
<file path=[Content_Types].xml><?xml version="1.0" encoding="utf-8"?>
<Types xmlns="http://schemas.openxmlformats.org/package/2006/content-types">
  <Default Extension="png" ContentType="image/png"/>
  <Default Extension="wmf" ContentType="image/x-w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heme/themeOverride1.xml" ContentType="application/vnd.openxmlformats-officedocument.themeOverr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theme/themeOverride2.xml" ContentType="application/vnd.openxmlformats-officedocument.themeOverr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theme/themeOverride3.xml" ContentType="application/vnd.openxmlformats-officedocument.themeOverr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theme/themeOverride4.xml" ContentType="application/vnd.openxmlformats-officedocument.themeOverride+xml"/>
  <Override PartName="/ppt/notesSlides/notesSlide38.xml" ContentType="application/vnd.openxmlformats-officedocument.presentationml.notesSlide+xml"/>
  <Override PartName="/ppt/theme/themeOverride5.xml" ContentType="application/vnd.openxmlformats-officedocument.themeOverr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theme/themeOverride6.xml" ContentType="application/vnd.openxmlformats-officedocument.themeOverride+xml"/>
  <Override PartName="/ppt/notesSlides/notesSlide42.xml" ContentType="application/vnd.openxmlformats-officedocument.presentationml.notesSlide+xml"/>
  <Override PartName="/ppt/theme/themeOverride7.xml" ContentType="application/vnd.openxmlformats-officedocument.themeOverr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theme/themeOverride8.xml" ContentType="application/vnd.openxmlformats-officedocument.themeOverr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50"/>
  </p:notesMasterIdLst>
  <p:handoutMasterIdLst>
    <p:handoutMasterId r:id="rId51"/>
  </p:handoutMasterIdLst>
  <p:sldIdLst>
    <p:sldId id="344" r:id="rId2"/>
    <p:sldId id="355" r:id="rId3"/>
    <p:sldId id="259" r:id="rId4"/>
    <p:sldId id="260" r:id="rId5"/>
    <p:sldId id="314" r:id="rId6"/>
    <p:sldId id="349" r:id="rId7"/>
    <p:sldId id="350" r:id="rId8"/>
    <p:sldId id="351" r:id="rId9"/>
    <p:sldId id="353" r:id="rId10"/>
    <p:sldId id="317" r:id="rId11"/>
    <p:sldId id="354" r:id="rId12"/>
    <p:sldId id="352" r:id="rId13"/>
    <p:sldId id="356" r:id="rId14"/>
    <p:sldId id="357" r:id="rId15"/>
    <p:sldId id="292" r:id="rId16"/>
    <p:sldId id="308" r:id="rId17"/>
    <p:sldId id="337" r:id="rId18"/>
    <p:sldId id="332" r:id="rId19"/>
    <p:sldId id="338" r:id="rId20"/>
    <p:sldId id="328" r:id="rId21"/>
    <p:sldId id="324" r:id="rId22"/>
    <p:sldId id="321" r:id="rId23"/>
    <p:sldId id="331" r:id="rId24"/>
    <p:sldId id="323" r:id="rId25"/>
    <p:sldId id="295" r:id="rId26"/>
    <p:sldId id="315" r:id="rId27"/>
    <p:sldId id="358" r:id="rId28"/>
    <p:sldId id="325" r:id="rId29"/>
    <p:sldId id="326" r:id="rId30"/>
    <p:sldId id="316" r:id="rId31"/>
    <p:sldId id="318" r:id="rId32"/>
    <p:sldId id="319" r:id="rId33"/>
    <p:sldId id="339" r:id="rId34"/>
    <p:sldId id="327" r:id="rId35"/>
    <p:sldId id="278" r:id="rId36"/>
    <p:sldId id="281" r:id="rId37"/>
    <p:sldId id="299" r:id="rId38"/>
    <p:sldId id="300" r:id="rId39"/>
    <p:sldId id="341" r:id="rId40"/>
    <p:sldId id="322" r:id="rId41"/>
    <p:sldId id="330" r:id="rId42"/>
    <p:sldId id="305" r:id="rId43"/>
    <p:sldId id="306" r:id="rId44"/>
    <p:sldId id="345" r:id="rId45"/>
    <p:sldId id="312" r:id="rId46"/>
    <p:sldId id="348" r:id="rId47"/>
    <p:sldId id="346" r:id="rId48"/>
    <p:sldId id="347" r:id="rId49"/>
  </p:sldIdLst>
  <p:sldSz cx="10287000" cy="6858000" type="35mm"/>
  <p:notesSz cx="6858000" cy="9296400"/>
  <p:kinsoku lang="ja-JP" invalStChars="、。，．・：；？！゛゜ヽヾゝゞ々ー’”）〕］｝〉》」』】°‰′″℃￠％ぁぃぅぇぉっゃゅょゎァィゥェォッャュョヮヵヶ!%),.:;?]}｡｣､･ｧｨｩｪｫｬｭｮｯｰﾞﾟ" invalEndChars="‘“（〔［｛〈《「『【￥＄$([\{｢￡"/>
  <p:defaultTextStyle>
    <a:defPPr>
      <a:defRPr lang="en-US"/>
    </a:defPPr>
    <a:lvl1pPr algn="l" rtl="0" eaLnBrk="0" fontAlgn="base" hangingPunct="0">
      <a:spcBef>
        <a:spcPct val="0"/>
      </a:spcBef>
      <a:spcAft>
        <a:spcPct val="0"/>
      </a:spcAft>
      <a:defRPr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i="1" kern="1200">
        <a:solidFill>
          <a:schemeClr val="tx1"/>
        </a:solidFill>
        <a:latin typeface="Times New Roman" pitchFamily="18" charset="0"/>
        <a:ea typeface="+mn-ea"/>
        <a:cs typeface="+mn-cs"/>
      </a:defRPr>
    </a:lvl5pPr>
    <a:lvl6pPr marL="2286000" algn="l" defTabSz="914400" rtl="0" eaLnBrk="1" latinLnBrk="0" hangingPunct="1">
      <a:defRPr sz="2400" i="1" kern="1200">
        <a:solidFill>
          <a:schemeClr val="tx1"/>
        </a:solidFill>
        <a:latin typeface="Times New Roman" pitchFamily="18" charset="0"/>
        <a:ea typeface="+mn-ea"/>
        <a:cs typeface="+mn-cs"/>
      </a:defRPr>
    </a:lvl6pPr>
    <a:lvl7pPr marL="2743200" algn="l" defTabSz="914400" rtl="0" eaLnBrk="1" latinLnBrk="0" hangingPunct="1">
      <a:defRPr sz="2400" i="1" kern="1200">
        <a:solidFill>
          <a:schemeClr val="tx1"/>
        </a:solidFill>
        <a:latin typeface="Times New Roman" pitchFamily="18" charset="0"/>
        <a:ea typeface="+mn-ea"/>
        <a:cs typeface="+mn-cs"/>
      </a:defRPr>
    </a:lvl7pPr>
    <a:lvl8pPr marL="3200400" algn="l" defTabSz="914400" rtl="0" eaLnBrk="1" latinLnBrk="0" hangingPunct="1">
      <a:defRPr sz="2400" i="1" kern="1200">
        <a:solidFill>
          <a:schemeClr val="tx1"/>
        </a:solidFill>
        <a:latin typeface="Times New Roman" pitchFamily="18" charset="0"/>
        <a:ea typeface="+mn-ea"/>
        <a:cs typeface="+mn-cs"/>
      </a:defRPr>
    </a:lvl8pPr>
    <a:lvl9pPr marL="3657600" algn="l" defTabSz="914400" rtl="0" eaLnBrk="1" latinLnBrk="0" hangingPunct="1">
      <a:defRPr sz="2400" i="1" kern="1200">
        <a:solidFill>
          <a:schemeClr val="tx1"/>
        </a:solidFill>
        <a:latin typeface="Times New Roman" pitchFamily="18"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66FF"/>
    <a:srgbClr val="FFCC66"/>
    <a:srgbClr val="9933FF"/>
    <a:srgbClr val="9999FF"/>
    <a:srgbClr val="FF66FF"/>
    <a:srgbClr val="E49C32"/>
    <a:srgbClr val="FFB217"/>
    <a:srgbClr val="0CFAF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4" d="100"/>
          <a:sy n="84" d="100"/>
        </p:scale>
        <p:origin x="-360" y="-78"/>
      </p:cViewPr>
      <p:guideLst>
        <p:guide orient="horz" pos="2160"/>
        <p:guide pos="32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55"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handoutMaster" Target="handoutMasters/handoutMaster1.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8091074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body" sz="quarter" idx="3"/>
          </p:nvPr>
        </p:nvSpPr>
        <p:spPr bwMode="auto">
          <a:xfrm>
            <a:off x="912813" y="4414838"/>
            <a:ext cx="5032375" cy="4184650"/>
          </a:xfrm>
          <a:prstGeom prst="rect">
            <a:avLst/>
          </a:prstGeom>
          <a:noFill/>
          <a:ln w="12700">
            <a:noFill/>
            <a:miter lim="800000"/>
            <a:headEnd/>
            <a:tailEnd/>
          </a:ln>
          <a:effectLst/>
        </p:spPr>
        <p:txBody>
          <a:bodyPr vert="horz" wrap="square" lIns="92090" tIns="45237" rIns="92090" bIns="45237"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45059" name="Rectangle 3"/>
          <p:cNvSpPr>
            <a:spLocks noGrp="1" noRot="1" noChangeAspect="1" noChangeArrowheads="1" noTextEdit="1"/>
          </p:cNvSpPr>
          <p:nvPr>
            <p:ph type="sldImg" idx="2"/>
          </p:nvPr>
        </p:nvSpPr>
        <p:spPr bwMode="auto">
          <a:xfrm>
            <a:off x="812800" y="695325"/>
            <a:ext cx="5232400" cy="3489325"/>
          </a:xfrm>
          <a:prstGeom prst="rect">
            <a:avLst/>
          </a:prstGeom>
          <a:noFill/>
          <a:ln w="12700">
            <a:solidFill>
              <a:schemeClr val="tx1"/>
            </a:solidFill>
            <a:miter lim="800000"/>
            <a:headEnd/>
            <a:tailEnd/>
          </a:ln>
        </p:spPr>
      </p:sp>
    </p:spTree>
    <p:extLst>
      <p:ext uri="{BB962C8B-B14F-4D97-AF65-F5344CB8AC3E}">
        <p14:creationId xmlns:p14="http://schemas.microsoft.com/office/powerpoint/2010/main" val="416147754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Rot="1" noChangeAspect="1" noChangeArrowheads="1" noTextEdit="1"/>
          </p:cNvSpPr>
          <p:nvPr>
            <p:ph type="sldImg"/>
          </p:nvPr>
        </p:nvSpPr>
        <p:spPr>
          <a:ln/>
        </p:spPr>
      </p:sp>
      <p:sp>
        <p:nvSpPr>
          <p:cNvPr id="46083" name="Rectangle 3"/>
          <p:cNvSpPr>
            <a:spLocks noGrp="1" noChangeArrowheads="1"/>
          </p:cNvSpPr>
          <p:nvPr>
            <p:ph type="body" idx="1"/>
          </p:nvPr>
        </p:nvSpPr>
        <p:spPr>
          <a:noFill/>
          <a:ln w="9525"/>
        </p:spPr>
        <p:txBody>
          <a:bodyPr/>
          <a:lstStyle/>
          <a:p>
            <a:endParaRPr 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Rot="1" noChangeAspect="1" noChangeArrowheads="1" noTextEdit="1"/>
          </p:cNvSpPr>
          <p:nvPr>
            <p:ph type="sldImg"/>
          </p:nvPr>
        </p:nvSpPr>
        <p:spPr>
          <a:ln/>
        </p:spPr>
      </p:sp>
      <p:sp>
        <p:nvSpPr>
          <p:cNvPr id="50179" name="Rectangle 3"/>
          <p:cNvSpPr>
            <a:spLocks noGrp="1" noChangeArrowheads="1"/>
          </p:cNvSpPr>
          <p:nvPr>
            <p:ph type="body" idx="1"/>
          </p:nvPr>
        </p:nvSpPr>
        <p:spPr>
          <a:noFill/>
          <a:ln w="9525"/>
        </p:spPr>
        <p:txBody>
          <a:bodyPr/>
          <a:lstStyle/>
          <a:p>
            <a:endParaRPr 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4605603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5880092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8116517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9823169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Rot="1" noChangeAspect="1" noChangeArrowheads="1" noTextEdit="1"/>
          </p:cNvSpPr>
          <p:nvPr>
            <p:ph type="sldImg"/>
          </p:nvPr>
        </p:nvSpPr>
        <p:spPr>
          <a:ln/>
        </p:spPr>
      </p:sp>
      <p:sp>
        <p:nvSpPr>
          <p:cNvPr id="51203" name="Rectangle 3"/>
          <p:cNvSpPr>
            <a:spLocks noGrp="1" noChangeArrowheads="1"/>
          </p:cNvSpPr>
          <p:nvPr>
            <p:ph type="body" idx="1"/>
          </p:nvPr>
        </p:nvSpPr>
        <p:spPr>
          <a:noFill/>
          <a:ln w="9525"/>
        </p:spPr>
        <p:txBody>
          <a:bodyPr/>
          <a:lstStyle/>
          <a:p>
            <a:endParaRPr lang="en-US"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Rot="1" noChangeAspect="1" noChangeArrowheads="1" noTextEdit="1"/>
          </p:cNvSpPr>
          <p:nvPr>
            <p:ph type="sldImg"/>
          </p:nvPr>
        </p:nvSpPr>
        <p:spPr>
          <a:ln/>
        </p:spPr>
      </p:sp>
      <p:sp>
        <p:nvSpPr>
          <p:cNvPr id="52227" name="Rectangle 3"/>
          <p:cNvSpPr>
            <a:spLocks noGrp="1" noChangeArrowheads="1"/>
          </p:cNvSpPr>
          <p:nvPr>
            <p:ph type="body" idx="1"/>
          </p:nvPr>
        </p:nvSpPr>
        <p:spPr>
          <a:noFill/>
          <a:ln w="9525"/>
        </p:spPr>
        <p:txBody>
          <a:bodyPr/>
          <a:lstStyle/>
          <a:p>
            <a:endParaRPr lang="en-US"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body" idx="1"/>
          </p:nvPr>
        </p:nvSpPr>
        <p:spPr>
          <a:xfrm>
            <a:off x="912813" y="4413250"/>
            <a:ext cx="5029200" cy="4183063"/>
          </a:xfrm>
          <a:noFill/>
          <a:ln w="9525"/>
        </p:spPr>
        <p:txBody>
          <a:bodyPr lIns="92048" tIns="45216" rIns="92048" bIns="45216"/>
          <a:lstStyle/>
          <a:p>
            <a:r>
              <a:rPr lang="en-US" smtClean="0"/>
              <a:t>Ratio of 33342 fluorescence</a:t>
            </a:r>
          </a:p>
          <a:p>
            <a:r>
              <a:rPr lang="en-US" smtClean="0"/>
              <a:t>	510-560 (green) vs. 390-440 (violet)</a:t>
            </a:r>
          </a:p>
          <a:p>
            <a:r>
              <a:rPr lang="en-US" smtClean="0"/>
              <a:t>	different for different subclasses of chicken thymocytes</a:t>
            </a:r>
          </a:p>
          <a:p>
            <a:endParaRPr lang="en-US" smtClean="0"/>
          </a:p>
          <a:p>
            <a:r>
              <a:rPr lang="en-US" smtClean="0"/>
              <a:t>shift of 33258 emission toward green as [dye] increased</a:t>
            </a:r>
          </a:p>
          <a:p>
            <a:r>
              <a:rPr lang="en-US" smtClean="0"/>
              <a:t>	fixed rat thymocytes</a:t>
            </a:r>
          </a:p>
          <a:p>
            <a:r>
              <a:rPr lang="en-US" smtClean="0"/>
              <a:t>	low dye/Protein ratio, Hi affinity binding with hi QE yield blue 		fluorescence</a:t>
            </a:r>
          </a:p>
          <a:p>
            <a:r>
              <a:rPr lang="en-US" smtClean="0"/>
              <a:t>	as increased [dye], lower affinity binding to secondary 		sites, emission shifts toward green, and 			DNA precipitates</a:t>
            </a:r>
          </a:p>
        </p:txBody>
      </p:sp>
      <p:sp>
        <p:nvSpPr>
          <p:cNvPr id="53251" name="Rectangle 3"/>
          <p:cNvSpPr>
            <a:spLocks noGrp="1" noRot="1" noChangeAspect="1" noChangeArrowheads="1" noTextEdit="1"/>
          </p:cNvSpPr>
          <p:nvPr>
            <p:ph type="sldImg"/>
          </p:nvPr>
        </p:nvSpPr>
        <p:spPr>
          <a:xfrm>
            <a:off x="812800" y="695325"/>
            <a:ext cx="5229225" cy="3487738"/>
          </a:xfrm>
          <a:ln cap="flat"/>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Rot="1" noChangeAspect="1" noChangeArrowheads="1" noTextEdit="1"/>
          </p:cNvSpPr>
          <p:nvPr>
            <p:ph type="sldImg"/>
          </p:nvPr>
        </p:nvSpPr>
        <p:spPr>
          <a:ln/>
        </p:spPr>
      </p:sp>
      <p:sp>
        <p:nvSpPr>
          <p:cNvPr id="54275" name="Rectangle 3"/>
          <p:cNvSpPr>
            <a:spLocks noGrp="1" noChangeArrowheads="1"/>
          </p:cNvSpPr>
          <p:nvPr>
            <p:ph type="body" idx="1"/>
          </p:nvPr>
        </p:nvSpPr>
        <p:spPr>
          <a:noFill/>
          <a:ln w="9525"/>
        </p:spPr>
        <p:txBody>
          <a:bodyPr/>
          <a:lstStyle/>
          <a:p>
            <a:endParaRPr lang="en-US"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Rot="1" noChangeAspect="1" noChangeArrowheads="1" noTextEdit="1"/>
          </p:cNvSpPr>
          <p:nvPr>
            <p:ph type="sldImg"/>
          </p:nvPr>
        </p:nvSpPr>
        <p:spPr>
          <a:xfrm>
            <a:off x="812800" y="695325"/>
            <a:ext cx="5229225" cy="3487738"/>
          </a:xfrm>
          <a:ln/>
        </p:spPr>
      </p:sp>
      <p:sp>
        <p:nvSpPr>
          <p:cNvPr id="55299" name="Rectangle 3"/>
          <p:cNvSpPr>
            <a:spLocks noGrp="1" noChangeArrowheads="1"/>
          </p:cNvSpPr>
          <p:nvPr>
            <p:ph type="body" idx="1"/>
          </p:nvPr>
        </p:nvSpPr>
        <p:spPr>
          <a:xfrm>
            <a:off x="912813" y="4413250"/>
            <a:ext cx="5029200" cy="4183063"/>
          </a:xfrm>
          <a:noFill/>
          <a:ln w="9525"/>
        </p:spPr>
        <p:txBody>
          <a:bodyPr lIns="91282" tIns="45641" rIns="91282" bIns="45641"/>
          <a:lstStyle/>
          <a:p>
            <a:r>
              <a:rPr lang="en-US" smtClean="0"/>
              <a:t>Crypto isolated from cow (purchased)</a:t>
            </a:r>
          </a:p>
          <a:p>
            <a:r>
              <a:rPr lang="en-US" smtClean="0"/>
              <a:t>gamma  irradiated 900 Krads (kills alm ost all)</a:t>
            </a:r>
          </a:p>
          <a:p>
            <a:r>
              <a:rPr lang="en-US" smtClean="0"/>
              <a:t>Stained with Sytox Green (membrane impermeant) i.e. gamma irradiation damages oocyst wall to all dye to penetrate and stain DNA</a:t>
            </a:r>
          </a:p>
          <a:p>
            <a:r>
              <a:rPr lang="en-US" smtClean="0"/>
              <a:t>Ghosts - don’t stain because trophozoites have left and there is no DNA to stain</a:t>
            </a:r>
          </a:p>
          <a:p>
            <a:r>
              <a:rPr lang="en-US" smtClean="0"/>
              <a:t>Dead cells stain because of the damaged membrane from the gamma irradiation</a:t>
            </a:r>
          </a:p>
          <a:p>
            <a:r>
              <a:rPr lang="en-US" smtClean="0"/>
              <a:t>Live cells will not stain either</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94346315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Rot="1" noChangeAspect="1" noChangeArrowheads="1" noTextEdit="1"/>
          </p:cNvSpPr>
          <p:nvPr>
            <p:ph type="sldImg"/>
          </p:nvPr>
        </p:nvSpPr>
        <p:spPr>
          <a:ln/>
        </p:spPr>
      </p:sp>
      <p:sp>
        <p:nvSpPr>
          <p:cNvPr id="56323" name="Rectangle 3"/>
          <p:cNvSpPr>
            <a:spLocks noGrp="1" noChangeArrowheads="1"/>
          </p:cNvSpPr>
          <p:nvPr>
            <p:ph type="body" idx="1"/>
          </p:nvPr>
        </p:nvSpPr>
        <p:spPr>
          <a:noFill/>
          <a:ln w="9525"/>
        </p:spPr>
        <p:txBody>
          <a:bodyPr/>
          <a:lstStyle/>
          <a:p>
            <a:endParaRPr lang="en-US"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Rot="1" noChangeAspect="1" noChangeArrowheads="1" noTextEdit="1"/>
          </p:cNvSpPr>
          <p:nvPr>
            <p:ph type="sldImg"/>
          </p:nvPr>
        </p:nvSpPr>
        <p:spPr>
          <a:ln/>
        </p:spPr>
      </p:sp>
      <p:sp>
        <p:nvSpPr>
          <p:cNvPr id="57347" name="Rectangle 3"/>
          <p:cNvSpPr>
            <a:spLocks noGrp="1" noChangeArrowheads="1"/>
          </p:cNvSpPr>
          <p:nvPr>
            <p:ph type="body" idx="1"/>
          </p:nvPr>
        </p:nvSpPr>
        <p:spPr>
          <a:noFill/>
          <a:ln w="9525"/>
        </p:spPr>
        <p:txBody>
          <a:bodyPr/>
          <a:lstStyle/>
          <a:p>
            <a:endParaRPr lang="en-US"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Rot="1" noChangeAspect="1" noChangeArrowheads="1" noTextEdit="1"/>
          </p:cNvSpPr>
          <p:nvPr>
            <p:ph type="sldImg"/>
          </p:nvPr>
        </p:nvSpPr>
        <p:spPr>
          <a:ln/>
        </p:spPr>
      </p:sp>
      <p:sp>
        <p:nvSpPr>
          <p:cNvPr id="58371" name="Rectangle 3"/>
          <p:cNvSpPr>
            <a:spLocks noGrp="1" noChangeArrowheads="1"/>
          </p:cNvSpPr>
          <p:nvPr>
            <p:ph type="body" idx="1"/>
          </p:nvPr>
        </p:nvSpPr>
        <p:spPr>
          <a:noFill/>
          <a:ln w="9525"/>
        </p:spPr>
        <p:txBody>
          <a:bodyPr/>
          <a:lstStyle/>
          <a:p>
            <a:endParaRPr lang="en-US"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Rot="1" noChangeAspect="1" noChangeArrowheads="1" noTextEdit="1"/>
          </p:cNvSpPr>
          <p:nvPr>
            <p:ph type="sldImg"/>
          </p:nvPr>
        </p:nvSpPr>
        <p:spPr>
          <a:ln/>
        </p:spPr>
      </p:sp>
      <p:sp>
        <p:nvSpPr>
          <p:cNvPr id="59395" name="Rectangle 3"/>
          <p:cNvSpPr>
            <a:spLocks noGrp="1" noChangeArrowheads="1"/>
          </p:cNvSpPr>
          <p:nvPr>
            <p:ph type="body" idx="1"/>
          </p:nvPr>
        </p:nvSpPr>
        <p:spPr>
          <a:noFill/>
          <a:ln w="9525"/>
        </p:spPr>
        <p:txBody>
          <a:bodyPr/>
          <a:lstStyle/>
          <a:p>
            <a:endParaRPr lang="en-US"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Rot="1" noChangeAspect="1" noChangeArrowheads="1" noTextEdit="1"/>
          </p:cNvSpPr>
          <p:nvPr>
            <p:ph type="sldImg"/>
          </p:nvPr>
        </p:nvSpPr>
        <p:spPr>
          <a:ln/>
        </p:spPr>
      </p:sp>
      <p:sp>
        <p:nvSpPr>
          <p:cNvPr id="60419" name="Rectangle 3"/>
          <p:cNvSpPr>
            <a:spLocks noGrp="1" noChangeArrowheads="1"/>
          </p:cNvSpPr>
          <p:nvPr>
            <p:ph type="body" idx="1"/>
          </p:nvPr>
        </p:nvSpPr>
        <p:spPr>
          <a:noFill/>
          <a:ln w="9525"/>
        </p:spPr>
        <p:txBody>
          <a:bodyPr/>
          <a:lstStyle/>
          <a:p>
            <a:endParaRPr lang="en-US"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Rot="1" noChangeAspect="1" noChangeArrowheads="1" noTextEdit="1"/>
          </p:cNvSpPr>
          <p:nvPr>
            <p:ph type="sldImg"/>
          </p:nvPr>
        </p:nvSpPr>
        <p:spPr>
          <a:ln/>
        </p:spPr>
      </p:sp>
      <p:sp>
        <p:nvSpPr>
          <p:cNvPr id="61443" name="Rectangle 3"/>
          <p:cNvSpPr>
            <a:spLocks noGrp="1" noChangeArrowheads="1"/>
          </p:cNvSpPr>
          <p:nvPr>
            <p:ph type="body" idx="1"/>
          </p:nvPr>
        </p:nvSpPr>
        <p:spPr>
          <a:noFill/>
          <a:ln w="9525"/>
        </p:spPr>
        <p:txBody>
          <a:bodyPr/>
          <a:lstStyle/>
          <a:p>
            <a:endParaRPr lang="en-US"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Rot="1" noChangeAspect="1" noChangeArrowheads="1" noTextEdit="1"/>
          </p:cNvSpPr>
          <p:nvPr>
            <p:ph type="sldImg"/>
          </p:nvPr>
        </p:nvSpPr>
        <p:spPr>
          <a:ln/>
        </p:spPr>
      </p:sp>
      <p:sp>
        <p:nvSpPr>
          <p:cNvPr id="62467" name="Rectangle 3"/>
          <p:cNvSpPr>
            <a:spLocks noGrp="1" noChangeArrowheads="1"/>
          </p:cNvSpPr>
          <p:nvPr>
            <p:ph type="body" idx="1"/>
          </p:nvPr>
        </p:nvSpPr>
        <p:spPr>
          <a:noFill/>
          <a:ln w="9525"/>
        </p:spPr>
        <p:txBody>
          <a:bodyPr/>
          <a:lstStyle/>
          <a:p>
            <a:endParaRPr lang="en-US"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74566994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Rot="1" noChangeAspect="1" noChangeArrowheads="1" noTextEdit="1"/>
          </p:cNvSpPr>
          <p:nvPr>
            <p:ph type="sldImg"/>
          </p:nvPr>
        </p:nvSpPr>
        <p:spPr>
          <a:ln/>
        </p:spPr>
      </p:sp>
      <p:sp>
        <p:nvSpPr>
          <p:cNvPr id="63491" name="Rectangle 3"/>
          <p:cNvSpPr>
            <a:spLocks noGrp="1" noChangeArrowheads="1"/>
          </p:cNvSpPr>
          <p:nvPr>
            <p:ph type="body" idx="1"/>
          </p:nvPr>
        </p:nvSpPr>
        <p:spPr>
          <a:noFill/>
          <a:ln w="9525"/>
        </p:spPr>
        <p:txBody>
          <a:bodyPr/>
          <a:lstStyle/>
          <a:p>
            <a:endParaRPr lang="en-US"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Rot="1" noChangeAspect="1" noChangeArrowheads="1" noTextEdit="1"/>
          </p:cNvSpPr>
          <p:nvPr>
            <p:ph type="sldImg"/>
          </p:nvPr>
        </p:nvSpPr>
        <p:spPr>
          <a:ln/>
        </p:spPr>
      </p:sp>
      <p:sp>
        <p:nvSpPr>
          <p:cNvPr id="64515" name="Rectangle 3"/>
          <p:cNvSpPr>
            <a:spLocks noGrp="1" noChangeArrowheads="1"/>
          </p:cNvSpPr>
          <p:nvPr>
            <p:ph type="body" idx="1"/>
          </p:nvPr>
        </p:nvSpPr>
        <p:spPr>
          <a:noFill/>
          <a:ln w="9525"/>
        </p:spPr>
        <p:txBody>
          <a:bodyPr/>
          <a:lstStyle/>
          <a:p>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Rot="1" noChangeAspect="1" noChangeArrowheads="1" noTextEdit="1"/>
          </p:cNvSpPr>
          <p:nvPr>
            <p:ph type="sldImg"/>
          </p:nvPr>
        </p:nvSpPr>
        <p:spPr>
          <a:ln/>
        </p:spPr>
      </p:sp>
      <p:sp>
        <p:nvSpPr>
          <p:cNvPr id="47107" name="Rectangle 3"/>
          <p:cNvSpPr>
            <a:spLocks noGrp="1" noChangeArrowheads="1"/>
          </p:cNvSpPr>
          <p:nvPr>
            <p:ph type="body" idx="1"/>
          </p:nvPr>
        </p:nvSpPr>
        <p:spPr>
          <a:noFill/>
          <a:ln w="9525"/>
        </p:spPr>
        <p:txBody>
          <a:bodyPr/>
          <a:lstStyle/>
          <a:p>
            <a:endParaRPr lang="en-US"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body" idx="1"/>
          </p:nvPr>
        </p:nvSpPr>
        <p:spPr>
          <a:xfrm>
            <a:off x="912813" y="4413250"/>
            <a:ext cx="5029200" cy="4183063"/>
          </a:xfrm>
          <a:noFill/>
          <a:ln w="9525"/>
        </p:spPr>
        <p:txBody>
          <a:bodyPr lIns="92053" tIns="45218" rIns="92053" bIns="45218"/>
          <a:lstStyle/>
          <a:p>
            <a:endParaRPr lang="en-US" smtClean="0"/>
          </a:p>
        </p:txBody>
      </p:sp>
      <p:sp>
        <p:nvSpPr>
          <p:cNvPr id="65539" name="Rectangle 3"/>
          <p:cNvSpPr>
            <a:spLocks noGrp="1" noRot="1" noChangeAspect="1" noChangeArrowheads="1" noTextEdit="1"/>
          </p:cNvSpPr>
          <p:nvPr>
            <p:ph type="sldImg"/>
          </p:nvPr>
        </p:nvSpPr>
        <p:spPr>
          <a:xfrm>
            <a:off x="812800" y="695325"/>
            <a:ext cx="5229225" cy="3487738"/>
          </a:xfrm>
          <a:ln cap="flat"/>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Rot="1" noChangeAspect="1" noChangeArrowheads="1" noTextEdit="1"/>
          </p:cNvSpPr>
          <p:nvPr>
            <p:ph type="sldImg"/>
          </p:nvPr>
        </p:nvSpPr>
        <p:spPr>
          <a:ln/>
        </p:spPr>
      </p:sp>
      <p:sp>
        <p:nvSpPr>
          <p:cNvPr id="66563" name="Rectangle 3"/>
          <p:cNvSpPr>
            <a:spLocks noGrp="1" noChangeArrowheads="1"/>
          </p:cNvSpPr>
          <p:nvPr>
            <p:ph type="body" idx="1"/>
          </p:nvPr>
        </p:nvSpPr>
        <p:spPr>
          <a:noFill/>
          <a:ln w="9525"/>
        </p:spPr>
        <p:txBody>
          <a:bodyPr/>
          <a:lstStyle/>
          <a:p>
            <a:endParaRPr lang="en-US"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Rot="1" noChangeAspect="1" noChangeArrowheads="1" noTextEdit="1"/>
          </p:cNvSpPr>
          <p:nvPr>
            <p:ph type="sldImg"/>
          </p:nvPr>
        </p:nvSpPr>
        <p:spPr>
          <a:ln/>
        </p:spPr>
      </p:sp>
      <p:sp>
        <p:nvSpPr>
          <p:cNvPr id="67587" name="Rectangle 3"/>
          <p:cNvSpPr>
            <a:spLocks noGrp="1" noChangeArrowheads="1"/>
          </p:cNvSpPr>
          <p:nvPr>
            <p:ph type="body" idx="1"/>
          </p:nvPr>
        </p:nvSpPr>
        <p:spPr>
          <a:noFill/>
          <a:ln w="9525"/>
        </p:spPr>
        <p:txBody>
          <a:bodyPr/>
          <a:lstStyle/>
          <a:p>
            <a:endParaRPr lang="en-US"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body" idx="1"/>
          </p:nvPr>
        </p:nvSpPr>
        <p:spPr>
          <a:xfrm>
            <a:off x="912813" y="4413250"/>
            <a:ext cx="5029200" cy="4183063"/>
          </a:xfrm>
          <a:noFill/>
          <a:ln w="9525"/>
        </p:spPr>
        <p:txBody>
          <a:bodyPr lIns="92053" tIns="45218" rIns="92053" bIns="45218"/>
          <a:lstStyle/>
          <a:p>
            <a:endParaRPr lang="en-US" smtClean="0"/>
          </a:p>
        </p:txBody>
      </p:sp>
      <p:sp>
        <p:nvSpPr>
          <p:cNvPr id="68611" name="Rectangle 3"/>
          <p:cNvSpPr>
            <a:spLocks noGrp="1" noRot="1" noChangeAspect="1" noChangeArrowheads="1" noTextEdit="1"/>
          </p:cNvSpPr>
          <p:nvPr>
            <p:ph type="sldImg"/>
          </p:nvPr>
        </p:nvSpPr>
        <p:spPr>
          <a:xfrm>
            <a:off x="812800" y="695325"/>
            <a:ext cx="5229225" cy="3487738"/>
          </a:xfrm>
          <a:ln cap="flat"/>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Rot="1" noChangeAspect="1" noChangeArrowheads="1" noTextEdit="1"/>
          </p:cNvSpPr>
          <p:nvPr>
            <p:ph type="sldImg"/>
          </p:nvPr>
        </p:nvSpPr>
        <p:spPr>
          <a:ln/>
        </p:spPr>
      </p:sp>
      <p:sp>
        <p:nvSpPr>
          <p:cNvPr id="69635" name="Rectangle 3"/>
          <p:cNvSpPr>
            <a:spLocks noGrp="1" noChangeArrowheads="1"/>
          </p:cNvSpPr>
          <p:nvPr>
            <p:ph type="body" idx="1"/>
          </p:nvPr>
        </p:nvSpPr>
        <p:spPr>
          <a:noFill/>
          <a:ln w="9525"/>
        </p:spPr>
        <p:txBody>
          <a:bodyPr/>
          <a:lstStyle/>
          <a:p>
            <a:endParaRPr lang="en-US" smtClean="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Rot="1" noChangeAspect="1" noChangeArrowheads="1" noTextEdit="1"/>
          </p:cNvSpPr>
          <p:nvPr>
            <p:ph type="sldImg"/>
          </p:nvPr>
        </p:nvSpPr>
        <p:spPr>
          <a:ln/>
        </p:spPr>
      </p:sp>
      <p:sp>
        <p:nvSpPr>
          <p:cNvPr id="70659" name="Rectangle 3"/>
          <p:cNvSpPr>
            <a:spLocks noGrp="1" noChangeArrowheads="1"/>
          </p:cNvSpPr>
          <p:nvPr>
            <p:ph type="body" idx="1"/>
          </p:nvPr>
        </p:nvSpPr>
        <p:spPr>
          <a:noFill/>
          <a:ln w="9525"/>
        </p:spPr>
        <p:txBody>
          <a:bodyPr/>
          <a:lstStyle/>
          <a:p>
            <a:endParaRPr lang="en-US" smtClean="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Rot="1" noChangeAspect="1" noChangeArrowheads="1" noTextEdit="1"/>
          </p:cNvSpPr>
          <p:nvPr>
            <p:ph type="sldImg"/>
          </p:nvPr>
        </p:nvSpPr>
        <p:spPr>
          <a:ln/>
        </p:spPr>
      </p:sp>
      <p:sp>
        <p:nvSpPr>
          <p:cNvPr id="71683" name="Rectangle 3"/>
          <p:cNvSpPr>
            <a:spLocks noGrp="1" noChangeArrowheads="1"/>
          </p:cNvSpPr>
          <p:nvPr>
            <p:ph type="body" idx="1"/>
          </p:nvPr>
        </p:nvSpPr>
        <p:spPr>
          <a:noFill/>
          <a:ln w="9525"/>
        </p:spPr>
        <p:txBody>
          <a:bodyPr/>
          <a:lstStyle/>
          <a:p>
            <a:endParaRPr lang="en-US" smtClean="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Rot="1" noChangeAspect="1" noChangeArrowheads="1" noTextEdit="1"/>
          </p:cNvSpPr>
          <p:nvPr>
            <p:ph type="sldImg"/>
          </p:nvPr>
        </p:nvSpPr>
        <p:spPr>
          <a:ln/>
        </p:spPr>
      </p:sp>
      <p:sp>
        <p:nvSpPr>
          <p:cNvPr id="72707" name="Rectangle 3"/>
          <p:cNvSpPr>
            <a:spLocks noGrp="1" noChangeArrowheads="1"/>
          </p:cNvSpPr>
          <p:nvPr>
            <p:ph type="body" idx="1"/>
          </p:nvPr>
        </p:nvSpPr>
        <p:spPr>
          <a:noFill/>
          <a:ln w="9525"/>
        </p:spPr>
        <p:txBody>
          <a:bodyPr/>
          <a:lstStyle/>
          <a:p>
            <a:endParaRPr lang="en-US" smtClean="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Rot="1" noChangeAspect="1" noChangeArrowheads="1" noTextEdit="1"/>
          </p:cNvSpPr>
          <p:nvPr>
            <p:ph type="sldImg"/>
          </p:nvPr>
        </p:nvSpPr>
        <p:spPr>
          <a:ln/>
        </p:spPr>
      </p:sp>
      <p:sp>
        <p:nvSpPr>
          <p:cNvPr id="73731" name="Rectangle 3"/>
          <p:cNvSpPr>
            <a:spLocks noGrp="1" noChangeArrowheads="1"/>
          </p:cNvSpPr>
          <p:nvPr>
            <p:ph type="body" idx="1"/>
          </p:nvPr>
        </p:nvSpPr>
        <p:spPr>
          <a:noFill/>
          <a:ln w="9525"/>
        </p:spPr>
        <p:txBody>
          <a:bodyPr/>
          <a:lstStyle/>
          <a:p>
            <a:endParaRPr lang="en-US" smtClean="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Rot="1" noChangeAspect="1" noChangeArrowheads="1" noTextEdit="1"/>
          </p:cNvSpPr>
          <p:nvPr>
            <p:ph type="sldImg"/>
          </p:nvPr>
        </p:nvSpPr>
        <p:spPr>
          <a:ln/>
        </p:spPr>
      </p:sp>
      <p:sp>
        <p:nvSpPr>
          <p:cNvPr id="74755" name="Rectangle 3"/>
          <p:cNvSpPr>
            <a:spLocks noGrp="1" noChangeArrowheads="1"/>
          </p:cNvSpPr>
          <p:nvPr>
            <p:ph type="body" idx="1"/>
          </p:nvPr>
        </p:nvSpPr>
        <p:spPr>
          <a:noFill/>
          <a:ln w="9525"/>
        </p:spPr>
        <p:txBody>
          <a:bodyPr/>
          <a:lstStyle/>
          <a:p>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body" idx="1"/>
          </p:nvPr>
        </p:nvSpPr>
        <p:spPr>
          <a:xfrm>
            <a:off x="912813" y="4414838"/>
            <a:ext cx="5032375" cy="4186237"/>
          </a:xfrm>
          <a:noFill/>
          <a:ln w="9525"/>
        </p:spPr>
        <p:txBody>
          <a:bodyPr/>
          <a:lstStyle/>
          <a:p>
            <a:endParaRPr lang="en-US" smtClean="0"/>
          </a:p>
        </p:txBody>
      </p:sp>
      <p:sp>
        <p:nvSpPr>
          <p:cNvPr id="48131" name="Rectangle 3"/>
          <p:cNvSpPr>
            <a:spLocks noGrp="1" noRot="1" noChangeAspect="1" noChangeArrowheads="1" noTextEdit="1"/>
          </p:cNvSpPr>
          <p:nvPr>
            <p:ph type="sldImg"/>
          </p:nvPr>
        </p:nvSpPr>
        <p:spPr>
          <a:ln cap="flat"/>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Rot="1" noChangeAspect="1" noChangeArrowheads="1" noTextEdit="1"/>
          </p:cNvSpPr>
          <p:nvPr>
            <p:ph type="sldImg"/>
          </p:nvPr>
        </p:nvSpPr>
        <p:spPr>
          <a:ln/>
        </p:spPr>
      </p:sp>
      <p:sp>
        <p:nvSpPr>
          <p:cNvPr id="75779" name="Rectangle 3"/>
          <p:cNvSpPr>
            <a:spLocks noGrp="1" noChangeArrowheads="1"/>
          </p:cNvSpPr>
          <p:nvPr>
            <p:ph type="body" idx="1"/>
          </p:nvPr>
        </p:nvSpPr>
        <p:spPr>
          <a:noFill/>
          <a:ln w="9525"/>
        </p:spPr>
        <p:txBody>
          <a:bodyPr/>
          <a:lstStyle/>
          <a:p>
            <a:endParaRPr lang="en-US" smtClean="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Rot="1" noChangeAspect="1" noChangeArrowheads="1" noTextEdit="1"/>
          </p:cNvSpPr>
          <p:nvPr>
            <p:ph type="sldImg"/>
          </p:nvPr>
        </p:nvSpPr>
        <p:spPr>
          <a:ln/>
        </p:spPr>
      </p:sp>
      <p:sp>
        <p:nvSpPr>
          <p:cNvPr id="76803" name="Rectangle 3"/>
          <p:cNvSpPr>
            <a:spLocks noGrp="1" noChangeArrowheads="1"/>
          </p:cNvSpPr>
          <p:nvPr>
            <p:ph type="body" idx="1"/>
          </p:nvPr>
        </p:nvSpPr>
        <p:spPr>
          <a:noFill/>
          <a:ln w="9525"/>
        </p:spPr>
        <p:txBody>
          <a:bodyPr/>
          <a:lstStyle/>
          <a:p>
            <a:endParaRPr lang="en-US" smtClean="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Rot="1" noChangeAspect="1" noChangeArrowheads="1" noTextEdit="1"/>
          </p:cNvSpPr>
          <p:nvPr>
            <p:ph type="sldImg"/>
          </p:nvPr>
        </p:nvSpPr>
        <p:spPr>
          <a:ln/>
        </p:spPr>
      </p:sp>
      <p:sp>
        <p:nvSpPr>
          <p:cNvPr id="77827" name="Rectangle 3"/>
          <p:cNvSpPr>
            <a:spLocks noGrp="1" noChangeArrowheads="1"/>
          </p:cNvSpPr>
          <p:nvPr>
            <p:ph type="body" idx="1"/>
          </p:nvPr>
        </p:nvSpPr>
        <p:spPr>
          <a:noFill/>
          <a:ln w="9525"/>
        </p:spPr>
        <p:txBody>
          <a:bodyPr/>
          <a:lstStyle/>
          <a:p>
            <a:endParaRPr lang="en-US" smtClean="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a:ln w="9525"/>
        </p:spPr>
        <p:txBody>
          <a:bodyPr/>
          <a:lstStyle/>
          <a:p>
            <a:endParaRPr lang="en-US" smtClean="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Rot="1" noChangeAspect="1" noChangeArrowheads="1" noTextEdit="1"/>
          </p:cNvSpPr>
          <p:nvPr>
            <p:ph type="sldImg"/>
          </p:nvPr>
        </p:nvSpPr>
        <p:spPr>
          <a:ln/>
        </p:spPr>
      </p:sp>
      <p:sp>
        <p:nvSpPr>
          <p:cNvPr id="79875" name="Rectangle 3"/>
          <p:cNvSpPr>
            <a:spLocks noGrp="1" noChangeArrowheads="1"/>
          </p:cNvSpPr>
          <p:nvPr>
            <p:ph type="body" idx="1"/>
          </p:nvPr>
        </p:nvSpPr>
        <p:spPr>
          <a:noFill/>
          <a:ln w="9525"/>
        </p:spPr>
        <p:txBody>
          <a:bodyPr/>
          <a:lstStyle/>
          <a:p>
            <a:endParaRPr lang="en-US" smtClean="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Rot="1" noChangeAspect="1" noChangeArrowheads="1" noTextEdit="1"/>
          </p:cNvSpPr>
          <p:nvPr>
            <p:ph type="sldImg"/>
          </p:nvPr>
        </p:nvSpPr>
        <p:spPr>
          <a:ln/>
        </p:spPr>
      </p:sp>
      <p:sp>
        <p:nvSpPr>
          <p:cNvPr id="80899" name="Rectangle 3"/>
          <p:cNvSpPr>
            <a:spLocks noGrp="1" noChangeArrowheads="1"/>
          </p:cNvSpPr>
          <p:nvPr>
            <p:ph type="body" idx="1"/>
          </p:nvPr>
        </p:nvSpPr>
        <p:spPr>
          <a:noFill/>
          <a:ln w="9525"/>
        </p:spPr>
        <p:txBody>
          <a:bodyPr/>
          <a:lstStyle/>
          <a:p>
            <a:endParaRPr lang="en-US" smtClean="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Rot="1" noChangeAspect="1" noChangeArrowheads="1" noTextEdit="1"/>
          </p:cNvSpPr>
          <p:nvPr>
            <p:ph type="sldImg"/>
          </p:nvPr>
        </p:nvSpPr>
        <p:spPr>
          <a:ln/>
        </p:spPr>
      </p:sp>
      <p:sp>
        <p:nvSpPr>
          <p:cNvPr id="81923" name="Rectangle 3"/>
          <p:cNvSpPr>
            <a:spLocks noGrp="1" noChangeArrowheads="1"/>
          </p:cNvSpPr>
          <p:nvPr>
            <p:ph type="body" idx="1"/>
          </p:nvPr>
        </p:nvSpPr>
        <p:spPr>
          <a:noFill/>
          <a:ln w="9525"/>
        </p:spPr>
        <p:txBody>
          <a:bodyPr/>
          <a:lstStyle/>
          <a:p>
            <a:endParaRPr lang="en-US" smtClean="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Rot="1" noChangeAspect="1" noChangeArrowheads="1" noTextEdit="1"/>
          </p:cNvSpPr>
          <p:nvPr>
            <p:ph type="sldImg"/>
          </p:nvPr>
        </p:nvSpPr>
        <p:spPr>
          <a:ln/>
        </p:spPr>
      </p:sp>
      <p:sp>
        <p:nvSpPr>
          <p:cNvPr id="82947" name="Rectangle 3"/>
          <p:cNvSpPr>
            <a:spLocks noGrp="1" noChangeArrowheads="1"/>
          </p:cNvSpPr>
          <p:nvPr>
            <p:ph type="body" idx="1"/>
          </p:nvPr>
        </p:nvSpPr>
        <p:spPr>
          <a:noFill/>
          <a:ln w="9525"/>
        </p:spPr>
        <p:txBody>
          <a:bodyPr/>
          <a:lstStyle/>
          <a:p>
            <a:endParaRPr lang="en-US" smtClean="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Rot="1" noChangeAspect="1" noChangeArrowheads="1" noTextEdit="1"/>
          </p:cNvSpPr>
          <p:nvPr>
            <p:ph type="sldImg"/>
          </p:nvPr>
        </p:nvSpPr>
        <p:spPr>
          <a:ln/>
        </p:spPr>
      </p:sp>
      <p:sp>
        <p:nvSpPr>
          <p:cNvPr id="83971" name="Rectangle 3"/>
          <p:cNvSpPr>
            <a:spLocks noGrp="1" noChangeArrowheads="1"/>
          </p:cNvSpPr>
          <p:nvPr>
            <p:ph type="body" idx="1"/>
          </p:nvPr>
        </p:nvSpPr>
        <p:spPr>
          <a:noFill/>
          <a:ln w="9525"/>
        </p:spPr>
        <p:txBody>
          <a:bodyPr/>
          <a:lstStyle/>
          <a:p>
            <a:endParaRPr 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Rot="1" noChangeAspect="1" noChangeArrowheads="1" noTextEdit="1"/>
          </p:cNvSpPr>
          <p:nvPr>
            <p:ph type="sldImg"/>
          </p:nvPr>
        </p:nvSpPr>
        <p:spPr>
          <a:ln/>
        </p:spPr>
      </p:sp>
      <p:sp>
        <p:nvSpPr>
          <p:cNvPr id="49155" name="Rectangle 3"/>
          <p:cNvSpPr>
            <a:spLocks noGrp="1" noChangeArrowheads="1"/>
          </p:cNvSpPr>
          <p:nvPr>
            <p:ph type="body" idx="1"/>
          </p:nvPr>
        </p:nvSpPr>
        <p:spPr>
          <a:noFill/>
          <a:ln w="9525"/>
        </p:spPr>
        <p:txBody>
          <a:bodyPr/>
          <a:lstStyle/>
          <a:p>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1233270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6103397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7125108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1056928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71525" y="2130425"/>
            <a:ext cx="874395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543050" y="3886200"/>
            <a:ext cx="72009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66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2573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12800" y="4406900"/>
            <a:ext cx="874395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812800" y="2906713"/>
            <a:ext cx="874395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2573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2197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14350" y="274638"/>
            <a:ext cx="92583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14350" y="1535113"/>
            <a:ext cx="454501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14350" y="2174875"/>
            <a:ext cx="454501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226050" y="1535113"/>
            <a:ext cx="454660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226050" y="2174875"/>
            <a:ext cx="4546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4350" y="273050"/>
            <a:ext cx="3384550"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022725" y="273050"/>
            <a:ext cx="5749925"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14350" y="1435100"/>
            <a:ext cx="3384550"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16125" y="4800600"/>
            <a:ext cx="6172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016125" y="612775"/>
            <a:ext cx="6172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2016125" y="5367338"/>
            <a:ext cx="6172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257300" y="609600"/>
            <a:ext cx="7772400" cy="1143000"/>
          </a:xfrm>
          <a:prstGeom prst="rect">
            <a:avLst/>
          </a:prstGeom>
          <a:noFill/>
          <a:ln w="12700">
            <a:noFill/>
            <a:miter lim="800000"/>
            <a:headEnd/>
            <a:tailEnd/>
          </a:ln>
        </p:spPr>
        <p:txBody>
          <a:bodyPr vert="horz" wrap="square" lIns="90488" tIns="44450" rIns="90488" bIns="4445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1257300" y="1981200"/>
            <a:ext cx="7772400" cy="4114800"/>
          </a:xfrm>
          <a:prstGeom prst="rect">
            <a:avLst/>
          </a:prstGeom>
          <a:noFill/>
          <a:ln w="12700">
            <a:noFill/>
            <a:miter lim="800000"/>
            <a:headEnd/>
            <a:tailEnd/>
          </a:ln>
        </p:spPr>
        <p:txBody>
          <a:bodyPr vert="horz" wrap="square" lIns="90488" tIns="44450" rIns="90488" bIns="4445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9" name="Rectangle 5"/>
          <p:cNvSpPr>
            <a:spLocks noChangeArrowheads="1"/>
          </p:cNvSpPr>
          <p:nvPr/>
        </p:nvSpPr>
        <p:spPr bwMode="auto">
          <a:xfrm>
            <a:off x="233363" y="6484938"/>
            <a:ext cx="5033430" cy="274434"/>
          </a:xfrm>
          <a:prstGeom prst="rect">
            <a:avLst/>
          </a:prstGeom>
          <a:noFill/>
          <a:ln w="12700">
            <a:noFill/>
            <a:miter lim="800000"/>
            <a:headEnd/>
            <a:tailEnd/>
          </a:ln>
          <a:effectLst/>
        </p:spPr>
        <p:txBody>
          <a:bodyPr wrap="none" lIns="90488" tIns="44450" rIns="90488" bIns="44450">
            <a:spAutoFit/>
          </a:bodyPr>
          <a:lstStyle/>
          <a:p>
            <a:pPr>
              <a:defRPr/>
            </a:pPr>
            <a:r>
              <a:rPr lang="en-US" sz="1200" b="1" dirty="0"/>
              <a:t> </a:t>
            </a:r>
            <a:r>
              <a:rPr lang="en-US" sz="1200" b="1" dirty="0">
                <a:cs typeface="Times New Roman" pitchFamily="18" charset="0"/>
              </a:rPr>
              <a:t>© </a:t>
            </a:r>
            <a:r>
              <a:rPr lang="en-US" sz="1200" b="1" dirty="0" smtClean="0">
                <a:cs typeface="Times New Roman" pitchFamily="18" charset="0"/>
              </a:rPr>
              <a:t>1993-2012 </a:t>
            </a:r>
            <a:r>
              <a:rPr lang="en-US" sz="1200" b="1" dirty="0">
                <a:cs typeface="Times New Roman" pitchFamily="18" charset="0"/>
              </a:rPr>
              <a:t>J. Paul Robinson, </a:t>
            </a:r>
            <a:r>
              <a:rPr lang="en-US" sz="1200" b="1" dirty="0"/>
              <a:t>Purdue University Cytometry Laboratories</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SzPct val="10000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SzPct val="100000"/>
        <a:buChar char="–"/>
        <a:defRPr sz="2800">
          <a:solidFill>
            <a:schemeClr val="tx1"/>
          </a:solidFill>
          <a:latin typeface="+mn-lt"/>
        </a:defRPr>
      </a:lvl2pPr>
      <a:lvl3pPr marL="1143000" indent="-228600" algn="l" rtl="0" eaLnBrk="0" fontAlgn="base" hangingPunct="0">
        <a:spcBef>
          <a:spcPct val="20000"/>
        </a:spcBef>
        <a:spcAft>
          <a:spcPct val="0"/>
        </a:spcAft>
        <a:buSzPct val="100000"/>
        <a:buChar char="•"/>
        <a:defRPr sz="2400">
          <a:solidFill>
            <a:schemeClr val="tx1"/>
          </a:solidFill>
          <a:latin typeface="+mn-lt"/>
        </a:defRPr>
      </a:lvl3pPr>
      <a:lvl4pPr marL="1600200" indent="-228600" algn="l" rtl="0" eaLnBrk="0" fontAlgn="base" hangingPunct="0">
        <a:spcBef>
          <a:spcPct val="20000"/>
        </a:spcBef>
        <a:spcAft>
          <a:spcPct val="0"/>
        </a:spcAft>
        <a:buSzPct val="100000"/>
        <a:buChar char="–"/>
        <a:defRPr sz="2000">
          <a:solidFill>
            <a:schemeClr val="tx1"/>
          </a:solidFill>
          <a:latin typeface="+mn-lt"/>
        </a:defRPr>
      </a:lvl4pPr>
      <a:lvl5pPr marL="2057400" indent="-228600" algn="l" rtl="0" eaLnBrk="0" fontAlgn="base" hangingPunct="0">
        <a:spcBef>
          <a:spcPct val="20000"/>
        </a:spcBef>
        <a:spcAft>
          <a:spcPct val="0"/>
        </a:spcAft>
        <a:buSzPct val="100000"/>
        <a:buChar char="•"/>
        <a:defRPr sz="2000">
          <a:solidFill>
            <a:schemeClr val="tx1"/>
          </a:solidFill>
          <a:latin typeface="+mn-lt"/>
        </a:defRPr>
      </a:lvl5pPr>
      <a:lvl6pPr marL="2514600" indent="-228600" algn="l" rtl="0" eaLnBrk="0" fontAlgn="base" hangingPunct="0">
        <a:spcBef>
          <a:spcPct val="20000"/>
        </a:spcBef>
        <a:spcAft>
          <a:spcPct val="0"/>
        </a:spcAft>
        <a:buSzPct val="100000"/>
        <a:buChar char="•"/>
        <a:defRPr sz="2000">
          <a:solidFill>
            <a:schemeClr val="tx1"/>
          </a:solidFill>
          <a:latin typeface="+mn-lt"/>
        </a:defRPr>
      </a:lvl6pPr>
      <a:lvl7pPr marL="2971800" indent="-228600" algn="l" rtl="0" eaLnBrk="0" fontAlgn="base" hangingPunct="0">
        <a:spcBef>
          <a:spcPct val="20000"/>
        </a:spcBef>
        <a:spcAft>
          <a:spcPct val="0"/>
        </a:spcAft>
        <a:buSzPct val="100000"/>
        <a:buChar char="•"/>
        <a:defRPr sz="2000">
          <a:solidFill>
            <a:schemeClr val="tx1"/>
          </a:solidFill>
          <a:latin typeface="+mn-lt"/>
        </a:defRPr>
      </a:lvl7pPr>
      <a:lvl8pPr marL="3429000" indent="-228600" algn="l" rtl="0" eaLnBrk="0" fontAlgn="base" hangingPunct="0">
        <a:spcBef>
          <a:spcPct val="20000"/>
        </a:spcBef>
        <a:spcAft>
          <a:spcPct val="0"/>
        </a:spcAft>
        <a:buSzPct val="100000"/>
        <a:buChar char="•"/>
        <a:defRPr sz="2000">
          <a:solidFill>
            <a:schemeClr val="tx1"/>
          </a:solidFill>
          <a:latin typeface="+mn-lt"/>
        </a:defRPr>
      </a:lvl8pPr>
      <a:lvl9pPr marL="3886200" indent="-228600" algn="l" rtl="0" eaLnBrk="0" fontAlgn="base" hangingPunct="0">
        <a:spcBef>
          <a:spcPct val="20000"/>
        </a:spcBef>
        <a:spcAft>
          <a:spcPct val="0"/>
        </a:spcAft>
        <a:buSzPct val="100000"/>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6.xml"/><Relationship Id="rId5" Type="http://schemas.openxmlformats.org/officeDocument/2006/relationships/image" Target="../media/image9.png"/><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6.xml"/><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4.xml"/><Relationship Id="rId1" Type="http://schemas.openxmlformats.org/officeDocument/2006/relationships/themeOverride" Target="../theme/themeOverride1.xml"/><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7.wmf"/></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image" Target="../media/image25.wmf"/><Relationship Id="rId3" Type="http://schemas.openxmlformats.org/officeDocument/2006/relationships/image" Target="../media/image20.wmf"/><Relationship Id="rId7" Type="http://schemas.openxmlformats.org/officeDocument/2006/relationships/image" Target="../media/image24.wmf"/><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23.wmf"/><Relationship Id="rId5" Type="http://schemas.openxmlformats.org/officeDocument/2006/relationships/image" Target="../media/image22.wmf"/><Relationship Id="rId10" Type="http://schemas.openxmlformats.org/officeDocument/2006/relationships/image" Target="../media/image27.png"/><Relationship Id="rId4" Type="http://schemas.openxmlformats.org/officeDocument/2006/relationships/image" Target="../media/image21.wmf"/><Relationship Id="rId9" Type="http://schemas.openxmlformats.org/officeDocument/2006/relationships/image" Target="../media/image26.wmf"/></Relationships>
</file>

<file path=ppt/slides/_rels/slide25.xml.rels><?xml version="1.0" encoding="UTF-8" standalone="yes"?>
<Relationships xmlns="http://schemas.openxmlformats.org/package/2006/relationships"><Relationship Id="rId8" Type="http://schemas.openxmlformats.org/officeDocument/2006/relationships/image" Target="../media/image23.wmf"/><Relationship Id="rId3" Type="http://schemas.openxmlformats.org/officeDocument/2006/relationships/notesSlide" Target="../notesSlides/notesSlide25.xml"/><Relationship Id="rId7" Type="http://schemas.openxmlformats.org/officeDocument/2006/relationships/image" Target="../media/image22.wmf"/><Relationship Id="rId12" Type="http://schemas.openxmlformats.org/officeDocument/2006/relationships/image" Target="../media/image27.png"/><Relationship Id="rId2" Type="http://schemas.openxmlformats.org/officeDocument/2006/relationships/slideLayout" Target="../slideLayouts/slideLayout2.xml"/><Relationship Id="rId1" Type="http://schemas.openxmlformats.org/officeDocument/2006/relationships/themeOverride" Target="../theme/themeOverride2.xml"/><Relationship Id="rId6" Type="http://schemas.openxmlformats.org/officeDocument/2006/relationships/image" Target="../media/image21.wmf"/><Relationship Id="rId11" Type="http://schemas.openxmlformats.org/officeDocument/2006/relationships/image" Target="../media/image26.wmf"/><Relationship Id="rId5" Type="http://schemas.openxmlformats.org/officeDocument/2006/relationships/image" Target="../media/image20.wmf"/><Relationship Id="rId10" Type="http://schemas.openxmlformats.org/officeDocument/2006/relationships/image" Target="../media/image25.wmf"/><Relationship Id="rId4" Type="http://schemas.openxmlformats.org/officeDocument/2006/relationships/image" Target="../media/image28.png"/><Relationship Id="rId9" Type="http://schemas.openxmlformats.org/officeDocument/2006/relationships/image" Target="../media/image24.wmf"/></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2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3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2.xml"/><Relationship Id="rId1" Type="http://schemas.openxmlformats.org/officeDocument/2006/relationships/themeOverride" Target="../theme/themeOverride3.xml"/><Relationship Id="rId4" Type="http://schemas.openxmlformats.org/officeDocument/2006/relationships/image" Target="../media/image39.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1.xml"/><Relationship Id="rId1" Type="http://schemas.openxmlformats.org/officeDocument/2006/relationships/themeOverride" Target="../theme/themeOverride4.xml"/><Relationship Id="rId4" Type="http://schemas.openxmlformats.org/officeDocument/2006/relationships/image" Target="../media/image40.pn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2.xml"/><Relationship Id="rId1" Type="http://schemas.openxmlformats.org/officeDocument/2006/relationships/themeOverride" Target="../theme/themeOverride5.xml"/><Relationship Id="rId4" Type="http://schemas.openxmlformats.org/officeDocument/2006/relationships/image" Target="../media/image41.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2.xml"/><Relationship Id="rId1" Type="http://schemas.openxmlformats.org/officeDocument/2006/relationships/themeOverride" Target="../theme/themeOverride6.xml"/></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2.xml"/><Relationship Id="rId1" Type="http://schemas.openxmlformats.org/officeDocument/2006/relationships/themeOverride" Target="../theme/themeOverride7.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4.xml"/><Relationship Id="rId1" Type="http://schemas.openxmlformats.org/officeDocument/2006/relationships/themeOverride" Target="../theme/themeOverride8.xml"/><Relationship Id="rId4" Type="http://schemas.openxmlformats.org/officeDocument/2006/relationships/image" Target="../media/image43.jpeg"/></Relationships>
</file>

<file path=ppt/slides/_rels/slide4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6.xml"/><Relationship Id="rId1" Type="http://schemas.openxmlformats.org/officeDocument/2006/relationships/slideLayout" Target="../slideLayouts/slideLayout6.xml"/><Relationship Id="rId4" Type="http://schemas.openxmlformats.org/officeDocument/2006/relationships/image" Target="../media/image45.png"/></Relationships>
</file>

<file path=ppt/slides/_rels/slide4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314325" y="144463"/>
            <a:ext cx="9705975" cy="2740025"/>
          </a:xfrm>
          <a:noFill/>
        </p:spPr>
        <p:txBody>
          <a:bodyPr/>
          <a:lstStyle/>
          <a:p>
            <a:r>
              <a:rPr lang="en-US" sz="4000" dirty="0" smtClean="0"/>
              <a:t/>
            </a:r>
            <a:br>
              <a:rPr lang="en-US" sz="4000" dirty="0" smtClean="0"/>
            </a:br>
            <a:r>
              <a:rPr lang="en-US" sz="4000" dirty="0" smtClean="0"/>
              <a:t>Live Cell Imaging Applications in Confocal Microscopy</a:t>
            </a:r>
            <a:r>
              <a:rPr lang="en-US" sz="1600" dirty="0" smtClean="0"/>
              <a:t> </a:t>
            </a:r>
            <a:br>
              <a:rPr lang="en-US" sz="1600" dirty="0" smtClean="0"/>
            </a:br>
            <a:r>
              <a:rPr lang="en-US" sz="1800" dirty="0" smtClean="0"/>
              <a:t/>
            </a:r>
            <a:br>
              <a:rPr lang="en-US" sz="1800" dirty="0" smtClean="0"/>
            </a:br>
            <a:r>
              <a:rPr lang="en-US" sz="1800" dirty="0" smtClean="0"/>
              <a:t>BMS 524 - “Introduction to Confocal Microscopy and Image Analysis”</a:t>
            </a:r>
            <a:br>
              <a:rPr lang="en-US" sz="1800" dirty="0" smtClean="0"/>
            </a:br>
            <a:r>
              <a:rPr lang="en-US" sz="1800" dirty="0" smtClean="0"/>
              <a:t>Purdue University Department of Basic Medical Sciences, School of Veterinary Medicine</a:t>
            </a:r>
            <a:endParaRPr lang="en-US" sz="2800" dirty="0" smtClean="0"/>
          </a:p>
        </p:txBody>
      </p:sp>
      <p:sp>
        <p:nvSpPr>
          <p:cNvPr id="2051" name="Text Box 3"/>
          <p:cNvSpPr txBox="1">
            <a:spLocks noChangeArrowheads="1"/>
          </p:cNvSpPr>
          <p:nvPr/>
        </p:nvSpPr>
        <p:spPr bwMode="auto">
          <a:xfrm>
            <a:off x="4262438" y="6153150"/>
            <a:ext cx="2933700" cy="336550"/>
          </a:xfrm>
          <a:prstGeom prst="rect">
            <a:avLst/>
          </a:prstGeom>
          <a:noFill/>
          <a:ln w="12700">
            <a:noFill/>
            <a:miter lim="800000"/>
            <a:headEnd/>
            <a:tailEnd/>
          </a:ln>
        </p:spPr>
        <p:txBody>
          <a:bodyPr>
            <a:spAutoFit/>
          </a:bodyPr>
          <a:lstStyle/>
          <a:p>
            <a:pPr>
              <a:spcBef>
                <a:spcPct val="50000"/>
              </a:spcBef>
            </a:pPr>
            <a:r>
              <a:rPr lang="en-US" sz="1600" dirty="0"/>
              <a:t>UPDATED </a:t>
            </a:r>
            <a:r>
              <a:rPr lang="en-US" sz="1600" dirty="0" smtClean="0"/>
              <a:t>March 2012</a:t>
            </a:r>
            <a:endParaRPr lang="en-US" sz="1600" dirty="0"/>
          </a:p>
        </p:txBody>
      </p:sp>
      <p:sp>
        <p:nvSpPr>
          <p:cNvPr id="2052" name="Text Box 4"/>
          <p:cNvSpPr txBox="1">
            <a:spLocks noChangeArrowheads="1"/>
          </p:cNvSpPr>
          <p:nvPr/>
        </p:nvSpPr>
        <p:spPr bwMode="auto">
          <a:xfrm>
            <a:off x="485775" y="3157538"/>
            <a:ext cx="9532938" cy="2616200"/>
          </a:xfrm>
          <a:prstGeom prst="rect">
            <a:avLst/>
          </a:prstGeom>
          <a:noFill/>
          <a:ln w="12700">
            <a:noFill/>
            <a:miter lim="800000"/>
            <a:headEnd/>
            <a:tailEnd/>
          </a:ln>
        </p:spPr>
        <p:txBody>
          <a:bodyPr>
            <a:spAutoFit/>
          </a:bodyPr>
          <a:lstStyle/>
          <a:p>
            <a:pPr algn="ctr"/>
            <a:r>
              <a:rPr lang="en-US" sz="2800" b="1" i="0" dirty="0"/>
              <a:t>J. Paul Robinson, Ph.D.</a:t>
            </a:r>
            <a:r>
              <a:rPr lang="en-US" sz="2000" i="0" dirty="0">
                <a:solidFill>
                  <a:schemeClr val="tx2"/>
                </a:solidFill>
              </a:rPr>
              <a:t> </a:t>
            </a:r>
          </a:p>
          <a:p>
            <a:pPr algn="ctr"/>
            <a:r>
              <a:rPr lang="en-US" sz="2000" i="0" dirty="0">
                <a:solidFill>
                  <a:schemeClr val="tx2"/>
                </a:solidFill>
              </a:rPr>
              <a:t>Professor of </a:t>
            </a:r>
            <a:r>
              <a:rPr lang="en-US" sz="2000" i="0" dirty="0" err="1">
                <a:solidFill>
                  <a:schemeClr val="tx2"/>
                </a:solidFill>
              </a:rPr>
              <a:t>Immunopharmacology</a:t>
            </a:r>
            <a:endParaRPr lang="en-US" sz="2000" i="0" dirty="0">
              <a:solidFill>
                <a:schemeClr val="tx2"/>
              </a:solidFill>
            </a:endParaRPr>
          </a:p>
          <a:p>
            <a:pPr algn="ctr"/>
            <a:r>
              <a:rPr lang="en-US" sz="2000" i="0" dirty="0">
                <a:solidFill>
                  <a:schemeClr val="tx2"/>
                </a:solidFill>
              </a:rPr>
              <a:t>Director, Purdue University Cytometry Laboratories</a:t>
            </a:r>
            <a:r>
              <a:rPr lang="en-US" sz="2000" b="1" i="0" dirty="0">
                <a:solidFill>
                  <a:schemeClr val="tx2"/>
                </a:solidFill>
              </a:rPr>
              <a:t/>
            </a:r>
            <a:br>
              <a:rPr lang="en-US" sz="2000" b="1" i="0" dirty="0">
                <a:solidFill>
                  <a:schemeClr val="tx2"/>
                </a:solidFill>
              </a:rPr>
            </a:br>
            <a:endParaRPr lang="en-US" sz="1600" b="1" i="0" dirty="0">
              <a:solidFill>
                <a:schemeClr val="tx2"/>
              </a:solidFill>
            </a:endParaRPr>
          </a:p>
          <a:p>
            <a:pPr algn="ctr"/>
            <a:r>
              <a:rPr lang="en-US" sz="1200" b="1" i="0" dirty="0">
                <a:solidFill>
                  <a:schemeClr val="tx2"/>
                </a:solidFill>
              </a:rPr>
              <a:t>These slides are intended for use in a lecture series. Copies of the graphics are distributed and students encouraged to take their notes on these graphics.  All material copyright J. Paul Robinson unless otherwise stated, however, the material may be freely used for lectures, tutorials and workshops. It may not be used for any commercial </a:t>
            </a:r>
            <a:r>
              <a:rPr lang="en-US" sz="1200" b="1" i="0" dirty="0" smtClean="0">
                <a:solidFill>
                  <a:schemeClr val="tx2"/>
                </a:solidFill>
              </a:rPr>
              <a:t>purpose including uploading to </a:t>
            </a:r>
            <a:r>
              <a:rPr lang="en-US" sz="1200" b="1" i="0" dirty="0" err="1" smtClean="0">
                <a:solidFill>
                  <a:schemeClr val="tx2"/>
                </a:solidFill>
              </a:rPr>
              <a:t>CourseHero</a:t>
            </a:r>
            <a:r>
              <a:rPr lang="en-US" sz="1200" b="1" i="0" dirty="0" smtClean="0">
                <a:solidFill>
                  <a:schemeClr val="tx2"/>
                </a:solidFill>
              </a:rPr>
              <a:t>.</a:t>
            </a:r>
            <a:endParaRPr lang="en-US" sz="1200" b="1" i="0" dirty="0">
              <a:solidFill>
                <a:schemeClr val="tx2"/>
              </a:solidFill>
            </a:endParaRPr>
          </a:p>
          <a:p>
            <a:pPr algn="ctr"/>
            <a:endParaRPr lang="en-US" sz="1200" b="1" i="0" dirty="0">
              <a:solidFill>
                <a:schemeClr val="tx2"/>
              </a:solidFill>
            </a:endParaRPr>
          </a:p>
          <a:p>
            <a:pPr algn="ctr"/>
            <a:r>
              <a:rPr lang="en-US" sz="1600" dirty="0">
                <a:solidFill>
                  <a:schemeClr val="tx2"/>
                </a:solidFill>
              </a:rPr>
              <a:t>The text for this course is Pawley “Introduction to Confocal Microscopy”, Plenum Press, 2nd Ed.   A number of the ideas and figures in these lecture notes are taken from this text.</a:t>
            </a:r>
            <a:endParaRPr lang="en-US" dirty="0"/>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1026"/>
          <p:cNvSpPr>
            <a:spLocks noGrp="1" noChangeArrowheads="1"/>
          </p:cNvSpPr>
          <p:nvPr>
            <p:ph type="title"/>
          </p:nvPr>
        </p:nvSpPr>
        <p:spPr>
          <a:xfrm>
            <a:off x="771525" y="1397000"/>
            <a:ext cx="8743950" cy="1144588"/>
          </a:xfrm>
        </p:spPr>
        <p:txBody>
          <a:bodyPr lIns="94201" tIns="47101" rIns="94201" bIns="47101" anchor="t"/>
          <a:lstStyle/>
          <a:p>
            <a:endParaRPr lang="en-US" smtClean="0"/>
          </a:p>
        </p:txBody>
      </p:sp>
      <p:pic>
        <p:nvPicPr>
          <p:cNvPr id="6147" name="Picture 1027"/>
          <p:cNvPicPr>
            <a:picLocks noChangeArrowheads="1"/>
          </p:cNvPicPr>
          <p:nvPr/>
        </p:nvPicPr>
        <p:blipFill>
          <a:blip r:embed="rId3" cstate="print"/>
          <a:srcRect/>
          <a:stretch>
            <a:fillRect/>
          </a:stretch>
        </p:blipFill>
        <p:spPr bwMode="auto">
          <a:xfrm>
            <a:off x="263525" y="241300"/>
            <a:ext cx="4313238" cy="2416175"/>
          </a:xfrm>
          <a:prstGeom prst="rect">
            <a:avLst/>
          </a:prstGeom>
          <a:noFill/>
          <a:ln w="12700">
            <a:noFill/>
            <a:miter lim="800000"/>
            <a:headEnd/>
            <a:tailEnd/>
          </a:ln>
        </p:spPr>
      </p:pic>
      <p:pic>
        <p:nvPicPr>
          <p:cNvPr id="6148" name="Picture 1028"/>
          <p:cNvPicPr>
            <a:picLocks noChangeArrowheads="1"/>
          </p:cNvPicPr>
          <p:nvPr/>
        </p:nvPicPr>
        <p:blipFill>
          <a:blip r:embed="rId4" cstate="print"/>
          <a:srcRect/>
          <a:stretch>
            <a:fillRect/>
          </a:stretch>
        </p:blipFill>
        <p:spPr bwMode="auto">
          <a:xfrm>
            <a:off x="387350" y="3151188"/>
            <a:ext cx="3741738" cy="2438400"/>
          </a:xfrm>
          <a:prstGeom prst="rect">
            <a:avLst/>
          </a:prstGeom>
          <a:noFill/>
          <a:ln w="12700">
            <a:noFill/>
            <a:miter lim="800000"/>
            <a:headEnd/>
            <a:tailEnd/>
          </a:ln>
        </p:spPr>
      </p:pic>
      <p:sp>
        <p:nvSpPr>
          <p:cNvPr id="6149" name="Text Box 1029"/>
          <p:cNvSpPr txBox="1">
            <a:spLocks noChangeArrowheads="1"/>
          </p:cNvSpPr>
          <p:nvPr/>
        </p:nvSpPr>
        <p:spPr bwMode="auto">
          <a:xfrm>
            <a:off x="569913" y="2698750"/>
            <a:ext cx="3278187" cy="469900"/>
          </a:xfrm>
          <a:prstGeom prst="rect">
            <a:avLst/>
          </a:prstGeom>
          <a:noFill/>
          <a:ln w="9525">
            <a:noFill/>
            <a:miter lim="800000"/>
            <a:headEnd/>
            <a:tailEnd/>
          </a:ln>
        </p:spPr>
        <p:txBody>
          <a:bodyPr lIns="94201" tIns="47101" rIns="94201" bIns="47101">
            <a:spAutoFit/>
          </a:bodyPr>
          <a:lstStyle/>
          <a:p>
            <a:pPr defTabSz="941388">
              <a:spcBef>
                <a:spcPct val="50000"/>
              </a:spcBef>
            </a:pPr>
            <a:r>
              <a:rPr lang="en-US" sz="2500" i="0"/>
              <a:t>Confocal System</a:t>
            </a:r>
          </a:p>
        </p:txBody>
      </p:sp>
      <p:sp>
        <p:nvSpPr>
          <p:cNvPr id="6150" name="Text Box 1030"/>
          <p:cNvSpPr txBox="1">
            <a:spLocks noChangeArrowheads="1"/>
          </p:cNvSpPr>
          <p:nvPr/>
        </p:nvSpPr>
        <p:spPr bwMode="auto">
          <a:xfrm>
            <a:off x="542925" y="5608638"/>
            <a:ext cx="4562475" cy="582612"/>
          </a:xfrm>
          <a:prstGeom prst="rect">
            <a:avLst/>
          </a:prstGeom>
          <a:noFill/>
          <a:ln w="9525">
            <a:noFill/>
            <a:miter lim="800000"/>
            <a:headEnd/>
            <a:tailEnd/>
          </a:ln>
        </p:spPr>
        <p:txBody>
          <a:bodyPr lIns="94201" tIns="47101" rIns="94201" bIns="47101">
            <a:spAutoFit/>
          </a:bodyPr>
          <a:lstStyle/>
          <a:p>
            <a:pPr defTabSz="941388">
              <a:lnSpc>
                <a:spcPct val="80000"/>
              </a:lnSpc>
            </a:pPr>
            <a:r>
              <a:rPr lang="en-US" sz="2500" i="0"/>
              <a:t>Culture System</a:t>
            </a:r>
            <a:endParaRPr lang="en-US" sz="2100" i="0"/>
          </a:p>
          <a:p>
            <a:pPr defTabSz="941388">
              <a:lnSpc>
                <a:spcPct val="80000"/>
              </a:lnSpc>
            </a:pPr>
            <a:r>
              <a:rPr lang="en-US" sz="1500" i="0"/>
              <a:t>Photos taken in Purdue University Cytometry Labs</a:t>
            </a:r>
            <a:endParaRPr lang="en-US" sz="2100" i="0"/>
          </a:p>
        </p:txBody>
      </p:sp>
      <p:pic>
        <p:nvPicPr>
          <p:cNvPr id="6151" name="Picture 1031" descr="NIKONGUT"/>
          <p:cNvPicPr>
            <a:picLocks noChangeAspect="1" noChangeArrowheads="1"/>
          </p:cNvPicPr>
          <p:nvPr/>
        </p:nvPicPr>
        <p:blipFill>
          <a:blip r:embed="rId5" cstate="print"/>
          <a:srcRect t="6485" r="2849" b="5121"/>
          <a:stretch>
            <a:fillRect/>
          </a:stretch>
        </p:blipFill>
        <p:spPr bwMode="auto">
          <a:xfrm>
            <a:off x="5257800" y="542925"/>
            <a:ext cx="4778375" cy="5595938"/>
          </a:xfrm>
          <a:prstGeom prst="rect">
            <a:avLst/>
          </a:prstGeom>
          <a:noFill/>
          <a:ln w="9525">
            <a:noFill/>
            <a:miter lim="800000"/>
            <a:headEnd/>
            <a:tailEnd/>
          </a:ln>
        </p:spPr>
      </p:pic>
      <p:sp>
        <p:nvSpPr>
          <p:cNvPr id="6152" name="Text Box 1032"/>
          <p:cNvSpPr txBox="1">
            <a:spLocks noChangeArrowheads="1"/>
          </p:cNvSpPr>
          <p:nvPr/>
        </p:nvSpPr>
        <p:spPr bwMode="auto">
          <a:xfrm>
            <a:off x="5334000" y="6165850"/>
            <a:ext cx="4749800" cy="366713"/>
          </a:xfrm>
          <a:prstGeom prst="rect">
            <a:avLst/>
          </a:prstGeom>
          <a:noFill/>
          <a:ln w="12700">
            <a:noFill/>
            <a:miter lim="800000"/>
            <a:headEnd/>
            <a:tailEnd/>
          </a:ln>
        </p:spPr>
        <p:txBody>
          <a:bodyPr>
            <a:spAutoFit/>
          </a:bodyPr>
          <a:lstStyle/>
          <a:p>
            <a:pPr>
              <a:spcBef>
                <a:spcPct val="50000"/>
              </a:spcBef>
            </a:pPr>
            <a:r>
              <a:rPr lang="en-US" sz="1800"/>
              <a:t>Photo taken from Nikon promotion material</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31522" y="0"/>
            <a:ext cx="7772400" cy="1143000"/>
          </a:xfrm>
        </p:spPr>
        <p:txBody>
          <a:bodyPr/>
          <a:lstStyle/>
          <a:p>
            <a:r>
              <a:rPr lang="en-US" dirty="0" smtClean="0"/>
              <a:t>Live cell manipulation devices</a:t>
            </a:r>
            <a:endParaRPr lang="en-US" dirty="0"/>
          </a:p>
        </p:txBody>
      </p:sp>
      <p:sp>
        <p:nvSpPr>
          <p:cNvPr id="3" name="Content Placeholder 2"/>
          <p:cNvSpPr>
            <a:spLocks noGrp="1"/>
          </p:cNvSpPr>
          <p:nvPr>
            <p:ph idx="1"/>
          </p:nvPr>
        </p:nvSpPr>
        <p:spPr/>
        <p:txBody>
          <a:bodyPr/>
          <a:lstStyle/>
          <a:p>
            <a:endParaRPr lang="en-US"/>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55603" y="722488"/>
            <a:ext cx="6166916" cy="55777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4403658" y="6300257"/>
            <a:ext cx="5625258" cy="253916"/>
          </a:xfrm>
          <a:prstGeom prst="rect">
            <a:avLst/>
          </a:prstGeom>
          <a:noFill/>
        </p:spPr>
        <p:txBody>
          <a:bodyPr wrap="none" rtlCol="0">
            <a:spAutoFit/>
          </a:bodyPr>
          <a:lstStyle/>
          <a:p>
            <a:r>
              <a:rPr lang="en-US" sz="1050" dirty="0" smtClean="0">
                <a:solidFill>
                  <a:srgbClr val="0070C0"/>
                </a:solidFill>
              </a:rPr>
              <a:t>Image source: http</a:t>
            </a:r>
            <a:r>
              <a:rPr lang="en-US" sz="1050" dirty="0">
                <a:solidFill>
                  <a:srgbClr val="0070C0"/>
                </a:solidFill>
              </a:rPr>
              <a:t>://www.warneronline.com/products.cfm?CFID=6704527&amp;CFTOKEN=47754450</a:t>
            </a:r>
          </a:p>
        </p:txBody>
      </p:sp>
    </p:spTree>
    <p:extLst>
      <p:ext uri="{BB962C8B-B14F-4D97-AF65-F5344CB8AC3E}">
        <p14:creationId xmlns:p14="http://schemas.microsoft.com/office/powerpoint/2010/main" val="400891989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15345" y="0"/>
            <a:ext cx="7772400" cy="1143000"/>
          </a:xfrm>
        </p:spPr>
        <p:txBody>
          <a:bodyPr/>
          <a:lstStyle/>
          <a:p>
            <a:r>
              <a:rPr lang="en-US" dirty="0" err="1" smtClean="0"/>
              <a:t>Labtek</a:t>
            </a:r>
            <a:r>
              <a:rPr lang="en-US" sz="3200" baseline="30000" dirty="0" err="1" smtClean="0"/>
              <a:t>TM</a:t>
            </a:r>
            <a:r>
              <a:rPr lang="en-US" dirty="0" smtClean="0"/>
              <a:t> culture chambers</a:t>
            </a:r>
            <a:endParaRPr lang="en-US" dirty="0"/>
          </a:p>
        </p:txBody>
      </p:sp>
      <p:sp>
        <p:nvSpPr>
          <p:cNvPr id="3" name="Content Placeholder 2"/>
          <p:cNvSpPr>
            <a:spLocks noGrp="1"/>
          </p:cNvSpPr>
          <p:nvPr>
            <p:ph idx="1"/>
          </p:nvPr>
        </p:nvSpPr>
        <p:spPr/>
        <p:txBody>
          <a:bodyPr/>
          <a:lstStyle/>
          <a:p>
            <a:endParaRPr lang="en-US" dirty="0"/>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85156" y="1671813"/>
            <a:ext cx="4951766" cy="43005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5847645" y="6406361"/>
            <a:ext cx="4275529" cy="253916"/>
          </a:xfrm>
          <a:prstGeom prst="rect">
            <a:avLst/>
          </a:prstGeom>
          <a:noFill/>
        </p:spPr>
        <p:txBody>
          <a:bodyPr wrap="none" rtlCol="0">
            <a:spAutoFit/>
          </a:bodyPr>
          <a:lstStyle/>
          <a:p>
            <a:r>
              <a:rPr lang="en-US" sz="1050" dirty="0"/>
              <a:t>http://www.microscopyu.com/articles/livecellimaging/culturechambers.html</a:t>
            </a:r>
          </a:p>
        </p:txBody>
      </p:sp>
      <p:sp>
        <p:nvSpPr>
          <p:cNvPr id="5" name="Rectangle 4"/>
          <p:cNvSpPr/>
          <p:nvPr/>
        </p:nvSpPr>
        <p:spPr bwMode="auto">
          <a:xfrm>
            <a:off x="6671733" y="5384800"/>
            <a:ext cx="1313676" cy="891822"/>
          </a:xfrm>
          <a:prstGeom prst="rect">
            <a:avLst/>
          </a:prstGeom>
          <a:solidFill>
            <a:schemeClr val="bg1"/>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1" u="none" strike="noStrike" cap="none" normalizeH="0" baseline="0" smtClean="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378811430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7300" y="90311"/>
            <a:ext cx="8033456" cy="666926"/>
          </a:xfrm>
        </p:spPr>
        <p:txBody>
          <a:bodyPr/>
          <a:lstStyle/>
          <a:p>
            <a:r>
              <a:rPr lang="en-US" sz="3600" dirty="0" smtClean="0"/>
              <a:t>Useful cell lines</a:t>
            </a:r>
            <a:endParaRPr lang="en-US" sz="3600" dirty="0"/>
          </a:p>
        </p:txBody>
      </p:sp>
      <p:sp>
        <p:nvSpPr>
          <p:cNvPr id="3" name="Content Placeholder 2"/>
          <p:cNvSpPr>
            <a:spLocks noGrp="1"/>
          </p:cNvSpPr>
          <p:nvPr>
            <p:ph idx="1"/>
          </p:nvPr>
        </p:nvSpPr>
        <p:spPr/>
        <p:txBody>
          <a:bodyPr/>
          <a:lstStyle/>
          <a:p>
            <a:endParaRPr lang="en-US"/>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2116" y="757237"/>
            <a:ext cx="7211306" cy="57383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5301544" y="6548453"/>
            <a:ext cx="4900701" cy="246221"/>
          </a:xfrm>
          <a:prstGeom prst="rect">
            <a:avLst/>
          </a:prstGeom>
          <a:noFill/>
        </p:spPr>
        <p:txBody>
          <a:bodyPr wrap="none" rtlCol="0">
            <a:spAutoFit/>
          </a:bodyPr>
          <a:lstStyle/>
          <a:p>
            <a:r>
              <a:rPr lang="en-US" sz="1000" dirty="0">
                <a:solidFill>
                  <a:srgbClr val="0070C0"/>
                </a:solidFill>
              </a:rPr>
              <a:t>Table from: http://www.microscopyu.com/articles/livecellimaging/livecellmaintenance.html</a:t>
            </a:r>
          </a:p>
        </p:txBody>
      </p:sp>
    </p:spTree>
    <p:extLst>
      <p:ext uri="{BB962C8B-B14F-4D97-AF65-F5344CB8AC3E}">
        <p14:creationId xmlns:p14="http://schemas.microsoft.com/office/powerpoint/2010/main" val="377803225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33475" y="0"/>
            <a:ext cx="7772400" cy="853444"/>
          </a:xfrm>
        </p:spPr>
        <p:txBody>
          <a:bodyPr/>
          <a:lstStyle/>
          <a:p>
            <a:r>
              <a:rPr lang="en-US" dirty="0" smtClean="0"/>
              <a:t>Growth conditions</a:t>
            </a:r>
            <a:endParaRPr lang="en-US" dirty="0"/>
          </a:p>
        </p:txBody>
      </p:sp>
      <p:sp>
        <p:nvSpPr>
          <p:cNvPr id="3" name="Content Placeholder 2"/>
          <p:cNvSpPr>
            <a:spLocks noGrp="1"/>
          </p:cNvSpPr>
          <p:nvPr>
            <p:ph idx="1"/>
          </p:nvPr>
        </p:nvSpPr>
        <p:spPr/>
        <p:txBody>
          <a:bodyPr/>
          <a:lstStyle/>
          <a:p>
            <a:endParaRPr lang="en-US"/>
          </a:p>
        </p:txBody>
      </p:sp>
      <p:sp>
        <p:nvSpPr>
          <p:cNvPr id="4" name="Rectangle 3"/>
          <p:cNvSpPr/>
          <p:nvPr/>
        </p:nvSpPr>
        <p:spPr>
          <a:xfrm>
            <a:off x="5143500" y="6501769"/>
            <a:ext cx="5143500" cy="253916"/>
          </a:xfrm>
          <a:prstGeom prst="rect">
            <a:avLst/>
          </a:prstGeom>
        </p:spPr>
        <p:txBody>
          <a:bodyPr>
            <a:spAutoFit/>
          </a:bodyPr>
          <a:lstStyle/>
          <a:p>
            <a:r>
              <a:rPr lang="en-US" sz="1000" dirty="0" smtClean="0">
                <a:solidFill>
                  <a:srgbClr val="0070C0"/>
                </a:solidFill>
              </a:rPr>
              <a:t>Table from: http</a:t>
            </a:r>
            <a:r>
              <a:rPr lang="en-US" sz="1000" dirty="0">
                <a:solidFill>
                  <a:srgbClr val="0070C0"/>
                </a:solidFill>
              </a:rPr>
              <a:t>://www.microscopyu.com/articles/livecellimaging/livecellmaintenance.html</a:t>
            </a:r>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81125" y="853444"/>
            <a:ext cx="7524750" cy="5648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8383169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814388" y="263525"/>
            <a:ext cx="8743950" cy="1144588"/>
          </a:xfrm>
        </p:spPr>
        <p:txBody>
          <a:bodyPr lIns="94201" tIns="47101" rIns="94201" bIns="47101" anchor="t"/>
          <a:lstStyle/>
          <a:p>
            <a:r>
              <a:rPr lang="en-US" sz="4000" smtClean="0"/>
              <a:t>Example of DIC and </a:t>
            </a:r>
            <a:r>
              <a:rPr lang="en-US" sz="3600" smtClean="0"/>
              <a:t>Fluorescence</a:t>
            </a:r>
            <a:endParaRPr lang="en-US" sz="4000" smtClean="0"/>
          </a:p>
        </p:txBody>
      </p:sp>
      <p:pic>
        <p:nvPicPr>
          <p:cNvPr id="7171" name="Picture 3"/>
          <p:cNvPicPr>
            <a:picLocks noChangeAspect="1" noChangeArrowheads="1"/>
          </p:cNvPicPr>
          <p:nvPr/>
        </p:nvPicPr>
        <p:blipFill>
          <a:blip r:embed="rId3" cstate="print">
            <a:lum bright="18000" contrast="12000"/>
          </a:blip>
          <a:srcRect l="14323" t="29723" r="11198" b="30556"/>
          <a:stretch>
            <a:fillRect/>
          </a:stretch>
        </p:blipFill>
        <p:spPr bwMode="auto">
          <a:xfrm>
            <a:off x="485775" y="1466850"/>
            <a:ext cx="6731000" cy="3349625"/>
          </a:xfrm>
          <a:prstGeom prst="rect">
            <a:avLst/>
          </a:prstGeom>
          <a:noFill/>
          <a:ln w="76200">
            <a:pattFill prst="pct20">
              <a:fgClr>
                <a:schemeClr val="tx1"/>
              </a:fgClr>
              <a:bgClr>
                <a:srgbClr val="808080"/>
              </a:bgClr>
            </a:pattFill>
            <a:miter lim="800000"/>
            <a:headEnd type="none" w="sm" len="sm"/>
            <a:tailEnd type="none" w="sm" len="sm"/>
          </a:ln>
        </p:spPr>
      </p:pic>
      <p:sp>
        <p:nvSpPr>
          <p:cNvPr id="7172" name="Text Box 4"/>
          <p:cNvSpPr txBox="1">
            <a:spLocks noChangeArrowheads="1"/>
          </p:cNvSpPr>
          <p:nvPr/>
        </p:nvSpPr>
        <p:spPr bwMode="auto">
          <a:xfrm>
            <a:off x="373063" y="5014913"/>
            <a:ext cx="5927725" cy="1057275"/>
          </a:xfrm>
          <a:prstGeom prst="rect">
            <a:avLst/>
          </a:prstGeom>
          <a:noFill/>
          <a:ln w="12700">
            <a:noFill/>
            <a:miter lim="800000"/>
            <a:headEnd/>
            <a:tailEnd/>
          </a:ln>
        </p:spPr>
        <p:txBody>
          <a:bodyPr lIns="94201" tIns="47101" rIns="94201" bIns="47101">
            <a:spAutoFit/>
          </a:bodyPr>
          <a:lstStyle/>
          <a:p>
            <a:pPr defTabSz="941388">
              <a:spcBef>
                <a:spcPct val="50000"/>
              </a:spcBef>
            </a:pPr>
            <a:r>
              <a:rPr lang="en-US" sz="2100" i="0"/>
              <a:t>Human cheek epithelial cells (from JPR!) stained with Hoechst 33342 - wet prep, 20 x objective, 3 x zoom (Bio-Rad 1024 MRC) (Image from JPR lab)</a:t>
            </a:r>
          </a:p>
        </p:txBody>
      </p:sp>
      <p:pic>
        <p:nvPicPr>
          <p:cNvPr id="7173" name="Picture 5" descr="giardia1"/>
          <p:cNvPicPr>
            <a:picLocks noChangeAspect="1" noChangeArrowheads="1"/>
          </p:cNvPicPr>
          <p:nvPr/>
        </p:nvPicPr>
        <p:blipFill>
          <a:blip r:embed="rId4" cstate="print"/>
          <a:srcRect/>
          <a:stretch>
            <a:fillRect/>
          </a:stretch>
        </p:blipFill>
        <p:spPr bwMode="auto">
          <a:xfrm>
            <a:off x="7548563" y="2030413"/>
            <a:ext cx="2359025" cy="2217737"/>
          </a:xfrm>
          <a:prstGeom prst="rect">
            <a:avLst/>
          </a:prstGeom>
          <a:solidFill>
            <a:schemeClr val="tx2"/>
          </a:solidFill>
          <a:ln w="28575">
            <a:noFill/>
            <a:miter lim="800000"/>
            <a:headEnd/>
            <a:tailEnd/>
          </a:ln>
        </p:spPr>
      </p:pic>
      <p:sp>
        <p:nvSpPr>
          <p:cNvPr id="7174" name="Text Box 6"/>
          <p:cNvSpPr txBox="1">
            <a:spLocks noChangeArrowheads="1"/>
          </p:cNvSpPr>
          <p:nvPr/>
        </p:nvSpPr>
        <p:spPr bwMode="auto">
          <a:xfrm>
            <a:off x="7799388" y="4454525"/>
            <a:ext cx="2255837" cy="1479550"/>
          </a:xfrm>
          <a:prstGeom prst="rect">
            <a:avLst/>
          </a:prstGeom>
          <a:noFill/>
          <a:ln w="12700">
            <a:noFill/>
            <a:miter lim="800000"/>
            <a:headEnd/>
            <a:tailEnd/>
          </a:ln>
        </p:spPr>
        <p:txBody>
          <a:bodyPr lIns="94201" tIns="47101" rIns="94201" bIns="47101">
            <a:spAutoFit/>
          </a:bodyPr>
          <a:lstStyle/>
          <a:p>
            <a:pPr defTabSz="941388"/>
            <a:r>
              <a:rPr lang="en-US" sz="1900" i="0"/>
              <a:t>Giardia (DIC image)</a:t>
            </a:r>
          </a:p>
          <a:p>
            <a:pPr defTabSz="941388"/>
            <a:r>
              <a:rPr lang="en-US" sz="1900" i="0"/>
              <a:t> (no fluorescence) </a:t>
            </a:r>
          </a:p>
          <a:p>
            <a:pPr defTabSz="941388"/>
            <a:r>
              <a:rPr lang="en-US" sz="1300" i="0"/>
              <a:t>(photo taken from a 35 mm slide and scanned - cells were live when photographed)</a:t>
            </a:r>
          </a:p>
          <a:p>
            <a:pPr defTabSz="941388"/>
            <a:r>
              <a:rPr lang="en-US" sz="1300" i="0"/>
              <a:t>(JPR lab)</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endParaRPr lang="en-US" smtClean="0"/>
          </a:p>
        </p:txBody>
      </p:sp>
      <p:pic>
        <p:nvPicPr>
          <p:cNvPr id="8195" name="Picture 5" descr="prost1"/>
          <p:cNvPicPr>
            <a:picLocks noChangeAspect="1" noChangeArrowheads="1"/>
          </p:cNvPicPr>
          <p:nvPr/>
        </p:nvPicPr>
        <p:blipFill>
          <a:blip r:embed="rId4" cstate="print"/>
          <a:srcRect/>
          <a:stretch>
            <a:fillRect/>
          </a:stretch>
        </p:blipFill>
        <p:spPr bwMode="auto">
          <a:xfrm>
            <a:off x="2671763" y="815975"/>
            <a:ext cx="5722937" cy="4933950"/>
          </a:xfrm>
          <a:prstGeom prst="rect">
            <a:avLst/>
          </a:prstGeom>
          <a:noFill/>
          <a:ln w="9525">
            <a:noFill/>
            <a:miter lim="800000"/>
            <a:headEnd/>
            <a:tailEnd/>
          </a:ln>
        </p:spPr>
      </p:pic>
      <p:sp>
        <p:nvSpPr>
          <p:cNvPr id="8196" name="Text Box 6"/>
          <p:cNvSpPr txBox="1">
            <a:spLocks noChangeArrowheads="1"/>
          </p:cNvSpPr>
          <p:nvPr/>
        </p:nvSpPr>
        <p:spPr bwMode="auto">
          <a:xfrm>
            <a:off x="1323975" y="5791200"/>
            <a:ext cx="8567738" cy="581025"/>
          </a:xfrm>
          <a:prstGeom prst="rect">
            <a:avLst/>
          </a:prstGeom>
          <a:noFill/>
          <a:ln w="12700">
            <a:noFill/>
            <a:miter lim="800000"/>
            <a:headEnd/>
            <a:tailEnd/>
          </a:ln>
        </p:spPr>
        <p:txBody>
          <a:bodyPr>
            <a:spAutoFit/>
          </a:bodyPr>
          <a:lstStyle/>
          <a:p>
            <a:pPr algn="ctr">
              <a:lnSpc>
                <a:spcPct val="80000"/>
              </a:lnSpc>
            </a:pPr>
            <a:r>
              <a:rPr lang="en-US" sz="2000"/>
              <a:t>Fluorescence Microscope image of Hoechst stained cells (plus DIC)</a:t>
            </a:r>
          </a:p>
          <a:p>
            <a:pPr algn="ctr">
              <a:lnSpc>
                <a:spcPct val="80000"/>
              </a:lnSpc>
            </a:pPr>
            <a:r>
              <a:rPr lang="en-US" sz="2000"/>
              <a:t>Image collected with a 470T Optronics cooled camera (Image from JPR lab)</a:t>
            </a:r>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body" idx="1"/>
          </p:nvPr>
        </p:nvSpPr>
        <p:spPr>
          <a:xfrm>
            <a:off x="225425" y="3614738"/>
            <a:ext cx="8316913" cy="3052762"/>
          </a:xfrm>
          <a:noFill/>
        </p:spPr>
        <p:txBody>
          <a:bodyPr lIns="93221" tIns="45792" rIns="93221" bIns="45792"/>
          <a:lstStyle/>
          <a:p>
            <a:r>
              <a:rPr lang="en-US" sz="2800" smtClean="0"/>
              <a:t>Use for DNA content and cell viability</a:t>
            </a:r>
          </a:p>
          <a:p>
            <a:pPr lvl="1"/>
            <a:r>
              <a:rPr lang="en-US" sz="2400" smtClean="0"/>
              <a:t>33342 for viability</a:t>
            </a:r>
          </a:p>
          <a:p>
            <a:r>
              <a:rPr lang="en-US" sz="2800" smtClean="0"/>
              <a:t>Less needed to stain for DNA content than for viability</a:t>
            </a:r>
          </a:p>
          <a:p>
            <a:pPr lvl="1"/>
            <a:r>
              <a:rPr lang="en-US" sz="2400" smtClean="0"/>
              <a:t>decrease nonspecific fluorescence</a:t>
            </a:r>
          </a:p>
          <a:p>
            <a:r>
              <a:rPr lang="en-US" sz="2800" smtClean="0"/>
              <a:t>Low laser power decreases CVs</a:t>
            </a:r>
          </a:p>
        </p:txBody>
      </p:sp>
      <p:pic>
        <p:nvPicPr>
          <p:cNvPr id="9219" name="Picture 3"/>
          <p:cNvPicPr>
            <a:picLocks noChangeAspect="1" noChangeArrowheads="1"/>
          </p:cNvPicPr>
          <p:nvPr/>
        </p:nvPicPr>
        <p:blipFill>
          <a:blip r:embed="rId3" cstate="print">
            <a:lum bright="18000" contrast="12000"/>
          </a:blip>
          <a:srcRect l="14323" t="29723" r="11198" b="30556"/>
          <a:stretch>
            <a:fillRect/>
          </a:stretch>
        </p:blipFill>
        <p:spPr bwMode="auto">
          <a:xfrm>
            <a:off x="404813" y="912813"/>
            <a:ext cx="5503862" cy="2446337"/>
          </a:xfrm>
          <a:prstGeom prst="rect">
            <a:avLst/>
          </a:prstGeom>
          <a:noFill/>
          <a:ln w="76200">
            <a:pattFill prst="pct20">
              <a:fgClr>
                <a:schemeClr val="tx1"/>
              </a:fgClr>
              <a:bgClr>
                <a:srgbClr val="808080"/>
              </a:bgClr>
            </a:pattFill>
            <a:miter lim="800000"/>
            <a:headEnd type="none" w="sm" len="sm"/>
            <a:tailEnd type="none" w="sm" len="sm"/>
          </a:ln>
        </p:spPr>
      </p:pic>
      <p:sp>
        <p:nvSpPr>
          <p:cNvPr id="9220" name="Rectangle 4"/>
          <p:cNvSpPr>
            <a:spLocks noGrp="1" noChangeArrowheads="1"/>
          </p:cNvSpPr>
          <p:nvPr>
            <p:ph type="title"/>
          </p:nvPr>
        </p:nvSpPr>
        <p:spPr>
          <a:xfrm>
            <a:off x="785813" y="0"/>
            <a:ext cx="8743950" cy="1143000"/>
          </a:xfrm>
        </p:spPr>
        <p:txBody>
          <a:bodyPr lIns="94201" tIns="47101" rIns="94201" bIns="47101" anchor="t"/>
          <a:lstStyle/>
          <a:p>
            <a:r>
              <a:rPr lang="en-US" smtClean="0"/>
              <a:t>Measurement of DNA</a:t>
            </a:r>
          </a:p>
        </p:txBody>
      </p:sp>
      <p:grpSp>
        <p:nvGrpSpPr>
          <p:cNvPr id="9221" name="Group 5"/>
          <p:cNvGrpSpPr>
            <a:grpSpLocks/>
          </p:cNvGrpSpPr>
          <p:nvPr/>
        </p:nvGrpSpPr>
        <p:grpSpPr bwMode="auto">
          <a:xfrm>
            <a:off x="6426200" y="822325"/>
            <a:ext cx="3575050" cy="3087688"/>
            <a:chOff x="1225" y="729"/>
            <a:chExt cx="3686" cy="3383"/>
          </a:xfrm>
        </p:grpSpPr>
        <p:pic>
          <p:nvPicPr>
            <p:cNvPr id="9222" name="Picture 6"/>
            <p:cNvPicPr>
              <a:picLocks noChangeArrowheads="1"/>
            </p:cNvPicPr>
            <p:nvPr/>
          </p:nvPicPr>
          <p:blipFill>
            <a:blip r:embed="rId4" cstate="print"/>
            <a:srcRect l="11206" t="9921" r="12360" b="14381"/>
            <a:stretch>
              <a:fillRect/>
            </a:stretch>
          </p:blipFill>
          <p:spPr bwMode="auto">
            <a:xfrm>
              <a:off x="1528" y="729"/>
              <a:ext cx="3383" cy="2937"/>
            </a:xfrm>
            <a:prstGeom prst="rect">
              <a:avLst/>
            </a:prstGeom>
            <a:noFill/>
            <a:ln w="12700">
              <a:noFill/>
              <a:miter lim="800000"/>
              <a:headEnd/>
              <a:tailEnd/>
            </a:ln>
          </p:spPr>
        </p:pic>
        <p:sp>
          <p:nvSpPr>
            <p:cNvPr id="9223" name="Line 7"/>
            <p:cNvSpPr>
              <a:spLocks noChangeShapeType="1"/>
            </p:cNvSpPr>
            <p:nvPr/>
          </p:nvSpPr>
          <p:spPr bwMode="auto">
            <a:xfrm>
              <a:off x="2424" y="1492"/>
              <a:ext cx="0" cy="2104"/>
            </a:xfrm>
            <a:prstGeom prst="line">
              <a:avLst/>
            </a:prstGeom>
            <a:noFill/>
            <a:ln w="12700">
              <a:solidFill>
                <a:schemeClr val="tx1"/>
              </a:solidFill>
              <a:round/>
              <a:headEnd/>
              <a:tailEnd/>
            </a:ln>
          </p:spPr>
          <p:txBody>
            <a:bodyPr wrap="none" lIns="105002" tIns="51580" rIns="105002" bIns="51580">
              <a:spAutoFit/>
            </a:bodyPr>
            <a:lstStyle/>
            <a:p>
              <a:endParaRPr lang="en-US"/>
            </a:p>
          </p:txBody>
        </p:sp>
        <p:sp>
          <p:nvSpPr>
            <p:cNvPr id="9224" name="Line 8"/>
            <p:cNvSpPr>
              <a:spLocks noChangeShapeType="1"/>
            </p:cNvSpPr>
            <p:nvPr/>
          </p:nvSpPr>
          <p:spPr bwMode="auto">
            <a:xfrm>
              <a:off x="2712" y="1492"/>
              <a:ext cx="0" cy="2104"/>
            </a:xfrm>
            <a:prstGeom prst="line">
              <a:avLst/>
            </a:prstGeom>
            <a:noFill/>
            <a:ln w="12700">
              <a:solidFill>
                <a:schemeClr val="tx1"/>
              </a:solidFill>
              <a:round/>
              <a:headEnd/>
              <a:tailEnd/>
            </a:ln>
          </p:spPr>
          <p:txBody>
            <a:bodyPr wrap="none" lIns="105002" tIns="51580" rIns="105002" bIns="51580">
              <a:spAutoFit/>
            </a:bodyPr>
            <a:lstStyle/>
            <a:p>
              <a:endParaRPr lang="en-US"/>
            </a:p>
          </p:txBody>
        </p:sp>
        <p:sp>
          <p:nvSpPr>
            <p:cNvPr id="9225" name="Line 9"/>
            <p:cNvSpPr>
              <a:spLocks noChangeShapeType="1"/>
            </p:cNvSpPr>
            <p:nvPr/>
          </p:nvSpPr>
          <p:spPr bwMode="auto">
            <a:xfrm>
              <a:off x="3720" y="1492"/>
              <a:ext cx="0" cy="2104"/>
            </a:xfrm>
            <a:prstGeom prst="line">
              <a:avLst/>
            </a:prstGeom>
            <a:noFill/>
            <a:ln w="12700">
              <a:solidFill>
                <a:schemeClr val="tx1"/>
              </a:solidFill>
              <a:round/>
              <a:headEnd/>
              <a:tailEnd/>
            </a:ln>
          </p:spPr>
          <p:txBody>
            <a:bodyPr wrap="none" lIns="105002" tIns="51580" rIns="105002" bIns="51580">
              <a:spAutoFit/>
            </a:bodyPr>
            <a:lstStyle/>
            <a:p>
              <a:endParaRPr lang="en-US"/>
            </a:p>
          </p:txBody>
        </p:sp>
        <p:sp>
          <p:nvSpPr>
            <p:cNvPr id="9226" name="Line 10"/>
            <p:cNvSpPr>
              <a:spLocks noChangeShapeType="1"/>
            </p:cNvSpPr>
            <p:nvPr/>
          </p:nvSpPr>
          <p:spPr bwMode="auto">
            <a:xfrm>
              <a:off x="3384" y="1492"/>
              <a:ext cx="0" cy="2104"/>
            </a:xfrm>
            <a:prstGeom prst="line">
              <a:avLst/>
            </a:prstGeom>
            <a:noFill/>
            <a:ln w="12700">
              <a:solidFill>
                <a:schemeClr val="tx1"/>
              </a:solidFill>
              <a:round/>
              <a:headEnd/>
              <a:tailEnd/>
            </a:ln>
          </p:spPr>
          <p:txBody>
            <a:bodyPr wrap="none" lIns="105002" tIns="51580" rIns="105002" bIns="51580">
              <a:spAutoFit/>
            </a:bodyPr>
            <a:lstStyle/>
            <a:p>
              <a:endParaRPr lang="en-US"/>
            </a:p>
          </p:txBody>
        </p:sp>
        <p:sp>
          <p:nvSpPr>
            <p:cNvPr id="9227" name="Rectangle 11"/>
            <p:cNvSpPr>
              <a:spLocks noChangeArrowheads="1"/>
            </p:cNvSpPr>
            <p:nvPr/>
          </p:nvSpPr>
          <p:spPr bwMode="auto">
            <a:xfrm>
              <a:off x="2219" y="1066"/>
              <a:ext cx="829" cy="428"/>
            </a:xfrm>
            <a:prstGeom prst="rect">
              <a:avLst/>
            </a:prstGeom>
            <a:noFill/>
            <a:ln w="12700">
              <a:noFill/>
              <a:miter lim="800000"/>
              <a:headEnd/>
              <a:tailEnd/>
            </a:ln>
          </p:spPr>
          <p:txBody>
            <a:bodyPr wrap="none" lIns="105002" tIns="51580" rIns="105002" bIns="51580">
              <a:spAutoFit/>
            </a:bodyPr>
            <a:lstStyle/>
            <a:p>
              <a:pPr defTabSz="941388"/>
              <a:r>
                <a:rPr lang="en-US" sz="1900" i="0"/>
                <a:t>G</a:t>
              </a:r>
              <a:r>
                <a:rPr lang="en-US" sz="1900" i="0" baseline="-25000"/>
                <a:t>0</a:t>
              </a:r>
              <a:r>
                <a:rPr lang="en-US" sz="1900" i="0"/>
                <a:t>-G</a:t>
              </a:r>
              <a:r>
                <a:rPr lang="en-US" sz="1900" i="0" baseline="-25000"/>
                <a:t>1</a:t>
              </a:r>
            </a:p>
          </p:txBody>
        </p:sp>
        <p:sp>
          <p:nvSpPr>
            <p:cNvPr id="9228" name="Rectangle 12"/>
            <p:cNvSpPr>
              <a:spLocks noChangeArrowheads="1"/>
            </p:cNvSpPr>
            <p:nvPr/>
          </p:nvSpPr>
          <p:spPr bwMode="auto">
            <a:xfrm>
              <a:off x="2891" y="1380"/>
              <a:ext cx="355" cy="427"/>
            </a:xfrm>
            <a:prstGeom prst="rect">
              <a:avLst/>
            </a:prstGeom>
            <a:noFill/>
            <a:ln w="12700">
              <a:noFill/>
              <a:miter lim="800000"/>
              <a:headEnd/>
              <a:tailEnd/>
            </a:ln>
          </p:spPr>
          <p:txBody>
            <a:bodyPr wrap="none" lIns="105002" tIns="51580" rIns="105002" bIns="51580">
              <a:spAutoFit/>
            </a:bodyPr>
            <a:lstStyle/>
            <a:p>
              <a:pPr defTabSz="941388"/>
              <a:r>
                <a:rPr lang="en-US" sz="1900" i="0"/>
                <a:t>S</a:t>
              </a:r>
            </a:p>
          </p:txBody>
        </p:sp>
        <p:sp>
          <p:nvSpPr>
            <p:cNvPr id="9229" name="Rectangle 13"/>
            <p:cNvSpPr>
              <a:spLocks noChangeArrowheads="1"/>
            </p:cNvSpPr>
            <p:nvPr/>
          </p:nvSpPr>
          <p:spPr bwMode="auto">
            <a:xfrm>
              <a:off x="3322" y="1066"/>
              <a:ext cx="785" cy="428"/>
            </a:xfrm>
            <a:prstGeom prst="rect">
              <a:avLst/>
            </a:prstGeom>
            <a:noFill/>
            <a:ln w="12700">
              <a:noFill/>
              <a:miter lim="800000"/>
              <a:headEnd/>
              <a:tailEnd/>
            </a:ln>
          </p:spPr>
          <p:txBody>
            <a:bodyPr wrap="none" lIns="105002" tIns="51580" rIns="105002" bIns="51580">
              <a:spAutoFit/>
            </a:bodyPr>
            <a:lstStyle/>
            <a:p>
              <a:pPr defTabSz="941388"/>
              <a:r>
                <a:rPr lang="en-US" sz="1900" i="0"/>
                <a:t>G</a:t>
              </a:r>
              <a:r>
                <a:rPr lang="en-US" sz="1900" i="0" baseline="-25000"/>
                <a:t>2</a:t>
              </a:r>
              <a:r>
                <a:rPr lang="en-US" sz="1900" i="0"/>
                <a:t>-M</a:t>
              </a:r>
            </a:p>
          </p:txBody>
        </p:sp>
        <p:sp>
          <p:nvSpPr>
            <p:cNvPr id="9230" name="Rectangle 14"/>
            <p:cNvSpPr>
              <a:spLocks noChangeArrowheads="1"/>
            </p:cNvSpPr>
            <p:nvPr/>
          </p:nvSpPr>
          <p:spPr bwMode="auto">
            <a:xfrm>
              <a:off x="2074" y="3684"/>
              <a:ext cx="2457" cy="428"/>
            </a:xfrm>
            <a:prstGeom prst="rect">
              <a:avLst/>
            </a:prstGeom>
            <a:noFill/>
            <a:ln w="12700">
              <a:noFill/>
              <a:miter lim="800000"/>
              <a:headEnd/>
              <a:tailEnd/>
            </a:ln>
          </p:spPr>
          <p:txBody>
            <a:bodyPr wrap="none" lIns="105002" tIns="51580" rIns="105002" bIns="51580">
              <a:spAutoFit/>
            </a:bodyPr>
            <a:lstStyle/>
            <a:p>
              <a:pPr defTabSz="941388"/>
              <a:r>
                <a:rPr lang="en-US" sz="1900" i="0"/>
                <a:t>Fluorescence Intensity</a:t>
              </a:r>
            </a:p>
          </p:txBody>
        </p:sp>
        <p:sp>
          <p:nvSpPr>
            <p:cNvPr id="9231" name="Rectangle 15"/>
            <p:cNvSpPr>
              <a:spLocks noChangeArrowheads="1"/>
            </p:cNvSpPr>
            <p:nvPr/>
          </p:nvSpPr>
          <p:spPr bwMode="auto">
            <a:xfrm rot="-5400000">
              <a:off x="710" y="1910"/>
              <a:ext cx="1433" cy="403"/>
            </a:xfrm>
            <a:prstGeom prst="rect">
              <a:avLst/>
            </a:prstGeom>
            <a:noFill/>
            <a:ln w="12700">
              <a:noFill/>
              <a:miter lim="800000"/>
              <a:headEnd/>
              <a:tailEnd/>
            </a:ln>
          </p:spPr>
          <p:txBody>
            <a:bodyPr wrap="none" lIns="105002" tIns="51580" rIns="105002" bIns="51580">
              <a:spAutoFit/>
            </a:bodyPr>
            <a:lstStyle/>
            <a:p>
              <a:pPr defTabSz="941388"/>
              <a:r>
                <a:rPr lang="en-US" sz="1900" i="0"/>
                <a:t># of Events</a:t>
              </a:r>
            </a:p>
          </p:txBody>
        </p:sp>
      </p:grpSp>
    </p:spTree>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771525" y="53975"/>
            <a:ext cx="8743950" cy="1143000"/>
          </a:xfrm>
          <a:noFill/>
        </p:spPr>
        <p:txBody>
          <a:bodyPr lIns="93737" tIns="46046" rIns="93737" bIns="46046"/>
          <a:lstStyle/>
          <a:p>
            <a:pPr defTabSz="903288"/>
            <a:r>
              <a:rPr lang="en-US" smtClean="0"/>
              <a:t>PI - Cell Viability</a:t>
            </a:r>
          </a:p>
        </p:txBody>
      </p:sp>
      <p:sp>
        <p:nvSpPr>
          <p:cNvPr id="10243" name="Rectangle 3"/>
          <p:cNvSpPr>
            <a:spLocks noGrp="1" noChangeArrowheads="1"/>
          </p:cNvSpPr>
          <p:nvPr>
            <p:ph type="body" idx="1"/>
          </p:nvPr>
        </p:nvSpPr>
        <p:spPr>
          <a:xfrm>
            <a:off x="457200" y="854075"/>
            <a:ext cx="8743950" cy="4113213"/>
          </a:xfrm>
          <a:noFill/>
        </p:spPr>
        <p:txBody>
          <a:bodyPr lIns="93737" tIns="46046" rIns="93737" bIns="46046"/>
          <a:lstStyle/>
          <a:p>
            <a:pPr marL="338138" indent="-338138" defTabSz="903288">
              <a:buFontTx/>
              <a:buNone/>
            </a:pPr>
            <a:r>
              <a:rPr lang="en-US" b="1" i="1" smtClean="0"/>
              <a:t>How the assay works:</a:t>
            </a:r>
          </a:p>
          <a:p>
            <a:pPr marL="338138" indent="-338138" defTabSz="903288"/>
            <a:r>
              <a:rPr lang="en-US" sz="2400" smtClean="0"/>
              <a:t>PI cannot normally cross the cell membrane</a:t>
            </a:r>
          </a:p>
          <a:p>
            <a:pPr marL="338138" indent="-338138" defTabSz="903288"/>
            <a:r>
              <a:rPr lang="en-US" sz="2400" smtClean="0"/>
              <a:t>If the PI penetrates the cell membrane, it is assumed to be damaged</a:t>
            </a:r>
          </a:p>
          <a:p>
            <a:pPr marL="338138" indent="-338138" defTabSz="903288"/>
            <a:r>
              <a:rPr lang="en-US" sz="2400" smtClean="0"/>
              <a:t>Cells that are brightly fluorescent with the PI are damaged or dead</a:t>
            </a:r>
          </a:p>
        </p:txBody>
      </p:sp>
      <p:sp>
        <p:nvSpPr>
          <p:cNvPr id="10244" name="Freeform 4"/>
          <p:cNvSpPr>
            <a:spLocks/>
          </p:cNvSpPr>
          <p:nvPr/>
        </p:nvSpPr>
        <p:spPr bwMode="auto">
          <a:xfrm>
            <a:off x="5554663" y="4173538"/>
            <a:ext cx="2854325" cy="2044700"/>
          </a:xfrm>
          <a:custGeom>
            <a:avLst/>
            <a:gdLst>
              <a:gd name="T0" fmla="*/ 1628 w 1742"/>
              <a:gd name="T1" fmla="*/ 479 h 1236"/>
              <a:gd name="T2" fmla="*/ 1618 w 1742"/>
              <a:gd name="T3" fmla="*/ 415 h 1236"/>
              <a:gd name="T4" fmla="*/ 1638 w 1742"/>
              <a:gd name="T5" fmla="*/ 320 h 1236"/>
              <a:gd name="T6" fmla="*/ 1663 w 1742"/>
              <a:gd name="T7" fmla="*/ 255 h 1236"/>
              <a:gd name="T8" fmla="*/ 1621 w 1742"/>
              <a:gd name="T9" fmla="*/ 58 h 1236"/>
              <a:gd name="T10" fmla="*/ 1506 w 1742"/>
              <a:gd name="T11" fmla="*/ 9 h 1236"/>
              <a:gd name="T12" fmla="*/ 1412 w 1742"/>
              <a:gd name="T13" fmla="*/ 4 h 1236"/>
              <a:gd name="T14" fmla="*/ 1231 w 1742"/>
              <a:gd name="T15" fmla="*/ 78 h 1236"/>
              <a:gd name="T16" fmla="*/ 1157 w 1742"/>
              <a:gd name="T17" fmla="*/ 117 h 1236"/>
              <a:gd name="T18" fmla="*/ 1079 w 1742"/>
              <a:gd name="T19" fmla="*/ 117 h 1236"/>
              <a:gd name="T20" fmla="*/ 1005 w 1742"/>
              <a:gd name="T21" fmla="*/ 121 h 1236"/>
              <a:gd name="T22" fmla="*/ 927 w 1742"/>
              <a:gd name="T23" fmla="*/ 117 h 1236"/>
              <a:gd name="T24" fmla="*/ 844 w 1742"/>
              <a:gd name="T25" fmla="*/ 91 h 1236"/>
              <a:gd name="T26" fmla="*/ 750 w 1742"/>
              <a:gd name="T27" fmla="*/ 78 h 1236"/>
              <a:gd name="T28" fmla="*/ 672 w 1742"/>
              <a:gd name="T29" fmla="*/ 86 h 1236"/>
              <a:gd name="T30" fmla="*/ 579 w 1742"/>
              <a:gd name="T31" fmla="*/ 86 h 1236"/>
              <a:gd name="T32" fmla="*/ 495 w 1742"/>
              <a:gd name="T33" fmla="*/ 91 h 1236"/>
              <a:gd name="T34" fmla="*/ 417 w 1742"/>
              <a:gd name="T35" fmla="*/ 95 h 1236"/>
              <a:gd name="T36" fmla="*/ 343 w 1742"/>
              <a:gd name="T37" fmla="*/ 108 h 1236"/>
              <a:gd name="T38" fmla="*/ 265 w 1742"/>
              <a:gd name="T39" fmla="*/ 130 h 1236"/>
              <a:gd name="T40" fmla="*/ 191 w 1742"/>
              <a:gd name="T41" fmla="*/ 168 h 1236"/>
              <a:gd name="T42" fmla="*/ 128 w 1742"/>
              <a:gd name="T43" fmla="*/ 233 h 1236"/>
              <a:gd name="T44" fmla="*/ 78 w 1742"/>
              <a:gd name="T45" fmla="*/ 311 h 1236"/>
              <a:gd name="T46" fmla="*/ 39 w 1742"/>
              <a:gd name="T47" fmla="*/ 384 h 1236"/>
              <a:gd name="T48" fmla="*/ 20 w 1742"/>
              <a:gd name="T49" fmla="*/ 458 h 1236"/>
              <a:gd name="T50" fmla="*/ 0 w 1742"/>
              <a:gd name="T51" fmla="*/ 548 h 1236"/>
              <a:gd name="T52" fmla="*/ 5 w 1742"/>
              <a:gd name="T53" fmla="*/ 656 h 1236"/>
              <a:gd name="T54" fmla="*/ 10 w 1742"/>
              <a:gd name="T55" fmla="*/ 725 h 1236"/>
              <a:gd name="T56" fmla="*/ 20 w 1742"/>
              <a:gd name="T57" fmla="*/ 799 h 1236"/>
              <a:gd name="T58" fmla="*/ 49 w 1742"/>
              <a:gd name="T59" fmla="*/ 872 h 1236"/>
              <a:gd name="T60" fmla="*/ 74 w 1742"/>
              <a:gd name="T61" fmla="*/ 937 h 1236"/>
              <a:gd name="T62" fmla="*/ 123 w 1742"/>
              <a:gd name="T63" fmla="*/ 1006 h 1236"/>
              <a:gd name="T64" fmla="*/ 216 w 1742"/>
              <a:gd name="T65" fmla="*/ 1088 h 1236"/>
              <a:gd name="T66" fmla="*/ 436 w 1742"/>
              <a:gd name="T67" fmla="*/ 1157 h 1236"/>
              <a:gd name="T68" fmla="*/ 647 w 1742"/>
              <a:gd name="T69" fmla="*/ 1192 h 1236"/>
              <a:gd name="T70" fmla="*/ 785 w 1742"/>
              <a:gd name="T71" fmla="*/ 1222 h 1236"/>
              <a:gd name="T72" fmla="*/ 907 w 1742"/>
              <a:gd name="T73" fmla="*/ 1235 h 1236"/>
              <a:gd name="T74" fmla="*/ 996 w 1742"/>
              <a:gd name="T75" fmla="*/ 1226 h 1236"/>
              <a:gd name="T76" fmla="*/ 1074 w 1742"/>
              <a:gd name="T77" fmla="*/ 1218 h 1236"/>
              <a:gd name="T78" fmla="*/ 1152 w 1742"/>
              <a:gd name="T79" fmla="*/ 1205 h 1236"/>
              <a:gd name="T80" fmla="*/ 1226 w 1742"/>
              <a:gd name="T81" fmla="*/ 1192 h 1236"/>
              <a:gd name="T82" fmla="*/ 1305 w 1742"/>
              <a:gd name="T83" fmla="*/ 1149 h 1236"/>
              <a:gd name="T84" fmla="*/ 1388 w 1742"/>
              <a:gd name="T85" fmla="*/ 1118 h 1236"/>
              <a:gd name="T86" fmla="*/ 1461 w 1742"/>
              <a:gd name="T87" fmla="*/ 1110 h 1236"/>
              <a:gd name="T88" fmla="*/ 1535 w 1742"/>
              <a:gd name="T89" fmla="*/ 1088 h 1236"/>
              <a:gd name="T90" fmla="*/ 1609 w 1742"/>
              <a:gd name="T91" fmla="*/ 1045 h 1236"/>
              <a:gd name="T92" fmla="*/ 1682 w 1742"/>
              <a:gd name="T93" fmla="*/ 989 h 1236"/>
              <a:gd name="T94" fmla="*/ 1716 w 1742"/>
              <a:gd name="T95" fmla="*/ 915 h 1236"/>
              <a:gd name="T96" fmla="*/ 1736 w 1742"/>
              <a:gd name="T97" fmla="*/ 851 h 1236"/>
              <a:gd name="T98" fmla="*/ 1741 w 1742"/>
              <a:gd name="T99" fmla="*/ 782 h 1236"/>
              <a:gd name="T100" fmla="*/ 1726 w 1742"/>
              <a:gd name="T101" fmla="*/ 713 h 1236"/>
              <a:gd name="T102" fmla="*/ 1692 w 1742"/>
              <a:gd name="T103" fmla="*/ 643 h 1236"/>
              <a:gd name="T104" fmla="*/ 1653 w 1742"/>
              <a:gd name="T105" fmla="*/ 574 h 12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742"/>
              <a:gd name="T160" fmla="*/ 0 h 1236"/>
              <a:gd name="T161" fmla="*/ 1742 w 1742"/>
              <a:gd name="T162" fmla="*/ 1236 h 12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742" h="1236">
                <a:moveTo>
                  <a:pt x="1638" y="531"/>
                </a:moveTo>
                <a:lnTo>
                  <a:pt x="1643" y="518"/>
                </a:lnTo>
                <a:lnTo>
                  <a:pt x="1638" y="505"/>
                </a:lnTo>
                <a:lnTo>
                  <a:pt x="1633" y="492"/>
                </a:lnTo>
                <a:lnTo>
                  <a:pt x="1628" y="479"/>
                </a:lnTo>
                <a:lnTo>
                  <a:pt x="1623" y="466"/>
                </a:lnTo>
                <a:lnTo>
                  <a:pt x="1623" y="453"/>
                </a:lnTo>
                <a:lnTo>
                  <a:pt x="1618" y="440"/>
                </a:lnTo>
                <a:lnTo>
                  <a:pt x="1618" y="428"/>
                </a:lnTo>
                <a:lnTo>
                  <a:pt x="1618" y="415"/>
                </a:lnTo>
                <a:lnTo>
                  <a:pt x="1623" y="397"/>
                </a:lnTo>
                <a:lnTo>
                  <a:pt x="1628" y="380"/>
                </a:lnTo>
                <a:lnTo>
                  <a:pt x="1628" y="354"/>
                </a:lnTo>
                <a:lnTo>
                  <a:pt x="1633" y="337"/>
                </a:lnTo>
                <a:lnTo>
                  <a:pt x="1638" y="320"/>
                </a:lnTo>
                <a:lnTo>
                  <a:pt x="1643" y="307"/>
                </a:lnTo>
                <a:lnTo>
                  <a:pt x="1648" y="294"/>
                </a:lnTo>
                <a:lnTo>
                  <a:pt x="1648" y="281"/>
                </a:lnTo>
                <a:lnTo>
                  <a:pt x="1658" y="268"/>
                </a:lnTo>
                <a:lnTo>
                  <a:pt x="1663" y="255"/>
                </a:lnTo>
                <a:lnTo>
                  <a:pt x="1667" y="242"/>
                </a:lnTo>
                <a:lnTo>
                  <a:pt x="1672" y="225"/>
                </a:lnTo>
                <a:lnTo>
                  <a:pt x="1677" y="207"/>
                </a:lnTo>
                <a:lnTo>
                  <a:pt x="1669" y="154"/>
                </a:lnTo>
                <a:lnTo>
                  <a:pt x="1621" y="58"/>
                </a:lnTo>
                <a:lnTo>
                  <a:pt x="1584" y="22"/>
                </a:lnTo>
                <a:lnTo>
                  <a:pt x="1569" y="17"/>
                </a:lnTo>
                <a:lnTo>
                  <a:pt x="1555" y="13"/>
                </a:lnTo>
                <a:lnTo>
                  <a:pt x="1520" y="9"/>
                </a:lnTo>
                <a:lnTo>
                  <a:pt x="1506" y="9"/>
                </a:lnTo>
                <a:lnTo>
                  <a:pt x="1491" y="4"/>
                </a:lnTo>
                <a:lnTo>
                  <a:pt x="1476" y="4"/>
                </a:lnTo>
                <a:lnTo>
                  <a:pt x="1442" y="0"/>
                </a:lnTo>
                <a:lnTo>
                  <a:pt x="1427" y="0"/>
                </a:lnTo>
                <a:lnTo>
                  <a:pt x="1412" y="4"/>
                </a:lnTo>
                <a:lnTo>
                  <a:pt x="1383" y="9"/>
                </a:lnTo>
                <a:lnTo>
                  <a:pt x="1368" y="9"/>
                </a:lnTo>
                <a:lnTo>
                  <a:pt x="1334" y="17"/>
                </a:lnTo>
                <a:lnTo>
                  <a:pt x="1295" y="35"/>
                </a:lnTo>
                <a:lnTo>
                  <a:pt x="1231" y="78"/>
                </a:lnTo>
                <a:lnTo>
                  <a:pt x="1216" y="91"/>
                </a:lnTo>
                <a:lnTo>
                  <a:pt x="1202" y="99"/>
                </a:lnTo>
                <a:lnTo>
                  <a:pt x="1187" y="108"/>
                </a:lnTo>
                <a:lnTo>
                  <a:pt x="1172" y="117"/>
                </a:lnTo>
                <a:lnTo>
                  <a:pt x="1157" y="117"/>
                </a:lnTo>
                <a:lnTo>
                  <a:pt x="1143" y="117"/>
                </a:lnTo>
                <a:lnTo>
                  <a:pt x="1123" y="117"/>
                </a:lnTo>
                <a:lnTo>
                  <a:pt x="1108" y="117"/>
                </a:lnTo>
                <a:lnTo>
                  <a:pt x="1094" y="117"/>
                </a:lnTo>
                <a:lnTo>
                  <a:pt x="1079" y="117"/>
                </a:lnTo>
                <a:lnTo>
                  <a:pt x="1064" y="121"/>
                </a:lnTo>
                <a:lnTo>
                  <a:pt x="1050" y="121"/>
                </a:lnTo>
                <a:lnTo>
                  <a:pt x="1035" y="121"/>
                </a:lnTo>
                <a:lnTo>
                  <a:pt x="1020" y="121"/>
                </a:lnTo>
                <a:lnTo>
                  <a:pt x="1005" y="121"/>
                </a:lnTo>
                <a:lnTo>
                  <a:pt x="991" y="121"/>
                </a:lnTo>
                <a:lnTo>
                  <a:pt x="976" y="117"/>
                </a:lnTo>
                <a:lnTo>
                  <a:pt x="961" y="117"/>
                </a:lnTo>
                <a:lnTo>
                  <a:pt x="947" y="117"/>
                </a:lnTo>
                <a:lnTo>
                  <a:pt x="927" y="117"/>
                </a:lnTo>
                <a:lnTo>
                  <a:pt x="912" y="117"/>
                </a:lnTo>
                <a:lnTo>
                  <a:pt x="893" y="112"/>
                </a:lnTo>
                <a:lnTo>
                  <a:pt x="878" y="108"/>
                </a:lnTo>
                <a:lnTo>
                  <a:pt x="858" y="99"/>
                </a:lnTo>
                <a:lnTo>
                  <a:pt x="844" y="91"/>
                </a:lnTo>
                <a:lnTo>
                  <a:pt x="829" y="91"/>
                </a:lnTo>
                <a:lnTo>
                  <a:pt x="794" y="86"/>
                </a:lnTo>
                <a:lnTo>
                  <a:pt x="780" y="82"/>
                </a:lnTo>
                <a:lnTo>
                  <a:pt x="765" y="82"/>
                </a:lnTo>
                <a:lnTo>
                  <a:pt x="750" y="78"/>
                </a:lnTo>
                <a:lnTo>
                  <a:pt x="736" y="78"/>
                </a:lnTo>
                <a:lnTo>
                  <a:pt x="721" y="78"/>
                </a:lnTo>
                <a:lnTo>
                  <a:pt x="706" y="78"/>
                </a:lnTo>
                <a:lnTo>
                  <a:pt x="687" y="82"/>
                </a:lnTo>
                <a:lnTo>
                  <a:pt x="672" y="86"/>
                </a:lnTo>
                <a:lnTo>
                  <a:pt x="657" y="86"/>
                </a:lnTo>
                <a:lnTo>
                  <a:pt x="638" y="86"/>
                </a:lnTo>
                <a:lnTo>
                  <a:pt x="608" y="86"/>
                </a:lnTo>
                <a:lnTo>
                  <a:pt x="593" y="86"/>
                </a:lnTo>
                <a:lnTo>
                  <a:pt x="579" y="86"/>
                </a:lnTo>
                <a:lnTo>
                  <a:pt x="559" y="86"/>
                </a:lnTo>
                <a:lnTo>
                  <a:pt x="544" y="86"/>
                </a:lnTo>
                <a:lnTo>
                  <a:pt x="530" y="86"/>
                </a:lnTo>
                <a:lnTo>
                  <a:pt x="515" y="86"/>
                </a:lnTo>
                <a:lnTo>
                  <a:pt x="495" y="91"/>
                </a:lnTo>
                <a:lnTo>
                  <a:pt x="476" y="91"/>
                </a:lnTo>
                <a:lnTo>
                  <a:pt x="461" y="91"/>
                </a:lnTo>
                <a:lnTo>
                  <a:pt x="446" y="91"/>
                </a:lnTo>
                <a:lnTo>
                  <a:pt x="432" y="91"/>
                </a:lnTo>
                <a:lnTo>
                  <a:pt x="417" y="95"/>
                </a:lnTo>
                <a:lnTo>
                  <a:pt x="402" y="95"/>
                </a:lnTo>
                <a:lnTo>
                  <a:pt x="387" y="99"/>
                </a:lnTo>
                <a:lnTo>
                  <a:pt x="373" y="99"/>
                </a:lnTo>
                <a:lnTo>
                  <a:pt x="358" y="104"/>
                </a:lnTo>
                <a:lnTo>
                  <a:pt x="343" y="108"/>
                </a:lnTo>
                <a:lnTo>
                  <a:pt x="329" y="112"/>
                </a:lnTo>
                <a:lnTo>
                  <a:pt x="314" y="117"/>
                </a:lnTo>
                <a:lnTo>
                  <a:pt x="299" y="121"/>
                </a:lnTo>
                <a:lnTo>
                  <a:pt x="284" y="125"/>
                </a:lnTo>
                <a:lnTo>
                  <a:pt x="265" y="130"/>
                </a:lnTo>
                <a:lnTo>
                  <a:pt x="250" y="134"/>
                </a:lnTo>
                <a:lnTo>
                  <a:pt x="235" y="143"/>
                </a:lnTo>
                <a:lnTo>
                  <a:pt x="221" y="151"/>
                </a:lnTo>
                <a:lnTo>
                  <a:pt x="206" y="160"/>
                </a:lnTo>
                <a:lnTo>
                  <a:pt x="191" y="168"/>
                </a:lnTo>
                <a:lnTo>
                  <a:pt x="172" y="181"/>
                </a:lnTo>
                <a:lnTo>
                  <a:pt x="157" y="194"/>
                </a:lnTo>
                <a:lnTo>
                  <a:pt x="147" y="207"/>
                </a:lnTo>
                <a:lnTo>
                  <a:pt x="137" y="220"/>
                </a:lnTo>
                <a:lnTo>
                  <a:pt x="128" y="233"/>
                </a:lnTo>
                <a:lnTo>
                  <a:pt x="123" y="246"/>
                </a:lnTo>
                <a:lnTo>
                  <a:pt x="113" y="263"/>
                </a:lnTo>
                <a:lnTo>
                  <a:pt x="98" y="281"/>
                </a:lnTo>
                <a:lnTo>
                  <a:pt x="93" y="294"/>
                </a:lnTo>
                <a:lnTo>
                  <a:pt x="78" y="311"/>
                </a:lnTo>
                <a:lnTo>
                  <a:pt x="69" y="324"/>
                </a:lnTo>
                <a:lnTo>
                  <a:pt x="59" y="341"/>
                </a:lnTo>
                <a:lnTo>
                  <a:pt x="49" y="354"/>
                </a:lnTo>
                <a:lnTo>
                  <a:pt x="44" y="367"/>
                </a:lnTo>
                <a:lnTo>
                  <a:pt x="39" y="384"/>
                </a:lnTo>
                <a:lnTo>
                  <a:pt x="34" y="402"/>
                </a:lnTo>
                <a:lnTo>
                  <a:pt x="34" y="415"/>
                </a:lnTo>
                <a:lnTo>
                  <a:pt x="29" y="428"/>
                </a:lnTo>
                <a:lnTo>
                  <a:pt x="25" y="445"/>
                </a:lnTo>
                <a:lnTo>
                  <a:pt x="20" y="458"/>
                </a:lnTo>
                <a:lnTo>
                  <a:pt x="15" y="471"/>
                </a:lnTo>
                <a:lnTo>
                  <a:pt x="5" y="488"/>
                </a:lnTo>
                <a:lnTo>
                  <a:pt x="0" y="505"/>
                </a:lnTo>
                <a:lnTo>
                  <a:pt x="0" y="518"/>
                </a:lnTo>
                <a:lnTo>
                  <a:pt x="0" y="548"/>
                </a:lnTo>
                <a:lnTo>
                  <a:pt x="0" y="579"/>
                </a:lnTo>
                <a:lnTo>
                  <a:pt x="0" y="613"/>
                </a:lnTo>
                <a:lnTo>
                  <a:pt x="0" y="626"/>
                </a:lnTo>
                <a:lnTo>
                  <a:pt x="5" y="643"/>
                </a:lnTo>
                <a:lnTo>
                  <a:pt x="5" y="656"/>
                </a:lnTo>
                <a:lnTo>
                  <a:pt x="5" y="669"/>
                </a:lnTo>
                <a:lnTo>
                  <a:pt x="10" y="682"/>
                </a:lnTo>
                <a:lnTo>
                  <a:pt x="10" y="695"/>
                </a:lnTo>
                <a:lnTo>
                  <a:pt x="10" y="708"/>
                </a:lnTo>
                <a:lnTo>
                  <a:pt x="10" y="725"/>
                </a:lnTo>
                <a:lnTo>
                  <a:pt x="10" y="743"/>
                </a:lnTo>
                <a:lnTo>
                  <a:pt x="10" y="756"/>
                </a:lnTo>
                <a:lnTo>
                  <a:pt x="10" y="769"/>
                </a:lnTo>
                <a:lnTo>
                  <a:pt x="15" y="786"/>
                </a:lnTo>
                <a:lnTo>
                  <a:pt x="20" y="799"/>
                </a:lnTo>
                <a:lnTo>
                  <a:pt x="25" y="816"/>
                </a:lnTo>
                <a:lnTo>
                  <a:pt x="29" y="829"/>
                </a:lnTo>
                <a:lnTo>
                  <a:pt x="34" y="842"/>
                </a:lnTo>
                <a:lnTo>
                  <a:pt x="44" y="859"/>
                </a:lnTo>
                <a:lnTo>
                  <a:pt x="49" y="872"/>
                </a:lnTo>
                <a:lnTo>
                  <a:pt x="54" y="885"/>
                </a:lnTo>
                <a:lnTo>
                  <a:pt x="59" y="898"/>
                </a:lnTo>
                <a:lnTo>
                  <a:pt x="69" y="911"/>
                </a:lnTo>
                <a:lnTo>
                  <a:pt x="69" y="924"/>
                </a:lnTo>
                <a:lnTo>
                  <a:pt x="74" y="937"/>
                </a:lnTo>
                <a:lnTo>
                  <a:pt x="83" y="950"/>
                </a:lnTo>
                <a:lnTo>
                  <a:pt x="93" y="963"/>
                </a:lnTo>
                <a:lnTo>
                  <a:pt x="103" y="980"/>
                </a:lnTo>
                <a:lnTo>
                  <a:pt x="113" y="993"/>
                </a:lnTo>
                <a:lnTo>
                  <a:pt x="123" y="1006"/>
                </a:lnTo>
                <a:lnTo>
                  <a:pt x="137" y="1019"/>
                </a:lnTo>
                <a:lnTo>
                  <a:pt x="147" y="1032"/>
                </a:lnTo>
                <a:lnTo>
                  <a:pt x="157" y="1045"/>
                </a:lnTo>
                <a:lnTo>
                  <a:pt x="172" y="1058"/>
                </a:lnTo>
                <a:lnTo>
                  <a:pt x="216" y="1088"/>
                </a:lnTo>
                <a:lnTo>
                  <a:pt x="275" y="1123"/>
                </a:lnTo>
                <a:lnTo>
                  <a:pt x="304" y="1131"/>
                </a:lnTo>
                <a:lnTo>
                  <a:pt x="348" y="1144"/>
                </a:lnTo>
                <a:lnTo>
                  <a:pt x="397" y="1153"/>
                </a:lnTo>
                <a:lnTo>
                  <a:pt x="436" y="1157"/>
                </a:lnTo>
                <a:lnTo>
                  <a:pt x="486" y="1166"/>
                </a:lnTo>
                <a:lnTo>
                  <a:pt x="535" y="1170"/>
                </a:lnTo>
                <a:lnTo>
                  <a:pt x="564" y="1179"/>
                </a:lnTo>
                <a:lnTo>
                  <a:pt x="598" y="1183"/>
                </a:lnTo>
                <a:lnTo>
                  <a:pt x="647" y="1192"/>
                </a:lnTo>
                <a:lnTo>
                  <a:pt x="662" y="1196"/>
                </a:lnTo>
                <a:lnTo>
                  <a:pt x="711" y="1209"/>
                </a:lnTo>
                <a:lnTo>
                  <a:pt x="741" y="1218"/>
                </a:lnTo>
                <a:lnTo>
                  <a:pt x="755" y="1222"/>
                </a:lnTo>
                <a:lnTo>
                  <a:pt x="785" y="1222"/>
                </a:lnTo>
                <a:lnTo>
                  <a:pt x="799" y="1226"/>
                </a:lnTo>
                <a:lnTo>
                  <a:pt x="848" y="1231"/>
                </a:lnTo>
                <a:lnTo>
                  <a:pt x="878" y="1231"/>
                </a:lnTo>
                <a:lnTo>
                  <a:pt x="893" y="1231"/>
                </a:lnTo>
                <a:lnTo>
                  <a:pt x="907" y="1235"/>
                </a:lnTo>
                <a:lnTo>
                  <a:pt x="927" y="1235"/>
                </a:lnTo>
                <a:lnTo>
                  <a:pt x="942" y="1235"/>
                </a:lnTo>
                <a:lnTo>
                  <a:pt x="961" y="1231"/>
                </a:lnTo>
                <a:lnTo>
                  <a:pt x="981" y="1226"/>
                </a:lnTo>
                <a:lnTo>
                  <a:pt x="996" y="1226"/>
                </a:lnTo>
                <a:lnTo>
                  <a:pt x="1010" y="1222"/>
                </a:lnTo>
                <a:lnTo>
                  <a:pt x="1025" y="1222"/>
                </a:lnTo>
                <a:lnTo>
                  <a:pt x="1040" y="1218"/>
                </a:lnTo>
                <a:lnTo>
                  <a:pt x="1059" y="1218"/>
                </a:lnTo>
                <a:lnTo>
                  <a:pt x="1074" y="1218"/>
                </a:lnTo>
                <a:lnTo>
                  <a:pt x="1094" y="1213"/>
                </a:lnTo>
                <a:lnTo>
                  <a:pt x="1108" y="1213"/>
                </a:lnTo>
                <a:lnTo>
                  <a:pt x="1123" y="1213"/>
                </a:lnTo>
                <a:lnTo>
                  <a:pt x="1138" y="1209"/>
                </a:lnTo>
                <a:lnTo>
                  <a:pt x="1152" y="1205"/>
                </a:lnTo>
                <a:lnTo>
                  <a:pt x="1167" y="1205"/>
                </a:lnTo>
                <a:lnTo>
                  <a:pt x="1182" y="1200"/>
                </a:lnTo>
                <a:lnTo>
                  <a:pt x="1197" y="1196"/>
                </a:lnTo>
                <a:lnTo>
                  <a:pt x="1211" y="1196"/>
                </a:lnTo>
                <a:lnTo>
                  <a:pt x="1226" y="1192"/>
                </a:lnTo>
                <a:lnTo>
                  <a:pt x="1241" y="1188"/>
                </a:lnTo>
                <a:lnTo>
                  <a:pt x="1255" y="1179"/>
                </a:lnTo>
                <a:lnTo>
                  <a:pt x="1270" y="1170"/>
                </a:lnTo>
                <a:lnTo>
                  <a:pt x="1290" y="1162"/>
                </a:lnTo>
                <a:lnTo>
                  <a:pt x="1305" y="1149"/>
                </a:lnTo>
                <a:lnTo>
                  <a:pt x="1319" y="1144"/>
                </a:lnTo>
                <a:lnTo>
                  <a:pt x="1339" y="1136"/>
                </a:lnTo>
                <a:lnTo>
                  <a:pt x="1354" y="1127"/>
                </a:lnTo>
                <a:lnTo>
                  <a:pt x="1373" y="1123"/>
                </a:lnTo>
                <a:lnTo>
                  <a:pt x="1388" y="1118"/>
                </a:lnTo>
                <a:lnTo>
                  <a:pt x="1403" y="1118"/>
                </a:lnTo>
                <a:lnTo>
                  <a:pt x="1417" y="1114"/>
                </a:lnTo>
                <a:lnTo>
                  <a:pt x="1432" y="1114"/>
                </a:lnTo>
                <a:lnTo>
                  <a:pt x="1447" y="1110"/>
                </a:lnTo>
                <a:lnTo>
                  <a:pt x="1461" y="1110"/>
                </a:lnTo>
                <a:lnTo>
                  <a:pt x="1476" y="1105"/>
                </a:lnTo>
                <a:lnTo>
                  <a:pt x="1491" y="1101"/>
                </a:lnTo>
                <a:lnTo>
                  <a:pt x="1506" y="1097"/>
                </a:lnTo>
                <a:lnTo>
                  <a:pt x="1520" y="1097"/>
                </a:lnTo>
                <a:lnTo>
                  <a:pt x="1535" y="1088"/>
                </a:lnTo>
                <a:lnTo>
                  <a:pt x="1550" y="1084"/>
                </a:lnTo>
                <a:lnTo>
                  <a:pt x="1564" y="1075"/>
                </a:lnTo>
                <a:lnTo>
                  <a:pt x="1579" y="1067"/>
                </a:lnTo>
                <a:lnTo>
                  <a:pt x="1594" y="1058"/>
                </a:lnTo>
                <a:lnTo>
                  <a:pt x="1609" y="1045"/>
                </a:lnTo>
                <a:lnTo>
                  <a:pt x="1623" y="1036"/>
                </a:lnTo>
                <a:lnTo>
                  <a:pt x="1638" y="1028"/>
                </a:lnTo>
                <a:lnTo>
                  <a:pt x="1653" y="1019"/>
                </a:lnTo>
                <a:lnTo>
                  <a:pt x="1667" y="1002"/>
                </a:lnTo>
                <a:lnTo>
                  <a:pt x="1682" y="989"/>
                </a:lnTo>
                <a:lnTo>
                  <a:pt x="1692" y="972"/>
                </a:lnTo>
                <a:lnTo>
                  <a:pt x="1697" y="959"/>
                </a:lnTo>
                <a:lnTo>
                  <a:pt x="1707" y="946"/>
                </a:lnTo>
                <a:lnTo>
                  <a:pt x="1712" y="928"/>
                </a:lnTo>
                <a:lnTo>
                  <a:pt x="1716" y="915"/>
                </a:lnTo>
                <a:lnTo>
                  <a:pt x="1721" y="903"/>
                </a:lnTo>
                <a:lnTo>
                  <a:pt x="1726" y="890"/>
                </a:lnTo>
                <a:lnTo>
                  <a:pt x="1726" y="877"/>
                </a:lnTo>
                <a:lnTo>
                  <a:pt x="1731" y="864"/>
                </a:lnTo>
                <a:lnTo>
                  <a:pt x="1736" y="851"/>
                </a:lnTo>
                <a:lnTo>
                  <a:pt x="1741" y="838"/>
                </a:lnTo>
                <a:lnTo>
                  <a:pt x="1741" y="825"/>
                </a:lnTo>
                <a:lnTo>
                  <a:pt x="1741" y="808"/>
                </a:lnTo>
                <a:lnTo>
                  <a:pt x="1741" y="795"/>
                </a:lnTo>
                <a:lnTo>
                  <a:pt x="1741" y="782"/>
                </a:lnTo>
                <a:lnTo>
                  <a:pt x="1741" y="769"/>
                </a:lnTo>
                <a:lnTo>
                  <a:pt x="1736" y="756"/>
                </a:lnTo>
                <a:lnTo>
                  <a:pt x="1731" y="738"/>
                </a:lnTo>
                <a:lnTo>
                  <a:pt x="1731" y="725"/>
                </a:lnTo>
                <a:lnTo>
                  <a:pt x="1726" y="713"/>
                </a:lnTo>
                <a:lnTo>
                  <a:pt x="1721" y="695"/>
                </a:lnTo>
                <a:lnTo>
                  <a:pt x="1712" y="682"/>
                </a:lnTo>
                <a:lnTo>
                  <a:pt x="1707" y="669"/>
                </a:lnTo>
                <a:lnTo>
                  <a:pt x="1697" y="656"/>
                </a:lnTo>
                <a:lnTo>
                  <a:pt x="1692" y="643"/>
                </a:lnTo>
                <a:lnTo>
                  <a:pt x="1682" y="630"/>
                </a:lnTo>
                <a:lnTo>
                  <a:pt x="1672" y="618"/>
                </a:lnTo>
                <a:lnTo>
                  <a:pt x="1663" y="600"/>
                </a:lnTo>
                <a:lnTo>
                  <a:pt x="1653" y="587"/>
                </a:lnTo>
                <a:lnTo>
                  <a:pt x="1653" y="574"/>
                </a:lnTo>
                <a:lnTo>
                  <a:pt x="1643" y="557"/>
                </a:lnTo>
                <a:lnTo>
                  <a:pt x="1643" y="544"/>
                </a:lnTo>
                <a:lnTo>
                  <a:pt x="1638" y="531"/>
                </a:lnTo>
              </a:path>
            </a:pathLst>
          </a:custGeom>
          <a:gradFill rotWithShape="0">
            <a:gsLst>
              <a:gs pos="0">
                <a:srgbClr val="C1CEFF"/>
              </a:gs>
              <a:gs pos="100000">
                <a:srgbClr val="ADB9E5"/>
              </a:gs>
            </a:gsLst>
            <a:path path="rect">
              <a:fillToRect r="100000" b="100000"/>
            </a:path>
          </a:gradFill>
          <a:ln w="25400" cap="rnd" cmpd="sng">
            <a:solidFill>
              <a:schemeClr val="bg2"/>
            </a:solidFill>
            <a:prstDash val="solid"/>
            <a:round/>
            <a:headEnd type="triangle" w="med" len="med"/>
            <a:tailEnd type="none" w="med" len="med"/>
          </a:ln>
        </p:spPr>
        <p:txBody>
          <a:bodyPr/>
          <a:lstStyle/>
          <a:p>
            <a:endParaRPr lang="en-US"/>
          </a:p>
        </p:txBody>
      </p:sp>
      <p:sp>
        <p:nvSpPr>
          <p:cNvPr id="106501" name="Rectangle 5"/>
          <p:cNvSpPr>
            <a:spLocks noChangeArrowheads="1"/>
          </p:cNvSpPr>
          <p:nvPr/>
        </p:nvSpPr>
        <p:spPr bwMode="auto">
          <a:xfrm>
            <a:off x="8558213" y="4095750"/>
            <a:ext cx="228600" cy="219075"/>
          </a:xfrm>
          <a:prstGeom prst="rect">
            <a:avLst/>
          </a:prstGeom>
          <a:noFill/>
          <a:ln w="50800">
            <a:noFill/>
            <a:miter lim="800000"/>
            <a:headEnd/>
            <a:tailEnd/>
          </a:ln>
          <a:effectLst/>
        </p:spPr>
        <p:txBody>
          <a:bodyPr wrap="none" lIns="46046" tIns="23023" rIns="46046" bIns="23023">
            <a:spAutoFit/>
          </a:bodyPr>
          <a:lstStyle/>
          <a:p>
            <a:pPr defTabSz="330200">
              <a:defRPr/>
            </a:pPr>
            <a:r>
              <a:rPr lang="en-US" sz="1000" b="1" i="0">
                <a:solidFill>
                  <a:srgbClr val="FFFF00"/>
                </a:solidFill>
                <a:effectLst>
                  <a:outerShdw blurRad="38100" dist="38100" dir="2700000" algn="tl">
                    <a:srgbClr val="C0C0C0"/>
                  </a:outerShdw>
                </a:effectLst>
                <a:latin typeface="Arial" charset="0"/>
              </a:rPr>
              <a:t>PI</a:t>
            </a:r>
          </a:p>
        </p:txBody>
      </p:sp>
      <p:sp>
        <p:nvSpPr>
          <p:cNvPr id="106502" name="Rectangle 6"/>
          <p:cNvSpPr>
            <a:spLocks noChangeArrowheads="1"/>
          </p:cNvSpPr>
          <p:nvPr/>
        </p:nvSpPr>
        <p:spPr bwMode="auto">
          <a:xfrm>
            <a:off x="8794750" y="5073650"/>
            <a:ext cx="287338" cy="217488"/>
          </a:xfrm>
          <a:prstGeom prst="rect">
            <a:avLst/>
          </a:prstGeom>
          <a:noFill/>
          <a:ln w="50800">
            <a:noFill/>
            <a:miter lim="800000"/>
            <a:headEnd/>
            <a:tailEnd/>
          </a:ln>
          <a:effectLst/>
        </p:spPr>
        <p:txBody>
          <a:bodyPr lIns="46046" tIns="23023" rIns="46046" bIns="23023">
            <a:spAutoFit/>
          </a:bodyPr>
          <a:lstStyle/>
          <a:p>
            <a:pPr defTabSz="330200">
              <a:defRPr/>
            </a:pPr>
            <a:r>
              <a:rPr lang="en-US" sz="1000" b="1" i="0">
                <a:solidFill>
                  <a:srgbClr val="FFFF00"/>
                </a:solidFill>
                <a:effectLst>
                  <a:outerShdw blurRad="38100" dist="38100" dir="2700000" algn="tl">
                    <a:srgbClr val="C0C0C0"/>
                  </a:outerShdw>
                </a:effectLst>
                <a:latin typeface="Arial" charset="0"/>
              </a:rPr>
              <a:t>PI</a:t>
            </a:r>
          </a:p>
        </p:txBody>
      </p:sp>
      <p:sp>
        <p:nvSpPr>
          <p:cNvPr id="10247" name="Freeform 7"/>
          <p:cNvSpPr>
            <a:spLocks/>
          </p:cNvSpPr>
          <p:nvPr/>
        </p:nvSpPr>
        <p:spPr bwMode="auto">
          <a:xfrm>
            <a:off x="6078538" y="4768850"/>
            <a:ext cx="1276350" cy="1090613"/>
          </a:xfrm>
          <a:custGeom>
            <a:avLst/>
            <a:gdLst>
              <a:gd name="T0" fmla="*/ 701 w 779"/>
              <a:gd name="T1" fmla="*/ 188 h 659"/>
              <a:gd name="T2" fmla="*/ 663 w 779"/>
              <a:gd name="T3" fmla="*/ 164 h 659"/>
              <a:gd name="T4" fmla="*/ 629 w 779"/>
              <a:gd name="T5" fmla="*/ 140 h 659"/>
              <a:gd name="T6" fmla="*/ 600 w 779"/>
              <a:gd name="T7" fmla="*/ 111 h 659"/>
              <a:gd name="T8" fmla="*/ 571 w 779"/>
              <a:gd name="T9" fmla="*/ 87 h 659"/>
              <a:gd name="T10" fmla="*/ 543 w 779"/>
              <a:gd name="T11" fmla="*/ 58 h 659"/>
              <a:gd name="T12" fmla="*/ 514 w 779"/>
              <a:gd name="T13" fmla="*/ 34 h 659"/>
              <a:gd name="T14" fmla="*/ 485 w 779"/>
              <a:gd name="T15" fmla="*/ 20 h 659"/>
              <a:gd name="T16" fmla="*/ 451 w 779"/>
              <a:gd name="T17" fmla="*/ 10 h 659"/>
              <a:gd name="T18" fmla="*/ 418 w 779"/>
              <a:gd name="T19" fmla="*/ 0 h 659"/>
              <a:gd name="T20" fmla="*/ 370 w 779"/>
              <a:gd name="T21" fmla="*/ 0 h 659"/>
              <a:gd name="T22" fmla="*/ 336 w 779"/>
              <a:gd name="T23" fmla="*/ 5 h 659"/>
              <a:gd name="T24" fmla="*/ 303 w 779"/>
              <a:gd name="T25" fmla="*/ 20 h 659"/>
              <a:gd name="T26" fmla="*/ 274 w 779"/>
              <a:gd name="T27" fmla="*/ 29 h 659"/>
              <a:gd name="T28" fmla="*/ 231 w 779"/>
              <a:gd name="T29" fmla="*/ 39 h 659"/>
              <a:gd name="T30" fmla="*/ 192 w 779"/>
              <a:gd name="T31" fmla="*/ 48 h 659"/>
              <a:gd name="T32" fmla="*/ 149 w 779"/>
              <a:gd name="T33" fmla="*/ 58 h 659"/>
              <a:gd name="T34" fmla="*/ 115 w 779"/>
              <a:gd name="T35" fmla="*/ 77 h 659"/>
              <a:gd name="T36" fmla="*/ 82 w 779"/>
              <a:gd name="T37" fmla="*/ 96 h 659"/>
              <a:gd name="T38" fmla="*/ 58 w 779"/>
              <a:gd name="T39" fmla="*/ 125 h 659"/>
              <a:gd name="T40" fmla="*/ 34 w 779"/>
              <a:gd name="T41" fmla="*/ 149 h 659"/>
              <a:gd name="T42" fmla="*/ 15 w 779"/>
              <a:gd name="T43" fmla="*/ 173 h 659"/>
              <a:gd name="T44" fmla="*/ 0 w 779"/>
              <a:gd name="T45" fmla="*/ 216 h 659"/>
              <a:gd name="T46" fmla="*/ 5 w 779"/>
              <a:gd name="T47" fmla="*/ 250 h 659"/>
              <a:gd name="T48" fmla="*/ 24 w 779"/>
              <a:gd name="T49" fmla="*/ 298 h 659"/>
              <a:gd name="T50" fmla="*/ 43 w 779"/>
              <a:gd name="T51" fmla="*/ 336 h 659"/>
              <a:gd name="T52" fmla="*/ 48 w 779"/>
              <a:gd name="T53" fmla="*/ 394 h 659"/>
              <a:gd name="T54" fmla="*/ 58 w 779"/>
              <a:gd name="T55" fmla="*/ 442 h 659"/>
              <a:gd name="T56" fmla="*/ 82 w 779"/>
              <a:gd name="T57" fmla="*/ 495 h 659"/>
              <a:gd name="T58" fmla="*/ 101 w 779"/>
              <a:gd name="T59" fmla="*/ 538 h 659"/>
              <a:gd name="T60" fmla="*/ 125 w 779"/>
              <a:gd name="T61" fmla="*/ 562 h 659"/>
              <a:gd name="T62" fmla="*/ 154 w 779"/>
              <a:gd name="T63" fmla="*/ 576 h 659"/>
              <a:gd name="T64" fmla="*/ 183 w 779"/>
              <a:gd name="T65" fmla="*/ 596 h 659"/>
              <a:gd name="T66" fmla="*/ 211 w 779"/>
              <a:gd name="T67" fmla="*/ 610 h 659"/>
              <a:gd name="T68" fmla="*/ 240 w 779"/>
              <a:gd name="T69" fmla="*/ 629 h 659"/>
              <a:gd name="T70" fmla="*/ 269 w 779"/>
              <a:gd name="T71" fmla="*/ 639 h 659"/>
              <a:gd name="T72" fmla="*/ 303 w 779"/>
              <a:gd name="T73" fmla="*/ 648 h 659"/>
              <a:gd name="T74" fmla="*/ 346 w 779"/>
              <a:gd name="T75" fmla="*/ 653 h 659"/>
              <a:gd name="T76" fmla="*/ 375 w 779"/>
              <a:gd name="T77" fmla="*/ 658 h 659"/>
              <a:gd name="T78" fmla="*/ 408 w 779"/>
              <a:gd name="T79" fmla="*/ 658 h 659"/>
              <a:gd name="T80" fmla="*/ 461 w 779"/>
              <a:gd name="T81" fmla="*/ 658 h 659"/>
              <a:gd name="T82" fmla="*/ 499 w 779"/>
              <a:gd name="T83" fmla="*/ 653 h 659"/>
              <a:gd name="T84" fmla="*/ 533 w 779"/>
              <a:gd name="T85" fmla="*/ 648 h 659"/>
              <a:gd name="T86" fmla="*/ 562 w 779"/>
              <a:gd name="T87" fmla="*/ 644 h 659"/>
              <a:gd name="T88" fmla="*/ 595 w 779"/>
              <a:gd name="T89" fmla="*/ 644 h 659"/>
              <a:gd name="T90" fmla="*/ 629 w 779"/>
              <a:gd name="T91" fmla="*/ 644 h 659"/>
              <a:gd name="T92" fmla="*/ 658 w 779"/>
              <a:gd name="T93" fmla="*/ 639 h 659"/>
              <a:gd name="T94" fmla="*/ 696 w 779"/>
              <a:gd name="T95" fmla="*/ 624 h 659"/>
              <a:gd name="T96" fmla="*/ 725 w 779"/>
              <a:gd name="T97" fmla="*/ 610 h 659"/>
              <a:gd name="T98" fmla="*/ 759 w 779"/>
              <a:gd name="T99" fmla="*/ 586 h 659"/>
              <a:gd name="T100" fmla="*/ 773 w 779"/>
              <a:gd name="T101" fmla="*/ 557 h 659"/>
              <a:gd name="T102" fmla="*/ 773 w 779"/>
              <a:gd name="T103" fmla="*/ 524 h 659"/>
              <a:gd name="T104" fmla="*/ 749 w 779"/>
              <a:gd name="T105" fmla="*/ 442 h 659"/>
              <a:gd name="T106" fmla="*/ 739 w 779"/>
              <a:gd name="T107" fmla="*/ 413 h 659"/>
              <a:gd name="T108" fmla="*/ 735 w 779"/>
              <a:gd name="T109" fmla="*/ 365 h 659"/>
              <a:gd name="T110" fmla="*/ 735 w 779"/>
              <a:gd name="T111" fmla="*/ 332 h 659"/>
              <a:gd name="T112" fmla="*/ 744 w 779"/>
              <a:gd name="T113" fmla="*/ 303 h 659"/>
              <a:gd name="T114" fmla="*/ 773 w 779"/>
              <a:gd name="T115" fmla="*/ 279 h 659"/>
              <a:gd name="T116" fmla="*/ 773 w 779"/>
              <a:gd name="T117" fmla="*/ 250 h 659"/>
              <a:gd name="T118" fmla="*/ 739 w 779"/>
              <a:gd name="T119" fmla="*/ 226 h 659"/>
              <a:gd name="T120" fmla="*/ 711 w 779"/>
              <a:gd name="T121" fmla="*/ 207 h 659"/>
              <a:gd name="T122" fmla="*/ 687 w 779"/>
              <a:gd name="T123" fmla="*/ 183 h 659"/>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779"/>
              <a:gd name="T187" fmla="*/ 0 h 659"/>
              <a:gd name="T188" fmla="*/ 779 w 779"/>
              <a:gd name="T189" fmla="*/ 659 h 659"/>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779" h="659">
                <a:moveTo>
                  <a:pt x="677" y="178"/>
                </a:moveTo>
                <a:lnTo>
                  <a:pt x="701" y="188"/>
                </a:lnTo>
                <a:lnTo>
                  <a:pt x="682" y="173"/>
                </a:lnTo>
                <a:lnTo>
                  <a:pt x="663" y="164"/>
                </a:lnTo>
                <a:lnTo>
                  <a:pt x="643" y="149"/>
                </a:lnTo>
                <a:lnTo>
                  <a:pt x="629" y="140"/>
                </a:lnTo>
                <a:lnTo>
                  <a:pt x="615" y="125"/>
                </a:lnTo>
                <a:lnTo>
                  <a:pt x="600" y="111"/>
                </a:lnTo>
                <a:lnTo>
                  <a:pt x="581" y="101"/>
                </a:lnTo>
                <a:lnTo>
                  <a:pt x="571" y="87"/>
                </a:lnTo>
                <a:lnTo>
                  <a:pt x="562" y="72"/>
                </a:lnTo>
                <a:lnTo>
                  <a:pt x="543" y="58"/>
                </a:lnTo>
                <a:lnTo>
                  <a:pt x="533" y="44"/>
                </a:lnTo>
                <a:lnTo>
                  <a:pt x="514" y="34"/>
                </a:lnTo>
                <a:lnTo>
                  <a:pt x="499" y="24"/>
                </a:lnTo>
                <a:lnTo>
                  <a:pt x="485" y="20"/>
                </a:lnTo>
                <a:lnTo>
                  <a:pt x="466" y="10"/>
                </a:lnTo>
                <a:lnTo>
                  <a:pt x="451" y="10"/>
                </a:lnTo>
                <a:lnTo>
                  <a:pt x="432" y="5"/>
                </a:lnTo>
                <a:lnTo>
                  <a:pt x="418" y="0"/>
                </a:lnTo>
                <a:lnTo>
                  <a:pt x="394" y="0"/>
                </a:lnTo>
                <a:lnTo>
                  <a:pt x="370" y="0"/>
                </a:lnTo>
                <a:lnTo>
                  <a:pt x="351" y="0"/>
                </a:lnTo>
                <a:lnTo>
                  <a:pt x="336" y="5"/>
                </a:lnTo>
                <a:lnTo>
                  <a:pt x="317" y="10"/>
                </a:lnTo>
                <a:lnTo>
                  <a:pt x="303" y="20"/>
                </a:lnTo>
                <a:lnTo>
                  <a:pt x="288" y="20"/>
                </a:lnTo>
                <a:lnTo>
                  <a:pt x="274" y="29"/>
                </a:lnTo>
                <a:lnTo>
                  <a:pt x="255" y="34"/>
                </a:lnTo>
                <a:lnTo>
                  <a:pt x="231" y="39"/>
                </a:lnTo>
                <a:lnTo>
                  <a:pt x="211" y="44"/>
                </a:lnTo>
                <a:lnTo>
                  <a:pt x="192" y="48"/>
                </a:lnTo>
                <a:lnTo>
                  <a:pt x="173" y="53"/>
                </a:lnTo>
                <a:lnTo>
                  <a:pt x="149" y="58"/>
                </a:lnTo>
                <a:lnTo>
                  <a:pt x="130" y="63"/>
                </a:lnTo>
                <a:lnTo>
                  <a:pt x="115" y="77"/>
                </a:lnTo>
                <a:lnTo>
                  <a:pt x="96" y="87"/>
                </a:lnTo>
                <a:lnTo>
                  <a:pt x="82" y="96"/>
                </a:lnTo>
                <a:lnTo>
                  <a:pt x="72" y="111"/>
                </a:lnTo>
                <a:lnTo>
                  <a:pt x="58" y="125"/>
                </a:lnTo>
                <a:lnTo>
                  <a:pt x="43" y="135"/>
                </a:lnTo>
                <a:lnTo>
                  <a:pt x="34" y="149"/>
                </a:lnTo>
                <a:lnTo>
                  <a:pt x="19" y="159"/>
                </a:lnTo>
                <a:lnTo>
                  <a:pt x="15" y="173"/>
                </a:lnTo>
                <a:lnTo>
                  <a:pt x="5" y="197"/>
                </a:lnTo>
                <a:lnTo>
                  <a:pt x="0" y="216"/>
                </a:lnTo>
                <a:lnTo>
                  <a:pt x="0" y="231"/>
                </a:lnTo>
                <a:lnTo>
                  <a:pt x="5" y="250"/>
                </a:lnTo>
                <a:lnTo>
                  <a:pt x="10" y="284"/>
                </a:lnTo>
                <a:lnTo>
                  <a:pt x="24" y="298"/>
                </a:lnTo>
                <a:lnTo>
                  <a:pt x="34" y="317"/>
                </a:lnTo>
                <a:lnTo>
                  <a:pt x="43" y="336"/>
                </a:lnTo>
                <a:lnTo>
                  <a:pt x="43" y="356"/>
                </a:lnTo>
                <a:lnTo>
                  <a:pt x="48" y="394"/>
                </a:lnTo>
                <a:lnTo>
                  <a:pt x="53" y="408"/>
                </a:lnTo>
                <a:lnTo>
                  <a:pt x="58" y="442"/>
                </a:lnTo>
                <a:lnTo>
                  <a:pt x="67" y="476"/>
                </a:lnTo>
                <a:lnTo>
                  <a:pt x="82" y="495"/>
                </a:lnTo>
                <a:lnTo>
                  <a:pt x="91" y="509"/>
                </a:lnTo>
                <a:lnTo>
                  <a:pt x="101" y="538"/>
                </a:lnTo>
                <a:lnTo>
                  <a:pt x="120" y="548"/>
                </a:lnTo>
                <a:lnTo>
                  <a:pt x="125" y="562"/>
                </a:lnTo>
                <a:lnTo>
                  <a:pt x="149" y="562"/>
                </a:lnTo>
                <a:lnTo>
                  <a:pt x="154" y="576"/>
                </a:lnTo>
                <a:lnTo>
                  <a:pt x="168" y="586"/>
                </a:lnTo>
                <a:lnTo>
                  <a:pt x="183" y="596"/>
                </a:lnTo>
                <a:lnTo>
                  <a:pt x="197" y="605"/>
                </a:lnTo>
                <a:lnTo>
                  <a:pt x="211" y="610"/>
                </a:lnTo>
                <a:lnTo>
                  <a:pt x="226" y="620"/>
                </a:lnTo>
                <a:lnTo>
                  <a:pt x="240" y="629"/>
                </a:lnTo>
                <a:lnTo>
                  <a:pt x="255" y="634"/>
                </a:lnTo>
                <a:lnTo>
                  <a:pt x="269" y="639"/>
                </a:lnTo>
                <a:lnTo>
                  <a:pt x="283" y="644"/>
                </a:lnTo>
                <a:lnTo>
                  <a:pt x="303" y="648"/>
                </a:lnTo>
                <a:lnTo>
                  <a:pt x="317" y="653"/>
                </a:lnTo>
                <a:lnTo>
                  <a:pt x="346" y="653"/>
                </a:lnTo>
                <a:lnTo>
                  <a:pt x="360" y="658"/>
                </a:lnTo>
                <a:lnTo>
                  <a:pt x="375" y="658"/>
                </a:lnTo>
                <a:lnTo>
                  <a:pt x="389" y="658"/>
                </a:lnTo>
                <a:lnTo>
                  <a:pt x="408" y="658"/>
                </a:lnTo>
                <a:lnTo>
                  <a:pt x="432" y="658"/>
                </a:lnTo>
                <a:lnTo>
                  <a:pt x="461" y="658"/>
                </a:lnTo>
                <a:lnTo>
                  <a:pt x="480" y="653"/>
                </a:lnTo>
                <a:lnTo>
                  <a:pt x="499" y="653"/>
                </a:lnTo>
                <a:lnTo>
                  <a:pt x="514" y="648"/>
                </a:lnTo>
                <a:lnTo>
                  <a:pt x="533" y="648"/>
                </a:lnTo>
                <a:lnTo>
                  <a:pt x="547" y="644"/>
                </a:lnTo>
                <a:lnTo>
                  <a:pt x="562" y="644"/>
                </a:lnTo>
                <a:lnTo>
                  <a:pt x="581" y="644"/>
                </a:lnTo>
                <a:lnTo>
                  <a:pt x="595" y="644"/>
                </a:lnTo>
                <a:lnTo>
                  <a:pt x="615" y="644"/>
                </a:lnTo>
                <a:lnTo>
                  <a:pt x="629" y="644"/>
                </a:lnTo>
                <a:lnTo>
                  <a:pt x="643" y="644"/>
                </a:lnTo>
                <a:lnTo>
                  <a:pt x="658" y="639"/>
                </a:lnTo>
                <a:lnTo>
                  <a:pt x="677" y="634"/>
                </a:lnTo>
                <a:lnTo>
                  <a:pt x="696" y="624"/>
                </a:lnTo>
                <a:lnTo>
                  <a:pt x="711" y="615"/>
                </a:lnTo>
                <a:lnTo>
                  <a:pt x="725" y="610"/>
                </a:lnTo>
                <a:lnTo>
                  <a:pt x="739" y="600"/>
                </a:lnTo>
                <a:lnTo>
                  <a:pt x="759" y="586"/>
                </a:lnTo>
                <a:lnTo>
                  <a:pt x="773" y="572"/>
                </a:lnTo>
                <a:lnTo>
                  <a:pt x="773" y="557"/>
                </a:lnTo>
                <a:lnTo>
                  <a:pt x="773" y="543"/>
                </a:lnTo>
                <a:lnTo>
                  <a:pt x="773" y="524"/>
                </a:lnTo>
                <a:lnTo>
                  <a:pt x="759" y="480"/>
                </a:lnTo>
                <a:lnTo>
                  <a:pt x="749" y="442"/>
                </a:lnTo>
                <a:lnTo>
                  <a:pt x="744" y="428"/>
                </a:lnTo>
                <a:lnTo>
                  <a:pt x="739" y="413"/>
                </a:lnTo>
                <a:lnTo>
                  <a:pt x="735" y="380"/>
                </a:lnTo>
                <a:lnTo>
                  <a:pt x="735" y="365"/>
                </a:lnTo>
                <a:lnTo>
                  <a:pt x="735" y="346"/>
                </a:lnTo>
                <a:lnTo>
                  <a:pt x="735" y="332"/>
                </a:lnTo>
                <a:lnTo>
                  <a:pt x="735" y="317"/>
                </a:lnTo>
                <a:lnTo>
                  <a:pt x="744" y="303"/>
                </a:lnTo>
                <a:lnTo>
                  <a:pt x="759" y="288"/>
                </a:lnTo>
                <a:lnTo>
                  <a:pt x="773" y="279"/>
                </a:lnTo>
                <a:lnTo>
                  <a:pt x="778" y="264"/>
                </a:lnTo>
                <a:lnTo>
                  <a:pt x="773" y="250"/>
                </a:lnTo>
                <a:lnTo>
                  <a:pt x="754" y="236"/>
                </a:lnTo>
                <a:lnTo>
                  <a:pt x="739" y="226"/>
                </a:lnTo>
                <a:lnTo>
                  <a:pt x="725" y="216"/>
                </a:lnTo>
                <a:lnTo>
                  <a:pt x="711" y="207"/>
                </a:lnTo>
                <a:lnTo>
                  <a:pt x="696" y="197"/>
                </a:lnTo>
                <a:lnTo>
                  <a:pt x="687" y="183"/>
                </a:lnTo>
                <a:lnTo>
                  <a:pt x="677" y="178"/>
                </a:lnTo>
              </a:path>
            </a:pathLst>
          </a:custGeom>
          <a:gradFill rotWithShape="0">
            <a:gsLst>
              <a:gs pos="0">
                <a:srgbClr val="323232"/>
              </a:gs>
              <a:gs pos="100000">
                <a:srgbClr val="A8A8A8"/>
              </a:gs>
            </a:gsLst>
            <a:path path="rect">
              <a:fillToRect l="50000" t="50000" r="50000" b="50000"/>
            </a:path>
          </a:gradFill>
          <a:ln w="12700" cap="rnd" cmpd="sng">
            <a:noFill/>
            <a:prstDash val="solid"/>
            <a:round/>
            <a:headEnd type="none" w="med" len="med"/>
            <a:tailEnd type="none" w="med" len="med"/>
          </a:ln>
        </p:spPr>
        <p:txBody>
          <a:bodyPr/>
          <a:lstStyle/>
          <a:p>
            <a:endParaRPr lang="en-US"/>
          </a:p>
        </p:txBody>
      </p:sp>
      <p:sp>
        <p:nvSpPr>
          <p:cNvPr id="10248" name="Freeform 8"/>
          <p:cNvSpPr>
            <a:spLocks/>
          </p:cNvSpPr>
          <p:nvPr/>
        </p:nvSpPr>
        <p:spPr bwMode="auto">
          <a:xfrm>
            <a:off x="6664325" y="5283200"/>
            <a:ext cx="306388" cy="187325"/>
          </a:xfrm>
          <a:custGeom>
            <a:avLst/>
            <a:gdLst>
              <a:gd name="T0" fmla="*/ 54 w 187"/>
              <a:gd name="T1" fmla="*/ 78 h 113"/>
              <a:gd name="T2" fmla="*/ 69 w 187"/>
              <a:gd name="T3" fmla="*/ 86 h 113"/>
              <a:gd name="T4" fmla="*/ 78 w 187"/>
              <a:gd name="T5" fmla="*/ 99 h 113"/>
              <a:gd name="T6" fmla="*/ 93 w 187"/>
              <a:gd name="T7" fmla="*/ 103 h 113"/>
              <a:gd name="T8" fmla="*/ 108 w 187"/>
              <a:gd name="T9" fmla="*/ 108 h 113"/>
              <a:gd name="T10" fmla="*/ 122 w 187"/>
              <a:gd name="T11" fmla="*/ 112 h 113"/>
              <a:gd name="T12" fmla="*/ 137 w 187"/>
              <a:gd name="T13" fmla="*/ 112 h 113"/>
              <a:gd name="T14" fmla="*/ 157 w 187"/>
              <a:gd name="T15" fmla="*/ 103 h 113"/>
              <a:gd name="T16" fmla="*/ 171 w 187"/>
              <a:gd name="T17" fmla="*/ 90 h 113"/>
              <a:gd name="T18" fmla="*/ 181 w 187"/>
              <a:gd name="T19" fmla="*/ 78 h 113"/>
              <a:gd name="T20" fmla="*/ 186 w 187"/>
              <a:gd name="T21" fmla="*/ 65 h 113"/>
              <a:gd name="T22" fmla="*/ 186 w 187"/>
              <a:gd name="T23" fmla="*/ 52 h 113"/>
              <a:gd name="T24" fmla="*/ 186 w 187"/>
              <a:gd name="T25" fmla="*/ 39 h 113"/>
              <a:gd name="T26" fmla="*/ 181 w 187"/>
              <a:gd name="T27" fmla="*/ 26 h 113"/>
              <a:gd name="T28" fmla="*/ 176 w 187"/>
              <a:gd name="T29" fmla="*/ 13 h 113"/>
              <a:gd name="T30" fmla="*/ 162 w 187"/>
              <a:gd name="T31" fmla="*/ 4 h 113"/>
              <a:gd name="T32" fmla="*/ 147 w 187"/>
              <a:gd name="T33" fmla="*/ 0 h 113"/>
              <a:gd name="T34" fmla="*/ 132 w 187"/>
              <a:gd name="T35" fmla="*/ 0 h 113"/>
              <a:gd name="T36" fmla="*/ 117 w 187"/>
              <a:gd name="T37" fmla="*/ 0 h 113"/>
              <a:gd name="T38" fmla="*/ 88 w 187"/>
              <a:gd name="T39" fmla="*/ 0 h 113"/>
              <a:gd name="T40" fmla="*/ 73 w 187"/>
              <a:gd name="T41" fmla="*/ 0 h 113"/>
              <a:gd name="T42" fmla="*/ 59 w 187"/>
              <a:gd name="T43" fmla="*/ 0 h 113"/>
              <a:gd name="T44" fmla="*/ 44 w 187"/>
              <a:gd name="T45" fmla="*/ 4 h 113"/>
              <a:gd name="T46" fmla="*/ 29 w 187"/>
              <a:gd name="T47" fmla="*/ 9 h 113"/>
              <a:gd name="T48" fmla="*/ 15 w 187"/>
              <a:gd name="T49" fmla="*/ 17 h 113"/>
              <a:gd name="T50" fmla="*/ 0 w 187"/>
              <a:gd name="T51" fmla="*/ 26 h 113"/>
              <a:gd name="T52" fmla="*/ 0 w 187"/>
              <a:gd name="T53" fmla="*/ 39 h 113"/>
              <a:gd name="T54" fmla="*/ 0 w 187"/>
              <a:gd name="T55" fmla="*/ 52 h 113"/>
              <a:gd name="T56" fmla="*/ 15 w 187"/>
              <a:gd name="T57" fmla="*/ 60 h 113"/>
              <a:gd name="T58" fmla="*/ 29 w 187"/>
              <a:gd name="T59" fmla="*/ 60 h 113"/>
              <a:gd name="T60" fmla="*/ 44 w 187"/>
              <a:gd name="T61" fmla="*/ 65 h 113"/>
              <a:gd name="T62" fmla="*/ 59 w 187"/>
              <a:gd name="T63" fmla="*/ 69 h 11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87"/>
              <a:gd name="T97" fmla="*/ 0 h 113"/>
              <a:gd name="T98" fmla="*/ 187 w 187"/>
              <a:gd name="T99" fmla="*/ 113 h 11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87" h="113">
                <a:moveTo>
                  <a:pt x="54" y="78"/>
                </a:moveTo>
                <a:lnTo>
                  <a:pt x="69" y="86"/>
                </a:lnTo>
                <a:lnTo>
                  <a:pt x="78" y="99"/>
                </a:lnTo>
                <a:lnTo>
                  <a:pt x="93" y="103"/>
                </a:lnTo>
                <a:lnTo>
                  <a:pt x="108" y="108"/>
                </a:lnTo>
                <a:lnTo>
                  <a:pt x="122" y="112"/>
                </a:lnTo>
                <a:lnTo>
                  <a:pt x="137" y="112"/>
                </a:lnTo>
                <a:lnTo>
                  <a:pt x="157" y="103"/>
                </a:lnTo>
                <a:lnTo>
                  <a:pt x="171" y="90"/>
                </a:lnTo>
                <a:lnTo>
                  <a:pt x="181" y="78"/>
                </a:lnTo>
                <a:lnTo>
                  <a:pt x="186" y="65"/>
                </a:lnTo>
                <a:lnTo>
                  <a:pt x="186" y="52"/>
                </a:lnTo>
                <a:lnTo>
                  <a:pt x="186" y="39"/>
                </a:lnTo>
                <a:lnTo>
                  <a:pt x="181" y="26"/>
                </a:lnTo>
                <a:lnTo>
                  <a:pt x="176" y="13"/>
                </a:lnTo>
                <a:lnTo>
                  <a:pt x="162" y="4"/>
                </a:lnTo>
                <a:lnTo>
                  <a:pt x="147" y="0"/>
                </a:lnTo>
                <a:lnTo>
                  <a:pt x="132" y="0"/>
                </a:lnTo>
                <a:lnTo>
                  <a:pt x="117" y="0"/>
                </a:lnTo>
                <a:lnTo>
                  <a:pt x="88" y="0"/>
                </a:lnTo>
                <a:lnTo>
                  <a:pt x="73" y="0"/>
                </a:lnTo>
                <a:lnTo>
                  <a:pt x="59" y="0"/>
                </a:lnTo>
                <a:lnTo>
                  <a:pt x="44" y="4"/>
                </a:lnTo>
                <a:lnTo>
                  <a:pt x="29" y="9"/>
                </a:lnTo>
                <a:lnTo>
                  <a:pt x="15" y="17"/>
                </a:lnTo>
                <a:lnTo>
                  <a:pt x="0" y="26"/>
                </a:lnTo>
                <a:lnTo>
                  <a:pt x="0" y="39"/>
                </a:lnTo>
                <a:lnTo>
                  <a:pt x="0" y="52"/>
                </a:lnTo>
                <a:lnTo>
                  <a:pt x="15" y="60"/>
                </a:lnTo>
                <a:lnTo>
                  <a:pt x="29" y="60"/>
                </a:lnTo>
                <a:lnTo>
                  <a:pt x="44" y="65"/>
                </a:lnTo>
                <a:lnTo>
                  <a:pt x="59" y="69"/>
                </a:lnTo>
              </a:path>
            </a:pathLst>
          </a:custGeom>
          <a:gradFill rotWithShape="0">
            <a:gsLst>
              <a:gs pos="0">
                <a:srgbClr val="2B2B2B"/>
              </a:gs>
              <a:gs pos="100000">
                <a:srgbClr val="909090"/>
              </a:gs>
            </a:gsLst>
            <a:path path="rect">
              <a:fillToRect l="50000" t="50000" r="50000" b="50000"/>
            </a:path>
          </a:gradFill>
          <a:ln w="12700" cap="rnd" cmpd="sng">
            <a:noFill/>
            <a:prstDash val="solid"/>
            <a:round/>
            <a:headEnd type="none" w="med" len="med"/>
            <a:tailEnd type="none" w="med" len="med"/>
          </a:ln>
        </p:spPr>
        <p:txBody>
          <a:bodyPr/>
          <a:lstStyle/>
          <a:p>
            <a:endParaRPr lang="en-US"/>
          </a:p>
        </p:txBody>
      </p:sp>
      <p:sp>
        <p:nvSpPr>
          <p:cNvPr id="10249" name="Freeform 9"/>
          <p:cNvSpPr>
            <a:spLocks/>
          </p:cNvSpPr>
          <p:nvPr/>
        </p:nvSpPr>
        <p:spPr bwMode="auto">
          <a:xfrm>
            <a:off x="8524875" y="4332288"/>
            <a:ext cx="395288" cy="495300"/>
          </a:xfrm>
          <a:custGeom>
            <a:avLst/>
            <a:gdLst>
              <a:gd name="T0" fmla="*/ 240 w 241"/>
              <a:gd name="T1" fmla="*/ 3 h 299"/>
              <a:gd name="T2" fmla="*/ 178 w 241"/>
              <a:gd name="T3" fmla="*/ 0 h 299"/>
              <a:gd name="T4" fmla="*/ 163 w 241"/>
              <a:gd name="T5" fmla="*/ 10 h 299"/>
              <a:gd name="T6" fmla="*/ 149 w 241"/>
              <a:gd name="T7" fmla="*/ 15 h 299"/>
              <a:gd name="T8" fmla="*/ 144 w 241"/>
              <a:gd name="T9" fmla="*/ 29 h 299"/>
              <a:gd name="T10" fmla="*/ 139 w 241"/>
              <a:gd name="T11" fmla="*/ 44 h 299"/>
              <a:gd name="T12" fmla="*/ 139 w 241"/>
              <a:gd name="T13" fmla="*/ 58 h 299"/>
              <a:gd name="T14" fmla="*/ 154 w 241"/>
              <a:gd name="T15" fmla="*/ 72 h 299"/>
              <a:gd name="T16" fmla="*/ 168 w 241"/>
              <a:gd name="T17" fmla="*/ 92 h 299"/>
              <a:gd name="T18" fmla="*/ 182 w 241"/>
              <a:gd name="T19" fmla="*/ 101 h 299"/>
              <a:gd name="T20" fmla="*/ 192 w 241"/>
              <a:gd name="T21" fmla="*/ 116 h 299"/>
              <a:gd name="T22" fmla="*/ 192 w 241"/>
              <a:gd name="T23" fmla="*/ 130 h 299"/>
              <a:gd name="T24" fmla="*/ 192 w 241"/>
              <a:gd name="T25" fmla="*/ 144 h 299"/>
              <a:gd name="T26" fmla="*/ 178 w 241"/>
              <a:gd name="T27" fmla="*/ 164 h 299"/>
              <a:gd name="T28" fmla="*/ 163 w 241"/>
              <a:gd name="T29" fmla="*/ 178 h 299"/>
              <a:gd name="T30" fmla="*/ 144 w 241"/>
              <a:gd name="T31" fmla="*/ 192 h 299"/>
              <a:gd name="T32" fmla="*/ 130 w 241"/>
              <a:gd name="T33" fmla="*/ 202 h 299"/>
              <a:gd name="T34" fmla="*/ 115 w 241"/>
              <a:gd name="T35" fmla="*/ 207 h 299"/>
              <a:gd name="T36" fmla="*/ 96 w 241"/>
              <a:gd name="T37" fmla="*/ 212 h 299"/>
              <a:gd name="T38" fmla="*/ 82 w 241"/>
              <a:gd name="T39" fmla="*/ 221 h 299"/>
              <a:gd name="T40" fmla="*/ 72 w 241"/>
              <a:gd name="T41" fmla="*/ 250 h 299"/>
              <a:gd name="T42" fmla="*/ 58 w 241"/>
              <a:gd name="T43" fmla="*/ 264 h 299"/>
              <a:gd name="T44" fmla="*/ 43 w 241"/>
              <a:gd name="T45" fmla="*/ 274 h 299"/>
              <a:gd name="T46" fmla="*/ 0 w 241"/>
              <a:gd name="T47" fmla="*/ 298 h 299"/>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41"/>
              <a:gd name="T73" fmla="*/ 0 h 299"/>
              <a:gd name="T74" fmla="*/ 241 w 241"/>
              <a:gd name="T75" fmla="*/ 299 h 299"/>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41" h="299">
                <a:moveTo>
                  <a:pt x="240" y="3"/>
                </a:moveTo>
                <a:lnTo>
                  <a:pt x="178" y="0"/>
                </a:lnTo>
                <a:lnTo>
                  <a:pt x="163" y="10"/>
                </a:lnTo>
                <a:lnTo>
                  <a:pt x="149" y="15"/>
                </a:lnTo>
                <a:lnTo>
                  <a:pt x="144" y="29"/>
                </a:lnTo>
                <a:lnTo>
                  <a:pt x="139" y="44"/>
                </a:lnTo>
                <a:lnTo>
                  <a:pt x="139" y="58"/>
                </a:lnTo>
                <a:lnTo>
                  <a:pt x="154" y="72"/>
                </a:lnTo>
                <a:lnTo>
                  <a:pt x="168" y="92"/>
                </a:lnTo>
                <a:lnTo>
                  <a:pt x="182" y="101"/>
                </a:lnTo>
                <a:lnTo>
                  <a:pt x="192" y="116"/>
                </a:lnTo>
                <a:lnTo>
                  <a:pt x="192" y="130"/>
                </a:lnTo>
                <a:lnTo>
                  <a:pt x="192" y="144"/>
                </a:lnTo>
                <a:lnTo>
                  <a:pt x="178" y="164"/>
                </a:lnTo>
                <a:lnTo>
                  <a:pt x="163" y="178"/>
                </a:lnTo>
                <a:lnTo>
                  <a:pt x="144" y="192"/>
                </a:lnTo>
                <a:lnTo>
                  <a:pt x="130" y="202"/>
                </a:lnTo>
                <a:lnTo>
                  <a:pt x="115" y="207"/>
                </a:lnTo>
                <a:lnTo>
                  <a:pt x="96" y="212"/>
                </a:lnTo>
                <a:lnTo>
                  <a:pt x="82" y="221"/>
                </a:lnTo>
                <a:lnTo>
                  <a:pt x="72" y="250"/>
                </a:lnTo>
                <a:lnTo>
                  <a:pt x="58" y="264"/>
                </a:lnTo>
                <a:lnTo>
                  <a:pt x="43" y="274"/>
                </a:lnTo>
                <a:lnTo>
                  <a:pt x="0" y="298"/>
                </a:lnTo>
              </a:path>
            </a:pathLst>
          </a:custGeom>
          <a:noFill/>
          <a:ln w="12700" cap="rnd" cmpd="sng">
            <a:solidFill>
              <a:schemeClr val="tx1"/>
            </a:solidFill>
            <a:prstDash val="solid"/>
            <a:round/>
            <a:headEnd type="none" w="med" len="med"/>
            <a:tailEnd type="triangle" w="med" len="med"/>
          </a:ln>
        </p:spPr>
        <p:txBody>
          <a:bodyPr/>
          <a:lstStyle/>
          <a:p>
            <a:endParaRPr lang="en-US"/>
          </a:p>
        </p:txBody>
      </p:sp>
      <p:sp>
        <p:nvSpPr>
          <p:cNvPr id="10250" name="Freeform 10"/>
          <p:cNvSpPr>
            <a:spLocks/>
          </p:cNvSpPr>
          <p:nvPr/>
        </p:nvSpPr>
        <p:spPr bwMode="auto">
          <a:xfrm>
            <a:off x="6969125" y="4270375"/>
            <a:ext cx="190500" cy="725488"/>
          </a:xfrm>
          <a:custGeom>
            <a:avLst/>
            <a:gdLst>
              <a:gd name="T0" fmla="*/ 18 w 116"/>
              <a:gd name="T1" fmla="*/ 0 h 439"/>
              <a:gd name="T2" fmla="*/ 0 w 116"/>
              <a:gd name="T3" fmla="*/ 0 h 439"/>
              <a:gd name="T4" fmla="*/ 24 w 116"/>
              <a:gd name="T5" fmla="*/ 16 h 439"/>
              <a:gd name="T6" fmla="*/ 42 w 116"/>
              <a:gd name="T7" fmla="*/ 22 h 439"/>
              <a:gd name="T8" fmla="*/ 61 w 116"/>
              <a:gd name="T9" fmla="*/ 33 h 439"/>
              <a:gd name="T10" fmla="*/ 78 w 116"/>
              <a:gd name="T11" fmla="*/ 43 h 439"/>
              <a:gd name="T12" fmla="*/ 96 w 116"/>
              <a:gd name="T13" fmla="*/ 60 h 439"/>
              <a:gd name="T14" fmla="*/ 109 w 116"/>
              <a:gd name="T15" fmla="*/ 82 h 439"/>
              <a:gd name="T16" fmla="*/ 115 w 116"/>
              <a:gd name="T17" fmla="*/ 98 h 439"/>
              <a:gd name="T18" fmla="*/ 115 w 116"/>
              <a:gd name="T19" fmla="*/ 115 h 439"/>
              <a:gd name="T20" fmla="*/ 115 w 116"/>
              <a:gd name="T21" fmla="*/ 131 h 439"/>
              <a:gd name="T22" fmla="*/ 96 w 116"/>
              <a:gd name="T23" fmla="*/ 143 h 439"/>
              <a:gd name="T24" fmla="*/ 85 w 116"/>
              <a:gd name="T25" fmla="*/ 159 h 439"/>
              <a:gd name="T26" fmla="*/ 72 w 116"/>
              <a:gd name="T27" fmla="*/ 176 h 439"/>
              <a:gd name="T28" fmla="*/ 72 w 116"/>
              <a:gd name="T29" fmla="*/ 197 h 439"/>
              <a:gd name="T30" fmla="*/ 72 w 116"/>
              <a:gd name="T31" fmla="*/ 219 h 439"/>
              <a:gd name="T32" fmla="*/ 72 w 116"/>
              <a:gd name="T33" fmla="*/ 241 h 439"/>
              <a:gd name="T34" fmla="*/ 72 w 116"/>
              <a:gd name="T35" fmla="*/ 258 h 439"/>
              <a:gd name="T36" fmla="*/ 85 w 116"/>
              <a:gd name="T37" fmla="*/ 274 h 439"/>
              <a:gd name="T38" fmla="*/ 96 w 116"/>
              <a:gd name="T39" fmla="*/ 290 h 439"/>
              <a:gd name="T40" fmla="*/ 102 w 116"/>
              <a:gd name="T41" fmla="*/ 307 h 439"/>
              <a:gd name="T42" fmla="*/ 102 w 116"/>
              <a:gd name="T43" fmla="*/ 329 h 439"/>
              <a:gd name="T44" fmla="*/ 102 w 116"/>
              <a:gd name="T45" fmla="*/ 350 h 439"/>
              <a:gd name="T46" fmla="*/ 91 w 116"/>
              <a:gd name="T47" fmla="*/ 367 h 439"/>
              <a:gd name="T48" fmla="*/ 72 w 116"/>
              <a:gd name="T49" fmla="*/ 383 h 439"/>
              <a:gd name="T50" fmla="*/ 48 w 116"/>
              <a:gd name="T51" fmla="*/ 389 h 439"/>
              <a:gd name="T52" fmla="*/ 42 w 116"/>
              <a:gd name="T53" fmla="*/ 405 h 439"/>
              <a:gd name="T54" fmla="*/ 42 w 116"/>
              <a:gd name="T55" fmla="*/ 422 h 439"/>
              <a:gd name="T56" fmla="*/ 42 w 116"/>
              <a:gd name="T57" fmla="*/ 438 h 43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16"/>
              <a:gd name="T88" fmla="*/ 0 h 439"/>
              <a:gd name="T89" fmla="*/ 116 w 116"/>
              <a:gd name="T90" fmla="*/ 439 h 439"/>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16" h="439">
                <a:moveTo>
                  <a:pt x="18" y="0"/>
                </a:moveTo>
                <a:lnTo>
                  <a:pt x="0" y="0"/>
                </a:lnTo>
                <a:lnTo>
                  <a:pt x="24" y="16"/>
                </a:lnTo>
                <a:lnTo>
                  <a:pt x="42" y="22"/>
                </a:lnTo>
                <a:lnTo>
                  <a:pt x="61" y="33"/>
                </a:lnTo>
                <a:lnTo>
                  <a:pt x="78" y="43"/>
                </a:lnTo>
                <a:lnTo>
                  <a:pt x="96" y="60"/>
                </a:lnTo>
                <a:lnTo>
                  <a:pt x="109" y="82"/>
                </a:lnTo>
                <a:lnTo>
                  <a:pt x="115" y="98"/>
                </a:lnTo>
                <a:lnTo>
                  <a:pt x="115" y="115"/>
                </a:lnTo>
                <a:lnTo>
                  <a:pt x="115" y="131"/>
                </a:lnTo>
                <a:lnTo>
                  <a:pt x="96" y="143"/>
                </a:lnTo>
                <a:lnTo>
                  <a:pt x="85" y="159"/>
                </a:lnTo>
                <a:lnTo>
                  <a:pt x="72" y="176"/>
                </a:lnTo>
                <a:lnTo>
                  <a:pt x="72" y="197"/>
                </a:lnTo>
                <a:lnTo>
                  <a:pt x="72" y="219"/>
                </a:lnTo>
                <a:lnTo>
                  <a:pt x="72" y="241"/>
                </a:lnTo>
                <a:lnTo>
                  <a:pt x="72" y="258"/>
                </a:lnTo>
                <a:lnTo>
                  <a:pt x="85" y="274"/>
                </a:lnTo>
                <a:lnTo>
                  <a:pt x="96" y="290"/>
                </a:lnTo>
                <a:lnTo>
                  <a:pt x="102" y="307"/>
                </a:lnTo>
                <a:lnTo>
                  <a:pt x="102" y="329"/>
                </a:lnTo>
                <a:lnTo>
                  <a:pt x="102" y="350"/>
                </a:lnTo>
                <a:lnTo>
                  <a:pt x="91" y="367"/>
                </a:lnTo>
                <a:lnTo>
                  <a:pt x="72" y="383"/>
                </a:lnTo>
                <a:lnTo>
                  <a:pt x="48" y="389"/>
                </a:lnTo>
                <a:lnTo>
                  <a:pt x="42" y="405"/>
                </a:lnTo>
                <a:lnTo>
                  <a:pt x="42" y="422"/>
                </a:lnTo>
                <a:lnTo>
                  <a:pt x="42" y="438"/>
                </a:lnTo>
              </a:path>
            </a:pathLst>
          </a:custGeom>
          <a:noFill/>
          <a:ln w="12700" cap="rnd" cmpd="sng">
            <a:solidFill>
              <a:schemeClr val="tx1"/>
            </a:solidFill>
            <a:prstDash val="solid"/>
            <a:round/>
            <a:headEnd type="none" w="med" len="med"/>
            <a:tailEnd type="triangle" w="med" len="med"/>
          </a:ln>
        </p:spPr>
        <p:txBody>
          <a:bodyPr/>
          <a:lstStyle/>
          <a:p>
            <a:endParaRPr lang="en-US"/>
          </a:p>
        </p:txBody>
      </p:sp>
      <p:sp>
        <p:nvSpPr>
          <p:cNvPr id="10251" name="Freeform 11"/>
          <p:cNvSpPr>
            <a:spLocks/>
          </p:cNvSpPr>
          <p:nvPr/>
        </p:nvSpPr>
        <p:spPr bwMode="auto">
          <a:xfrm>
            <a:off x="6450013" y="5857875"/>
            <a:ext cx="409575" cy="334963"/>
          </a:xfrm>
          <a:custGeom>
            <a:avLst/>
            <a:gdLst>
              <a:gd name="T0" fmla="*/ 19 w 250"/>
              <a:gd name="T1" fmla="*/ 192 h 203"/>
              <a:gd name="T2" fmla="*/ 0 w 250"/>
              <a:gd name="T3" fmla="*/ 202 h 203"/>
              <a:gd name="T4" fmla="*/ 9 w 250"/>
              <a:gd name="T5" fmla="*/ 182 h 203"/>
              <a:gd name="T6" fmla="*/ 29 w 250"/>
              <a:gd name="T7" fmla="*/ 173 h 203"/>
              <a:gd name="T8" fmla="*/ 48 w 250"/>
              <a:gd name="T9" fmla="*/ 163 h 203"/>
              <a:gd name="T10" fmla="*/ 72 w 250"/>
              <a:gd name="T11" fmla="*/ 163 h 203"/>
              <a:gd name="T12" fmla="*/ 101 w 250"/>
              <a:gd name="T13" fmla="*/ 163 h 203"/>
              <a:gd name="T14" fmla="*/ 125 w 250"/>
              <a:gd name="T15" fmla="*/ 163 h 203"/>
              <a:gd name="T16" fmla="*/ 144 w 250"/>
              <a:gd name="T17" fmla="*/ 163 h 203"/>
              <a:gd name="T18" fmla="*/ 158 w 250"/>
              <a:gd name="T19" fmla="*/ 163 h 203"/>
              <a:gd name="T20" fmla="*/ 173 w 250"/>
              <a:gd name="T21" fmla="*/ 173 h 203"/>
              <a:gd name="T22" fmla="*/ 192 w 250"/>
              <a:gd name="T23" fmla="*/ 182 h 203"/>
              <a:gd name="T24" fmla="*/ 211 w 250"/>
              <a:gd name="T25" fmla="*/ 178 h 203"/>
              <a:gd name="T26" fmla="*/ 225 w 250"/>
              <a:gd name="T27" fmla="*/ 173 h 203"/>
              <a:gd name="T28" fmla="*/ 235 w 250"/>
              <a:gd name="T29" fmla="*/ 158 h 203"/>
              <a:gd name="T30" fmla="*/ 249 w 250"/>
              <a:gd name="T31" fmla="*/ 144 h 203"/>
              <a:gd name="T32" fmla="*/ 249 w 250"/>
              <a:gd name="T33" fmla="*/ 130 h 203"/>
              <a:gd name="T34" fmla="*/ 249 w 250"/>
              <a:gd name="T35" fmla="*/ 110 h 203"/>
              <a:gd name="T36" fmla="*/ 240 w 250"/>
              <a:gd name="T37" fmla="*/ 96 h 203"/>
              <a:gd name="T38" fmla="*/ 230 w 250"/>
              <a:gd name="T39" fmla="*/ 82 h 203"/>
              <a:gd name="T40" fmla="*/ 211 w 250"/>
              <a:gd name="T41" fmla="*/ 67 h 203"/>
              <a:gd name="T42" fmla="*/ 197 w 250"/>
              <a:gd name="T43" fmla="*/ 48 h 203"/>
              <a:gd name="T44" fmla="*/ 192 w 250"/>
              <a:gd name="T45" fmla="*/ 29 h 203"/>
              <a:gd name="T46" fmla="*/ 182 w 250"/>
              <a:gd name="T47" fmla="*/ 14 h 203"/>
              <a:gd name="T48" fmla="*/ 182 w 250"/>
              <a:gd name="T49" fmla="*/ 0 h 203"/>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50"/>
              <a:gd name="T76" fmla="*/ 0 h 203"/>
              <a:gd name="T77" fmla="*/ 250 w 250"/>
              <a:gd name="T78" fmla="*/ 203 h 203"/>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50" h="203">
                <a:moveTo>
                  <a:pt x="19" y="192"/>
                </a:moveTo>
                <a:lnTo>
                  <a:pt x="0" y="202"/>
                </a:lnTo>
                <a:lnTo>
                  <a:pt x="9" y="182"/>
                </a:lnTo>
                <a:lnTo>
                  <a:pt x="29" y="173"/>
                </a:lnTo>
                <a:lnTo>
                  <a:pt x="48" y="163"/>
                </a:lnTo>
                <a:lnTo>
                  <a:pt x="72" y="163"/>
                </a:lnTo>
                <a:lnTo>
                  <a:pt x="101" y="163"/>
                </a:lnTo>
                <a:lnTo>
                  <a:pt x="125" y="163"/>
                </a:lnTo>
                <a:lnTo>
                  <a:pt x="144" y="163"/>
                </a:lnTo>
                <a:lnTo>
                  <a:pt x="158" y="163"/>
                </a:lnTo>
                <a:lnTo>
                  <a:pt x="173" y="173"/>
                </a:lnTo>
                <a:lnTo>
                  <a:pt x="192" y="182"/>
                </a:lnTo>
                <a:lnTo>
                  <a:pt x="211" y="178"/>
                </a:lnTo>
                <a:lnTo>
                  <a:pt x="225" y="173"/>
                </a:lnTo>
                <a:lnTo>
                  <a:pt x="235" y="158"/>
                </a:lnTo>
                <a:lnTo>
                  <a:pt x="249" y="144"/>
                </a:lnTo>
                <a:lnTo>
                  <a:pt x="249" y="130"/>
                </a:lnTo>
                <a:lnTo>
                  <a:pt x="249" y="110"/>
                </a:lnTo>
                <a:lnTo>
                  <a:pt x="240" y="96"/>
                </a:lnTo>
                <a:lnTo>
                  <a:pt x="230" y="82"/>
                </a:lnTo>
                <a:lnTo>
                  <a:pt x="211" y="67"/>
                </a:lnTo>
                <a:lnTo>
                  <a:pt x="197" y="48"/>
                </a:lnTo>
                <a:lnTo>
                  <a:pt x="192" y="29"/>
                </a:lnTo>
                <a:lnTo>
                  <a:pt x="182" y="14"/>
                </a:lnTo>
                <a:lnTo>
                  <a:pt x="182" y="0"/>
                </a:lnTo>
              </a:path>
            </a:pathLst>
          </a:custGeom>
          <a:noFill/>
          <a:ln w="12700" cap="rnd" cmpd="sng">
            <a:solidFill>
              <a:schemeClr val="tx1"/>
            </a:solidFill>
            <a:prstDash val="solid"/>
            <a:round/>
            <a:headEnd type="none" w="med" len="med"/>
            <a:tailEnd type="triangle" w="med" len="med"/>
          </a:ln>
        </p:spPr>
        <p:txBody>
          <a:bodyPr/>
          <a:lstStyle/>
          <a:p>
            <a:endParaRPr lang="en-US"/>
          </a:p>
        </p:txBody>
      </p:sp>
      <p:sp>
        <p:nvSpPr>
          <p:cNvPr id="10252" name="Freeform 12"/>
          <p:cNvSpPr>
            <a:spLocks/>
          </p:cNvSpPr>
          <p:nvPr/>
        </p:nvSpPr>
        <p:spPr bwMode="auto">
          <a:xfrm>
            <a:off x="6051550" y="3975100"/>
            <a:ext cx="198438" cy="647700"/>
          </a:xfrm>
          <a:custGeom>
            <a:avLst/>
            <a:gdLst>
              <a:gd name="T0" fmla="*/ 77 w 121"/>
              <a:gd name="T1" fmla="*/ 0 h 391"/>
              <a:gd name="T2" fmla="*/ 88 w 121"/>
              <a:gd name="T3" fmla="*/ 22 h 391"/>
              <a:gd name="T4" fmla="*/ 119 w 121"/>
              <a:gd name="T5" fmla="*/ 55 h 391"/>
              <a:gd name="T6" fmla="*/ 114 w 121"/>
              <a:gd name="T7" fmla="*/ 74 h 391"/>
              <a:gd name="T8" fmla="*/ 116 w 121"/>
              <a:gd name="T9" fmla="*/ 91 h 391"/>
              <a:gd name="T10" fmla="*/ 117 w 121"/>
              <a:gd name="T11" fmla="*/ 108 h 391"/>
              <a:gd name="T12" fmla="*/ 120 w 121"/>
              <a:gd name="T13" fmla="*/ 126 h 391"/>
              <a:gd name="T14" fmla="*/ 108 w 121"/>
              <a:gd name="T15" fmla="*/ 147 h 391"/>
              <a:gd name="T16" fmla="*/ 101 w 121"/>
              <a:gd name="T17" fmla="*/ 160 h 391"/>
              <a:gd name="T18" fmla="*/ 86 w 121"/>
              <a:gd name="T19" fmla="*/ 189 h 391"/>
              <a:gd name="T20" fmla="*/ 72 w 121"/>
              <a:gd name="T21" fmla="*/ 204 h 391"/>
              <a:gd name="T22" fmla="*/ 65 w 121"/>
              <a:gd name="T23" fmla="*/ 217 h 391"/>
              <a:gd name="T24" fmla="*/ 52 w 121"/>
              <a:gd name="T25" fmla="*/ 231 h 391"/>
              <a:gd name="T26" fmla="*/ 41 w 121"/>
              <a:gd name="T27" fmla="*/ 241 h 391"/>
              <a:gd name="T28" fmla="*/ 24 w 121"/>
              <a:gd name="T29" fmla="*/ 265 h 391"/>
              <a:gd name="T30" fmla="*/ 15 w 121"/>
              <a:gd name="T31" fmla="*/ 282 h 391"/>
              <a:gd name="T32" fmla="*/ 6 w 121"/>
              <a:gd name="T33" fmla="*/ 299 h 391"/>
              <a:gd name="T34" fmla="*/ 1 w 121"/>
              <a:gd name="T35" fmla="*/ 318 h 391"/>
              <a:gd name="T36" fmla="*/ 0 w 121"/>
              <a:gd name="T37" fmla="*/ 340 h 391"/>
              <a:gd name="T38" fmla="*/ 10 w 121"/>
              <a:gd name="T39" fmla="*/ 360 h 391"/>
              <a:gd name="T40" fmla="*/ 16 w 121"/>
              <a:gd name="T41" fmla="*/ 382 h 391"/>
              <a:gd name="T42" fmla="*/ 29 w 121"/>
              <a:gd name="T43" fmla="*/ 388 h 391"/>
              <a:gd name="T44" fmla="*/ 44 w 121"/>
              <a:gd name="T45" fmla="*/ 390 h 391"/>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21"/>
              <a:gd name="T70" fmla="*/ 0 h 391"/>
              <a:gd name="T71" fmla="*/ 121 w 121"/>
              <a:gd name="T72" fmla="*/ 391 h 391"/>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21" h="391">
                <a:moveTo>
                  <a:pt x="77" y="0"/>
                </a:moveTo>
                <a:lnTo>
                  <a:pt x="88" y="22"/>
                </a:lnTo>
                <a:lnTo>
                  <a:pt x="119" y="55"/>
                </a:lnTo>
                <a:lnTo>
                  <a:pt x="114" y="74"/>
                </a:lnTo>
                <a:lnTo>
                  <a:pt x="116" y="91"/>
                </a:lnTo>
                <a:lnTo>
                  <a:pt x="117" y="108"/>
                </a:lnTo>
                <a:lnTo>
                  <a:pt x="120" y="126"/>
                </a:lnTo>
                <a:lnTo>
                  <a:pt x="108" y="147"/>
                </a:lnTo>
                <a:lnTo>
                  <a:pt x="101" y="160"/>
                </a:lnTo>
                <a:lnTo>
                  <a:pt x="86" y="189"/>
                </a:lnTo>
                <a:lnTo>
                  <a:pt x="72" y="204"/>
                </a:lnTo>
                <a:lnTo>
                  <a:pt x="65" y="217"/>
                </a:lnTo>
                <a:lnTo>
                  <a:pt x="52" y="231"/>
                </a:lnTo>
                <a:lnTo>
                  <a:pt x="41" y="241"/>
                </a:lnTo>
                <a:lnTo>
                  <a:pt x="24" y="265"/>
                </a:lnTo>
                <a:lnTo>
                  <a:pt x="15" y="282"/>
                </a:lnTo>
                <a:lnTo>
                  <a:pt x="6" y="299"/>
                </a:lnTo>
                <a:lnTo>
                  <a:pt x="1" y="318"/>
                </a:lnTo>
                <a:lnTo>
                  <a:pt x="0" y="340"/>
                </a:lnTo>
                <a:lnTo>
                  <a:pt x="10" y="360"/>
                </a:lnTo>
                <a:lnTo>
                  <a:pt x="16" y="382"/>
                </a:lnTo>
                <a:lnTo>
                  <a:pt x="29" y="388"/>
                </a:lnTo>
                <a:lnTo>
                  <a:pt x="44" y="390"/>
                </a:lnTo>
              </a:path>
            </a:pathLst>
          </a:custGeom>
          <a:noFill/>
          <a:ln w="12700" cap="rnd" cmpd="sng">
            <a:solidFill>
              <a:schemeClr val="tx1"/>
            </a:solidFill>
            <a:prstDash val="solid"/>
            <a:round/>
            <a:headEnd type="none" w="med" len="med"/>
            <a:tailEnd type="triangle" w="med" len="med"/>
          </a:ln>
        </p:spPr>
        <p:txBody>
          <a:bodyPr/>
          <a:lstStyle/>
          <a:p>
            <a:endParaRPr lang="en-US"/>
          </a:p>
        </p:txBody>
      </p:sp>
      <p:sp>
        <p:nvSpPr>
          <p:cNvPr id="10253" name="Freeform 13"/>
          <p:cNvSpPr>
            <a:spLocks/>
          </p:cNvSpPr>
          <p:nvPr/>
        </p:nvSpPr>
        <p:spPr bwMode="auto">
          <a:xfrm>
            <a:off x="8447088" y="5349875"/>
            <a:ext cx="411162" cy="636588"/>
          </a:xfrm>
          <a:custGeom>
            <a:avLst/>
            <a:gdLst>
              <a:gd name="T0" fmla="*/ 240 w 251"/>
              <a:gd name="T1" fmla="*/ 19 h 385"/>
              <a:gd name="T2" fmla="*/ 250 w 251"/>
              <a:gd name="T3" fmla="*/ 0 h 385"/>
              <a:gd name="T4" fmla="*/ 230 w 251"/>
              <a:gd name="T5" fmla="*/ 24 h 385"/>
              <a:gd name="T6" fmla="*/ 216 w 251"/>
              <a:gd name="T7" fmla="*/ 38 h 385"/>
              <a:gd name="T8" fmla="*/ 211 w 251"/>
              <a:gd name="T9" fmla="*/ 53 h 385"/>
              <a:gd name="T10" fmla="*/ 206 w 251"/>
              <a:gd name="T11" fmla="*/ 67 h 385"/>
              <a:gd name="T12" fmla="*/ 206 w 251"/>
              <a:gd name="T13" fmla="*/ 86 h 385"/>
              <a:gd name="T14" fmla="*/ 211 w 251"/>
              <a:gd name="T15" fmla="*/ 101 h 385"/>
              <a:gd name="T16" fmla="*/ 221 w 251"/>
              <a:gd name="T17" fmla="*/ 115 h 385"/>
              <a:gd name="T18" fmla="*/ 230 w 251"/>
              <a:gd name="T19" fmla="*/ 139 h 385"/>
              <a:gd name="T20" fmla="*/ 235 w 251"/>
              <a:gd name="T21" fmla="*/ 158 h 385"/>
              <a:gd name="T22" fmla="*/ 240 w 251"/>
              <a:gd name="T23" fmla="*/ 197 h 385"/>
              <a:gd name="T24" fmla="*/ 235 w 251"/>
              <a:gd name="T25" fmla="*/ 211 h 385"/>
              <a:gd name="T26" fmla="*/ 216 w 251"/>
              <a:gd name="T27" fmla="*/ 221 h 385"/>
              <a:gd name="T28" fmla="*/ 202 w 251"/>
              <a:gd name="T29" fmla="*/ 230 h 385"/>
              <a:gd name="T30" fmla="*/ 187 w 251"/>
              <a:gd name="T31" fmla="*/ 235 h 385"/>
              <a:gd name="T32" fmla="*/ 173 w 251"/>
              <a:gd name="T33" fmla="*/ 240 h 385"/>
              <a:gd name="T34" fmla="*/ 158 w 251"/>
              <a:gd name="T35" fmla="*/ 245 h 385"/>
              <a:gd name="T36" fmla="*/ 139 w 251"/>
              <a:gd name="T37" fmla="*/ 245 h 385"/>
              <a:gd name="T38" fmla="*/ 125 w 251"/>
              <a:gd name="T39" fmla="*/ 249 h 385"/>
              <a:gd name="T40" fmla="*/ 106 w 251"/>
              <a:gd name="T41" fmla="*/ 254 h 385"/>
              <a:gd name="T42" fmla="*/ 91 w 251"/>
              <a:gd name="T43" fmla="*/ 264 h 385"/>
              <a:gd name="T44" fmla="*/ 77 w 251"/>
              <a:gd name="T45" fmla="*/ 273 h 385"/>
              <a:gd name="T46" fmla="*/ 62 w 251"/>
              <a:gd name="T47" fmla="*/ 283 h 385"/>
              <a:gd name="T48" fmla="*/ 48 w 251"/>
              <a:gd name="T49" fmla="*/ 297 h 385"/>
              <a:gd name="T50" fmla="*/ 34 w 251"/>
              <a:gd name="T51" fmla="*/ 312 h 385"/>
              <a:gd name="T52" fmla="*/ 19 w 251"/>
              <a:gd name="T53" fmla="*/ 326 h 385"/>
              <a:gd name="T54" fmla="*/ 5 w 251"/>
              <a:gd name="T55" fmla="*/ 341 h 385"/>
              <a:gd name="T56" fmla="*/ 0 w 251"/>
              <a:gd name="T57" fmla="*/ 355 h 385"/>
              <a:gd name="T58" fmla="*/ 5 w 251"/>
              <a:gd name="T59" fmla="*/ 369 h 385"/>
              <a:gd name="T60" fmla="*/ 10 w 251"/>
              <a:gd name="T61" fmla="*/ 384 h 385"/>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251"/>
              <a:gd name="T94" fmla="*/ 0 h 385"/>
              <a:gd name="T95" fmla="*/ 251 w 251"/>
              <a:gd name="T96" fmla="*/ 385 h 385"/>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251" h="385">
                <a:moveTo>
                  <a:pt x="240" y="19"/>
                </a:moveTo>
                <a:lnTo>
                  <a:pt x="250" y="0"/>
                </a:lnTo>
                <a:lnTo>
                  <a:pt x="230" y="24"/>
                </a:lnTo>
                <a:lnTo>
                  <a:pt x="216" y="38"/>
                </a:lnTo>
                <a:lnTo>
                  <a:pt x="211" y="53"/>
                </a:lnTo>
                <a:lnTo>
                  <a:pt x="206" y="67"/>
                </a:lnTo>
                <a:lnTo>
                  <a:pt x="206" y="86"/>
                </a:lnTo>
                <a:lnTo>
                  <a:pt x="211" y="101"/>
                </a:lnTo>
                <a:lnTo>
                  <a:pt x="221" y="115"/>
                </a:lnTo>
                <a:lnTo>
                  <a:pt x="230" y="139"/>
                </a:lnTo>
                <a:lnTo>
                  <a:pt x="235" y="158"/>
                </a:lnTo>
                <a:lnTo>
                  <a:pt x="240" y="197"/>
                </a:lnTo>
                <a:lnTo>
                  <a:pt x="235" y="211"/>
                </a:lnTo>
                <a:lnTo>
                  <a:pt x="216" y="221"/>
                </a:lnTo>
                <a:lnTo>
                  <a:pt x="202" y="230"/>
                </a:lnTo>
                <a:lnTo>
                  <a:pt x="187" y="235"/>
                </a:lnTo>
                <a:lnTo>
                  <a:pt x="173" y="240"/>
                </a:lnTo>
                <a:lnTo>
                  <a:pt x="158" y="245"/>
                </a:lnTo>
                <a:lnTo>
                  <a:pt x="139" y="245"/>
                </a:lnTo>
                <a:lnTo>
                  <a:pt x="125" y="249"/>
                </a:lnTo>
                <a:lnTo>
                  <a:pt x="106" y="254"/>
                </a:lnTo>
                <a:lnTo>
                  <a:pt x="91" y="264"/>
                </a:lnTo>
                <a:lnTo>
                  <a:pt x="77" y="273"/>
                </a:lnTo>
                <a:lnTo>
                  <a:pt x="62" y="283"/>
                </a:lnTo>
                <a:lnTo>
                  <a:pt x="48" y="297"/>
                </a:lnTo>
                <a:lnTo>
                  <a:pt x="34" y="312"/>
                </a:lnTo>
                <a:lnTo>
                  <a:pt x="19" y="326"/>
                </a:lnTo>
                <a:lnTo>
                  <a:pt x="5" y="341"/>
                </a:lnTo>
                <a:lnTo>
                  <a:pt x="0" y="355"/>
                </a:lnTo>
                <a:lnTo>
                  <a:pt x="5" y="369"/>
                </a:lnTo>
                <a:lnTo>
                  <a:pt x="10" y="384"/>
                </a:lnTo>
              </a:path>
            </a:pathLst>
          </a:custGeom>
          <a:noFill/>
          <a:ln w="12700" cap="rnd" cmpd="sng">
            <a:solidFill>
              <a:schemeClr val="tx1"/>
            </a:solidFill>
            <a:prstDash val="solid"/>
            <a:round/>
            <a:headEnd type="none" w="med" len="med"/>
            <a:tailEnd type="triangle" w="med" len="med"/>
          </a:ln>
        </p:spPr>
        <p:txBody>
          <a:bodyPr/>
          <a:lstStyle/>
          <a:p>
            <a:endParaRPr lang="en-US"/>
          </a:p>
        </p:txBody>
      </p:sp>
      <p:sp>
        <p:nvSpPr>
          <p:cNvPr id="106510" name="Rectangle 14"/>
          <p:cNvSpPr>
            <a:spLocks noChangeArrowheads="1"/>
          </p:cNvSpPr>
          <p:nvPr/>
        </p:nvSpPr>
        <p:spPr bwMode="auto">
          <a:xfrm>
            <a:off x="5129213" y="4502150"/>
            <a:ext cx="287337" cy="217488"/>
          </a:xfrm>
          <a:prstGeom prst="rect">
            <a:avLst/>
          </a:prstGeom>
          <a:noFill/>
          <a:ln w="50800">
            <a:noFill/>
            <a:miter lim="800000"/>
            <a:headEnd/>
            <a:tailEnd/>
          </a:ln>
          <a:effectLst/>
        </p:spPr>
        <p:txBody>
          <a:bodyPr lIns="46046" tIns="23023" rIns="46046" bIns="23023">
            <a:spAutoFit/>
          </a:bodyPr>
          <a:lstStyle/>
          <a:p>
            <a:pPr defTabSz="330200">
              <a:defRPr/>
            </a:pPr>
            <a:r>
              <a:rPr lang="en-US" sz="1000" b="1" i="0">
                <a:solidFill>
                  <a:srgbClr val="FFFF00"/>
                </a:solidFill>
                <a:effectLst>
                  <a:outerShdw blurRad="38100" dist="38100" dir="2700000" algn="tl">
                    <a:srgbClr val="C0C0C0"/>
                  </a:outerShdw>
                </a:effectLst>
                <a:latin typeface="Arial" charset="0"/>
              </a:rPr>
              <a:t>PI</a:t>
            </a:r>
          </a:p>
        </p:txBody>
      </p:sp>
      <p:sp>
        <p:nvSpPr>
          <p:cNvPr id="106511" name="Rectangle 15"/>
          <p:cNvSpPr>
            <a:spLocks noChangeArrowheads="1"/>
          </p:cNvSpPr>
          <p:nvPr/>
        </p:nvSpPr>
        <p:spPr bwMode="auto">
          <a:xfrm>
            <a:off x="5884863" y="3883025"/>
            <a:ext cx="287337" cy="217488"/>
          </a:xfrm>
          <a:prstGeom prst="rect">
            <a:avLst/>
          </a:prstGeom>
          <a:noFill/>
          <a:ln w="50800">
            <a:noFill/>
            <a:miter lim="800000"/>
            <a:headEnd/>
            <a:tailEnd/>
          </a:ln>
          <a:effectLst/>
        </p:spPr>
        <p:txBody>
          <a:bodyPr lIns="46046" tIns="23023" rIns="46046" bIns="23023">
            <a:spAutoFit/>
          </a:bodyPr>
          <a:lstStyle/>
          <a:p>
            <a:pPr defTabSz="330200">
              <a:defRPr/>
            </a:pPr>
            <a:r>
              <a:rPr lang="en-US" sz="1000" b="1" i="0">
                <a:solidFill>
                  <a:srgbClr val="FFFF00"/>
                </a:solidFill>
                <a:effectLst>
                  <a:outerShdw blurRad="38100" dist="38100" dir="2700000" algn="tl">
                    <a:srgbClr val="C0C0C0"/>
                  </a:outerShdw>
                </a:effectLst>
                <a:latin typeface="Arial" charset="0"/>
              </a:rPr>
              <a:t>PI</a:t>
            </a:r>
          </a:p>
        </p:txBody>
      </p:sp>
      <p:sp>
        <p:nvSpPr>
          <p:cNvPr id="106512" name="Rectangle 16"/>
          <p:cNvSpPr>
            <a:spLocks noChangeArrowheads="1"/>
          </p:cNvSpPr>
          <p:nvPr/>
        </p:nvSpPr>
        <p:spPr bwMode="auto">
          <a:xfrm>
            <a:off x="6262688" y="6145213"/>
            <a:ext cx="288925" cy="219075"/>
          </a:xfrm>
          <a:prstGeom prst="rect">
            <a:avLst/>
          </a:prstGeom>
          <a:noFill/>
          <a:ln w="50800">
            <a:noFill/>
            <a:miter lim="800000"/>
            <a:headEnd/>
            <a:tailEnd/>
          </a:ln>
          <a:effectLst/>
        </p:spPr>
        <p:txBody>
          <a:bodyPr lIns="46046" tIns="23023" rIns="46046" bIns="23023">
            <a:spAutoFit/>
          </a:bodyPr>
          <a:lstStyle/>
          <a:p>
            <a:pPr defTabSz="330200">
              <a:defRPr/>
            </a:pPr>
            <a:r>
              <a:rPr lang="en-US" sz="1000" b="1" i="0">
                <a:solidFill>
                  <a:srgbClr val="FFFF00"/>
                </a:solidFill>
                <a:effectLst>
                  <a:outerShdw blurRad="38100" dist="38100" dir="2700000" algn="tl">
                    <a:srgbClr val="C0C0C0"/>
                  </a:outerShdw>
                </a:effectLst>
                <a:latin typeface="Arial" charset="0"/>
              </a:rPr>
              <a:t>PI</a:t>
            </a:r>
          </a:p>
        </p:txBody>
      </p:sp>
      <p:sp>
        <p:nvSpPr>
          <p:cNvPr id="10257" name="Freeform 17"/>
          <p:cNvSpPr>
            <a:spLocks/>
          </p:cNvSpPr>
          <p:nvPr/>
        </p:nvSpPr>
        <p:spPr bwMode="auto">
          <a:xfrm>
            <a:off x="1385888" y="4094163"/>
            <a:ext cx="2854325" cy="2044700"/>
          </a:xfrm>
          <a:custGeom>
            <a:avLst/>
            <a:gdLst>
              <a:gd name="T0" fmla="*/ 1628 w 1742"/>
              <a:gd name="T1" fmla="*/ 479 h 1236"/>
              <a:gd name="T2" fmla="*/ 1618 w 1742"/>
              <a:gd name="T3" fmla="*/ 415 h 1236"/>
              <a:gd name="T4" fmla="*/ 1638 w 1742"/>
              <a:gd name="T5" fmla="*/ 320 h 1236"/>
              <a:gd name="T6" fmla="*/ 1663 w 1742"/>
              <a:gd name="T7" fmla="*/ 255 h 1236"/>
              <a:gd name="T8" fmla="*/ 1621 w 1742"/>
              <a:gd name="T9" fmla="*/ 58 h 1236"/>
              <a:gd name="T10" fmla="*/ 1506 w 1742"/>
              <a:gd name="T11" fmla="*/ 9 h 1236"/>
              <a:gd name="T12" fmla="*/ 1412 w 1742"/>
              <a:gd name="T13" fmla="*/ 4 h 1236"/>
              <a:gd name="T14" fmla="*/ 1231 w 1742"/>
              <a:gd name="T15" fmla="*/ 78 h 1236"/>
              <a:gd name="T16" fmla="*/ 1157 w 1742"/>
              <a:gd name="T17" fmla="*/ 117 h 1236"/>
              <a:gd name="T18" fmla="*/ 1079 w 1742"/>
              <a:gd name="T19" fmla="*/ 117 h 1236"/>
              <a:gd name="T20" fmla="*/ 1005 w 1742"/>
              <a:gd name="T21" fmla="*/ 121 h 1236"/>
              <a:gd name="T22" fmla="*/ 927 w 1742"/>
              <a:gd name="T23" fmla="*/ 117 h 1236"/>
              <a:gd name="T24" fmla="*/ 844 w 1742"/>
              <a:gd name="T25" fmla="*/ 91 h 1236"/>
              <a:gd name="T26" fmla="*/ 750 w 1742"/>
              <a:gd name="T27" fmla="*/ 78 h 1236"/>
              <a:gd name="T28" fmla="*/ 672 w 1742"/>
              <a:gd name="T29" fmla="*/ 86 h 1236"/>
              <a:gd name="T30" fmla="*/ 579 w 1742"/>
              <a:gd name="T31" fmla="*/ 86 h 1236"/>
              <a:gd name="T32" fmla="*/ 495 w 1742"/>
              <a:gd name="T33" fmla="*/ 91 h 1236"/>
              <a:gd name="T34" fmla="*/ 417 w 1742"/>
              <a:gd name="T35" fmla="*/ 95 h 1236"/>
              <a:gd name="T36" fmla="*/ 343 w 1742"/>
              <a:gd name="T37" fmla="*/ 108 h 1236"/>
              <a:gd name="T38" fmla="*/ 265 w 1742"/>
              <a:gd name="T39" fmla="*/ 130 h 1236"/>
              <a:gd name="T40" fmla="*/ 191 w 1742"/>
              <a:gd name="T41" fmla="*/ 168 h 1236"/>
              <a:gd name="T42" fmla="*/ 128 w 1742"/>
              <a:gd name="T43" fmla="*/ 233 h 1236"/>
              <a:gd name="T44" fmla="*/ 78 w 1742"/>
              <a:gd name="T45" fmla="*/ 311 h 1236"/>
              <a:gd name="T46" fmla="*/ 39 w 1742"/>
              <a:gd name="T47" fmla="*/ 384 h 1236"/>
              <a:gd name="T48" fmla="*/ 20 w 1742"/>
              <a:gd name="T49" fmla="*/ 458 h 1236"/>
              <a:gd name="T50" fmla="*/ 0 w 1742"/>
              <a:gd name="T51" fmla="*/ 548 h 1236"/>
              <a:gd name="T52" fmla="*/ 5 w 1742"/>
              <a:gd name="T53" fmla="*/ 656 h 1236"/>
              <a:gd name="T54" fmla="*/ 10 w 1742"/>
              <a:gd name="T55" fmla="*/ 725 h 1236"/>
              <a:gd name="T56" fmla="*/ 20 w 1742"/>
              <a:gd name="T57" fmla="*/ 799 h 1236"/>
              <a:gd name="T58" fmla="*/ 49 w 1742"/>
              <a:gd name="T59" fmla="*/ 872 h 1236"/>
              <a:gd name="T60" fmla="*/ 74 w 1742"/>
              <a:gd name="T61" fmla="*/ 937 h 1236"/>
              <a:gd name="T62" fmla="*/ 123 w 1742"/>
              <a:gd name="T63" fmla="*/ 1006 h 1236"/>
              <a:gd name="T64" fmla="*/ 216 w 1742"/>
              <a:gd name="T65" fmla="*/ 1088 h 1236"/>
              <a:gd name="T66" fmla="*/ 436 w 1742"/>
              <a:gd name="T67" fmla="*/ 1157 h 1236"/>
              <a:gd name="T68" fmla="*/ 647 w 1742"/>
              <a:gd name="T69" fmla="*/ 1192 h 1236"/>
              <a:gd name="T70" fmla="*/ 785 w 1742"/>
              <a:gd name="T71" fmla="*/ 1222 h 1236"/>
              <a:gd name="T72" fmla="*/ 907 w 1742"/>
              <a:gd name="T73" fmla="*/ 1235 h 1236"/>
              <a:gd name="T74" fmla="*/ 996 w 1742"/>
              <a:gd name="T75" fmla="*/ 1226 h 1236"/>
              <a:gd name="T76" fmla="*/ 1074 w 1742"/>
              <a:gd name="T77" fmla="*/ 1218 h 1236"/>
              <a:gd name="T78" fmla="*/ 1152 w 1742"/>
              <a:gd name="T79" fmla="*/ 1205 h 1236"/>
              <a:gd name="T80" fmla="*/ 1226 w 1742"/>
              <a:gd name="T81" fmla="*/ 1192 h 1236"/>
              <a:gd name="T82" fmla="*/ 1305 w 1742"/>
              <a:gd name="T83" fmla="*/ 1149 h 1236"/>
              <a:gd name="T84" fmla="*/ 1388 w 1742"/>
              <a:gd name="T85" fmla="*/ 1118 h 1236"/>
              <a:gd name="T86" fmla="*/ 1461 w 1742"/>
              <a:gd name="T87" fmla="*/ 1110 h 1236"/>
              <a:gd name="T88" fmla="*/ 1535 w 1742"/>
              <a:gd name="T89" fmla="*/ 1088 h 1236"/>
              <a:gd name="T90" fmla="*/ 1609 w 1742"/>
              <a:gd name="T91" fmla="*/ 1045 h 1236"/>
              <a:gd name="T92" fmla="*/ 1682 w 1742"/>
              <a:gd name="T93" fmla="*/ 989 h 1236"/>
              <a:gd name="T94" fmla="*/ 1716 w 1742"/>
              <a:gd name="T95" fmla="*/ 915 h 1236"/>
              <a:gd name="T96" fmla="*/ 1736 w 1742"/>
              <a:gd name="T97" fmla="*/ 851 h 1236"/>
              <a:gd name="T98" fmla="*/ 1741 w 1742"/>
              <a:gd name="T99" fmla="*/ 782 h 1236"/>
              <a:gd name="T100" fmla="*/ 1726 w 1742"/>
              <a:gd name="T101" fmla="*/ 713 h 1236"/>
              <a:gd name="T102" fmla="*/ 1692 w 1742"/>
              <a:gd name="T103" fmla="*/ 643 h 1236"/>
              <a:gd name="T104" fmla="*/ 1653 w 1742"/>
              <a:gd name="T105" fmla="*/ 574 h 12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742"/>
              <a:gd name="T160" fmla="*/ 0 h 1236"/>
              <a:gd name="T161" fmla="*/ 1742 w 1742"/>
              <a:gd name="T162" fmla="*/ 1236 h 12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742" h="1236">
                <a:moveTo>
                  <a:pt x="1638" y="531"/>
                </a:moveTo>
                <a:lnTo>
                  <a:pt x="1643" y="518"/>
                </a:lnTo>
                <a:lnTo>
                  <a:pt x="1638" y="505"/>
                </a:lnTo>
                <a:lnTo>
                  <a:pt x="1633" y="492"/>
                </a:lnTo>
                <a:lnTo>
                  <a:pt x="1628" y="479"/>
                </a:lnTo>
                <a:lnTo>
                  <a:pt x="1623" y="466"/>
                </a:lnTo>
                <a:lnTo>
                  <a:pt x="1623" y="453"/>
                </a:lnTo>
                <a:lnTo>
                  <a:pt x="1618" y="440"/>
                </a:lnTo>
                <a:lnTo>
                  <a:pt x="1618" y="428"/>
                </a:lnTo>
                <a:lnTo>
                  <a:pt x="1618" y="415"/>
                </a:lnTo>
                <a:lnTo>
                  <a:pt x="1623" y="397"/>
                </a:lnTo>
                <a:lnTo>
                  <a:pt x="1628" y="380"/>
                </a:lnTo>
                <a:lnTo>
                  <a:pt x="1628" y="354"/>
                </a:lnTo>
                <a:lnTo>
                  <a:pt x="1633" y="337"/>
                </a:lnTo>
                <a:lnTo>
                  <a:pt x="1638" y="320"/>
                </a:lnTo>
                <a:lnTo>
                  <a:pt x="1643" y="307"/>
                </a:lnTo>
                <a:lnTo>
                  <a:pt x="1648" y="294"/>
                </a:lnTo>
                <a:lnTo>
                  <a:pt x="1648" y="281"/>
                </a:lnTo>
                <a:lnTo>
                  <a:pt x="1658" y="268"/>
                </a:lnTo>
                <a:lnTo>
                  <a:pt x="1663" y="255"/>
                </a:lnTo>
                <a:lnTo>
                  <a:pt x="1667" y="242"/>
                </a:lnTo>
                <a:lnTo>
                  <a:pt x="1672" y="225"/>
                </a:lnTo>
                <a:lnTo>
                  <a:pt x="1677" y="207"/>
                </a:lnTo>
                <a:lnTo>
                  <a:pt x="1669" y="154"/>
                </a:lnTo>
                <a:lnTo>
                  <a:pt x="1621" y="58"/>
                </a:lnTo>
                <a:lnTo>
                  <a:pt x="1584" y="22"/>
                </a:lnTo>
                <a:lnTo>
                  <a:pt x="1569" y="17"/>
                </a:lnTo>
                <a:lnTo>
                  <a:pt x="1555" y="13"/>
                </a:lnTo>
                <a:lnTo>
                  <a:pt x="1520" y="9"/>
                </a:lnTo>
                <a:lnTo>
                  <a:pt x="1506" y="9"/>
                </a:lnTo>
                <a:lnTo>
                  <a:pt x="1491" y="4"/>
                </a:lnTo>
                <a:lnTo>
                  <a:pt x="1476" y="4"/>
                </a:lnTo>
                <a:lnTo>
                  <a:pt x="1442" y="0"/>
                </a:lnTo>
                <a:lnTo>
                  <a:pt x="1427" y="0"/>
                </a:lnTo>
                <a:lnTo>
                  <a:pt x="1412" y="4"/>
                </a:lnTo>
                <a:lnTo>
                  <a:pt x="1383" y="9"/>
                </a:lnTo>
                <a:lnTo>
                  <a:pt x="1368" y="9"/>
                </a:lnTo>
                <a:lnTo>
                  <a:pt x="1334" y="17"/>
                </a:lnTo>
                <a:lnTo>
                  <a:pt x="1295" y="35"/>
                </a:lnTo>
                <a:lnTo>
                  <a:pt x="1231" y="78"/>
                </a:lnTo>
                <a:lnTo>
                  <a:pt x="1216" y="91"/>
                </a:lnTo>
                <a:lnTo>
                  <a:pt x="1202" y="99"/>
                </a:lnTo>
                <a:lnTo>
                  <a:pt x="1187" y="108"/>
                </a:lnTo>
                <a:lnTo>
                  <a:pt x="1172" y="117"/>
                </a:lnTo>
                <a:lnTo>
                  <a:pt x="1157" y="117"/>
                </a:lnTo>
                <a:lnTo>
                  <a:pt x="1143" y="117"/>
                </a:lnTo>
                <a:lnTo>
                  <a:pt x="1123" y="117"/>
                </a:lnTo>
                <a:lnTo>
                  <a:pt x="1108" y="117"/>
                </a:lnTo>
                <a:lnTo>
                  <a:pt x="1094" y="117"/>
                </a:lnTo>
                <a:lnTo>
                  <a:pt x="1079" y="117"/>
                </a:lnTo>
                <a:lnTo>
                  <a:pt x="1064" y="121"/>
                </a:lnTo>
                <a:lnTo>
                  <a:pt x="1050" y="121"/>
                </a:lnTo>
                <a:lnTo>
                  <a:pt x="1035" y="121"/>
                </a:lnTo>
                <a:lnTo>
                  <a:pt x="1020" y="121"/>
                </a:lnTo>
                <a:lnTo>
                  <a:pt x="1005" y="121"/>
                </a:lnTo>
                <a:lnTo>
                  <a:pt x="991" y="121"/>
                </a:lnTo>
                <a:lnTo>
                  <a:pt x="976" y="117"/>
                </a:lnTo>
                <a:lnTo>
                  <a:pt x="961" y="117"/>
                </a:lnTo>
                <a:lnTo>
                  <a:pt x="947" y="117"/>
                </a:lnTo>
                <a:lnTo>
                  <a:pt x="927" y="117"/>
                </a:lnTo>
                <a:lnTo>
                  <a:pt x="912" y="117"/>
                </a:lnTo>
                <a:lnTo>
                  <a:pt x="893" y="112"/>
                </a:lnTo>
                <a:lnTo>
                  <a:pt x="878" y="108"/>
                </a:lnTo>
                <a:lnTo>
                  <a:pt x="858" y="99"/>
                </a:lnTo>
                <a:lnTo>
                  <a:pt x="844" y="91"/>
                </a:lnTo>
                <a:lnTo>
                  <a:pt x="829" y="91"/>
                </a:lnTo>
                <a:lnTo>
                  <a:pt x="794" y="86"/>
                </a:lnTo>
                <a:lnTo>
                  <a:pt x="780" y="82"/>
                </a:lnTo>
                <a:lnTo>
                  <a:pt x="765" y="82"/>
                </a:lnTo>
                <a:lnTo>
                  <a:pt x="750" y="78"/>
                </a:lnTo>
                <a:lnTo>
                  <a:pt x="736" y="78"/>
                </a:lnTo>
                <a:lnTo>
                  <a:pt x="721" y="78"/>
                </a:lnTo>
                <a:lnTo>
                  <a:pt x="706" y="78"/>
                </a:lnTo>
                <a:lnTo>
                  <a:pt x="687" y="82"/>
                </a:lnTo>
                <a:lnTo>
                  <a:pt x="672" y="86"/>
                </a:lnTo>
                <a:lnTo>
                  <a:pt x="657" y="86"/>
                </a:lnTo>
                <a:lnTo>
                  <a:pt x="638" y="86"/>
                </a:lnTo>
                <a:lnTo>
                  <a:pt x="608" y="86"/>
                </a:lnTo>
                <a:lnTo>
                  <a:pt x="593" y="86"/>
                </a:lnTo>
                <a:lnTo>
                  <a:pt x="579" y="86"/>
                </a:lnTo>
                <a:lnTo>
                  <a:pt x="559" y="86"/>
                </a:lnTo>
                <a:lnTo>
                  <a:pt x="544" y="86"/>
                </a:lnTo>
                <a:lnTo>
                  <a:pt x="530" y="86"/>
                </a:lnTo>
                <a:lnTo>
                  <a:pt x="515" y="86"/>
                </a:lnTo>
                <a:lnTo>
                  <a:pt x="495" y="91"/>
                </a:lnTo>
                <a:lnTo>
                  <a:pt x="476" y="91"/>
                </a:lnTo>
                <a:lnTo>
                  <a:pt x="461" y="91"/>
                </a:lnTo>
                <a:lnTo>
                  <a:pt x="446" y="91"/>
                </a:lnTo>
                <a:lnTo>
                  <a:pt x="432" y="91"/>
                </a:lnTo>
                <a:lnTo>
                  <a:pt x="417" y="95"/>
                </a:lnTo>
                <a:lnTo>
                  <a:pt x="402" y="95"/>
                </a:lnTo>
                <a:lnTo>
                  <a:pt x="387" y="99"/>
                </a:lnTo>
                <a:lnTo>
                  <a:pt x="373" y="99"/>
                </a:lnTo>
                <a:lnTo>
                  <a:pt x="358" y="104"/>
                </a:lnTo>
                <a:lnTo>
                  <a:pt x="343" y="108"/>
                </a:lnTo>
                <a:lnTo>
                  <a:pt x="329" y="112"/>
                </a:lnTo>
                <a:lnTo>
                  <a:pt x="314" y="117"/>
                </a:lnTo>
                <a:lnTo>
                  <a:pt x="299" y="121"/>
                </a:lnTo>
                <a:lnTo>
                  <a:pt x="284" y="125"/>
                </a:lnTo>
                <a:lnTo>
                  <a:pt x="265" y="130"/>
                </a:lnTo>
                <a:lnTo>
                  <a:pt x="250" y="134"/>
                </a:lnTo>
                <a:lnTo>
                  <a:pt x="235" y="143"/>
                </a:lnTo>
                <a:lnTo>
                  <a:pt x="221" y="151"/>
                </a:lnTo>
                <a:lnTo>
                  <a:pt x="206" y="160"/>
                </a:lnTo>
                <a:lnTo>
                  <a:pt x="191" y="168"/>
                </a:lnTo>
                <a:lnTo>
                  <a:pt x="172" y="181"/>
                </a:lnTo>
                <a:lnTo>
                  <a:pt x="157" y="194"/>
                </a:lnTo>
                <a:lnTo>
                  <a:pt x="147" y="207"/>
                </a:lnTo>
                <a:lnTo>
                  <a:pt x="137" y="220"/>
                </a:lnTo>
                <a:lnTo>
                  <a:pt x="128" y="233"/>
                </a:lnTo>
                <a:lnTo>
                  <a:pt x="123" y="246"/>
                </a:lnTo>
                <a:lnTo>
                  <a:pt x="113" y="263"/>
                </a:lnTo>
                <a:lnTo>
                  <a:pt x="98" y="281"/>
                </a:lnTo>
                <a:lnTo>
                  <a:pt x="93" y="294"/>
                </a:lnTo>
                <a:lnTo>
                  <a:pt x="78" y="311"/>
                </a:lnTo>
                <a:lnTo>
                  <a:pt x="69" y="324"/>
                </a:lnTo>
                <a:lnTo>
                  <a:pt x="59" y="341"/>
                </a:lnTo>
                <a:lnTo>
                  <a:pt x="49" y="354"/>
                </a:lnTo>
                <a:lnTo>
                  <a:pt x="44" y="367"/>
                </a:lnTo>
                <a:lnTo>
                  <a:pt x="39" y="384"/>
                </a:lnTo>
                <a:lnTo>
                  <a:pt x="34" y="402"/>
                </a:lnTo>
                <a:lnTo>
                  <a:pt x="34" y="415"/>
                </a:lnTo>
                <a:lnTo>
                  <a:pt x="29" y="428"/>
                </a:lnTo>
                <a:lnTo>
                  <a:pt x="25" y="445"/>
                </a:lnTo>
                <a:lnTo>
                  <a:pt x="20" y="458"/>
                </a:lnTo>
                <a:lnTo>
                  <a:pt x="15" y="471"/>
                </a:lnTo>
                <a:lnTo>
                  <a:pt x="5" y="488"/>
                </a:lnTo>
                <a:lnTo>
                  <a:pt x="0" y="505"/>
                </a:lnTo>
                <a:lnTo>
                  <a:pt x="0" y="518"/>
                </a:lnTo>
                <a:lnTo>
                  <a:pt x="0" y="548"/>
                </a:lnTo>
                <a:lnTo>
                  <a:pt x="0" y="579"/>
                </a:lnTo>
                <a:lnTo>
                  <a:pt x="0" y="613"/>
                </a:lnTo>
                <a:lnTo>
                  <a:pt x="0" y="626"/>
                </a:lnTo>
                <a:lnTo>
                  <a:pt x="5" y="643"/>
                </a:lnTo>
                <a:lnTo>
                  <a:pt x="5" y="656"/>
                </a:lnTo>
                <a:lnTo>
                  <a:pt x="5" y="669"/>
                </a:lnTo>
                <a:lnTo>
                  <a:pt x="10" y="682"/>
                </a:lnTo>
                <a:lnTo>
                  <a:pt x="10" y="695"/>
                </a:lnTo>
                <a:lnTo>
                  <a:pt x="10" y="708"/>
                </a:lnTo>
                <a:lnTo>
                  <a:pt x="10" y="725"/>
                </a:lnTo>
                <a:lnTo>
                  <a:pt x="10" y="743"/>
                </a:lnTo>
                <a:lnTo>
                  <a:pt x="10" y="756"/>
                </a:lnTo>
                <a:lnTo>
                  <a:pt x="10" y="769"/>
                </a:lnTo>
                <a:lnTo>
                  <a:pt x="15" y="786"/>
                </a:lnTo>
                <a:lnTo>
                  <a:pt x="20" y="799"/>
                </a:lnTo>
                <a:lnTo>
                  <a:pt x="25" y="816"/>
                </a:lnTo>
                <a:lnTo>
                  <a:pt x="29" y="829"/>
                </a:lnTo>
                <a:lnTo>
                  <a:pt x="34" y="842"/>
                </a:lnTo>
                <a:lnTo>
                  <a:pt x="44" y="859"/>
                </a:lnTo>
                <a:lnTo>
                  <a:pt x="49" y="872"/>
                </a:lnTo>
                <a:lnTo>
                  <a:pt x="54" y="885"/>
                </a:lnTo>
                <a:lnTo>
                  <a:pt x="59" y="898"/>
                </a:lnTo>
                <a:lnTo>
                  <a:pt x="69" y="911"/>
                </a:lnTo>
                <a:lnTo>
                  <a:pt x="69" y="924"/>
                </a:lnTo>
                <a:lnTo>
                  <a:pt x="74" y="937"/>
                </a:lnTo>
                <a:lnTo>
                  <a:pt x="83" y="950"/>
                </a:lnTo>
                <a:lnTo>
                  <a:pt x="93" y="963"/>
                </a:lnTo>
                <a:lnTo>
                  <a:pt x="103" y="980"/>
                </a:lnTo>
                <a:lnTo>
                  <a:pt x="113" y="993"/>
                </a:lnTo>
                <a:lnTo>
                  <a:pt x="123" y="1006"/>
                </a:lnTo>
                <a:lnTo>
                  <a:pt x="137" y="1019"/>
                </a:lnTo>
                <a:lnTo>
                  <a:pt x="147" y="1032"/>
                </a:lnTo>
                <a:lnTo>
                  <a:pt x="157" y="1045"/>
                </a:lnTo>
                <a:lnTo>
                  <a:pt x="172" y="1058"/>
                </a:lnTo>
                <a:lnTo>
                  <a:pt x="216" y="1088"/>
                </a:lnTo>
                <a:lnTo>
                  <a:pt x="275" y="1123"/>
                </a:lnTo>
                <a:lnTo>
                  <a:pt x="304" y="1131"/>
                </a:lnTo>
                <a:lnTo>
                  <a:pt x="348" y="1144"/>
                </a:lnTo>
                <a:lnTo>
                  <a:pt x="397" y="1153"/>
                </a:lnTo>
                <a:lnTo>
                  <a:pt x="436" y="1157"/>
                </a:lnTo>
                <a:lnTo>
                  <a:pt x="486" y="1166"/>
                </a:lnTo>
                <a:lnTo>
                  <a:pt x="535" y="1170"/>
                </a:lnTo>
                <a:lnTo>
                  <a:pt x="564" y="1179"/>
                </a:lnTo>
                <a:lnTo>
                  <a:pt x="598" y="1183"/>
                </a:lnTo>
                <a:lnTo>
                  <a:pt x="647" y="1192"/>
                </a:lnTo>
                <a:lnTo>
                  <a:pt x="662" y="1196"/>
                </a:lnTo>
                <a:lnTo>
                  <a:pt x="711" y="1209"/>
                </a:lnTo>
                <a:lnTo>
                  <a:pt x="741" y="1218"/>
                </a:lnTo>
                <a:lnTo>
                  <a:pt x="755" y="1222"/>
                </a:lnTo>
                <a:lnTo>
                  <a:pt x="785" y="1222"/>
                </a:lnTo>
                <a:lnTo>
                  <a:pt x="799" y="1226"/>
                </a:lnTo>
                <a:lnTo>
                  <a:pt x="848" y="1231"/>
                </a:lnTo>
                <a:lnTo>
                  <a:pt x="878" y="1231"/>
                </a:lnTo>
                <a:lnTo>
                  <a:pt x="893" y="1231"/>
                </a:lnTo>
                <a:lnTo>
                  <a:pt x="907" y="1235"/>
                </a:lnTo>
                <a:lnTo>
                  <a:pt x="927" y="1235"/>
                </a:lnTo>
                <a:lnTo>
                  <a:pt x="942" y="1235"/>
                </a:lnTo>
                <a:lnTo>
                  <a:pt x="961" y="1231"/>
                </a:lnTo>
                <a:lnTo>
                  <a:pt x="981" y="1226"/>
                </a:lnTo>
                <a:lnTo>
                  <a:pt x="996" y="1226"/>
                </a:lnTo>
                <a:lnTo>
                  <a:pt x="1010" y="1222"/>
                </a:lnTo>
                <a:lnTo>
                  <a:pt x="1025" y="1222"/>
                </a:lnTo>
                <a:lnTo>
                  <a:pt x="1040" y="1218"/>
                </a:lnTo>
                <a:lnTo>
                  <a:pt x="1059" y="1218"/>
                </a:lnTo>
                <a:lnTo>
                  <a:pt x="1074" y="1218"/>
                </a:lnTo>
                <a:lnTo>
                  <a:pt x="1094" y="1213"/>
                </a:lnTo>
                <a:lnTo>
                  <a:pt x="1108" y="1213"/>
                </a:lnTo>
                <a:lnTo>
                  <a:pt x="1123" y="1213"/>
                </a:lnTo>
                <a:lnTo>
                  <a:pt x="1138" y="1209"/>
                </a:lnTo>
                <a:lnTo>
                  <a:pt x="1152" y="1205"/>
                </a:lnTo>
                <a:lnTo>
                  <a:pt x="1167" y="1205"/>
                </a:lnTo>
                <a:lnTo>
                  <a:pt x="1182" y="1200"/>
                </a:lnTo>
                <a:lnTo>
                  <a:pt x="1197" y="1196"/>
                </a:lnTo>
                <a:lnTo>
                  <a:pt x="1211" y="1196"/>
                </a:lnTo>
                <a:lnTo>
                  <a:pt x="1226" y="1192"/>
                </a:lnTo>
                <a:lnTo>
                  <a:pt x="1241" y="1188"/>
                </a:lnTo>
                <a:lnTo>
                  <a:pt x="1255" y="1179"/>
                </a:lnTo>
                <a:lnTo>
                  <a:pt x="1270" y="1170"/>
                </a:lnTo>
                <a:lnTo>
                  <a:pt x="1290" y="1162"/>
                </a:lnTo>
                <a:lnTo>
                  <a:pt x="1305" y="1149"/>
                </a:lnTo>
                <a:lnTo>
                  <a:pt x="1319" y="1144"/>
                </a:lnTo>
                <a:lnTo>
                  <a:pt x="1339" y="1136"/>
                </a:lnTo>
                <a:lnTo>
                  <a:pt x="1354" y="1127"/>
                </a:lnTo>
                <a:lnTo>
                  <a:pt x="1373" y="1123"/>
                </a:lnTo>
                <a:lnTo>
                  <a:pt x="1388" y="1118"/>
                </a:lnTo>
                <a:lnTo>
                  <a:pt x="1403" y="1118"/>
                </a:lnTo>
                <a:lnTo>
                  <a:pt x="1417" y="1114"/>
                </a:lnTo>
                <a:lnTo>
                  <a:pt x="1432" y="1114"/>
                </a:lnTo>
                <a:lnTo>
                  <a:pt x="1447" y="1110"/>
                </a:lnTo>
                <a:lnTo>
                  <a:pt x="1461" y="1110"/>
                </a:lnTo>
                <a:lnTo>
                  <a:pt x="1476" y="1105"/>
                </a:lnTo>
                <a:lnTo>
                  <a:pt x="1491" y="1101"/>
                </a:lnTo>
                <a:lnTo>
                  <a:pt x="1506" y="1097"/>
                </a:lnTo>
                <a:lnTo>
                  <a:pt x="1520" y="1097"/>
                </a:lnTo>
                <a:lnTo>
                  <a:pt x="1535" y="1088"/>
                </a:lnTo>
                <a:lnTo>
                  <a:pt x="1550" y="1084"/>
                </a:lnTo>
                <a:lnTo>
                  <a:pt x="1564" y="1075"/>
                </a:lnTo>
                <a:lnTo>
                  <a:pt x="1579" y="1067"/>
                </a:lnTo>
                <a:lnTo>
                  <a:pt x="1594" y="1058"/>
                </a:lnTo>
                <a:lnTo>
                  <a:pt x="1609" y="1045"/>
                </a:lnTo>
                <a:lnTo>
                  <a:pt x="1623" y="1036"/>
                </a:lnTo>
                <a:lnTo>
                  <a:pt x="1638" y="1028"/>
                </a:lnTo>
                <a:lnTo>
                  <a:pt x="1653" y="1019"/>
                </a:lnTo>
                <a:lnTo>
                  <a:pt x="1667" y="1002"/>
                </a:lnTo>
                <a:lnTo>
                  <a:pt x="1682" y="989"/>
                </a:lnTo>
                <a:lnTo>
                  <a:pt x="1692" y="972"/>
                </a:lnTo>
                <a:lnTo>
                  <a:pt x="1697" y="959"/>
                </a:lnTo>
                <a:lnTo>
                  <a:pt x="1707" y="946"/>
                </a:lnTo>
                <a:lnTo>
                  <a:pt x="1712" y="928"/>
                </a:lnTo>
                <a:lnTo>
                  <a:pt x="1716" y="915"/>
                </a:lnTo>
                <a:lnTo>
                  <a:pt x="1721" y="903"/>
                </a:lnTo>
                <a:lnTo>
                  <a:pt x="1726" y="890"/>
                </a:lnTo>
                <a:lnTo>
                  <a:pt x="1726" y="877"/>
                </a:lnTo>
                <a:lnTo>
                  <a:pt x="1731" y="864"/>
                </a:lnTo>
                <a:lnTo>
                  <a:pt x="1736" y="851"/>
                </a:lnTo>
                <a:lnTo>
                  <a:pt x="1741" y="838"/>
                </a:lnTo>
                <a:lnTo>
                  <a:pt x="1741" y="825"/>
                </a:lnTo>
                <a:lnTo>
                  <a:pt x="1741" y="808"/>
                </a:lnTo>
                <a:lnTo>
                  <a:pt x="1741" y="795"/>
                </a:lnTo>
                <a:lnTo>
                  <a:pt x="1741" y="782"/>
                </a:lnTo>
                <a:lnTo>
                  <a:pt x="1741" y="769"/>
                </a:lnTo>
                <a:lnTo>
                  <a:pt x="1736" y="756"/>
                </a:lnTo>
                <a:lnTo>
                  <a:pt x="1731" y="738"/>
                </a:lnTo>
                <a:lnTo>
                  <a:pt x="1731" y="725"/>
                </a:lnTo>
                <a:lnTo>
                  <a:pt x="1726" y="713"/>
                </a:lnTo>
                <a:lnTo>
                  <a:pt x="1721" y="695"/>
                </a:lnTo>
                <a:lnTo>
                  <a:pt x="1712" y="682"/>
                </a:lnTo>
                <a:lnTo>
                  <a:pt x="1707" y="669"/>
                </a:lnTo>
                <a:lnTo>
                  <a:pt x="1697" y="656"/>
                </a:lnTo>
                <a:lnTo>
                  <a:pt x="1692" y="643"/>
                </a:lnTo>
                <a:lnTo>
                  <a:pt x="1682" y="630"/>
                </a:lnTo>
                <a:lnTo>
                  <a:pt x="1672" y="618"/>
                </a:lnTo>
                <a:lnTo>
                  <a:pt x="1663" y="600"/>
                </a:lnTo>
                <a:lnTo>
                  <a:pt x="1653" y="587"/>
                </a:lnTo>
                <a:lnTo>
                  <a:pt x="1653" y="574"/>
                </a:lnTo>
                <a:lnTo>
                  <a:pt x="1643" y="557"/>
                </a:lnTo>
                <a:lnTo>
                  <a:pt x="1643" y="544"/>
                </a:lnTo>
                <a:lnTo>
                  <a:pt x="1638" y="531"/>
                </a:lnTo>
              </a:path>
            </a:pathLst>
          </a:custGeom>
          <a:gradFill rotWithShape="0">
            <a:gsLst>
              <a:gs pos="0">
                <a:srgbClr val="C1CEFF"/>
              </a:gs>
              <a:gs pos="100000">
                <a:srgbClr val="ADB9E5"/>
              </a:gs>
            </a:gsLst>
            <a:path path="rect">
              <a:fillToRect r="100000" b="100000"/>
            </a:path>
          </a:gradFill>
          <a:ln w="25400" cap="rnd" cmpd="sng">
            <a:solidFill>
              <a:schemeClr val="bg2"/>
            </a:solidFill>
            <a:prstDash val="solid"/>
            <a:round/>
            <a:headEnd type="triangle" w="med" len="med"/>
            <a:tailEnd type="none" w="med" len="med"/>
          </a:ln>
        </p:spPr>
        <p:txBody>
          <a:bodyPr/>
          <a:lstStyle/>
          <a:p>
            <a:endParaRPr lang="en-US"/>
          </a:p>
        </p:txBody>
      </p:sp>
      <p:sp>
        <p:nvSpPr>
          <p:cNvPr id="106514" name="Rectangle 18"/>
          <p:cNvSpPr>
            <a:spLocks noChangeArrowheads="1"/>
          </p:cNvSpPr>
          <p:nvPr/>
        </p:nvSpPr>
        <p:spPr bwMode="auto">
          <a:xfrm>
            <a:off x="4389438" y="4016375"/>
            <a:ext cx="228600" cy="219075"/>
          </a:xfrm>
          <a:prstGeom prst="rect">
            <a:avLst/>
          </a:prstGeom>
          <a:noFill/>
          <a:ln w="50800">
            <a:noFill/>
            <a:miter lim="800000"/>
            <a:headEnd/>
            <a:tailEnd/>
          </a:ln>
          <a:effectLst/>
        </p:spPr>
        <p:txBody>
          <a:bodyPr wrap="none" lIns="46046" tIns="23023" rIns="46046" bIns="23023">
            <a:spAutoFit/>
          </a:bodyPr>
          <a:lstStyle/>
          <a:p>
            <a:pPr defTabSz="330200">
              <a:defRPr/>
            </a:pPr>
            <a:r>
              <a:rPr lang="en-US" sz="1000" b="1" i="0">
                <a:solidFill>
                  <a:srgbClr val="FFFF00"/>
                </a:solidFill>
                <a:effectLst>
                  <a:outerShdw blurRad="38100" dist="38100" dir="2700000" algn="tl">
                    <a:srgbClr val="C0C0C0"/>
                  </a:outerShdw>
                </a:effectLst>
                <a:latin typeface="Arial" charset="0"/>
              </a:rPr>
              <a:t>PI</a:t>
            </a:r>
          </a:p>
        </p:txBody>
      </p:sp>
      <p:sp>
        <p:nvSpPr>
          <p:cNvPr id="106515" name="Rectangle 19"/>
          <p:cNvSpPr>
            <a:spLocks noChangeArrowheads="1"/>
          </p:cNvSpPr>
          <p:nvPr/>
        </p:nvSpPr>
        <p:spPr bwMode="auto">
          <a:xfrm>
            <a:off x="4625975" y="4994275"/>
            <a:ext cx="287338" cy="217488"/>
          </a:xfrm>
          <a:prstGeom prst="rect">
            <a:avLst/>
          </a:prstGeom>
          <a:noFill/>
          <a:ln w="50800">
            <a:noFill/>
            <a:miter lim="800000"/>
            <a:headEnd/>
            <a:tailEnd/>
          </a:ln>
          <a:effectLst/>
        </p:spPr>
        <p:txBody>
          <a:bodyPr lIns="46046" tIns="23023" rIns="46046" bIns="23023">
            <a:spAutoFit/>
          </a:bodyPr>
          <a:lstStyle/>
          <a:p>
            <a:pPr defTabSz="330200">
              <a:defRPr/>
            </a:pPr>
            <a:r>
              <a:rPr lang="en-US" sz="1000" b="1" i="0">
                <a:solidFill>
                  <a:srgbClr val="FFFF00"/>
                </a:solidFill>
                <a:effectLst>
                  <a:outerShdw blurRad="38100" dist="38100" dir="2700000" algn="tl">
                    <a:srgbClr val="C0C0C0"/>
                  </a:outerShdw>
                </a:effectLst>
                <a:latin typeface="Arial" charset="0"/>
              </a:rPr>
              <a:t>PI</a:t>
            </a:r>
          </a:p>
        </p:txBody>
      </p:sp>
      <p:sp>
        <p:nvSpPr>
          <p:cNvPr id="10260" name="Freeform 20"/>
          <p:cNvSpPr>
            <a:spLocks/>
          </p:cNvSpPr>
          <p:nvPr/>
        </p:nvSpPr>
        <p:spPr bwMode="auto">
          <a:xfrm>
            <a:off x="1911350" y="4689475"/>
            <a:ext cx="1276350" cy="1090613"/>
          </a:xfrm>
          <a:custGeom>
            <a:avLst/>
            <a:gdLst>
              <a:gd name="T0" fmla="*/ 701 w 779"/>
              <a:gd name="T1" fmla="*/ 188 h 659"/>
              <a:gd name="T2" fmla="*/ 663 w 779"/>
              <a:gd name="T3" fmla="*/ 164 h 659"/>
              <a:gd name="T4" fmla="*/ 629 w 779"/>
              <a:gd name="T5" fmla="*/ 140 h 659"/>
              <a:gd name="T6" fmla="*/ 600 w 779"/>
              <a:gd name="T7" fmla="*/ 111 h 659"/>
              <a:gd name="T8" fmla="*/ 571 w 779"/>
              <a:gd name="T9" fmla="*/ 87 h 659"/>
              <a:gd name="T10" fmla="*/ 543 w 779"/>
              <a:gd name="T11" fmla="*/ 58 h 659"/>
              <a:gd name="T12" fmla="*/ 514 w 779"/>
              <a:gd name="T13" fmla="*/ 34 h 659"/>
              <a:gd name="T14" fmla="*/ 485 w 779"/>
              <a:gd name="T15" fmla="*/ 20 h 659"/>
              <a:gd name="T16" fmla="*/ 451 w 779"/>
              <a:gd name="T17" fmla="*/ 10 h 659"/>
              <a:gd name="T18" fmla="*/ 418 w 779"/>
              <a:gd name="T19" fmla="*/ 0 h 659"/>
              <a:gd name="T20" fmla="*/ 370 w 779"/>
              <a:gd name="T21" fmla="*/ 0 h 659"/>
              <a:gd name="T22" fmla="*/ 336 w 779"/>
              <a:gd name="T23" fmla="*/ 5 h 659"/>
              <a:gd name="T24" fmla="*/ 303 w 779"/>
              <a:gd name="T25" fmla="*/ 20 h 659"/>
              <a:gd name="T26" fmla="*/ 274 w 779"/>
              <a:gd name="T27" fmla="*/ 29 h 659"/>
              <a:gd name="T28" fmla="*/ 231 w 779"/>
              <a:gd name="T29" fmla="*/ 39 h 659"/>
              <a:gd name="T30" fmla="*/ 192 w 779"/>
              <a:gd name="T31" fmla="*/ 48 h 659"/>
              <a:gd name="T32" fmla="*/ 149 w 779"/>
              <a:gd name="T33" fmla="*/ 58 h 659"/>
              <a:gd name="T34" fmla="*/ 115 w 779"/>
              <a:gd name="T35" fmla="*/ 77 h 659"/>
              <a:gd name="T36" fmla="*/ 82 w 779"/>
              <a:gd name="T37" fmla="*/ 96 h 659"/>
              <a:gd name="T38" fmla="*/ 58 w 779"/>
              <a:gd name="T39" fmla="*/ 125 h 659"/>
              <a:gd name="T40" fmla="*/ 34 w 779"/>
              <a:gd name="T41" fmla="*/ 149 h 659"/>
              <a:gd name="T42" fmla="*/ 15 w 779"/>
              <a:gd name="T43" fmla="*/ 173 h 659"/>
              <a:gd name="T44" fmla="*/ 0 w 779"/>
              <a:gd name="T45" fmla="*/ 216 h 659"/>
              <a:gd name="T46" fmla="*/ 5 w 779"/>
              <a:gd name="T47" fmla="*/ 250 h 659"/>
              <a:gd name="T48" fmla="*/ 24 w 779"/>
              <a:gd name="T49" fmla="*/ 298 h 659"/>
              <a:gd name="T50" fmla="*/ 43 w 779"/>
              <a:gd name="T51" fmla="*/ 336 h 659"/>
              <a:gd name="T52" fmla="*/ 48 w 779"/>
              <a:gd name="T53" fmla="*/ 394 h 659"/>
              <a:gd name="T54" fmla="*/ 58 w 779"/>
              <a:gd name="T55" fmla="*/ 442 h 659"/>
              <a:gd name="T56" fmla="*/ 82 w 779"/>
              <a:gd name="T57" fmla="*/ 495 h 659"/>
              <a:gd name="T58" fmla="*/ 101 w 779"/>
              <a:gd name="T59" fmla="*/ 538 h 659"/>
              <a:gd name="T60" fmla="*/ 125 w 779"/>
              <a:gd name="T61" fmla="*/ 562 h 659"/>
              <a:gd name="T62" fmla="*/ 154 w 779"/>
              <a:gd name="T63" fmla="*/ 576 h 659"/>
              <a:gd name="T64" fmla="*/ 183 w 779"/>
              <a:gd name="T65" fmla="*/ 596 h 659"/>
              <a:gd name="T66" fmla="*/ 211 w 779"/>
              <a:gd name="T67" fmla="*/ 610 h 659"/>
              <a:gd name="T68" fmla="*/ 240 w 779"/>
              <a:gd name="T69" fmla="*/ 629 h 659"/>
              <a:gd name="T70" fmla="*/ 269 w 779"/>
              <a:gd name="T71" fmla="*/ 639 h 659"/>
              <a:gd name="T72" fmla="*/ 303 w 779"/>
              <a:gd name="T73" fmla="*/ 648 h 659"/>
              <a:gd name="T74" fmla="*/ 346 w 779"/>
              <a:gd name="T75" fmla="*/ 653 h 659"/>
              <a:gd name="T76" fmla="*/ 375 w 779"/>
              <a:gd name="T77" fmla="*/ 658 h 659"/>
              <a:gd name="T78" fmla="*/ 408 w 779"/>
              <a:gd name="T79" fmla="*/ 658 h 659"/>
              <a:gd name="T80" fmla="*/ 461 w 779"/>
              <a:gd name="T81" fmla="*/ 658 h 659"/>
              <a:gd name="T82" fmla="*/ 499 w 779"/>
              <a:gd name="T83" fmla="*/ 653 h 659"/>
              <a:gd name="T84" fmla="*/ 533 w 779"/>
              <a:gd name="T85" fmla="*/ 648 h 659"/>
              <a:gd name="T86" fmla="*/ 562 w 779"/>
              <a:gd name="T87" fmla="*/ 644 h 659"/>
              <a:gd name="T88" fmla="*/ 595 w 779"/>
              <a:gd name="T89" fmla="*/ 644 h 659"/>
              <a:gd name="T90" fmla="*/ 629 w 779"/>
              <a:gd name="T91" fmla="*/ 644 h 659"/>
              <a:gd name="T92" fmla="*/ 658 w 779"/>
              <a:gd name="T93" fmla="*/ 639 h 659"/>
              <a:gd name="T94" fmla="*/ 696 w 779"/>
              <a:gd name="T95" fmla="*/ 624 h 659"/>
              <a:gd name="T96" fmla="*/ 725 w 779"/>
              <a:gd name="T97" fmla="*/ 610 h 659"/>
              <a:gd name="T98" fmla="*/ 759 w 779"/>
              <a:gd name="T99" fmla="*/ 586 h 659"/>
              <a:gd name="T100" fmla="*/ 773 w 779"/>
              <a:gd name="T101" fmla="*/ 557 h 659"/>
              <a:gd name="T102" fmla="*/ 773 w 779"/>
              <a:gd name="T103" fmla="*/ 524 h 659"/>
              <a:gd name="T104" fmla="*/ 749 w 779"/>
              <a:gd name="T105" fmla="*/ 442 h 659"/>
              <a:gd name="T106" fmla="*/ 739 w 779"/>
              <a:gd name="T107" fmla="*/ 413 h 659"/>
              <a:gd name="T108" fmla="*/ 735 w 779"/>
              <a:gd name="T109" fmla="*/ 365 h 659"/>
              <a:gd name="T110" fmla="*/ 735 w 779"/>
              <a:gd name="T111" fmla="*/ 332 h 659"/>
              <a:gd name="T112" fmla="*/ 744 w 779"/>
              <a:gd name="T113" fmla="*/ 303 h 659"/>
              <a:gd name="T114" fmla="*/ 773 w 779"/>
              <a:gd name="T115" fmla="*/ 279 h 659"/>
              <a:gd name="T116" fmla="*/ 773 w 779"/>
              <a:gd name="T117" fmla="*/ 250 h 659"/>
              <a:gd name="T118" fmla="*/ 739 w 779"/>
              <a:gd name="T119" fmla="*/ 226 h 659"/>
              <a:gd name="T120" fmla="*/ 711 w 779"/>
              <a:gd name="T121" fmla="*/ 207 h 659"/>
              <a:gd name="T122" fmla="*/ 687 w 779"/>
              <a:gd name="T123" fmla="*/ 183 h 659"/>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779"/>
              <a:gd name="T187" fmla="*/ 0 h 659"/>
              <a:gd name="T188" fmla="*/ 779 w 779"/>
              <a:gd name="T189" fmla="*/ 659 h 659"/>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779" h="659">
                <a:moveTo>
                  <a:pt x="677" y="178"/>
                </a:moveTo>
                <a:lnTo>
                  <a:pt x="701" y="188"/>
                </a:lnTo>
                <a:lnTo>
                  <a:pt x="682" y="173"/>
                </a:lnTo>
                <a:lnTo>
                  <a:pt x="663" y="164"/>
                </a:lnTo>
                <a:lnTo>
                  <a:pt x="643" y="149"/>
                </a:lnTo>
                <a:lnTo>
                  <a:pt x="629" y="140"/>
                </a:lnTo>
                <a:lnTo>
                  <a:pt x="615" y="125"/>
                </a:lnTo>
                <a:lnTo>
                  <a:pt x="600" y="111"/>
                </a:lnTo>
                <a:lnTo>
                  <a:pt x="581" y="101"/>
                </a:lnTo>
                <a:lnTo>
                  <a:pt x="571" y="87"/>
                </a:lnTo>
                <a:lnTo>
                  <a:pt x="562" y="72"/>
                </a:lnTo>
                <a:lnTo>
                  <a:pt x="543" y="58"/>
                </a:lnTo>
                <a:lnTo>
                  <a:pt x="533" y="44"/>
                </a:lnTo>
                <a:lnTo>
                  <a:pt x="514" y="34"/>
                </a:lnTo>
                <a:lnTo>
                  <a:pt x="499" y="24"/>
                </a:lnTo>
                <a:lnTo>
                  <a:pt x="485" y="20"/>
                </a:lnTo>
                <a:lnTo>
                  <a:pt x="466" y="10"/>
                </a:lnTo>
                <a:lnTo>
                  <a:pt x="451" y="10"/>
                </a:lnTo>
                <a:lnTo>
                  <a:pt x="432" y="5"/>
                </a:lnTo>
                <a:lnTo>
                  <a:pt x="418" y="0"/>
                </a:lnTo>
                <a:lnTo>
                  <a:pt x="394" y="0"/>
                </a:lnTo>
                <a:lnTo>
                  <a:pt x="370" y="0"/>
                </a:lnTo>
                <a:lnTo>
                  <a:pt x="351" y="0"/>
                </a:lnTo>
                <a:lnTo>
                  <a:pt x="336" y="5"/>
                </a:lnTo>
                <a:lnTo>
                  <a:pt x="317" y="10"/>
                </a:lnTo>
                <a:lnTo>
                  <a:pt x="303" y="20"/>
                </a:lnTo>
                <a:lnTo>
                  <a:pt x="288" y="20"/>
                </a:lnTo>
                <a:lnTo>
                  <a:pt x="274" y="29"/>
                </a:lnTo>
                <a:lnTo>
                  <a:pt x="255" y="34"/>
                </a:lnTo>
                <a:lnTo>
                  <a:pt x="231" y="39"/>
                </a:lnTo>
                <a:lnTo>
                  <a:pt x="211" y="44"/>
                </a:lnTo>
                <a:lnTo>
                  <a:pt x="192" y="48"/>
                </a:lnTo>
                <a:lnTo>
                  <a:pt x="173" y="53"/>
                </a:lnTo>
                <a:lnTo>
                  <a:pt x="149" y="58"/>
                </a:lnTo>
                <a:lnTo>
                  <a:pt x="130" y="63"/>
                </a:lnTo>
                <a:lnTo>
                  <a:pt x="115" y="77"/>
                </a:lnTo>
                <a:lnTo>
                  <a:pt x="96" y="87"/>
                </a:lnTo>
                <a:lnTo>
                  <a:pt x="82" y="96"/>
                </a:lnTo>
                <a:lnTo>
                  <a:pt x="72" y="111"/>
                </a:lnTo>
                <a:lnTo>
                  <a:pt x="58" y="125"/>
                </a:lnTo>
                <a:lnTo>
                  <a:pt x="43" y="135"/>
                </a:lnTo>
                <a:lnTo>
                  <a:pt x="34" y="149"/>
                </a:lnTo>
                <a:lnTo>
                  <a:pt x="19" y="159"/>
                </a:lnTo>
                <a:lnTo>
                  <a:pt x="15" y="173"/>
                </a:lnTo>
                <a:lnTo>
                  <a:pt x="5" y="197"/>
                </a:lnTo>
                <a:lnTo>
                  <a:pt x="0" y="216"/>
                </a:lnTo>
                <a:lnTo>
                  <a:pt x="0" y="231"/>
                </a:lnTo>
                <a:lnTo>
                  <a:pt x="5" y="250"/>
                </a:lnTo>
                <a:lnTo>
                  <a:pt x="10" y="284"/>
                </a:lnTo>
                <a:lnTo>
                  <a:pt x="24" y="298"/>
                </a:lnTo>
                <a:lnTo>
                  <a:pt x="34" y="317"/>
                </a:lnTo>
                <a:lnTo>
                  <a:pt x="43" y="336"/>
                </a:lnTo>
                <a:lnTo>
                  <a:pt x="43" y="356"/>
                </a:lnTo>
                <a:lnTo>
                  <a:pt x="48" y="394"/>
                </a:lnTo>
                <a:lnTo>
                  <a:pt x="53" y="408"/>
                </a:lnTo>
                <a:lnTo>
                  <a:pt x="58" y="442"/>
                </a:lnTo>
                <a:lnTo>
                  <a:pt x="67" y="476"/>
                </a:lnTo>
                <a:lnTo>
                  <a:pt x="82" y="495"/>
                </a:lnTo>
                <a:lnTo>
                  <a:pt x="91" y="509"/>
                </a:lnTo>
                <a:lnTo>
                  <a:pt x="101" y="538"/>
                </a:lnTo>
                <a:lnTo>
                  <a:pt x="120" y="548"/>
                </a:lnTo>
                <a:lnTo>
                  <a:pt x="125" y="562"/>
                </a:lnTo>
                <a:lnTo>
                  <a:pt x="149" y="562"/>
                </a:lnTo>
                <a:lnTo>
                  <a:pt x="154" y="576"/>
                </a:lnTo>
                <a:lnTo>
                  <a:pt x="168" y="586"/>
                </a:lnTo>
                <a:lnTo>
                  <a:pt x="183" y="596"/>
                </a:lnTo>
                <a:lnTo>
                  <a:pt x="197" y="605"/>
                </a:lnTo>
                <a:lnTo>
                  <a:pt x="211" y="610"/>
                </a:lnTo>
                <a:lnTo>
                  <a:pt x="226" y="620"/>
                </a:lnTo>
                <a:lnTo>
                  <a:pt x="240" y="629"/>
                </a:lnTo>
                <a:lnTo>
                  <a:pt x="255" y="634"/>
                </a:lnTo>
                <a:lnTo>
                  <a:pt x="269" y="639"/>
                </a:lnTo>
                <a:lnTo>
                  <a:pt x="283" y="644"/>
                </a:lnTo>
                <a:lnTo>
                  <a:pt x="303" y="648"/>
                </a:lnTo>
                <a:lnTo>
                  <a:pt x="317" y="653"/>
                </a:lnTo>
                <a:lnTo>
                  <a:pt x="346" y="653"/>
                </a:lnTo>
                <a:lnTo>
                  <a:pt x="360" y="658"/>
                </a:lnTo>
                <a:lnTo>
                  <a:pt x="375" y="658"/>
                </a:lnTo>
                <a:lnTo>
                  <a:pt x="389" y="658"/>
                </a:lnTo>
                <a:lnTo>
                  <a:pt x="408" y="658"/>
                </a:lnTo>
                <a:lnTo>
                  <a:pt x="432" y="658"/>
                </a:lnTo>
                <a:lnTo>
                  <a:pt x="461" y="658"/>
                </a:lnTo>
                <a:lnTo>
                  <a:pt x="480" y="653"/>
                </a:lnTo>
                <a:lnTo>
                  <a:pt x="499" y="653"/>
                </a:lnTo>
                <a:lnTo>
                  <a:pt x="514" y="648"/>
                </a:lnTo>
                <a:lnTo>
                  <a:pt x="533" y="648"/>
                </a:lnTo>
                <a:lnTo>
                  <a:pt x="547" y="644"/>
                </a:lnTo>
                <a:lnTo>
                  <a:pt x="562" y="644"/>
                </a:lnTo>
                <a:lnTo>
                  <a:pt x="581" y="644"/>
                </a:lnTo>
                <a:lnTo>
                  <a:pt x="595" y="644"/>
                </a:lnTo>
                <a:lnTo>
                  <a:pt x="615" y="644"/>
                </a:lnTo>
                <a:lnTo>
                  <a:pt x="629" y="644"/>
                </a:lnTo>
                <a:lnTo>
                  <a:pt x="643" y="644"/>
                </a:lnTo>
                <a:lnTo>
                  <a:pt x="658" y="639"/>
                </a:lnTo>
                <a:lnTo>
                  <a:pt x="677" y="634"/>
                </a:lnTo>
                <a:lnTo>
                  <a:pt x="696" y="624"/>
                </a:lnTo>
                <a:lnTo>
                  <a:pt x="711" y="615"/>
                </a:lnTo>
                <a:lnTo>
                  <a:pt x="725" y="610"/>
                </a:lnTo>
                <a:lnTo>
                  <a:pt x="739" y="600"/>
                </a:lnTo>
                <a:lnTo>
                  <a:pt x="759" y="586"/>
                </a:lnTo>
                <a:lnTo>
                  <a:pt x="773" y="572"/>
                </a:lnTo>
                <a:lnTo>
                  <a:pt x="773" y="557"/>
                </a:lnTo>
                <a:lnTo>
                  <a:pt x="773" y="543"/>
                </a:lnTo>
                <a:lnTo>
                  <a:pt x="773" y="524"/>
                </a:lnTo>
                <a:lnTo>
                  <a:pt x="759" y="480"/>
                </a:lnTo>
                <a:lnTo>
                  <a:pt x="749" y="442"/>
                </a:lnTo>
                <a:lnTo>
                  <a:pt x="744" y="428"/>
                </a:lnTo>
                <a:lnTo>
                  <a:pt x="739" y="413"/>
                </a:lnTo>
                <a:lnTo>
                  <a:pt x="735" y="380"/>
                </a:lnTo>
                <a:lnTo>
                  <a:pt x="735" y="365"/>
                </a:lnTo>
                <a:lnTo>
                  <a:pt x="735" y="346"/>
                </a:lnTo>
                <a:lnTo>
                  <a:pt x="735" y="332"/>
                </a:lnTo>
                <a:lnTo>
                  <a:pt x="735" y="317"/>
                </a:lnTo>
                <a:lnTo>
                  <a:pt x="744" y="303"/>
                </a:lnTo>
                <a:lnTo>
                  <a:pt x="759" y="288"/>
                </a:lnTo>
                <a:lnTo>
                  <a:pt x="773" y="279"/>
                </a:lnTo>
                <a:lnTo>
                  <a:pt x="778" y="264"/>
                </a:lnTo>
                <a:lnTo>
                  <a:pt x="773" y="250"/>
                </a:lnTo>
                <a:lnTo>
                  <a:pt x="754" y="236"/>
                </a:lnTo>
                <a:lnTo>
                  <a:pt x="739" y="226"/>
                </a:lnTo>
                <a:lnTo>
                  <a:pt x="725" y="216"/>
                </a:lnTo>
                <a:lnTo>
                  <a:pt x="711" y="207"/>
                </a:lnTo>
                <a:lnTo>
                  <a:pt x="696" y="197"/>
                </a:lnTo>
                <a:lnTo>
                  <a:pt x="687" y="183"/>
                </a:lnTo>
                <a:lnTo>
                  <a:pt x="677" y="178"/>
                </a:lnTo>
              </a:path>
            </a:pathLst>
          </a:custGeom>
          <a:gradFill rotWithShape="0">
            <a:gsLst>
              <a:gs pos="0">
                <a:srgbClr val="323232"/>
              </a:gs>
              <a:gs pos="100000">
                <a:srgbClr val="A8A8A8"/>
              </a:gs>
            </a:gsLst>
            <a:path path="rect">
              <a:fillToRect l="50000" t="50000" r="50000" b="50000"/>
            </a:path>
          </a:gradFill>
          <a:ln w="12700" cap="rnd" cmpd="sng">
            <a:noFill/>
            <a:prstDash val="solid"/>
            <a:round/>
            <a:headEnd type="none" w="med" len="med"/>
            <a:tailEnd type="none" w="med" len="med"/>
          </a:ln>
        </p:spPr>
        <p:txBody>
          <a:bodyPr/>
          <a:lstStyle/>
          <a:p>
            <a:endParaRPr lang="en-US"/>
          </a:p>
        </p:txBody>
      </p:sp>
      <p:sp>
        <p:nvSpPr>
          <p:cNvPr id="10261" name="Freeform 21"/>
          <p:cNvSpPr>
            <a:spLocks/>
          </p:cNvSpPr>
          <p:nvPr/>
        </p:nvSpPr>
        <p:spPr bwMode="auto">
          <a:xfrm>
            <a:off x="2495550" y="5203825"/>
            <a:ext cx="306388" cy="187325"/>
          </a:xfrm>
          <a:custGeom>
            <a:avLst/>
            <a:gdLst>
              <a:gd name="T0" fmla="*/ 54 w 187"/>
              <a:gd name="T1" fmla="*/ 78 h 113"/>
              <a:gd name="T2" fmla="*/ 69 w 187"/>
              <a:gd name="T3" fmla="*/ 86 h 113"/>
              <a:gd name="T4" fmla="*/ 78 w 187"/>
              <a:gd name="T5" fmla="*/ 99 h 113"/>
              <a:gd name="T6" fmla="*/ 93 w 187"/>
              <a:gd name="T7" fmla="*/ 103 h 113"/>
              <a:gd name="T8" fmla="*/ 108 w 187"/>
              <a:gd name="T9" fmla="*/ 108 h 113"/>
              <a:gd name="T10" fmla="*/ 122 w 187"/>
              <a:gd name="T11" fmla="*/ 112 h 113"/>
              <a:gd name="T12" fmla="*/ 137 w 187"/>
              <a:gd name="T13" fmla="*/ 112 h 113"/>
              <a:gd name="T14" fmla="*/ 157 w 187"/>
              <a:gd name="T15" fmla="*/ 103 h 113"/>
              <a:gd name="T16" fmla="*/ 171 w 187"/>
              <a:gd name="T17" fmla="*/ 90 h 113"/>
              <a:gd name="T18" fmla="*/ 181 w 187"/>
              <a:gd name="T19" fmla="*/ 78 h 113"/>
              <a:gd name="T20" fmla="*/ 186 w 187"/>
              <a:gd name="T21" fmla="*/ 65 h 113"/>
              <a:gd name="T22" fmla="*/ 186 w 187"/>
              <a:gd name="T23" fmla="*/ 52 h 113"/>
              <a:gd name="T24" fmla="*/ 186 w 187"/>
              <a:gd name="T25" fmla="*/ 39 h 113"/>
              <a:gd name="T26" fmla="*/ 181 w 187"/>
              <a:gd name="T27" fmla="*/ 26 h 113"/>
              <a:gd name="T28" fmla="*/ 176 w 187"/>
              <a:gd name="T29" fmla="*/ 13 h 113"/>
              <a:gd name="T30" fmla="*/ 162 w 187"/>
              <a:gd name="T31" fmla="*/ 4 h 113"/>
              <a:gd name="T32" fmla="*/ 147 w 187"/>
              <a:gd name="T33" fmla="*/ 0 h 113"/>
              <a:gd name="T34" fmla="*/ 132 w 187"/>
              <a:gd name="T35" fmla="*/ 0 h 113"/>
              <a:gd name="T36" fmla="*/ 117 w 187"/>
              <a:gd name="T37" fmla="*/ 0 h 113"/>
              <a:gd name="T38" fmla="*/ 88 w 187"/>
              <a:gd name="T39" fmla="*/ 0 h 113"/>
              <a:gd name="T40" fmla="*/ 73 w 187"/>
              <a:gd name="T41" fmla="*/ 0 h 113"/>
              <a:gd name="T42" fmla="*/ 59 w 187"/>
              <a:gd name="T43" fmla="*/ 0 h 113"/>
              <a:gd name="T44" fmla="*/ 44 w 187"/>
              <a:gd name="T45" fmla="*/ 4 h 113"/>
              <a:gd name="T46" fmla="*/ 29 w 187"/>
              <a:gd name="T47" fmla="*/ 9 h 113"/>
              <a:gd name="T48" fmla="*/ 15 w 187"/>
              <a:gd name="T49" fmla="*/ 17 h 113"/>
              <a:gd name="T50" fmla="*/ 0 w 187"/>
              <a:gd name="T51" fmla="*/ 26 h 113"/>
              <a:gd name="T52" fmla="*/ 0 w 187"/>
              <a:gd name="T53" fmla="*/ 39 h 113"/>
              <a:gd name="T54" fmla="*/ 0 w 187"/>
              <a:gd name="T55" fmla="*/ 52 h 113"/>
              <a:gd name="T56" fmla="*/ 15 w 187"/>
              <a:gd name="T57" fmla="*/ 60 h 113"/>
              <a:gd name="T58" fmla="*/ 29 w 187"/>
              <a:gd name="T59" fmla="*/ 60 h 113"/>
              <a:gd name="T60" fmla="*/ 44 w 187"/>
              <a:gd name="T61" fmla="*/ 65 h 113"/>
              <a:gd name="T62" fmla="*/ 59 w 187"/>
              <a:gd name="T63" fmla="*/ 69 h 11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87"/>
              <a:gd name="T97" fmla="*/ 0 h 113"/>
              <a:gd name="T98" fmla="*/ 187 w 187"/>
              <a:gd name="T99" fmla="*/ 113 h 11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87" h="113">
                <a:moveTo>
                  <a:pt x="54" y="78"/>
                </a:moveTo>
                <a:lnTo>
                  <a:pt x="69" y="86"/>
                </a:lnTo>
                <a:lnTo>
                  <a:pt x="78" y="99"/>
                </a:lnTo>
                <a:lnTo>
                  <a:pt x="93" y="103"/>
                </a:lnTo>
                <a:lnTo>
                  <a:pt x="108" y="108"/>
                </a:lnTo>
                <a:lnTo>
                  <a:pt x="122" y="112"/>
                </a:lnTo>
                <a:lnTo>
                  <a:pt x="137" y="112"/>
                </a:lnTo>
                <a:lnTo>
                  <a:pt x="157" y="103"/>
                </a:lnTo>
                <a:lnTo>
                  <a:pt x="171" y="90"/>
                </a:lnTo>
                <a:lnTo>
                  <a:pt x="181" y="78"/>
                </a:lnTo>
                <a:lnTo>
                  <a:pt x="186" y="65"/>
                </a:lnTo>
                <a:lnTo>
                  <a:pt x="186" y="52"/>
                </a:lnTo>
                <a:lnTo>
                  <a:pt x="186" y="39"/>
                </a:lnTo>
                <a:lnTo>
                  <a:pt x="181" y="26"/>
                </a:lnTo>
                <a:lnTo>
                  <a:pt x="176" y="13"/>
                </a:lnTo>
                <a:lnTo>
                  <a:pt x="162" y="4"/>
                </a:lnTo>
                <a:lnTo>
                  <a:pt x="147" y="0"/>
                </a:lnTo>
                <a:lnTo>
                  <a:pt x="132" y="0"/>
                </a:lnTo>
                <a:lnTo>
                  <a:pt x="117" y="0"/>
                </a:lnTo>
                <a:lnTo>
                  <a:pt x="88" y="0"/>
                </a:lnTo>
                <a:lnTo>
                  <a:pt x="73" y="0"/>
                </a:lnTo>
                <a:lnTo>
                  <a:pt x="59" y="0"/>
                </a:lnTo>
                <a:lnTo>
                  <a:pt x="44" y="4"/>
                </a:lnTo>
                <a:lnTo>
                  <a:pt x="29" y="9"/>
                </a:lnTo>
                <a:lnTo>
                  <a:pt x="15" y="17"/>
                </a:lnTo>
                <a:lnTo>
                  <a:pt x="0" y="26"/>
                </a:lnTo>
                <a:lnTo>
                  <a:pt x="0" y="39"/>
                </a:lnTo>
                <a:lnTo>
                  <a:pt x="0" y="52"/>
                </a:lnTo>
                <a:lnTo>
                  <a:pt x="15" y="60"/>
                </a:lnTo>
                <a:lnTo>
                  <a:pt x="29" y="60"/>
                </a:lnTo>
                <a:lnTo>
                  <a:pt x="44" y="65"/>
                </a:lnTo>
                <a:lnTo>
                  <a:pt x="59" y="69"/>
                </a:lnTo>
              </a:path>
            </a:pathLst>
          </a:custGeom>
          <a:gradFill rotWithShape="0">
            <a:gsLst>
              <a:gs pos="0">
                <a:srgbClr val="2B2B2B"/>
              </a:gs>
              <a:gs pos="100000">
                <a:srgbClr val="909090"/>
              </a:gs>
            </a:gsLst>
            <a:path path="rect">
              <a:fillToRect l="50000" t="50000" r="50000" b="50000"/>
            </a:path>
          </a:gradFill>
          <a:ln w="12700" cap="rnd" cmpd="sng">
            <a:noFill/>
            <a:prstDash val="solid"/>
            <a:round/>
            <a:headEnd type="none" w="med" len="med"/>
            <a:tailEnd type="none" w="med" len="med"/>
          </a:ln>
        </p:spPr>
        <p:txBody>
          <a:bodyPr/>
          <a:lstStyle/>
          <a:p>
            <a:endParaRPr lang="en-US"/>
          </a:p>
        </p:txBody>
      </p:sp>
      <p:sp>
        <p:nvSpPr>
          <p:cNvPr id="10262" name="Freeform 22"/>
          <p:cNvSpPr>
            <a:spLocks/>
          </p:cNvSpPr>
          <p:nvPr/>
        </p:nvSpPr>
        <p:spPr bwMode="auto">
          <a:xfrm>
            <a:off x="4357688" y="4252913"/>
            <a:ext cx="315912" cy="495300"/>
          </a:xfrm>
          <a:custGeom>
            <a:avLst/>
            <a:gdLst>
              <a:gd name="T0" fmla="*/ 192 w 193"/>
              <a:gd name="T1" fmla="*/ 10 h 299"/>
              <a:gd name="T2" fmla="*/ 178 w 193"/>
              <a:gd name="T3" fmla="*/ 0 h 299"/>
              <a:gd name="T4" fmla="*/ 163 w 193"/>
              <a:gd name="T5" fmla="*/ 10 h 299"/>
              <a:gd name="T6" fmla="*/ 149 w 193"/>
              <a:gd name="T7" fmla="*/ 15 h 299"/>
              <a:gd name="T8" fmla="*/ 144 w 193"/>
              <a:gd name="T9" fmla="*/ 29 h 299"/>
              <a:gd name="T10" fmla="*/ 139 w 193"/>
              <a:gd name="T11" fmla="*/ 44 h 299"/>
              <a:gd name="T12" fmla="*/ 139 w 193"/>
              <a:gd name="T13" fmla="*/ 58 h 299"/>
              <a:gd name="T14" fmla="*/ 154 w 193"/>
              <a:gd name="T15" fmla="*/ 72 h 299"/>
              <a:gd name="T16" fmla="*/ 168 w 193"/>
              <a:gd name="T17" fmla="*/ 92 h 299"/>
              <a:gd name="T18" fmla="*/ 182 w 193"/>
              <a:gd name="T19" fmla="*/ 101 h 299"/>
              <a:gd name="T20" fmla="*/ 192 w 193"/>
              <a:gd name="T21" fmla="*/ 116 h 299"/>
              <a:gd name="T22" fmla="*/ 192 w 193"/>
              <a:gd name="T23" fmla="*/ 130 h 299"/>
              <a:gd name="T24" fmla="*/ 192 w 193"/>
              <a:gd name="T25" fmla="*/ 144 h 299"/>
              <a:gd name="T26" fmla="*/ 178 w 193"/>
              <a:gd name="T27" fmla="*/ 164 h 299"/>
              <a:gd name="T28" fmla="*/ 163 w 193"/>
              <a:gd name="T29" fmla="*/ 178 h 299"/>
              <a:gd name="T30" fmla="*/ 144 w 193"/>
              <a:gd name="T31" fmla="*/ 192 h 299"/>
              <a:gd name="T32" fmla="*/ 130 w 193"/>
              <a:gd name="T33" fmla="*/ 202 h 299"/>
              <a:gd name="T34" fmla="*/ 115 w 193"/>
              <a:gd name="T35" fmla="*/ 207 h 299"/>
              <a:gd name="T36" fmla="*/ 96 w 193"/>
              <a:gd name="T37" fmla="*/ 212 h 299"/>
              <a:gd name="T38" fmla="*/ 82 w 193"/>
              <a:gd name="T39" fmla="*/ 221 h 299"/>
              <a:gd name="T40" fmla="*/ 72 w 193"/>
              <a:gd name="T41" fmla="*/ 250 h 299"/>
              <a:gd name="T42" fmla="*/ 58 w 193"/>
              <a:gd name="T43" fmla="*/ 264 h 299"/>
              <a:gd name="T44" fmla="*/ 43 w 193"/>
              <a:gd name="T45" fmla="*/ 274 h 299"/>
              <a:gd name="T46" fmla="*/ 0 w 193"/>
              <a:gd name="T47" fmla="*/ 298 h 299"/>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93"/>
              <a:gd name="T73" fmla="*/ 0 h 299"/>
              <a:gd name="T74" fmla="*/ 193 w 193"/>
              <a:gd name="T75" fmla="*/ 299 h 299"/>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93" h="299">
                <a:moveTo>
                  <a:pt x="192" y="10"/>
                </a:moveTo>
                <a:lnTo>
                  <a:pt x="178" y="0"/>
                </a:lnTo>
                <a:lnTo>
                  <a:pt x="163" y="10"/>
                </a:lnTo>
                <a:lnTo>
                  <a:pt x="149" y="15"/>
                </a:lnTo>
                <a:lnTo>
                  <a:pt x="144" y="29"/>
                </a:lnTo>
                <a:lnTo>
                  <a:pt x="139" y="44"/>
                </a:lnTo>
                <a:lnTo>
                  <a:pt x="139" y="58"/>
                </a:lnTo>
                <a:lnTo>
                  <a:pt x="154" y="72"/>
                </a:lnTo>
                <a:lnTo>
                  <a:pt x="168" y="92"/>
                </a:lnTo>
                <a:lnTo>
                  <a:pt x="182" y="101"/>
                </a:lnTo>
                <a:lnTo>
                  <a:pt x="192" y="116"/>
                </a:lnTo>
                <a:lnTo>
                  <a:pt x="192" y="130"/>
                </a:lnTo>
                <a:lnTo>
                  <a:pt x="192" y="144"/>
                </a:lnTo>
                <a:lnTo>
                  <a:pt x="178" y="164"/>
                </a:lnTo>
                <a:lnTo>
                  <a:pt x="163" y="178"/>
                </a:lnTo>
                <a:lnTo>
                  <a:pt x="144" y="192"/>
                </a:lnTo>
                <a:lnTo>
                  <a:pt x="130" y="202"/>
                </a:lnTo>
                <a:lnTo>
                  <a:pt x="115" y="207"/>
                </a:lnTo>
                <a:lnTo>
                  <a:pt x="96" y="212"/>
                </a:lnTo>
                <a:lnTo>
                  <a:pt x="82" y="221"/>
                </a:lnTo>
                <a:lnTo>
                  <a:pt x="72" y="250"/>
                </a:lnTo>
                <a:lnTo>
                  <a:pt x="58" y="264"/>
                </a:lnTo>
                <a:lnTo>
                  <a:pt x="43" y="274"/>
                </a:lnTo>
                <a:lnTo>
                  <a:pt x="0" y="298"/>
                </a:lnTo>
              </a:path>
            </a:pathLst>
          </a:custGeom>
          <a:noFill/>
          <a:ln w="12700" cap="rnd" cmpd="sng">
            <a:solidFill>
              <a:schemeClr val="tx1"/>
            </a:solidFill>
            <a:prstDash val="solid"/>
            <a:round/>
            <a:headEnd type="none" w="med" len="med"/>
            <a:tailEnd type="triangle" w="med" len="med"/>
          </a:ln>
        </p:spPr>
        <p:txBody>
          <a:bodyPr/>
          <a:lstStyle/>
          <a:p>
            <a:endParaRPr lang="en-US"/>
          </a:p>
        </p:txBody>
      </p:sp>
      <p:sp>
        <p:nvSpPr>
          <p:cNvPr id="10263" name="Freeform 23"/>
          <p:cNvSpPr>
            <a:spLocks/>
          </p:cNvSpPr>
          <p:nvPr/>
        </p:nvSpPr>
        <p:spPr bwMode="auto">
          <a:xfrm>
            <a:off x="1109663" y="4270375"/>
            <a:ext cx="150812" cy="636588"/>
          </a:xfrm>
          <a:custGeom>
            <a:avLst/>
            <a:gdLst>
              <a:gd name="T0" fmla="*/ 14 w 92"/>
              <a:gd name="T1" fmla="*/ 0 h 385"/>
              <a:gd name="T2" fmla="*/ 0 w 92"/>
              <a:gd name="T3" fmla="*/ 0 h 385"/>
              <a:gd name="T4" fmla="*/ 19 w 92"/>
              <a:gd name="T5" fmla="*/ 14 h 385"/>
              <a:gd name="T6" fmla="*/ 33 w 92"/>
              <a:gd name="T7" fmla="*/ 19 h 385"/>
              <a:gd name="T8" fmla="*/ 48 w 92"/>
              <a:gd name="T9" fmla="*/ 29 h 385"/>
              <a:gd name="T10" fmla="*/ 62 w 92"/>
              <a:gd name="T11" fmla="*/ 38 h 385"/>
              <a:gd name="T12" fmla="*/ 76 w 92"/>
              <a:gd name="T13" fmla="*/ 53 h 385"/>
              <a:gd name="T14" fmla="*/ 86 w 92"/>
              <a:gd name="T15" fmla="*/ 72 h 385"/>
              <a:gd name="T16" fmla="*/ 91 w 92"/>
              <a:gd name="T17" fmla="*/ 86 h 385"/>
              <a:gd name="T18" fmla="*/ 91 w 92"/>
              <a:gd name="T19" fmla="*/ 101 h 385"/>
              <a:gd name="T20" fmla="*/ 91 w 92"/>
              <a:gd name="T21" fmla="*/ 115 h 385"/>
              <a:gd name="T22" fmla="*/ 76 w 92"/>
              <a:gd name="T23" fmla="*/ 125 h 385"/>
              <a:gd name="T24" fmla="*/ 67 w 92"/>
              <a:gd name="T25" fmla="*/ 139 h 385"/>
              <a:gd name="T26" fmla="*/ 57 w 92"/>
              <a:gd name="T27" fmla="*/ 154 h 385"/>
              <a:gd name="T28" fmla="*/ 57 w 92"/>
              <a:gd name="T29" fmla="*/ 173 h 385"/>
              <a:gd name="T30" fmla="*/ 57 w 92"/>
              <a:gd name="T31" fmla="*/ 192 h 385"/>
              <a:gd name="T32" fmla="*/ 57 w 92"/>
              <a:gd name="T33" fmla="*/ 211 h 385"/>
              <a:gd name="T34" fmla="*/ 57 w 92"/>
              <a:gd name="T35" fmla="*/ 226 h 385"/>
              <a:gd name="T36" fmla="*/ 67 w 92"/>
              <a:gd name="T37" fmla="*/ 240 h 385"/>
              <a:gd name="T38" fmla="*/ 76 w 92"/>
              <a:gd name="T39" fmla="*/ 254 h 385"/>
              <a:gd name="T40" fmla="*/ 81 w 92"/>
              <a:gd name="T41" fmla="*/ 269 h 385"/>
              <a:gd name="T42" fmla="*/ 81 w 92"/>
              <a:gd name="T43" fmla="*/ 288 h 385"/>
              <a:gd name="T44" fmla="*/ 81 w 92"/>
              <a:gd name="T45" fmla="*/ 307 h 385"/>
              <a:gd name="T46" fmla="*/ 72 w 92"/>
              <a:gd name="T47" fmla="*/ 322 h 385"/>
              <a:gd name="T48" fmla="*/ 57 w 92"/>
              <a:gd name="T49" fmla="*/ 336 h 385"/>
              <a:gd name="T50" fmla="*/ 38 w 92"/>
              <a:gd name="T51" fmla="*/ 341 h 385"/>
              <a:gd name="T52" fmla="*/ 33 w 92"/>
              <a:gd name="T53" fmla="*/ 355 h 385"/>
              <a:gd name="T54" fmla="*/ 33 w 92"/>
              <a:gd name="T55" fmla="*/ 370 h 385"/>
              <a:gd name="T56" fmla="*/ 33 w 92"/>
              <a:gd name="T57" fmla="*/ 384 h 385"/>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92"/>
              <a:gd name="T88" fmla="*/ 0 h 385"/>
              <a:gd name="T89" fmla="*/ 92 w 92"/>
              <a:gd name="T90" fmla="*/ 385 h 385"/>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92" h="385">
                <a:moveTo>
                  <a:pt x="14" y="0"/>
                </a:moveTo>
                <a:lnTo>
                  <a:pt x="0" y="0"/>
                </a:lnTo>
                <a:lnTo>
                  <a:pt x="19" y="14"/>
                </a:lnTo>
                <a:lnTo>
                  <a:pt x="33" y="19"/>
                </a:lnTo>
                <a:lnTo>
                  <a:pt x="48" y="29"/>
                </a:lnTo>
                <a:lnTo>
                  <a:pt x="62" y="38"/>
                </a:lnTo>
                <a:lnTo>
                  <a:pt x="76" y="53"/>
                </a:lnTo>
                <a:lnTo>
                  <a:pt x="86" y="72"/>
                </a:lnTo>
                <a:lnTo>
                  <a:pt x="91" y="86"/>
                </a:lnTo>
                <a:lnTo>
                  <a:pt x="91" y="101"/>
                </a:lnTo>
                <a:lnTo>
                  <a:pt x="91" y="115"/>
                </a:lnTo>
                <a:lnTo>
                  <a:pt x="76" y="125"/>
                </a:lnTo>
                <a:lnTo>
                  <a:pt x="67" y="139"/>
                </a:lnTo>
                <a:lnTo>
                  <a:pt x="57" y="154"/>
                </a:lnTo>
                <a:lnTo>
                  <a:pt x="57" y="173"/>
                </a:lnTo>
                <a:lnTo>
                  <a:pt x="57" y="192"/>
                </a:lnTo>
                <a:lnTo>
                  <a:pt x="57" y="211"/>
                </a:lnTo>
                <a:lnTo>
                  <a:pt x="57" y="226"/>
                </a:lnTo>
                <a:lnTo>
                  <a:pt x="67" y="240"/>
                </a:lnTo>
                <a:lnTo>
                  <a:pt x="76" y="254"/>
                </a:lnTo>
                <a:lnTo>
                  <a:pt x="81" y="269"/>
                </a:lnTo>
                <a:lnTo>
                  <a:pt x="81" y="288"/>
                </a:lnTo>
                <a:lnTo>
                  <a:pt x="81" y="307"/>
                </a:lnTo>
                <a:lnTo>
                  <a:pt x="72" y="322"/>
                </a:lnTo>
                <a:lnTo>
                  <a:pt x="57" y="336"/>
                </a:lnTo>
                <a:lnTo>
                  <a:pt x="38" y="341"/>
                </a:lnTo>
                <a:lnTo>
                  <a:pt x="33" y="355"/>
                </a:lnTo>
                <a:lnTo>
                  <a:pt x="33" y="370"/>
                </a:lnTo>
                <a:lnTo>
                  <a:pt x="33" y="384"/>
                </a:lnTo>
              </a:path>
            </a:pathLst>
          </a:custGeom>
          <a:noFill/>
          <a:ln w="12700" cap="rnd" cmpd="sng">
            <a:solidFill>
              <a:schemeClr val="tx1"/>
            </a:solidFill>
            <a:prstDash val="solid"/>
            <a:round/>
            <a:headEnd type="none" w="med" len="med"/>
            <a:tailEnd type="triangle" w="med" len="med"/>
          </a:ln>
        </p:spPr>
        <p:txBody>
          <a:bodyPr/>
          <a:lstStyle/>
          <a:p>
            <a:endParaRPr lang="en-US"/>
          </a:p>
        </p:txBody>
      </p:sp>
      <p:sp>
        <p:nvSpPr>
          <p:cNvPr id="10264" name="Freeform 24"/>
          <p:cNvSpPr>
            <a:spLocks/>
          </p:cNvSpPr>
          <p:nvPr/>
        </p:nvSpPr>
        <p:spPr bwMode="auto">
          <a:xfrm>
            <a:off x="1101725" y="5778500"/>
            <a:ext cx="409575" cy="334963"/>
          </a:xfrm>
          <a:custGeom>
            <a:avLst/>
            <a:gdLst>
              <a:gd name="T0" fmla="*/ 19 w 250"/>
              <a:gd name="T1" fmla="*/ 192 h 203"/>
              <a:gd name="T2" fmla="*/ 0 w 250"/>
              <a:gd name="T3" fmla="*/ 202 h 203"/>
              <a:gd name="T4" fmla="*/ 9 w 250"/>
              <a:gd name="T5" fmla="*/ 182 h 203"/>
              <a:gd name="T6" fmla="*/ 29 w 250"/>
              <a:gd name="T7" fmla="*/ 173 h 203"/>
              <a:gd name="T8" fmla="*/ 48 w 250"/>
              <a:gd name="T9" fmla="*/ 163 h 203"/>
              <a:gd name="T10" fmla="*/ 72 w 250"/>
              <a:gd name="T11" fmla="*/ 163 h 203"/>
              <a:gd name="T12" fmla="*/ 101 w 250"/>
              <a:gd name="T13" fmla="*/ 163 h 203"/>
              <a:gd name="T14" fmla="*/ 125 w 250"/>
              <a:gd name="T15" fmla="*/ 163 h 203"/>
              <a:gd name="T16" fmla="*/ 144 w 250"/>
              <a:gd name="T17" fmla="*/ 163 h 203"/>
              <a:gd name="T18" fmla="*/ 158 w 250"/>
              <a:gd name="T19" fmla="*/ 163 h 203"/>
              <a:gd name="T20" fmla="*/ 173 w 250"/>
              <a:gd name="T21" fmla="*/ 173 h 203"/>
              <a:gd name="T22" fmla="*/ 192 w 250"/>
              <a:gd name="T23" fmla="*/ 182 h 203"/>
              <a:gd name="T24" fmla="*/ 211 w 250"/>
              <a:gd name="T25" fmla="*/ 178 h 203"/>
              <a:gd name="T26" fmla="*/ 225 w 250"/>
              <a:gd name="T27" fmla="*/ 173 h 203"/>
              <a:gd name="T28" fmla="*/ 235 w 250"/>
              <a:gd name="T29" fmla="*/ 158 h 203"/>
              <a:gd name="T30" fmla="*/ 249 w 250"/>
              <a:gd name="T31" fmla="*/ 144 h 203"/>
              <a:gd name="T32" fmla="*/ 249 w 250"/>
              <a:gd name="T33" fmla="*/ 130 h 203"/>
              <a:gd name="T34" fmla="*/ 249 w 250"/>
              <a:gd name="T35" fmla="*/ 110 h 203"/>
              <a:gd name="T36" fmla="*/ 240 w 250"/>
              <a:gd name="T37" fmla="*/ 96 h 203"/>
              <a:gd name="T38" fmla="*/ 230 w 250"/>
              <a:gd name="T39" fmla="*/ 82 h 203"/>
              <a:gd name="T40" fmla="*/ 211 w 250"/>
              <a:gd name="T41" fmla="*/ 67 h 203"/>
              <a:gd name="T42" fmla="*/ 197 w 250"/>
              <a:gd name="T43" fmla="*/ 48 h 203"/>
              <a:gd name="T44" fmla="*/ 192 w 250"/>
              <a:gd name="T45" fmla="*/ 29 h 203"/>
              <a:gd name="T46" fmla="*/ 182 w 250"/>
              <a:gd name="T47" fmla="*/ 14 h 203"/>
              <a:gd name="T48" fmla="*/ 182 w 250"/>
              <a:gd name="T49" fmla="*/ 0 h 203"/>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50"/>
              <a:gd name="T76" fmla="*/ 0 h 203"/>
              <a:gd name="T77" fmla="*/ 250 w 250"/>
              <a:gd name="T78" fmla="*/ 203 h 203"/>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50" h="203">
                <a:moveTo>
                  <a:pt x="19" y="192"/>
                </a:moveTo>
                <a:lnTo>
                  <a:pt x="0" y="202"/>
                </a:lnTo>
                <a:lnTo>
                  <a:pt x="9" y="182"/>
                </a:lnTo>
                <a:lnTo>
                  <a:pt x="29" y="173"/>
                </a:lnTo>
                <a:lnTo>
                  <a:pt x="48" y="163"/>
                </a:lnTo>
                <a:lnTo>
                  <a:pt x="72" y="163"/>
                </a:lnTo>
                <a:lnTo>
                  <a:pt x="101" y="163"/>
                </a:lnTo>
                <a:lnTo>
                  <a:pt x="125" y="163"/>
                </a:lnTo>
                <a:lnTo>
                  <a:pt x="144" y="163"/>
                </a:lnTo>
                <a:lnTo>
                  <a:pt x="158" y="163"/>
                </a:lnTo>
                <a:lnTo>
                  <a:pt x="173" y="173"/>
                </a:lnTo>
                <a:lnTo>
                  <a:pt x="192" y="182"/>
                </a:lnTo>
                <a:lnTo>
                  <a:pt x="211" y="178"/>
                </a:lnTo>
                <a:lnTo>
                  <a:pt x="225" y="173"/>
                </a:lnTo>
                <a:lnTo>
                  <a:pt x="235" y="158"/>
                </a:lnTo>
                <a:lnTo>
                  <a:pt x="249" y="144"/>
                </a:lnTo>
                <a:lnTo>
                  <a:pt x="249" y="130"/>
                </a:lnTo>
                <a:lnTo>
                  <a:pt x="249" y="110"/>
                </a:lnTo>
                <a:lnTo>
                  <a:pt x="240" y="96"/>
                </a:lnTo>
                <a:lnTo>
                  <a:pt x="230" y="82"/>
                </a:lnTo>
                <a:lnTo>
                  <a:pt x="211" y="67"/>
                </a:lnTo>
                <a:lnTo>
                  <a:pt x="197" y="48"/>
                </a:lnTo>
                <a:lnTo>
                  <a:pt x="192" y="29"/>
                </a:lnTo>
                <a:lnTo>
                  <a:pt x="182" y="14"/>
                </a:lnTo>
                <a:lnTo>
                  <a:pt x="182" y="0"/>
                </a:lnTo>
              </a:path>
            </a:pathLst>
          </a:custGeom>
          <a:noFill/>
          <a:ln w="12700" cap="rnd" cmpd="sng">
            <a:solidFill>
              <a:schemeClr val="tx1"/>
            </a:solidFill>
            <a:prstDash val="solid"/>
            <a:round/>
            <a:headEnd type="none" w="med" len="med"/>
            <a:tailEnd type="triangle" w="med" len="med"/>
          </a:ln>
        </p:spPr>
        <p:txBody>
          <a:bodyPr/>
          <a:lstStyle/>
          <a:p>
            <a:endParaRPr lang="en-US"/>
          </a:p>
        </p:txBody>
      </p:sp>
      <p:sp>
        <p:nvSpPr>
          <p:cNvPr id="10265" name="Freeform 25"/>
          <p:cNvSpPr>
            <a:spLocks/>
          </p:cNvSpPr>
          <p:nvPr/>
        </p:nvSpPr>
        <p:spPr bwMode="auto">
          <a:xfrm>
            <a:off x="1682750" y="4014788"/>
            <a:ext cx="600075" cy="257175"/>
          </a:xfrm>
          <a:custGeom>
            <a:avLst/>
            <a:gdLst>
              <a:gd name="T0" fmla="*/ 0 w 366"/>
              <a:gd name="T1" fmla="*/ 154 h 155"/>
              <a:gd name="T2" fmla="*/ 14 w 366"/>
              <a:gd name="T3" fmla="*/ 135 h 155"/>
              <a:gd name="T4" fmla="*/ 29 w 366"/>
              <a:gd name="T5" fmla="*/ 92 h 155"/>
              <a:gd name="T6" fmla="*/ 48 w 366"/>
              <a:gd name="T7" fmla="*/ 87 h 155"/>
              <a:gd name="T8" fmla="*/ 62 w 366"/>
              <a:gd name="T9" fmla="*/ 77 h 155"/>
              <a:gd name="T10" fmla="*/ 77 w 366"/>
              <a:gd name="T11" fmla="*/ 68 h 155"/>
              <a:gd name="T12" fmla="*/ 91 w 366"/>
              <a:gd name="T13" fmla="*/ 58 h 155"/>
              <a:gd name="T14" fmla="*/ 115 w 366"/>
              <a:gd name="T15" fmla="*/ 58 h 155"/>
              <a:gd name="T16" fmla="*/ 130 w 366"/>
              <a:gd name="T17" fmla="*/ 58 h 155"/>
              <a:gd name="T18" fmla="*/ 163 w 366"/>
              <a:gd name="T19" fmla="*/ 58 h 155"/>
              <a:gd name="T20" fmla="*/ 182 w 366"/>
              <a:gd name="T21" fmla="*/ 63 h 155"/>
              <a:gd name="T22" fmla="*/ 197 w 366"/>
              <a:gd name="T23" fmla="*/ 63 h 155"/>
              <a:gd name="T24" fmla="*/ 216 w 366"/>
              <a:gd name="T25" fmla="*/ 68 h 155"/>
              <a:gd name="T26" fmla="*/ 230 w 366"/>
              <a:gd name="T27" fmla="*/ 72 h 155"/>
              <a:gd name="T28" fmla="*/ 259 w 366"/>
              <a:gd name="T29" fmla="*/ 77 h 155"/>
              <a:gd name="T30" fmla="*/ 278 w 366"/>
              <a:gd name="T31" fmla="*/ 77 h 155"/>
              <a:gd name="T32" fmla="*/ 298 w 366"/>
              <a:gd name="T33" fmla="*/ 77 h 155"/>
              <a:gd name="T34" fmla="*/ 317 w 366"/>
              <a:gd name="T35" fmla="*/ 72 h 155"/>
              <a:gd name="T36" fmla="*/ 336 w 366"/>
              <a:gd name="T37" fmla="*/ 63 h 155"/>
              <a:gd name="T38" fmla="*/ 350 w 366"/>
              <a:gd name="T39" fmla="*/ 44 h 155"/>
              <a:gd name="T40" fmla="*/ 365 w 366"/>
              <a:gd name="T41" fmla="*/ 29 h 155"/>
              <a:gd name="T42" fmla="*/ 365 w 366"/>
              <a:gd name="T43" fmla="*/ 15 h 155"/>
              <a:gd name="T44" fmla="*/ 360 w 366"/>
              <a:gd name="T45" fmla="*/ 0 h 15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366"/>
              <a:gd name="T70" fmla="*/ 0 h 155"/>
              <a:gd name="T71" fmla="*/ 366 w 366"/>
              <a:gd name="T72" fmla="*/ 155 h 155"/>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366" h="155">
                <a:moveTo>
                  <a:pt x="0" y="154"/>
                </a:moveTo>
                <a:lnTo>
                  <a:pt x="14" y="135"/>
                </a:lnTo>
                <a:lnTo>
                  <a:pt x="29" y="92"/>
                </a:lnTo>
                <a:lnTo>
                  <a:pt x="48" y="87"/>
                </a:lnTo>
                <a:lnTo>
                  <a:pt x="62" y="77"/>
                </a:lnTo>
                <a:lnTo>
                  <a:pt x="77" y="68"/>
                </a:lnTo>
                <a:lnTo>
                  <a:pt x="91" y="58"/>
                </a:lnTo>
                <a:lnTo>
                  <a:pt x="115" y="58"/>
                </a:lnTo>
                <a:lnTo>
                  <a:pt x="130" y="58"/>
                </a:lnTo>
                <a:lnTo>
                  <a:pt x="163" y="58"/>
                </a:lnTo>
                <a:lnTo>
                  <a:pt x="182" y="63"/>
                </a:lnTo>
                <a:lnTo>
                  <a:pt x="197" y="63"/>
                </a:lnTo>
                <a:lnTo>
                  <a:pt x="216" y="68"/>
                </a:lnTo>
                <a:lnTo>
                  <a:pt x="230" y="72"/>
                </a:lnTo>
                <a:lnTo>
                  <a:pt x="259" y="77"/>
                </a:lnTo>
                <a:lnTo>
                  <a:pt x="278" y="77"/>
                </a:lnTo>
                <a:lnTo>
                  <a:pt x="298" y="77"/>
                </a:lnTo>
                <a:lnTo>
                  <a:pt x="317" y="72"/>
                </a:lnTo>
                <a:lnTo>
                  <a:pt x="336" y="63"/>
                </a:lnTo>
                <a:lnTo>
                  <a:pt x="350" y="44"/>
                </a:lnTo>
                <a:lnTo>
                  <a:pt x="365" y="29"/>
                </a:lnTo>
                <a:lnTo>
                  <a:pt x="365" y="15"/>
                </a:lnTo>
                <a:lnTo>
                  <a:pt x="360" y="0"/>
                </a:lnTo>
              </a:path>
            </a:pathLst>
          </a:custGeom>
          <a:noFill/>
          <a:ln w="12700" cap="rnd" cmpd="sng">
            <a:solidFill>
              <a:schemeClr val="tx1"/>
            </a:solidFill>
            <a:prstDash val="solid"/>
            <a:round/>
            <a:headEnd type="none" w="med" len="med"/>
            <a:tailEnd type="triangle" w="med" len="med"/>
          </a:ln>
        </p:spPr>
        <p:txBody>
          <a:bodyPr/>
          <a:lstStyle/>
          <a:p>
            <a:endParaRPr lang="en-US"/>
          </a:p>
        </p:txBody>
      </p:sp>
      <p:sp>
        <p:nvSpPr>
          <p:cNvPr id="10266" name="Freeform 26"/>
          <p:cNvSpPr>
            <a:spLocks/>
          </p:cNvSpPr>
          <p:nvPr/>
        </p:nvSpPr>
        <p:spPr bwMode="auto">
          <a:xfrm>
            <a:off x="4278313" y="5270500"/>
            <a:ext cx="411162" cy="636588"/>
          </a:xfrm>
          <a:custGeom>
            <a:avLst/>
            <a:gdLst>
              <a:gd name="T0" fmla="*/ 240 w 251"/>
              <a:gd name="T1" fmla="*/ 19 h 385"/>
              <a:gd name="T2" fmla="*/ 250 w 251"/>
              <a:gd name="T3" fmla="*/ 0 h 385"/>
              <a:gd name="T4" fmla="*/ 230 w 251"/>
              <a:gd name="T5" fmla="*/ 24 h 385"/>
              <a:gd name="T6" fmla="*/ 216 w 251"/>
              <a:gd name="T7" fmla="*/ 38 h 385"/>
              <a:gd name="T8" fmla="*/ 211 w 251"/>
              <a:gd name="T9" fmla="*/ 53 h 385"/>
              <a:gd name="T10" fmla="*/ 206 w 251"/>
              <a:gd name="T11" fmla="*/ 67 h 385"/>
              <a:gd name="T12" fmla="*/ 206 w 251"/>
              <a:gd name="T13" fmla="*/ 86 h 385"/>
              <a:gd name="T14" fmla="*/ 211 w 251"/>
              <a:gd name="T15" fmla="*/ 101 h 385"/>
              <a:gd name="T16" fmla="*/ 221 w 251"/>
              <a:gd name="T17" fmla="*/ 115 h 385"/>
              <a:gd name="T18" fmla="*/ 230 w 251"/>
              <a:gd name="T19" fmla="*/ 139 h 385"/>
              <a:gd name="T20" fmla="*/ 235 w 251"/>
              <a:gd name="T21" fmla="*/ 158 h 385"/>
              <a:gd name="T22" fmla="*/ 240 w 251"/>
              <a:gd name="T23" fmla="*/ 197 h 385"/>
              <a:gd name="T24" fmla="*/ 235 w 251"/>
              <a:gd name="T25" fmla="*/ 211 h 385"/>
              <a:gd name="T26" fmla="*/ 216 w 251"/>
              <a:gd name="T27" fmla="*/ 221 h 385"/>
              <a:gd name="T28" fmla="*/ 202 w 251"/>
              <a:gd name="T29" fmla="*/ 230 h 385"/>
              <a:gd name="T30" fmla="*/ 187 w 251"/>
              <a:gd name="T31" fmla="*/ 235 h 385"/>
              <a:gd name="T32" fmla="*/ 173 w 251"/>
              <a:gd name="T33" fmla="*/ 240 h 385"/>
              <a:gd name="T34" fmla="*/ 158 w 251"/>
              <a:gd name="T35" fmla="*/ 245 h 385"/>
              <a:gd name="T36" fmla="*/ 139 w 251"/>
              <a:gd name="T37" fmla="*/ 245 h 385"/>
              <a:gd name="T38" fmla="*/ 125 w 251"/>
              <a:gd name="T39" fmla="*/ 249 h 385"/>
              <a:gd name="T40" fmla="*/ 106 w 251"/>
              <a:gd name="T41" fmla="*/ 254 h 385"/>
              <a:gd name="T42" fmla="*/ 91 w 251"/>
              <a:gd name="T43" fmla="*/ 264 h 385"/>
              <a:gd name="T44" fmla="*/ 77 w 251"/>
              <a:gd name="T45" fmla="*/ 273 h 385"/>
              <a:gd name="T46" fmla="*/ 62 w 251"/>
              <a:gd name="T47" fmla="*/ 283 h 385"/>
              <a:gd name="T48" fmla="*/ 48 w 251"/>
              <a:gd name="T49" fmla="*/ 297 h 385"/>
              <a:gd name="T50" fmla="*/ 34 w 251"/>
              <a:gd name="T51" fmla="*/ 312 h 385"/>
              <a:gd name="T52" fmla="*/ 19 w 251"/>
              <a:gd name="T53" fmla="*/ 326 h 385"/>
              <a:gd name="T54" fmla="*/ 5 w 251"/>
              <a:gd name="T55" fmla="*/ 341 h 385"/>
              <a:gd name="T56" fmla="*/ 0 w 251"/>
              <a:gd name="T57" fmla="*/ 355 h 385"/>
              <a:gd name="T58" fmla="*/ 5 w 251"/>
              <a:gd name="T59" fmla="*/ 369 h 385"/>
              <a:gd name="T60" fmla="*/ 10 w 251"/>
              <a:gd name="T61" fmla="*/ 384 h 385"/>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251"/>
              <a:gd name="T94" fmla="*/ 0 h 385"/>
              <a:gd name="T95" fmla="*/ 251 w 251"/>
              <a:gd name="T96" fmla="*/ 385 h 385"/>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251" h="385">
                <a:moveTo>
                  <a:pt x="240" y="19"/>
                </a:moveTo>
                <a:lnTo>
                  <a:pt x="250" y="0"/>
                </a:lnTo>
                <a:lnTo>
                  <a:pt x="230" y="24"/>
                </a:lnTo>
                <a:lnTo>
                  <a:pt x="216" y="38"/>
                </a:lnTo>
                <a:lnTo>
                  <a:pt x="211" y="53"/>
                </a:lnTo>
                <a:lnTo>
                  <a:pt x="206" y="67"/>
                </a:lnTo>
                <a:lnTo>
                  <a:pt x="206" y="86"/>
                </a:lnTo>
                <a:lnTo>
                  <a:pt x="211" y="101"/>
                </a:lnTo>
                <a:lnTo>
                  <a:pt x="221" y="115"/>
                </a:lnTo>
                <a:lnTo>
                  <a:pt x="230" y="139"/>
                </a:lnTo>
                <a:lnTo>
                  <a:pt x="235" y="158"/>
                </a:lnTo>
                <a:lnTo>
                  <a:pt x="240" y="197"/>
                </a:lnTo>
                <a:lnTo>
                  <a:pt x="235" y="211"/>
                </a:lnTo>
                <a:lnTo>
                  <a:pt x="216" y="221"/>
                </a:lnTo>
                <a:lnTo>
                  <a:pt x="202" y="230"/>
                </a:lnTo>
                <a:lnTo>
                  <a:pt x="187" y="235"/>
                </a:lnTo>
                <a:lnTo>
                  <a:pt x="173" y="240"/>
                </a:lnTo>
                <a:lnTo>
                  <a:pt x="158" y="245"/>
                </a:lnTo>
                <a:lnTo>
                  <a:pt x="139" y="245"/>
                </a:lnTo>
                <a:lnTo>
                  <a:pt x="125" y="249"/>
                </a:lnTo>
                <a:lnTo>
                  <a:pt x="106" y="254"/>
                </a:lnTo>
                <a:lnTo>
                  <a:pt x="91" y="264"/>
                </a:lnTo>
                <a:lnTo>
                  <a:pt x="77" y="273"/>
                </a:lnTo>
                <a:lnTo>
                  <a:pt x="62" y="283"/>
                </a:lnTo>
                <a:lnTo>
                  <a:pt x="48" y="297"/>
                </a:lnTo>
                <a:lnTo>
                  <a:pt x="34" y="312"/>
                </a:lnTo>
                <a:lnTo>
                  <a:pt x="19" y="326"/>
                </a:lnTo>
                <a:lnTo>
                  <a:pt x="5" y="341"/>
                </a:lnTo>
                <a:lnTo>
                  <a:pt x="0" y="355"/>
                </a:lnTo>
                <a:lnTo>
                  <a:pt x="5" y="369"/>
                </a:lnTo>
                <a:lnTo>
                  <a:pt x="10" y="384"/>
                </a:lnTo>
              </a:path>
            </a:pathLst>
          </a:custGeom>
          <a:noFill/>
          <a:ln w="12700" cap="rnd" cmpd="sng">
            <a:solidFill>
              <a:schemeClr val="tx1"/>
            </a:solidFill>
            <a:prstDash val="solid"/>
            <a:round/>
            <a:headEnd type="none" w="med" len="med"/>
            <a:tailEnd type="triangle" w="med" len="med"/>
          </a:ln>
        </p:spPr>
        <p:txBody>
          <a:bodyPr/>
          <a:lstStyle/>
          <a:p>
            <a:endParaRPr lang="en-US"/>
          </a:p>
        </p:txBody>
      </p:sp>
      <p:sp>
        <p:nvSpPr>
          <p:cNvPr id="106523" name="Rectangle 27"/>
          <p:cNvSpPr>
            <a:spLocks noChangeArrowheads="1"/>
          </p:cNvSpPr>
          <p:nvPr/>
        </p:nvSpPr>
        <p:spPr bwMode="auto">
          <a:xfrm>
            <a:off x="928688" y="4041775"/>
            <a:ext cx="288925" cy="217488"/>
          </a:xfrm>
          <a:prstGeom prst="rect">
            <a:avLst/>
          </a:prstGeom>
          <a:noFill/>
          <a:ln w="50800">
            <a:noFill/>
            <a:miter lim="800000"/>
            <a:headEnd/>
            <a:tailEnd/>
          </a:ln>
          <a:effectLst/>
        </p:spPr>
        <p:txBody>
          <a:bodyPr lIns="46046" tIns="23023" rIns="46046" bIns="23023">
            <a:spAutoFit/>
          </a:bodyPr>
          <a:lstStyle/>
          <a:p>
            <a:pPr defTabSz="330200">
              <a:defRPr/>
            </a:pPr>
            <a:r>
              <a:rPr lang="en-US" sz="1000" b="1" i="0">
                <a:solidFill>
                  <a:srgbClr val="FFFF00"/>
                </a:solidFill>
                <a:effectLst>
                  <a:outerShdw blurRad="38100" dist="38100" dir="2700000" algn="tl">
                    <a:srgbClr val="C0C0C0"/>
                  </a:outerShdw>
                </a:effectLst>
                <a:latin typeface="Arial" charset="0"/>
              </a:rPr>
              <a:t>PI</a:t>
            </a:r>
          </a:p>
        </p:txBody>
      </p:sp>
      <p:sp>
        <p:nvSpPr>
          <p:cNvPr id="106524" name="Rectangle 28"/>
          <p:cNvSpPr>
            <a:spLocks noChangeArrowheads="1"/>
          </p:cNvSpPr>
          <p:nvPr/>
        </p:nvSpPr>
        <p:spPr bwMode="auto">
          <a:xfrm>
            <a:off x="1479550" y="4121150"/>
            <a:ext cx="288925" cy="217488"/>
          </a:xfrm>
          <a:prstGeom prst="rect">
            <a:avLst/>
          </a:prstGeom>
          <a:noFill/>
          <a:ln w="50800">
            <a:noFill/>
            <a:miter lim="800000"/>
            <a:headEnd/>
            <a:tailEnd/>
          </a:ln>
          <a:effectLst/>
        </p:spPr>
        <p:txBody>
          <a:bodyPr lIns="46046" tIns="23023" rIns="46046" bIns="23023">
            <a:spAutoFit/>
          </a:bodyPr>
          <a:lstStyle/>
          <a:p>
            <a:pPr defTabSz="330200">
              <a:defRPr/>
            </a:pPr>
            <a:r>
              <a:rPr lang="en-US" sz="1000" b="1" i="0">
                <a:solidFill>
                  <a:srgbClr val="FFFF00"/>
                </a:solidFill>
                <a:effectLst>
                  <a:outerShdw blurRad="38100" dist="38100" dir="2700000" algn="tl">
                    <a:srgbClr val="C0C0C0"/>
                  </a:outerShdw>
                </a:effectLst>
                <a:latin typeface="Arial" charset="0"/>
              </a:rPr>
              <a:t>PI</a:t>
            </a:r>
          </a:p>
        </p:txBody>
      </p:sp>
      <p:sp>
        <p:nvSpPr>
          <p:cNvPr id="106525" name="Rectangle 29"/>
          <p:cNvSpPr>
            <a:spLocks noChangeArrowheads="1"/>
          </p:cNvSpPr>
          <p:nvPr/>
        </p:nvSpPr>
        <p:spPr bwMode="auto">
          <a:xfrm>
            <a:off x="850900" y="5867400"/>
            <a:ext cx="287338" cy="219075"/>
          </a:xfrm>
          <a:prstGeom prst="rect">
            <a:avLst/>
          </a:prstGeom>
          <a:noFill/>
          <a:ln w="50800">
            <a:noFill/>
            <a:miter lim="800000"/>
            <a:headEnd/>
            <a:tailEnd/>
          </a:ln>
          <a:effectLst/>
        </p:spPr>
        <p:txBody>
          <a:bodyPr lIns="46046" tIns="23023" rIns="46046" bIns="23023">
            <a:spAutoFit/>
          </a:bodyPr>
          <a:lstStyle/>
          <a:p>
            <a:pPr defTabSz="330200">
              <a:defRPr/>
            </a:pPr>
            <a:r>
              <a:rPr lang="en-US" sz="1000" b="1" i="0">
                <a:solidFill>
                  <a:srgbClr val="FFFF00"/>
                </a:solidFill>
                <a:effectLst>
                  <a:outerShdw blurRad="38100" dist="38100" dir="2700000" algn="tl">
                    <a:srgbClr val="C0C0C0"/>
                  </a:outerShdw>
                </a:effectLst>
                <a:latin typeface="Arial" charset="0"/>
              </a:rPr>
              <a:t>PI</a:t>
            </a:r>
          </a:p>
        </p:txBody>
      </p:sp>
      <p:sp>
        <p:nvSpPr>
          <p:cNvPr id="10270" name="Oval 30"/>
          <p:cNvSpPr>
            <a:spLocks noChangeArrowheads="1"/>
          </p:cNvSpPr>
          <p:nvPr/>
        </p:nvSpPr>
        <p:spPr bwMode="auto">
          <a:xfrm>
            <a:off x="6015038" y="4594225"/>
            <a:ext cx="144462" cy="66675"/>
          </a:xfrm>
          <a:prstGeom prst="ellipse">
            <a:avLst/>
          </a:prstGeom>
          <a:solidFill>
            <a:schemeClr val="accent1"/>
          </a:solidFill>
          <a:ln w="12700">
            <a:solidFill>
              <a:schemeClr val="tx1"/>
            </a:solidFill>
            <a:round/>
            <a:headEnd/>
            <a:tailEnd/>
          </a:ln>
        </p:spPr>
        <p:txBody>
          <a:bodyPr wrap="none" anchor="ctr"/>
          <a:lstStyle/>
          <a:p>
            <a:endParaRPr lang="en-US"/>
          </a:p>
        </p:txBody>
      </p:sp>
      <p:sp>
        <p:nvSpPr>
          <p:cNvPr id="10271" name="Oval 31"/>
          <p:cNvSpPr>
            <a:spLocks noChangeArrowheads="1"/>
          </p:cNvSpPr>
          <p:nvPr/>
        </p:nvSpPr>
        <p:spPr bwMode="auto">
          <a:xfrm>
            <a:off x="7745413" y="4673600"/>
            <a:ext cx="144462" cy="66675"/>
          </a:xfrm>
          <a:prstGeom prst="ellipse">
            <a:avLst/>
          </a:prstGeom>
          <a:solidFill>
            <a:schemeClr val="accent1"/>
          </a:solidFill>
          <a:ln w="12700">
            <a:solidFill>
              <a:schemeClr val="tx1"/>
            </a:solidFill>
            <a:round/>
            <a:headEnd/>
            <a:tailEnd/>
          </a:ln>
        </p:spPr>
        <p:txBody>
          <a:bodyPr wrap="none" anchor="ctr"/>
          <a:lstStyle/>
          <a:p>
            <a:endParaRPr lang="en-US"/>
          </a:p>
        </p:txBody>
      </p:sp>
      <p:sp>
        <p:nvSpPr>
          <p:cNvPr id="10272" name="Oval 32"/>
          <p:cNvSpPr>
            <a:spLocks noChangeArrowheads="1"/>
          </p:cNvSpPr>
          <p:nvPr/>
        </p:nvSpPr>
        <p:spPr bwMode="auto">
          <a:xfrm>
            <a:off x="7037388" y="4594225"/>
            <a:ext cx="144462" cy="66675"/>
          </a:xfrm>
          <a:prstGeom prst="ellipse">
            <a:avLst/>
          </a:prstGeom>
          <a:solidFill>
            <a:schemeClr val="accent1"/>
          </a:solidFill>
          <a:ln w="12700">
            <a:solidFill>
              <a:schemeClr val="tx1"/>
            </a:solidFill>
            <a:round/>
            <a:headEnd/>
            <a:tailEnd/>
          </a:ln>
        </p:spPr>
        <p:txBody>
          <a:bodyPr wrap="none" anchor="ctr"/>
          <a:lstStyle/>
          <a:p>
            <a:endParaRPr lang="en-US"/>
          </a:p>
        </p:txBody>
      </p:sp>
      <p:sp>
        <p:nvSpPr>
          <p:cNvPr id="10273" name="Oval 33"/>
          <p:cNvSpPr>
            <a:spLocks noChangeArrowheads="1"/>
          </p:cNvSpPr>
          <p:nvPr/>
        </p:nvSpPr>
        <p:spPr bwMode="auto">
          <a:xfrm>
            <a:off x="7431088" y="5149850"/>
            <a:ext cx="144462" cy="66675"/>
          </a:xfrm>
          <a:prstGeom prst="ellipse">
            <a:avLst/>
          </a:prstGeom>
          <a:solidFill>
            <a:schemeClr val="accent1"/>
          </a:solidFill>
          <a:ln w="12700">
            <a:solidFill>
              <a:schemeClr val="tx1"/>
            </a:solidFill>
            <a:round/>
            <a:headEnd/>
            <a:tailEnd/>
          </a:ln>
        </p:spPr>
        <p:txBody>
          <a:bodyPr wrap="none" anchor="ctr"/>
          <a:lstStyle/>
          <a:p>
            <a:endParaRPr lang="en-US"/>
          </a:p>
        </p:txBody>
      </p:sp>
      <p:sp>
        <p:nvSpPr>
          <p:cNvPr id="10274" name="Oval 34"/>
          <p:cNvSpPr>
            <a:spLocks noChangeArrowheads="1"/>
          </p:cNvSpPr>
          <p:nvPr/>
        </p:nvSpPr>
        <p:spPr bwMode="auto">
          <a:xfrm>
            <a:off x="7508875" y="5784850"/>
            <a:ext cx="144463" cy="66675"/>
          </a:xfrm>
          <a:prstGeom prst="ellipse">
            <a:avLst/>
          </a:prstGeom>
          <a:solidFill>
            <a:schemeClr val="accent1"/>
          </a:solidFill>
          <a:ln w="12700">
            <a:solidFill>
              <a:schemeClr val="tx1"/>
            </a:solidFill>
            <a:round/>
            <a:headEnd/>
            <a:tailEnd/>
          </a:ln>
        </p:spPr>
        <p:txBody>
          <a:bodyPr wrap="none" anchor="ctr"/>
          <a:lstStyle/>
          <a:p>
            <a:endParaRPr lang="en-US"/>
          </a:p>
        </p:txBody>
      </p:sp>
      <p:sp>
        <p:nvSpPr>
          <p:cNvPr id="10275" name="Oval 35"/>
          <p:cNvSpPr>
            <a:spLocks noChangeArrowheads="1"/>
          </p:cNvSpPr>
          <p:nvPr/>
        </p:nvSpPr>
        <p:spPr bwMode="auto">
          <a:xfrm>
            <a:off x="6718300" y="6102350"/>
            <a:ext cx="144463" cy="66675"/>
          </a:xfrm>
          <a:prstGeom prst="ellipse">
            <a:avLst/>
          </a:prstGeom>
          <a:solidFill>
            <a:schemeClr val="accent1"/>
          </a:solidFill>
          <a:ln w="12700">
            <a:solidFill>
              <a:schemeClr val="tx1"/>
            </a:solidFill>
            <a:round/>
            <a:headEnd/>
            <a:tailEnd/>
          </a:ln>
        </p:spPr>
        <p:txBody>
          <a:bodyPr wrap="none" anchor="ctr"/>
          <a:lstStyle/>
          <a:p>
            <a:endParaRPr lang="en-US"/>
          </a:p>
        </p:txBody>
      </p:sp>
      <p:sp>
        <p:nvSpPr>
          <p:cNvPr id="10276" name="Oval 36"/>
          <p:cNvSpPr>
            <a:spLocks noChangeArrowheads="1"/>
          </p:cNvSpPr>
          <p:nvPr/>
        </p:nvSpPr>
        <p:spPr bwMode="auto">
          <a:xfrm>
            <a:off x="5778500" y="5387975"/>
            <a:ext cx="144463" cy="66675"/>
          </a:xfrm>
          <a:prstGeom prst="ellipse">
            <a:avLst/>
          </a:prstGeom>
          <a:solidFill>
            <a:schemeClr val="accent1"/>
          </a:solidFill>
          <a:ln w="12700">
            <a:solidFill>
              <a:schemeClr val="tx1"/>
            </a:solidFill>
            <a:round/>
            <a:headEnd/>
            <a:tailEnd/>
          </a:ln>
        </p:spPr>
        <p:txBody>
          <a:bodyPr wrap="none" anchor="ctr"/>
          <a:lstStyle/>
          <a:p>
            <a:endParaRPr lang="en-US"/>
          </a:p>
        </p:txBody>
      </p:sp>
      <p:sp>
        <p:nvSpPr>
          <p:cNvPr id="10277" name="Oval 37"/>
          <p:cNvSpPr>
            <a:spLocks noChangeArrowheads="1"/>
          </p:cNvSpPr>
          <p:nvPr/>
        </p:nvSpPr>
        <p:spPr bwMode="auto">
          <a:xfrm>
            <a:off x="7981950" y="5308600"/>
            <a:ext cx="144463" cy="66675"/>
          </a:xfrm>
          <a:prstGeom prst="ellipse">
            <a:avLst/>
          </a:prstGeom>
          <a:solidFill>
            <a:schemeClr val="accent1"/>
          </a:solidFill>
          <a:ln w="12700">
            <a:solidFill>
              <a:schemeClr val="tx1"/>
            </a:solidFill>
            <a:round/>
            <a:headEnd/>
            <a:tailEnd/>
          </a:ln>
        </p:spPr>
        <p:txBody>
          <a:bodyPr wrap="none" anchor="ctr"/>
          <a:lstStyle/>
          <a:p>
            <a:endParaRPr lang="en-US"/>
          </a:p>
        </p:txBody>
      </p:sp>
      <p:sp>
        <p:nvSpPr>
          <p:cNvPr id="10278" name="Freeform 38"/>
          <p:cNvSpPr>
            <a:spLocks/>
          </p:cNvSpPr>
          <p:nvPr/>
        </p:nvSpPr>
        <p:spPr bwMode="auto">
          <a:xfrm>
            <a:off x="5260975" y="4768850"/>
            <a:ext cx="850900" cy="828675"/>
          </a:xfrm>
          <a:custGeom>
            <a:avLst/>
            <a:gdLst>
              <a:gd name="T0" fmla="*/ 0 w 519"/>
              <a:gd name="T1" fmla="*/ 0 h 501"/>
              <a:gd name="T2" fmla="*/ 0 w 519"/>
              <a:gd name="T3" fmla="*/ 15 h 501"/>
              <a:gd name="T4" fmla="*/ 5 w 519"/>
              <a:gd name="T5" fmla="*/ 58 h 501"/>
              <a:gd name="T6" fmla="*/ 14 w 519"/>
              <a:gd name="T7" fmla="*/ 72 h 501"/>
              <a:gd name="T8" fmla="*/ 34 w 519"/>
              <a:gd name="T9" fmla="*/ 82 h 501"/>
              <a:gd name="T10" fmla="*/ 53 w 519"/>
              <a:gd name="T11" fmla="*/ 87 h 501"/>
              <a:gd name="T12" fmla="*/ 82 w 519"/>
              <a:gd name="T13" fmla="*/ 106 h 501"/>
              <a:gd name="T14" fmla="*/ 96 w 519"/>
              <a:gd name="T15" fmla="*/ 116 h 501"/>
              <a:gd name="T16" fmla="*/ 120 w 519"/>
              <a:gd name="T17" fmla="*/ 125 h 501"/>
              <a:gd name="T18" fmla="*/ 134 w 519"/>
              <a:gd name="T19" fmla="*/ 135 h 501"/>
              <a:gd name="T20" fmla="*/ 158 w 519"/>
              <a:gd name="T21" fmla="*/ 144 h 501"/>
              <a:gd name="T22" fmla="*/ 187 w 519"/>
              <a:gd name="T23" fmla="*/ 159 h 501"/>
              <a:gd name="T24" fmla="*/ 211 w 519"/>
              <a:gd name="T25" fmla="*/ 168 h 501"/>
              <a:gd name="T26" fmla="*/ 230 w 519"/>
              <a:gd name="T27" fmla="*/ 178 h 501"/>
              <a:gd name="T28" fmla="*/ 245 w 519"/>
              <a:gd name="T29" fmla="*/ 188 h 501"/>
              <a:gd name="T30" fmla="*/ 259 w 519"/>
              <a:gd name="T31" fmla="*/ 197 h 501"/>
              <a:gd name="T32" fmla="*/ 283 w 519"/>
              <a:gd name="T33" fmla="*/ 216 h 501"/>
              <a:gd name="T34" fmla="*/ 293 w 519"/>
              <a:gd name="T35" fmla="*/ 231 h 501"/>
              <a:gd name="T36" fmla="*/ 312 w 519"/>
              <a:gd name="T37" fmla="*/ 245 h 501"/>
              <a:gd name="T38" fmla="*/ 326 w 519"/>
              <a:gd name="T39" fmla="*/ 264 h 501"/>
              <a:gd name="T40" fmla="*/ 341 w 519"/>
              <a:gd name="T41" fmla="*/ 284 h 501"/>
              <a:gd name="T42" fmla="*/ 350 w 519"/>
              <a:gd name="T43" fmla="*/ 322 h 501"/>
              <a:gd name="T44" fmla="*/ 355 w 519"/>
              <a:gd name="T45" fmla="*/ 346 h 501"/>
              <a:gd name="T46" fmla="*/ 360 w 519"/>
              <a:gd name="T47" fmla="*/ 360 h 501"/>
              <a:gd name="T48" fmla="*/ 365 w 519"/>
              <a:gd name="T49" fmla="*/ 380 h 501"/>
              <a:gd name="T50" fmla="*/ 365 w 519"/>
              <a:gd name="T51" fmla="*/ 399 h 501"/>
              <a:gd name="T52" fmla="*/ 370 w 519"/>
              <a:gd name="T53" fmla="*/ 418 h 501"/>
              <a:gd name="T54" fmla="*/ 374 w 519"/>
              <a:gd name="T55" fmla="*/ 432 h 501"/>
              <a:gd name="T56" fmla="*/ 374 w 519"/>
              <a:gd name="T57" fmla="*/ 447 h 501"/>
              <a:gd name="T58" fmla="*/ 384 w 519"/>
              <a:gd name="T59" fmla="*/ 466 h 501"/>
              <a:gd name="T60" fmla="*/ 394 w 519"/>
              <a:gd name="T61" fmla="*/ 480 h 501"/>
              <a:gd name="T62" fmla="*/ 413 w 519"/>
              <a:gd name="T63" fmla="*/ 490 h 501"/>
              <a:gd name="T64" fmla="*/ 427 w 519"/>
              <a:gd name="T65" fmla="*/ 495 h 501"/>
              <a:gd name="T66" fmla="*/ 446 w 519"/>
              <a:gd name="T67" fmla="*/ 500 h 501"/>
              <a:gd name="T68" fmla="*/ 461 w 519"/>
              <a:gd name="T69" fmla="*/ 500 h 501"/>
              <a:gd name="T70" fmla="*/ 475 w 519"/>
              <a:gd name="T71" fmla="*/ 500 h 501"/>
              <a:gd name="T72" fmla="*/ 490 w 519"/>
              <a:gd name="T73" fmla="*/ 495 h 501"/>
              <a:gd name="T74" fmla="*/ 504 w 519"/>
              <a:gd name="T75" fmla="*/ 490 h 501"/>
              <a:gd name="T76" fmla="*/ 518 w 519"/>
              <a:gd name="T77" fmla="*/ 490 h 501"/>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519"/>
              <a:gd name="T118" fmla="*/ 0 h 501"/>
              <a:gd name="T119" fmla="*/ 519 w 519"/>
              <a:gd name="T120" fmla="*/ 501 h 501"/>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519" h="501">
                <a:moveTo>
                  <a:pt x="0" y="0"/>
                </a:moveTo>
                <a:lnTo>
                  <a:pt x="0" y="15"/>
                </a:lnTo>
                <a:lnTo>
                  <a:pt x="5" y="58"/>
                </a:lnTo>
                <a:lnTo>
                  <a:pt x="14" y="72"/>
                </a:lnTo>
                <a:lnTo>
                  <a:pt x="34" y="82"/>
                </a:lnTo>
                <a:lnTo>
                  <a:pt x="53" y="87"/>
                </a:lnTo>
                <a:lnTo>
                  <a:pt x="82" y="106"/>
                </a:lnTo>
                <a:lnTo>
                  <a:pt x="96" y="116"/>
                </a:lnTo>
                <a:lnTo>
                  <a:pt x="120" y="125"/>
                </a:lnTo>
                <a:lnTo>
                  <a:pt x="134" y="135"/>
                </a:lnTo>
                <a:lnTo>
                  <a:pt x="158" y="144"/>
                </a:lnTo>
                <a:lnTo>
                  <a:pt x="187" y="159"/>
                </a:lnTo>
                <a:lnTo>
                  <a:pt x="211" y="168"/>
                </a:lnTo>
                <a:lnTo>
                  <a:pt x="230" y="178"/>
                </a:lnTo>
                <a:lnTo>
                  <a:pt x="245" y="188"/>
                </a:lnTo>
                <a:lnTo>
                  <a:pt x="259" y="197"/>
                </a:lnTo>
                <a:lnTo>
                  <a:pt x="283" y="216"/>
                </a:lnTo>
                <a:lnTo>
                  <a:pt x="293" y="231"/>
                </a:lnTo>
                <a:lnTo>
                  <a:pt x="312" y="245"/>
                </a:lnTo>
                <a:lnTo>
                  <a:pt x="326" y="264"/>
                </a:lnTo>
                <a:lnTo>
                  <a:pt x="341" y="284"/>
                </a:lnTo>
                <a:lnTo>
                  <a:pt x="350" y="322"/>
                </a:lnTo>
                <a:lnTo>
                  <a:pt x="355" y="346"/>
                </a:lnTo>
                <a:lnTo>
                  <a:pt x="360" y="360"/>
                </a:lnTo>
                <a:lnTo>
                  <a:pt x="365" y="380"/>
                </a:lnTo>
                <a:lnTo>
                  <a:pt x="365" y="399"/>
                </a:lnTo>
                <a:lnTo>
                  <a:pt x="370" y="418"/>
                </a:lnTo>
                <a:lnTo>
                  <a:pt x="374" y="432"/>
                </a:lnTo>
                <a:lnTo>
                  <a:pt x="374" y="447"/>
                </a:lnTo>
                <a:lnTo>
                  <a:pt x="384" y="466"/>
                </a:lnTo>
                <a:lnTo>
                  <a:pt x="394" y="480"/>
                </a:lnTo>
                <a:lnTo>
                  <a:pt x="413" y="490"/>
                </a:lnTo>
                <a:lnTo>
                  <a:pt x="427" y="495"/>
                </a:lnTo>
                <a:lnTo>
                  <a:pt x="446" y="500"/>
                </a:lnTo>
                <a:lnTo>
                  <a:pt x="461" y="500"/>
                </a:lnTo>
                <a:lnTo>
                  <a:pt x="475" y="500"/>
                </a:lnTo>
                <a:lnTo>
                  <a:pt x="490" y="495"/>
                </a:lnTo>
                <a:lnTo>
                  <a:pt x="504" y="490"/>
                </a:lnTo>
                <a:lnTo>
                  <a:pt x="518" y="490"/>
                </a:lnTo>
              </a:path>
            </a:pathLst>
          </a:custGeom>
          <a:noFill/>
          <a:ln w="12700" cap="rnd" cmpd="sng">
            <a:solidFill>
              <a:schemeClr val="tx1"/>
            </a:solidFill>
            <a:prstDash val="solid"/>
            <a:round/>
            <a:headEnd type="none" w="med" len="med"/>
            <a:tailEnd type="triangle" w="med" len="med"/>
          </a:ln>
        </p:spPr>
        <p:txBody>
          <a:bodyPr/>
          <a:lstStyle/>
          <a:p>
            <a:endParaRPr lang="en-US"/>
          </a:p>
        </p:txBody>
      </p:sp>
      <p:sp>
        <p:nvSpPr>
          <p:cNvPr id="10279" name="Freeform 39"/>
          <p:cNvSpPr>
            <a:spLocks/>
          </p:cNvSpPr>
          <p:nvPr/>
        </p:nvSpPr>
        <p:spPr bwMode="auto">
          <a:xfrm>
            <a:off x="7362825" y="4040188"/>
            <a:ext cx="906463" cy="914400"/>
          </a:xfrm>
          <a:custGeom>
            <a:avLst/>
            <a:gdLst>
              <a:gd name="T0" fmla="*/ 553 w 554"/>
              <a:gd name="T1" fmla="*/ 0 h 553"/>
              <a:gd name="T2" fmla="*/ 553 w 554"/>
              <a:gd name="T3" fmla="*/ 19 h 553"/>
              <a:gd name="T4" fmla="*/ 540 w 554"/>
              <a:gd name="T5" fmla="*/ 97 h 553"/>
              <a:gd name="T6" fmla="*/ 547 w 554"/>
              <a:gd name="T7" fmla="*/ 180 h 553"/>
              <a:gd name="T8" fmla="*/ 539 w 554"/>
              <a:gd name="T9" fmla="*/ 240 h 553"/>
              <a:gd name="T10" fmla="*/ 534 w 554"/>
              <a:gd name="T11" fmla="*/ 326 h 553"/>
              <a:gd name="T12" fmla="*/ 459 w 554"/>
              <a:gd name="T13" fmla="*/ 392 h 553"/>
              <a:gd name="T14" fmla="*/ 380 w 554"/>
              <a:gd name="T15" fmla="*/ 411 h 553"/>
              <a:gd name="T16" fmla="*/ 309 w 554"/>
              <a:gd name="T17" fmla="*/ 417 h 553"/>
              <a:gd name="T18" fmla="*/ 295 w 554"/>
              <a:gd name="T19" fmla="*/ 413 h 553"/>
              <a:gd name="T20" fmla="*/ 281 w 554"/>
              <a:gd name="T21" fmla="*/ 413 h 553"/>
              <a:gd name="T22" fmla="*/ 267 w 554"/>
              <a:gd name="T23" fmla="*/ 413 h 553"/>
              <a:gd name="T24" fmla="*/ 238 w 554"/>
              <a:gd name="T25" fmla="*/ 413 h 553"/>
              <a:gd name="T26" fmla="*/ 225 w 554"/>
              <a:gd name="T27" fmla="*/ 413 h 553"/>
              <a:gd name="T28" fmla="*/ 206 w 554"/>
              <a:gd name="T29" fmla="*/ 413 h 553"/>
              <a:gd name="T30" fmla="*/ 188 w 554"/>
              <a:gd name="T31" fmla="*/ 413 h 553"/>
              <a:gd name="T32" fmla="*/ 168 w 554"/>
              <a:gd name="T33" fmla="*/ 432 h 553"/>
              <a:gd name="T34" fmla="*/ 164 w 554"/>
              <a:gd name="T35" fmla="*/ 465 h 553"/>
              <a:gd name="T36" fmla="*/ 149 w 554"/>
              <a:gd name="T37" fmla="*/ 485 h 553"/>
              <a:gd name="T38" fmla="*/ 141 w 554"/>
              <a:gd name="T39" fmla="*/ 499 h 553"/>
              <a:gd name="T40" fmla="*/ 121 w 554"/>
              <a:gd name="T41" fmla="*/ 513 h 553"/>
              <a:gd name="T42" fmla="*/ 103 w 554"/>
              <a:gd name="T43" fmla="*/ 528 h 553"/>
              <a:gd name="T44" fmla="*/ 79 w 554"/>
              <a:gd name="T45" fmla="*/ 542 h 553"/>
              <a:gd name="T46" fmla="*/ 51 w 554"/>
              <a:gd name="T47" fmla="*/ 547 h 553"/>
              <a:gd name="T48" fmla="*/ 32 w 554"/>
              <a:gd name="T49" fmla="*/ 552 h 553"/>
              <a:gd name="T50" fmla="*/ 19 w 554"/>
              <a:gd name="T51" fmla="*/ 552 h 553"/>
              <a:gd name="T52" fmla="*/ 0 w 554"/>
              <a:gd name="T53" fmla="*/ 552 h 553"/>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554"/>
              <a:gd name="T82" fmla="*/ 0 h 553"/>
              <a:gd name="T83" fmla="*/ 554 w 554"/>
              <a:gd name="T84" fmla="*/ 553 h 553"/>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554" h="553">
                <a:moveTo>
                  <a:pt x="553" y="0"/>
                </a:moveTo>
                <a:lnTo>
                  <a:pt x="553" y="19"/>
                </a:lnTo>
                <a:lnTo>
                  <a:pt x="540" y="97"/>
                </a:lnTo>
                <a:lnTo>
                  <a:pt x="547" y="180"/>
                </a:lnTo>
                <a:lnTo>
                  <a:pt x="539" y="240"/>
                </a:lnTo>
                <a:lnTo>
                  <a:pt x="534" y="326"/>
                </a:lnTo>
                <a:lnTo>
                  <a:pt x="459" y="392"/>
                </a:lnTo>
                <a:lnTo>
                  <a:pt x="380" y="411"/>
                </a:lnTo>
                <a:lnTo>
                  <a:pt x="309" y="417"/>
                </a:lnTo>
                <a:lnTo>
                  <a:pt x="295" y="413"/>
                </a:lnTo>
                <a:lnTo>
                  <a:pt x="281" y="413"/>
                </a:lnTo>
                <a:lnTo>
                  <a:pt x="267" y="413"/>
                </a:lnTo>
                <a:lnTo>
                  <a:pt x="238" y="413"/>
                </a:lnTo>
                <a:lnTo>
                  <a:pt x="225" y="413"/>
                </a:lnTo>
                <a:lnTo>
                  <a:pt x="206" y="413"/>
                </a:lnTo>
                <a:lnTo>
                  <a:pt x="188" y="413"/>
                </a:lnTo>
                <a:lnTo>
                  <a:pt x="168" y="432"/>
                </a:lnTo>
                <a:lnTo>
                  <a:pt x="164" y="465"/>
                </a:lnTo>
                <a:lnTo>
                  <a:pt x="149" y="485"/>
                </a:lnTo>
                <a:lnTo>
                  <a:pt x="141" y="499"/>
                </a:lnTo>
                <a:lnTo>
                  <a:pt x="121" y="513"/>
                </a:lnTo>
                <a:lnTo>
                  <a:pt x="103" y="528"/>
                </a:lnTo>
                <a:lnTo>
                  <a:pt x="79" y="542"/>
                </a:lnTo>
                <a:lnTo>
                  <a:pt x="51" y="547"/>
                </a:lnTo>
                <a:lnTo>
                  <a:pt x="32" y="552"/>
                </a:lnTo>
                <a:lnTo>
                  <a:pt x="19" y="552"/>
                </a:lnTo>
                <a:lnTo>
                  <a:pt x="0" y="552"/>
                </a:lnTo>
              </a:path>
            </a:pathLst>
          </a:custGeom>
          <a:noFill/>
          <a:ln w="12700" cap="rnd" cmpd="sng">
            <a:solidFill>
              <a:schemeClr val="tx1"/>
            </a:solidFill>
            <a:prstDash val="solid"/>
            <a:round/>
            <a:headEnd type="none" w="med" len="med"/>
            <a:tailEnd type="triangle" w="med" len="med"/>
          </a:ln>
        </p:spPr>
        <p:txBody>
          <a:bodyPr/>
          <a:lstStyle/>
          <a:p>
            <a:endParaRPr lang="en-US"/>
          </a:p>
        </p:txBody>
      </p:sp>
      <p:sp>
        <p:nvSpPr>
          <p:cNvPr id="10280" name="Freeform 40"/>
          <p:cNvSpPr>
            <a:spLocks/>
          </p:cNvSpPr>
          <p:nvPr/>
        </p:nvSpPr>
        <p:spPr bwMode="auto">
          <a:xfrm>
            <a:off x="7392988" y="5130800"/>
            <a:ext cx="908050" cy="1050925"/>
          </a:xfrm>
          <a:custGeom>
            <a:avLst/>
            <a:gdLst>
              <a:gd name="T0" fmla="*/ 553 w 554"/>
              <a:gd name="T1" fmla="*/ 634 h 635"/>
              <a:gd name="T2" fmla="*/ 523 w 554"/>
              <a:gd name="T3" fmla="*/ 559 h 635"/>
              <a:gd name="T4" fmla="*/ 523 w 554"/>
              <a:gd name="T5" fmla="*/ 545 h 635"/>
              <a:gd name="T6" fmla="*/ 513 w 554"/>
              <a:gd name="T7" fmla="*/ 501 h 635"/>
              <a:gd name="T8" fmla="*/ 499 w 554"/>
              <a:gd name="T9" fmla="*/ 482 h 635"/>
              <a:gd name="T10" fmla="*/ 475 w 554"/>
              <a:gd name="T11" fmla="*/ 473 h 635"/>
              <a:gd name="T12" fmla="*/ 456 w 554"/>
              <a:gd name="T13" fmla="*/ 463 h 635"/>
              <a:gd name="T14" fmla="*/ 446 w 554"/>
              <a:gd name="T15" fmla="*/ 444 h 635"/>
              <a:gd name="T16" fmla="*/ 446 w 554"/>
              <a:gd name="T17" fmla="*/ 429 h 635"/>
              <a:gd name="T18" fmla="*/ 446 w 554"/>
              <a:gd name="T19" fmla="*/ 401 h 635"/>
              <a:gd name="T20" fmla="*/ 446 w 554"/>
              <a:gd name="T21" fmla="*/ 386 h 635"/>
              <a:gd name="T22" fmla="*/ 451 w 554"/>
              <a:gd name="T23" fmla="*/ 353 h 635"/>
              <a:gd name="T24" fmla="*/ 465 w 554"/>
              <a:gd name="T25" fmla="*/ 333 h 635"/>
              <a:gd name="T26" fmla="*/ 470 w 554"/>
              <a:gd name="T27" fmla="*/ 314 h 635"/>
              <a:gd name="T28" fmla="*/ 475 w 554"/>
              <a:gd name="T29" fmla="*/ 281 h 635"/>
              <a:gd name="T30" fmla="*/ 475 w 554"/>
              <a:gd name="T31" fmla="*/ 266 h 635"/>
              <a:gd name="T32" fmla="*/ 461 w 554"/>
              <a:gd name="T33" fmla="*/ 228 h 635"/>
              <a:gd name="T34" fmla="*/ 446 w 554"/>
              <a:gd name="T35" fmla="*/ 218 h 635"/>
              <a:gd name="T36" fmla="*/ 432 w 554"/>
              <a:gd name="T37" fmla="*/ 204 h 635"/>
              <a:gd name="T38" fmla="*/ 427 w 554"/>
              <a:gd name="T39" fmla="*/ 170 h 635"/>
              <a:gd name="T40" fmla="*/ 417 w 554"/>
              <a:gd name="T41" fmla="*/ 113 h 635"/>
              <a:gd name="T42" fmla="*/ 413 w 554"/>
              <a:gd name="T43" fmla="*/ 55 h 635"/>
              <a:gd name="T44" fmla="*/ 408 w 554"/>
              <a:gd name="T45" fmla="*/ 41 h 635"/>
              <a:gd name="T46" fmla="*/ 398 w 554"/>
              <a:gd name="T47" fmla="*/ 26 h 635"/>
              <a:gd name="T48" fmla="*/ 384 w 554"/>
              <a:gd name="T49" fmla="*/ 17 h 635"/>
              <a:gd name="T50" fmla="*/ 317 w 554"/>
              <a:gd name="T51" fmla="*/ 0 h 635"/>
              <a:gd name="T52" fmla="*/ 265 w 554"/>
              <a:gd name="T53" fmla="*/ 0 h 635"/>
              <a:gd name="T54" fmla="*/ 240 w 554"/>
              <a:gd name="T55" fmla="*/ 21 h 635"/>
              <a:gd name="T56" fmla="*/ 225 w 554"/>
              <a:gd name="T57" fmla="*/ 26 h 635"/>
              <a:gd name="T58" fmla="*/ 206 w 554"/>
              <a:gd name="T59" fmla="*/ 31 h 635"/>
              <a:gd name="T60" fmla="*/ 206 w 554"/>
              <a:gd name="T61" fmla="*/ 45 h 635"/>
              <a:gd name="T62" fmla="*/ 201 w 554"/>
              <a:gd name="T63" fmla="*/ 60 h 635"/>
              <a:gd name="T64" fmla="*/ 187 w 554"/>
              <a:gd name="T65" fmla="*/ 84 h 635"/>
              <a:gd name="T66" fmla="*/ 168 w 554"/>
              <a:gd name="T67" fmla="*/ 122 h 635"/>
              <a:gd name="T68" fmla="*/ 153 w 554"/>
              <a:gd name="T69" fmla="*/ 137 h 635"/>
              <a:gd name="T70" fmla="*/ 139 w 554"/>
              <a:gd name="T71" fmla="*/ 141 h 635"/>
              <a:gd name="T72" fmla="*/ 120 w 554"/>
              <a:gd name="T73" fmla="*/ 156 h 635"/>
              <a:gd name="T74" fmla="*/ 96 w 554"/>
              <a:gd name="T75" fmla="*/ 165 h 635"/>
              <a:gd name="T76" fmla="*/ 81 w 554"/>
              <a:gd name="T77" fmla="*/ 170 h 635"/>
              <a:gd name="T78" fmla="*/ 67 w 554"/>
              <a:gd name="T79" fmla="*/ 170 h 635"/>
              <a:gd name="T80" fmla="*/ 14 w 554"/>
              <a:gd name="T81" fmla="*/ 170 h 635"/>
              <a:gd name="T82" fmla="*/ 0 w 554"/>
              <a:gd name="T83" fmla="*/ 175 h 63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554"/>
              <a:gd name="T127" fmla="*/ 0 h 635"/>
              <a:gd name="T128" fmla="*/ 554 w 554"/>
              <a:gd name="T129" fmla="*/ 635 h 63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554" h="635">
                <a:moveTo>
                  <a:pt x="553" y="634"/>
                </a:moveTo>
                <a:lnTo>
                  <a:pt x="523" y="559"/>
                </a:lnTo>
                <a:lnTo>
                  <a:pt x="523" y="545"/>
                </a:lnTo>
                <a:lnTo>
                  <a:pt x="513" y="501"/>
                </a:lnTo>
                <a:lnTo>
                  <a:pt x="499" y="482"/>
                </a:lnTo>
                <a:lnTo>
                  <a:pt x="475" y="473"/>
                </a:lnTo>
                <a:lnTo>
                  <a:pt x="456" y="463"/>
                </a:lnTo>
                <a:lnTo>
                  <a:pt x="446" y="444"/>
                </a:lnTo>
                <a:lnTo>
                  <a:pt x="446" y="429"/>
                </a:lnTo>
                <a:lnTo>
                  <a:pt x="446" y="401"/>
                </a:lnTo>
                <a:lnTo>
                  <a:pt x="446" y="386"/>
                </a:lnTo>
                <a:lnTo>
                  <a:pt x="451" y="353"/>
                </a:lnTo>
                <a:lnTo>
                  <a:pt x="465" y="333"/>
                </a:lnTo>
                <a:lnTo>
                  <a:pt x="470" y="314"/>
                </a:lnTo>
                <a:lnTo>
                  <a:pt x="475" y="281"/>
                </a:lnTo>
                <a:lnTo>
                  <a:pt x="475" y="266"/>
                </a:lnTo>
                <a:lnTo>
                  <a:pt x="461" y="228"/>
                </a:lnTo>
                <a:lnTo>
                  <a:pt x="446" y="218"/>
                </a:lnTo>
                <a:lnTo>
                  <a:pt x="432" y="204"/>
                </a:lnTo>
                <a:lnTo>
                  <a:pt x="427" y="170"/>
                </a:lnTo>
                <a:lnTo>
                  <a:pt x="417" y="113"/>
                </a:lnTo>
                <a:lnTo>
                  <a:pt x="413" y="55"/>
                </a:lnTo>
                <a:lnTo>
                  <a:pt x="408" y="41"/>
                </a:lnTo>
                <a:lnTo>
                  <a:pt x="398" y="26"/>
                </a:lnTo>
                <a:lnTo>
                  <a:pt x="384" y="17"/>
                </a:lnTo>
                <a:lnTo>
                  <a:pt x="317" y="0"/>
                </a:lnTo>
                <a:lnTo>
                  <a:pt x="265" y="0"/>
                </a:lnTo>
                <a:lnTo>
                  <a:pt x="240" y="21"/>
                </a:lnTo>
                <a:lnTo>
                  <a:pt x="225" y="26"/>
                </a:lnTo>
                <a:lnTo>
                  <a:pt x="206" y="31"/>
                </a:lnTo>
                <a:lnTo>
                  <a:pt x="206" y="45"/>
                </a:lnTo>
                <a:lnTo>
                  <a:pt x="201" y="60"/>
                </a:lnTo>
                <a:lnTo>
                  <a:pt x="187" y="84"/>
                </a:lnTo>
                <a:lnTo>
                  <a:pt x="168" y="122"/>
                </a:lnTo>
                <a:lnTo>
                  <a:pt x="153" y="137"/>
                </a:lnTo>
                <a:lnTo>
                  <a:pt x="139" y="141"/>
                </a:lnTo>
                <a:lnTo>
                  <a:pt x="120" y="156"/>
                </a:lnTo>
                <a:lnTo>
                  <a:pt x="96" y="165"/>
                </a:lnTo>
                <a:lnTo>
                  <a:pt x="81" y="170"/>
                </a:lnTo>
                <a:lnTo>
                  <a:pt x="67" y="170"/>
                </a:lnTo>
                <a:lnTo>
                  <a:pt x="14" y="170"/>
                </a:lnTo>
                <a:lnTo>
                  <a:pt x="0" y="175"/>
                </a:lnTo>
              </a:path>
            </a:pathLst>
          </a:custGeom>
          <a:noFill/>
          <a:ln w="12700" cap="rnd" cmpd="sng">
            <a:solidFill>
              <a:schemeClr val="tx1"/>
            </a:solidFill>
            <a:prstDash val="solid"/>
            <a:round/>
            <a:headEnd type="none" w="med" len="med"/>
            <a:tailEnd type="triangle" w="med" len="med"/>
          </a:ln>
        </p:spPr>
        <p:txBody>
          <a:bodyPr/>
          <a:lstStyle/>
          <a:p>
            <a:endParaRPr lang="en-US"/>
          </a:p>
        </p:txBody>
      </p:sp>
      <p:sp>
        <p:nvSpPr>
          <p:cNvPr id="10281" name="Freeform 41"/>
          <p:cNvSpPr>
            <a:spLocks/>
          </p:cNvSpPr>
          <p:nvPr/>
        </p:nvSpPr>
        <p:spPr bwMode="auto">
          <a:xfrm>
            <a:off x="6215063" y="4867275"/>
            <a:ext cx="1058862" cy="815975"/>
          </a:xfrm>
          <a:custGeom>
            <a:avLst/>
            <a:gdLst>
              <a:gd name="T0" fmla="*/ 317 w 646"/>
              <a:gd name="T1" fmla="*/ 121 h 494"/>
              <a:gd name="T2" fmla="*/ 311 w 646"/>
              <a:gd name="T3" fmla="*/ 56 h 494"/>
              <a:gd name="T4" fmla="*/ 253 w 646"/>
              <a:gd name="T5" fmla="*/ 131 h 494"/>
              <a:gd name="T6" fmla="*/ 196 w 646"/>
              <a:gd name="T7" fmla="*/ 56 h 494"/>
              <a:gd name="T8" fmla="*/ 178 w 646"/>
              <a:gd name="T9" fmla="*/ 0 h 494"/>
              <a:gd name="T10" fmla="*/ 173 w 646"/>
              <a:gd name="T11" fmla="*/ 93 h 494"/>
              <a:gd name="T12" fmla="*/ 201 w 646"/>
              <a:gd name="T13" fmla="*/ 177 h 494"/>
              <a:gd name="T14" fmla="*/ 132 w 646"/>
              <a:gd name="T15" fmla="*/ 75 h 494"/>
              <a:gd name="T16" fmla="*/ 104 w 646"/>
              <a:gd name="T17" fmla="*/ 66 h 494"/>
              <a:gd name="T18" fmla="*/ 144 w 646"/>
              <a:gd name="T19" fmla="*/ 187 h 494"/>
              <a:gd name="T20" fmla="*/ 5 w 646"/>
              <a:gd name="T21" fmla="*/ 168 h 494"/>
              <a:gd name="T22" fmla="*/ 92 w 646"/>
              <a:gd name="T23" fmla="*/ 270 h 494"/>
              <a:gd name="T24" fmla="*/ 0 w 646"/>
              <a:gd name="T25" fmla="*/ 400 h 494"/>
              <a:gd name="T26" fmla="*/ 110 w 646"/>
              <a:gd name="T27" fmla="*/ 307 h 494"/>
              <a:gd name="T28" fmla="*/ 5 w 646"/>
              <a:gd name="T29" fmla="*/ 493 h 494"/>
              <a:gd name="T30" fmla="*/ 150 w 646"/>
              <a:gd name="T31" fmla="*/ 354 h 494"/>
              <a:gd name="T32" fmla="*/ 184 w 646"/>
              <a:gd name="T33" fmla="*/ 493 h 494"/>
              <a:gd name="T34" fmla="*/ 213 w 646"/>
              <a:gd name="T35" fmla="*/ 381 h 494"/>
              <a:gd name="T36" fmla="*/ 288 w 646"/>
              <a:gd name="T37" fmla="*/ 493 h 494"/>
              <a:gd name="T38" fmla="*/ 317 w 646"/>
              <a:gd name="T39" fmla="*/ 381 h 494"/>
              <a:gd name="T40" fmla="*/ 432 w 646"/>
              <a:gd name="T41" fmla="*/ 428 h 494"/>
              <a:gd name="T42" fmla="*/ 420 w 646"/>
              <a:gd name="T43" fmla="*/ 354 h 494"/>
              <a:gd name="T44" fmla="*/ 582 w 646"/>
              <a:gd name="T45" fmla="*/ 428 h 494"/>
              <a:gd name="T46" fmla="*/ 541 w 646"/>
              <a:gd name="T47" fmla="*/ 344 h 494"/>
              <a:gd name="T48" fmla="*/ 513 w 646"/>
              <a:gd name="T49" fmla="*/ 317 h 494"/>
              <a:gd name="T50" fmla="*/ 645 w 646"/>
              <a:gd name="T51" fmla="*/ 223 h 494"/>
              <a:gd name="T52" fmla="*/ 489 w 646"/>
              <a:gd name="T53" fmla="*/ 279 h 494"/>
              <a:gd name="T54" fmla="*/ 593 w 646"/>
              <a:gd name="T55" fmla="*/ 158 h 494"/>
              <a:gd name="T56" fmla="*/ 472 w 646"/>
              <a:gd name="T57" fmla="*/ 195 h 494"/>
              <a:gd name="T58" fmla="*/ 507 w 646"/>
              <a:gd name="T59" fmla="*/ 47 h 494"/>
              <a:gd name="T60" fmla="*/ 461 w 646"/>
              <a:gd name="T61" fmla="*/ 84 h 494"/>
              <a:gd name="T62" fmla="*/ 420 w 646"/>
              <a:gd name="T63" fmla="*/ 195 h 494"/>
              <a:gd name="T64" fmla="*/ 409 w 646"/>
              <a:gd name="T65" fmla="*/ 37 h 494"/>
              <a:gd name="T66" fmla="*/ 322 w 646"/>
              <a:gd name="T67" fmla="*/ 131 h 494"/>
              <a:gd name="T68" fmla="*/ 317 w 646"/>
              <a:gd name="T69" fmla="*/ 121 h 49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646"/>
              <a:gd name="T106" fmla="*/ 0 h 494"/>
              <a:gd name="T107" fmla="*/ 646 w 646"/>
              <a:gd name="T108" fmla="*/ 494 h 49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646" h="494">
                <a:moveTo>
                  <a:pt x="317" y="121"/>
                </a:moveTo>
                <a:lnTo>
                  <a:pt x="311" y="56"/>
                </a:lnTo>
                <a:lnTo>
                  <a:pt x="253" y="131"/>
                </a:lnTo>
                <a:lnTo>
                  <a:pt x="196" y="56"/>
                </a:lnTo>
                <a:lnTo>
                  <a:pt x="178" y="0"/>
                </a:lnTo>
                <a:lnTo>
                  <a:pt x="173" y="93"/>
                </a:lnTo>
                <a:lnTo>
                  <a:pt x="201" y="177"/>
                </a:lnTo>
                <a:lnTo>
                  <a:pt x="132" y="75"/>
                </a:lnTo>
                <a:lnTo>
                  <a:pt x="104" y="66"/>
                </a:lnTo>
                <a:lnTo>
                  <a:pt x="144" y="187"/>
                </a:lnTo>
                <a:lnTo>
                  <a:pt x="5" y="168"/>
                </a:lnTo>
                <a:lnTo>
                  <a:pt x="92" y="270"/>
                </a:lnTo>
                <a:lnTo>
                  <a:pt x="0" y="400"/>
                </a:lnTo>
                <a:lnTo>
                  <a:pt x="110" y="307"/>
                </a:lnTo>
                <a:lnTo>
                  <a:pt x="5" y="493"/>
                </a:lnTo>
                <a:lnTo>
                  <a:pt x="150" y="354"/>
                </a:lnTo>
                <a:lnTo>
                  <a:pt x="184" y="493"/>
                </a:lnTo>
                <a:lnTo>
                  <a:pt x="213" y="381"/>
                </a:lnTo>
                <a:lnTo>
                  <a:pt x="288" y="493"/>
                </a:lnTo>
                <a:lnTo>
                  <a:pt x="317" y="381"/>
                </a:lnTo>
                <a:lnTo>
                  <a:pt x="432" y="428"/>
                </a:lnTo>
                <a:lnTo>
                  <a:pt x="420" y="354"/>
                </a:lnTo>
                <a:lnTo>
                  <a:pt x="582" y="428"/>
                </a:lnTo>
                <a:lnTo>
                  <a:pt x="541" y="344"/>
                </a:lnTo>
                <a:lnTo>
                  <a:pt x="513" y="317"/>
                </a:lnTo>
                <a:lnTo>
                  <a:pt x="645" y="223"/>
                </a:lnTo>
                <a:lnTo>
                  <a:pt x="489" y="279"/>
                </a:lnTo>
                <a:lnTo>
                  <a:pt x="593" y="158"/>
                </a:lnTo>
                <a:lnTo>
                  <a:pt x="472" y="195"/>
                </a:lnTo>
                <a:lnTo>
                  <a:pt x="507" y="47"/>
                </a:lnTo>
                <a:lnTo>
                  <a:pt x="461" y="84"/>
                </a:lnTo>
                <a:lnTo>
                  <a:pt x="420" y="195"/>
                </a:lnTo>
                <a:lnTo>
                  <a:pt x="409" y="37"/>
                </a:lnTo>
                <a:lnTo>
                  <a:pt x="322" y="131"/>
                </a:lnTo>
                <a:lnTo>
                  <a:pt x="317" y="121"/>
                </a:lnTo>
              </a:path>
            </a:pathLst>
          </a:custGeom>
          <a:gradFill rotWithShape="0">
            <a:gsLst>
              <a:gs pos="0">
                <a:srgbClr val="7E0014"/>
              </a:gs>
              <a:gs pos="50000">
                <a:srgbClr val="FC0128"/>
              </a:gs>
              <a:gs pos="100000">
                <a:srgbClr val="7E0014"/>
              </a:gs>
            </a:gsLst>
            <a:lin ang="18900000" scaled="1"/>
          </a:gradFill>
          <a:ln w="12700" cap="rnd" cmpd="sng">
            <a:noFill/>
            <a:prstDash val="solid"/>
            <a:round/>
            <a:headEnd type="none" w="med" len="med"/>
            <a:tailEnd type="none" w="med" len="med"/>
          </a:ln>
        </p:spPr>
        <p:txBody>
          <a:bodyPr/>
          <a:lstStyle/>
          <a:p>
            <a:endParaRPr lang="en-US"/>
          </a:p>
        </p:txBody>
      </p:sp>
      <p:sp>
        <p:nvSpPr>
          <p:cNvPr id="10282" name="Rectangle 42"/>
          <p:cNvSpPr>
            <a:spLocks noChangeArrowheads="1"/>
          </p:cNvSpPr>
          <p:nvPr/>
        </p:nvSpPr>
        <p:spPr bwMode="auto">
          <a:xfrm>
            <a:off x="6550025" y="5135563"/>
            <a:ext cx="254000" cy="249237"/>
          </a:xfrm>
          <a:prstGeom prst="rect">
            <a:avLst/>
          </a:prstGeom>
          <a:noFill/>
          <a:ln w="12700">
            <a:noFill/>
            <a:miter lim="800000"/>
            <a:headEnd/>
            <a:tailEnd/>
          </a:ln>
        </p:spPr>
        <p:txBody>
          <a:bodyPr wrap="none" lIns="46046" tIns="23023" rIns="46046" bIns="23023">
            <a:spAutoFit/>
          </a:bodyPr>
          <a:lstStyle/>
          <a:p>
            <a:pPr defTabSz="330200"/>
            <a:r>
              <a:rPr lang="en-US" sz="1200" b="1" i="0">
                <a:solidFill>
                  <a:srgbClr val="FAFD00"/>
                </a:solidFill>
                <a:latin typeface="Arial" charset="0"/>
              </a:rPr>
              <a:t>PI</a:t>
            </a:r>
          </a:p>
        </p:txBody>
      </p:sp>
      <p:sp>
        <p:nvSpPr>
          <p:cNvPr id="106539" name="Rectangle 43"/>
          <p:cNvSpPr>
            <a:spLocks noChangeArrowheads="1"/>
          </p:cNvSpPr>
          <p:nvPr/>
        </p:nvSpPr>
        <p:spPr bwMode="auto">
          <a:xfrm>
            <a:off x="6835775" y="4033838"/>
            <a:ext cx="288925" cy="217487"/>
          </a:xfrm>
          <a:prstGeom prst="rect">
            <a:avLst/>
          </a:prstGeom>
          <a:noFill/>
          <a:ln w="50800">
            <a:noFill/>
            <a:miter lim="800000"/>
            <a:headEnd/>
            <a:tailEnd/>
          </a:ln>
          <a:effectLst/>
        </p:spPr>
        <p:txBody>
          <a:bodyPr lIns="46046" tIns="23023" rIns="46046" bIns="23023">
            <a:spAutoFit/>
          </a:bodyPr>
          <a:lstStyle/>
          <a:p>
            <a:pPr defTabSz="330200">
              <a:defRPr/>
            </a:pPr>
            <a:r>
              <a:rPr lang="en-US" sz="1000" b="1" i="0">
                <a:solidFill>
                  <a:srgbClr val="FFFF00"/>
                </a:solidFill>
                <a:effectLst>
                  <a:outerShdw blurRad="38100" dist="38100" dir="2700000" algn="tl">
                    <a:srgbClr val="C0C0C0"/>
                  </a:outerShdw>
                </a:effectLst>
                <a:latin typeface="Arial" charset="0"/>
              </a:rPr>
              <a:t>PI</a:t>
            </a:r>
          </a:p>
        </p:txBody>
      </p:sp>
      <p:sp>
        <p:nvSpPr>
          <p:cNvPr id="106540" name="Rectangle 44"/>
          <p:cNvSpPr>
            <a:spLocks noChangeArrowheads="1"/>
          </p:cNvSpPr>
          <p:nvPr/>
        </p:nvSpPr>
        <p:spPr bwMode="auto">
          <a:xfrm>
            <a:off x="8054975" y="6121400"/>
            <a:ext cx="288925" cy="219075"/>
          </a:xfrm>
          <a:prstGeom prst="rect">
            <a:avLst/>
          </a:prstGeom>
          <a:noFill/>
          <a:ln w="50800">
            <a:noFill/>
            <a:miter lim="800000"/>
            <a:headEnd/>
            <a:tailEnd/>
          </a:ln>
          <a:effectLst/>
        </p:spPr>
        <p:txBody>
          <a:bodyPr lIns="46046" tIns="23023" rIns="46046" bIns="23023">
            <a:spAutoFit/>
          </a:bodyPr>
          <a:lstStyle/>
          <a:p>
            <a:pPr defTabSz="330200">
              <a:defRPr/>
            </a:pPr>
            <a:r>
              <a:rPr lang="en-US" sz="1000" b="1" i="0">
                <a:solidFill>
                  <a:srgbClr val="FFFF00"/>
                </a:solidFill>
                <a:effectLst>
                  <a:outerShdw blurRad="38100" dist="38100" dir="2700000" algn="tl">
                    <a:srgbClr val="C0C0C0"/>
                  </a:outerShdw>
                </a:effectLst>
                <a:latin typeface="Arial" charset="0"/>
              </a:rPr>
              <a:t>PI</a:t>
            </a:r>
          </a:p>
        </p:txBody>
      </p:sp>
      <p:sp>
        <p:nvSpPr>
          <p:cNvPr id="106541" name="Rectangle 45"/>
          <p:cNvSpPr>
            <a:spLocks noChangeArrowheads="1"/>
          </p:cNvSpPr>
          <p:nvPr/>
        </p:nvSpPr>
        <p:spPr bwMode="auto">
          <a:xfrm>
            <a:off x="8054975" y="3813175"/>
            <a:ext cx="288925" cy="219075"/>
          </a:xfrm>
          <a:prstGeom prst="rect">
            <a:avLst/>
          </a:prstGeom>
          <a:noFill/>
          <a:ln w="50800">
            <a:noFill/>
            <a:miter lim="800000"/>
            <a:headEnd/>
            <a:tailEnd/>
          </a:ln>
          <a:effectLst/>
        </p:spPr>
        <p:txBody>
          <a:bodyPr lIns="46046" tIns="23023" rIns="46046" bIns="23023">
            <a:spAutoFit/>
          </a:bodyPr>
          <a:lstStyle/>
          <a:p>
            <a:pPr defTabSz="330200">
              <a:defRPr/>
            </a:pPr>
            <a:r>
              <a:rPr lang="en-US" sz="1000" b="1" i="0">
                <a:solidFill>
                  <a:srgbClr val="FFFF00"/>
                </a:solidFill>
                <a:effectLst>
                  <a:outerShdw blurRad="38100" dist="38100" dir="2700000" algn="tl">
                    <a:srgbClr val="C0C0C0"/>
                  </a:outerShdw>
                </a:effectLst>
                <a:latin typeface="Arial" charset="0"/>
              </a:rPr>
              <a:t>PI</a:t>
            </a:r>
          </a:p>
        </p:txBody>
      </p:sp>
      <p:sp>
        <p:nvSpPr>
          <p:cNvPr id="10286" name="Rectangle 46"/>
          <p:cNvSpPr>
            <a:spLocks noChangeArrowheads="1"/>
          </p:cNvSpPr>
          <p:nvPr/>
        </p:nvSpPr>
        <p:spPr bwMode="auto">
          <a:xfrm>
            <a:off x="2024063" y="3327400"/>
            <a:ext cx="5870575" cy="485775"/>
          </a:xfrm>
          <a:prstGeom prst="rect">
            <a:avLst/>
          </a:prstGeom>
          <a:noFill/>
          <a:ln w="12700">
            <a:noFill/>
            <a:miter lim="800000"/>
            <a:headEnd/>
            <a:tailEnd/>
          </a:ln>
        </p:spPr>
        <p:txBody>
          <a:bodyPr wrap="none" lIns="93737" tIns="46046" rIns="93737" bIns="46046">
            <a:spAutoFit/>
          </a:bodyPr>
          <a:lstStyle/>
          <a:p>
            <a:pPr defTabSz="947738"/>
            <a:r>
              <a:rPr lang="en-US" sz="2500" b="1" i="0" u="sng"/>
              <a:t>Viable Cell			Damaged Cell</a:t>
            </a:r>
          </a:p>
        </p:txBody>
      </p:sp>
    </p:spTree>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7558088" y="217488"/>
            <a:ext cx="1957387" cy="925512"/>
          </a:xfrm>
        </p:spPr>
        <p:txBody>
          <a:bodyPr lIns="94201" tIns="47101" rIns="94201" bIns="47101" anchor="t"/>
          <a:lstStyle/>
          <a:p>
            <a:endParaRPr lang="en-US" smtClean="0">
              <a:solidFill>
                <a:schemeClr val="tx1"/>
              </a:solidFill>
            </a:endParaRPr>
          </a:p>
        </p:txBody>
      </p:sp>
      <p:sp>
        <p:nvSpPr>
          <p:cNvPr id="11267" name="Rectangle 3"/>
          <p:cNvSpPr>
            <a:spLocks noChangeArrowheads="1"/>
          </p:cNvSpPr>
          <p:nvPr/>
        </p:nvSpPr>
        <p:spPr bwMode="auto">
          <a:xfrm>
            <a:off x="5354638" y="4041775"/>
            <a:ext cx="4564062" cy="1219200"/>
          </a:xfrm>
          <a:prstGeom prst="rect">
            <a:avLst/>
          </a:prstGeom>
          <a:noFill/>
          <a:ln w="9525">
            <a:noFill/>
            <a:miter lim="800000"/>
            <a:headEnd/>
            <a:tailEnd/>
          </a:ln>
        </p:spPr>
        <p:txBody>
          <a:bodyPr lIns="94856" tIns="47428" rIns="94856" bIns="47428">
            <a:spAutoFit/>
          </a:bodyPr>
          <a:lstStyle/>
          <a:p>
            <a:pPr defTabSz="941388"/>
            <a:r>
              <a:rPr lang="en-US" sz="1200" b="1" i="0">
                <a:latin typeface="Arial" charset="0"/>
              </a:rPr>
              <a:t>         Flow cytometric scatter plot of      gamma irradiated </a:t>
            </a:r>
            <a:r>
              <a:rPr lang="en-US" sz="1200" b="1">
                <a:latin typeface="Arial" charset="0"/>
              </a:rPr>
              <a:t>C. parvum</a:t>
            </a:r>
            <a:r>
              <a:rPr lang="en-US" sz="1200" b="1" i="0">
                <a:latin typeface="Arial" charset="0"/>
              </a:rPr>
              <a:t> oocysts. The oocysts region is clearly  distinguished from ghosts and debris. Images on the right show Sytox green fluorescence and transmission images of these regions. Note ghosts do not take up Sytox green dye.</a:t>
            </a:r>
          </a:p>
        </p:txBody>
      </p:sp>
      <p:grpSp>
        <p:nvGrpSpPr>
          <p:cNvPr id="11268" name="Group 4"/>
          <p:cNvGrpSpPr>
            <a:grpSpLocks/>
          </p:cNvGrpSpPr>
          <p:nvPr/>
        </p:nvGrpSpPr>
        <p:grpSpPr bwMode="auto">
          <a:xfrm>
            <a:off x="5381625" y="1992313"/>
            <a:ext cx="3870325" cy="1301750"/>
            <a:chOff x="3741" y="470"/>
            <a:chExt cx="1311" cy="460"/>
          </a:xfrm>
        </p:grpSpPr>
        <p:pic>
          <p:nvPicPr>
            <p:cNvPr id="13344" name="Picture 5"/>
            <p:cNvPicPr>
              <a:picLocks noChangeArrowheads="1"/>
            </p:cNvPicPr>
            <p:nvPr/>
          </p:nvPicPr>
          <p:blipFill>
            <a:blip r:embed="rId3" cstate="print"/>
            <a:srcRect/>
            <a:stretch>
              <a:fillRect/>
            </a:stretch>
          </p:blipFill>
          <p:spPr bwMode="auto">
            <a:xfrm>
              <a:off x="3741" y="470"/>
              <a:ext cx="655" cy="459"/>
            </a:xfrm>
            <a:prstGeom prst="rect">
              <a:avLst/>
            </a:prstGeom>
            <a:noFill/>
            <a:ln w="9525">
              <a:solidFill>
                <a:schemeClr val="tx1"/>
              </a:solidFill>
              <a:miter lim="800000"/>
              <a:headEnd/>
              <a:tailEnd/>
            </a:ln>
          </p:spPr>
        </p:pic>
        <p:pic>
          <p:nvPicPr>
            <p:cNvPr id="13345" name="Picture 6"/>
            <p:cNvPicPr>
              <a:picLocks noChangeArrowheads="1"/>
            </p:cNvPicPr>
            <p:nvPr/>
          </p:nvPicPr>
          <p:blipFill>
            <a:blip r:embed="rId4" cstate="print"/>
            <a:srcRect t="1601"/>
            <a:stretch>
              <a:fillRect/>
            </a:stretch>
          </p:blipFill>
          <p:spPr bwMode="auto">
            <a:xfrm>
              <a:off x="4400" y="470"/>
              <a:ext cx="652" cy="460"/>
            </a:xfrm>
            <a:prstGeom prst="rect">
              <a:avLst/>
            </a:prstGeom>
            <a:noFill/>
            <a:ln w="9525">
              <a:solidFill>
                <a:schemeClr val="tx1"/>
              </a:solidFill>
              <a:miter lim="800000"/>
              <a:headEnd/>
              <a:tailEnd/>
            </a:ln>
          </p:spPr>
        </p:pic>
      </p:grpSp>
      <p:sp>
        <p:nvSpPr>
          <p:cNvPr id="11269" name="Line 7"/>
          <p:cNvSpPr>
            <a:spLocks noChangeShapeType="1"/>
          </p:cNvSpPr>
          <p:nvPr/>
        </p:nvSpPr>
        <p:spPr bwMode="auto">
          <a:xfrm flipV="1">
            <a:off x="4168775" y="2881313"/>
            <a:ext cx="1693863" cy="719137"/>
          </a:xfrm>
          <a:prstGeom prst="line">
            <a:avLst/>
          </a:prstGeom>
          <a:noFill/>
          <a:ln w="28575">
            <a:solidFill>
              <a:srgbClr val="FF0000"/>
            </a:solidFill>
            <a:round/>
            <a:headEnd type="none" w="sm" len="sm"/>
            <a:tailEnd type="stealth" w="med" len="med"/>
          </a:ln>
        </p:spPr>
        <p:txBody>
          <a:bodyPr wrap="none" anchor="ctr"/>
          <a:lstStyle/>
          <a:p>
            <a:endParaRPr lang="en-US"/>
          </a:p>
        </p:txBody>
      </p:sp>
      <p:sp>
        <p:nvSpPr>
          <p:cNvPr id="11270" name="Arc 8"/>
          <p:cNvSpPr>
            <a:spLocks/>
          </p:cNvSpPr>
          <p:nvPr/>
        </p:nvSpPr>
        <p:spPr bwMode="auto">
          <a:xfrm>
            <a:off x="4275138" y="3221038"/>
            <a:ext cx="1554162" cy="1236662"/>
          </a:xfrm>
          <a:custGeom>
            <a:avLst/>
            <a:gdLst>
              <a:gd name="T0" fmla="*/ 1554162 w 23402"/>
              <a:gd name="T1" fmla="*/ 0 h 21600"/>
              <a:gd name="T2" fmla="*/ 0 w 23402"/>
              <a:gd name="T3" fmla="*/ 1232368 h 21600"/>
              <a:gd name="T4" fmla="*/ 119674 w 23402"/>
              <a:gd name="T5" fmla="*/ 0 h 21600"/>
              <a:gd name="T6" fmla="*/ 0 60000 65536"/>
              <a:gd name="T7" fmla="*/ 0 60000 65536"/>
              <a:gd name="T8" fmla="*/ 0 60000 65536"/>
              <a:gd name="T9" fmla="*/ 0 w 23402"/>
              <a:gd name="T10" fmla="*/ 0 h 21600"/>
              <a:gd name="T11" fmla="*/ 23402 w 23402"/>
              <a:gd name="T12" fmla="*/ 21600 h 21600"/>
            </a:gdLst>
            <a:ahLst/>
            <a:cxnLst>
              <a:cxn ang="T6">
                <a:pos x="T0" y="T1"/>
              </a:cxn>
              <a:cxn ang="T7">
                <a:pos x="T2" y="T3"/>
              </a:cxn>
              <a:cxn ang="T8">
                <a:pos x="T4" y="T5"/>
              </a:cxn>
            </a:cxnLst>
            <a:rect l="T9" t="T10" r="T11" b="T12"/>
            <a:pathLst>
              <a:path w="23402" h="21600" fill="none" extrusionOk="0">
                <a:moveTo>
                  <a:pt x="23402" y="0"/>
                </a:moveTo>
                <a:cubicBezTo>
                  <a:pt x="23402" y="11929"/>
                  <a:pt x="13731" y="21600"/>
                  <a:pt x="1802" y="21600"/>
                </a:cubicBezTo>
                <a:cubicBezTo>
                  <a:pt x="1200" y="21600"/>
                  <a:pt x="599" y="21574"/>
                  <a:pt x="0" y="21524"/>
                </a:cubicBezTo>
              </a:path>
              <a:path w="23402" h="21600" stroke="0" extrusionOk="0">
                <a:moveTo>
                  <a:pt x="23402" y="0"/>
                </a:moveTo>
                <a:cubicBezTo>
                  <a:pt x="23402" y="11929"/>
                  <a:pt x="13731" y="21600"/>
                  <a:pt x="1802" y="21600"/>
                </a:cubicBezTo>
                <a:cubicBezTo>
                  <a:pt x="1200" y="21600"/>
                  <a:pt x="599" y="21574"/>
                  <a:pt x="0" y="21524"/>
                </a:cubicBezTo>
                <a:lnTo>
                  <a:pt x="1802" y="0"/>
                </a:lnTo>
                <a:close/>
              </a:path>
            </a:pathLst>
          </a:custGeom>
          <a:noFill/>
          <a:ln w="28575" cap="rnd">
            <a:solidFill>
              <a:schemeClr val="tx1"/>
            </a:solidFill>
            <a:round/>
            <a:headEnd type="stealth" w="med" len="med"/>
            <a:tailEnd type="none" w="sm" len="sm"/>
          </a:ln>
        </p:spPr>
        <p:txBody>
          <a:bodyPr wrap="none" anchor="ctr"/>
          <a:lstStyle/>
          <a:p>
            <a:endParaRPr lang="en-US"/>
          </a:p>
        </p:txBody>
      </p:sp>
      <p:sp>
        <p:nvSpPr>
          <p:cNvPr id="11271" name="Arc 9"/>
          <p:cNvSpPr>
            <a:spLocks/>
          </p:cNvSpPr>
          <p:nvPr/>
        </p:nvSpPr>
        <p:spPr bwMode="auto">
          <a:xfrm>
            <a:off x="5546725" y="3182938"/>
            <a:ext cx="2143125" cy="768350"/>
          </a:xfrm>
          <a:custGeom>
            <a:avLst/>
            <a:gdLst>
              <a:gd name="T0" fmla="*/ 2126594 w 24373"/>
              <a:gd name="T1" fmla="*/ 0 h 24447"/>
              <a:gd name="T2" fmla="*/ 0 w 24373"/>
              <a:gd name="T3" fmla="*/ 762724 h 24447"/>
              <a:gd name="T4" fmla="*/ 243831 w 24373"/>
              <a:gd name="T5" fmla="*/ 89479 h 24447"/>
              <a:gd name="T6" fmla="*/ 0 60000 65536"/>
              <a:gd name="T7" fmla="*/ 0 60000 65536"/>
              <a:gd name="T8" fmla="*/ 0 60000 65536"/>
              <a:gd name="T9" fmla="*/ 0 w 24373"/>
              <a:gd name="T10" fmla="*/ 0 h 24447"/>
              <a:gd name="T11" fmla="*/ 24373 w 24373"/>
              <a:gd name="T12" fmla="*/ 24447 h 24447"/>
            </a:gdLst>
            <a:ahLst/>
            <a:cxnLst>
              <a:cxn ang="T6">
                <a:pos x="T0" y="T1"/>
              </a:cxn>
              <a:cxn ang="T7">
                <a:pos x="T2" y="T3"/>
              </a:cxn>
              <a:cxn ang="T8">
                <a:pos x="T4" y="T5"/>
              </a:cxn>
            </a:cxnLst>
            <a:rect l="T9" t="T10" r="T11" b="T12"/>
            <a:pathLst>
              <a:path w="24373" h="24447" fill="none" extrusionOk="0">
                <a:moveTo>
                  <a:pt x="24184" y="0"/>
                </a:moveTo>
                <a:cubicBezTo>
                  <a:pt x="24310" y="943"/>
                  <a:pt x="24373" y="1894"/>
                  <a:pt x="24373" y="2847"/>
                </a:cubicBezTo>
                <a:cubicBezTo>
                  <a:pt x="24373" y="14776"/>
                  <a:pt x="14702" y="24447"/>
                  <a:pt x="2773" y="24447"/>
                </a:cubicBezTo>
                <a:cubicBezTo>
                  <a:pt x="1845" y="24447"/>
                  <a:pt x="919" y="24387"/>
                  <a:pt x="-1" y="24268"/>
                </a:cubicBezTo>
              </a:path>
              <a:path w="24373" h="24447" stroke="0" extrusionOk="0">
                <a:moveTo>
                  <a:pt x="24184" y="0"/>
                </a:moveTo>
                <a:cubicBezTo>
                  <a:pt x="24310" y="943"/>
                  <a:pt x="24373" y="1894"/>
                  <a:pt x="24373" y="2847"/>
                </a:cubicBezTo>
                <a:cubicBezTo>
                  <a:pt x="24373" y="14776"/>
                  <a:pt x="14702" y="24447"/>
                  <a:pt x="2773" y="24447"/>
                </a:cubicBezTo>
                <a:cubicBezTo>
                  <a:pt x="1845" y="24447"/>
                  <a:pt x="919" y="24387"/>
                  <a:pt x="-1" y="24268"/>
                </a:cubicBezTo>
                <a:lnTo>
                  <a:pt x="2773" y="2847"/>
                </a:lnTo>
                <a:close/>
              </a:path>
            </a:pathLst>
          </a:custGeom>
          <a:noFill/>
          <a:ln w="28575" cap="rnd">
            <a:solidFill>
              <a:schemeClr val="tx1"/>
            </a:solidFill>
            <a:round/>
            <a:headEnd type="stealth" w="med" len="med"/>
            <a:tailEnd type="none" w="sm" len="sm"/>
          </a:ln>
        </p:spPr>
        <p:txBody>
          <a:bodyPr wrap="none" anchor="ctr"/>
          <a:lstStyle/>
          <a:p>
            <a:endParaRPr lang="en-US"/>
          </a:p>
        </p:txBody>
      </p:sp>
      <p:sp>
        <p:nvSpPr>
          <p:cNvPr id="11272" name="Rectangle 10"/>
          <p:cNvSpPr>
            <a:spLocks noChangeArrowheads="1"/>
          </p:cNvSpPr>
          <p:nvPr/>
        </p:nvSpPr>
        <p:spPr bwMode="auto">
          <a:xfrm>
            <a:off x="5727700" y="1641475"/>
            <a:ext cx="3471863" cy="312738"/>
          </a:xfrm>
          <a:prstGeom prst="rect">
            <a:avLst/>
          </a:prstGeom>
          <a:noFill/>
          <a:ln w="9525">
            <a:noFill/>
            <a:miter lim="800000"/>
            <a:headEnd/>
            <a:tailEnd/>
          </a:ln>
        </p:spPr>
        <p:txBody>
          <a:bodyPr wrap="none" lIns="94856" tIns="47428" rIns="94856" bIns="47428">
            <a:spAutoFit/>
          </a:bodyPr>
          <a:lstStyle/>
          <a:p>
            <a:pPr defTabSz="941388"/>
            <a:r>
              <a:rPr lang="en-US" sz="1400" b="1" i="0">
                <a:latin typeface="Arial" charset="0"/>
              </a:rPr>
              <a:t>Fluorescence	    Transmission</a:t>
            </a:r>
          </a:p>
        </p:txBody>
      </p:sp>
      <p:sp>
        <p:nvSpPr>
          <p:cNvPr id="11273" name="WordArt 11"/>
          <p:cNvSpPr>
            <a:spLocks noChangeArrowheads="1" noChangeShapeType="1" noTextEdit="1"/>
          </p:cNvSpPr>
          <p:nvPr/>
        </p:nvSpPr>
        <p:spPr bwMode="auto">
          <a:xfrm>
            <a:off x="3548063" y="311150"/>
            <a:ext cx="3159125" cy="1303338"/>
          </a:xfrm>
          <a:prstGeom prst="rect">
            <a:avLst/>
          </a:prstGeom>
        </p:spPr>
        <p:txBody>
          <a:bodyPr wrap="none" fromWordArt="1">
            <a:prstTxWarp prst="textCascadeUp">
              <a:avLst>
                <a:gd name="adj" fmla="val 53352"/>
              </a:avLst>
            </a:prstTxWarp>
            <a:scene3d>
              <a:camera prst="legacyPerspectiveFront">
                <a:rot lat="20519997" lon="1080000" rev="0"/>
              </a:camera>
              <a:lightRig rig="legacyHarsh2" dir="b"/>
            </a:scene3d>
            <a:sp3d extrusionH="430200" prstMaterial="legacyMatte">
              <a:extrusionClr>
                <a:srgbClr val="FF6600"/>
              </a:extrusionClr>
            </a:sp3d>
          </a:bodyPr>
          <a:lstStyle/>
          <a:p>
            <a:pPr algn="ctr"/>
            <a:r>
              <a:rPr lang="en-US" sz="3600" kern="10">
                <a:ln w="9525">
                  <a:round/>
                  <a:headEnd/>
                  <a:tailEnd/>
                </a:ln>
                <a:gradFill rotWithShape="1">
                  <a:gsLst>
                    <a:gs pos="0">
                      <a:srgbClr val="FFE701"/>
                    </a:gs>
                    <a:gs pos="100000">
                      <a:srgbClr val="FE3E02"/>
                    </a:gs>
                  </a:gsLst>
                  <a:lin ang="5400000" scaled="1"/>
                </a:gradFill>
                <a:latin typeface="Impact"/>
              </a:rPr>
              <a:t>Crypto</a:t>
            </a:r>
          </a:p>
        </p:txBody>
      </p:sp>
      <p:sp>
        <p:nvSpPr>
          <p:cNvPr id="11274" name="Rectangle 12"/>
          <p:cNvSpPr>
            <a:spLocks noChangeArrowheads="1"/>
          </p:cNvSpPr>
          <p:nvPr/>
        </p:nvSpPr>
        <p:spPr bwMode="auto">
          <a:xfrm>
            <a:off x="1323975" y="2003425"/>
            <a:ext cx="3862388" cy="3717925"/>
          </a:xfrm>
          <a:prstGeom prst="rect">
            <a:avLst/>
          </a:prstGeom>
          <a:noFill/>
          <a:ln w="1588">
            <a:solidFill>
              <a:schemeClr val="tx1"/>
            </a:solidFill>
            <a:miter lim="800000"/>
            <a:headEnd/>
            <a:tailEnd/>
          </a:ln>
        </p:spPr>
        <p:txBody>
          <a:bodyPr/>
          <a:lstStyle/>
          <a:p>
            <a:endParaRPr lang="en-US"/>
          </a:p>
        </p:txBody>
      </p:sp>
      <p:sp>
        <p:nvSpPr>
          <p:cNvPr id="11275" name="Rectangle 13"/>
          <p:cNvSpPr>
            <a:spLocks noChangeArrowheads="1"/>
          </p:cNvSpPr>
          <p:nvPr/>
        </p:nvSpPr>
        <p:spPr bwMode="auto">
          <a:xfrm>
            <a:off x="1398588" y="5743575"/>
            <a:ext cx="190500" cy="204788"/>
          </a:xfrm>
          <a:prstGeom prst="rect">
            <a:avLst/>
          </a:prstGeom>
          <a:noFill/>
          <a:ln w="9525">
            <a:noFill/>
            <a:miter lim="800000"/>
            <a:headEnd/>
            <a:tailEnd/>
          </a:ln>
        </p:spPr>
        <p:txBody>
          <a:bodyPr wrap="none" lIns="0" tIns="0" rIns="0" bIns="0">
            <a:spAutoFit/>
          </a:bodyPr>
          <a:lstStyle/>
          <a:p>
            <a:pPr algn="r" defTabSz="941388"/>
            <a:r>
              <a:rPr lang="en-US" sz="1300" i="0">
                <a:solidFill>
                  <a:schemeClr val="tx2"/>
                </a:solidFill>
                <a:latin typeface="Arial" charset="0"/>
              </a:rPr>
              <a:t>10</a:t>
            </a:r>
            <a:endParaRPr lang="en-US" sz="2500" i="0">
              <a:solidFill>
                <a:schemeClr val="tx2"/>
              </a:solidFill>
            </a:endParaRPr>
          </a:p>
        </p:txBody>
      </p:sp>
      <p:sp>
        <p:nvSpPr>
          <p:cNvPr id="11276" name="Rectangle 14"/>
          <p:cNvSpPr>
            <a:spLocks noChangeArrowheads="1"/>
          </p:cNvSpPr>
          <p:nvPr/>
        </p:nvSpPr>
        <p:spPr bwMode="auto">
          <a:xfrm>
            <a:off x="1571625" y="5743575"/>
            <a:ext cx="58738" cy="125413"/>
          </a:xfrm>
          <a:prstGeom prst="rect">
            <a:avLst/>
          </a:prstGeom>
          <a:noFill/>
          <a:ln w="9525">
            <a:noFill/>
            <a:miter lim="800000"/>
            <a:headEnd/>
            <a:tailEnd/>
          </a:ln>
        </p:spPr>
        <p:txBody>
          <a:bodyPr wrap="none" lIns="0" tIns="0" rIns="0" bIns="0">
            <a:spAutoFit/>
          </a:bodyPr>
          <a:lstStyle/>
          <a:p>
            <a:pPr algn="r" defTabSz="941388"/>
            <a:r>
              <a:rPr lang="en-US" sz="800" i="0">
                <a:solidFill>
                  <a:schemeClr val="tx2"/>
                </a:solidFill>
                <a:latin typeface="Arial" charset="0"/>
              </a:rPr>
              <a:t>0</a:t>
            </a:r>
            <a:endParaRPr lang="en-US" sz="2500" i="0">
              <a:solidFill>
                <a:schemeClr val="tx2"/>
              </a:solidFill>
            </a:endParaRPr>
          </a:p>
        </p:txBody>
      </p:sp>
      <p:sp>
        <p:nvSpPr>
          <p:cNvPr id="11277" name="Rectangle 15"/>
          <p:cNvSpPr>
            <a:spLocks noChangeArrowheads="1"/>
          </p:cNvSpPr>
          <p:nvPr/>
        </p:nvSpPr>
        <p:spPr bwMode="auto">
          <a:xfrm>
            <a:off x="2365375" y="5743575"/>
            <a:ext cx="190500" cy="204788"/>
          </a:xfrm>
          <a:prstGeom prst="rect">
            <a:avLst/>
          </a:prstGeom>
          <a:noFill/>
          <a:ln w="9525">
            <a:noFill/>
            <a:miter lim="800000"/>
            <a:headEnd/>
            <a:tailEnd/>
          </a:ln>
        </p:spPr>
        <p:txBody>
          <a:bodyPr wrap="none" lIns="0" tIns="0" rIns="0" bIns="0">
            <a:spAutoFit/>
          </a:bodyPr>
          <a:lstStyle/>
          <a:p>
            <a:pPr algn="r" defTabSz="941388"/>
            <a:r>
              <a:rPr lang="en-US" sz="1300" i="0">
                <a:solidFill>
                  <a:schemeClr val="tx2"/>
                </a:solidFill>
                <a:latin typeface="Arial" charset="0"/>
              </a:rPr>
              <a:t>10</a:t>
            </a:r>
            <a:endParaRPr lang="en-US" sz="2500" i="0">
              <a:solidFill>
                <a:schemeClr val="tx2"/>
              </a:solidFill>
            </a:endParaRPr>
          </a:p>
        </p:txBody>
      </p:sp>
      <p:sp>
        <p:nvSpPr>
          <p:cNvPr id="11278" name="Rectangle 16"/>
          <p:cNvSpPr>
            <a:spLocks noChangeArrowheads="1"/>
          </p:cNvSpPr>
          <p:nvPr/>
        </p:nvSpPr>
        <p:spPr bwMode="auto">
          <a:xfrm>
            <a:off x="2536825" y="5743575"/>
            <a:ext cx="58738" cy="125413"/>
          </a:xfrm>
          <a:prstGeom prst="rect">
            <a:avLst/>
          </a:prstGeom>
          <a:noFill/>
          <a:ln w="9525">
            <a:noFill/>
            <a:miter lim="800000"/>
            <a:headEnd/>
            <a:tailEnd/>
          </a:ln>
        </p:spPr>
        <p:txBody>
          <a:bodyPr wrap="none" lIns="0" tIns="0" rIns="0" bIns="0">
            <a:spAutoFit/>
          </a:bodyPr>
          <a:lstStyle/>
          <a:p>
            <a:pPr algn="r" defTabSz="941388"/>
            <a:r>
              <a:rPr lang="en-US" sz="800" i="0">
                <a:solidFill>
                  <a:schemeClr val="tx2"/>
                </a:solidFill>
                <a:latin typeface="Arial" charset="0"/>
              </a:rPr>
              <a:t>1</a:t>
            </a:r>
            <a:endParaRPr lang="en-US" sz="2500" i="0">
              <a:solidFill>
                <a:schemeClr val="tx2"/>
              </a:solidFill>
            </a:endParaRPr>
          </a:p>
        </p:txBody>
      </p:sp>
      <p:sp>
        <p:nvSpPr>
          <p:cNvPr id="11279" name="Rectangle 17"/>
          <p:cNvSpPr>
            <a:spLocks noChangeArrowheads="1"/>
          </p:cNvSpPr>
          <p:nvPr/>
        </p:nvSpPr>
        <p:spPr bwMode="auto">
          <a:xfrm>
            <a:off x="3328988" y="5743575"/>
            <a:ext cx="190500" cy="204788"/>
          </a:xfrm>
          <a:prstGeom prst="rect">
            <a:avLst/>
          </a:prstGeom>
          <a:noFill/>
          <a:ln w="9525">
            <a:noFill/>
            <a:miter lim="800000"/>
            <a:headEnd/>
            <a:tailEnd/>
          </a:ln>
        </p:spPr>
        <p:txBody>
          <a:bodyPr wrap="none" lIns="0" tIns="0" rIns="0" bIns="0">
            <a:spAutoFit/>
          </a:bodyPr>
          <a:lstStyle/>
          <a:p>
            <a:pPr algn="r" defTabSz="941388"/>
            <a:r>
              <a:rPr lang="en-US" sz="1300" i="0">
                <a:solidFill>
                  <a:schemeClr val="tx2"/>
                </a:solidFill>
                <a:latin typeface="Arial" charset="0"/>
              </a:rPr>
              <a:t>10</a:t>
            </a:r>
            <a:endParaRPr lang="en-US" sz="2500" i="0">
              <a:solidFill>
                <a:schemeClr val="tx2"/>
              </a:solidFill>
            </a:endParaRPr>
          </a:p>
        </p:txBody>
      </p:sp>
      <p:sp>
        <p:nvSpPr>
          <p:cNvPr id="11280" name="Rectangle 18"/>
          <p:cNvSpPr>
            <a:spLocks noChangeArrowheads="1"/>
          </p:cNvSpPr>
          <p:nvPr/>
        </p:nvSpPr>
        <p:spPr bwMode="auto">
          <a:xfrm>
            <a:off x="3500438" y="5743575"/>
            <a:ext cx="58737" cy="125413"/>
          </a:xfrm>
          <a:prstGeom prst="rect">
            <a:avLst/>
          </a:prstGeom>
          <a:noFill/>
          <a:ln w="9525">
            <a:noFill/>
            <a:miter lim="800000"/>
            <a:headEnd/>
            <a:tailEnd/>
          </a:ln>
        </p:spPr>
        <p:txBody>
          <a:bodyPr wrap="none" lIns="0" tIns="0" rIns="0" bIns="0">
            <a:spAutoFit/>
          </a:bodyPr>
          <a:lstStyle/>
          <a:p>
            <a:pPr algn="r" defTabSz="941388"/>
            <a:r>
              <a:rPr lang="en-US" sz="800" i="0">
                <a:solidFill>
                  <a:schemeClr val="tx2"/>
                </a:solidFill>
                <a:latin typeface="Arial" charset="0"/>
              </a:rPr>
              <a:t>2</a:t>
            </a:r>
            <a:endParaRPr lang="en-US" sz="2500" i="0">
              <a:solidFill>
                <a:schemeClr val="tx2"/>
              </a:solidFill>
            </a:endParaRPr>
          </a:p>
        </p:txBody>
      </p:sp>
      <p:sp>
        <p:nvSpPr>
          <p:cNvPr id="11281" name="Rectangle 19"/>
          <p:cNvSpPr>
            <a:spLocks noChangeArrowheads="1"/>
          </p:cNvSpPr>
          <p:nvPr/>
        </p:nvSpPr>
        <p:spPr bwMode="auto">
          <a:xfrm>
            <a:off x="4294188" y="5743575"/>
            <a:ext cx="190500" cy="204788"/>
          </a:xfrm>
          <a:prstGeom prst="rect">
            <a:avLst/>
          </a:prstGeom>
          <a:noFill/>
          <a:ln w="9525">
            <a:noFill/>
            <a:miter lim="800000"/>
            <a:headEnd/>
            <a:tailEnd/>
          </a:ln>
        </p:spPr>
        <p:txBody>
          <a:bodyPr wrap="none" lIns="0" tIns="0" rIns="0" bIns="0">
            <a:spAutoFit/>
          </a:bodyPr>
          <a:lstStyle/>
          <a:p>
            <a:pPr algn="r" defTabSz="941388"/>
            <a:r>
              <a:rPr lang="en-US" sz="1300" i="0">
                <a:solidFill>
                  <a:schemeClr val="tx2"/>
                </a:solidFill>
                <a:latin typeface="Arial" charset="0"/>
              </a:rPr>
              <a:t>10</a:t>
            </a:r>
            <a:endParaRPr lang="en-US" sz="2500" i="0">
              <a:solidFill>
                <a:schemeClr val="tx2"/>
              </a:solidFill>
            </a:endParaRPr>
          </a:p>
        </p:txBody>
      </p:sp>
      <p:sp>
        <p:nvSpPr>
          <p:cNvPr id="11282" name="Rectangle 20"/>
          <p:cNvSpPr>
            <a:spLocks noChangeArrowheads="1"/>
          </p:cNvSpPr>
          <p:nvPr/>
        </p:nvSpPr>
        <p:spPr bwMode="auto">
          <a:xfrm>
            <a:off x="4465638" y="5743575"/>
            <a:ext cx="58737" cy="125413"/>
          </a:xfrm>
          <a:prstGeom prst="rect">
            <a:avLst/>
          </a:prstGeom>
          <a:noFill/>
          <a:ln w="9525">
            <a:noFill/>
            <a:miter lim="800000"/>
            <a:headEnd/>
            <a:tailEnd/>
          </a:ln>
        </p:spPr>
        <p:txBody>
          <a:bodyPr wrap="none" lIns="0" tIns="0" rIns="0" bIns="0">
            <a:spAutoFit/>
          </a:bodyPr>
          <a:lstStyle/>
          <a:p>
            <a:pPr algn="r" defTabSz="941388"/>
            <a:r>
              <a:rPr lang="en-US" sz="800" i="0">
                <a:solidFill>
                  <a:schemeClr val="tx2"/>
                </a:solidFill>
                <a:latin typeface="Arial" charset="0"/>
              </a:rPr>
              <a:t>3</a:t>
            </a:r>
            <a:endParaRPr lang="en-US" sz="2500" i="0">
              <a:solidFill>
                <a:schemeClr val="tx2"/>
              </a:solidFill>
            </a:endParaRPr>
          </a:p>
        </p:txBody>
      </p:sp>
      <p:sp>
        <p:nvSpPr>
          <p:cNvPr id="11283" name="Rectangle 21"/>
          <p:cNvSpPr>
            <a:spLocks noChangeArrowheads="1"/>
          </p:cNvSpPr>
          <p:nvPr/>
        </p:nvSpPr>
        <p:spPr bwMode="auto">
          <a:xfrm>
            <a:off x="5259388" y="5743575"/>
            <a:ext cx="190500" cy="204788"/>
          </a:xfrm>
          <a:prstGeom prst="rect">
            <a:avLst/>
          </a:prstGeom>
          <a:noFill/>
          <a:ln w="9525">
            <a:noFill/>
            <a:miter lim="800000"/>
            <a:headEnd/>
            <a:tailEnd/>
          </a:ln>
        </p:spPr>
        <p:txBody>
          <a:bodyPr wrap="none" lIns="0" tIns="0" rIns="0" bIns="0">
            <a:spAutoFit/>
          </a:bodyPr>
          <a:lstStyle/>
          <a:p>
            <a:pPr algn="r" defTabSz="941388"/>
            <a:r>
              <a:rPr lang="en-US" sz="1300" i="0">
                <a:solidFill>
                  <a:schemeClr val="tx2"/>
                </a:solidFill>
                <a:latin typeface="Arial" charset="0"/>
              </a:rPr>
              <a:t>10</a:t>
            </a:r>
            <a:endParaRPr lang="en-US" sz="2500" i="0">
              <a:solidFill>
                <a:schemeClr val="tx2"/>
              </a:solidFill>
            </a:endParaRPr>
          </a:p>
        </p:txBody>
      </p:sp>
      <p:sp>
        <p:nvSpPr>
          <p:cNvPr id="11284" name="Rectangle 22"/>
          <p:cNvSpPr>
            <a:spLocks noChangeArrowheads="1"/>
          </p:cNvSpPr>
          <p:nvPr/>
        </p:nvSpPr>
        <p:spPr bwMode="auto">
          <a:xfrm>
            <a:off x="5430838" y="5743575"/>
            <a:ext cx="58737" cy="125413"/>
          </a:xfrm>
          <a:prstGeom prst="rect">
            <a:avLst/>
          </a:prstGeom>
          <a:noFill/>
          <a:ln w="9525">
            <a:noFill/>
            <a:miter lim="800000"/>
            <a:headEnd/>
            <a:tailEnd/>
          </a:ln>
        </p:spPr>
        <p:txBody>
          <a:bodyPr wrap="none" lIns="0" tIns="0" rIns="0" bIns="0">
            <a:spAutoFit/>
          </a:bodyPr>
          <a:lstStyle/>
          <a:p>
            <a:pPr algn="r" defTabSz="941388"/>
            <a:r>
              <a:rPr lang="en-US" sz="800" i="0">
                <a:solidFill>
                  <a:schemeClr val="tx2"/>
                </a:solidFill>
                <a:latin typeface="Arial" charset="0"/>
              </a:rPr>
              <a:t>4</a:t>
            </a:r>
            <a:endParaRPr lang="en-US" sz="2500" i="0">
              <a:solidFill>
                <a:schemeClr val="tx2"/>
              </a:solidFill>
            </a:endParaRPr>
          </a:p>
        </p:txBody>
      </p:sp>
      <p:sp>
        <p:nvSpPr>
          <p:cNvPr id="11285" name="Rectangle 23"/>
          <p:cNvSpPr>
            <a:spLocks noChangeArrowheads="1"/>
          </p:cNvSpPr>
          <p:nvPr/>
        </p:nvSpPr>
        <p:spPr bwMode="auto">
          <a:xfrm rot="-5400000">
            <a:off x="1111250" y="5465763"/>
            <a:ext cx="188913" cy="204787"/>
          </a:xfrm>
          <a:prstGeom prst="rect">
            <a:avLst/>
          </a:prstGeom>
          <a:noFill/>
          <a:ln w="9525">
            <a:noFill/>
            <a:miter lim="800000"/>
            <a:headEnd/>
            <a:tailEnd/>
          </a:ln>
        </p:spPr>
        <p:txBody>
          <a:bodyPr wrap="none" lIns="0" tIns="0" rIns="0" bIns="0">
            <a:spAutoFit/>
          </a:bodyPr>
          <a:lstStyle/>
          <a:p>
            <a:pPr algn="r" defTabSz="941388"/>
            <a:r>
              <a:rPr lang="en-US" sz="1300" i="0">
                <a:solidFill>
                  <a:schemeClr val="tx2"/>
                </a:solidFill>
                <a:latin typeface="Arial" charset="0"/>
              </a:rPr>
              <a:t>10</a:t>
            </a:r>
            <a:endParaRPr lang="en-US" sz="2500" i="0">
              <a:solidFill>
                <a:schemeClr val="tx2"/>
              </a:solidFill>
            </a:endParaRPr>
          </a:p>
        </p:txBody>
      </p:sp>
      <p:sp>
        <p:nvSpPr>
          <p:cNvPr id="11286" name="Rectangle 24"/>
          <p:cNvSpPr>
            <a:spLocks noChangeArrowheads="1"/>
          </p:cNvSpPr>
          <p:nvPr/>
        </p:nvSpPr>
        <p:spPr bwMode="auto">
          <a:xfrm rot="-5400000">
            <a:off x="1136650" y="5391151"/>
            <a:ext cx="58737" cy="125412"/>
          </a:xfrm>
          <a:prstGeom prst="rect">
            <a:avLst/>
          </a:prstGeom>
          <a:noFill/>
          <a:ln w="9525">
            <a:noFill/>
            <a:miter lim="800000"/>
            <a:headEnd/>
            <a:tailEnd/>
          </a:ln>
        </p:spPr>
        <p:txBody>
          <a:bodyPr wrap="none" lIns="0" tIns="0" rIns="0" bIns="0">
            <a:spAutoFit/>
          </a:bodyPr>
          <a:lstStyle/>
          <a:p>
            <a:pPr algn="r" defTabSz="941388"/>
            <a:r>
              <a:rPr lang="en-US" sz="800" i="0">
                <a:solidFill>
                  <a:schemeClr val="tx2"/>
                </a:solidFill>
                <a:latin typeface="Arial" charset="0"/>
              </a:rPr>
              <a:t>0</a:t>
            </a:r>
            <a:endParaRPr lang="en-US" sz="2500" i="0">
              <a:solidFill>
                <a:schemeClr val="tx2"/>
              </a:solidFill>
            </a:endParaRPr>
          </a:p>
        </p:txBody>
      </p:sp>
      <p:sp>
        <p:nvSpPr>
          <p:cNvPr id="11287" name="Rectangle 25"/>
          <p:cNvSpPr>
            <a:spLocks noChangeArrowheads="1"/>
          </p:cNvSpPr>
          <p:nvPr/>
        </p:nvSpPr>
        <p:spPr bwMode="auto">
          <a:xfrm rot="-5400000">
            <a:off x="1111251" y="4537075"/>
            <a:ext cx="188912" cy="204787"/>
          </a:xfrm>
          <a:prstGeom prst="rect">
            <a:avLst/>
          </a:prstGeom>
          <a:noFill/>
          <a:ln w="9525">
            <a:noFill/>
            <a:miter lim="800000"/>
            <a:headEnd/>
            <a:tailEnd/>
          </a:ln>
        </p:spPr>
        <p:txBody>
          <a:bodyPr wrap="none" lIns="0" tIns="0" rIns="0" bIns="0">
            <a:spAutoFit/>
          </a:bodyPr>
          <a:lstStyle/>
          <a:p>
            <a:pPr algn="r" defTabSz="941388"/>
            <a:r>
              <a:rPr lang="en-US" sz="1300" i="0">
                <a:solidFill>
                  <a:schemeClr val="tx2"/>
                </a:solidFill>
                <a:latin typeface="Arial" charset="0"/>
              </a:rPr>
              <a:t>10</a:t>
            </a:r>
            <a:endParaRPr lang="en-US" sz="2500" i="0">
              <a:solidFill>
                <a:schemeClr val="tx2"/>
              </a:solidFill>
            </a:endParaRPr>
          </a:p>
        </p:txBody>
      </p:sp>
      <p:sp>
        <p:nvSpPr>
          <p:cNvPr id="11288" name="Rectangle 26"/>
          <p:cNvSpPr>
            <a:spLocks noChangeArrowheads="1"/>
          </p:cNvSpPr>
          <p:nvPr/>
        </p:nvSpPr>
        <p:spPr bwMode="auto">
          <a:xfrm rot="-5400000">
            <a:off x="1136650" y="4464051"/>
            <a:ext cx="58737" cy="125412"/>
          </a:xfrm>
          <a:prstGeom prst="rect">
            <a:avLst/>
          </a:prstGeom>
          <a:noFill/>
          <a:ln w="9525">
            <a:noFill/>
            <a:miter lim="800000"/>
            <a:headEnd/>
            <a:tailEnd/>
          </a:ln>
        </p:spPr>
        <p:txBody>
          <a:bodyPr wrap="none" lIns="0" tIns="0" rIns="0" bIns="0">
            <a:spAutoFit/>
          </a:bodyPr>
          <a:lstStyle/>
          <a:p>
            <a:pPr algn="r" defTabSz="941388"/>
            <a:r>
              <a:rPr lang="en-US" sz="800" i="0">
                <a:solidFill>
                  <a:schemeClr val="tx2"/>
                </a:solidFill>
                <a:latin typeface="Arial" charset="0"/>
              </a:rPr>
              <a:t>1</a:t>
            </a:r>
            <a:endParaRPr lang="en-US" sz="2500" i="0">
              <a:solidFill>
                <a:schemeClr val="tx2"/>
              </a:solidFill>
            </a:endParaRPr>
          </a:p>
        </p:txBody>
      </p:sp>
      <p:sp>
        <p:nvSpPr>
          <p:cNvPr id="11289" name="Rectangle 27"/>
          <p:cNvSpPr>
            <a:spLocks noChangeArrowheads="1"/>
          </p:cNvSpPr>
          <p:nvPr/>
        </p:nvSpPr>
        <p:spPr bwMode="auto">
          <a:xfrm rot="-5400000">
            <a:off x="1111250" y="3608388"/>
            <a:ext cx="188913" cy="204787"/>
          </a:xfrm>
          <a:prstGeom prst="rect">
            <a:avLst/>
          </a:prstGeom>
          <a:noFill/>
          <a:ln w="9525">
            <a:noFill/>
            <a:miter lim="800000"/>
            <a:headEnd/>
            <a:tailEnd/>
          </a:ln>
        </p:spPr>
        <p:txBody>
          <a:bodyPr wrap="none" lIns="0" tIns="0" rIns="0" bIns="0">
            <a:spAutoFit/>
          </a:bodyPr>
          <a:lstStyle/>
          <a:p>
            <a:pPr algn="r" defTabSz="941388"/>
            <a:r>
              <a:rPr lang="en-US" sz="1300" i="0">
                <a:solidFill>
                  <a:schemeClr val="tx2"/>
                </a:solidFill>
                <a:latin typeface="Arial" charset="0"/>
              </a:rPr>
              <a:t>10</a:t>
            </a:r>
            <a:endParaRPr lang="en-US" sz="2500" i="0">
              <a:solidFill>
                <a:schemeClr val="tx2"/>
              </a:solidFill>
            </a:endParaRPr>
          </a:p>
        </p:txBody>
      </p:sp>
      <p:sp>
        <p:nvSpPr>
          <p:cNvPr id="11290" name="Rectangle 28"/>
          <p:cNvSpPr>
            <a:spLocks noChangeArrowheads="1"/>
          </p:cNvSpPr>
          <p:nvPr/>
        </p:nvSpPr>
        <p:spPr bwMode="auto">
          <a:xfrm rot="-5400000">
            <a:off x="1136650" y="3533776"/>
            <a:ext cx="58737" cy="125412"/>
          </a:xfrm>
          <a:prstGeom prst="rect">
            <a:avLst/>
          </a:prstGeom>
          <a:noFill/>
          <a:ln w="9525">
            <a:noFill/>
            <a:miter lim="800000"/>
            <a:headEnd/>
            <a:tailEnd/>
          </a:ln>
        </p:spPr>
        <p:txBody>
          <a:bodyPr wrap="none" lIns="0" tIns="0" rIns="0" bIns="0">
            <a:spAutoFit/>
          </a:bodyPr>
          <a:lstStyle/>
          <a:p>
            <a:pPr algn="r" defTabSz="941388"/>
            <a:r>
              <a:rPr lang="en-US" sz="800" i="0">
                <a:solidFill>
                  <a:schemeClr val="tx2"/>
                </a:solidFill>
                <a:latin typeface="Arial" charset="0"/>
              </a:rPr>
              <a:t>2</a:t>
            </a:r>
            <a:endParaRPr lang="en-US" sz="2500" i="0">
              <a:solidFill>
                <a:schemeClr val="tx2"/>
              </a:solidFill>
            </a:endParaRPr>
          </a:p>
        </p:txBody>
      </p:sp>
      <p:sp>
        <p:nvSpPr>
          <p:cNvPr id="11291" name="Rectangle 29"/>
          <p:cNvSpPr>
            <a:spLocks noChangeArrowheads="1"/>
          </p:cNvSpPr>
          <p:nvPr/>
        </p:nvSpPr>
        <p:spPr bwMode="auto">
          <a:xfrm rot="-5400000">
            <a:off x="1111251" y="2679700"/>
            <a:ext cx="188912" cy="204787"/>
          </a:xfrm>
          <a:prstGeom prst="rect">
            <a:avLst/>
          </a:prstGeom>
          <a:noFill/>
          <a:ln w="9525">
            <a:noFill/>
            <a:miter lim="800000"/>
            <a:headEnd/>
            <a:tailEnd/>
          </a:ln>
        </p:spPr>
        <p:txBody>
          <a:bodyPr wrap="none" lIns="0" tIns="0" rIns="0" bIns="0">
            <a:spAutoFit/>
          </a:bodyPr>
          <a:lstStyle/>
          <a:p>
            <a:pPr algn="r" defTabSz="941388"/>
            <a:r>
              <a:rPr lang="en-US" sz="1300" i="0">
                <a:solidFill>
                  <a:schemeClr val="tx2"/>
                </a:solidFill>
                <a:latin typeface="Arial" charset="0"/>
              </a:rPr>
              <a:t>10</a:t>
            </a:r>
            <a:endParaRPr lang="en-US" sz="2500" i="0">
              <a:solidFill>
                <a:schemeClr val="tx2"/>
              </a:solidFill>
            </a:endParaRPr>
          </a:p>
        </p:txBody>
      </p:sp>
      <p:sp>
        <p:nvSpPr>
          <p:cNvPr id="11292" name="Rectangle 30"/>
          <p:cNvSpPr>
            <a:spLocks noChangeArrowheads="1"/>
          </p:cNvSpPr>
          <p:nvPr/>
        </p:nvSpPr>
        <p:spPr bwMode="auto">
          <a:xfrm rot="-5400000">
            <a:off x="1136650" y="2606676"/>
            <a:ext cx="58737" cy="125412"/>
          </a:xfrm>
          <a:prstGeom prst="rect">
            <a:avLst/>
          </a:prstGeom>
          <a:noFill/>
          <a:ln w="9525">
            <a:noFill/>
            <a:miter lim="800000"/>
            <a:headEnd/>
            <a:tailEnd/>
          </a:ln>
        </p:spPr>
        <p:txBody>
          <a:bodyPr wrap="none" lIns="0" tIns="0" rIns="0" bIns="0">
            <a:spAutoFit/>
          </a:bodyPr>
          <a:lstStyle/>
          <a:p>
            <a:pPr algn="r" defTabSz="941388"/>
            <a:r>
              <a:rPr lang="en-US" sz="800" i="0">
                <a:solidFill>
                  <a:schemeClr val="tx2"/>
                </a:solidFill>
                <a:latin typeface="Arial" charset="0"/>
              </a:rPr>
              <a:t>3</a:t>
            </a:r>
            <a:endParaRPr lang="en-US" sz="2500" i="0">
              <a:solidFill>
                <a:schemeClr val="tx2"/>
              </a:solidFill>
            </a:endParaRPr>
          </a:p>
        </p:txBody>
      </p:sp>
      <p:grpSp>
        <p:nvGrpSpPr>
          <p:cNvPr id="11293" name="Group 31"/>
          <p:cNvGrpSpPr>
            <a:grpSpLocks/>
          </p:cNvGrpSpPr>
          <p:nvPr/>
        </p:nvGrpSpPr>
        <p:grpSpPr bwMode="auto">
          <a:xfrm>
            <a:off x="1292225" y="2003425"/>
            <a:ext cx="31750" cy="3438525"/>
            <a:chOff x="1690" y="1574"/>
            <a:chExt cx="17" cy="2166"/>
          </a:xfrm>
        </p:grpSpPr>
        <p:sp>
          <p:nvSpPr>
            <p:cNvPr id="13304" name="Line 32"/>
            <p:cNvSpPr>
              <a:spLocks noChangeShapeType="1"/>
            </p:cNvSpPr>
            <p:nvPr/>
          </p:nvSpPr>
          <p:spPr bwMode="auto">
            <a:xfrm flipH="1">
              <a:off x="1693" y="3739"/>
              <a:ext cx="14" cy="1"/>
            </a:xfrm>
            <a:prstGeom prst="line">
              <a:avLst/>
            </a:prstGeom>
            <a:noFill/>
            <a:ln w="1588">
              <a:noFill/>
              <a:round/>
              <a:headEnd/>
              <a:tailEnd/>
            </a:ln>
          </p:spPr>
          <p:txBody>
            <a:bodyPr/>
            <a:lstStyle/>
            <a:p>
              <a:endParaRPr lang="en-US"/>
            </a:p>
          </p:txBody>
        </p:sp>
        <p:sp>
          <p:nvSpPr>
            <p:cNvPr id="13305" name="Line 33"/>
            <p:cNvSpPr>
              <a:spLocks noChangeShapeType="1"/>
            </p:cNvSpPr>
            <p:nvPr/>
          </p:nvSpPr>
          <p:spPr bwMode="auto">
            <a:xfrm flipH="1">
              <a:off x="1693" y="3637"/>
              <a:ext cx="14" cy="1"/>
            </a:xfrm>
            <a:prstGeom prst="line">
              <a:avLst/>
            </a:prstGeom>
            <a:noFill/>
            <a:ln w="1588">
              <a:noFill/>
              <a:round/>
              <a:headEnd/>
              <a:tailEnd/>
            </a:ln>
          </p:spPr>
          <p:txBody>
            <a:bodyPr/>
            <a:lstStyle/>
            <a:p>
              <a:endParaRPr lang="en-US"/>
            </a:p>
          </p:txBody>
        </p:sp>
        <p:sp>
          <p:nvSpPr>
            <p:cNvPr id="13306" name="Line 34"/>
            <p:cNvSpPr>
              <a:spLocks noChangeShapeType="1"/>
            </p:cNvSpPr>
            <p:nvPr/>
          </p:nvSpPr>
          <p:spPr bwMode="auto">
            <a:xfrm flipH="1">
              <a:off x="1693" y="3563"/>
              <a:ext cx="14" cy="1"/>
            </a:xfrm>
            <a:prstGeom prst="line">
              <a:avLst/>
            </a:prstGeom>
            <a:noFill/>
            <a:ln w="1588">
              <a:noFill/>
              <a:round/>
              <a:headEnd/>
              <a:tailEnd/>
            </a:ln>
          </p:spPr>
          <p:txBody>
            <a:bodyPr/>
            <a:lstStyle/>
            <a:p>
              <a:endParaRPr lang="en-US"/>
            </a:p>
          </p:txBody>
        </p:sp>
        <p:sp>
          <p:nvSpPr>
            <p:cNvPr id="13307" name="Line 35"/>
            <p:cNvSpPr>
              <a:spLocks noChangeShapeType="1"/>
            </p:cNvSpPr>
            <p:nvPr/>
          </p:nvSpPr>
          <p:spPr bwMode="auto">
            <a:xfrm flipH="1">
              <a:off x="1693" y="3506"/>
              <a:ext cx="14" cy="1"/>
            </a:xfrm>
            <a:prstGeom prst="line">
              <a:avLst/>
            </a:prstGeom>
            <a:noFill/>
            <a:ln w="1588">
              <a:noFill/>
              <a:round/>
              <a:headEnd/>
              <a:tailEnd/>
            </a:ln>
          </p:spPr>
          <p:txBody>
            <a:bodyPr/>
            <a:lstStyle/>
            <a:p>
              <a:endParaRPr lang="en-US"/>
            </a:p>
          </p:txBody>
        </p:sp>
        <p:sp>
          <p:nvSpPr>
            <p:cNvPr id="13308" name="Line 36"/>
            <p:cNvSpPr>
              <a:spLocks noChangeShapeType="1"/>
            </p:cNvSpPr>
            <p:nvPr/>
          </p:nvSpPr>
          <p:spPr bwMode="auto">
            <a:xfrm flipH="1">
              <a:off x="1693" y="3460"/>
              <a:ext cx="14" cy="1"/>
            </a:xfrm>
            <a:prstGeom prst="line">
              <a:avLst/>
            </a:prstGeom>
            <a:noFill/>
            <a:ln w="1588">
              <a:noFill/>
              <a:round/>
              <a:headEnd/>
              <a:tailEnd/>
            </a:ln>
          </p:spPr>
          <p:txBody>
            <a:bodyPr/>
            <a:lstStyle/>
            <a:p>
              <a:endParaRPr lang="en-US"/>
            </a:p>
          </p:txBody>
        </p:sp>
        <p:sp>
          <p:nvSpPr>
            <p:cNvPr id="13309" name="Line 37"/>
            <p:cNvSpPr>
              <a:spLocks noChangeShapeType="1"/>
            </p:cNvSpPr>
            <p:nvPr/>
          </p:nvSpPr>
          <p:spPr bwMode="auto">
            <a:xfrm flipH="1">
              <a:off x="1693" y="3421"/>
              <a:ext cx="14" cy="1"/>
            </a:xfrm>
            <a:prstGeom prst="line">
              <a:avLst/>
            </a:prstGeom>
            <a:noFill/>
            <a:ln w="1588">
              <a:noFill/>
              <a:round/>
              <a:headEnd/>
              <a:tailEnd/>
            </a:ln>
          </p:spPr>
          <p:txBody>
            <a:bodyPr/>
            <a:lstStyle/>
            <a:p>
              <a:endParaRPr lang="en-US"/>
            </a:p>
          </p:txBody>
        </p:sp>
        <p:sp>
          <p:nvSpPr>
            <p:cNvPr id="13310" name="Line 38"/>
            <p:cNvSpPr>
              <a:spLocks noChangeShapeType="1"/>
            </p:cNvSpPr>
            <p:nvPr/>
          </p:nvSpPr>
          <p:spPr bwMode="auto">
            <a:xfrm flipH="1">
              <a:off x="1693" y="3386"/>
              <a:ext cx="14" cy="1"/>
            </a:xfrm>
            <a:prstGeom prst="line">
              <a:avLst/>
            </a:prstGeom>
            <a:noFill/>
            <a:ln w="1588">
              <a:noFill/>
              <a:round/>
              <a:headEnd/>
              <a:tailEnd/>
            </a:ln>
          </p:spPr>
          <p:txBody>
            <a:bodyPr/>
            <a:lstStyle/>
            <a:p>
              <a:endParaRPr lang="en-US"/>
            </a:p>
          </p:txBody>
        </p:sp>
        <p:sp>
          <p:nvSpPr>
            <p:cNvPr id="13311" name="Line 39"/>
            <p:cNvSpPr>
              <a:spLocks noChangeShapeType="1"/>
            </p:cNvSpPr>
            <p:nvPr/>
          </p:nvSpPr>
          <p:spPr bwMode="auto">
            <a:xfrm flipH="1">
              <a:off x="1693" y="3358"/>
              <a:ext cx="14" cy="1"/>
            </a:xfrm>
            <a:prstGeom prst="line">
              <a:avLst/>
            </a:prstGeom>
            <a:noFill/>
            <a:ln w="1588">
              <a:noFill/>
              <a:round/>
              <a:headEnd/>
              <a:tailEnd/>
            </a:ln>
          </p:spPr>
          <p:txBody>
            <a:bodyPr/>
            <a:lstStyle/>
            <a:p>
              <a:endParaRPr lang="en-US"/>
            </a:p>
          </p:txBody>
        </p:sp>
        <p:sp>
          <p:nvSpPr>
            <p:cNvPr id="13312" name="Line 40"/>
            <p:cNvSpPr>
              <a:spLocks noChangeShapeType="1"/>
            </p:cNvSpPr>
            <p:nvPr/>
          </p:nvSpPr>
          <p:spPr bwMode="auto">
            <a:xfrm flipH="1">
              <a:off x="1693" y="3330"/>
              <a:ext cx="14" cy="1"/>
            </a:xfrm>
            <a:prstGeom prst="line">
              <a:avLst/>
            </a:prstGeom>
            <a:noFill/>
            <a:ln w="1588">
              <a:noFill/>
              <a:round/>
              <a:headEnd/>
              <a:tailEnd/>
            </a:ln>
          </p:spPr>
          <p:txBody>
            <a:bodyPr/>
            <a:lstStyle/>
            <a:p>
              <a:endParaRPr lang="en-US"/>
            </a:p>
          </p:txBody>
        </p:sp>
        <p:sp>
          <p:nvSpPr>
            <p:cNvPr id="13313" name="Line 41"/>
            <p:cNvSpPr>
              <a:spLocks noChangeShapeType="1"/>
            </p:cNvSpPr>
            <p:nvPr/>
          </p:nvSpPr>
          <p:spPr bwMode="auto">
            <a:xfrm flipH="1">
              <a:off x="1690" y="3330"/>
              <a:ext cx="17" cy="1"/>
            </a:xfrm>
            <a:prstGeom prst="line">
              <a:avLst/>
            </a:prstGeom>
            <a:noFill/>
            <a:ln w="1588">
              <a:noFill/>
              <a:round/>
              <a:headEnd/>
              <a:tailEnd/>
            </a:ln>
          </p:spPr>
          <p:txBody>
            <a:bodyPr/>
            <a:lstStyle/>
            <a:p>
              <a:endParaRPr lang="en-US"/>
            </a:p>
          </p:txBody>
        </p:sp>
        <p:sp>
          <p:nvSpPr>
            <p:cNvPr id="13314" name="Line 42"/>
            <p:cNvSpPr>
              <a:spLocks noChangeShapeType="1"/>
            </p:cNvSpPr>
            <p:nvPr/>
          </p:nvSpPr>
          <p:spPr bwMode="auto">
            <a:xfrm flipH="1">
              <a:off x="1693" y="3155"/>
              <a:ext cx="14" cy="1"/>
            </a:xfrm>
            <a:prstGeom prst="line">
              <a:avLst/>
            </a:prstGeom>
            <a:noFill/>
            <a:ln w="1588">
              <a:noFill/>
              <a:round/>
              <a:headEnd/>
              <a:tailEnd/>
            </a:ln>
          </p:spPr>
          <p:txBody>
            <a:bodyPr/>
            <a:lstStyle/>
            <a:p>
              <a:endParaRPr lang="en-US"/>
            </a:p>
          </p:txBody>
        </p:sp>
        <p:sp>
          <p:nvSpPr>
            <p:cNvPr id="13315" name="Line 43"/>
            <p:cNvSpPr>
              <a:spLocks noChangeShapeType="1"/>
            </p:cNvSpPr>
            <p:nvPr/>
          </p:nvSpPr>
          <p:spPr bwMode="auto">
            <a:xfrm flipH="1">
              <a:off x="1693" y="3051"/>
              <a:ext cx="14" cy="1"/>
            </a:xfrm>
            <a:prstGeom prst="line">
              <a:avLst/>
            </a:prstGeom>
            <a:noFill/>
            <a:ln w="1588">
              <a:noFill/>
              <a:round/>
              <a:headEnd/>
              <a:tailEnd/>
            </a:ln>
          </p:spPr>
          <p:txBody>
            <a:bodyPr/>
            <a:lstStyle/>
            <a:p>
              <a:endParaRPr lang="en-US"/>
            </a:p>
          </p:txBody>
        </p:sp>
        <p:sp>
          <p:nvSpPr>
            <p:cNvPr id="13316" name="Line 44"/>
            <p:cNvSpPr>
              <a:spLocks noChangeShapeType="1"/>
            </p:cNvSpPr>
            <p:nvPr/>
          </p:nvSpPr>
          <p:spPr bwMode="auto">
            <a:xfrm flipH="1">
              <a:off x="1693" y="2978"/>
              <a:ext cx="14" cy="1"/>
            </a:xfrm>
            <a:prstGeom prst="line">
              <a:avLst/>
            </a:prstGeom>
            <a:noFill/>
            <a:ln w="1588">
              <a:noFill/>
              <a:round/>
              <a:headEnd/>
              <a:tailEnd/>
            </a:ln>
          </p:spPr>
          <p:txBody>
            <a:bodyPr/>
            <a:lstStyle/>
            <a:p>
              <a:endParaRPr lang="en-US"/>
            </a:p>
          </p:txBody>
        </p:sp>
        <p:sp>
          <p:nvSpPr>
            <p:cNvPr id="13317" name="Line 45"/>
            <p:cNvSpPr>
              <a:spLocks noChangeShapeType="1"/>
            </p:cNvSpPr>
            <p:nvPr/>
          </p:nvSpPr>
          <p:spPr bwMode="auto">
            <a:xfrm flipH="1">
              <a:off x="1693" y="2922"/>
              <a:ext cx="14" cy="1"/>
            </a:xfrm>
            <a:prstGeom prst="line">
              <a:avLst/>
            </a:prstGeom>
            <a:noFill/>
            <a:ln w="1588">
              <a:noFill/>
              <a:round/>
              <a:headEnd/>
              <a:tailEnd/>
            </a:ln>
          </p:spPr>
          <p:txBody>
            <a:bodyPr/>
            <a:lstStyle/>
            <a:p>
              <a:endParaRPr lang="en-US"/>
            </a:p>
          </p:txBody>
        </p:sp>
        <p:sp>
          <p:nvSpPr>
            <p:cNvPr id="13318" name="Line 46"/>
            <p:cNvSpPr>
              <a:spLocks noChangeShapeType="1"/>
            </p:cNvSpPr>
            <p:nvPr/>
          </p:nvSpPr>
          <p:spPr bwMode="auto">
            <a:xfrm flipH="1">
              <a:off x="1693" y="2875"/>
              <a:ext cx="14" cy="1"/>
            </a:xfrm>
            <a:prstGeom prst="line">
              <a:avLst/>
            </a:prstGeom>
            <a:noFill/>
            <a:ln w="1588">
              <a:noFill/>
              <a:round/>
              <a:headEnd/>
              <a:tailEnd/>
            </a:ln>
          </p:spPr>
          <p:txBody>
            <a:bodyPr/>
            <a:lstStyle/>
            <a:p>
              <a:endParaRPr lang="en-US"/>
            </a:p>
          </p:txBody>
        </p:sp>
        <p:sp>
          <p:nvSpPr>
            <p:cNvPr id="13319" name="Line 47"/>
            <p:cNvSpPr>
              <a:spLocks noChangeShapeType="1"/>
            </p:cNvSpPr>
            <p:nvPr/>
          </p:nvSpPr>
          <p:spPr bwMode="auto">
            <a:xfrm flipH="1">
              <a:off x="1693" y="2835"/>
              <a:ext cx="14" cy="1"/>
            </a:xfrm>
            <a:prstGeom prst="line">
              <a:avLst/>
            </a:prstGeom>
            <a:noFill/>
            <a:ln w="1588">
              <a:noFill/>
              <a:round/>
              <a:headEnd/>
              <a:tailEnd/>
            </a:ln>
          </p:spPr>
          <p:txBody>
            <a:bodyPr/>
            <a:lstStyle/>
            <a:p>
              <a:endParaRPr lang="en-US"/>
            </a:p>
          </p:txBody>
        </p:sp>
        <p:sp>
          <p:nvSpPr>
            <p:cNvPr id="13320" name="Line 48"/>
            <p:cNvSpPr>
              <a:spLocks noChangeShapeType="1"/>
            </p:cNvSpPr>
            <p:nvPr/>
          </p:nvSpPr>
          <p:spPr bwMode="auto">
            <a:xfrm flipH="1">
              <a:off x="1693" y="2802"/>
              <a:ext cx="14" cy="1"/>
            </a:xfrm>
            <a:prstGeom prst="line">
              <a:avLst/>
            </a:prstGeom>
            <a:noFill/>
            <a:ln w="1588">
              <a:noFill/>
              <a:round/>
              <a:headEnd/>
              <a:tailEnd/>
            </a:ln>
          </p:spPr>
          <p:txBody>
            <a:bodyPr/>
            <a:lstStyle/>
            <a:p>
              <a:endParaRPr lang="en-US"/>
            </a:p>
          </p:txBody>
        </p:sp>
        <p:sp>
          <p:nvSpPr>
            <p:cNvPr id="13321" name="Line 49"/>
            <p:cNvSpPr>
              <a:spLocks noChangeShapeType="1"/>
            </p:cNvSpPr>
            <p:nvPr/>
          </p:nvSpPr>
          <p:spPr bwMode="auto">
            <a:xfrm flipH="1">
              <a:off x="1693" y="2772"/>
              <a:ext cx="14" cy="1"/>
            </a:xfrm>
            <a:prstGeom prst="line">
              <a:avLst/>
            </a:prstGeom>
            <a:noFill/>
            <a:ln w="1588">
              <a:noFill/>
              <a:round/>
              <a:headEnd/>
              <a:tailEnd/>
            </a:ln>
          </p:spPr>
          <p:txBody>
            <a:bodyPr/>
            <a:lstStyle/>
            <a:p>
              <a:endParaRPr lang="en-US"/>
            </a:p>
          </p:txBody>
        </p:sp>
        <p:sp>
          <p:nvSpPr>
            <p:cNvPr id="13322" name="Line 50"/>
            <p:cNvSpPr>
              <a:spLocks noChangeShapeType="1"/>
            </p:cNvSpPr>
            <p:nvPr/>
          </p:nvSpPr>
          <p:spPr bwMode="auto">
            <a:xfrm flipH="1">
              <a:off x="1693" y="2745"/>
              <a:ext cx="14" cy="1"/>
            </a:xfrm>
            <a:prstGeom prst="line">
              <a:avLst/>
            </a:prstGeom>
            <a:noFill/>
            <a:ln w="1588">
              <a:noFill/>
              <a:round/>
              <a:headEnd/>
              <a:tailEnd/>
            </a:ln>
          </p:spPr>
          <p:txBody>
            <a:bodyPr/>
            <a:lstStyle/>
            <a:p>
              <a:endParaRPr lang="en-US"/>
            </a:p>
          </p:txBody>
        </p:sp>
        <p:sp>
          <p:nvSpPr>
            <p:cNvPr id="13323" name="Line 51"/>
            <p:cNvSpPr>
              <a:spLocks noChangeShapeType="1"/>
            </p:cNvSpPr>
            <p:nvPr/>
          </p:nvSpPr>
          <p:spPr bwMode="auto">
            <a:xfrm flipH="1">
              <a:off x="1690" y="2745"/>
              <a:ext cx="17" cy="1"/>
            </a:xfrm>
            <a:prstGeom prst="line">
              <a:avLst/>
            </a:prstGeom>
            <a:noFill/>
            <a:ln w="1588">
              <a:noFill/>
              <a:round/>
              <a:headEnd/>
              <a:tailEnd/>
            </a:ln>
          </p:spPr>
          <p:txBody>
            <a:bodyPr/>
            <a:lstStyle/>
            <a:p>
              <a:endParaRPr lang="en-US"/>
            </a:p>
          </p:txBody>
        </p:sp>
        <p:sp>
          <p:nvSpPr>
            <p:cNvPr id="13324" name="Line 52"/>
            <p:cNvSpPr>
              <a:spLocks noChangeShapeType="1"/>
            </p:cNvSpPr>
            <p:nvPr/>
          </p:nvSpPr>
          <p:spPr bwMode="auto">
            <a:xfrm flipH="1">
              <a:off x="1693" y="2569"/>
              <a:ext cx="14" cy="1"/>
            </a:xfrm>
            <a:prstGeom prst="line">
              <a:avLst/>
            </a:prstGeom>
            <a:noFill/>
            <a:ln w="1588">
              <a:noFill/>
              <a:round/>
              <a:headEnd/>
              <a:tailEnd/>
            </a:ln>
          </p:spPr>
          <p:txBody>
            <a:bodyPr/>
            <a:lstStyle/>
            <a:p>
              <a:endParaRPr lang="en-US"/>
            </a:p>
          </p:txBody>
        </p:sp>
        <p:sp>
          <p:nvSpPr>
            <p:cNvPr id="13325" name="Line 53"/>
            <p:cNvSpPr>
              <a:spLocks noChangeShapeType="1"/>
            </p:cNvSpPr>
            <p:nvPr/>
          </p:nvSpPr>
          <p:spPr bwMode="auto">
            <a:xfrm flipH="1">
              <a:off x="1693" y="2467"/>
              <a:ext cx="14" cy="1"/>
            </a:xfrm>
            <a:prstGeom prst="line">
              <a:avLst/>
            </a:prstGeom>
            <a:noFill/>
            <a:ln w="1588">
              <a:noFill/>
              <a:round/>
              <a:headEnd/>
              <a:tailEnd/>
            </a:ln>
          </p:spPr>
          <p:txBody>
            <a:bodyPr/>
            <a:lstStyle/>
            <a:p>
              <a:endParaRPr lang="en-US"/>
            </a:p>
          </p:txBody>
        </p:sp>
        <p:sp>
          <p:nvSpPr>
            <p:cNvPr id="13326" name="Line 54"/>
            <p:cNvSpPr>
              <a:spLocks noChangeShapeType="1"/>
            </p:cNvSpPr>
            <p:nvPr/>
          </p:nvSpPr>
          <p:spPr bwMode="auto">
            <a:xfrm flipH="1">
              <a:off x="1693" y="2393"/>
              <a:ext cx="14" cy="1"/>
            </a:xfrm>
            <a:prstGeom prst="line">
              <a:avLst/>
            </a:prstGeom>
            <a:noFill/>
            <a:ln w="1588">
              <a:noFill/>
              <a:round/>
              <a:headEnd/>
              <a:tailEnd/>
            </a:ln>
          </p:spPr>
          <p:txBody>
            <a:bodyPr/>
            <a:lstStyle/>
            <a:p>
              <a:endParaRPr lang="en-US"/>
            </a:p>
          </p:txBody>
        </p:sp>
        <p:sp>
          <p:nvSpPr>
            <p:cNvPr id="13327" name="Line 55"/>
            <p:cNvSpPr>
              <a:spLocks noChangeShapeType="1"/>
            </p:cNvSpPr>
            <p:nvPr/>
          </p:nvSpPr>
          <p:spPr bwMode="auto">
            <a:xfrm flipH="1">
              <a:off x="1693" y="2336"/>
              <a:ext cx="14" cy="1"/>
            </a:xfrm>
            <a:prstGeom prst="line">
              <a:avLst/>
            </a:prstGeom>
            <a:noFill/>
            <a:ln w="1588">
              <a:noFill/>
              <a:round/>
              <a:headEnd/>
              <a:tailEnd/>
            </a:ln>
          </p:spPr>
          <p:txBody>
            <a:bodyPr/>
            <a:lstStyle/>
            <a:p>
              <a:endParaRPr lang="en-US"/>
            </a:p>
          </p:txBody>
        </p:sp>
        <p:sp>
          <p:nvSpPr>
            <p:cNvPr id="13328" name="Line 56"/>
            <p:cNvSpPr>
              <a:spLocks noChangeShapeType="1"/>
            </p:cNvSpPr>
            <p:nvPr/>
          </p:nvSpPr>
          <p:spPr bwMode="auto">
            <a:xfrm flipH="1">
              <a:off x="1693" y="2290"/>
              <a:ext cx="14" cy="1"/>
            </a:xfrm>
            <a:prstGeom prst="line">
              <a:avLst/>
            </a:prstGeom>
            <a:noFill/>
            <a:ln w="1588">
              <a:noFill/>
              <a:round/>
              <a:headEnd/>
              <a:tailEnd/>
            </a:ln>
          </p:spPr>
          <p:txBody>
            <a:bodyPr/>
            <a:lstStyle/>
            <a:p>
              <a:endParaRPr lang="en-US"/>
            </a:p>
          </p:txBody>
        </p:sp>
        <p:sp>
          <p:nvSpPr>
            <p:cNvPr id="13329" name="Line 57"/>
            <p:cNvSpPr>
              <a:spLocks noChangeShapeType="1"/>
            </p:cNvSpPr>
            <p:nvPr/>
          </p:nvSpPr>
          <p:spPr bwMode="auto">
            <a:xfrm flipH="1">
              <a:off x="1693" y="2251"/>
              <a:ext cx="14" cy="1"/>
            </a:xfrm>
            <a:prstGeom prst="line">
              <a:avLst/>
            </a:prstGeom>
            <a:noFill/>
            <a:ln w="1588">
              <a:noFill/>
              <a:round/>
              <a:headEnd/>
              <a:tailEnd/>
            </a:ln>
          </p:spPr>
          <p:txBody>
            <a:bodyPr/>
            <a:lstStyle/>
            <a:p>
              <a:endParaRPr lang="en-US"/>
            </a:p>
          </p:txBody>
        </p:sp>
        <p:sp>
          <p:nvSpPr>
            <p:cNvPr id="13330" name="Line 58"/>
            <p:cNvSpPr>
              <a:spLocks noChangeShapeType="1"/>
            </p:cNvSpPr>
            <p:nvPr/>
          </p:nvSpPr>
          <p:spPr bwMode="auto">
            <a:xfrm flipH="1">
              <a:off x="1693" y="2216"/>
              <a:ext cx="14" cy="1"/>
            </a:xfrm>
            <a:prstGeom prst="line">
              <a:avLst/>
            </a:prstGeom>
            <a:noFill/>
            <a:ln w="1588">
              <a:noFill/>
              <a:round/>
              <a:headEnd/>
              <a:tailEnd/>
            </a:ln>
          </p:spPr>
          <p:txBody>
            <a:bodyPr/>
            <a:lstStyle/>
            <a:p>
              <a:endParaRPr lang="en-US"/>
            </a:p>
          </p:txBody>
        </p:sp>
        <p:sp>
          <p:nvSpPr>
            <p:cNvPr id="13331" name="Line 59"/>
            <p:cNvSpPr>
              <a:spLocks noChangeShapeType="1"/>
            </p:cNvSpPr>
            <p:nvPr/>
          </p:nvSpPr>
          <p:spPr bwMode="auto">
            <a:xfrm flipH="1">
              <a:off x="1693" y="2188"/>
              <a:ext cx="14" cy="1"/>
            </a:xfrm>
            <a:prstGeom prst="line">
              <a:avLst/>
            </a:prstGeom>
            <a:noFill/>
            <a:ln w="1588">
              <a:noFill/>
              <a:round/>
              <a:headEnd/>
              <a:tailEnd/>
            </a:ln>
          </p:spPr>
          <p:txBody>
            <a:bodyPr/>
            <a:lstStyle/>
            <a:p>
              <a:endParaRPr lang="en-US"/>
            </a:p>
          </p:txBody>
        </p:sp>
        <p:sp>
          <p:nvSpPr>
            <p:cNvPr id="13332" name="Line 60"/>
            <p:cNvSpPr>
              <a:spLocks noChangeShapeType="1"/>
            </p:cNvSpPr>
            <p:nvPr/>
          </p:nvSpPr>
          <p:spPr bwMode="auto">
            <a:xfrm flipH="1">
              <a:off x="1693" y="2160"/>
              <a:ext cx="14" cy="1"/>
            </a:xfrm>
            <a:prstGeom prst="line">
              <a:avLst/>
            </a:prstGeom>
            <a:noFill/>
            <a:ln w="1588">
              <a:noFill/>
              <a:round/>
              <a:headEnd/>
              <a:tailEnd/>
            </a:ln>
          </p:spPr>
          <p:txBody>
            <a:bodyPr/>
            <a:lstStyle/>
            <a:p>
              <a:endParaRPr lang="en-US"/>
            </a:p>
          </p:txBody>
        </p:sp>
        <p:sp>
          <p:nvSpPr>
            <p:cNvPr id="13333" name="Line 61"/>
            <p:cNvSpPr>
              <a:spLocks noChangeShapeType="1"/>
            </p:cNvSpPr>
            <p:nvPr/>
          </p:nvSpPr>
          <p:spPr bwMode="auto">
            <a:xfrm flipH="1">
              <a:off x="1690" y="2160"/>
              <a:ext cx="17" cy="1"/>
            </a:xfrm>
            <a:prstGeom prst="line">
              <a:avLst/>
            </a:prstGeom>
            <a:noFill/>
            <a:ln w="1588">
              <a:noFill/>
              <a:round/>
              <a:headEnd/>
              <a:tailEnd/>
            </a:ln>
          </p:spPr>
          <p:txBody>
            <a:bodyPr/>
            <a:lstStyle/>
            <a:p>
              <a:endParaRPr lang="en-US"/>
            </a:p>
          </p:txBody>
        </p:sp>
        <p:sp>
          <p:nvSpPr>
            <p:cNvPr id="13334" name="Line 62"/>
            <p:cNvSpPr>
              <a:spLocks noChangeShapeType="1"/>
            </p:cNvSpPr>
            <p:nvPr/>
          </p:nvSpPr>
          <p:spPr bwMode="auto">
            <a:xfrm flipH="1">
              <a:off x="1693" y="1985"/>
              <a:ext cx="14" cy="1"/>
            </a:xfrm>
            <a:prstGeom prst="line">
              <a:avLst/>
            </a:prstGeom>
            <a:noFill/>
            <a:ln w="1588">
              <a:noFill/>
              <a:round/>
              <a:headEnd/>
              <a:tailEnd/>
            </a:ln>
          </p:spPr>
          <p:txBody>
            <a:bodyPr/>
            <a:lstStyle/>
            <a:p>
              <a:endParaRPr lang="en-US"/>
            </a:p>
          </p:txBody>
        </p:sp>
        <p:sp>
          <p:nvSpPr>
            <p:cNvPr id="13335" name="Line 63"/>
            <p:cNvSpPr>
              <a:spLocks noChangeShapeType="1"/>
            </p:cNvSpPr>
            <p:nvPr/>
          </p:nvSpPr>
          <p:spPr bwMode="auto">
            <a:xfrm flipH="1">
              <a:off x="1693" y="1881"/>
              <a:ext cx="14" cy="1"/>
            </a:xfrm>
            <a:prstGeom prst="line">
              <a:avLst/>
            </a:prstGeom>
            <a:noFill/>
            <a:ln w="1588">
              <a:noFill/>
              <a:round/>
              <a:headEnd/>
              <a:tailEnd/>
            </a:ln>
          </p:spPr>
          <p:txBody>
            <a:bodyPr/>
            <a:lstStyle/>
            <a:p>
              <a:endParaRPr lang="en-US"/>
            </a:p>
          </p:txBody>
        </p:sp>
        <p:sp>
          <p:nvSpPr>
            <p:cNvPr id="13336" name="Line 64"/>
            <p:cNvSpPr>
              <a:spLocks noChangeShapeType="1"/>
            </p:cNvSpPr>
            <p:nvPr/>
          </p:nvSpPr>
          <p:spPr bwMode="auto">
            <a:xfrm flipH="1">
              <a:off x="1693" y="1808"/>
              <a:ext cx="14" cy="1"/>
            </a:xfrm>
            <a:prstGeom prst="line">
              <a:avLst/>
            </a:prstGeom>
            <a:noFill/>
            <a:ln w="1588">
              <a:noFill/>
              <a:round/>
              <a:headEnd/>
              <a:tailEnd/>
            </a:ln>
          </p:spPr>
          <p:txBody>
            <a:bodyPr/>
            <a:lstStyle/>
            <a:p>
              <a:endParaRPr lang="en-US"/>
            </a:p>
          </p:txBody>
        </p:sp>
        <p:sp>
          <p:nvSpPr>
            <p:cNvPr id="13337" name="Line 65"/>
            <p:cNvSpPr>
              <a:spLocks noChangeShapeType="1"/>
            </p:cNvSpPr>
            <p:nvPr/>
          </p:nvSpPr>
          <p:spPr bwMode="auto">
            <a:xfrm flipH="1">
              <a:off x="1693" y="1751"/>
              <a:ext cx="14" cy="1"/>
            </a:xfrm>
            <a:prstGeom prst="line">
              <a:avLst/>
            </a:prstGeom>
            <a:noFill/>
            <a:ln w="1588">
              <a:noFill/>
              <a:round/>
              <a:headEnd/>
              <a:tailEnd/>
            </a:ln>
          </p:spPr>
          <p:txBody>
            <a:bodyPr/>
            <a:lstStyle/>
            <a:p>
              <a:endParaRPr lang="en-US"/>
            </a:p>
          </p:txBody>
        </p:sp>
        <p:sp>
          <p:nvSpPr>
            <p:cNvPr id="13338" name="Line 66"/>
            <p:cNvSpPr>
              <a:spLocks noChangeShapeType="1"/>
            </p:cNvSpPr>
            <p:nvPr/>
          </p:nvSpPr>
          <p:spPr bwMode="auto">
            <a:xfrm flipH="1">
              <a:off x="1693" y="1705"/>
              <a:ext cx="14" cy="1"/>
            </a:xfrm>
            <a:prstGeom prst="line">
              <a:avLst/>
            </a:prstGeom>
            <a:noFill/>
            <a:ln w="1588">
              <a:noFill/>
              <a:round/>
              <a:headEnd/>
              <a:tailEnd/>
            </a:ln>
          </p:spPr>
          <p:txBody>
            <a:bodyPr/>
            <a:lstStyle/>
            <a:p>
              <a:endParaRPr lang="en-US"/>
            </a:p>
          </p:txBody>
        </p:sp>
        <p:sp>
          <p:nvSpPr>
            <p:cNvPr id="13339" name="Line 67"/>
            <p:cNvSpPr>
              <a:spLocks noChangeShapeType="1"/>
            </p:cNvSpPr>
            <p:nvPr/>
          </p:nvSpPr>
          <p:spPr bwMode="auto">
            <a:xfrm flipH="1">
              <a:off x="1693" y="1665"/>
              <a:ext cx="14" cy="1"/>
            </a:xfrm>
            <a:prstGeom prst="line">
              <a:avLst/>
            </a:prstGeom>
            <a:noFill/>
            <a:ln w="1588">
              <a:noFill/>
              <a:round/>
              <a:headEnd/>
              <a:tailEnd/>
            </a:ln>
          </p:spPr>
          <p:txBody>
            <a:bodyPr/>
            <a:lstStyle/>
            <a:p>
              <a:endParaRPr lang="en-US"/>
            </a:p>
          </p:txBody>
        </p:sp>
        <p:sp>
          <p:nvSpPr>
            <p:cNvPr id="13340" name="Line 68"/>
            <p:cNvSpPr>
              <a:spLocks noChangeShapeType="1"/>
            </p:cNvSpPr>
            <p:nvPr/>
          </p:nvSpPr>
          <p:spPr bwMode="auto">
            <a:xfrm flipH="1">
              <a:off x="1693" y="1632"/>
              <a:ext cx="14" cy="1"/>
            </a:xfrm>
            <a:prstGeom prst="line">
              <a:avLst/>
            </a:prstGeom>
            <a:noFill/>
            <a:ln w="1588">
              <a:noFill/>
              <a:round/>
              <a:headEnd/>
              <a:tailEnd/>
            </a:ln>
          </p:spPr>
          <p:txBody>
            <a:bodyPr/>
            <a:lstStyle/>
            <a:p>
              <a:endParaRPr lang="en-US"/>
            </a:p>
          </p:txBody>
        </p:sp>
        <p:sp>
          <p:nvSpPr>
            <p:cNvPr id="13341" name="Line 69"/>
            <p:cNvSpPr>
              <a:spLocks noChangeShapeType="1"/>
            </p:cNvSpPr>
            <p:nvPr/>
          </p:nvSpPr>
          <p:spPr bwMode="auto">
            <a:xfrm flipH="1">
              <a:off x="1693" y="1602"/>
              <a:ext cx="14" cy="1"/>
            </a:xfrm>
            <a:prstGeom prst="line">
              <a:avLst/>
            </a:prstGeom>
            <a:noFill/>
            <a:ln w="1588">
              <a:noFill/>
              <a:round/>
              <a:headEnd/>
              <a:tailEnd/>
            </a:ln>
          </p:spPr>
          <p:txBody>
            <a:bodyPr/>
            <a:lstStyle/>
            <a:p>
              <a:endParaRPr lang="en-US"/>
            </a:p>
          </p:txBody>
        </p:sp>
        <p:sp>
          <p:nvSpPr>
            <p:cNvPr id="13342" name="Line 70"/>
            <p:cNvSpPr>
              <a:spLocks noChangeShapeType="1"/>
            </p:cNvSpPr>
            <p:nvPr/>
          </p:nvSpPr>
          <p:spPr bwMode="auto">
            <a:xfrm flipH="1">
              <a:off x="1693" y="1574"/>
              <a:ext cx="14" cy="1"/>
            </a:xfrm>
            <a:prstGeom prst="line">
              <a:avLst/>
            </a:prstGeom>
            <a:noFill/>
            <a:ln w="1588">
              <a:noFill/>
              <a:round/>
              <a:headEnd/>
              <a:tailEnd/>
            </a:ln>
          </p:spPr>
          <p:txBody>
            <a:bodyPr/>
            <a:lstStyle/>
            <a:p>
              <a:endParaRPr lang="en-US"/>
            </a:p>
          </p:txBody>
        </p:sp>
        <p:sp>
          <p:nvSpPr>
            <p:cNvPr id="13343" name="Line 71"/>
            <p:cNvSpPr>
              <a:spLocks noChangeShapeType="1"/>
            </p:cNvSpPr>
            <p:nvPr/>
          </p:nvSpPr>
          <p:spPr bwMode="auto">
            <a:xfrm flipH="1">
              <a:off x="1690" y="1574"/>
              <a:ext cx="17" cy="1"/>
            </a:xfrm>
            <a:prstGeom prst="line">
              <a:avLst/>
            </a:prstGeom>
            <a:noFill/>
            <a:ln w="1588">
              <a:noFill/>
              <a:round/>
              <a:headEnd/>
              <a:tailEnd/>
            </a:ln>
          </p:spPr>
          <p:txBody>
            <a:bodyPr/>
            <a:lstStyle/>
            <a:p>
              <a:endParaRPr lang="en-US"/>
            </a:p>
          </p:txBody>
        </p:sp>
      </p:grpSp>
      <p:sp>
        <p:nvSpPr>
          <p:cNvPr id="11294" name="Rectangle 72"/>
          <p:cNvSpPr>
            <a:spLocks noChangeArrowheads="1"/>
          </p:cNvSpPr>
          <p:nvPr/>
        </p:nvSpPr>
        <p:spPr bwMode="auto">
          <a:xfrm rot="-5400000">
            <a:off x="1110457" y="1748631"/>
            <a:ext cx="190500" cy="204787"/>
          </a:xfrm>
          <a:prstGeom prst="rect">
            <a:avLst/>
          </a:prstGeom>
          <a:noFill/>
          <a:ln w="9525">
            <a:noFill/>
            <a:miter lim="800000"/>
            <a:headEnd/>
            <a:tailEnd/>
          </a:ln>
        </p:spPr>
        <p:txBody>
          <a:bodyPr wrap="none" lIns="0" tIns="0" rIns="0" bIns="0">
            <a:spAutoFit/>
          </a:bodyPr>
          <a:lstStyle/>
          <a:p>
            <a:pPr algn="r" defTabSz="941388"/>
            <a:r>
              <a:rPr lang="en-US" sz="1300" i="0">
                <a:solidFill>
                  <a:schemeClr val="tx2"/>
                </a:solidFill>
                <a:latin typeface="Arial" charset="0"/>
              </a:rPr>
              <a:t>10</a:t>
            </a:r>
            <a:endParaRPr lang="en-US" sz="2500" i="0">
              <a:solidFill>
                <a:schemeClr val="tx2"/>
              </a:solidFill>
            </a:endParaRPr>
          </a:p>
        </p:txBody>
      </p:sp>
      <p:sp>
        <p:nvSpPr>
          <p:cNvPr id="11295" name="Rectangle 73"/>
          <p:cNvSpPr>
            <a:spLocks noChangeArrowheads="1"/>
          </p:cNvSpPr>
          <p:nvPr/>
        </p:nvSpPr>
        <p:spPr bwMode="auto">
          <a:xfrm rot="-5400000">
            <a:off x="1136650" y="1676401"/>
            <a:ext cx="58737" cy="125412"/>
          </a:xfrm>
          <a:prstGeom prst="rect">
            <a:avLst/>
          </a:prstGeom>
          <a:noFill/>
          <a:ln w="9525">
            <a:noFill/>
            <a:miter lim="800000"/>
            <a:headEnd/>
            <a:tailEnd/>
          </a:ln>
        </p:spPr>
        <p:txBody>
          <a:bodyPr wrap="none" lIns="0" tIns="0" rIns="0" bIns="0">
            <a:spAutoFit/>
          </a:bodyPr>
          <a:lstStyle/>
          <a:p>
            <a:pPr algn="r" defTabSz="941388"/>
            <a:r>
              <a:rPr lang="en-US" sz="800" i="0">
                <a:solidFill>
                  <a:schemeClr val="tx2"/>
                </a:solidFill>
                <a:latin typeface="Arial" charset="0"/>
              </a:rPr>
              <a:t>4</a:t>
            </a:r>
            <a:endParaRPr lang="en-US" sz="2500" i="0">
              <a:solidFill>
                <a:schemeClr val="tx2"/>
              </a:solidFill>
            </a:endParaRPr>
          </a:p>
        </p:txBody>
      </p:sp>
      <p:sp>
        <p:nvSpPr>
          <p:cNvPr id="11296" name="Rectangle 74"/>
          <p:cNvSpPr>
            <a:spLocks noChangeArrowheads="1"/>
          </p:cNvSpPr>
          <p:nvPr/>
        </p:nvSpPr>
        <p:spPr bwMode="auto">
          <a:xfrm>
            <a:off x="2447925" y="5949950"/>
            <a:ext cx="2024063" cy="265113"/>
          </a:xfrm>
          <a:prstGeom prst="rect">
            <a:avLst/>
          </a:prstGeom>
          <a:noFill/>
          <a:ln w="9525">
            <a:noFill/>
            <a:miter lim="800000"/>
            <a:headEnd/>
            <a:tailEnd/>
          </a:ln>
        </p:spPr>
        <p:txBody>
          <a:bodyPr wrap="none" lIns="0" tIns="0" rIns="0" bIns="0">
            <a:spAutoFit/>
          </a:bodyPr>
          <a:lstStyle/>
          <a:p>
            <a:pPr algn="r" defTabSz="941388"/>
            <a:r>
              <a:rPr lang="en-US" sz="1800" i="0">
                <a:solidFill>
                  <a:schemeClr val="tx2"/>
                </a:solidFill>
                <a:latin typeface="Arial" charset="0"/>
              </a:rPr>
              <a:t>Green Fluorescence</a:t>
            </a:r>
            <a:endParaRPr lang="en-US" sz="3300" i="0">
              <a:solidFill>
                <a:schemeClr val="tx2"/>
              </a:solidFill>
            </a:endParaRPr>
          </a:p>
        </p:txBody>
      </p:sp>
      <p:grpSp>
        <p:nvGrpSpPr>
          <p:cNvPr id="11297" name="Group 75"/>
          <p:cNvGrpSpPr>
            <a:grpSpLocks/>
          </p:cNvGrpSpPr>
          <p:nvPr/>
        </p:nvGrpSpPr>
        <p:grpSpPr bwMode="auto">
          <a:xfrm>
            <a:off x="1292225" y="5716588"/>
            <a:ext cx="3894138" cy="31750"/>
            <a:chOff x="1690" y="3913"/>
            <a:chExt cx="2180" cy="20"/>
          </a:xfrm>
        </p:grpSpPr>
        <p:sp>
          <p:nvSpPr>
            <p:cNvPr id="13261" name="Line 76"/>
            <p:cNvSpPr>
              <a:spLocks noChangeShapeType="1"/>
            </p:cNvSpPr>
            <p:nvPr/>
          </p:nvSpPr>
          <p:spPr bwMode="auto">
            <a:xfrm>
              <a:off x="1707" y="3915"/>
              <a:ext cx="1" cy="18"/>
            </a:xfrm>
            <a:prstGeom prst="line">
              <a:avLst/>
            </a:prstGeom>
            <a:noFill/>
            <a:ln w="1588">
              <a:noFill/>
              <a:round/>
              <a:headEnd/>
              <a:tailEnd/>
            </a:ln>
          </p:spPr>
          <p:txBody>
            <a:bodyPr/>
            <a:lstStyle/>
            <a:p>
              <a:endParaRPr lang="en-US"/>
            </a:p>
          </p:txBody>
        </p:sp>
        <p:sp>
          <p:nvSpPr>
            <p:cNvPr id="13262" name="Line 77"/>
            <p:cNvSpPr>
              <a:spLocks noChangeShapeType="1"/>
            </p:cNvSpPr>
            <p:nvPr/>
          </p:nvSpPr>
          <p:spPr bwMode="auto">
            <a:xfrm>
              <a:off x="1869" y="3915"/>
              <a:ext cx="1" cy="15"/>
            </a:xfrm>
            <a:prstGeom prst="line">
              <a:avLst/>
            </a:prstGeom>
            <a:noFill/>
            <a:ln w="1588">
              <a:noFill/>
              <a:round/>
              <a:headEnd/>
              <a:tailEnd/>
            </a:ln>
          </p:spPr>
          <p:txBody>
            <a:bodyPr/>
            <a:lstStyle/>
            <a:p>
              <a:endParaRPr lang="en-US"/>
            </a:p>
          </p:txBody>
        </p:sp>
        <p:sp>
          <p:nvSpPr>
            <p:cNvPr id="13263" name="Line 78"/>
            <p:cNvSpPr>
              <a:spLocks noChangeShapeType="1"/>
            </p:cNvSpPr>
            <p:nvPr/>
          </p:nvSpPr>
          <p:spPr bwMode="auto">
            <a:xfrm>
              <a:off x="1965" y="3915"/>
              <a:ext cx="1" cy="15"/>
            </a:xfrm>
            <a:prstGeom prst="line">
              <a:avLst/>
            </a:prstGeom>
            <a:noFill/>
            <a:ln w="1588">
              <a:noFill/>
              <a:round/>
              <a:headEnd/>
              <a:tailEnd/>
            </a:ln>
          </p:spPr>
          <p:txBody>
            <a:bodyPr/>
            <a:lstStyle/>
            <a:p>
              <a:endParaRPr lang="en-US"/>
            </a:p>
          </p:txBody>
        </p:sp>
        <p:sp>
          <p:nvSpPr>
            <p:cNvPr id="13264" name="Line 79"/>
            <p:cNvSpPr>
              <a:spLocks noChangeShapeType="1"/>
            </p:cNvSpPr>
            <p:nvPr/>
          </p:nvSpPr>
          <p:spPr bwMode="auto">
            <a:xfrm>
              <a:off x="2032" y="3915"/>
              <a:ext cx="1" cy="15"/>
            </a:xfrm>
            <a:prstGeom prst="line">
              <a:avLst/>
            </a:prstGeom>
            <a:noFill/>
            <a:ln w="1588">
              <a:noFill/>
              <a:round/>
              <a:headEnd/>
              <a:tailEnd/>
            </a:ln>
          </p:spPr>
          <p:txBody>
            <a:bodyPr/>
            <a:lstStyle/>
            <a:p>
              <a:endParaRPr lang="en-US"/>
            </a:p>
          </p:txBody>
        </p:sp>
        <p:sp>
          <p:nvSpPr>
            <p:cNvPr id="13265" name="Line 80"/>
            <p:cNvSpPr>
              <a:spLocks noChangeShapeType="1"/>
            </p:cNvSpPr>
            <p:nvPr/>
          </p:nvSpPr>
          <p:spPr bwMode="auto">
            <a:xfrm>
              <a:off x="2085" y="3915"/>
              <a:ext cx="1" cy="15"/>
            </a:xfrm>
            <a:prstGeom prst="line">
              <a:avLst/>
            </a:prstGeom>
            <a:noFill/>
            <a:ln w="1588">
              <a:noFill/>
              <a:round/>
              <a:headEnd/>
              <a:tailEnd/>
            </a:ln>
          </p:spPr>
          <p:txBody>
            <a:bodyPr/>
            <a:lstStyle/>
            <a:p>
              <a:endParaRPr lang="en-US"/>
            </a:p>
          </p:txBody>
        </p:sp>
        <p:sp>
          <p:nvSpPr>
            <p:cNvPr id="13266" name="Line 81"/>
            <p:cNvSpPr>
              <a:spLocks noChangeShapeType="1"/>
            </p:cNvSpPr>
            <p:nvPr/>
          </p:nvSpPr>
          <p:spPr bwMode="auto">
            <a:xfrm>
              <a:off x="2128" y="3915"/>
              <a:ext cx="1" cy="15"/>
            </a:xfrm>
            <a:prstGeom prst="line">
              <a:avLst/>
            </a:prstGeom>
            <a:noFill/>
            <a:ln w="1588">
              <a:noFill/>
              <a:round/>
              <a:headEnd/>
              <a:tailEnd/>
            </a:ln>
          </p:spPr>
          <p:txBody>
            <a:bodyPr/>
            <a:lstStyle/>
            <a:p>
              <a:endParaRPr lang="en-US"/>
            </a:p>
          </p:txBody>
        </p:sp>
        <p:sp>
          <p:nvSpPr>
            <p:cNvPr id="13267" name="Line 82"/>
            <p:cNvSpPr>
              <a:spLocks noChangeShapeType="1"/>
            </p:cNvSpPr>
            <p:nvPr/>
          </p:nvSpPr>
          <p:spPr bwMode="auto">
            <a:xfrm>
              <a:off x="2164" y="3915"/>
              <a:ext cx="1" cy="15"/>
            </a:xfrm>
            <a:prstGeom prst="line">
              <a:avLst/>
            </a:prstGeom>
            <a:noFill/>
            <a:ln w="1588">
              <a:noFill/>
              <a:round/>
              <a:headEnd/>
              <a:tailEnd/>
            </a:ln>
          </p:spPr>
          <p:txBody>
            <a:bodyPr/>
            <a:lstStyle/>
            <a:p>
              <a:endParaRPr lang="en-US"/>
            </a:p>
          </p:txBody>
        </p:sp>
        <p:sp>
          <p:nvSpPr>
            <p:cNvPr id="13268" name="Line 83"/>
            <p:cNvSpPr>
              <a:spLocks noChangeShapeType="1"/>
            </p:cNvSpPr>
            <p:nvPr/>
          </p:nvSpPr>
          <p:spPr bwMode="auto">
            <a:xfrm>
              <a:off x="2194" y="3915"/>
              <a:ext cx="1" cy="15"/>
            </a:xfrm>
            <a:prstGeom prst="line">
              <a:avLst/>
            </a:prstGeom>
            <a:noFill/>
            <a:ln w="1588">
              <a:noFill/>
              <a:round/>
              <a:headEnd/>
              <a:tailEnd/>
            </a:ln>
          </p:spPr>
          <p:txBody>
            <a:bodyPr/>
            <a:lstStyle/>
            <a:p>
              <a:endParaRPr lang="en-US"/>
            </a:p>
          </p:txBody>
        </p:sp>
        <p:sp>
          <p:nvSpPr>
            <p:cNvPr id="13269" name="Line 84"/>
            <p:cNvSpPr>
              <a:spLocks noChangeShapeType="1"/>
            </p:cNvSpPr>
            <p:nvPr/>
          </p:nvSpPr>
          <p:spPr bwMode="auto">
            <a:xfrm>
              <a:off x="2222" y="3915"/>
              <a:ext cx="1" cy="15"/>
            </a:xfrm>
            <a:prstGeom prst="line">
              <a:avLst/>
            </a:prstGeom>
            <a:noFill/>
            <a:ln w="1588">
              <a:noFill/>
              <a:round/>
              <a:headEnd/>
              <a:tailEnd/>
            </a:ln>
          </p:spPr>
          <p:txBody>
            <a:bodyPr/>
            <a:lstStyle/>
            <a:p>
              <a:endParaRPr lang="en-US"/>
            </a:p>
          </p:txBody>
        </p:sp>
        <p:sp>
          <p:nvSpPr>
            <p:cNvPr id="13270" name="Line 85"/>
            <p:cNvSpPr>
              <a:spLocks noChangeShapeType="1"/>
            </p:cNvSpPr>
            <p:nvPr/>
          </p:nvSpPr>
          <p:spPr bwMode="auto">
            <a:xfrm>
              <a:off x="2248" y="3915"/>
              <a:ext cx="1" cy="15"/>
            </a:xfrm>
            <a:prstGeom prst="line">
              <a:avLst/>
            </a:prstGeom>
            <a:noFill/>
            <a:ln w="1588">
              <a:noFill/>
              <a:round/>
              <a:headEnd/>
              <a:tailEnd/>
            </a:ln>
          </p:spPr>
          <p:txBody>
            <a:bodyPr/>
            <a:lstStyle/>
            <a:p>
              <a:endParaRPr lang="en-US"/>
            </a:p>
          </p:txBody>
        </p:sp>
        <p:sp>
          <p:nvSpPr>
            <p:cNvPr id="13271" name="Line 86"/>
            <p:cNvSpPr>
              <a:spLocks noChangeShapeType="1"/>
            </p:cNvSpPr>
            <p:nvPr/>
          </p:nvSpPr>
          <p:spPr bwMode="auto">
            <a:xfrm>
              <a:off x="2248" y="3915"/>
              <a:ext cx="1" cy="18"/>
            </a:xfrm>
            <a:prstGeom prst="line">
              <a:avLst/>
            </a:prstGeom>
            <a:noFill/>
            <a:ln w="1588">
              <a:noFill/>
              <a:round/>
              <a:headEnd/>
              <a:tailEnd/>
            </a:ln>
          </p:spPr>
          <p:txBody>
            <a:bodyPr/>
            <a:lstStyle/>
            <a:p>
              <a:endParaRPr lang="en-US"/>
            </a:p>
          </p:txBody>
        </p:sp>
        <p:sp>
          <p:nvSpPr>
            <p:cNvPr id="13272" name="Line 87"/>
            <p:cNvSpPr>
              <a:spLocks noChangeShapeType="1"/>
            </p:cNvSpPr>
            <p:nvPr/>
          </p:nvSpPr>
          <p:spPr bwMode="auto">
            <a:xfrm>
              <a:off x="2409" y="3915"/>
              <a:ext cx="1" cy="15"/>
            </a:xfrm>
            <a:prstGeom prst="line">
              <a:avLst/>
            </a:prstGeom>
            <a:noFill/>
            <a:ln w="1588">
              <a:noFill/>
              <a:round/>
              <a:headEnd/>
              <a:tailEnd/>
            </a:ln>
          </p:spPr>
          <p:txBody>
            <a:bodyPr/>
            <a:lstStyle/>
            <a:p>
              <a:endParaRPr lang="en-US"/>
            </a:p>
          </p:txBody>
        </p:sp>
        <p:sp>
          <p:nvSpPr>
            <p:cNvPr id="13273" name="Line 88"/>
            <p:cNvSpPr>
              <a:spLocks noChangeShapeType="1"/>
            </p:cNvSpPr>
            <p:nvPr/>
          </p:nvSpPr>
          <p:spPr bwMode="auto">
            <a:xfrm>
              <a:off x="2505" y="3915"/>
              <a:ext cx="1" cy="15"/>
            </a:xfrm>
            <a:prstGeom prst="line">
              <a:avLst/>
            </a:prstGeom>
            <a:noFill/>
            <a:ln w="1588">
              <a:noFill/>
              <a:round/>
              <a:headEnd/>
              <a:tailEnd/>
            </a:ln>
          </p:spPr>
          <p:txBody>
            <a:bodyPr/>
            <a:lstStyle/>
            <a:p>
              <a:endParaRPr lang="en-US"/>
            </a:p>
          </p:txBody>
        </p:sp>
        <p:sp>
          <p:nvSpPr>
            <p:cNvPr id="13274" name="Line 89"/>
            <p:cNvSpPr>
              <a:spLocks noChangeShapeType="1"/>
            </p:cNvSpPr>
            <p:nvPr/>
          </p:nvSpPr>
          <p:spPr bwMode="auto">
            <a:xfrm>
              <a:off x="2572" y="3915"/>
              <a:ext cx="1" cy="15"/>
            </a:xfrm>
            <a:prstGeom prst="line">
              <a:avLst/>
            </a:prstGeom>
            <a:noFill/>
            <a:ln w="1588">
              <a:noFill/>
              <a:round/>
              <a:headEnd/>
              <a:tailEnd/>
            </a:ln>
          </p:spPr>
          <p:txBody>
            <a:bodyPr/>
            <a:lstStyle/>
            <a:p>
              <a:endParaRPr lang="en-US"/>
            </a:p>
          </p:txBody>
        </p:sp>
        <p:sp>
          <p:nvSpPr>
            <p:cNvPr id="13275" name="Line 90"/>
            <p:cNvSpPr>
              <a:spLocks noChangeShapeType="1"/>
            </p:cNvSpPr>
            <p:nvPr/>
          </p:nvSpPr>
          <p:spPr bwMode="auto">
            <a:xfrm>
              <a:off x="2625" y="3915"/>
              <a:ext cx="1" cy="15"/>
            </a:xfrm>
            <a:prstGeom prst="line">
              <a:avLst/>
            </a:prstGeom>
            <a:noFill/>
            <a:ln w="1588">
              <a:noFill/>
              <a:round/>
              <a:headEnd/>
              <a:tailEnd/>
            </a:ln>
          </p:spPr>
          <p:txBody>
            <a:bodyPr/>
            <a:lstStyle/>
            <a:p>
              <a:endParaRPr lang="en-US"/>
            </a:p>
          </p:txBody>
        </p:sp>
        <p:sp>
          <p:nvSpPr>
            <p:cNvPr id="13276" name="Line 91"/>
            <p:cNvSpPr>
              <a:spLocks noChangeShapeType="1"/>
            </p:cNvSpPr>
            <p:nvPr/>
          </p:nvSpPr>
          <p:spPr bwMode="auto">
            <a:xfrm>
              <a:off x="2668" y="3915"/>
              <a:ext cx="1" cy="15"/>
            </a:xfrm>
            <a:prstGeom prst="line">
              <a:avLst/>
            </a:prstGeom>
            <a:noFill/>
            <a:ln w="1588">
              <a:noFill/>
              <a:round/>
              <a:headEnd/>
              <a:tailEnd/>
            </a:ln>
          </p:spPr>
          <p:txBody>
            <a:bodyPr/>
            <a:lstStyle/>
            <a:p>
              <a:endParaRPr lang="en-US"/>
            </a:p>
          </p:txBody>
        </p:sp>
        <p:sp>
          <p:nvSpPr>
            <p:cNvPr id="13277" name="Line 92"/>
            <p:cNvSpPr>
              <a:spLocks noChangeShapeType="1"/>
            </p:cNvSpPr>
            <p:nvPr/>
          </p:nvSpPr>
          <p:spPr bwMode="auto">
            <a:xfrm>
              <a:off x="2704" y="3915"/>
              <a:ext cx="1" cy="15"/>
            </a:xfrm>
            <a:prstGeom prst="line">
              <a:avLst/>
            </a:prstGeom>
            <a:noFill/>
            <a:ln w="1588">
              <a:noFill/>
              <a:round/>
              <a:headEnd/>
              <a:tailEnd/>
            </a:ln>
          </p:spPr>
          <p:txBody>
            <a:bodyPr/>
            <a:lstStyle/>
            <a:p>
              <a:endParaRPr lang="en-US"/>
            </a:p>
          </p:txBody>
        </p:sp>
        <p:sp>
          <p:nvSpPr>
            <p:cNvPr id="13278" name="Line 93"/>
            <p:cNvSpPr>
              <a:spLocks noChangeShapeType="1"/>
            </p:cNvSpPr>
            <p:nvPr/>
          </p:nvSpPr>
          <p:spPr bwMode="auto">
            <a:xfrm>
              <a:off x="2735" y="3915"/>
              <a:ext cx="1" cy="15"/>
            </a:xfrm>
            <a:prstGeom prst="line">
              <a:avLst/>
            </a:prstGeom>
            <a:noFill/>
            <a:ln w="1588">
              <a:noFill/>
              <a:round/>
              <a:headEnd/>
              <a:tailEnd/>
            </a:ln>
          </p:spPr>
          <p:txBody>
            <a:bodyPr/>
            <a:lstStyle/>
            <a:p>
              <a:endParaRPr lang="en-US"/>
            </a:p>
          </p:txBody>
        </p:sp>
        <p:sp>
          <p:nvSpPr>
            <p:cNvPr id="13279" name="Line 94"/>
            <p:cNvSpPr>
              <a:spLocks noChangeShapeType="1"/>
            </p:cNvSpPr>
            <p:nvPr/>
          </p:nvSpPr>
          <p:spPr bwMode="auto">
            <a:xfrm>
              <a:off x="2763" y="3915"/>
              <a:ext cx="1" cy="15"/>
            </a:xfrm>
            <a:prstGeom prst="line">
              <a:avLst/>
            </a:prstGeom>
            <a:noFill/>
            <a:ln w="1588">
              <a:noFill/>
              <a:round/>
              <a:headEnd/>
              <a:tailEnd/>
            </a:ln>
          </p:spPr>
          <p:txBody>
            <a:bodyPr/>
            <a:lstStyle/>
            <a:p>
              <a:endParaRPr lang="en-US"/>
            </a:p>
          </p:txBody>
        </p:sp>
        <p:sp>
          <p:nvSpPr>
            <p:cNvPr id="13280" name="Line 95"/>
            <p:cNvSpPr>
              <a:spLocks noChangeShapeType="1"/>
            </p:cNvSpPr>
            <p:nvPr/>
          </p:nvSpPr>
          <p:spPr bwMode="auto">
            <a:xfrm>
              <a:off x="2788" y="3915"/>
              <a:ext cx="1" cy="15"/>
            </a:xfrm>
            <a:prstGeom prst="line">
              <a:avLst/>
            </a:prstGeom>
            <a:noFill/>
            <a:ln w="1588">
              <a:noFill/>
              <a:round/>
              <a:headEnd/>
              <a:tailEnd/>
            </a:ln>
          </p:spPr>
          <p:txBody>
            <a:bodyPr/>
            <a:lstStyle/>
            <a:p>
              <a:endParaRPr lang="en-US"/>
            </a:p>
          </p:txBody>
        </p:sp>
        <p:sp>
          <p:nvSpPr>
            <p:cNvPr id="13281" name="Line 96"/>
            <p:cNvSpPr>
              <a:spLocks noChangeShapeType="1"/>
            </p:cNvSpPr>
            <p:nvPr/>
          </p:nvSpPr>
          <p:spPr bwMode="auto">
            <a:xfrm>
              <a:off x="2788" y="3915"/>
              <a:ext cx="1" cy="18"/>
            </a:xfrm>
            <a:prstGeom prst="line">
              <a:avLst/>
            </a:prstGeom>
            <a:noFill/>
            <a:ln w="1588">
              <a:noFill/>
              <a:round/>
              <a:headEnd/>
              <a:tailEnd/>
            </a:ln>
          </p:spPr>
          <p:txBody>
            <a:bodyPr/>
            <a:lstStyle/>
            <a:p>
              <a:endParaRPr lang="en-US"/>
            </a:p>
          </p:txBody>
        </p:sp>
        <p:sp>
          <p:nvSpPr>
            <p:cNvPr id="13282" name="Line 97"/>
            <p:cNvSpPr>
              <a:spLocks noChangeShapeType="1"/>
            </p:cNvSpPr>
            <p:nvPr/>
          </p:nvSpPr>
          <p:spPr bwMode="auto">
            <a:xfrm>
              <a:off x="2949" y="3915"/>
              <a:ext cx="1" cy="15"/>
            </a:xfrm>
            <a:prstGeom prst="line">
              <a:avLst/>
            </a:prstGeom>
            <a:noFill/>
            <a:ln w="1588">
              <a:noFill/>
              <a:round/>
              <a:headEnd/>
              <a:tailEnd/>
            </a:ln>
          </p:spPr>
          <p:txBody>
            <a:bodyPr/>
            <a:lstStyle/>
            <a:p>
              <a:endParaRPr lang="en-US"/>
            </a:p>
          </p:txBody>
        </p:sp>
        <p:sp>
          <p:nvSpPr>
            <p:cNvPr id="13283" name="Line 98"/>
            <p:cNvSpPr>
              <a:spLocks noChangeShapeType="1"/>
            </p:cNvSpPr>
            <p:nvPr/>
          </p:nvSpPr>
          <p:spPr bwMode="auto">
            <a:xfrm>
              <a:off x="3045" y="3915"/>
              <a:ext cx="1" cy="15"/>
            </a:xfrm>
            <a:prstGeom prst="line">
              <a:avLst/>
            </a:prstGeom>
            <a:noFill/>
            <a:ln w="1588">
              <a:noFill/>
              <a:round/>
              <a:headEnd/>
              <a:tailEnd/>
            </a:ln>
          </p:spPr>
          <p:txBody>
            <a:bodyPr/>
            <a:lstStyle/>
            <a:p>
              <a:endParaRPr lang="en-US"/>
            </a:p>
          </p:txBody>
        </p:sp>
        <p:sp>
          <p:nvSpPr>
            <p:cNvPr id="13284" name="Line 99"/>
            <p:cNvSpPr>
              <a:spLocks noChangeShapeType="1"/>
            </p:cNvSpPr>
            <p:nvPr/>
          </p:nvSpPr>
          <p:spPr bwMode="auto">
            <a:xfrm>
              <a:off x="3112" y="3915"/>
              <a:ext cx="1" cy="15"/>
            </a:xfrm>
            <a:prstGeom prst="line">
              <a:avLst/>
            </a:prstGeom>
            <a:noFill/>
            <a:ln w="1588">
              <a:noFill/>
              <a:round/>
              <a:headEnd/>
              <a:tailEnd/>
            </a:ln>
          </p:spPr>
          <p:txBody>
            <a:bodyPr/>
            <a:lstStyle/>
            <a:p>
              <a:endParaRPr lang="en-US"/>
            </a:p>
          </p:txBody>
        </p:sp>
        <p:sp>
          <p:nvSpPr>
            <p:cNvPr id="13285" name="Line 100"/>
            <p:cNvSpPr>
              <a:spLocks noChangeShapeType="1"/>
            </p:cNvSpPr>
            <p:nvPr/>
          </p:nvSpPr>
          <p:spPr bwMode="auto">
            <a:xfrm>
              <a:off x="3166" y="3915"/>
              <a:ext cx="1" cy="15"/>
            </a:xfrm>
            <a:prstGeom prst="line">
              <a:avLst/>
            </a:prstGeom>
            <a:noFill/>
            <a:ln w="1588">
              <a:noFill/>
              <a:round/>
              <a:headEnd/>
              <a:tailEnd/>
            </a:ln>
          </p:spPr>
          <p:txBody>
            <a:bodyPr/>
            <a:lstStyle/>
            <a:p>
              <a:endParaRPr lang="en-US"/>
            </a:p>
          </p:txBody>
        </p:sp>
        <p:sp>
          <p:nvSpPr>
            <p:cNvPr id="13286" name="Line 101"/>
            <p:cNvSpPr>
              <a:spLocks noChangeShapeType="1"/>
            </p:cNvSpPr>
            <p:nvPr/>
          </p:nvSpPr>
          <p:spPr bwMode="auto">
            <a:xfrm>
              <a:off x="3208" y="3915"/>
              <a:ext cx="1" cy="15"/>
            </a:xfrm>
            <a:prstGeom prst="line">
              <a:avLst/>
            </a:prstGeom>
            <a:noFill/>
            <a:ln w="1588">
              <a:noFill/>
              <a:round/>
              <a:headEnd/>
              <a:tailEnd/>
            </a:ln>
          </p:spPr>
          <p:txBody>
            <a:bodyPr/>
            <a:lstStyle/>
            <a:p>
              <a:endParaRPr lang="en-US"/>
            </a:p>
          </p:txBody>
        </p:sp>
        <p:sp>
          <p:nvSpPr>
            <p:cNvPr id="13287" name="Line 102"/>
            <p:cNvSpPr>
              <a:spLocks noChangeShapeType="1"/>
            </p:cNvSpPr>
            <p:nvPr/>
          </p:nvSpPr>
          <p:spPr bwMode="auto">
            <a:xfrm>
              <a:off x="3244" y="3915"/>
              <a:ext cx="1" cy="15"/>
            </a:xfrm>
            <a:prstGeom prst="line">
              <a:avLst/>
            </a:prstGeom>
            <a:noFill/>
            <a:ln w="1588">
              <a:noFill/>
              <a:round/>
              <a:headEnd/>
              <a:tailEnd/>
            </a:ln>
          </p:spPr>
          <p:txBody>
            <a:bodyPr/>
            <a:lstStyle/>
            <a:p>
              <a:endParaRPr lang="en-US"/>
            </a:p>
          </p:txBody>
        </p:sp>
        <p:sp>
          <p:nvSpPr>
            <p:cNvPr id="13288" name="Line 103"/>
            <p:cNvSpPr>
              <a:spLocks noChangeShapeType="1"/>
            </p:cNvSpPr>
            <p:nvPr/>
          </p:nvSpPr>
          <p:spPr bwMode="auto">
            <a:xfrm>
              <a:off x="3275" y="3915"/>
              <a:ext cx="1" cy="15"/>
            </a:xfrm>
            <a:prstGeom prst="line">
              <a:avLst/>
            </a:prstGeom>
            <a:noFill/>
            <a:ln w="1588">
              <a:noFill/>
              <a:round/>
              <a:headEnd/>
              <a:tailEnd/>
            </a:ln>
          </p:spPr>
          <p:txBody>
            <a:bodyPr/>
            <a:lstStyle/>
            <a:p>
              <a:endParaRPr lang="en-US"/>
            </a:p>
          </p:txBody>
        </p:sp>
        <p:sp>
          <p:nvSpPr>
            <p:cNvPr id="13289" name="Line 104"/>
            <p:cNvSpPr>
              <a:spLocks noChangeShapeType="1"/>
            </p:cNvSpPr>
            <p:nvPr/>
          </p:nvSpPr>
          <p:spPr bwMode="auto">
            <a:xfrm>
              <a:off x="3303" y="3915"/>
              <a:ext cx="1" cy="15"/>
            </a:xfrm>
            <a:prstGeom prst="line">
              <a:avLst/>
            </a:prstGeom>
            <a:noFill/>
            <a:ln w="1588">
              <a:noFill/>
              <a:round/>
              <a:headEnd/>
              <a:tailEnd/>
            </a:ln>
          </p:spPr>
          <p:txBody>
            <a:bodyPr/>
            <a:lstStyle/>
            <a:p>
              <a:endParaRPr lang="en-US"/>
            </a:p>
          </p:txBody>
        </p:sp>
        <p:sp>
          <p:nvSpPr>
            <p:cNvPr id="13290" name="Line 105"/>
            <p:cNvSpPr>
              <a:spLocks noChangeShapeType="1"/>
            </p:cNvSpPr>
            <p:nvPr/>
          </p:nvSpPr>
          <p:spPr bwMode="auto">
            <a:xfrm>
              <a:off x="3328" y="3915"/>
              <a:ext cx="1" cy="15"/>
            </a:xfrm>
            <a:prstGeom prst="line">
              <a:avLst/>
            </a:prstGeom>
            <a:noFill/>
            <a:ln w="1588">
              <a:noFill/>
              <a:round/>
              <a:headEnd/>
              <a:tailEnd/>
            </a:ln>
          </p:spPr>
          <p:txBody>
            <a:bodyPr/>
            <a:lstStyle/>
            <a:p>
              <a:endParaRPr lang="en-US"/>
            </a:p>
          </p:txBody>
        </p:sp>
        <p:sp>
          <p:nvSpPr>
            <p:cNvPr id="13291" name="Line 106"/>
            <p:cNvSpPr>
              <a:spLocks noChangeShapeType="1"/>
            </p:cNvSpPr>
            <p:nvPr/>
          </p:nvSpPr>
          <p:spPr bwMode="auto">
            <a:xfrm>
              <a:off x="3328" y="3915"/>
              <a:ext cx="1" cy="18"/>
            </a:xfrm>
            <a:prstGeom prst="line">
              <a:avLst/>
            </a:prstGeom>
            <a:noFill/>
            <a:ln w="1588">
              <a:noFill/>
              <a:round/>
              <a:headEnd/>
              <a:tailEnd/>
            </a:ln>
          </p:spPr>
          <p:txBody>
            <a:bodyPr/>
            <a:lstStyle/>
            <a:p>
              <a:endParaRPr lang="en-US"/>
            </a:p>
          </p:txBody>
        </p:sp>
        <p:sp>
          <p:nvSpPr>
            <p:cNvPr id="13292" name="Line 107"/>
            <p:cNvSpPr>
              <a:spLocks noChangeShapeType="1"/>
            </p:cNvSpPr>
            <p:nvPr/>
          </p:nvSpPr>
          <p:spPr bwMode="auto">
            <a:xfrm>
              <a:off x="3490" y="3915"/>
              <a:ext cx="1" cy="15"/>
            </a:xfrm>
            <a:prstGeom prst="line">
              <a:avLst/>
            </a:prstGeom>
            <a:noFill/>
            <a:ln w="1588">
              <a:noFill/>
              <a:round/>
              <a:headEnd/>
              <a:tailEnd/>
            </a:ln>
          </p:spPr>
          <p:txBody>
            <a:bodyPr/>
            <a:lstStyle/>
            <a:p>
              <a:endParaRPr lang="en-US"/>
            </a:p>
          </p:txBody>
        </p:sp>
        <p:sp>
          <p:nvSpPr>
            <p:cNvPr id="13293" name="Line 108"/>
            <p:cNvSpPr>
              <a:spLocks noChangeShapeType="1"/>
            </p:cNvSpPr>
            <p:nvPr/>
          </p:nvSpPr>
          <p:spPr bwMode="auto">
            <a:xfrm>
              <a:off x="3586" y="3915"/>
              <a:ext cx="1" cy="15"/>
            </a:xfrm>
            <a:prstGeom prst="line">
              <a:avLst/>
            </a:prstGeom>
            <a:noFill/>
            <a:ln w="1588">
              <a:noFill/>
              <a:round/>
              <a:headEnd/>
              <a:tailEnd/>
            </a:ln>
          </p:spPr>
          <p:txBody>
            <a:bodyPr/>
            <a:lstStyle/>
            <a:p>
              <a:endParaRPr lang="en-US"/>
            </a:p>
          </p:txBody>
        </p:sp>
        <p:sp>
          <p:nvSpPr>
            <p:cNvPr id="13294" name="Line 109"/>
            <p:cNvSpPr>
              <a:spLocks noChangeShapeType="1"/>
            </p:cNvSpPr>
            <p:nvPr/>
          </p:nvSpPr>
          <p:spPr bwMode="auto">
            <a:xfrm>
              <a:off x="3652" y="3915"/>
              <a:ext cx="1" cy="15"/>
            </a:xfrm>
            <a:prstGeom prst="line">
              <a:avLst/>
            </a:prstGeom>
            <a:noFill/>
            <a:ln w="1588">
              <a:noFill/>
              <a:round/>
              <a:headEnd/>
              <a:tailEnd/>
            </a:ln>
          </p:spPr>
          <p:txBody>
            <a:bodyPr/>
            <a:lstStyle/>
            <a:p>
              <a:endParaRPr lang="en-US"/>
            </a:p>
          </p:txBody>
        </p:sp>
        <p:sp>
          <p:nvSpPr>
            <p:cNvPr id="13295" name="Line 110"/>
            <p:cNvSpPr>
              <a:spLocks noChangeShapeType="1"/>
            </p:cNvSpPr>
            <p:nvPr/>
          </p:nvSpPr>
          <p:spPr bwMode="auto">
            <a:xfrm>
              <a:off x="3706" y="3915"/>
              <a:ext cx="1" cy="15"/>
            </a:xfrm>
            <a:prstGeom prst="line">
              <a:avLst/>
            </a:prstGeom>
            <a:noFill/>
            <a:ln w="1588">
              <a:noFill/>
              <a:round/>
              <a:headEnd/>
              <a:tailEnd/>
            </a:ln>
          </p:spPr>
          <p:txBody>
            <a:bodyPr/>
            <a:lstStyle/>
            <a:p>
              <a:endParaRPr lang="en-US"/>
            </a:p>
          </p:txBody>
        </p:sp>
        <p:sp>
          <p:nvSpPr>
            <p:cNvPr id="13296" name="Line 111"/>
            <p:cNvSpPr>
              <a:spLocks noChangeShapeType="1"/>
            </p:cNvSpPr>
            <p:nvPr/>
          </p:nvSpPr>
          <p:spPr bwMode="auto">
            <a:xfrm>
              <a:off x="3748" y="3915"/>
              <a:ext cx="1" cy="15"/>
            </a:xfrm>
            <a:prstGeom prst="line">
              <a:avLst/>
            </a:prstGeom>
            <a:noFill/>
            <a:ln w="1588">
              <a:noFill/>
              <a:round/>
              <a:headEnd/>
              <a:tailEnd/>
            </a:ln>
          </p:spPr>
          <p:txBody>
            <a:bodyPr/>
            <a:lstStyle/>
            <a:p>
              <a:endParaRPr lang="en-US"/>
            </a:p>
          </p:txBody>
        </p:sp>
        <p:sp>
          <p:nvSpPr>
            <p:cNvPr id="13297" name="Line 112"/>
            <p:cNvSpPr>
              <a:spLocks noChangeShapeType="1"/>
            </p:cNvSpPr>
            <p:nvPr/>
          </p:nvSpPr>
          <p:spPr bwMode="auto">
            <a:xfrm>
              <a:off x="3784" y="3915"/>
              <a:ext cx="1" cy="15"/>
            </a:xfrm>
            <a:prstGeom prst="line">
              <a:avLst/>
            </a:prstGeom>
            <a:noFill/>
            <a:ln w="1588">
              <a:noFill/>
              <a:round/>
              <a:headEnd/>
              <a:tailEnd/>
            </a:ln>
          </p:spPr>
          <p:txBody>
            <a:bodyPr/>
            <a:lstStyle/>
            <a:p>
              <a:endParaRPr lang="en-US"/>
            </a:p>
          </p:txBody>
        </p:sp>
        <p:sp>
          <p:nvSpPr>
            <p:cNvPr id="13298" name="Line 113"/>
            <p:cNvSpPr>
              <a:spLocks noChangeShapeType="1"/>
            </p:cNvSpPr>
            <p:nvPr/>
          </p:nvSpPr>
          <p:spPr bwMode="auto">
            <a:xfrm>
              <a:off x="3815" y="3915"/>
              <a:ext cx="1" cy="15"/>
            </a:xfrm>
            <a:prstGeom prst="line">
              <a:avLst/>
            </a:prstGeom>
            <a:noFill/>
            <a:ln w="1588">
              <a:noFill/>
              <a:round/>
              <a:headEnd/>
              <a:tailEnd/>
            </a:ln>
          </p:spPr>
          <p:txBody>
            <a:bodyPr/>
            <a:lstStyle/>
            <a:p>
              <a:endParaRPr lang="en-US"/>
            </a:p>
          </p:txBody>
        </p:sp>
        <p:sp>
          <p:nvSpPr>
            <p:cNvPr id="13299" name="Line 114"/>
            <p:cNvSpPr>
              <a:spLocks noChangeShapeType="1"/>
            </p:cNvSpPr>
            <p:nvPr/>
          </p:nvSpPr>
          <p:spPr bwMode="auto">
            <a:xfrm>
              <a:off x="3843" y="3915"/>
              <a:ext cx="1" cy="15"/>
            </a:xfrm>
            <a:prstGeom prst="line">
              <a:avLst/>
            </a:prstGeom>
            <a:noFill/>
            <a:ln w="1588">
              <a:noFill/>
              <a:round/>
              <a:headEnd/>
              <a:tailEnd/>
            </a:ln>
          </p:spPr>
          <p:txBody>
            <a:bodyPr/>
            <a:lstStyle/>
            <a:p>
              <a:endParaRPr lang="en-US"/>
            </a:p>
          </p:txBody>
        </p:sp>
        <p:sp>
          <p:nvSpPr>
            <p:cNvPr id="13300" name="Line 115"/>
            <p:cNvSpPr>
              <a:spLocks noChangeShapeType="1"/>
            </p:cNvSpPr>
            <p:nvPr/>
          </p:nvSpPr>
          <p:spPr bwMode="auto">
            <a:xfrm>
              <a:off x="3869" y="3915"/>
              <a:ext cx="1" cy="15"/>
            </a:xfrm>
            <a:prstGeom prst="line">
              <a:avLst/>
            </a:prstGeom>
            <a:noFill/>
            <a:ln w="1588">
              <a:noFill/>
              <a:round/>
              <a:headEnd/>
              <a:tailEnd/>
            </a:ln>
          </p:spPr>
          <p:txBody>
            <a:bodyPr/>
            <a:lstStyle/>
            <a:p>
              <a:endParaRPr lang="en-US"/>
            </a:p>
          </p:txBody>
        </p:sp>
        <p:sp>
          <p:nvSpPr>
            <p:cNvPr id="13301" name="Line 116"/>
            <p:cNvSpPr>
              <a:spLocks noChangeShapeType="1"/>
            </p:cNvSpPr>
            <p:nvPr/>
          </p:nvSpPr>
          <p:spPr bwMode="auto">
            <a:xfrm>
              <a:off x="3869" y="3915"/>
              <a:ext cx="1" cy="18"/>
            </a:xfrm>
            <a:prstGeom prst="line">
              <a:avLst/>
            </a:prstGeom>
            <a:noFill/>
            <a:ln w="1588">
              <a:noFill/>
              <a:round/>
              <a:headEnd/>
              <a:tailEnd/>
            </a:ln>
          </p:spPr>
          <p:txBody>
            <a:bodyPr/>
            <a:lstStyle/>
            <a:p>
              <a:endParaRPr lang="en-US"/>
            </a:p>
          </p:txBody>
        </p:sp>
        <p:sp>
          <p:nvSpPr>
            <p:cNvPr id="13302" name="Line 117"/>
            <p:cNvSpPr>
              <a:spLocks noChangeShapeType="1"/>
            </p:cNvSpPr>
            <p:nvPr/>
          </p:nvSpPr>
          <p:spPr bwMode="auto">
            <a:xfrm flipH="1">
              <a:off x="1690" y="3915"/>
              <a:ext cx="17" cy="1"/>
            </a:xfrm>
            <a:prstGeom prst="line">
              <a:avLst/>
            </a:prstGeom>
            <a:noFill/>
            <a:ln w="1588">
              <a:noFill/>
              <a:round/>
              <a:headEnd/>
              <a:tailEnd/>
            </a:ln>
          </p:spPr>
          <p:txBody>
            <a:bodyPr/>
            <a:lstStyle/>
            <a:p>
              <a:endParaRPr lang="en-US"/>
            </a:p>
          </p:txBody>
        </p:sp>
        <p:sp>
          <p:nvSpPr>
            <p:cNvPr id="13303" name="Rectangle 118"/>
            <p:cNvSpPr>
              <a:spLocks noChangeArrowheads="1"/>
            </p:cNvSpPr>
            <p:nvPr/>
          </p:nvSpPr>
          <p:spPr bwMode="auto">
            <a:xfrm>
              <a:off x="2306" y="3913"/>
              <a:ext cx="6" cy="6"/>
            </a:xfrm>
            <a:prstGeom prst="rect">
              <a:avLst/>
            </a:prstGeom>
            <a:solidFill>
              <a:srgbClr val="000000"/>
            </a:solidFill>
            <a:ln w="9525">
              <a:noFill/>
              <a:miter lim="800000"/>
              <a:headEnd/>
              <a:tailEnd/>
            </a:ln>
          </p:spPr>
          <p:txBody>
            <a:bodyPr/>
            <a:lstStyle/>
            <a:p>
              <a:endParaRPr lang="en-US"/>
            </a:p>
          </p:txBody>
        </p:sp>
      </p:grpSp>
      <p:grpSp>
        <p:nvGrpSpPr>
          <p:cNvPr id="11298" name="Group 119"/>
          <p:cNvGrpSpPr>
            <a:grpSpLocks/>
          </p:cNvGrpSpPr>
          <p:nvPr/>
        </p:nvGrpSpPr>
        <p:grpSpPr bwMode="auto">
          <a:xfrm>
            <a:off x="2393950" y="5003800"/>
            <a:ext cx="249238" cy="87313"/>
            <a:chOff x="2306" y="3464"/>
            <a:chExt cx="140" cy="55"/>
          </a:xfrm>
        </p:grpSpPr>
        <p:sp>
          <p:nvSpPr>
            <p:cNvPr id="13259" name="Rectangle 120"/>
            <p:cNvSpPr>
              <a:spLocks noChangeArrowheads="1"/>
            </p:cNvSpPr>
            <p:nvPr/>
          </p:nvSpPr>
          <p:spPr bwMode="auto">
            <a:xfrm>
              <a:off x="2306" y="3513"/>
              <a:ext cx="6" cy="6"/>
            </a:xfrm>
            <a:prstGeom prst="rect">
              <a:avLst/>
            </a:prstGeom>
            <a:solidFill>
              <a:srgbClr val="000000"/>
            </a:solidFill>
            <a:ln w="9525">
              <a:solidFill>
                <a:schemeClr val="tx1"/>
              </a:solidFill>
              <a:miter lim="800000"/>
              <a:headEnd/>
              <a:tailEnd/>
            </a:ln>
          </p:spPr>
          <p:txBody>
            <a:bodyPr/>
            <a:lstStyle/>
            <a:p>
              <a:endParaRPr lang="en-US"/>
            </a:p>
          </p:txBody>
        </p:sp>
        <p:sp>
          <p:nvSpPr>
            <p:cNvPr id="13260" name="Rectangle 121"/>
            <p:cNvSpPr>
              <a:spLocks noChangeArrowheads="1"/>
            </p:cNvSpPr>
            <p:nvPr/>
          </p:nvSpPr>
          <p:spPr bwMode="auto">
            <a:xfrm>
              <a:off x="2441" y="3464"/>
              <a:ext cx="5" cy="6"/>
            </a:xfrm>
            <a:prstGeom prst="rect">
              <a:avLst/>
            </a:prstGeom>
            <a:solidFill>
              <a:srgbClr val="000000"/>
            </a:solidFill>
            <a:ln w="9525">
              <a:solidFill>
                <a:schemeClr val="tx1"/>
              </a:solidFill>
              <a:miter lim="800000"/>
              <a:headEnd/>
              <a:tailEnd/>
            </a:ln>
          </p:spPr>
          <p:txBody>
            <a:bodyPr/>
            <a:lstStyle/>
            <a:p>
              <a:endParaRPr lang="en-US"/>
            </a:p>
          </p:txBody>
        </p:sp>
      </p:grpSp>
      <p:sp>
        <p:nvSpPr>
          <p:cNvPr id="11299" name="Rectangle 122"/>
          <p:cNvSpPr>
            <a:spLocks noChangeArrowheads="1"/>
          </p:cNvSpPr>
          <p:nvPr/>
        </p:nvSpPr>
        <p:spPr bwMode="auto">
          <a:xfrm>
            <a:off x="3232150" y="4229100"/>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300" name="Rectangle 123"/>
          <p:cNvSpPr>
            <a:spLocks noChangeArrowheads="1"/>
          </p:cNvSpPr>
          <p:nvPr/>
        </p:nvSpPr>
        <p:spPr bwMode="auto">
          <a:xfrm>
            <a:off x="3562350" y="4243388"/>
            <a:ext cx="11113" cy="9525"/>
          </a:xfrm>
          <a:prstGeom prst="rect">
            <a:avLst/>
          </a:prstGeom>
          <a:solidFill>
            <a:srgbClr val="000000"/>
          </a:solidFill>
          <a:ln w="9525">
            <a:solidFill>
              <a:schemeClr val="tx1"/>
            </a:solidFill>
            <a:miter lim="800000"/>
            <a:headEnd/>
            <a:tailEnd/>
          </a:ln>
        </p:spPr>
        <p:txBody>
          <a:bodyPr/>
          <a:lstStyle/>
          <a:p>
            <a:endParaRPr lang="en-US"/>
          </a:p>
        </p:txBody>
      </p:sp>
      <p:sp>
        <p:nvSpPr>
          <p:cNvPr id="11301" name="Rectangle 124"/>
          <p:cNvSpPr>
            <a:spLocks noChangeArrowheads="1"/>
          </p:cNvSpPr>
          <p:nvPr/>
        </p:nvSpPr>
        <p:spPr bwMode="auto">
          <a:xfrm>
            <a:off x="2659063" y="4957763"/>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1302" name="Rectangle 125"/>
          <p:cNvSpPr>
            <a:spLocks noChangeArrowheads="1"/>
          </p:cNvSpPr>
          <p:nvPr/>
        </p:nvSpPr>
        <p:spPr bwMode="auto">
          <a:xfrm>
            <a:off x="2835275" y="4851400"/>
            <a:ext cx="9525" cy="7938"/>
          </a:xfrm>
          <a:prstGeom prst="rect">
            <a:avLst/>
          </a:prstGeom>
          <a:solidFill>
            <a:srgbClr val="000000"/>
          </a:solidFill>
          <a:ln w="9525">
            <a:solidFill>
              <a:schemeClr val="tx1"/>
            </a:solidFill>
            <a:miter lim="800000"/>
            <a:headEnd/>
            <a:tailEnd/>
          </a:ln>
        </p:spPr>
        <p:txBody>
          <a:bodyPr/>
          <a:lstStyle/>
          <a:p>
            <a:endParaRPr lang="en-US"/>
          </a:p>
        </p:txBody>
      </p:sp>
      <p:sp>
        <p:nvSpPr>
          <p:cNvPr id="11303" name="Rectangle 126"/>
          <p:cNvSpPr>
            <a:spLocks noChangeArrowheads="1"/>
          </p:cNvSpPr>
          <p:nvPr/>
        </p:nvSpPr>
        <p:spPr bwMode="auto">
          <a:xfrm>
            <a:off x="3646488" y="4176713"/>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1304" name="Rectangle 127"/>
          <p:cNvSpPr>
            <a:spLocks noChangeArrowheads="1"/>
          </p:cNvSpPr>
          <p:nvPr/>
        </p:nvSpPr>
        <p:spPr bwMode="auto">
          <a:xfrm>
            <a:off x="3587750" y="4151313"/>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305" name="Rectangle 128"/>
          <p:cNvSpPr>
            <a:spLocks noChangeArrowheads="1"/>
          </p:cNvSpPr>
          <p:nvPr/>
        </p:nvSpPr>
        <p:spPr bwMode="auto">
          <a:xfrm>
            <a:off x="3540125" y="4291013"/>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306" name="Rectangle 129"/>
          <p:cNvSpPr>
            <a:spLocks noChangeArrowheads="1"/>
          </p:cNvSpPr>
          <p:nvPr/>
        </p:nvSpPr>
        <p:spPr bwMode="auto">
          <a:xfrm>
            <a:off x="3660775" y="4052888"/>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307" name="Rectangle 130"/>
          <p:cNvSpPr>
            <a:spLocks noChangeArrowheads="1"/>
          </p:cNvSpPr>
          <p:nvPr/>
        </p:nvSpPr>
        <p:spPr bwMode="auto">
          <a:xfrm>
            <a:off x="3660775" y="4081463"/>
            <a:ext cx="9525" cy="7937"/>
          </a:xfrm>
          <a:prstGeom prst="rect">
            <a:avLst/>
          </a:prstGeom>
          <a:solidFill>
            <a:srgbClr val="000000"/>
          </a:solidFill>
          <a:ln w="9525">
            <a:solidFill>
              <a:schemeClr val="tx1"/>
            </a:solidFill>
            <a:miter lim="800000"/>
            <a:headEnd/>
            <a:tailEnd/>
          </a:ln>
        </p:spPr>
        <p:txBody>
          <a:bodyPr/>
          <a:lstStyle/>
          <a:p>
            <a:endParaRPr lang="en-US"/>
          </a:p>
        </p:txBody>
      </p:sp>
      <p:sp>
        <p:nvSpPr>
          <p:cNvPr id="11308" name="Rectangle 131"/>
          <p:cNvSpPr>
            <a:spLocks noChangeArrowheads="1"/>
          </p:cNvSpPr>
          <p:nvPr/>
        </p:nvSpPr>
        <p:spPr bwMode="auto">
          <a:xfrm>
            <a:off x="3611563" y="4125913"/>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1309" name="Rectangle 132"/>
          <p:cNvSpPr>
            <a:spLocks noChangeArrowheads="1"/>
          </p:cNvSpPr>
          <p:nvPr/>
        </p:nvSpPr>
        <p:spPr bwMode="auto">
          <a:xfrm>
            <a:off x="3424238" y="4327525"/>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310" name="Rectangle 133"/>
          <p:cNvSpPr>
            <a:spLocks noChangeArrowheads="1"/>
          </p:cNvSpPr>
          <p:nvPr/>
        </p:nvSpPr>
        <p:spPr bwMode="auto">
          <a:xfrm>
            <a:off x="3838575" y="3898900"/>
            <a:ext cx="12700" cy="6350"/>
          </a:xfrm>
          <a:prstGeom prst="rect">
            <a:avLst/>
          </a:prstGeom>
          <a:solidFill>
            <a:srgbClr val="000000"/>
          </a:solidFill>
          <a:ln w="9525">
            <a:solidFill>
              <a:schemeClr val="tx1"/>
            </a:solidFill>
            <a:miter lim="800000"/>
            <a:headEnd/>
            <a:tailEnd/>
          </a:ln>
        </p:spPr>
        <p:txBody>
          <a:bodyPr/>
          <a:lstStyle/>
          <a:p>
            <a:endParaRPr lang="en-US"/>
          </a:p>
        </p:txBody>
      </p:sp>
      <p:sp>
        <p:nvSpPr>
          <p:cNvPr id="11311" name="Rectangle 134"/>
          <p:cNvSpPr>
            <a:spLocks noChangeArrowheads="1"/>
          </p:cNvSpPr>
          <p:nvPr/>
        </p:nvSpPr>
        <p:spPr bwMode="auto">
          <a:xfrm>
            <a:off x="2582863" y="4608513"/>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1312" name="Rectangle 135"/>
          <p:cNvSpPr>
            <a:spLocks noChangeArrowheads="1"/>
          </p:cNvSpPr>
          <p:nvPr/>
        </p:nvSpPr>
        <p:spPr bwMode="auto">
          <a:xfrm>
            <a:off x="3573463" y="4113213"/>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1313" name="Rectangle 136"/>
          <p:cNvSpPr>
            <a:spLocks noChangeArrowheads="1"/>
          </p:cNvSpPr>
          <p:nvPr/>
        </p:nvSpPr>
        <p:spPr bwMode="auto">
          <a:xfrm>
            <a:off x="3589338" y="4162425"/>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314" name="Rectangle 137"/>
          <p:cNvSpPr>
            <a:spLocks noChangeArrowheads="1"/>
          </p:cNvSpPr>
          <p:nvPr/>
        </p:nvSpPr>
        <p:spPr bwMode="auto">
          <a:xfrm>
            <a:off x="3024188" y="4727575"/>
            <a:ext cx="11112" cy="9525"/>
          </a:xfrm>
          <a:prstGeom prst="rect">
            <a:avLst/>
          </a:prstGeom>
          <a:solidFill>
            <a:srgbClr val="000000"/>
          </a:solidFill>
          <a:ln w="9525">
            <a:solidFill>
              <a:schemeClr val="tx1"/>
            </a:solidFill>
            <a:miter lim="800000"/>
            <a:headEnd/>
            <a:tailEnd/>
          </a:ln>
        </p:spPr>
        <p:txBody>
          <a:bodyPr/>
          <a:lstStyle/>
          <a:p>
            <a:endParaRPr lang="en-US"/>
          </a:p>
        </p:txBody>
      </p:sp>
      <p:sp>
        <p:nvSpPr>
          <p:cNvPr id="11315" name="Rectangle 138"/>
          <p:cNvSpPr>
            <a:spLocks noChangeArrowheads="1"/>
          </p:cNvSpPr>
          <p:nvPr/>
        </p:nvSpPr>
        <p:spPr bwMode="auto">
          <a:xfrm>
            <a:off x="3602038" y="4073525"/>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316" name="Rectangle 139"/>
          <p:cNvSpPr>
            <a:spLocks noChangeArrowheads="1"/>
          </p:cNvSpPr>
          <p:nvPr/>
        </p:nvSpPr>
        <p:spPr bwMode="auto">
          <a:xfrm>
            <a:off x="2873375" y="4879975"/>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317" name="Rectangle 140"/>
          <p:cNvSpPr>
            <a:spLocks noChangeArrowheads="1"/>
          </p:cNvSpPr>
          <p:nvPr/>
        </p:nvSpPr>
        <p:spPr bwMode="auto">
          <a:xfrm>
            <a:off x="3595688" y="4078288"/>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1318" name="Rectangle 141"/>
          <p:cNvSpPr>
            <a:spLocks noChangeArrowheads="1"/>
          </p:cNvSpPr>
          <p:nvPr/>
        </p:nvSpPr>
        <p:spPr bwMode="auto">
          <a:xfrm>
            <a:off x="2824163" y="4494213"/>
            <a:ext cx="11112" cy="9525"/>
          </a:xfrm>
          <a:prstGeom prst="rect">
            <a:avLst/>
          </a:prstGeom>
          <a:solidFill>
            <a:srgbClr val="000000"/>
          </a:solidFill>
          <a:ln w="9525">
            <a:solidFill>
              <a:schemeClr val="tx1"/>
            </a:solidFill>
            <a:miter lim="800000"/>
            <a:headEnd/>
            <a:tailEnd/>
          </a:ln>
        </p:spPr>
        <p:txBody>
          <a:bodyPr/>
          <a:lstStyle/>
          <a:p>
            <a:endParaRPr lang="en-US"/>
          </a:p>
        </p:txBody>
      </p:sp>
      <p:sp>
        <p:nvSpPr>
          <p:cNvPr id="11319" name="Rectangle 142"/>
          <p:cNvSpPr>
            <a:spLocks noChangeArrowheads="1"/>
          </p:cNvSpPr>
          <p:nvPr/>
        </p:nvSpPr>
        <p:spPr bwMode="auto">
          <a:xfrm>
            <a:off x="3638550" y="4049713"/>
            <a:ext cx="11113" cy="7937"/>
          </a:xfrm>
          <a:prstGeom prst="rect">
            <a:avLst/>
          </a:prstGeom>
          <a:solidFill>
            <a:srgbClr val="000000"/>
          </a:solidFill>
          <a:ln w="9525">
            <a:solidFill>
              <a:schemeClr val="tx1"/>
            </a:solidFill>
            <a:miter lim="800000"/>
            <a:headEnd/>
            <a:tailEnd/>
          </a:ln>
        </p:spPr>
        <p:txBody>
          <a:bodyPr/>
          <a:lstStyle/>
          <a:p>
            <a:endParaRPr lang="en-US"/>
          </a:p>
        </p:txBody>
      </p:sp>
      <p:sp>
        <p:nvSpPr>
          <p:cNvPr id="11320" name="Rectangle 143"/>
          <p:cNvSpPr>
            <a:spLocks noChangeArrowheads="1"/>
          </p:cNvSpPr>
          <p:nvPr/>
        </p:nvSpPr>
        <p:spPr bwMode="auto">
          <a:xfrm>
            <a:off x="2938463" y="4713288"/>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1321" name="Rectangle 144"/>
          <p:cNvSpPr>
            <a:spLocks noChangeArrowheads="1"/>
          </p:cNvSpPr>
          <p:nvPr/>
        </p:nvSpPr>
        <p:spPr bwMode="auto">
          <a:xfrm>
            <a:off x="3519488" y="4213225"/>
            <a:ext cx="11112" cy="9525"/>
          </a:xfrm>
          <a:prstGeom prst="rect">
            <a:avLst/>
          </a:prstGeom>
          <a:solidFill>
            <a:srgbClr val="000000"/>
          </a:solidFill>
          <a:ln w="9525">
            <a:solidFill>
              <a:schemeClr val="tx1"/>
            </a:solidFill>
            <a:miter lim="800000"/>
            <a:headEnd/>
            <a:tailEnd/>
          </a:ln>
        </p:spPr>
        <p:txBody>
          <a:bodyPr/>
          <a:lstStyle/>
          <a:p>
            <a:endParaRPr lang="en-US"/>
          </a:p>
        </p:txBody>
      </p:sp>
      <p:sp>
        <p:nvSpPr>
          <p:cNvPr id="11322" name="Rectangle 145"/>
          <p:cNvSpPr>
            <a:spLocks noChangeArrowheads="1"/>
          </p:cNvSpPr>
          <p:nvPr/>
        </p:nvSpPr>
        <p:spPr bwMode="auto">
          <a:xfrm>
            <a:off x="3575050" y="4206875"/>
            <a:ext cx="7938" cy="9525"/>
          </a:xfrm>
          <a:prstGeom prst="rect">
            <a:avLst/>
          </a:prstGeom>
          <a:solidFill>
            <a:srgbClr val="000000"/>
          </a:solidFill>
          <a:ln w="9525">
            <a:solidFill>
              <a:schemeClr val="tx1"/>
            </a:solidFill>
            <a:miter lim="800000"/>
            <a:headEnd/>
            <a:tailEnd/>
          </a:ln>
        </p:spPr>
        <p:txBody>
          <a:bodyPr/>
          <a:lstStyle/>
          <a:p>
            <a:endParaRPr lang="en-US"/>
          </a:p>
        </p:txBody>
      </p:sp>
      <p:sp>
        <p:nvSpPr>
          <p:cNvPr id="11323" name="Rectangle 146"/>
          <p:cNvSpPr>
            <a:spLocks noChangeArrowheads="1"/>
          </p:cNvSpPr>
          <p:nvPr/>
        </p:nvSpPr>
        <p:spPr bwMode="auto">
          <a:xfrm>
            <a:off x="3232150" y="4537075"/>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324" name="Rectangle 147"/>
          <p:cNvSpPr>
            <a:spLocks noChangeArrowheads="1"/>
          </p:cNvSpPr>
          <p:nvPr/>
        </p:nvSpPr>
        <p:spPr bwMode="auto">
          <a:xfrm>
            <a:off x="3119438" y="4651375"/>
            <a:ext cx="11112" cy="9525"/>
          </a:xfrm>
          <a:prstGeom prst="rect">
            <a:avLst/>
          </a:prstGeom>
          <a:solidFill>
            <a:srgbClr val="000000"/>
          </a:solidFill>
          <a:ln w="9525">
            <a:solidFill>
              <a:schemeClr val="tx1"/>
            </a:solidFill>
            <a:miter lim="800000"/>
            <a:headEnd/>
            <a:tailEnd/>
          </a:ln>
        </p:spPr>
        <p:txBody>
          <a:bodyPr/>
          <a:lstStyle/>
          <a:p>
            <a:endParaRPr lang="en-US"/>
          </a:p>
        </p:txBody>
      </p:sp>
      <p:sp>
        <p:nvSpPr>
          <p:cNvPr id="11325" name="Rectangle 148"/>
          <p:cNvSpPr>
            <a:spLocks noChangeArrowheads="1"/>
          </p:cNvSpPr>
          <p:nvPr/>
        </p:nvSpPr>
        <p:spPr bwMode="auto">
          <a:xfrm>
            <a:off x="3679825" y="4062413"/>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326" name="Rectangle 149"/>
          <p:cNvSpPr>
            <a:spLocks noChangeArrowheads="1"/>
          </p:cNvSpPr>
          <p:nvPr/>
        </p:nvSpPr>
        <p:spPr bwMode="auto">
          <a:xfrm>
            <a:off x="3268663" y="3895725"/>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1327" name="Rectangle 150"/>
          <p:cNvSpPr>
            <a:spLocks noChangeArrowheads="1"/>
          </p:cNvSpPr>
          <p:nvPr/>
        </p:nvSpPr>
        <p:spPr bwMode="auto">
          <a:xfrm>
            <a:off x="3035300" y="4627563"/>
            <a:ext cx="9525" cy="7937"/>
          </a:xfrm>
          <a:prstGeom prst="rect">
            <a:avLst/>
          </a:prstGeom>
          <a:solidFill>
            <a:srgbClr val="000000"/>
          </a:solidFill>
          <a:ln w="9525">
            <a:solidFill>
              <a:schemeClr val="tx1"/>
            </a:solidFill>
            <a:miter lim="800000"/>
            <a:headEnd/>
            <a:tailEnd/>
          </a:ln>
        </p:spPr>
        <p:txBody>
          <a:bodyPr/>
          <a:lstStyle/>
          <a:p>
            <a:endParaRPr lang="en-US"/>
          </a:p>
        </p:txBody>
      </p:sp>
      <p:sp>
        <p:nvSpPr>
          <p:cNvPr id="11328" name="Rectangle 151"/>
          <p:cNvSpPr>
            <a:spLocks noChangeArrowheads="1"/>
          </p:cNvSpPr>
          <p:nvPr/>
        </p:nvSpPr>
        <p:spPr bwMode="auto">
          <a:xfrm>
            <a:off x="3552825" y="4143375"/>
            <a:ext cx="7938" cy="7938"/>
          </a:xfrm>
          <a:prstGeom prst="rect">
            <a:avLst/>
          </a:prstGeom>
          <a:solidFill>
            <a:srgbClr val="000000"/>
          </a:solidFill>
          <a:ln w="9525">
            <a:solidFill>
              <a:schemeClr val="tx1"/>
            </a:solidFill>
            <a:miter lim="800000"/>
            <a:headEnd/>
            <a:tailEnd/>
          </a:ln>
        </p:spPr>
        <p:txBody>
          <a:bodyPr/>
          <a:lstStyle/>
          <a:p>
            <a:endParaRPr lang="en-US"/>
          </a:p>
        </p:txBody>
      </p:sp>
      <p:sp>
        <p:nvSpPr>
          <p:cNvPr id="11329" name="Rectangle 152"/>
          <p:cNvSpPr>
            <a:spLocks noChangeArrowheads="1"/>
          </p:cNvSpPr>
          <p:nvPr/>
        </p:nvSpPr>
        <p:spPr bwMode="auto">
          <a:xfrm>
            <a:off x="2366963" y="4749800"/>
            <a:ext cx="11112" cy="9525"/>
          </a:xfrm>
          <a:prstGeom prst="rect">
            <a:avLst/>
          </a:prstGeom>
          <a:solidFill>
            <a:srgbClr val="000000"/>
          </a:solidFill>
          <a:ln w="9525">
            <a:solidFill>
              <a:schemeClr val="tx1"/>
            </a:solidFill>
            <a:miter lim="800000"/>
            <a:headEnd/>
            <a:tailEnd/>
          </a:ln>
        </p:spPr>
        <p:txBody>
          <a:bodyPr/>
          <a:lstStyle/>
          <a:p>
            <a:endParaRPr lang="en-US"/>
          </a:p>
        </p:txBody>
      </p:sp>
      <p:sp>
        <p:nvSpPr>
          <p:cNvPr id="11330" name="Rectangle 153"/>
          <p:cNvSpPr>
            <a:spLocks noChangeArrowheads="1"/>
          </p:cNvSpPr>
          <p:nvPr/>
        </p:nvSpPr>
        <p:spPr bwMode="auto">
          <a:xfrm>
            <a:off x="3103563" y="4748213"/>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331" name="Rectangle 154"/>
          <p:cNvSpPr>
            <a:spLocks noChangeArrowheads="1"/>
          </p:cNvSpPr>
          <p:nvPr/>
        </p:nvSpPr>
        <p:spPr bwMode="auto">
          <a:xfrm>
            <a:off x="3787775" y="4014788"/>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332" name="Rectangle 155"/>
          <p:cNvSpPr>
            <a:spLocks noChangeArrowheads="1"/>
          </p:cNvSpPr>
          <p:nvPr/>
        </p:nvSpPr>
        <p:spPr bwMode="auto">
          <a:xfrm>
            <a:off x="2422525" y="4875213"/>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333" name="Rectangle 156"/>
          <p:cNvSpPr>
            <a:spLocks noChangeArrowheads="1"/>
          </p:cNvSpPr>
          <p:nvPr/>
        </p:nvSpPr>
        <p:spPr bwMode="auto">
          <a:xfrm>
            <a:off x="3619500" y="4103688"/>
            <a:ext cx="11113" cy="9525"/>
          </a:xfrm>
          <a:prstGeom prst="rect">
            <a:avLst/>
          </a:prstGeom>
          <a:solidFill>
            <a:srgbClr val="000000"/>
          </a:solidFill>
          <a:ln w="9525">
            <a:solidFill>
              <a:schemeClr val="tx1"/>
            </a:solidFill>
            <a:miter lim="800000"/>
            <a:headEnd/>
            <a:tailEnd/>
          </a:ln>
        </p:spPr>
        <p:txBody>
          <a:bodyPr/>
          <a:lstStyle/>
          <a:p>
            <a:endParaRPr lang="en-US"/>
          </a:p>
        </p:txBody>
      </p:sp>
      <p:sp>
        <p:nvSpPr>
          <p:cNvPr id="11334" name="Rectangle 157"/>
          <p:cNvSpPr>
            <a:spLocks noChangeArrowheads="1"/>
          </p:cNvSpPr>
          <p:nvPr/>
        </p:nvSpPr>
        <p:spPr bwMode="auto">
          <a:xfrm>
            <a:off x="3589338" y="4114800"/>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335" name="Rectangle 158"/>
          <p:cNvSpPr>
            <a:spLocks noChangeArrowheads="1"/>
          </p:cNvSpPr>
          <p:nvPr/>
        </p:nvSpPr>
        <p:spPr bwMode="auto">
          <a:xfrm>
            <a:off x="3617913" y="4140200"/>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336" name="Rectangle 159"/>
          <p:cNvSpPr>
            <a:spLocks noChangeArrowheads="1"/>
          </p:cNvSpPr>
          <p:nvPr/>
        </p:nvSpPr>
        <p:spPr bwMode="auto">
          <a:xfrm>
            <a:off x="3476625" y="4117975"/>
            <a:ext cx="12700" cy="7938"/>
          </a:xfrm>
          <a:prstGeom prst="rect">
            <a:avLst/>
          </a:prstGeom>
          <a:solidFill>
            <a:srgbClr val="000000"/>
          </a:solidFill>
          <a:ln w="9525">
            <a:solidFill>
              <a:schemeClr val="tx1"/>
            </a:solidFill>
            <a:miter lim="800000"/>
            <a:headEnd/>
            <a:tailEnd/>
          </a:ln>
        </p:spPr>
        <p:txBody>
          <a:bodyPr/>
          <a:lstStyle/>
          <a:p>
            <a:endParaRPr lang="en-US"/>
          </a:p>
        </p:txBody>
      </p:sp>
      <p:sp>
        <p:nvSpPr>
          <p:cNvPr id="11337" name="Rectangle 160"/>
          <p:cNvSpPr>
            <a:spLocks noChangeArrowheads="1"/>
          </p:cNvSpPr>
          <p:nvPr/>
        </p:nvSpPr>
        <p:spPr bwMode="auto">
          <a:xfrm>
            <a:off x="3219450" y="4497388"/>
            <a:ext cx="11113" cy="7937"/>
          </a:xfrm>
          <a:prstGeom prst="rect">
            <a:avLst/>
          </a:prstGeom>
          <a:solidFill>
            <a:srgbClr val="000000"/>
          </a:solidFill>
          <a:ln w="9525">
            <a:solidFill>
              <a:schemeClr val="tx1"/>
            </a:solidFill>
            <a:miter lim="800000"/>
            <a:headEnd/>
            <a:tailEnd/>
          </a:ln>
        </p:spPr>
        <p:txBody>
          <a:bodyPr/>
          <a:lstStyle/>
          <a:p>
            <a:endParaRPr lang="en-US"/>
          </a:p>
        </p:txBody>
      </p:sp>
      <p:sp>
        <p:nvSpPr>
          <p:cNvPr id="11338" name="Rectangle 161"/>
          <p:cNvSpPr>
            <a:spLocks noChangeArrowheads="1"/>
          </p:cNvSpPr>
          <p:nvPr/>
        </p:nvSpPr>
        <p:spPr bwMode="auto">
          <a:xfrm>
            <a:off x="3040063" y="4741863"/>
            <a:ext cx="9525" cy="7937"/>
          </a:xfrm>
          <a:prstGeom prst="rect">
            <a:avLst/>
          </a:prstGeom>
          <a:solidFill>
            <a:srgbClr val="000000"/>
          </a:solidFill>
          <a:ln w="9525">
            <a:solidFill>
              <a:schemeClr val="tx1"/>
            </a:solidFill>
            <a:miter lim="800000"/>
            <a:headEnd/>
            <a:tailEnd/>
          </a:ln>
        </p:spPr>
        <p:txBody>
          <a:bodyPr/>
          <a:lstStyle/>
          <a:p>
            <a:endParaRPr lang="en-US"/>
          </a:p>
        </p:txBody>
      </p:sp>
      <p:sp>
        <p:nvSpPr>
          <p:cNvPr id="11339" name="Rectangle 162"/>
          <p:cNvSpPr>
            <a:spLocks noChangeArrowheads="1"/>
          </p:cNvSpPr>
          <p:nvPr/>
        </p:nvSpPr>
        <p:spPr bwMode="auto">
          <a:xfrm>
            <a:off x="3648075" y="4049713"/>
            <a:ext cx="7938" cy="7937"/>
          </a:xfrm>
          <a:prstGeom prst="rect">
            <a:avLst/>
          </a:prstGeom>
          <a:solidFill>
            <a:srgbClr val="000000"/>
          </a:solidFill>
          <a:ln w="9525">
            <a:solidFill>
              <a:schemeClr val="tx1"/>
            </a:solidFill>
            <a:miter lim="800000"/>
            <a:headEnd/>
            <a:tailEnd/>
          </a:ln>
        </p:spPr>
        <p:txBody>
          <a:bodyPr/>
          <a:lstStyle/>
          <a:p>
            <a:endParaRPr lang="en-US"/>
          </a:p>
        </p:txBody>
      </p:sp>
      <p:sp>
        <p:nvSpPr>
          <p:cNvPr id="11340" name="Rectangle 163"/>
          <p:cNvSpPr>
            <a:spLocks noChangeArrowheads="1"/>
          </p:cNvSpPr>
          <p:nvPr/>
        </p:nvSpPr>
        <p:spPr bwMode="auto">
          <a:xfrm>
            <a:off x="3095625" y="4540250"/>
            <a:ext cx="7938" cy="9525"/>
          </a:xfrm>
          <a:prstGeom prst="rect">
            <a:avLst/>
          </a:prstGeom>
          <a:solidFill>
            <a:srgbClr val="000000"/>
          </a:solidFill>
          <a:ln w="9525">
            <a:solidFill>
              <a:schemeClr val="tx1"/>
            </a:solidFill>
            <a:miter lim="800000"/>
            <a:headEnd/>
            <a:tailEnd/>
          </a:ln>
        </p:spPr>
        <p:txBody>
          <a:bodyPr/>
          <a:lstStyle/>
          <a:p>
            <a:endParaRPr lang="en-US"/>
          </a:p>
        </p:txBody>
      </p:sp>
      <p:sp>
        <p:nvSpPr>
          <p:cNvPr id="11341" name="Rectangle 164"/>
          <p:cNvSpPr>
            <a:spLocks noChangeArrowheads="1"/>
          </p:cNvSpPr>
          <p:nvPr/>
        </p:nvSpPr>
        <p:spPr bwMode="auto">
          <a:xfrm>
            <a:off x="3548063" y="4229100"/>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1342" name="Rectangle 165"/>
          <p:cNvSpPr>
            <a:spLocks noChangeArrowheads="1"/>
          </p:cNvSpPr>
          <p:nvPr/>
        </p:nvSpPr>
        <p:spPr bwMode="auto">
          <a:xfrm>
            <a:off x="3638550" y="4081463"/>
            <a:ext cx="11113" cy="7937"/>
          </a:xfrm>
          <a:prstGeom prst="rect">
            <a:avLst/>
          </a:prstGeom>
          <a:solidFill>
            <a:srgbClr val="000000"/>
          </a:solidFill>
          <a:ln w="9525">
            <a:solidFill>
              <a:schemeClr val="tx1"/>
            </a:solidFill>
            <a:miter lim="800000"/>
            <a:headEnd/>
            <a:tailEnd/>
          </a:ln>
        </p:spPr>
        <p:txBody>
          <a:bodyPr/>
          <a:lstStyle/>
          <a:p>
            <a:endParaRPr lang="en-US"/>
          </a:p>
        </p:txBody>
      </p:sp>
      <p:sp>
        <p:nvSpPr>
          <p:cNvPr id="11343" name="Rectangle 166"/>
          <p:cNvSpPr>
            <a:spLocks noChangeArrowheads="1"/>
          </p:cNvSpPr>
          <p:nvPr/>
        </p:nvSpPr>
        <p:spPr bwMode="auto">
          <a:xfrm>
            <a:off x="2897188" y="4572000"/>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1344" name="Rectangle 167"/>
          <p:cNvSpPr>
            <a:spLocks noChangeArrowheads="1"/>
          </p:cNvSpPr>
          <p:nvPr/>
        </p:nvSpPr>
        <p:spPr bwMode="auto">
          <a:xfrm>
            <a:off x="3619500" y="4202113"/>
            <a:ext cx="11113" cy="9525"/>
          </a:xfrm>
          <a:prstGeom prst="rect">
            <a:avLst/>
          </a:prstGeom>
          <a:solidFill>
            <a:srgbClr val="000000"/>
          </a:solidFill>
          <a:ln w="9525">
            <a:solidFill>
              <a:schemeClr val="tx1"/>
            </a:solidFill>
            <a:miter lim="800000"/>
            <a:headEnd/>
            <a:tailEnd/>
          </a:ln>
        </p:spPr>
        <p:txBody>
          <a:bodyPr/>
          <a:lstStyle/>
          <a:p>
            <a:endParaRPr lang="en-US"/>
          </a:p>
        </p:txBody>
      </p:sp>
      <p:sp>
        <p:nvSpPr>
          <p:cNvPr id="11345" name="Rectangle 168"/>
          <p:cNvSpPr>
            <a:spLocks noChangeArrowheads="1"/>
          </p:cNvSpPr>
          <p:nvPr/>
        </p:nvSpPr>
        <p:spPr bwMode="auto">
          <a:xfrm>
            <a:off x="3381375" y="4068763"/>
            <a:ext cx="11113" cy="9525"/>
          </a:xfrm>
          <a:prstGeom prst="rect">
            <a:avLst/>
          </a:prstGeom>
          <a:solidFill>
            <a:srgbClr val="000000"/>
          </a:solidFill>
          <a:ln w="9525">
            <a:solidFill>
              <a:schemeClr val="tx1"/>
            </a:solidFill>
            <a:miter lim="800000"/>
            <a:headEnd/>
            <a:tailEnd/>
          </a:ln>
        </p:spPr>
        <p:txBody>
          <a:bodyPr/>
          <a:lstStyle/>
          <a:p>
            <a:endParaRPr lang="en-US"/>
          </a:p>
        </p:txBody>
      </p:sp>
      <p:sp>
        <p:nvSpPr>
          <p:cNvPr id="11346" name="Rectangle 169"/>
          <p:cNvSpPr>
            <a:spLocks noChangeArrowheads="1"/>
          </p:cNvSpPr>
          <p:nvPr/>
        </p:nvSpPr>
        <p:spPr bwMode="auto">
          <a:xfrm>
            <a:off x="3695700" y="4029075"/>
            <a:ext cx="9525" cy="7938"/>
          </a:xfrm>
          <a:prstGeom prst="rect">
            <a:avLst/>
          </a:prstGeom>
          <a:solidFill>
            <a:srgbClr val="000000"/>
          </a:solidFill>
          <a:ln w="9525">
            <a:solidFill>
              <a:schemeClr val="tx1"/>
            </a:solidFill>
            <a:miter lim="800000"/>
            <a:headEnd/>
            <a:tailEnd/>
          </a:ln>
        </p:spPr>
        <p:txBody>
          <a:bodyPr/>
          <a:lstStyle/>
          <a:p>
            <a:endParaRPr lang="en-US"/>
          </a:p>
        </p:txBody>
      </p:sp>
      <p:sp>
        <p:nvSpPr>
          <p:cNvPr id="11347" name="Rectangle 170"/>
          <p:cNvSpPr>
            <a:spLocks noChangeArrowheads="1"/>
          </p:cNvSpPr>
          <p:nvPr/>
        </p:nvSpPr>
        <p:spPr bwMode="auto">
          <a:xfrm>
            <a:off x="3567113" y="4167188"/>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1348" name="Rectangle 171"/>
          <p:cNvSpPr>
            <a:spLocks noChangeArrowheads="1"/>
          </p:cNvSpPr>
          <p:nvPr/>
        </p:nvSpPr>
        <p:spPr bwMode="auto">
          <a:xfrm>
            <a:off x="3560763" y="4229100"/>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349" name="Rectangle 172"/>
          <p:cNvSpPr>
            <a:spLocks noChangeArrowheads="1"/>
          </p:cNvSpPr>
          <p:nvPr/>
        </p:nvSpPr>
        <p:spPr bwMode="auto">
          <a:xfrm>
            <a:off x="3636963" y="4029075"/>
            <a:ext cx="11112" cy="7938"/>
          </a:xfrm>
          <a:prstGeom prst="rect">
            <a:avLst/>
          </a:prstGeom>
          <a:solidFill>
            <a:srgbClr val="000000"/>
          </a:solidFill>
          <a:ln w="9525">
            <a:solidFill>
              <a:schemeClr val="tx1"/>
            </a:solidFill>
            <a:miter lim="800000"/>
            <a:headEnd/>
            <a:tailEnd/>
          </a:ln>
        </p:spPr>
        <p:txBody>
          <a:bodyPr/>
          <a:lstStyle/>
          <a:p>
            <a:endParaRPr lang="en-US"/>
          </a:p>
        </p:txBody>
      </p:sp>
      <p:sp>
        <p:nvSpPr>
          <p:cNvPr id="11350" name="Rectangle 173"/>
          <p:cNvSpPr>
            <a:spLocks noChangeArrowheads="1"/>
          </p:cNvSpPr>
          <p:nvPr/>
        </p:nvSpPr>
        <p:spPr bwMode="auto">
          <a:xfrm>
            <a:off x="3636963" y="4029075"/>
            <a:ext cx="11112" cy="7938"/>
          </a:xfrm>
          <a:prstGeom prst="rect">
            <a:avLst/>
          </a:prstGeom>
          <a:solidFill>
            <a:srgbClr val="000000"/>
          </a:solidFill>
          <a:ln w="9525">
            <a:solidFill>
              <a:schemeClr val="tx1"/>
            </a:solidFill>
            <a:miter lim="800000"/>
            <a:headEnd/>
            <a:tailEnd/>
          </a:ln>
        </p:spPr>
        <p:txBody>
          <a:bodyPr/>
          <a:lstStyle/>
          <a:p>
            <a:endParaRPr lang="en-US"/>
          </a:p>
        </p:txBody>
      </p:sp>
      <p:sp>
        <p:nvSpPr>
          <p:cNvPr id="11351" name="Rectangle 174"/>
          <p:cNvSpPr>
            <a:spLocks noChangeArrowheads="1"/>
          </p:cNvSpPr>
          <p:nvPr/>
        </p:nvSpPr>
        <p:spPr bwMode="auto">
          <a:xfrm>
            <a:off x="3806825" y="3948113"/>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352" name="Rectangle 175"/>
          <p:cNvSpPr>
            <a:spLocks noChangeArrowheads="1"/>
          </p:cNvSpPr>
          <p:nvPr/>
        </p:nvSpPr>
        <p:spPr bwMode="auto">
          <a:xfrm>
            <a:off x="2522538" y="4764088"/>
            <a:ext cx="11112" cy="9525"/>
          </a:xfrm>
          <a:prstGeom prst="rect">
            <a:avLst/>
          </a:prstGeom>
          <a:solidFill>
            <a:srgbClr val="000000"/>
          </a:solidFill>
          <a:ln w="9525">
            <a:solidFill>
              <a:schemeClr val="tx1"/>
            </a:solidFill>
            <a:miter lim="800000"/>
            <a:headEnd/>
            <a:tailEnd/>
          </a:ln>
        </p:spPr>
        <p:txBody>
          <a:bodyPr/>
          <a:lstStyle/>
          <a:p>
            <a:endParaRPr lang="en-US"/>
          </a:p>
        </p:txBody>
      </p:sp>
      <p:sp>
        <p:nvSpPr>
          <p:cNvPr id="11353" name="Rectangle 176"/>
          <p:cNvSpPr>
            <a:spLocks noChangeArrowheads="1"/>
          </p:cNvSpPr>
          <p:nvPr/>
        </p:nvSpPr>
        <p:spPr bwMode="auto">
          <a:xfrm>
            <a:off x="3440113" y="4391025"/>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354" name="Rectangle 177"/>
          <p:cNvSpPr>
            <a:spLocks noChangeArrowheads="1"/>
          </p:cNvSpPr>
          <p:nvPr/>
        </p:nvSpPr>
        <p:spPr bwMode="auto">
          <a:xfrm>
            <a:off x="2400300" y="4862513"/>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355" name="Rectangle 178"/>
          <p:cNvSpPr>
            <a:spLocks noChangeArrowheads="1"/>
          </p:cNvSpPr>
          <p:nvPr/>
        </p:nvSpPr>
        <p:spPr bwMode="auto">
          <a:xfrm>
            <a:off x="4187825" y="3482975"/>
            <a:ext cx="7938" cy="7938"/>
          </a:xfrm>
          <a:prstGeom prst="rect">
            <a:avLst/>
          </a:prstGeom>
          <a:solidFill>
            <a:srgbClr val="000000"/>
          </a:solidFill>
          <a:ln w="9525">
            <a:solidFill>
              <a:schemeClr val="tx1"/>
            </a:solidFill>
            <a:miter lim="800000"/>
            <a:headEnd/>
            <a:tailEnd/>
          </a:ln>
        </p:spPr>
        <p:txBody>
          <a:bodyPr/>
          <a:lstStyle/>
          <a:p>
            <a:endParaRPr lang="en-US"/>
          </a:p>
        </p:txBody>
      </p:sp>
      <p:sp>
        <p:nvSpPr>
          <p:cNvPr id="11356" name="Rectangle 179"/>
          <p:cNvSpPr>
            <a:spLocks noChangeArrowheads="1"/>
          </p:cNvSpPr>
          <p:nvPr/>
        </p:nvSpPr>
        <p:spPr bwMode="auto">
          <a:xfrm>
            <a:off x="3652838" y="4151313"/>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1357" name="Rectangle 180"/>
          <p:cNvSpPr>
            <a:spLocks noChangeArrowheads="1"/>
          </p:cNvSpPr>
          <p:nvPr/>
        </p:nvSpPr>
        <p:spPr bwMode="auto">
          <a:xfrm>
            <a:off x="3040063" y="4262438"/>
            <a:ext cx="9525" cy="11112"/>
          </a:xfrm>
          <a:prstGeom prst="rect">
            <a:avLst/>
          </a:prstGeom>
          <a:solidFill>
            <a:srgbClr val="000000"/>
          </a:solidFill>
          <a:ln w="9525">
            <a:solidFill>
              <a:schemeClr val="tx1"/>
            </a:solidFill>
            <a:miter lim="800000"/>
            <a:headEnd/>
            <a:tailEnd/>
          </a:ln>
        </p:spPr>
        <p:txBody>
          <a:bodyPr/>
          <a:lstStyle/>
          <a:p>
            <a:endParaRPr lang="en-US"/>
          </a:p>
        </p:txBody>
      </p:sp>
      <p:sp>
        <p:nvSpPr>
          <p:cNvPr id="11358" name="Rectangle 181"/>
          <p:cNvSpPr>
            <a:spLocks noChangeArrowheads="1"/>
          </p:cNvSpPr>
          <p:nvPr/>
        </p:nvSpPr>
        <p:spPr bwMode="auto">
          <a:xfrm>
            <a:off x="3725863" y="4019550"/>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1359" name="Rectangle 182"/>
          <p:cNvSpPr>
            <a:spLocks noChangeArrowheads="1"/>
          </p:cNvSpPr>
          <p:nvPr/>
        </p:nvSpPr>
        <p:spPr bwMode="auto">
          <a:xfrm>
            <a:off x="3576638" y="4276725"/>
            <a:ext cx="11112" cy="9525"/>
          </a:xfrm>
          <a:prstGeom prst="rect">
            <a:avLst/>
          </a:prstGeom>
          <a:solidFill>
            <a:srgbClr val="000000"/>
          </a:solidFill>
          <a:ln w="9525">
            <a:solidFill>
              <a:schemeClr val="tx1"/>
            </a:solidFill>
            <a:miter lim="800000"/>
            <a:headEnd/>
            <a:tailEnd/>
          </a:ln>
        </p:spPr>
        <p:txBody>
          <a:bodyPr/>
          <a:lstStyle/>
          <a:p>
            <a:endParaRPr lang="en-US"/>
          </a:p>
        </p:txBody>
      </p:sp>
      <p:sp>
        <p:nvSpPr>
          <p:cNvPr id="11360" name="Rectangle 183"/>
          <p:cNvSpPr>
            <a:spLocks noChangeArrowheads="1"/>
          </p:cNvSpPr>
          <p:nvPr/>
        </p:nvSpPr>
        <p:spPr bwMode="auto">
          <a:xfrm>
            <a:off x="3646488" y="4108450"/>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1361" name="Rectangle 184"/>
          <p:cNvSpPr>
            <a:spLocks noChangeArrowheads="1"/>
          </p:cNvSpPr>
          <p:nvPr/>
        </p:nvSpPr>
        <p:spPr bwMode="auto">
          <a:xfrm>
            <a:off x="3579813" y="4197350"/>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362" name="Rectangle 185"/>
          <p:cNvSpPr>
            <a:spLocks noChangeArrowheads="1"/>
          </p:cNvSpPr>
          <p:nvPr/>
        </p:nvSpPr>
        <p:spPr bwMode="auto">
          <a:xfrm>
            <a:off x="3462338" y="3560763"/>
            <a:ext cx="9525" cy="7937"/>
          </a:xfrm>
          <a:prstGeom prst="rect">
            <a:avLst/>
          </a:prstGeom>
          <a:solidFill>
            <a:srgbClr val="000000"/>
          </a:solidFill>
          <a:ln w="9525">
            <a:solidFill>
              <a:schemeClr val="tx1"/>
            </a:solidFill>
            <a:miter lim="800000"/>
            <a:headEnd/>
            <a:tailEnd/>
          </a:ln>
        </p:spPr>
        <p:txBody>
          <a:bodyPr/>
          <a:lstStyle/>
          <a:p>
            <a:endParaRPr lang="en-US"/>
          </a:p>
        </p:txBody>
      </p:sp>
      <p:sp>
        <p:nvSpPr>
          <p:cNvPr id="11363" name="Rectangle 186"/>
          <p:cNvSpPr>
            <a:spLocks noChangeArrowheads="1"/>
          </p:cNvSpPr>
          <p:nvPr/>
        </p:nvSpPr>
        <p:spPr bwMode="auto">
          <a:xfrm>
            <a:off x="3417888" y="4029075"/>
            <a:ext cx="9525" cy="7938"/>
          </a:xfrm>
          <a:prstGeom prst="rect">
            <a:avLst/>
          </a:prstGeom>
          <a:solidFill>
            <a:srgbClr val="000000"/>
          </a:solidFill>
          <a:ln w="9525">
            <a:solidFill>
              <a:schemeClr val="tx1"/>
            </a:solidFill>
            <a:miter lim="800000"/>
            <a:headEnd/>
            <a:tailEnd/>
          </a:ln>
        </p:spPr>
        <p:txBody>
          <a:bodyPr/>
          <a:lstStyle/>
          <a:p>
            <a:endParaRPr lang="en-US"/>
          </a:p>
        </p:txBody>
      </p:sp>
      <p:sp>
        <p:nvSpPr>
          <p:cNvPr id="11364" name="Rectangle 187"/>
          <p:cNvSpPr>
            <a:spLocks noChangeArrowheads="1"/>
          </p:cNvSpPr>
          <p:nvPr/>
        </p:nvSpPr>
        <p:spPr bwMode="auto">
          <a:xfrm>
            <a:off x="3440113" y="3952875"/>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365" name="Rectangle 188"/>
          <p:cNvSpPr>
            <a:spLocks noChangeArrowheads="1"/>
          </p:cNvSpPr>
          <p:nvPr/>
        </p:nvSpPr>
        <p:spPr bwMode="auto">
          <a:xfrm>
            <a:off x="3419475" y="3594100"/>
            <a:ext cx="11113" cy="9525"/>
          </a:xfrm>
          <a:prstGeom prst="rect">
            <a:avLst/>
          </a:prstGeom>
          <a:solidFill>
            <a:srgbClr val="000000"/>
          </a:solidFill>
          <a:ln w="9525">
            <a:solidFill>
              <a:schemeClr val="tx1"/>
            </a:solidFill>
            <a:miter lim="800000"/>
            <a:headEnd/>
            <a:tailEnd/>
          </a:ln>
        </p:spPr>
        <p:txBody>
          <a:bodyPr/>
          <a:lstStyle/>
          <a:p>
            <a:endParaRPr lang="en-US"/>
          </a:p>
        </p:txBody>
      </p:sp>
      <p:sp>
        <p:nvSpPr>
          <p:cNvPr id="11366" name="Rectangle 189"/>
          <p:cNvSpPr>
            <a:spLocks noChangeArrowheads="1"/>
          </p:cNvSpPr>
          <p:nvPr/>
        </p:nvSpPr>
        <p:spPr bwMode="auto">
          <a:xfrm>
            <a:off x="3032125" y="4065588"/>
            <a:ext cx="9525" cy="7937"/>
          </a:xfrm>
          <a:prstGeom prst="rect">
            <a:avLst/>
          </a:prstGeom>
          <a:solidFill>
            <a:srgbClr val="000000"/>
          </a:solidFill>
          <a:ln w="9525">
            <a:solidFill>
              <a:schemeClr val="tx1"/>
            </a:solidFill>
            <a:miter lim="800000"/>
            <a:headEnd/>
            <a:tailEnd/>
          </a:ln>
        </p:spPr>
        <p:txBody>
          <a:bodyPr/>
          <a:lstStyle/>
          <a:p>
            <a:endParaRPr lang="en-US"/>
          </a:p>
        </p:txBody>
      </p:sp>
      <p:sp>
        <p:nvSpPr>
          <p:cNvPr id="11367" name="Rectangle 190"/>
          <p:cNvSpPr>
            <a:spLocks noChangeArrowheads="1"/>
          </p:cNvSpPr>
          <p:nvPr/>
        </p:nvSpPr>
        <p:spPr bwMode="auto">
          <a:xfrm>
            <a:off x="3195638" y="4187825"/>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1368" name="Rectangle 191"/>
          <p:cNvSpPr>
            <a:spLocks noChangeArrowheads="1"/>
          </p:cNvSpPr>
          <p:nvPr/>
        </p:nvSpPr>
        <p:spPr bwMode="auto">
          <a:xfrm>
            <a:off x="3867150" y="3201988"/>
            <a:ext cx="9525" cy="7937"/>
          </a:xfrm>
          <a:prstGeom prst="rect">
            <a:avLst/>
          </a:prstGeom>
          <a:solidFill>
            <a:srgbClr val="000000"/>
          </a:solidFill>
          <a:ln w="9525">
            <a:solidFill>
              <a:schemeClr val="tx1"/>
            </a:solidFill>
            <a:miter lim="800000"/>
            <a:headEnd/>
            <a:tailEnd/>
          </a:ln>
        </p:spPr>
        <p:txBody>
          <a:bodyPr/>
          <a:lstStyle/>
          <a:p>
            <a:endParaRPr lang="en-US"/>
          </a:p>
        </p:txBody>
      </p:sp>
      <p:sp>
        <p:nvSpPr>
          <p:cNvPr id="11369" name="Rectangle 192"/>
          <p:cNvSpPr>
            <a:spLocks noChangeArrowheads="1"/>
          </p:cNvSpPr>
          <p:nvPr/>
        </p:nvSpPr>
        <p:spPr bwMode="auto">
          <a:xfrm>
            <a:off x="3479800" y="3457575"/>
            <a:ext cx="12700" cy="9525"/>
          </a:xfrm>
          <a:prstGeom prst="rect">
            <a:avLst/>
          </a:prstGeom>
          <a:solidFill>
            <a:srgbClr val="000000"/>
          </a:solidFill>
          <a:ln w="9525">
            <a:solidFill>
              <a:schemeClr val="tx1"/>
            </a:solidFill>
            <a:miter lim="800000"/>
            <a:headEnd/>
            <a:tailEnd/>
          </a:ln>
        </p:spPr>
        <p:txBody>
          <a:bodyPr/>
          <a:lstStyle/>
          <a:p>
            <a:endParaRPr lang="en-US"/>
          </a:p>
        </p:txBody>
      </p:sp>
      <p:sp>
        <p:nvSpPr>
          <p:cNvPr id="11370" name="Rectangle 193"/>
          <p:cNvSpPr>
            <a:spLocks noChangeArrowheads="1"/>
          </p:cNvSpPr>
          <p:nvPr/>
        </p:nvSpPr>
        <p:spPr bwMode="auto">
          <a:xfrm>
            <a:off x="3338513" y="3840163"/>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371" name="Rectangle 194"/>
          <p:cNvSpPr>
            <a:spLocks noChangeArrowheads="1"/>
          </p:cNvSpPr>
          <p:nvPr/>
        </p:nvSpPr>
        <p:spPr bwMode="auto">
          <a:xfrm>
            <a:off x="3851275" y="3217863"/>
            <a:ext cx="7938" cy="7937"/>
          </a:xfrm>
          <a:prstGeom prst="rect">
            <a:avLst/>
          </a:prstGeom>
          <a:solidFill>
            <a:srgbClr val="000000"/>
          </a:solidFill>
          <a:ln w="9525">
            <a:solidFill>
              <a:schemeClr val="tx1"/>
            </a:solidFill>
            <a:miter lim="800000"/>
            <a:headEnd/>
            <a:tailEnd/>
          </a:ln>
        </p:spPr>
        <p:txBody>
          <a:bodyPr/>
          <a:lstStyle/>
          <a:p>
            <a:endParaRPr lang="en-US"/>
          </a:p>
        </p:txBody>
      </p:sp>
      <p:sp>
        <p:nvSpPr>
          <p:cNvPr id="11372" name="Rectangle 195"/>
          <p:cNvSpPr>
            <a:spLocks noChangeArrowheads="1"/>
          </p:cNvSpPr>
          <p:nvPr/>
        </p:nvSpPr>
        <p:spPr bwMode="auto">
          <a:xfrm>
            <a:off x="2851150" y="4202113"/>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373" name="Rectangle 196"/>
          <p:cNvSpPr>
            <a:spLocks noChangeArrowheads="1"/>
          </p:cNvSpPr>
          <p:nvPr/>
        </p:nvSpPr>
        <p:spPr bwMode="auto">
          <a:xfrm>
            <a:off x="3224213" y="4143375"/>
            <a:ext cx="11112" cy="11113"/>
          </a:xfrm>
          <a:prstGeom prst="rect">
            <a:avLst/>
          </a:prstGeom>
          <a:solidFill>
            <a:srgbClr val="000000"/>
          </a:solidFill>
          <a:ln w="9525">
            <a:solidFill>
              <a:schemeClr val="tx1"/>
            </a:solidFill>
            <a:miter lim="800000"/>
            <a:headEnd/>
            <a:tailEnd/>
          </a:ln>
        </p:spPr>
        <p:txBody>
          <a:bodyPr/>
          <a:lstStyle/>
          <a:p>
            <a:endParaRPr lang="en-US"/>
          </a:p>
        </p:txBody>
      </p:sp>
      <p:sp>
        <p:nvSpPr>
          <p:cNvPr id="11374" name="Rectangle 197"/>
          <p:cNvSpPr>
            <a:spLocks noChangeArrowheads="1"/>
          </p:cNvSpPr>
          <p:nvPr/>
        </p:nvSpPr>
        <p:spPr bwMode="auto">
          <a:xfrm>
            <a:off x="3444875" y="3503613"/>
            <a:ext cx="11113" cy="7937"/>
          </a:xfrm>
          <a:prstGeom prst="rect">
            <a:avLst/>
          </a:prstGeom>
          <a:solidFill>
            <a:srgbClr val="000000"/>
          </a:solidFill>
          <a:ln w="9525">
            <a:solidFill>
              <a:schemeClr val="tx1"/>
            </a:solidFill>
            <a:miter lim="800000"/>
            <a:headEnd/>
            <a:tailEnd/>
          </a:ln>
        </p:spPr>
        <p:txBody>
          <a:bodyPr/>
          <a:lstStyle/>
          <a:p>
            <a:endParaRPr lang="en-US"/>
          </a:p>
        </p:txBody>
      </p:sp>
      <p:sp>
        <p:nvSpPr>
          <p:cNvPr id="11375" name="Rectangle 198"/>
          <p:cNvSpPr>
            <a:spLocks noChangeArrowheads="1"/>
          </p:cNvSpPr>
          <p:nvPr/>
        </p:nvSpPr>
        <p:spPr bwMode="auto">
          <a:xfrm>
            <a:off x="2822575" y="3946525"/>
            <a:ext cx="11113" cy="9525"/>
          </a:xfrm>
          <a:prstGeom prst="rect">
            <a:avLst/>
          </a:prstGeom>
          <a:solidFill>
            <a:srgbClr val="000000"/>
          </a:solidFill>
          <a:ln w="9525">
            <a:solidFill>
              <a:schemeClr val="tx1"/>
            </a:solidFill>
            <a:miter lim="800000"/>
            <a:headEnd/>
            <a:tailEnd/>
          </a:ln>
        </p:spPr>
        <p:txBody>
          <a:bodyPr/>
          <a:lstStyle/>
          <a:p>
            <a:endParaRPr lang="en-US"/>
          </a:p>
        </p:txBody>
      </p:sp>
      <p:sp>
        <p:nvSpPr>
          <p:cNvPr id="11376" name="Rectangle 199"/>
          <p:cNvSpPr>
            <a:spLocks noChangeArrowheads="1"/>
          </p:cNvSpPr>
          <p:nvPr/>
        </p:nvSpPr>
        <p:spPr bwMode="auto">
          <a:xfrm>
            <a:off x="2820988" y="4248150"/>
            <a:ext cx="12700" cy="7938"/>
          </a:xfrm>
          <a:prstGeom prst="rect">
            <a:avLst/>
          </a:prstGeom>
          <a:solidFill>
            <a:srgbClr val="000000"/>
          </a:solidFill>
          <a:ln w="9525">
            <a:solidFill>
              <a:schemeClr val="tx1"/>
            </a:solidFill>
            <a:miter lim="800000"/>
            <a:headEnd/>
            <a:tailEnd/>
          </a:ln>
        </p:spPr>
        <p:txBody>
          <a:bodyPr/>
          <a:lstStyle/>
          <a:p>
            <a:endParaRPr lang="en-US"/>
          </a:p>
        </p:txBody>
      </p:sp>
      <p:sp>
        <p:nvSpPr>
          <p:cNvPr id="11377" name="Rectangle 200"/>
          <p:cNvSpPr>
            <a:spLocks noChangeArrowheads="1"/>
          </p:cNvSpPr>
          <p:nvPr/>
        </p:nvSpPr>
        <p:spPr bwMode="auto">
          <a:xfrm>
            <a:off x="3919538" y="3141663"/>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378" name="Rectangle 201"/>
          <p:cNvSpPr>
            <a:spLocks noChangeArrowheads="1"/>
          </p:cNvSpPr>
          <p:nvPr/>
        </p:nvSpPr>
        <p:spPr bwMode="auto">
          <a:xfrm>
            <a:off x="3349625" y="3824288"/>
            <a:ext cx="7938" cy="9525"/>
          </a:xfrm>
          <a:prstGeom prst="rect">
            <a:avLst/>
          </a:prstGeom>
          <a:solidFill>
            <a:srgbClr val="000000"/>
          </a:solidFill>
          <a:ln w="9525">
            <a:solidFill>
              <a:schemeClr val="tx1"/>
            </a:solidFill>
            <a:miter lim="800000"/>
            <a:headEnd/>
            <a:tailEnd/>
          </a:ln>
        </p:spPr>
        <p:txBody>
          <a:bodyPr/>
          <a:lstStyle/>
          <a:p>
            <a:endParaRPr lang="en-US"/>
          </a:p>
        </p:txBody>
      </p:sp>
      <p:sp>
        <p:nvSpPr>
          <p:cNvPr id="11379" name="Rectangle 202"/>
          <p:cNvSpPr>
            <a:spLocks noChangeArrowheads="1"/>
          </p:cNvSpPr>
          <p:nvPr/>
        </p:nvSpPr>
        <p:spPr bwMode="auto">
          <a:xfrm>
            <a:off x="3049588" y="4227513"/>
            <a:ext cx="9525" cy="7937"/>
          </a:xfrm>
          <a:prstGeom prst="rect">
            <a:avLst/>
          </a:prstGeom>
          <a:solidFill>
            <a:srgbClr val="000000"/>
          </a:solidFill>
          <a:ln w="9525">
            <a:solidFill>
              <a:schemeClr val="tx1"/>
            </a:solidFill>
            <a:miter lim="800000"/>
            <a:headEnd/>
            <a:tailEnd/>
          </a:ln>
        </p:spPr>
        <p:txBody>
          <a:bodyPr/>
          <a:lstStyle/>
          <a:p>
            <a:endParaRPr lang="en-US"/>
          </a:p>
        </p:txBody>
      </p:sp>
      <p:sp>
        <p:nvSpPr>
          <p:cNvPr id="11380" name="Rectangle 203"/>
          <p:cNvSpPr>
            <a:spLocks noChangeArrowheads="1"/>
          </p:cNvSpPr>
          <p:nvPr/>
        </p:nvSpPr>
        <p:spPr bwMode="auto">
          <a:xfrm>
            <a:off x="3462338" y="3479800"/>
            <a:ext cx="9525" cy="7938"/>
          </a:xfrm>
          <a:prstGeom prst="rect">
            <a:avLst/>
          </a:prstGeom>
          <a:solidFill>
            <a:srgbClr val="000000"/>
          </a:solidFill>
          <a:ln w="9525">
            <a:solidFill>
              <a:schemeClr val="tx1"/>
            </a:solidFill>
            <a:miter lim="800000"/>
            <a:headEnd/>
            <a:tailEnd/>
          </a:ln>
        </p:spPr>
        <p:txBody>
          <a:bodyPr/>
          <a:lstStyle/>
          <a:p>
            <a:endParaRPr lang="en-US"/>
          </a:p>
        </p:txBody>
      </p:sp>
      <p:sp>
        <p:nvSpPr>
          <p:cNvPr id="11381" name="Rectangle 204"/>
          <p:cNvSpPr>
            <a:spLocks noChangeArrowheads="1"/>
          </p:cNvSpPr>
          <p:nvPr/>
        </p:nvSpPr>
        <p:spPr bwMode="auto">
          <a:xfrm>
            <a:off x="3394075" y="3649663"/>
            <a:ext cx="7938" cy="7937"/>
          </a:xfrm>
          <a:prstGeom prst="rect">
            <a:avLst/>
          </a:prstGeom>
          <a:solidFill>
            <a:srgbClr val="000000"/>
          </a:solidFill>
          <a:ln w="9525">
            <a:solidFill>
              <a:schemeClr val="tx1"/>
            </a:solidFill>
            <a:miter lim="800000"/>
            <a:headEnd/>
            <a:tailEnd/>
          </a:ln>
        </p:spPr>
        <p:txBody>
          <a:bodyPr/>
          <a:lstStyle/>
          <a:p>
            <a:endParaRPr lang="en-US"/>
          </a:p>
        </p:txBody>
      </p:sp>
      <p:sp>
        <p:nvSpPr>
          <p:cNvPr id="11382" name="Rectangle 205"/>
          <p:cNvSpPr>
            <a:spLocks noChangeArrowheads="1"/>
          </p:cNvSpPr>
          <p:nvPr/>
        </p:nvSpPr>
        <p:spPr bwMode="auto">
          <a:xfrm>
            <a:off x="3292475" y="4154488"/>
            <a:ext cx="9525" cy="7937"/>
          </a:xfrm>
          <a:prstGeom prst="rect">
            <a:avLst/>
          </a:prstGeom>
          <a:solidFill>
            <a:srgbClr val="000000"/>
          </a:solidFill>
          <a:ln w="9525">
            <a:solidFill>
              <a:schemeClr val="tx1"/>
            </a:solidFill>
            <a:miter lim="800000"/>
            <a:headEnd/>
            <a:tailEnd/>
          </a:ln>
        </p:spPr>
        <p:txBody>
          <a:bodyPr/>
          <a:lstStyle/>
          <a:p>
            <a:endParaRPr lang="en-US"/>
          </a:p>
        </p:txBody>
      </p:sp>
      <p:sp>
        <p:nvSpPr>
          <p:cNvPr id="11383" name="Rectangle 206"/>
          <p:cNvSpPr>
            <a:spLocks noChangeArrowheads="1"/>
          </p:cNvSpPr>
          <p:nvPr/>
        </p:nvSpPr>
        <p:spPr bwMode="auto">
          <a:xfrm>
            <a:off x="3495675" y="3946525"/>
            <a:ext cx="11113" cy="7938"/>
          </a:xfrm>
          <a:prstGeom prst="rect">
            <a:avLst/>
          </a:prstGeom>
          <a:solidFill>
            <a:srgbClr val="000000"/>
          </a:solidFill>
          <a:ln w="9525">
            <a:solidFill>
              <a:schemeClr val="tx1"/>
            </a:solidFill>
            <a:miter lim="800000"/>
            <a:headEnd/>
            <a:tailEnd/>
          </a:ln>
        </p:spPr>
        <p:txBody>
          <a:bodyPr/>
          <a:lstStyle/>
          <a:p>
            <a:endParaRPr lang="en-US"/>
          </a:p>
        </p:txBody>
      </p:sp>
      <p:sp>
        <p:nvSpPr>
          <p:cNvPr id="11384" name="Rectangle 207"/>
          <p:cNvSpPr>
            <a:spLocks noChangeArrowheads="1"/>
          </p:cNvSpPr>
          <p:nvPr/>
        </p:nvSpPr>
        <p:spPr bwMode="auto">
          <a:xfrm>
            <a:off x="3343275" y="4008438"/>
            <a:ext cx="9525" cy="7937"/>
          </a:xfrm>
          <a:prstGeom prst="rect">
            <a:avLst/>
          </a:prstGeom>
          <a:solidFill>
            <a:srgbClr val="000000"/>
          </a:solidFill>
          <a:ln w="9525">
            <a:solidFill>
              <a:schemeClr val="tx1"/>
            </a:solidFill>
            <a:miter lim="800000"/>
            <a:headEnd/>
            <a:tailEnd/>
          </a:ln>
        </p:spPr>
        <p:txBody>
          <a:bodyPr/>
          <a:lstStyle/>
          <a:p>
            <a:endParaRPr lang="en-US"/>
          </a:p>
        </p:txBody>
      </p:sp>
      <p:sp>
        <p:nvSpPr>
          <p:cNvPr id="11385" name="Rectangle 208"/>
          <p:cNvSpPr>
            <a:spLocks noChangeArrowheads="1"/>
          </p:cNvSpPr>
          <p:nvPr/>
        </p:nvSpPr>
        <p:spPr bwMode="auto">
          <a:xfrm>
            <a:off x="2706688" y="4514850"/>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386" name="Rectangle 209"/>
          <p:cNvSpPr>
            <a:spLocks noChangeArrowheads="1"/>
          </p:cNvSpPr>
          <p:nvPr/>
        </p:nvSpPr>
        <p:spPr bwMode="auto">
          <a:xfrm>
            <a:off x="3059113" y="3941763"/>
            <a:ext cx="11112" cy="9525"/>
          </a:xfrm>
          <a:prstGeom prst="rect">
            <a:avLst/>
          </a:prstGeom>
          <a:solidFill>
            <a:srgbClr val="000000"/>
          </a:solidFill>
          <a:ln w="9525">
            <a:solidFill>
              <a:schemeClr val="tx1"/>
            </a:solidFill>
            <a:miter lim="800000"/>
            <a:headEnd/>
            <a:tailEnd/>
          </a:ln>
        </p:spPr>
        <p:txBody>
          <a:bodyPr/>
          <a:lstStyle/>
          <a:p>
            <a:endParaRPr lang="en-US"/>
          </a:p>
        </p:txBody>
      </p:sp>
      <p:sp>
        <p:nvSpPr>
          <p:cNvPr id="11387" name="Rectangle 210"/>
          <p:cNvSpPr>
            <a:spLocks noChangeArrowheads="1"/>
          </p:cNvSpPr>
          <p:nvPr/>
        </p:nvSpPr>
        <p:spPr bwMode="auto">
          <a:xfrm>
            <a:off x="3338513" y="3816350"/>
            <a:ext cx="11112" cy="7938"/>
          </a:xfrm>
          <a:prstGeom prst="rect">
            <a:avLst/>
          </a:prstGeom>
          <a:solidFill>
            <a:srgbClr val="000000"/>
          </a:solidFill>
          <a:ln w="9525">
            <a:solidFill>
              <a:schemeClr val="tx1"/>
            </a:solidFill>
            <a:miter lim="800000"/>
            <a:headEnd/>
            <a:tailEnd/>
          </a:ln>
        </p:spPr>
        <p:txBody>
          <a:bodyPr/>
          <a:lstStyle/>
          <a:p>
            <a:endParaRPr lang="en-US"/>
          </a:p>
        </p:txBody>
      </p:sp>
      <p:sp>
        <p:nvSpPr>
          <p:cNvPr id="11388" name="Rectangle 211"/>
          <p:cNvSpPr>
            <a:spLocks noChangeArrowheads="1"/>
          </p:cNvSpPr>
          <p:nvPr/>
        </p:nvSpPr>
        <p:spPr bwMode="auto">
          <a:xfrm>
            <a:off x="2924175" y="4056063"/>
            <a:ext cx="12700" cy="9525"/>
          </a:xfrm>
          <a:prstGeom prst="rect">
            <a:avLst/>
          </a:prstGeom>
          <a:solidFill>
            <a:srgbClr val="000000"/>
          </a:solidFill>
          <a:ln w="9525">
            <a:solidFill>
              <a:schemeClr val="tx1"/>
            </a:solidFill>
            <a:miter lim="800000"/>
            <a:headEnd/>
            <a:tailEnd/>
          </a:ln>
        </p:spPr>
        <p:txBody>
          <a:bodyPr/>
          <a:lstStyle/>
          <a:p>
            <a:endParaRPr lang="en-US"/>
          </a:p>
        </p:txBody>
      </p:sp>
      <p:sp>
        <p:nvSpPr>
          <p:cNvPr id="11389" name="Rectangle 212"/>
          <p:cNvSpPr>
            <a:spLocks noChangeArrowheads="1"/>
          </p:cNvSpPr>
          <p:nvPr/>
        </p:nvSpPr>
        <p:spPr bwMode="auto">
          <a:xfrm>
            <a:off x="3259138" y="3719513"/>
            <a:ext cx="11112" cy="9525"/>
          </a:xfrm>
          <a:prstGeom prst="rect">
            <a:avLst/>
          </a:prstGeom>
          <a:solidFill>
            <a:srgbClr val="000000"/>
          </a:solidFill>
          <a:ln w="9525">
            <a:solidFill>
              <a:schemeClr val="tx1"/>
            </a:solidFill>
            <a:miter lim="800000"/>
            <a:headEnd/>
            <a:tailEnd/>
          </a:ln>
        </p:spPr>
        <p:txBody>
          <a:bodyPr/>
          <a:lstStyle/>
          <a:p>
            <a:endParaRPr lang="en-US"/>
          </a:p>
        </p:txBody>
      </p:sp>
      <p:sp>
        <p:nvSpPr>
          <p:cNvPr id="11390" name="Rectangle 213"/>
          <p:cNvSpPr>
            <a:spLocks noChangeArrowheads="1"/>
          </p:cNvSpPr>
          <p:nvPr/>
        </p:nvSpPr>
        <p:spPr bwMode="auto">
          <a:xfrm>
            <a:off x="3467100" y="3927475"/>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391" name="Rectangle 214"/>
          <p:cNvSpPr>
            <a:spLocks noChangeArrowheads="1"/>
          </p:cNvSpPr>
          <p:nvPr/>
        </p:nvSpPr>
        <p:spPr bwMode="auto">
          <a:xfrm>
            <a:off x="2797175" y="4330700"/>
            <a:ext cx="9525" cy="7938"/>
          </a:xfrm>
          <a:prstGeom prst="rect">
            <a:avLst/>
          </a:prstGeom>
          <a:solidFill>
            <a:srgbClr val="000000"/>
          </a:solidFill>
          <a:ln w="9525">
            <a:solidFill>
              <a:schemeClr val="tx1"/>
            </a:solidFill>
            <a:miter lim="800000"/>
            <a:headEnd/>
            <a:tailEnd/>
          </a:ln>
        </p:spPr>
        <p:txBody>
          <a:bodyPr/>
          <a:lstStyle/>
          <a:p>
            <a:endParaRPr lang="en-US"/>
          </a:p>
        </p:txBody>
      </p:sp>
      <p:sp>
        <p:nvSpPr>
          <p:cNvPr id="11392" name="Rectangle 215"/>
          <p:cNvSpPr>
            <a:spLocks noChangeArrowheads="1"/>
          </p:cNvSpPr>
          <p:nvPr/>
        </p:nvSpPr>
        <p:spPr bwMode="auto">
          <a:xfrm>
            <a:off x="3557588" y="3863975"/>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393" name="Rectangle 216"/>
          <p:cNvSpPr>
            <a:spLocks noChangeArrowheads="1"/>
          </p:cNvSpPr>
          <p:nvPr/>
        </p:nvSpPr>
        <p:spPr bwMode="auto">
          <a:xfrm>
            <a:off x="3130550" y="4224338"/>
            <a:ext cx="11113" cy="9525"/>
          </a:xfrm>
          <a:prstGeom prst="rect">
            <a:avLst/>
          </a:prstGeom>
          <a:solidFill>
            <a:srgbClr val="000000"/>
          </a:solidFill>
          <a:ln w="9525">
            <a:solidFill>
              <a:schemeClr val="tx1"/>
            </a:solidFill>
            <a:miter lim="800000"/>
            <a:headEnd/>
            <a:tailEnd/>
          </a:ln>
        </p:spPr>
        <p:txBody>
          <a:bodyPr/>
          <a:lstStyle/>
          <a:p>
            <a:endParaRPr lang="en-US"/>
          </a:p>
        </p:txBody>
      </p:sp>
      <p:sp>
        <p:nvSpPr>
          <p:cNvPr id="11394" name="Rectangle 217"/>
          <p:cNvSpPr>
            <a:spLocks noChangeArrowheads="1"/>
          </p:cNvSpPr>
          <p:nvPr/>
        </p:nvSpPr>
        <p:spPr bwMode="auto">
          <a:xfrm>
            <a:off x="2890838" y="4529138"/>
            <a:ext cx="9525" cy="7937"/>
          </a:xfrm>
          <a:prstGeom prst="rect">
            <a:avLst/>
          </a:prstGeom>
          <a:solidFill>
            <a:srgbClr val="000000"/>
          </a:solidFill>
          <a:ln w="9525">
            <a:solidFill>
              <a:schemeClr val="tx1"/>
            </a:solidFill>
            <a:miter lim="800000"/>
            <a:headEnd/>
            <a:tailEnd/>
          </a:ln>
        </p:spPr>
        <p:txBody>
          <a:bodyPr/>
          <a:lstStyle/>
          <a:p>
            <a:endParaRPr lang="en-US"/>
          </a:p>
        </p:txBody>
      </p:sp>
      <p:sp>
        <p:nvSpPr>
          <p:cNvPr id="11395" name="Rectangle 218"/>
          <p:cNvSpPr>
            <a:spLocks noChangeArrowheads="1"/>
          </p:cNvSpPr>
          <p:nvPr/>
        </p:nvSpPr>
        <p:spPr bwMode="auto">
          <a:xfrm>
            <a:off x="4400550" y="2881313"/>
            <a:ext cx="11113" cy="9525"/>
          </a:xfrm>
          <a:prstGeom prst="rect">
            <a:avLst/>
          </a:prstGeom>
          <a:solidFill>
            <a:srgbClr val="000000"/>
          </a:solidFill>
          <a:ln w="9525">
            <a:solidFill>
              <a:schemeClr val="tx1"/>
            </a:solidFill>
            <a:miter lim="800000"/>
            <a:headEnd/>
            <a:tailEnd/>
          </a:ln>
        </p:spPr>
        <p:txBody>
          <a:bodyPr/>
          <a:lstStyle/>
          <a:p>
            <a:endParaRPr lang="en-US"/>
          </a:p>
        </p:txBody>
      </p:sp>
      <p:sp>
        <p:nvSpPr>
          <p:cNvPr id="11396" name="Rectangle 219"/>
          <p:cNvSpPr>
            <a:spLocks noChangeArrowheads="1"/>
          </p:cNvSpPr>
          <p:nvPr/>
        </p:nvSpPr>
        <p:spPr bwMode="auto">
          <a:xfrm>
            <a:off x="3486150" y="3722688"/>
            <a:ext cx="9525" cy="7937"/>
          </a:xfrm>
          <a:prstGeom prst="rect">
            <a:avLst/>
          </a:prstGeom>
          <a:solidFill>
            <a:srgbClr val="000000"/>
          </a:solidFill>
          <a:ln w="9525">
            <a:solidFill>
              <a:schemeClr val="tx1"/>
            </a:solidFill>
            <a:miter lim="800000"/>
            <a:headEnd/>
            <a:tailEnd/>
          </a:ln>
        </p:spPr>
        <p:txBody>
          <a:bodyPr/>
          <a:lstStyle/>
          <a:p>
            <a:endParaRPr lang="en-US"/>
          </a:p>
        </p:txBody>
      </p:sp>
      <p:sp>
        <p:nvSpPr>
          <p:cNvPr id="11397" name="Rectangle 220"/>
          <p:cNvSpPr>
            <a:spLocks noChangeArrowheads="1"/>
          </p:cNvSpPr>
          <p:nvPr/>
        </p:nvSpPr>
        <p:spPr bwMode="auto">
          <a:xfrm>
            <a:off x="3455988" y="3959225"/>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1398" name="Rectangle 221"/>
          <p:cNvSpPr>
            <a:spLocks noChangeArrowheads="1"/>
          </p:cNvSpPr>
          <p:nvPr/>
        </p:nvSpPr>
        <p:spPr bwMode="auto">
          <a:xfrm>
            <a:off x="3279775" y="4098925"/>
            <a:ext cx="12700" cy="9525"/>
          </a:xfrm>
          <a:prstGeom prst="rect">
            <a:avLst/>
          </a:prstGeom>
          <a:solidFill>
            <a:srgbClr val="000000"/>
          </a:solidFill>
          <a:ln w="9525">
            <a:solidFill>
              <a:schemeClr val="tx1"/>
            </a:solidFill>
            <a:miter lim="800000"/>
            <a:headEnd/>
            <a:tailEnd/>
          </a:ln>
        </p:spPr>
        <p:txBody>
          <a:bodyPr/>
          <a:lstStyle/>
          <a:p>
            <a:endParaRPr lang="en-US"/>
          </a:p>
        </p:txBody>
      </p:sp>
      <p:sp>
        <p:nvSpPr>
          <p:cNvPr id="11399" name="Rectangle 222"/>
          <p:cNvSpPr>
            <a:spLocks noChangeArrowheads="1"/>
          </p:cNvSpPr>
          <p:nvPr/>
        </p:nvSpPr>
        <p:spPr bwMode="auto">
          <a:xfrm>
            <a:off x="3502025" y="3697288"/>
            <a:ext cx="11113" cy="9525"/>
          </a:xfrm>
          <a:prstGeom prst="rect">
            <a:avLst/>
          </a:prstGeom>
          <a:solidFill>
            <a:srgbClr val="000000"/>
          </a:solidFill>
          <a:ln w="9525">
            <a:solidFill>
              <a:schemeClr val="tx1"/>
            </a:solidFill>
            <a:miter lim="800000"/>
            <a:headEnd/>
            <a:tailEnd/>
          </a:ln>
        </p:spPr>
        <p:txBody>
          <a:bodyPr/>
          <a:lstStyle/>
          <a:p>
            <a:endParaRPr lang="en-US"/>
          </a:p>
        </p:txBody>
      </p:sp>
      <p:sp>
        <p:nvSpPr>
          <p:cNvPr id="11400" name="Rectangle 223"/>
          <p:cNvSpPr>
            <a:spLocks noChangeArrowheads="1"/>
          </p:cNvSpPr>
          <p:nvPr/>
        </p:nvSpPr>
        <p:spPr bwMode="auto">
          <a:xfrm>
            <a:off x="3079750" y="4259263"/>
            <a:ext cx="12700" cy="9525"/>
          </a:xfrm>
          <a:prstGeom prst="rect">
            <a:avLst/>
          </a:prstGeom>
          <a:solidFill>
            <a:srgbClr val="000000"/>
          </a:solidFill>
          <a:ln w="9525">
            <a:solidFill>
              <a:schemeClr val="tx1"/>
            </a:solidFill>
            <a:miter lim="800000"/>
            <a:headEnd/>
            <a:tailEnd/>
          </a:ln>
        </p:spPr>
        <p:txBody>
          <a:bodyPr/>
          <a:lstStyle/>
          <a:p>
            <a:endParaRPr lang="en-US"/>
          </a:p>
        </p:txBody>
      </p:sp>
      <p:sp>
        <p:nvSpPr>
          <p:cNvPr id="11401" name="Rectangle 224"/>
          <p:cNvSpPr>
            <a:spLocks noChangeArrowheads="1"/>
          </p:cNvSpPr>
          <p:nvPr/>
        </p:nvSpPr>
        <p:spPr bwMode="auto">
          <a:xfrm>
            <a:off x="3208338" y="3844925"/>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1402" name="Rectangle 225"/>
          <p:cNvSpPr>
            <a:spLocks noChangeArrowheads="1"/>
          </p:cNvSpPr>
          <p:nvPr/>
        </p:nvSpPr>
        <p:spPr bwMode="auto">
          <a:xfrm>
            <a:off x="2863850" y="4102100"/>
            <a:ext cx="9525" cy="7938"/>
          </a:xfrm>
          <a:prstGeom prst="rect">
            <a:avLst/>
          </a:prstGeom>
          <a:solidFill>
            <a:srgbClr val="000000"/>
          </a:solidFill>
          <a:ln w="9525">
            <a:solidFill>
              <a:schemeClr val="tx1"/>
            </a:solidFill>
            <a:miter lim="800000"/>
            <a:headEnd/>
            <a:tailEnd/>
          </a:ln>
        </p:spPr>
        <p:txBody>
          <a:bodyPr/>
          <a:lstStyle/>
          <a:p>
            <a:endParaRPr lang="en-US"/>
          </a:p>
        </p:txBody>
      </p:sp>
      <p:sp>
        <p:nvSpPr>
          <p:cNvPr id="11403" name="Rectangle 226"/>
          <p:cNvSpPr>
            <a:spLocks noChangeArrowheads="1"/>
          </p:cNvSpPr>
          <p:nvPr/>
        </p:nvSpPr>
        <p:spPr bwMode="auto">
          <a:xfrm>
            <a:off x="2917825" y="3852863"/>
            <a:ext cx="9525" cy="7937"/>
          </a:xfrm>
          <a:prstGeom prst="rect">
            <a:avLst/>
          </a:prstGeom>
          <a:solidFill>
            <a:srgbClr val="000000"/>
          </a:solidFill>
          <a:ln w="9525">
            <a:solidFill>
              <a:schemeClr val="tx1"/>
            </a:solidFill>
            <a:miter lim="800000"/>
            <a:headEnd/>
            <a:tailEnd/>
          </a:ln>
        </p:spPr>
        <p:txBody>
          <a:bodyPr/>
          <a:lstStyle/>
          <a:p>
            <a:endParaRPr lang="en-US"/>
          </a:p>
        </p:txBody>
      </p:sp>
      <p:sp>
        <p:nvSpPr>
          <p:cNvPr id="11404" name="Rectangle 227"/>
          <p:cNvSpPr>
            <a:spLocks noChangeArrowheads="1"/>
          </p:cNvSpPr>
          <p:nvPr/>
        </p:nvSpPr>
        <p:spPr bwMode="auto">
          <a:xfrm>
            <a:off x="3065463" y="4125913"/>
            <a:ext cx="11112" cy="9525"/>
          </a:xfrm>
          <a:prstGeom prst="rect">
            <a:avLst/>
          </a:prstGeom>
          <a:solidFill>
            <a:srgbClr val="000000"/>
          </a:solidFill>
          <a:ln w="9525">
            <a:solidFill>
              <a:schemeClr val="tx1"/>
            </a:solidFill>
            <a:miter lim="800000"/>
            <a:headEnd/>
            <a:tailEnd/>
          </a:ln>
        </p:spPr>
        <p:txBody>
          <a:bodyPr/>
          <a:lstStyle/>
          <a:p>
            <a:endParaRPr lang="en-US"/>
          </a:p>
        </p:txBody>
      </p:sp>
      <p:sp>
        <p:nvSpPr>
          <p:cNvPr id="11405" name="Rectangle 228"/>
          <p:cNvSpPr>
            <a:spLocks noChangeArrowheads="1"/>
          </p:cNvSpPr>
          <p:nvPr/>
        </p:nvSpPr>
        <p:spPr bwMode="auto">
          <a:xfrm>
            <a:off x="3155950" y="3878263"/>
            <a:ext cx="7938" cy="7937"/>
          </a:xfrm>
          <a:prstGeom prst="rect">
            <a:avLst/>
          </a:prstGeom>
          <a:solidFill>
            <a:srgbClr val="000000"/>
          </a:solidFill>
          <a:ln w="9525">
            <a:solidFill>
              <a:schemeClr val="tx1"/>
            </a:solidFill>
            <a:miter lim="800000"/>
            <a:headEnd/>
            <a:tailEnd/>
          </a:ln>
        </p:spPr>
        <p:txBody>
          <a:bodyPr/>
          <a:lstStyle/>
          <a:p>
            <a:endParaRPr lang="en-US"/>
          </a:p>
        </p:txBody>
      </p:sp>
      <p:sp>
        <p:nvSpPr>
          <p:cNvPr id="11406" name="Rectangle 229"/>
          <p:cNvSpPr>
            <a:spLocks noChangeArrowheads="1"/>
          </p:cNvSpPr>
          <p:nvPr/>
        </p:nvSpPr>
        <p:spPr bwMode="auto">
          <a:xfrm>
            <a:off x="2808288" y="4154488"/>
            <a:ext cx="9525" cy="7937"/>
          </a:xfrm>
          <a:prstGeom prst="rect">
            <a:avLst/>
          </a:prstGeom>
          <a:solidFill>
            <a:srgbClr val="000000"/>
          </a:solidFill>
          <a:ln w="9525">
            <a:solidFill>
              <a:schemeClr val="tx1"/>
            </a:solidFill>
            <a:miter lim="800000"/>
            <a:headEnd/>
            <a:tailEnd/>
          </a:ln>
        </p:spPr>
        <p:txBody>
          <a:bodyPr/>
          <a:lstStyle/>
          <a:p>
            <a:endParaRPr lang="en-US"/>
          </a:p>
        </p:txBody>
      </p:sp>
      <p:sp>
        <p:nvSpPr>
          <p:cNvPr id="11407" name="Rectangle 230"/>
          <p:cNvSpPr>
            <a:spLocks noChangeArrowheads="1"/>
          </p:cNvSpPr>
          <p:nvPr/>
        </p:nvSpPr>
        <p:spPr bwMode="auto">
          <a:xfrm>
            <a:off x="3259138" y="3670300"/>
            <a:ext cx="11112" cy="7938"/>
          </a:xfrm>
          <a:prstGeom prst="rect">
            <a:avLst/>
          </a:prstGeom>
          <a:solidFill>
            <a:srgbClr val="000000"/>
          </a:solidFill>
          <a:ln w="9525">
            <a:solidFill>
              <a:schemeClr val="tx1"/>
            </a:solidFill>
            <a:miter lim="800000"/>
            <a:headEnd/>
            <a:tailEnd/>
          </a:ln>
        </p:spPr>
        <p:txBody>
          <a:bodyPr/>
          <a:lstStyle/>
          <a:p>
            <a:endParaRPr lang="en-US"/>
          </a:p>
        </p:txBody>
      </p:sp>
      <p:sp>
        <p:nvSpPr>
          <p:cNvPr id="11408" name="Rectangle 231"/>
          <p:cNvSpPr>
            <a:spLocks noChangeArrowheads="1"/>
          </p:cNvSpPr>
          <p:nvPr/>
        </p:nvSpPr>
        <p:spPr bwMode="auto">
          <a:xfrm>
            <a:off x="3363913" y="4024313"/>
            <a:ext cx="9525" cy="7937"/>
          </a:xfrm>
          <a:prstGeom prst="rect">
            <a:avLst/>
          </a:prstGeom>
          <a:solidFill>
            <a:srgbClr val="000000"/>
          </a:solidFill>
          <a:ln w="9525">
            <a:solidFill>
              <a:schemeClr val="tx1"/>
            </a:solidFill>
            <a:miter lim="800000"/>
            <a:headEnd/>
            <a:tailEnd/>
          </a:ln>
        </p:spPr>
        <p:txBody>
          <a:bodyPr/>
          <a:lstStyle/>
          <a:p>
            <a:endParaRPr lang="en-US"/>
          </a:p>
        </p:txBody>
      </p:sp>
      <p:sp>
        <p:nvSpPr>
          <p:cNvPr id="11409" name="Rectangle 232"/>
          <p:cNvSpPr>
            <a:spLocks noChangeArrowheads="1"/>
          </p:cNvSpPr>
          <p:nvPr/>
        </p:nvSpPr>
        <p:spPr bwMode="auto">
          <a:xfrm>
            <a:off x="4033838" y="3184525"/>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410" name="Rectangle 233"/>
          <p:cNvSpPr>
            <a:spLocks noChangeArrowheads="1"/>
          </p:cNvSpPr>
          <p:nvPr/>
        </p:nvSpPr>
        <p:spPr bwMode="auto">
          <a:xfrm>
            <a:off x="3451225" y="3816350"/>
            <a:ext cx="7938" cy="7938"/>
          </a:xfrm>
          <a:prstGeom prst="rect">
            <a:avLst/>
          </a:prstGeom>
          <a:solidFill>
            <a:srgbClr val="000000"/>
          </a:solidFill>
          <a:ln w="9525">
            <a:solidFill>
              <a:schemeClr val="tx1"/>
            </a:solidFill>
            <a:miter lim="800000"/>
            <a:headEnd/>
            <a:tailEnd/>
          </a:ln>
        </p:spPr>
        <p:txBody>
          <a:bodyPr/>
          <a:lstStyle/>
          <a:p>
            <a:endParaRPr lang="en-US"/>
          </a:p>
        </p:txBody>
      </p:sp>
      <p:sp>
        <p:nvSpPr>
          <p:cNvPr id="11411" name="Rectangle 234"/>
          <p:cNvSpPr>
            <a:spLocks noChangeArrowheads="1"/>
          </p:cNvSpPr>
          <p:nvPr/>
        </p:nvSpPr>
        <p:spPr bwMode="auto">
          <a:xfrm>
            <a:off x="3328988" y="3911600"/>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412" name="Rectangle 235"/>
          <p:cNvSpPr>
            <a:spLocks noChangeArrowheads="1"/>
          </p:cNvSpPr>
          <p:nvPr/>
        </p:nvSpPr>
        <p:spPr bwMode="auto">
          <a:xfrm>
            <a:off x="3405188" y="4030663"/>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413" name="Rectangle 236"/>
          <p:cNvSpPr>
            <a:spLocks noChangeArrowheads="1"/>
          </p:cNvSpPr>
          <p:nvPr/>
        </p:nvSpPr>
        <p:spPr bwMode="auto">
          <a:xfrm>
            <a:off x="3216275" y="4097338"/>
            <a:ext cx="11113" cy="7937"/>
          </a:xfrm>
          <a:prstGeom prst="rect">
            <a:avLst/>
          </a:prstGeom>
          <a:solidFill>
            <a:srgbClr val="000000"/>
          </a:solidFill>
          <a:ln w="9525">
            <a:solidFill>
              <a:schemeClr val="tx1"/>
            </a:solidFill>
            <a:miter lim="800000"/>
            <a:headEnd/>
            <a:tailEnd/>
          </a:ln>
        </p:spPr>
        <p:txBody>
          <a:bodyPr/>
          <a:lstStyle/>
          <a:p>
            <a:endParaRPr lang="en-US"/>
          </a:p>
        </p:txBody>
      </p:sp>
      <p:sp>
        <p:nvSpPr>
          <p:cNvPr id="11414" name="Rectangle 237"/>
          <p:cNvSpPr>
            <a:spLocks noChangeArrowheads="1"/>
          </p:cNvSpPr>
          <p:nvPr/>
        </p:nvSpPr>
        <p:spPr bwMode="auto">
          <a:xfrm>
            <a:off x="3502025" y="3879850"/>
            <a:ext cx="11113" cy="9525"/>
          </a:xfrm>
          <a:prstGeom prst="rect">
            <a:avLst/>
          </a:prstGeom>
          <a:solidFill>
            <a:srgbClr val="000000"/>
          </a:solidFill>
          <a:ln w="9525">
            <a:solidFill>
              <a:schemeClr val="tx1"/>
            </a:solidFill>
            <a:miter lim="800000"/>
            <a:headEnd/>
            <a:tailEnd/>
          </a:ln>
        </p:spPr>
        <p:txBody>
          <a:bodyPr/>
          <a:lstStyle/>
          <a:p>
            <a:endParaRPr lang="en-US"/>
          </a:p>
        </p:txBody>
      </p:sp>
      <p:sp>
        <p:nvSpPr>
          <p:cNvPr id="11415" name="Rectangle 238"/>
          <p:cNvSpPr>
            <a:spLocks noChangeArrowheads="1"/>
          </p:cNvSpPr>
          <p:nvPr/>
        </p:nvSpPr>
        <p:spPr bwMode="auto">
          <a:xfrm>
            <a:off x="2962275" y="3975100"/>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416" name="Rectangle 239"/>
          <p:cNvSpPr>
            <a:spLocks noChangeArrowheads="1"/>
          </p:cNvSpPr>
          <p:nvPr/>
        </p:nvSpPr>
        <p:spPr bwMode="auto">
          <a:xfrm>
            <a:off x="2657475" y="4708525"/>
            <a:ext cx="7938" cy="9525"/>
          </a:xfrm>
          <a:prstGeom prst="rect">
            <a:avLst/>
          </a:prstGeom>
          <a:solidFill>
            <a:srgbClr val="000000"/>
          </a:solidFill>
          <a:ln w="9525">
            <a:solidFill>
              <a:schemeClr val="tx1"/>
            </a:solidFill>
            <a:miter lim="800000"/>
            <a:headEnd/>
            <a:tailEnd/>
          </a:ln>
        </p:spPr>
        <p:txBody>
          <a:bodyPr/>
          <a:lstStyle/>
          <a:p>
            <a:endParaRPr lang="en-US"/>
          </a:p>
        </p:txBody>
      </p:sp>
      <p:sp>
        <p:nvSpPr>
          <p:cNvPr id="11417" name="Rectangle 240"/>
          <p:cNvSpPr>
            <a:spLocks noChangeArrowheads="1"/>
          </p:cNvSpPr>
          <p:nvPr/>
        </p:nvSpPr>
        <p:spPr bwMode="auto">
          <a:xfrm>
            <a:off x="3071813" y="4349750"/>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1418" name="Rectangle 241"/>
          <p:cNvSpPr>
            <a:spLocks noChangeArrowheads="1"/>
          </p:cNvSpPr>
          <p:nvPr/>
        </p:nvSpPr>
        <p:spPr bwMode="auto">
          <a:xfrm>
            <a:off x="2695575" y="4198938"/>
            <a:ext cx="7938" cy="9525"/>
          </a:xfrm>
          <a:prstGeom prst="rect">
            <a:avLst/>
          </a:prstGeom>
          <a:solidFill>
            <a:srgbClr val="000000"/>
          </a:solidFill>
          <a:ln w="9525">
            <a:solidFill>
              <a:schemeClr val="tx1"/>
            </a:solidFill>
            <a:miter lim="800000"/>
            <a:headEnd/>
            <a:tailEnd/>
          </a:ln>
        </p:spPr>
        <p:txBody>
          <a:bodyPr/>
          <a:lstStyle/>
          <a:p>
            <a:endParaRPr lang="en-US"/>
          </a:p>
        </p:txBody>
      </p:sp>
      <p:sp>
        <p:nvSpPr>
          <p:cNvPr id="11419" name="Rectangle 242"/>
          <p:cNvSpPr>
            <a:spLocks noChangeArrowheads="1"/>
          </p:cNvSpPr>
          <p:nvPr/>
        </p:nvSpPr>
        <p:spPr bwMode="auto">
          <a:xfrm>
            <a:off x="3429000" y="3748088"/>
            <a:ext cx="9525" cy="7937"/>
          </a:xfrm>
          <a:prstGeom prst="rect">
            <a:avLst/>
          </a:prstGeom>
          <a:solidFill>
            <a:srgbClr val="000000"/>
          </a:solidFill>
          <a:ln w="9525">
            <a:solidFill>
              <a:schemeClr val="tx1"/>
            </a:solidFill>
            <a:miter lim="800000"/>
            <a:headEnd/>
            <a:tailEnd/>
          </a:ln>
        </p:spPr>
        <p:txBody>
          <a:bodyPr/>
          <a:lstStyle/>
          <a:p>
            <a:endParaRPr lang="en-US"/>
          </a:p>
        </p:txBody>
      </p:sp>
      <p:sp>
        <p:nvSpPr>
          <p:cNvPr id="11420" name="Rectangle 243"/>
          <p:cNvSpPr>
            <a:spLocks noChangeArrowheads="1"/>
          </p:cNvSpPr>
          <p:nvPr/>
        </p:nvSpPr>
        <p:spPr bwMode="auto">
          <a:xfrm>
            <a:off x="3176588" y="4187825"/>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421" name="Rectangle 244"/>
          <p:cNvSpPr>
            <a:spLocks noChangeArrowheads="1"/>
          </p:cNvSpPr>
          <p:nvPr/>
        </p:nvSpPr>
        <p:spPr bwMode="auto">
          <a:xfrm>
            <a:off x="3521075" y="3636963"/>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422" name="Rectangle 245"/>
          <p:cNvSpPr>
            <a:spLocks noChangeArrowheads="1"/>
          </p:cNvSpPr>
          <p:nvPr/>
        </p:nvSpPr>
        <p:spPr bwMode="auto">
          <a:xfrm>
            <a:off x="3062288" y="3959225"/>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423" name="Rectangle 246"/>
          <p:cNvSpPr>
            <a:spLocks noChangeArrowheads="1"/>
          </p:cNvSpPr>
          <p:nvPr/>
        </p:nvSpPr>
        <p:spPr bwMode="auto">
          <a:xfrm>
            <a:off x="3065463" y="3983038"/>
            <a:ext cx="11112" cy="9525"/>
          </a:xfrm>
          <a:prstGeom prst="rect">
            <a:avLst/>
          </a:prstGeom>
          <a:solidFill>
            <a:srgbClr val="000000"/>
          </a:solidFill>
          <a:ln w="9525">
            <a:solidFill>
              <a:schemeClr val="tx1"/>
            </a:solidFill>
            <a:miter lim="800000"/>
            <a:headEnd/>
            <a:tailEnd/>
          </a:ln>
        </p:spPr>
        <p:txBody>
          <a:bodyPr/>
          <a:lstStyle/>
          <a:p>
            <a:endParaRPr lang="en-US"/>
          </a:p>
        </p:txBody>
      </p:sp>
      <p:sp>
        <p:nvSpPr>
          <p:cNvPr id="11424" name="Rectangle 247"/>
          <p:cNvSpPr>
            <a:spLocks noChangeArrowheads="1"/>
          </p:cNvSpPr>
          <p:nvPr/>
        </p:nvSpPr>
        <p:spPr bwMode="auto">
          <a:xfrm>
            <a:off x="3130550" y="4289425"/>
            <a:ext cx="11113" cy="7938"/>
          </a:xfrm>
          <a:prstGeom prst="rect">
            <a:avLst/>
          </a:prstGeom>
          <a:solidFill>
            <a:srgbClr val="000000"/>
          </a:solidFill>
          <a:ln w="9525">
            <a:solidFill>
              <a:schemeClr val="tx1"/>
            </a:solidFill>
            <a:miter lim="800000"/>
            <a:headEnd/>
            <a:tailEnd/>
          </a:ln>
        </p:spPr>
        <p:txBody>
          <a:bodyPr/>
          <a:lstStyle/>
          <a:p>
            <a:endParaRPr lang="en-US"/>
          </a:p>
        </p:txBody>
      </p:sp>
      <p:sp>
        <p:nvSpPr>
          <p:cNvPr id="11425" name="Rectangle 248"/>
          <p:cNvSpPr>
            <a:spLocks noChangeArrowheads="1"/>
          </p:cNvSpPr>
          <p:nvPr/>
        </p:nvSpPr>
        <p:spPr bwMode="auto">
          <a:xfrm>
            <a:off x="2854325" y="4352925"/>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426" name="Rectangle 249"/>
          <p:cNvSpPr>
            <a:spLocks noChangeArrowheads="1"/>
          </p:cNvSpPr>
          <p:nvPr/>
        </p:nvSpPr>
        <p:spPr bwMode="auto">
          <a:xfrm>
            <a:off x="3155950" y="4110038"/>
            <a:ext cx="7938" cy="9525"/>
          </a:xfrm>
          <a:prstGeom prst="rect">
            <a:avLst/>
          </a:prstGeom>
          <a:solidFill>
            <a:srgbClr val="000000"/>
          </a:solidFill>
          <a:ln w="9525">
            <a:solidFill>
              <a:schemeClr val="tx1"/>
            </a:solidFill>
            <a:miter lim="800000"/>
            <a:headEnd/>
            <a:tailEnd/>
          </a:ln>
        </p:spPr>
        <p:txBody>
          <a:bodyPr/>
          <a:lstStyle/>
          <a:p>
            <a:endParaRPr lang="en-US"/>
          </a:p>
        </p:txBody>
      </p:sp>
      <p:sp>
        <p:nvSpPr>
          <p:cNvPr id="11427" name="Rectangle 250"/>
          <p:cNvSpPr>
            <a:spLocks noChangeArrowheads="1"/>
          </p:cNvSpPr>
          <p:nvPr/>
        </p:nvSpPr>
        <p:spPr bwMode="auto">
          <a:xfrm>
            <a:off x="3351213" y="3829050"/>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1428" name="Rectangle 251"/>
          <p:cNvSpPr>
            <a:spLocks noChangeArrowheads="1"/>
          </p:cNvSpPr>
          <p:nvPr/>
        </p:nvSpPr>
        <p:spPr bwMode="auto">
          <a:xfrm>
            <a:off x="3395663" y="3911600"/>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429" name="Rectangle 252"/>
          <p:cNvSpPr>
            <a:spLocks noChangeArrowheads="1"/>
          </p:cNvSpPr>
          <p:nvPr/>
        </p:nvSpPr>
        <p:spPr bwMode="auto">
          <a:xfrm>
            <a:off x="3273425" y="4057650"/>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430" name="Rectangle 253"/>
          <p:cNvSpPr>
            <a:spLocks noChangeArrowheads="1"/>
          </p:cNvSpPr>
          <p:nvPr/>
        </p:nvSpPr>
        <p:spPr bwMode="auto">
          <a:xfrm>
            <a:off x="3289300" y="3886200"/>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431" name="Rectangle 254"/>
          <p:cNvSpPr>
            <a:spLocks noChangeArrowheads="1"/>
          </p:cNvSpPr>
          <p:nvPr/>
        </p:nvSpPr>
        <p:spPr bwMode="auto">
          <a:xfrm>
            <a:off x="3543300" y="3660775"/>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432" name="Rectangle 255"/>
          <p:cNvSpPr>
            <a:spLocks noChangeArrowheads="1"/>
          </p:cNvSpPr>
          <p:nvPr/>
        </p:nvSpPr>
        <p:spPr bwMode="auto">
          <a:xfrm>
            <a:off x="3087688" y="3765550"/>
            <a:ext cx="11112" cy="9525"/>
          </a:xfrm>
          <a:prstGeom prst="rect">
            <a:avLst/>
          </a:prstGeom>
          <a:solidFill>
            <a:srgbClr val="000000"/>
          </a:solidFill>
          <a:ln w="9525">
            <a:solidFill>
              <a:schemeClr val="tx1"/>
            </a:solidFill>
            <a:miter lim="800000"/>
            <a:headEnd/>
            <a:tailEnd/>
          </a:ln>
        </p:spPr>
        <p:txBody>
          <a:bodyPr/>
          <a:lstStyle/>
          <a:p>
            <a:endParaRPr lang="en-US"/>
          </a:p>
        </p:txBody>
      </p:sp>
      <p:sp>
        <p:nvSpPr>
          <p:cNvPr id="11433" name="Rectangle 256"/>
          <p:cNvSpPr>
            <a:spLocks noChangeArrowheads="1"/>
          </p:cNvSpPr>
          <p:nvPr/>
        </p:nvSpPr>
        <p:spPr bwMode="auto">
          <a:xfrm>
            <a:off x="3062288" y="4217988"/>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434" name="Rectangle 257"/>
          <p:cNvSpPr>
            <a:spLocks noChangeArrowheads="1"/>
          </p:cNvSpPr>
          <p:nvPr/>
        </p:nvSpPr>
        <p:spPr bwMode="auto">
          <a:xfrm>
            <a:off x="3451225" y="3975100"/>
            <a:ext cx="7938" cy="9525"/>
          </a:xfrm>
          <a:prstGeom prst="rect">
            <a:avLst/>
          </a:prstGeom>
          <a:solidFill>
            <a:srgbClr val="000000"/>
          </a:solidFill>
          <a:ln w="9525">
            <a:solidFill>
              <a:schemeClr val="tx1"/>
            </a:solidFill>
            <a:miter lim="800000"/>
            <a:headEnd/>
            <a:tailEnd/>
          </a:ln>
        </p:spPr>
        <p:txBody>
          <a:bodyPr/>
          <a:lstStyle/>
          <a:p>
            <a:endParaRPr lang="en-US"/>
          </a:p>
        </p:txBody>
      </p:sp>
      <p:sp>
        <p:nvSpPr>
          <p:cNvPr id="11435" name="Rectangle 258"/>
          <p:cNvSpPr>
            <a:spLocks noChangeArrowheads="1"/>
          </p:cNvSpPr>
          <p:nvPr/>
        </p:nvSpPr>
        <p:spPr bwMode="auto">
          <a:xfrm>
            <a:off x="3530600" y="3813175"/>
            <a:ext cx="11113" cy="9525"/>
          </a:xfrm>
          <a:prstGeom prst="rect">
            <a:avLst/>
          </a:prstGeom>
          <a:solidFill>
            <a:srgbClr val="000000"/>
          </a:solidFill>
          <a:ln w="9525">
            <a:solidFill>
              <a:schemeClr val="tx1"/>
            </a:solidFill>
            <a:miter lim="800000"/>
            <a:headEnd/>
            <a:tailEnd/>
          </a:ln>
        </p:spPr>
        <p:txBody>
          <a:bodyPr/>
          <a:lstStyle/>
          <a:p>
            <a:endParaRPr lang="en-US"/>
          </a:p>
        </p:txBody>
      </p:sp>
      <p:sp>
        <p:nvSpPr>
          <p:cNvPr id="11436" name="Rectangle 259"/>
          <p:cNvSpPr>
            <a:spLocks noChangeArrowheads="1"/>
          </p:cNvSpPr>
          <p:nvPr/>
        </p:nvSpPr>
        <p:spPr bwMode="auto">
          <a:xfrm>
            <a:off x="3294063" y="3854450"/>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1437" name="Rectangle 260"/>
          <p:cNvSpPr>
            <a:spLocks noChangeArrowheads="1"/>
          </p:cNvSpPr>
          <p:nvPr/>
        </p:nvSpPr>
        <p:spPr bwMode="auto">
          <a:xfrm>
            <a:off x="2781300" y="4370388"/>
            <a:ext cx="7938" cy="9525"/>
          </a:xfrm>
          <a:prstGeom prst="rect">
            <a:avLst/>
          </a:prstGeom>
          <a:solidFill>
            <a:srgbClr val="000000"/>
          </a:solidFill>
          <a:ln w="9525">
            <a:solidFill>
              <a:schemeClr val="tx1"/>
            </a:solidFill>
            <a:miter lim="800000"/>
            <a:headEnd/>
            <a:tailEnd/>
          </a:ln>
        </p:spPr>
        <p:txBody>
          <a:bodyPr/>
          <a:lstStyle/>
          <a:p>
            <a:endParaRPr lang="en-US"/>
          </a:p>
        </p:txBody>
      </p:sp>
      <p:sp>
        <p:nvSpPr>
          <p:cNvPr id="11438" name="Rectangle 261"/>
          <p:cNvSpPr>
            <a:spLocks noChangeArrowheads="1"/>
          </p:cNvSpPr>
          <p:nvPr/>
        </p:nvSpPr>
        <p:spPr bwMode="auto">
          <a:xfrm>
            <a:off x="3086100" y="3770313"/>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439" name="Rectangle 262"/>
          <p:cNvSpPr>
            <a:spLocks noChangeArrowheads="1"/>
          </p:cNvSpPr>
          <p:nvPr/>
        </p:nvSpPr>
        <p:spPr bwMode="auto">
          <a:xfrm>
            <a:off x="2797175" y="4067175"/>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440" name="Rectangle 263"/>
          <p:cNvSpPr>
            <a:spLocks noChangeArrowheads="1"/>
          </p:cNvSpPr>
          <p:nvPr/>
        </p:nvSpPr>
        <p:spPr bwMode="auto">
          <a:xfrm>
            <a:off x="2921000" y="4327525"/>
            <a:ext cx="11113" cy="9525"/>
          </a:xfrm>
          <a:prstGeom prst="rect">
            <a:avLst/>
          </a:prstGeom>
          <a:solidFill>
            <a:srgbClr val="000000"/>
          </a:solidFill>
          <a:ln w="9525">
            <a:solidFill>
              <a:schemeClr val="tx1"/>
            </a:solidFill>
            <a:miter lim="800000"/>
            <a:headEnd/>
            <a:tailEnd/>
          </a:ln>
        </p:spPr>
        <p:txBody>
          <a:bodyPr/>
          <a:lstStyle/>
          <a:p>
            <a:endParaRPr lang="en-US"/>
          </a:p>
        </p:txBody>
      </p:sp>
      <p:sp>
        <p:nvSpPr>
          <p:cNvPr id="11441" name="Rectangle 264"/>
          <p:cNvSpPr>
            <a:spLocks noChangeArrowheads="1"/>
          </p:cNvSpPr>
          <p:nvPr/>
        </p:nvSpPr>
        <p:spPr bwMode="auto">
          <a:xfrm>
            <a:off x="2833688" y="4240213"/>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442" name="Rectangle 265"/>
          <p:cNvSpPr>
            <a:spLocks noChangeArrowheads="1"/>
          </p:cNvSpPr>
          <p:nvPr/>
        </p:nvSpPr>
        <p:spPr bwMode="auto">
          <a:xfrm>
            <a:off x="3222625" y="4065588"/>
            <a:ext cx="12700" cy="7937"/>
          </a:xfrm>
          <a:prstGeom prst="rect">
            <a:avLst/>
          </a:prstGeom>
          <a:solidFill>
            <a:srgbClr val="000000"/>
          </a:solidFill>
          <a:ln w="9525">
            <a:solidFill>
              <a:schemeClr val="tx1"/>
            </a:solidFill>
            <a:miter lim="800000"/>
            <a:headEnd/>
            <a:tailEnd/>
          </a:ln>
        </p:spPr>
        <p:txBody>
          <a:bodyPr/>
          <a:lstStyle/>
          <a:p>
            <a:endParaRPr lang="en-US"/>
          </a:p>
        </p:txBody>
      </p:sp>
      <p:sp>
        <p:nvSpPr>
          <p:cNvPr id="11443" name="Rectangle 266"/>
          <p:cNvSpPr>
            <a:spLocks noChangeArrowheads="1"/>
          </p:cNvSpPr>
          <p:nvPr/>
        </p:nvSpPr>
        <p:spPr bwMode="auto">
          <a:xfrm>
            <a:off x="3414713" y="4030663"/>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1444" name="Rectangle 267"/>
          <p:cNvSpPr>
            <a:spLocks noChangeArrowheads="1"/>
          </p:cNvSpPr>
          <p:nvPr/>
        </p:nvSpPr>
        <p:spPr bwMode="auto">
          <a:xfrm>
            <a:off x="3162300" y="4198938"/>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445" name="Rectangle 268"/>
          <p:cNvSpPr>
            <a:spLocks noChangeArrowheads="1"/>
          </p:cNvSpPr>
          <p:nvPr/>
        </p:nvSpPr>
        <p:spPr bwMode="auto">
          <a:xfrm>
            <a:off x="3595688" y="3686175"/>
            <a:ext cx="11112" cy="7938"/>
          </a:xfrm>
          <a:prstGeom prst="rect">
            <a:avLst/>
          </a:prstGeom>
          <a:solidFill>
            <a:srgbClr val="000000"/>
          </a:solidFill>
          <a:ln w="9525">
            <a:solidFill>
              <a:schemeClr val="tx1"/>
            </a:solidFill>
            <a:miter lim="800000"/>
            <a:headEnd/>
            <a:tailEnd/>
          </a:ln>
        </p:spPr>
        <p:txBody>
          <a:bodyPr/>
          <a:lstStyle/>
          <a:p>
            <a:endParaRPr lang="en-US"/>
          </a:p>
        </p:txBody>
      </p:sp>
      <p:sp>
        <p:nvSpPr>
          <p:cNvPr id="11446" name="Rectangle 269"/>
          <p:cNvSpPr>
            <a:spLocks noChangeArrowheads="1"/>
          </p:cNvSpPr>
          <p:nvPr/>
        </p:nvSpPr>
        <p:spPr bwMode="auto">
          <a:xfrm>
            <a:off x="3052763" y="4048125"/>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447" name="Rectangle 270"/>
          <p:cNvSpPr>
            <a:spLocks noChangeArrowheads="1"/>
          </p:cNvSpPr>
          <p:nvPr/>
        </p:nvSpPr>
        <p:spPr bwMode="auto">
          <a:xfrm>
            <a:off x="4492625" y="2840038"/>
            <a:ext cx="11113" cy="9525"/>
          </a:xfrm>
          <a:prstGeom prst="rect">
            <a:avLst/>
          </a:prstGeom>
          <a:solidFill>
            <a:srgbClr val="000000"/>
          </a:solidFill>
          <a:ln w="9525">
            <a:solidFill>
              <a:schemeClr val="tx1"/>
            </a:solidFill>
            <a:miter lim="800000"/>
            <a:headEnd/>
            <a:tailEnd/>
          </a:ln>
        </p:spPr>
        <p:txBody>
          <a:bodyPr/>
          <a:lstStyle/>
          <a:p>
            <a:endParaRPr lang="en-US"/>
          </a:p>
        </p:txBody>
      </p:sp>
      <p:sp>
        <p:nvSpPr>
          <p:cNvPr id="11448" name="Rectangle 271"/>
          <p:cNvSpPr>
            <a:spLocks noChangeArrowheads="1"/>
          </p:cNvSpPr>
          <p:nvPr/>
        </p:nvSpPr>
        <p:spPr bwMode="auto">
          <a:xfrm>
            <a:off x="3208338" y="4125913"/>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1449" name="Rectangle 272"/>
          <p:cNvSpPr>
            <a:spLocks noChangeArrowheads="1"/>
          </p:cNvSpPr>
          <p:nvPr/>
        </p:nvSpPr>
        <p:spPr bwMode="auto">
          <a:xfrm>
            <a:off x="3222625" y="4179888"/>
            <a:ext cx="12700" cy="7937"/>
          </a:xfrm>
          <a:prstGeom prst="rect">
            <a:avLst/>
          </a:prstGeom>
          <a:solidFill>
            <a:srgbClr val="000000"/>
          </a:solidFill>
          <a:ln w="9525">
            <a:solidFill>
              <a:schemeClr val="tx1"/>
            </a:solidFill>
            <a:miter lim="800000"/>
            <a:headEnd/>
            <a:tailEnd/>
          </a:ln>
        </p:spPr>
        <p:txBody>
          <a:bodyPr/>
          <a:lstStyle/>
          <a:p>
            <a:endParaRPr lang="en-US"/>
          </a:p>
        </p:txBody>
      </p:sp>
      <p:sp>
        <p:nvSpPr>
          <p:cNvPr id="11450" name="Rectangle 273"/>
          <p:cNvSpPr>
            <a:spLocks noChangeArrowheads="1"/>
          </p:cNvSpPr>
          <p:nvPr/>
        </p:nvSpPr>
        <p:spPr bwMode="auto">
          <a:xfrm>
            <a:off x="3101975" y="4130675"/>
            <a:ext cx="11113" cy="9525"/>
          </a:xfrm>
          <a:prstGeom prst="rect">
            <a:avLst/>
          </a:prstGeom>
          <a:solidFill>
            <a:srgbClr val="000000"/>
          </a:solidFill>
          <a:ln w="9525">
            <a:solidFill>
              <a:schemeClr val="tx1"/>
            </a:solidFill>
            <a:miter lim="800000"/>
            <a:headEnd/>
            <a:tailEnd/>
          </a:ln>
        </p:spPr>
        <p:txBody>
          <a:bodyPr/>
          <a:lstStyle/>
          <a:p>
            <a:endParaRPr lang="en-US"/>
          </a:p>
        </p:txBody>
      </p:sp>
      <p:sp>
        <p:nvSpPr>
          <p:cNvPr id="11451" name="Rectangle 274"/>
          <p:cNvSpPr>
            <a:spLocks noChangeArrowheads="1"/>
          </p:cNvSpPr>
          <p:nvPr/>
        </p:nvSpPr>
        <p:spPr bwMode="auto">
          <a:xfrm>
            <a:off x="2811463" y="4400550"/>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452" name="Rectangle 275"/>
          <p:cNvSpPr>
            <a:spLocks noChangeArrowheads="1"/>
          </p:cNvSpPr>
          <p:nvPr/>
        </p:nvSpPr>
        <p:spPr bwMode="auto">
          <a:xfrm>
            <a:off x="2962275" y="4286250"/>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453" name="Rectangle 276"/>
          <p:cNvSpPr>
            <a:spLocks noChangeArrowheads="1"/>
          </p:cNvSpPr>
          <p:nvPr/>
        </p:nvSpPr>
        <p:spPr bwMode="auto">
          <a:xfrm>
            <a:off x="3062288" y="4151313"/>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454" name="Rectangle 277"/>
          <p:cNvSpPr>
            <a:spLocks noChangeArrowheads="1"/>
          </p:cNvSpPr>
          <p:nvPr/>
        </p:nvSpPr>
        <p:spPr bwMode="auto">
          <a:xfrm>
            <a:off x="3438525" y="3775075"/>
            <a:ext cx="11113" cy="9525"/>
          </a:xfrm>
          <a:prstGeom prst="rect">
            <a:avLst/>
          </a:prstGeom>
          <a:solidFill>
            <a:srgbClr val="000000"/>
          </a:solidFill>
          <a:ln w="9525">
            <a:solidFill>
              <a:schemeClr val="tx1"/>
            </a:solidFill>
            <a:miter lim="800000"/>
            <a:headEnd/>
            <a:tailEnd/>
          </a:ln>
        </p:spPr>
        <p:txBody>
          <a:bodyPr/>
          <a:lstStyle/>
          <a:p>
            <a:endParaRPr lang="en-US"/>
          </a:p>
        </p:txBody>
      </p:sp>
      <p:sp>
        <p:nvSpPr>
          <p:cNvPr id="11455" name="Rectangle 278"/>
          <p:cNvSpPr>
            <a:spLocks noChangeArrowheads="1"/>
          </p:cNvSpPr>
          <p:nvPr/>
        </p:nvSpPr>
        <p:spPr bwMode="auto">
          <a:xfrm>
            <a:off x="3519488" y="3713163"/>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456" name="Rectangle 279"/>
          <p:cNvSpPr>
            <a:spLocks noChangeArrowheads="1"/>
          </p:cNvSpPr>
          <p:nvPr/>
        </p:nvSpPr>
        <p:spPr bwMode="auto">
          <a:xfrm>
            <a:off x="3171825" y="3852863"/>
            <a:ext cx="7938" cy="7937"/>
          </a:xfrm>
          <a:prstGeom prst="rect">
            <a:avLst/>
          </a:prstGeom>
          <a:solidFill>
            <a:srgbClr val="000000"/>
          </a:solidFill>
          <a:ln w="9525">
            <a:solidFill>
              <a:schemeClr val="tx1"/>
            </a:solidFill>
            <a:miter lim="800000"/>
            <a:headEnd/>
            <a:tailEnd/>
          </a:ln>
        </p:spPr>
        <p:txBody>
          <a:bodyPr/>
          <a:lstStyle/>
          <a:p>
            <a:endParaRPr lang="en-US"/>
          </a:p>
        </p:txBody>
      </p:sp>
      <p:sp>
        <p:nvSpPr>
          <p:cNvPr id="11457" name="Rectangle 280"/>
          <p:cNvSpPr>
            <a:spLocks noChangeArrowheads="1"/>
          </p:cNvSpPr>
          <p:nvPr/>
        </p:nvSpPr>
        <p:spPr bwMode="auto">
          <a:xfrm>
            <a:off x="3105150" y="4292600"/>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458" name="Rectangle 281"/>
          <p:cNvSpPr>
            <a:spLocks noChangeArrowheads="1"/>
          </p:cNvSpPr>
          <p:nvPr/>
        </p:nvSpPr>
        <p:spPr bwMode="auto">
          <a:xfrm>
            <a:off x="3216275" y="4029075"/>
            <a:ext cx="11113" cy="7938"/>
          </a:xfrm>
          <a:prstGeom prst="rect">
            <a:avLst/>
          </a:prstGeom>
          <a:solidFill>
            <a:srgbClr val="000000"/>
          </a:solidFill>
          <a:ln w="9525">
            <a:solidFill>
              <a:schemeClr val="tx1"/>
            </a:solidFill>
            <a:miter lim="800000"/>
            <a:headEnd/>
            <a:tailEnd/>
          </a:ln>
        </p:spPr>
        <p:txBody>
          <a:bodyPr/>
          <a:lstStyle/>
          <a:p>
            <a:endParaRPr lang="en-US"/>
          </a:p>
        </p:txBody>
      </p:sp>
      <p:sp>
        <p:nvSpPr>
          <p:cNvPr id="11459" name="Rectangle 282"/>
          <p:cNvSpPr>
            <a:spLocks noChangeArrowheads="1"/>
          </p:cNvSpPr>
          <p:nvPr/>
        </p:nvSpPr>
        <p:spPr bwMode="auto">
          <a:xfrm>
            <a:off x="3162300" y="4167188"/>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460" name="Rectangle 283"/>
          <p:cNvSpPr>
            <a:spLocks noChangeArrowheads="1"/>
          </p:cNvSpPr>
          <p:nvPr/>
        </p:nvSpPr>
        <p:spPr bwMode="auto">
          <a:xfrm>
            <a:off x="4786313" y="2506663"/>
            <a:ext cx="11112" cy="9525"/>
          </a:xfrm>
          <a:prstGeom prst="rect">
            <a:avLst/>
          </a:prstGeom>
          <a:solidFill>
            <a:srgbClr val="000000"/>
          </a:solidFill>
          <a:ln w="9525">
            <a:solidFill>
              <a:schemeClr val="tx1"/>
            </a:solidFill>
            <a:miter lim="800000"/>
            <a:headEnd/>
            <a:tailEnd/>
          </a:ln>
        </p:spPr>
        <p:txBody>
          <a:bodyPr/>
          <a:lstStyle/>
          <a:p>
            <a:endParaRPr lang="en-US"/>
          </a:p>
        </p:txBody>
      </p:sp>
      <p:sp>
        <p:nvSpPr>
          <p:cNvPr id="11461" name="Rectangle 284"/>
          <p:cNvSpPr>
            <a:spLocks noChangeArrowheads="1"/>
          </p:cNvSpPr>
          <p:nvPr/>
        </p:nvSpPr>
        <p:spPr bwMode="auto">
          <a:xfrm>
            <a:off x="3587750" y="3821113"/>
            <a:ext cx="11113" cy="7937"/>
          </a:xfrm>
          <a:prstGeom prst="rect">
            <a:avLst/>
          </a:prstGeom>
          <a:solidFill>
            <a:srgbClr val="000000"/>
          </a:solidFill>
          <a:ln w="9525">
            <a:solidFill>
              <a:schemeClr val="tx1"/>
            </a:solidFill>
            <a:miter lim="800000"/>
            <a:headEnd/>
            <a:tailEnd/>
          </a:ln>
        </p:spPr>
        <p:txBody>
          <a:bodyPr/>
          <a:lstStyle/>
          <a:p>
            <a:endParaRPr lang="en-US"/>
          </a:p>
        </p:txBody>
      </p:sp>
      <p:sp>
        <p:nvSpPr>
          <p:cNvPr id="11462" name="Rectangle 285"/>
          <p:cNvSpPr>
            <a:spLocks noChangeArrowheads="1"/>
          </p:cNvSpPr>
          <p:nvPr/>
        </p:nvSpPr>
        <p:spPr bwMode="auto">
          <a:xfrm>
            <a:off x="3043238" y="3829050"/>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463" name="Rectangle 286"/>
          <p:cNvSpPr>
            <a:spLocks noChangeArrowheads="1"/>
          </p:cNvSpPr>
          <p:nvPr/>
        </p:nvSpPr>
        <p:spPr bwMode="auto">
          <a:xfrm>
            <a:off x="3462338" y="3702050"/>
            <a:ext cx="9525" cy="7938"/>
          </a:xfrm>
          <a:prstGeom prst="rect">
            <a:avLst/>
          </a:prstGeom>
          <a:solidFill>
            <a:srgbClr val="000000"/>
          </a:solidFill>
          <a:ln w="9525">
            <a:solidFill>
              <a:schemeClr val="tx1"/>
            </a:solidFill>
            <a:miter lim="800000"/>
            <a:headEnd/>
            <a:tailEnd/>
          </a:ln>
        </p:spPr>
        <p:txBody>
          <a:bodyPr/>
          <a:lstStyle/>
          <a:p>
            <a:endParaRPr lang="en-US"/>
          </a:p>
        </p:txBody>
      </p:sp>
      <p:sp>
        <p:nvSpPr>
          <p:cNvPr id="11464" name="Rectangle 287"/>
          <p:cNvSpPr>
            <a:spLocks noChangeArrowheads="1"/>
          </p:cNvSpPr>
          <p:nvPr/>
        </p:nvSpPr>
        <p:spPr bwMode="auto">
          <a:xfrm>
            <a:off x="3471863" y="3968750"/>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1465" name="Rectangle 288"/>
          <p:cNvSpPr>
            <a:spLocks noChangeArrowheads="1"/>
          </p:cNvSpPr>
          <p:nvPr/>
        </p:nvSpPr>
        <p:spPr bwMode="auto">
          <a:xfrm>
            <a:off x="3541713" y="3649663"/>
            <a:ext cx="9525" cy="7937"/>
          </a:xfrm>
          <a:prstGeom prst="rect">
            <a:avLst/>
          </a:prstGeom>
          <a:solidFill>
            <a:srgbClr val="000000"/>
          </a:solidFill>
          <a:ln w="9525">
            <a:solidFill>
              <a:schemeClr val="tx1"/>
            </a:solidFill>
            <a:miter lim="800000"/>
            <a:headEnd/>
            <a:tailEnd/>
          </a:ln>
        </p:spPr>
        <p:txBody>
          <a:bodyPr/>
          <a:lstStyle/>
          <a:p>
            <a:endParaRPr lang="en-US"/>
          </a:p>
        </p:txBody>
      </p:sp>
      <p:sp>
        <p:nvSpPr>
          <p:cNvPr id="11466" name="Rectangle 289"/>
          <p:cNvSpPr>
            <a:spLocks noChangeArrowheads="1"/>
          </p:cNvSpPr>
          <p:nvPr/>
        </p:nvSpPr>
        <p:spPr bwMode="auto">
          <a:xfrm>
            <a:off x="2970213" y="4313238"/>
            <a:ext cx="7937" cy="11112"/>
          </a:xfrm>
          <a:prstGeom prst="rect">
            <a:avLst/>
          </a:prstGeom>
          <a:solidFill>
            <a:srgbClr val="000000"/>
          </a:solidFill>
          <a:ln w="9525">
            <a:solidFill>
              <a:schemeClr val="tx1"/>
            </a:solidFill>
            <a:miter lim="800000"/>
            <a:headEnd/>
            <a:tailEnd/>
          </a:ln>
        </p:spPr>
        <p:txBody>
          <a:bodyPr/>
          <a:lstStyle/>
          <a:p>
            <a:endParaRPr lang="en-US"/>
          </a:p>
        </p:txBody>
      </p:sp>
      <p:sp>
        <p:nvSpPr>
          <p:cNvPr id="11467" name="Rectangle 290"/>
          <p:cNvSpPr>
            <a:spLocks noChangeArrowheads="1"/>
          </p:cNvSpPr>
          <p:nvPr/>
        </p:nvSpPr>
        <p:spPr bwMode="auto">
          <a:xfrm>
            <a:off x="3413125" y="3771900"/>
            <a:ext cx="7938" cy="9525"/>
          </a:xfrm>
          <a:prstGeom prst="rect">
            <a:avLst/>
          </a:prstGeom>
          <a:solidFill>
            <a:srgbClr val="000000"/>
          </a:solidFill>
          <a:ln w="9525">
            <a:solidFill>
              <a:schemeClr val="tx1"/>
            </a:solidFill>
            <a:miter lim="800000"/>
            <a:headEnd/>
            <a:tailEnd/>
          </a:ln>
        </p:spPr>
        <p:txBody>
          <a:bodyPr/>
          <a:lstStyle/>
          <a:p>
            <a:endParaRPr lang="en-US"/>
          </a:p>
        </p:txBody>
      </p:sp>
      <p:sp>
        <p:nvSpPr>
          <p:cNvPr id="11468" name="Rectangle 291"/>
          <p:cNvSpPr>
            <a:spLocks noChangeArrowheads="1"/>
          </p:cNvSpPr>
          <p:nvPr/>
        </p:nvSpPr>
        <p:spPr bwMode="auto">
          <a:xfrm>
            <a:off x="2654300" y="4627563"/>
            <a:ext cx="9525" cy="7937"/>
          </a:xfrm>
          <a:prstGeom prst="rect">
            <a:avLst/>
          </a:prstGeom>
          <a:solidFill>
            <a:srgbClr val="000000"/>
          </a:solidFill>
          <a:ln w="9525">
            <a:solidFill>
              <a:schemeClr val="tx1"/>
            </a:solidFill>
            <a:miter lim="800000"/>
            <a:headEnd/>
            <a:tailEnd/>
          </a:ln>
        </p:spPr>
        <p:txBody>
          <a:bodyPr/>
          <a:lstStyle/>
          <a:p>
            <a:endParaRPr lang="en-US"/>
          </a:p>
        </p:txBody>
      </p:sp>
      <p:sp>
        <p:nvSpPr>
          <p:cNvPr id="11469" name="Rectangle 292"/>
          <p:cNvSpPr>
            <a:spLocks noChangeArrowheads="1"/>
          </p:cNvSpPr>
          <p:nvPr/>
        </p:nvSpPr>
        <p:spPr bwMode="auto">
          <a:xfrm>
            <a:off x="3462338" y="3890963"/>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470" name="Rectangle 293"/>
          <p:cNvSpPr>
            <a:spLocks noChangeArrowheads="1"/>
          </p:cNvSpPr>
          <p:nvPr/>
        </p:nvSpPr>
        <p:spPr bwMode="auto">
          <a:xfrm>
            <a:off x="3076575" y="3916363"/>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471" name="Rectangle 294"/>
          <p:cNvSpPr>
            <a:spLocks noChangeArrowheads="1"/>
          </p:cNvSpPr>
          <p:nvPr/>
        </p:nvSpPr>
        <p:spPr bwMode="auto">
          <a:xfrm>
            <a:off x="3078163" y="4181475"/>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472" name="Rectangle 295"/>
          <p:cNvSpPr>
            <a:spLocks noChangeArrowheads="1"/>
          </p:cNvSpPr>
          <p:nvPr/>
        </p:nvSpPr>
        <p:spPr bwMode="auto">
          <a:xfrm>
            <a:off x="3249613" y="4154488"/>
            <a:ext cx="7937" cy="7937"/>
          </a:xfrm>
          <a:prstGeom prst="rect">
            <a:avLst/>
          </a:prstGeom>
          <a:solidFill>
            <a:srgbClr val="000000"/>
          </a:solidFill>
          <a:ln w="9525">
            <a:solidFill>
              <a:schemeClr val="tx1"/>
            </a:solidFill>
            <a:miter lim="800000"/>
            <a:headEnd/>
            <a:tailEnd/>
          </a:ln>
        </p:spPr>
        <p:txBody>
          <a:bodyPr/>
          <a:lstStyle/>
          <a:p>
            <a:endParaRPr lang="en-US"/>
          </a:p>
        </p:txBody>
      </p:sp>
      <p:sp>
        <p:nvSpPr>
          <p:cNvPr id="11473" name="Rectangle 296"/>
          <p:cNvSpPr>
            <a:spLocks noChangeArrowheads="1"/>
          </p:cNvSpPr>
          <p:nvPr/>
        </p:nvSpPr>
        <p:spPr bwMode="auto">
          <a:xfrm>
            <a:off x="3333750" y="3975100"/>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474" name="Rectangle 297"/>
          <p:cNvSpPr>
            <a:spLocks noChangeArrowheads="1"/>
          </p:cNvSpPr>
          <p:nvPr/>
        </p:nvSpPr>
        <p:spPr bwMode="auto">
          <a:xfrm>
            <a:off x="2890838" y="4019550"/>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475" name="Rectangle 298"/>
          <p:cNvSpPr>
            <a:spLocks noChangeArrowheads="1"/>
          </p:cNvSpPr>
          <p:nvPr/>
        </p:nvSpPr>
        <p:spPr bwMode="auto">
          <a:xfrm>
            <a:off x="2660650" y="4192588"/>
            <a:ext cx="11113" cy="9525"/>
          </a:xfrm>
          <a:prstGeom prst="rect">
            <a:avLst/>
          </a:prstGeom>
          <a:solidFill>
            <a:srgbClr val="000000"/>
          </a:solidFill>
          <a:ln w="9525">
            <a:solidFill>
              <a:schemeClr val="tx1"/>
            </a:solidFill>
            <a:miter lim="800000"/>
            <a:headEnd/>
            <a:tailEnd/>
          </a:ln>
        </p:spPr>
        <p:txBody>
          <a:bodyPr/>
          <a:lstStyle/>
          <a:p>
            <a:endParaRPr lang="en-US"/>
          </a:p>
        </p:txBody>
      </p:sp>
      <p:sp>
        <p:nvSpPr>
          <p:cNvPr id="11476" name="Rectangle 299"/>
          <p:cNvSpPr>
            <a:spLocks noChangeArrowheads="1"/>
          </p:cNvSpPr>
          <p:nvPr/>
        </p:nvSpPr>
        <p:spPr bwMode="auto">
          <a:xfrm>
            <a:off x="3578225" y="3779838"/>
            <a:ext cx="9525" cy="7937"/>
          </a:xfrm>
          <a:prstGeom prst="rect">
            <a:avLst/>
          </a:prstGeom>
          <a:solidFill>
            <a:srgbClr val="000000"/>
          </a:solidFill>
          <a:ln w="9525">
            <a:solidFill>
              <a:schemeClr val="tx1"/>
            </a:solidFill>
            <a:miter lim="800000"/>
            <a:headEnd/>
            <a:tailEnd/>
          </a:ln>
        </p:spPr>
        <p:txBody>
          <a:bodyPr/>
          <a:lstStyle/>
          <a:p>
            <a:endParaRPr lang="en-US"/>
          </a:p>
        </p:txBody>
      </p:sp>
      <p:sp>
        <p:nvSpPr>
          <p:cNvPr id="11477" name="Rectangle 300"/>
          <p:cNvSpPr>
            <a:spLocks noChangeArrowheads="1"/>
          </p:cNvSpPr>
          <p:nvPr/>
        </p:nvSpPr>
        <p:spPr bwMode="auto">
          <a:xfrm>
            <a:off x="2736850" y="4421188"/>
            <a:ext cx="7938" cy="9525"/>
          </a:xfrm>
          <a:prstGeom prst="rect">
            <a:avLst/>
          </a:prstGeom>
          <a:solidFill>
            <a:srgbClr val="000000"/>
          </a:solidFill>
          <a:ln w="9525">
            <a:solidFill>
              <a:schemeClr val="tx1"/>
            </a:solidFill>
            <a:miter lim="800000"/>
            <a:headEnd/>
            <a:tailEnd/>
          </a:ln>
        </p:spPr>
        <p:txBody>
          <a:bodyPr/>
          <a:lstStyle/>
          <a:p>
            <a:endParaRPr lang="en-US"/>
          </a:p>
        </p:txBody>
      </p:sp>
      <p:sp>
        <p:nvSpPr>
          <p:cNvPr id="11478" name="Rectangle 301"/>
          <p:cNvSpPr>
            <a:spLocks noChangeArrowheads="1"/>
          </p:cNvSpPr>
          <p:nvPr/>
        </p:nvSpPr>
        <p:spPr bwMode="auto">
          <a:xfrm>
            <a:off x="4186238" y="3070225"/>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479" name="Rectangle 302"/>
          <p:cNvSpPr>
            <a:spLocks noChangeArrowheads="1"/>
          </p:cNvSpPr>
          <p:nvPr/>
        </p:nvSpPr>
        <p:spPr bwMode="auto">
          <a:xfrm>
            <a:off x="3135313" y="4179888"/>
            <a:ext cx="7937" cy="7937"/>
          </a:xfrm>
          <a:prstGeom prst="rect">
            <a:avLst/>
          </a:prstGeom>
          <a:solidFill>
            <a:srgbClr val="000000"/>
          </a:solidFill>
          <a:ln w="9525">
            <a:solidFill>
              <a:schemeClr val="tx1"/>
            </a:solidFill>
            <a:miter lim="800000"/>
            <a:headEnd/>
            <a:tailEnd/>
          </a:ln>
        </p:spPr>
        <p:txBody>
          <a:bodyPr/>
          <a:lstStyle/>
          <a:p>
            <a:endParaRPr lang="en-US"/>
          </a:p>
        </p:txBody>
      </p:sp>
      <p:sp>
        <p:nvSpPr>
          <p:cNvPr id="11480" name="Rectangle 303"/>
          <p:cNvSpPr>
            <a:spLocks noChangeArrowheads="1"/>
          </p:cNvSpPr>
          <p:nvPr/>
        </p:nvSpPr>
        <p:spPr bwMode="auto">
          <a:xfrm>
            <a:off x="3455988" y="3927475"/>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1481" name="Rectangle 304"/>
          <p:cNvSpPr>
            <a:spLocks noChangeArrowheads="1"/>
          </p:cNvSpPr>
          <p:nvPr/>
        </p:nvSpPr>
        <p:spPr bwMode="auto">
          <a:xfrm>
            <a:off x="3479800" y="3925888"/>
            <a:ext cx="12700" cy="9525"/>
          </a:xfrm>
          <a:prstGeom prst="rect">
            <a:avLst/>
          </a:prstGeom>
          <a:solidFill>
            <a:srgbClr val="000000"/>
          </a:solidFill>
          <a:ln w="9525">
            <a:solidFill>
              <a:schemeClr val="tx1"/>
            </a:solidFill>
            <a:miter lim="800000"/>
            <a:headEnd/>
            <a:tailEnd/>
          </a:ln>
        </p:spPr>
        <p:txBody>
          <a:bodyPr/>
          <a:lstStyle/>
          <a:p>
            <a:endParaRPr lang="en-US"/>
          </a:p>
        </p:txBody>
      </p:sp>
      <p:sp>
        <p:nvSpPr>
          <p:cNvPr id="11482" name="Rectangle 305"/>
          <p:cNvSpPr>
            <a:spLocks noChangeArrowheads="1"/>
          </p:cNvSpPr>
          <p:nvPr/>
        </p:nvSpPr>
        <p:spPr bwMode="auto">
          <a:xfrm>
            <a:off x="3378200" y="3775075"/>
            <a:ext cx="11113" cy="9525"/>
          </a:xfrm>
          <a:prstGeom prst="rect">
            <a:avLst/>
          </a:prstGeom>
          <a:solidFill>
            <a:srgbClr val="000000"/>
          </a:solidFill>
          <a:ln w="9525">
            <a:solidFill>
              <a:schemeClr val="tx1"/>
            </a:solidFill>
            <a:miter lim="800000"/>
            <a:headEnd/>
            <a:tailEnd/>
          </a:ln>
        </p:spPr>
        <p:txBody>
          <a:bodyPr/>
          <a:lstStyle/>
          <a:p>
            <a:endParaRPr lang="en-US"/>
          </a:p>
        </p:txBody>
      </p:sp>
      <p:sp>
        <p:nvSpPr>
          <p:cNvPr id="11483" name="Rectangle 306"/>
          <p:cNvSpPr>
            <a:spLocks noChangeArrowheads="1"/>
          </p:cNvSpPr>
          <p:nvPr/>
        </p:nvSpPr>
        <p:spPr bwMode="auto">
          <a:xfrm>
            <a:off x="3021013" y="4346575"/>
            <a:ext cx="11112" cy="7938"/>
          </a:xfrm>
          <a:prstGeom prst="rect">
            <a:avLst/>
          </a:prstGeom>
          <a:solidFill>
            <a:srgbClr val="000000"/>
          </a:solidFill>
          <a:ln w="9525">
            <a:solidFill>
              <a:schemeClr val="tx1"/>
            </a:solidFill>
            <a:miter lim="800000"/>
            <a:headEnd/>
            <a:tailEnd/>
          </a:ln>
        </p:spPr>
        <p:txBody>
          <a:bodyPr/>
          <a:lstStyle/>
          <a:p>
            <a:endParaRPr lang="en-US"/>
          </a:p>
        </p:txBody>
      </p:sp>
      <p:sp>
        <p:nvSpPr>
          <p:cNvPr id="11484" name="Rectangle 307"/>
          <p:cNvSpPr>
            <a:spLocks noChangeArrowheads="1"/>
          </p:cNvSpPr>
          <p:nvPr/>
        </p:nvSpPr>
        <p:spPr bwMode="auto">
          <a:xfrm>
            <a:off x="3278188" y="4125913"/>
            <a:ext cx="11112" cy="9525"/>
          </a:xfrm>
          <a:prstGeom prst="rect">
            <a:avLst/>
          </a:prstGeom>
          <a:solidFill>
            <a:srgbClr val="000000"/>
          </a:solidFill>
          <a:ln w="9525">
            <a:solidFill>
              <a:schemeClr val="tx1"/>
            </a:solidFill>
            <a:miter lim="800000"/>
            <a:headEnd/>
            <a:tailEnd/>
          </a:ln>
        </p:spPr>
        <p:txBody>
          <a:bodyPr/>
          <a:lstStyle/>
          <a:p>
            <a:endParaRPr lang="en-US"/>
          </a:p>
        </p:txBody>
      </p:sp>
      <p:sp>
        <p:nvSpPr>
          <p:cNvPr id="11485" name="Rectangle 308"/>
          <p:cNvSpPr>
            <a:spLocks noChangeArrowheads="1"/>
          </p:cNvSpPr>
          <p:nvPr/>
        </p:nvSpPr>
        <p:spPr bwMode="auto">
          <a:xfrm>
            <a:off x="3398838" y="4016375"/>
            <a:ext cx="9525" cy="7938"/>
          </a:xfrm>
          <a:prstGeom prst="rect">
            <a:avLst/>
          </a:prstGeom>
          <a:solidFill>
            <a:srgbClr val="000000"/>
          </a:solidFill>
          <a:ln w="9525">
            <a:solidFill>
              <a:schemeClr val="tx1"/>
            </a:solidFill>
            <a:miter lim="800000"/>
            <a:headEnd/>
            <a:tailEnd/>
          </a:ln>
        </p:spPr>
        <p:txBody>
          <a:bodyPr/>
          <a:lstStyle/>
          <a:p>
            <a:endParaRPr lang="en-US"/>
          </a:p>
        </p:txBody>
      </p:sp>
      <p:sp>
        <p:nvSpPr>
          <p:cNvPr id="11486" name="Rectangle 309"/>
          <p:cNvSpPr>
            <a:spLocks noChangeArrowheads="1"/>
          </p:cNvSpPr>
          <p:nvPr/>
        </p:nvSpPr>
        <p:spPr bwMode="auto">
          <a:xfrm>
            <a:off x="4156075" y="3114675"/>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487" name="Rectangle 310"/>
          <p:cNvSpPr>
            <a:spLocks noChangeArrowheads="1"/>
          </p:cNvSpPr>
          <p:nvPr/>
        </p:nvSpPr>
        <p:spPr bwMode="auto">
          <a:xfrm>
            <a:off x="3295650" y="4206875"/>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488" name="Rectangle 311"/>
          <p:cNvSpPr>
            <a:spLocks noChangeArrowheads="1"/>
          </p:cNvSpPr>
          <p:nvPr/>
        </p:nvSpPr>
        <p:spPr bwMode="auto">
          <a:xfrm>
            <a:off x="3162300" y="4078288"/>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489" name="Rectangle 312"/>
          <p:cNvSpPr>
            <a:spLocks noChangeArrowheads="1"/>
          </p:cNvSpPr>
          <p:nvPr/>
        </p:nvSpPr>
        <p:spPr bwMode="auto">
          <a:xfrm>
            <a:off x="3502025" y="3886200"/>
            <a:ext cx="11113" cy="9525"/>
          </a:xfrm>
          <a:prstGeom prst="rect">
            <a:avLst/>
          </a:prstGeom>
          <a:solidFill>
            <a:srgbClr val="000000"/>
          </a:solidFill>
          <a:ln w="9525">
            <a:solidFill>
              <a:schemeClr val="tx1"/>
            </a:solidFill>
            <a:miter lim="800000"/>
            <a:headEnd/>
            <a:tailEnd/>
          </a:ln>
        </p:spPr>
        <p:txBody>
          <a:bodyPr/>
          <a:lstStyle/>
          <a:p>
            <a:endParaRPr lang="en-US"/>
          </a:p>
        </p:txBody>
      </p:sp>
      <p:sp>
        <p:nvSpPr>
          <p:cNvPr id="11490" name="Rectangle 313"/>
          <p:cNvSpPr>
            <a:spLocks noChangeArrowheads="1"/>
          </p:cNvSpPr>
          <p:nvPr/>
        </p:nvSpPr>
        <p:spPr bwMode="auto">
          <a:xfrm>
            <a:off x="3336925" y="3744913"/>
            <a:ext cx="7938" cy="9525"/>
          </a:xfrm>
          <a:prstGeom prst="rect">
            <a:avLst/>
          </a:prstGeom>
          <a:solidFill>
            <a:srgbClr val="000000"/>
          </a:solidFill>
          <a:ln w="9525">
            <a:solidFill>
              <a:schemeClr val="tx1"/>
            </a:solidFill>
            <a:miter lim="800000"/>
            <a:headEnd/>
            <a:tailEnd/>
          </a:ln>
        </p:spPr>
        <p:txBody>
          <a:bodyPr/>
          <a:lstStyle/>
          <a:p>
            <a:endParaRPr lang="en-US"/>
          </a:p>
        </p:txBody>
      </p:sp>
      <p:sp>
        <p:nvSpPr>
          <p:cNvPr id="11491" name="Rectangle 314"/>
          <p:cNvSpPr>
            <a:spLocks noChangeArrowheads="1"/>
          </p:cNvSpPr>
          <p:nvPr/>
        </p:nvSpPr>
        <p:spPr bwMode="auto">
          <a:xfrm>
            <a:off x="3549650" y="3811588"/>
            <a:ext cx="7938" cy="9525"/>
          </a:xfrm>
          <a:prstGeom prst="rect">
            <a:avLst/>
          </a:prstGeom>
          <a:solidFill>
            <a:srgbClr val="000000"/>
          </a:solidFill>
          <a:ln w="9525">
            <a:solidFill>
              <a:schemeClr val="tx1"/>
            </a:solidFill>
            <a:miter lim="800000"/>
            <a:headEnd/>
            <a:tailEnd/>
          </a:ln>
        </p:spPr>
        <p:txBody>
          <a:bodyPr/>
          <a:lstStyle/>
          <a:p>
            <a:endParaRPr lang="en-US"/>
          </a:p>
        </p:txBody>
      </p:sp>
      <p:sp>
        <p:nvSpPr>
          <p:cNvPr id="11492" name="Rectangle 315"/>
          <p:cNvSpPr>
            <a:spLocks noChangeArrowheads="1"/>
          </p:cNvSpPr>
          <p:nvPr/>
        </p:nvSpPr>
        <p:spPr bwMode="auto">
          <a:xfrm>
            <a:off x="3305175" y="4083050"/>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493" name="Rectangle 316"/>
          <p:cNvSpPr>
            <a:spLocks noChangeArrowheads="1"/>
          </p:cNvSpPr>
          <p:nvPr/>
        </p:nvSpPr>
        <p:spPr bwMode="auto">
          <a:xfrm>
            <a:off x="3451225" y="3854450"/>
            <a:ext cx="7938" cy="9525"/>
          </a:xfrm>
          <a:prstGeom prst="rect">
            <a:avLst/>
          </a:prstGeom>
          <a:solidFill>
            <a:srgbClr val="000000"/>
          </a:solidFill>
          <a:ln w="9525">
            <a:solidFill>
              <a:schemeClr val="tx1"/>
            </a:solidFill>
            <a:miter lim="800000"/>
            <a:headEnd/>
            <a:tailEnd/>
          </a:ln>
        </p:spPr>
        <p:txBody>
          <a:bodyPr/>
          <a:lstStyle/>
          <a:p>
            <a:endParaRPr lang="en-US"/>
          </a:p>
        </p:txBody>
      </p:sp>
      <p:sp>
        <p:nvSpPr>
          <p:cNvPr id="11494" name="Rectangle 317"/>
          <p:cNvSpPr>
            <a:spLocks noChangeArrowheads="1"/>
          </p:cNvSpPr>
          <p:nvPr/>
        </p:nvSpPr>
        <p:spPr bwMode="auto">
          <a:xfrm>
            <a:off x="3587750" y="3649663"/>
            <a:ext cx="11113" cy="7937"/>
          </a:xfrm>
          <a:prstGeom prst="rect">
            <a:avLst/>
          </a:prstGeom>
          <a:solidFill>
            <a:srgbClr val="000000"/>
          </a:solidFill>
          <a:ln w="9525">
            <a:solidFill>
              <a:schemeClr val="tx1"/>
            </a:solidFill>
            <a:miter lim="800000"/>
            <a:headEnd/>
            <a:tailEnd/>
          </a:ln>
        </p:spPr>
        <p:txBody>
          <a:bodyPr/>
          <a:lstStyle/>
          <a:p>
            <a:endParaRPr lang="en-US"/>
          </a:p>
        </p:txBody>
      </p:sp>
      <p:sp>
        <p:nvSpPr>
          <p:cNvPr id="11495" name="Rectangle 318"/>
          <p:cNvSpPr>
            <a:spLocks noChangeArrowheads="1"/>
          </p:cNvSpPr>
          <p:nvPr/>
        </p:nvSpPr>
        <p:spPr bwMode="auto">
          <a:xfrm>
            <a:off x="3459163" y="3556000"/>
            <a:ext cx="11112" cy="7938"/>
          </a:xfrm>
          <a:prstGeom prst="rect">
            <a:avLst/>
          </a:prstGeom>
          <a:solidFill>
            <a:srgbClr val="000000"/>
          </a:solidFill>
          <a:ln w="9525">
            <a:solidFill>
              <a:schemeClr val="tx1"/>
            </a:solidFill>
            <a:miter lim="800000"/>
            <a:headEnd/>
            <a:tailEnd/>
          </a:ln>
        </p:spPr>
        <p:txBody>
          <a:bodyPr/>
          <a:lstStyle/>
          <a:p>
            <a:endParaRPr lang="en-US"/>
          </a:p>
        </p:txBody>
      </p:sp>
      <p:sp>
        <p:nvSpPr>
          <p:cNvPr id="11496" name="Rectangle 319"/>
          <p:cNvSpPr>
            <a:spLocks noChangeArrowheads="1"/>
          </p:cNvSpPr>
          <p:nvPr/>
        </p:nvSpPr>
        <p:spPr bwMode="auto">
          <a:xfrm>
            <a:off x="3387725" y="3998913"/>
            <a:ext cx="7938" cy="9525"/>
          </a:xfrm>
          <a:prstGeom prst="rect">
            <a:avLst/>
          </a:prstGeom>
          <a:solidFill>
            <a:srgbClr val="000000"/>
          </a:solidFill>
          <a:ln w="9525">
            <a:solidFill>
              <a:schemeClr val="tx1"/>
            </a:solidFill>
            <a:miter lim="800000"/>
            <a:headEnd/>
            <a:tailEnd/>
          </a:ln>
        </p:spPr>
        <p:txBody>
          <a:bodyPr/>
          <a:lstStyle/>
          <a:p>
            <a:endParaRPr lang="en-US"/>
          </a:p>
        </p:txBody>
      </p:sp>
      <p:sp>
        <p:nvSpPr>
          <p:cNvPr id="11497" name="Rectangle 320"/>
          <p:cNvSpPr>
            <a:spLocks noChangeArrowheads="1"/>
          </p:cNvSpPr>
          <p:nvPr/>
        </p:nvSpPr>
        <p:spPr bwMode="auto">
          <a:xfrm>
            <a:off x="3289300" y="4094163"/>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498" name="Rectangle 321"/>
          <p:cNvSpPr>
            <a:spLocks noChangeArrowheads="1"/>
          </p:cNvSpPr>
          <p:nvPr/>
        </p:nvSpPr>
        <p:spPr bwMode="auto">
          <a:xfrm>
            <a:off x="3282950" y="3606800"/>
            <a:ext cx="11113" cy="9525"/>
          </a:xfrm>
          <a:prstGeom prst="rect">
            <a:avLst/>
          </a:prstGeom>
          <a:solidFill>
            <a:srgbClr val="000000"/>
          </a:solidFill>
          <a:ln w="9525">
            <a:solidFill>
              <a:schemeClr val="tx1"/>
            </a:solidFill>
            <a:miter lim="800000"/>
            <a:headEnd/>
            <a:tailEnd/>
          </a:ln>
        </p:spPr>
        <p:txBody>
          <a:bodyPr/>
          <a:lstStyle/>
          <a:p>
            <a:endParaRPr lang="en-US"/>
          </a:p>
        </p:txBody>
      </p:sp>
      <p:sp>
        <p:nvSpPr>
          <p:cNvPr id="11499" name="Rectangle 322"/>
          <p:cNvSpPr>
            <a:spLocks noChangeArrowheads="1"/>
          </p:cNvSpPr>
          <p:nvPr/>
        </p:nvSpPr>
        <p:spPr bwMode="auto">
          <a:xfrm>
            <a:off x="3098800" y="3984625"/>
            <a:ext cx="7938" cy="9525"/>
          </a:xfrm>
          <a:prstGeom prst="rect">
            <a:avLst/>
          </a:prstGeom>
          <a:solidFill>
            <a:srgbClr val="000000"/>
          </a:solidFill>
          <a:ln w="9525">
            <a:solidFill>
              <a:schemeClr val="tx1"/>
            </a:solidFill>
            <a:miter lim="800000"/>
            <a:headEnd/>
            <a:tailEnd/>
          </a:ln>
        </p:spPr>
        <p:txBody>
          <a:bodyPr/>
          <a:lstStyle/>
          <a:p>
            <a:endParaRPr lang="en-US"/>
          </a:p>
        </p:txBody>
      </p:sp>
      <p:sp>
        <p:nvSpPr>
          <p:cNvPr id="11500" name="Rectangle 323"/>
          <p:cNvSpPr>
            <a:spLocks noChangeArrowheads="1"/>
          </p:cNvSpPr>
          <p:nvPr/>
        </p:nvSpPr>
        <p:spPr bwMode="auto">
          <a:xfrm>
            <a:off x="4489450" y="2806700"/>
            <a:ext cx="9525" cy="7938"/>
          </a:xfrm>
          <a:prstGeom prst="rect">
            <a:avLst/>
          </a:prstGeom>
          <a:solidFill>
            <a:srgbClr val="000000"/>
          </a:solidFill>
          <a:ln w="9525">
            <a:solidFill>
              <a:schemeClr val="tx1"/>
            </a:solidFill>
            <a:miter lim="800000"/>
            <a:headEnd/>
            <a:tailEnd/>
          </a:ln>
        </p:spPr>
        <p:txBody>
          <a:bodyPr/>
          <a:lstStyle/>
          <a:p>
            <a:endParaRPr lang="en-US"/>
          </a:p>
        </p:txBody>
      </p:sp>
      <p:sp>
        <p:nvSpPr>
          <p:cNvPr id="11501" name="Rectangle 324"/>
          <p:cNvSpPr>
            <a:spLocks noChangeArrowheads="1"/>
          </p:cNvSpPr>
          <p:nvPr/>
        </p:nvSpPr>
        <p:spPr bwMode="auto">
          <a:xfrm>
            <a:off x="2801938" y="4110038"/>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502" name="Rectangle 325"/>
          <p:cNvSpPr>
            <a:spLocks noChangeArrowheads="1"/>
          </p:cNvSpPr>
          <p:nvPr/>
        </p:nvSpPr>
        <p:spPr bwMode="auto">
          <a:xfrm>
            <a:off x="3429000" y="3724275"/>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503" name="Rectangle 326"/>
          <p:cNvSpPr>
            <a:spLocks noChangeArrowheads="1"/>
          </p:cNvSpPr>
          <p:nvPr/>
        </p:nvSpPr>
        <p:spPr bwMode="auto">
          <a:xfrm>
            <a:off x="2959100" y="4216400"/>
            <a:ext cx="11113" cy="7938"/>
          </a:xfrm>
          <a:prstGeom prst="rect">
            <a:avLst/>
          </a:prstGeom>
          <a:solidFill>
            <a:srgbClr val="000000"/>
          </a:solidFill>
          <a:ln w="9525">
            <a:solidFill>
              <a:schemeClr val="tx1"/>
            </a:solidFill>
            <a:miter lim="800000"/>
            <a:headEnd/>
            <a:tailEnd/>
          </a:ln>
        </p:spPr>
        <p:txBody>
          <a:bodyPr/>
          <a:lstStyle/>
          <a:p>
            <a:endParaRPr lang="en-US"/>
          </a:p>
        </p:txBody>
      </p:sp>
      <p:sp>
        <p:nvSpPr>
          <p:cNvPr id="11504" name="Rectangle 327"/>
          <p:cNvSpPr>
            <a:spLocks noChangeArrowheads="1"/>
          </p:cNvSpPr>
          <p:nvPr/>
        </p:nvSpPr>
        <p:spPr bwMode="auto">
          <a:xfrm>
            <a:off x="2795588" y="4479925"/>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1505" name="Rectangle 328"/>
          <p:cNvSpPr>
            <a:spLocks noChangeArrowheads="1"/>
          </p:cNvSpPr>
          <p:nvPr/>
        </p:nvSpPr>
        <p:spPr bwMode="auto">
          <a:xfrm>
            <a:off x="3387725" y="3697288"/>
            <a:ext cx="7938" cy="9525"/>
          </a:xfrm>
          <a:prstGeom prst="rect">
            <a:avLst/>
          </a:prstGeom>
          <a:solidFill>
            <a:srgbClr val="000000"/>
          </a:solidFill>
          <a:ln w="9525">
            <a:solidFill>
              <a:schemeClr val="tx1"/>
            </a:solidFill>
            <a:miter lim="800000"/>
            <a:headEnd/>
            <a:tailEnd/>
          </a:ln>
        </p:spPr>
        <p:txBody>
          <a:bodyPr/>
          <a:lstStyle/>
          <a:p>
            <a:endParaRPr lang="en-US"/>
          </a:p>
        </p:txBody>
      </p:sp>
      <p:sp>
        <p:nvSpPr>
          <p:cNvPr id="11506" name="Rectangle 329"/>
          <p:cNvSpPr>
            <a:spLocks noChangeArrowheads="1"/>
          </p:cNvSpPr>
          <p:nvPr/>
        </p:nvSpPr>
        <p:spPr bwMode="auto">
          <a:xfrm>
            <a:off x="3438525" y="3756025"/>
            <a:ext cx="11113" cy="9525"/>
          </a:xfrm>
          <a:prstGeom prst="rect">
            <a:avLst/>
          </a:prstGeom>
          <a:solidFill>
            <a:srgbClr val="000000"/>
          </a:solidFill>
          <a:ln w="9525">
            <a:solidFill>
              <a:schemeClr val="tx1"/>
            </a:solidFill>
            <a:miter lim="800000"/>
            <a:headEnd/>
            <a:tailEnd/>
          </a:ln>
        </p:spPr>
        <p:txBody>
          <a:bodyPr/>
          <a:lstStyle/>
          <a:p>
            <a:endParaRPr lang="en-US"/>
          </a:p>
        </p:txBody>
      </p:sp>
      <p:sp>
        <p:nvSpPr>
          <p:cNvPr id="11507" name="Rectangle 330"/>
          <p:cNvSpPr>
            <a:spLocks noChangeArrowheads="1"/>
          </p:cNvSpPr>
          <p:nvPr/>
        </p:nvSpPr>
        <p:spPr bwMode="auto">
          <a:xfrm>
            <a:off x="3236913" y="4135438"/>
            <a:ext cx="7937" cy="7937"/>
          </a:xfrm>
          <a:prstGeom prst="rect">
            <a:avLst/>
          </a:prstGeom>
          <a:solidFill>
            <a:srgbClr val="000000"/>
          </a:solidFill>
          <a:ln w="9525">
            <a:solidFill>
              <a:schemeClr val="tx1"/>
            </a:solidFill>
            <a:miter lim="800000"/>
            <a:headEnd/>
            <a:tailEnd/>
          </a:ln>
        </p:spPr>
        <p:txBody>
          <a:bodyPr/>
          <a:lstStyle/>
          <a:p>
            <a:endParaRPr lang="en-US"/>
          </a:p>
        </p:txBody>
      </p:sp>
      <p:sp>
        <p:nvSpPr>
          <p:cNvPr id="11508" name="Rectangle 331"/>
          <p:cNvSpPr>
            <a:spLocks noChangeArrowheads="1"/>
          </p:cNvSpPr>
          <p:nvPr/>
        </p:nvSpPr>
        <p:spPr bwMode="auto">
          <a:xfrm>
            <a:off x="3459163" y="3954463"/>
            <a:ext cx="11112" cy="9525"/>
          </a:xfrm>
          <a:prstGeom prst="rect">
            <a:avLst/>
          </a:prstGeom>
          <a:solidFill>
            <a:srgbClr val="000000"/>
          </a:solidFill>
          <a:ln w="9525">
            <a:solidFill>
              <a:schemeClr val="tx1"/>
            </a:solidFill>
            <a:miter lim="800000"/>
            <a:headEnd/>
            <a:tailEnd/>
          </a:ln>
        </p:spPr>
        <p:txBody>
          <a:bodyPr/>
          <a:lstStyle/>
          <a:p>
            <a:endParaRPr lang="en-US"/>
          </a:p>
        </p:txBody>
      </p:sp>
      <p:sp>
        <p:nvSpPr>
          <p:cNvPr id="11509" name="Rectangle 332"/>
          <p:cNvSpPr>
            <a:spLocks noChangeArrowheads="1"/>
          </p:cNvSpPr>
          <p:nvPr/>
        </p:nvSpPr>
        <p:spPr bwMode="auto">
          <a:xfrm>
            <a:off x="3430588" y="3946525"/>
            <a:ext cx="11112" cy="7938"/>
          </a:xfrm>
          <a:prstGeom prst="rect">
            <a:avLst/>
          </a:prstGeom>
          <a:solidFill>
            <a:srgbClr val="000000"/>
          </a:solidFill>
          <a:ln w="9525">
            <a:solidFill>
              <a:schemeClr val="tx1"/>
            </a:solidFill>
            <a:miter lim="800000"/>
            <a:headEnd/>
            <a:tailEnd/>
          </a:ln>
        </p:spPr>
        <p:txBody>
          <a:bodyPr/>
          <a:lstStyle/>
          <a:p>
            <a:endParaRPr lang="en-US"/>
          </a:p>
        </p:txBody>
      </p:sp>
      <p:sp>
        <p:nvSpPr>
          <p:cNvPr id="11510" name="Rectangle 333"/>
          <p:cNvSpPr>
            <a:spLocks noChangeArrowheads="1"/>
          </p:cNvSpPr>
          <p:nvPr/>
        </p:nvSpPr>
        <p:spPr bwMode="auto">
          <a:xfrm>
            <a:off x="3006725" y="4352925"/>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511" name="Rectangle 334"/>
          <p:cNvSpPr>
            <a:spLocks noChangeArrowheads="1"/>
          </p:cNvSpPr>
          <p:nvPr/>
        </p:nvSpPr>
        <p:spPr bwMode="auto">
          <a:xfrm>
            <a:off x="2844800" y="3968750"/>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512" name="Rectangle 335"/>
          <p:cNvSpPr>
            <a:spLocks noChangeArrowheads="1"/>
          </p:cNvSpPr>
          <p:nvPr/>
        </p:nvSpPr>
        <p:spPr bwMode="auto">
          <a:xfrm>
            <a:off x="3414713" y="3800475"/>
            <a:ext cx="7937" cy="7938"/>
          </a:xfrm>
          <a:prstGeom prst="rect">
            <a:avLst/>
          </a:prstGeom>
          <a:solidFill>
            <a:srgbClr val="000000"/>
          </a:solidFill>
          <a:ln w="9525">
            <a:solidFill>
              <a:schemeClr val="tx1"/>
            </a:solidFill>
            <a:miter lim="800000"/>
            <a:headEnd/>
            <a:tailEnd/>
          </a:ln>
        </p:spPr>
        <p:txBody>
          <a:bodyPr/>
          <a:lstStyle/>
          <a:p>
            <a:endParaRPr lang="en-US"/>
          </a:p>
        </p:txBody>
      </p:sp>
      <p:sp>
        <p:nvSpPr>
          <p:cNvPr id="11513" name="Rectangle 336"/>
          <p:cNvSpPr>
            <a:spLocks noChangeArrowheads="1"/>
          </p:cNvSpPr>
          <p:nvPr/>
        </p:nvSpPr>
        <p:spPr bwMode="auto">
          <a:xfrm>
            <a:off x="3055938" y="4268788"/>
            <a:ext cx="7937" cy="7937"/>
          </a:xfrm>
          <a:prstGeom prst="rect">
            <a:avLst/>
          </a:prstGeom>
          <a:solidFill>
            <a:srgbClr val="000000"/>
          </a:solidFill>
          <a:ln w="9525">
            <a:solidFill>
              <a:schemeClr val="tx1"/>
            </a:solidFill>
            <a:miter lim="800000"/>
            <a:headEnd/>
            <a:tailEnd/>
          </a:ln>
        </p:spPr>
        <p:txBody>
          <a:bodyPr/>
          <a:lstStyle/>
          <a:p>
            <a:endParaRPr lang="en-US"/>
          </a:p>
        </p:txBody>
      </p:sp>
      <p:sp>
        <p:nvSpPr>
          <p:cNvPr id="11514" name="Rectangle 337"/>
          <p:cNvSpPr>
            <a:spLocks noChangeArrowheads="1"/>
          </p:cNvSpPr>
          <p:nvPr/>
        </p:nvSpPr>
        <p:spPr bwMode="auto">
          <a:xfrm>
            <a:off x="2687638" y="4557713"/>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515" name="Rectangle 338"/>
          <p:cNvSpPr>
            <a:spLocks noChangeArrowheads="1"/>
          </p:cNvSpPr>
          <p:nvPr/>
        </p:nvSpPr>
        <p:spPr bwMode="auto">
          <a:xfrm>
            <a:off x="3582988" y="3816350"/>
            <a:ext cx="11112" cy="7938"/>
          </a:xfrm>
          <a:prstGeom prst="rect">
            <a:avLst/>
          </a:prstGeom>
          <a:solidFill>
            <a:srgbClr val="000000"/>
          </a:solidFill>
          <a:ln w="9525">
            <a:solidFill>
              <a:schemeClr val="tx1"/>
            </a:solidFill>
            <a:miter lim="800000"/>
            <a:headEnd/>
            <a:tailEnd/>
          </a:ln>
        </p:spPr>
        <p:txBody>
          <a:bodyPr/>
          <a:lstStyle/>
          <a:p>
            <a:endParaRPr lang="en-US"/>
          </a:p>
        </p:txBody>
      </p:sp>
      <p:sp>
        <p:nvSpPr>
          <p:cNvPr id="11516" name="Rectangle 339"/>
          <p:cNvSpPr>
            <a:spLocks noChangeArrowheads="1"/>
          </p:cNvSpPr>
          <p:nvPr/>
        </p:nvSpPr>
        <p:spPr bwMode="auto">
          <a:xfrm>
            <a:off x="3151188" y="4171950"/>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1517" name="Rectangle 340"/>
          <p:cNvSpPr>
            <a:spLocks noChangeArrowheads="1"/>
          </p:cNvSpPr>
          <p:nvPr/>
        </p:nvSpPr>
        <p:spPr bwMode="auto">
          <a:xfrm>
            <a:off x="4175125" y="3182938"/>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518" name="Rectangle 341"/>
          <p:cNvSpPr>
            <a:spLocks noChangeArrowheads="1"/>
          </p:cNvSpPr>
          <p:nvPr/>
        </p:nvSpPr>
        <p:spPr bwMode="auto">
          <a:xfrm>
            <a:off x="3422650" y="3822700"/>
            <a:ext cx="11113" cy="9525"/>
          </a:xfrm>
          <a:prstGeom prst="rect">
            <a:avLst/>
          </a:prstGeom>
          <a:solidFill>
            <a:srgbClr val="000000"/>
          </a:solidFill>
          <a:ln w="9525">
            <a:solidFill>
              <a:schemeClr val="tx1"/>
            </a:solidFill>
            <a:miter lim="800000"/>
            <a:headEnd/>
            <a:tailEnd/>
          </a:ln>
        </p:spPr>
        <p:txBody>
          <a:bodyPr/>
          <a:lstStyle/>
          <a:p>
            <a:endParaRPr lang="en-US"/>
          </a:p>
        </p:txBody>
      </p:sp>
      <p:sp>
        <p:nvSpPr>
          <p:cNvPr id="11519" name="Rectangle 342"/>
          <p:cNvSpPr>
            <a:spLocks noChangeArrowheads="1"/>
          </p:cNvSpPr>
          <p:nvPr/>
        </p:nvSpPr>
        <p:spPr bwMode="auto">
          <a:xfrm>
            <a:off x="3489325" y="3551238"/>
            <a:ext cx="9525" cy="7937"/>
          </a:xfrm>
          <a:prstGeom prst="rect">
            <a:avLst/>
          </a:prstGeom>
          <a:solidFill>
            <a:srgbClr val="000000"/>
          </a:solidFill>
          <a:ln w="9525">
            <a:solidFill>
              <a:schemeClr val="tx1"/>
            </a:solidFill>
            <a:miter lim="800000"/>
            <a:headEnd/>
            <a:tailEnd/>
          </a:ln>
        </p:spPr>
        <p:txBody>
          <a:bodyPr/>
          <a:lstStyle/>
          <a:p>
            <a:endParaRPr lang="en-US"/>
          </a:p>
        </p:txBody>
      </p:sp>
      <p:sp>
        <p:nvSpPr>
          <p:cNvPr id="11520" name="Rectangle 343"/>
          <p:cNvSpPr>
            <a:spLocks noChangeArrowheads="1"/>
          </p:cNvSpPr>
          <p:nvPr/>
        </p:nvSpPr>
        <p:spPr bwMode="auto">
          <a:xfrm>
            <a:off x="3552825" y="3735388"/>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521" name="Rectangle 344"/>
          <p:cNvSpPr>
            <a:spLocks noChangeArrowheads="1"/>
          </p:cNvSpPr>
          <p:nvPr/>
        </p:nvSpPr>
        <p:spPr bwMode="auto">
          <a:xfrm>
            <a:off x="3251200" y="4103688"/>
            <a:ext cx="7938" cy="9525"/>
          </a:xfrm>
          <a:prstGeom prst="rect">
            <a:avLst/>
          </a:prstGeom>
          <a:solidFill>
            <a:srgbClr val="000000"/>
          </a:solidFill>
          <a:ln w="9525">
            <a:solidFill>
              <a:schemeClr val="tx1"/>
            </a:solidFill>
            <a:miter lim="800000"/>
            <a:headEnd/>
            <a:tailEnd/>
          </a:ln>
        </p:spPr>
        <p:txBody>
          <a:bodyPr/>
          <a:lstStyle/>
          <a:p>
            <a:endParaRPr lang="en-US"/>
          </a:p>
        </p:txBody>
      </p:sp>
      <p:sp>
        <p:nvSpPr>
          <p:cNvPr id="11522" name="Rectangle 345"/>
          <p:cNvSpPr>
            <a:spLocks noChangeArrowheads="1"/>
          </p:cNvSpPr>
          <p:nvPr/>
        </p:nvSpPr>
        <p:spPr bwMode="auto">
          <a:xfrm>
            <a:off x="3094038" y="3959225"/>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1523" name="Rectangle 346"/>
          <p:cNvSpPr>
            <a:spLocks noChangeArrowheads="1"/>
          </p:cNvSpPr>
          <p:nvPr/>
        </p:nvSpPr>
        <p:spPr bwMode="auto">
          <a:xfrm>
            <a:off x="3079750" y="3744913"/>
            <a:ext cx="12700" cy="9525"/>
          </a:xfrm>
          <a:prstGeom prst="rect">
            <a:avLst/>
          </a:prstGeom>
          <a:solidFill>
            <a:srgbClr val="000000"/>
          </a:solidFill>
          <a:ln w="9525">
            <a:solidFill>
              <a:schemeClr val="tx1"/>
            </a:solidFill>
            <a:miter lim="800000"/>
            <a:headEnd/>
            <a:tailEnd/>
          </a:ln>
        </p:spPr>
        <p:txBody>
          <a:bodyPr/>
          <a:lstStyle/>
          <a:p>
            <a:endParaRPr lang="en-US"/>
          </a:p>
        </p:txBody>
      </p:sp>
      <p:sp>
        <p:nvSpPr>
          <p:cNvPr id="11524" name="Rectangle 347"/>
          <p:cNvSpPr>
            <a:spLocks noChangeArrowheads="1"/>
          </p:cNvSpPr>
          <p:nvPr/>
        </p:nvSpPr>
        <p:spPr bwMode="auto">
          <a:xfrm>
            <a:off x="3086100" y="3952875"/>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525" name="Rectangle 348"/>
          <p:cNvSpPr>
            <a:spLocks noChangeArrowheads="1"/>
          </p:cNvSpPr>
          <p:nvPr/>
        </p:nvSpPr>
        <p:spPr bwMode="auto">
          <a:xfrm>
            <a:off x="2693988" y="4292600"/>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1526" name="Rectangle 349"/>
          <p:cNvSpPr>
            <a:spLocks noChangeArrowheads="1"/>
          </p:cNvSpPr>
          <p:nvPr/>
        </p:nvSpPr>
        <p:spPr bwMode="auto">
          <a:xfrm>
            <a:off x="3541713" y="3836988"/>
            <a:ext cx="9525" cy="7937"/>
          </a:xfrm>
          <a:prstGeom prst="rect">
            <a:avLst/>
          </a:prstGeom>
          <a:solidFill>
            <a:srgbClr val="000000"/>
          </a:solidFill>
          <a:ln w="9525">
            <a:solidFill>
              <a:schemeClr val="tx1"/>
            </a:solidFill>
            <a:miter lim="800000"/>
            <a:headEnd/>
            <a:tailEnd/>
          </a:ln>
        </p:spPr>
        <p:txBody>
          <a:bodyPr/>
          <a:lstStyle/>
          <a:p>
            <a:endParaRPr lang="en-US"/>
          </a:p>
        </p:txBody>
      </p:sp>
      <p:sp>
        <p:nvSpPr>
          <p:cNvPr id="11527" name="Rectangle 350"/>
          <p:cNvSpPr>
            <a:spLocks noChangeArrowheads="1"/>
          </p:cNvSpPr>
          <p:nvPr/>
        </p:nvSpPr>
        <p:spPr bwMode="auto">
          <a:xfrm>
            <a:off x="3076575" y="3987800"/>
            <a:ext cx="9525" cy="7938"/>
          </a:xfrm>
          <a:prstGeom prst="rect">
            <a:avLst/>
          </a:prstGeom>
          <a:solidFill>
            <a:srgbClr val="000000"/>
          </a:solidFill>
          <a:ln w="9525">
            <a:solidFill>
              <a:schemeClr val="tx1"/>
            </a:solidFill>
            <a:miter lim="800000"/>
            <a:headEnd/>
            <a:tailEnd/>
          </a:ln>
        </p:spPr>
        <p:txBody>
          <a:bodyPr/>
          <a:lstStyle/>
          <a:p>
            <a:endParaRPr lang="en-US"/>
          </a:p>
        </p:txBody>
      </p:sp>
      <p:sp>
        <p:nvSpPr>
          <p:cNvPr id="11528" name="Rectangle 351"/>
          <p:cNvSpPr>
            <a:spLocks noChangeArrowheads="1"/>
          </p:cNvSpPr>
          <p:nvPr/>
        </p:nvSpPr>
        <p:spPr bwMode="auto">
          <a:xfrm>
            <a:off x="2881313" y="3925888"/>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529" name="Rectangle 352"/>
          <p:cNvSpPr>
            <a:spLocks noChangeArrowheads="1"/>
          </p:cNvSpPr>
          <p:nvPr/>
        </p:nvSpPr>
        <p:spPr bwMode="auto">
          <a:xfrm>
            <a:off x="3025775" y="4295775"/>
            <a:ext cx="11113" cy="9525"/>
          </a:xfrm>
          <a:prstGeom prst="rect">
            <a:avLst/>
          </a:prstGeom>
          <a:solidFill>
            <a:srgbClr val="000000"/>
          </a:solidFill>
          <a:ln w="9525">
            <a:solidFill>
              <a:schemeClr val="tx1"/>
            </a:solidFill>
            <a:miter lim="800000"/>
            <a:headEnd/>
            <a:tailEnd/>
          </a:ln>
        </p:spPr>
        <p:txBody>
          <a:bodyPr/>
          <a:lstStyle/>
          <a:p>
            <a:endParaRPr lang="en-US"/>
          </a:p>
        </p:txBody>
      </p:sp>
      <p:sp>
        <p:nvSpPr>
          <p:cNvPr id="11530" name="Rectangle 353"/>
          <p:cNvSpPr>
            <a:spLocks noChangeArrowheads="1"/>
          </p:cNvSpPr>
          <p:nvPr/>
        </p:nvSpPr>
        <p:spPr bwMode="auto">
          <a:xfrm>
            <a:off x="2659063" y="4208463"/>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1531" name="Rectangle 354"/>
          <p:cNvSpPr>
            <a:spLocks noChangeArrowheads="1"/>
          </p:cNvSpPr>
          <p:nvPr/>
        </p:nvSpPr>
        <p:spPr bwMode="auto">
          <a:xfrm>
            <a:off x="3489325" y="3905250"/>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532" name="Rectangle 355"/>
          <p:cNvSpPr>
            <a:spLocks noChangeArrowheads="1"/>
          </p:cNvSpPr>
          <p:nvPr/>
        </p:nvSpPr>
        <p:spPr bwMode="auto">
          <a:xfrm>
            <a:off x="3151188" y="3670300"/>
            <a:ext cx="7937" cy="7938"/>
          </a:xfrm>
          <a:prstGeom prst="rect">
            <a:avLst/>
          </a:prstGeom>
          <a:solidFill>
            <a:srgbClr val="000000"/>
          </a:solidFill>
          <a:ln w="9525">
            <a:solidFill>
              <a:schemeClr val="tx1"/>
            </a:solidFill>
            <a:miter lim="800000"/>
            <a:headEnd/>
            <a:tailEnd/>
          </a:ln>
        </p:spPr>
        <p:txBody>
          <a:bodyPr/>
          <a:lstStyle/>
          <a:p>
            <a:endParaRPr lang="en-US"/>
          </a:p>
        </p:txBody>
      </p:sp>
      <p:sp>
        <p:nvSpPr>
          <p:cNvPr id="11533" name="Rectangle 356"/>
          <p:cNvSpPr>
            <a:spLocks noChangeArrowheads="1"/>
          </p:cNvSpPr>
          <p:nvPr/>
        </p:nvSpPr>
        <p:spPr bwMode="auto">
          <a:xfrm>
            <a:off x="3587750" y="3606800"/>
            <a:ext cx="11113" cy="9525"/>
          </a:xfrm>
          <a:prstGeom prst="rect">
            <a:avLst/>
          </a:prstGeom>
          <a:solidFill>
            <a:srgbClr val="000000"/>
          </a:solidFill>
          <a:ln w="9525">
            <a:solidFill>
              <a:schemeClr val="tx1"/>
            </a:solidFill>
            <a:miter lim="800000"/>
            <a:headEnd/>
            <a:tailEnd/>
          </a:ln>
        </p:spPr>
        <p:txBody>
          <a:bodyPr/>
          <a:lstStyle/>
          <a:p>
            <a:endParaRPr lang="en-US"/>
          </a:p>
        </p:txBody>
      </p:sp>
      <p:sp>
        <p:nvSpPr>
          <p:cNvPr id="11534" name="Rectangle 357"/>
          <p:cNvSpPr>
            <a:spLocks noChangeArrowheads="1"/>
          </p:cNvSpPr>
          <p:nvPr/>
        </p:nvSpPr>
        <p:spPr bwMode="auto">
          <a:xfrm>
            <a:off x="3208338" y="4122738"/>
            <a:ext cx="7937" cy="7937"/>
          </a:xfrm>
          <a:prstGeom prst="rect">
            <a:avLst/>
          </a:prstGeom>
          <a:solidFill>
            <a:srgbClr val="000000"/>
          </a:solidFill>
          <a:ln w="9525">
            <a:solidFill>
              <a:schemeClr val="tx1"/>
            </a:solidFill>
            <a:miter lim="800000"/>
            <a:headEnd/>
            <a:tailEnd/>
          </a:ln>
        </p:spPr>
        <p:txBody>
          <a:bodyPr/>
          <a:lstStyle/>
          <a:p>
            <a:endParaRPr lang="en-US"/>
          </a:p>
        </p:txBody>
      </p:sp>
      <p:sp>
        <p:nvSpPr>
          <p:cNvPr id="11535" name="Rectangle 358"/>
          <p:cNvSpPr>
            <a:spLocks noChangeArrowheads="1"/>
          </p:cNvSpPr>
          <p:nvPr/>
        </p:nvSpPr>
        <p:spPr bwMode="auto">
          <a:xfrm>
            <a:off x="3405188" y="3784600"/>
            <a:ext cx="9525" cy="7938"/>
          </a:xfrm>
          <a:prstGeom prst="rect">
            <a:avLst/>
          </a:prstGeom>
          <a:solidFill>
            <a:srgbClr val="000000"/>
          </a:solidFill>
          <a:ln w="9525">
            <a:solidFill>
              <a:schemeClr val="tx1"/>
            </a:solidFill>
            <a:miter lim="800000"/>
            <a:headEnd/>
            <a:tailEnd/>
          </a:ln>
        </p:spPr>
        <p:txBody>
          <a:bodyPr/>
          <a:lstStyle/>
          <a:p>
            <a:endParaRPr lang="en-US"/>
          </a:p>
        </p:txBody>
      </p:sp>
      <p:sp>
        <p:nvSpPr>
          <p:cNvPr id="11536" name="Rectangle 359"/>
          <p:cNvSpPr>
            <a:spLocks noChangeArrowheads="1"/>
          </p:cNvSpPr>
          <p:nvPr/>
        </p:nvSpPr>
        <p:spPr bwMode="auto">
          <a:xfrm>
            <a:off x="3408363" y="3992563"/>
            <a:ext cx="7937" cy="7937"/>
          </a:xfrm>
          <a:prstGeom prst="rect">
            <a:avLst/>
          </a:prstGeom>
          <a:solidFill>
            <a:srgbClr val="000000"/>
          </a:solidFill>
          <a:ln w="9525">
            <a:solidFill>
              <a:schemeClr val="tx1"/>
            </a:solidFill>
            <a:miter lim="800000"/>
            <a:headEnd/>
            <a:tailEnd/>
          </a:ln>
        </p:spPr>
        <p:txBody>
          <a:bodyPr/>
          <a:lstStyle/>
          <a:p>
            <a:endParaRPr lang="en-US"/>
          </a:p>
        </p:txBody>
      </p:sp>
      <p:sp>
        <p:nvSpPr>
          <p:cNvPr id="11537" name="Rectangle 360"/>
          <p:cNvSpPr>
            <a:spLocks noChangeArrowheads="1"/>
          </p:cNvSpPr>
          <p:nvPr/>
        </p:nvSpPr>
        <p:spPr bwMode="auto">
          <a:xfrm>
            <a:off x="2754313" y="4067175"/>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538" name="Rectangle 361"/>
          <p:cNvSpPr>
            <a:spLocks noChangeArrowheads="1"/>
          </p:cNvSpPr>
          <p:nvPr/>
        </p:nvSpPr>
        <p:spPr bwMode="auto">
          <a:xfrm>
            <a:off x="3576638" y="3594100"/>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539" name="Rectangle 362"/>
          <p:cNvSpPr>
            <a:spLocks noChangeArrowheads="1"/>
          </p:cNvSpPr>
          <p:nvPr/>
        </p:nvSpPr>
        <p:spPr bwMode="auto">
          <a:xfrm>
            <a:off x="3427413" y="3506788"/>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1540" name="Rectangle 363"/>
          <p:cNvSpPr>
            <a:spLocks noChangeArrowheads="1"/>
          </p:cNvSpPr>
          <p:nvPr/>
        </p:nvSpPr>
        <p:spPr bwMode="auto">
          <a:xfrm>
            <a:off x="2886075" y="4259263"/>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541" name="Rectangle 364"/>
          <p:cNvSpPr>
            <a:spLocks noChangeArrowheads="1"/>
          </p:cNvSpPr>
          <p:nvPr/>
        </p:nvSpPr>
        <p:spPr bwMode="auto">
          <a:xfrm>
            <a:off x="3043238" y="3905250"/>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542" name="Rectangle 365"/>
          <p:cNvSpPr>
            <a:spLocks noChangeArrowheads="1"/>
          </p:cNvSpPr>
          <p:nvPr/>
        </p:nvSpPr>
        <p:spPr bwMode="auto">
          <a:xfrm>
            <a:off x="3094038" y="3902075"/>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1543" name="Rectangle 366"/>
          <p:cNvSpPr>
            <a:spLocks noChangeArrowheads="1"/>
          </p:cNvSpPr>
          <p:nvPr/>
        </p:nvSpPr>
        <p:spPr bwMode="auto">
          <a:xfrm>
            <a:off x="3452813" y="3959225"/>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544" name="Rectangle 367"/>
          <p:cNvSpPr>
            <a:spLocks noChangeArrowheads="1"/>
          </p:cNvSpPr>
          <p:nvPr/>
        </p:nvSpPr>
        <p:spPr bwMode="auto">
          <a:xfrm>
            <a:off x="2962275" y="4102100"/>
            <a:ext cx="9525" cy="7938"/>
          </a:xfrm>
          <a:prstGeom prst="rect">
            <a:avLst/>
          </a:prstGeom>
          <a:solidFill>
            <a:srgbClr val="000000"/>
          </a:solidFill>
          <a:ln w="9525">
            <a:solidFill>
              <a:schemeClr val="tx1"/>
            </a:solidFill>
            <a:miter lim="800000"/>
            <a:headEnd/>
            <a:tailEnd/>
          </a:ln>
        </p:spPr>
        <p:txBody>
          <a:bodyPr/>
          <a:lstStyle/>
          <a:p>
            <a:endParaRPr lang="en-US"/>
          </a:p>
        </p:txBody>
      </p:sp>
      <p:sp>
        <p:nvSpPr>
          <p:cNvPr id="11545" name="Rectangle 368"/>
          <p:cNvSpPr>
            <a:spLocks noChangeArrowheads="1"/>
          </p:cNvSpPr>
          <p:nvPr/>
        </p:nvSpPr>
        <p:spPr bwMode="auto">
          <a:xfrm>
            <a:off x="3409950" y="3951288"/>
            <a:ext cx="9525" cy="7937"/>
          </a:xfrm>
          <a:prstGeom prst="rect">
            <a:avLst/>
          </a:prstGeom>
          <a:solidFill>
            <a:srgbClr val="000000"/>
          </a:solidFill>
          <a:ln w="9525">
            <a:solidFill>
              <a:schemeClr val="tx1"/>
            </a:solidFill>
            <a:miter lim="800000"/>
            <a:headEnd/>
            <a:tailEnd/>
          </a:ln>
        </p:spPr>
        <p:txBody>
          <a:bodyPr/>
          <a:lstStyle/>
          <a:p>
            <a:endParaRPr lang="en-US"/>
          </a:p>
        </p:txBody>
      </p:sp>
      <p:sp>
        <p:nvSpPr>
          <p:cNvPr id="11546" name="Rectangle 369"/>
          <p:cNvSpPr>
            <a:spLocks noChangeArrowheads="1"/>
          </p:cNvSpPr>
          <p:nvPr/>
        </p:nvSpPr>
        <p:spPr bwMode="auto">
          <a:xfrm>
            <a:off x="3971925" y="3030538"/>
            <a:ext cx="7938" cy="7937"/>
          </a:xfrm>
          <a:prstGeom prst="rect">
            <a:avLst/>
          </a:prstGeom>
          <a:solidFill>
            <a:srgbClr val="000000"/>
          </a:solidFill>
          <a:ln w="9525">
            <a:solidFill>
              <a:schemeClr val="tx1"/>
            </a:solidFill>
            <a:miter lim="800000"/>
            <a:headEnd/>
            <a:tailEnd/>
          </a:ln>
        </p:spPr>
        <p:txBody>
          <a:bodyPr/>
          <a:lstStyle/>
          <a:p>
            <a:endParaRPr lang="en-US"/>
          </a:p>
        </p:txBody>
      </p:sp>
      <p:sp>
        <p:nvSpPr>
          <p:cNvPr id="11547" name="Rectangle 370"/>
          <p:cNvSpPr>
            <a:spLocks noChangeArrowheads="1"/>
          </p:cNvSpPr>
          <p:nvPr/>
        </p:nvSpPr>
        <p:spPr bwMode="auto">
          <a:xfrm>
            <a:off x="2817813" y="4192588"/>
            <a:ext cx="11112" cy="9525"/>
          </a:xfrm>
          <a:prstGeom prst="rect">
            <a:avLst/>
          </a:prstGeom>
          <a:solidFill>
            <a:srgbClr val="000000"/>
          </a:solidFill>
          <a:ln w="9525">
            <a:solidFill>
              <a:schemeClr val="tx1"/>
            </a:solidFill>
            <a:miter lim="800000"/>
            <a:headEnd/>
            <a:tailEnd/>
          </a:ln>
        </p:spPr>
        <p:txBody>
          <a:bodyPr/>
          <a:lstStyle/>
          <a:p>
            <a:endParaRPr lang="en-US"/>
          </a:p>
        </p:txBody>
      </p:sp>
      <p:sp>
        <p:nvSpPr>
          <p:cNvPr id="11548" name="Rectangle 371"/>
          <p:cNvSpPr>
            <a:spLocks noChangeArrowheads="1"/>
          </p:cNvSpPr>
          <p:nvPr/>
        </p:nvSpPr>
        <p:spPr bwMode="auto">
          <a:xfrm>
            <a:off x="3322638" y="3968750"/>
            <a:ext cx="11112" cy="9525"/>
          </a:xfrm>
          <a:prstGeom prst="rect">
            <a:avLst/>
          </a:prstGeom>
          <a:solidFill>
            <a:srgbClr val="000000"/>
          </a:solidFill>
          <a:ln w="9525">
            <a:solidFill>
              <a:schemeClr val="tx1"/>
            </a:solidFill>
            <a:miter lim="800000"/>
            <a:headEnd/>
            <a:tailEnd/>
          </a:ln>
        </p:spPr>
        <p:txBody>
          <a:bodyPr/>
          <a:lstStyle/>
          <a:p>
            <a:endParaRPr lang="en-US"/>
          </a:p>
        </p:txBody>
      </p:sp>
      <p:sp>
        <p:nvSpPr>
          <p:cNvPr id="11549" name="Rectangle 372"/>
          <p:cNvSpPr>
            <a:spLocks noChangeArrowheads="1"/>
          </p:cNvSpPr>
          <p:nvPr/>
        </p:nvSpPr>
        <p:spPr bwMode="auto">
          <a:xfrm>
            <a:off x="3292475" y="3568700"/>
            <a:ext cx="7938" cy="9525"/>
          </a:xfrm>
          <a:prstGeom prst="rect">
            <a:avLst/>
          </a:prstGeom>
          <a:solidFill>
            <a:srgbClr val="000000"/>
          </a:solidFill>
          <a:ln w="9525">
            <a:solidFill>
              <a:schemeClr val="tx1"/>
            </a:solidFill>
            <a:miter lim="800000"/>
            <a:headEnd/>
            <a:tailEnd/>
          </a:ln>
        </p:spPr>
        <p:txBody>
          <a:bodyPr/>
          <a:lstStyle/>
          <a:p>
            <a:endParaRPr lang="en-US"/>
          </a:p>
        </p:txBody>
      </p:sp>
      <p:sp>
        <p:nvSpPr>
          <p:cNvPr id="11550" name="Rectangle 373"/>
          <p:cNvSpPr>
            <a:spLocks noChangeArrowheads="1"/>
          </p:cNvSpPr>
          <p:nvPr/>
        </p:nvSpPr>
        <p:spPr bwMode="auto">
          <a:xfrm>
            <a:off x="2693988" y="4654550"/>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1551" name="Rectangle 374"/>
          <p:cNvSpPr>
            <a:spLocks noChangeArrowheads="1"/>
          </p:cNvSpPr>
          <p:nvPr/>
        </p:nvSpPr>
        <p:spPr bwMode="auto">
          <a:xfrm>
            <a:off x="3294063" y="3822700"/>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1552" name="Rectangle 375"/>
          <p:cNvSpPr>
            <a:spLocks noChangeArrowheads="1"/>
          </p:cNvSpPr>
          <p:nvPr/>
        </p:nvSpPr>
        <p:spPr bwMode="auto">
          <a:xfrm>
            <a:off x="4662488" y="2657475"/>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1553" name="Rectangle 376"/>
          <p:cNvSpPr>
            <a:spLocks noChangeArrowheads="1"/>
          </p:cNvSpPr>
          <p:nvPr/>
        </p:nvSpPr>
        <p:spPr bwMode="auto">
          <a:xfrm>
            <a:off x="3195638" y="4005263"/>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554" name="Rectangle 377"/>
          <p:cNvSpPr>
            <a:spLocks noChangeArrowheads="1"/>
          </p:cNvSpPr>
          <p:nvPr/>
        </p:nvSpPr>
        <p:spPr bwMode="auto">
          <a:xfrm>
            <a:off x="3582988" y="3640138"/>
            <a:ext cx="11112" cy="9525"/>
          </a:xfrm>
          <a:prstGeom prst="rect">
            <a:avLst/>
          </a:prstGeom>
          <a:solidFill>
            <a:srgbClr val="000000"/>
          </a:solidFill>
          <a:ln w="9525">
            <a:solidFill>
              <a:schemeClr val="tx1"/>
            </a:solidFill>
            <a:miter lim="800000"/>
            <a:headEnd/>
            <a:tailEnd/>
          </a:ln>
        </p:spPr>
        <p:txBody>
          <a:bodyPr/>
          <a:lstStyle/>
          <a:p>
            <a:endParaRPr lang="en-US"/>
          </a:p>
        </p:txBody>
      </p:sp>
      <p:sp>
        <p:nvSpPr>
          <p:cNvPr id="11555" name="Rectangle 378"/>
          <p:cNvSpPr>
            <a:spLocks noChangeArrowheads="1"/>
          </p:cNvSpPr>
          <p:nvPr/>
        </p:nvSpPr>
        <p:spPr bwMode="auto">
          <a:xfrm>
            <a:off x="4449763" y="2870200"/>
            <a:ext cx="12700" cy="9525"/>
          </a:xfrm>
          <a:prstGeom prst="rect">
            <a:avLst/>
          </a:prstGeom>
          <a:solidFill>
            <a:srgbClr val="000000"/>
          </a:solidFill>
          <a:ln w="9525">
            <a:solidFill>
              <a:schemeClr val="tx1"/>
            </a:solidFill>
            <a:miter lim="800000"/>
            <a:headEnd/>
            <a:tailEnd/>
          </a:ln>
        </p:spPr>
        <p:txBody>
          <a:bodyPr/>
          <a:lstStyle/>
          <a:p>
            <a:endParaRPr lang="en-US"/>
          </a:p>
        </p:txBody>
      </p:sp>
      <p:sp>
        <p:nvSpPr>
          <p:cNvPr id="11556" name="Rectangle 379"/>
          <p:cNvSpPr>
            <a:spLocks noChangeArrowheads="1"/>
          </p:cNvSpPr>
          <p:nvPr/>
        </p:nvSpPr>
        <p:spPr bwMode="auto">
          <a:xfrm>
            <a:off x="3035300" y="4341813"/>
            <a:ext cx="7938" cy="7937"/>
          </a:xfrm>
          <a:prstGeom prst="rect">
            <a:avLst/>
          </a:prstGeom>
          <a:solidFill>
            <a:srgbClr val="000000"/>
          </a:solidFill>
          <a:ln w="9525">
            <a:solidFill>
              <a:schemeClr val="tx1"/>
            </a:solidFill>
            <a:miter lim="800000"/>
            <a:headEnd/>
            <a:tailEnd/>
          </a:ln>
        </p:spPr>
        <p:txBody>
          <a:bodyPr/>
          <a:lstStyle/>
          <a:p>
            <a:endParaRPr lang="en-US"/>
          </a:p>
        </p:txBody>
      </p:sp>
      <p:sp>
        <p:nvSpPr>
          <p:cNvPr id="11557" name="Rectangle 380"/>
          <p:cNvSpPr>
            <a:spLocks noChangeArrowheads="1"/>
          </p:cNvSpPr>
          <p:nvPr/>
        </p:nvSpPr>
        <p:spPr bwMode="auto">
          <a:xfrm>
            <a:off x="2854325" y="4311650"/>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558" name="Rectangle 381"/>
          <p:cNvSpPr>
            <a:spLocks noChangeArrowheads="1"/>
          </p:cNvSpPr>
          <p:nvPr/>
        </p:nvSpPr>
        <p:spPr bwMode="auto">
          <a:xfrm>
            <a:off x="3087688" y="3792538"/>
            <a:ext cx="11112" cy="9525"/>
          </a:xfrm>
          <a:prstGeom prst="rect">
            <a:avLst/>
          </a:prstGeom>
          <a:solidFill>
            <a:srgbClr val="000000"/>
          </a:solidFill>
          <a:ln w="9525">
            <a:solidFill>
              <a:schemeClr val="tx1"/>
            </a:solidFill>
            <a:miter lim="800000"/>
            <a:headEnd/>
            <a:tailEnd/>
          </a:ln>
        </p:spPr>
        <p:txBody>
          <a:bodyPr/>
          <a:lstStyle/>
          <a:p>
            <a:endParaRPr lang="en-US"/>
          </a:p>
        </p:txBody>
      </p:sp>
      <p:sp>
        <p:nvSpPr>
          <p:cNvPr id="11559" name="Rectangle 382"/>
          <p:cNvSpPr>
            <a:spLocks noChangeArrowheads="1"/>
          </p:cNvSpPr>
          <p:nvPr/>
        </p:nvSpPr>
        <p:spPr bwMode="auto">
          <a:xfrm>
            <a:off x="3913188" y="2963863"/>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1560" name="Rectangle 383"/>
          <p:cNvSpPr>
            <a:spLocks noChangeArrowheads="1"/>
          </p:cNvSpPr>
          <p:nvPr/>
        </p:nvSpPr>
        <p:spPr bwMode="auto">
          <a:xfrm>
            <a:off x="4462463" y="2863850"/>
            <a:ext cx="7937" cy="7938"/>
          </a:xfrm>
          <a:prstGeom prst="rect">
            <a:avLst/>
          </a:prstGeom>
          <a:solidFill>
            <a:srgbClr val="000000"/>
          </a:solidFill>
          <a:ln w="9525">
            <a:solidFill>
              <a:schemeClr val="tx1"/>
            </a:solidFill>
            <a:miter lim="800000"/>
            <a:headEnd/>
            <a:tailEnd/>
          </a:ln>
        </p:spPr>
        <p:txBody>
          <a:bodyPr/>
          <a:lstStyle/>
          <a:p>
            <a:endParaRPr lang="en-US"/>
          </a:p>
        </p:txBody>
      </p:sp>
      <p:sp>
        <p:nvSpPr>
          <p:cNvPr id="11561" name="Rectangle 384"/>
          <p:cNvSpPr>
            <a:spLocks noChangeArrowheads="1"/>
          </p:cNvSpPr>
          <p:nvPr/>
        </p:nvSpPr>
        <p:spPr bwMode="auto">
          <a:xfrm>
            <a:off x="3344863" y="4081463"/>
            <a:ext cx="11112" cy="7937"/>
          </a:xfrm>
          <a:prstGeom prst="rect">
            <a:avLst/>
          </a:prstGeom>
          <a:solidFill>
            <a:srgbClr val="000000"/>
          </a:solidFill>
          <a:ln w="9525">
            <a:solidFill>
              <a:schemeClr val="tx1"/>
            </a:solidFill>
            <a:miter lim="800000"/>
            <a:headEnd/>
            <a:tailEnd/>
          </a:ln>
        </p:spPr>
        <p:txBody>
          <a:bodyPr/>
          <a:lstStyle/>
          <a:p>
            <a:endParaRPr lang="en-US"/>
          </a:p>
        </p:txBody>
      </p:sp>
      <p:sp>
        <p:nvSpPr>
          <p:cNvPr id="11562" name="Rectangle 385"/>
          <p:cNvSpPr>
            <a:spLocks noChangeArrowheads="1"/>
          </p:cNvSpPr>
          <p:nvPr/>
        </p:nvSpPr>
        <p:spPr bwMode="auto">
          <a:xfrm>
            <a:off x="3219450" y="4068763"/>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563" name="Rectangle 386"/>
          <p:cNvSpPr>
            <a:spLocks noChangeArrowheads="1"/>
          </p:cNvSpPr>
          <p:nvPr/>
        </p:nvSpPr>
        <p:spPr bwMode="auto">
          <a:xfrm>
            <a:off x="2900363" y="4138613"/>
            <a:ext cx="7937" cy="7937"/>
          </a:xfrm>
          <a:prstGeom prst="rect">
            <a:avLst/>
          </a:prstGeom>
          <a:solidFill>
            <a:srgbClr val="000000"/>
          </a:solidFill>
          <a:ln w="9525">
            <a:solidFill>
              <a:schemeClr val="tx1"/>
            </a:solidFill>
            <a:miter lim="800000"/>
            <a:headEnd/>
            <a:tailEnd/>
          </a:ln>
        </p:spPr>
        <p:txBody>
          <a:bodyPr/>
          <a:lstStyle/>
          <a:p>
            <a:endParaRPr lang="en-US"/>
          </a:p>
        </p:txBody>
      </p:sp>
      <p:sp>
        <p:nvSpPr>
          <p:cNvPr id="11564" name="Rectangle 387"/>
          <p:cNvSpPr>
            <a:spLocks noChangeArrowheads="1"/>
          </p:cNvSpPr>
          <p:nvPr/>
        </p:nvSpPr>
        <p:spPr bwMode="auto">
          <a:xfrm>
            <a:off x="3143250" y="3849688"/>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565" name="Rectangle 388"/>
          <p:cNvSpPr>
            <a:spLocks noChangeArrowheads="1"/>
          </p:cNvSpPr>
          <p:nvPr/>
        </p:nvSpPr>
        <p:spPr bwMode="auto">
          <a:xfrm>
            <a:off x="3244850" y="3754438"/>
            <a:ext cx="11113" cy="9525"/>
          </a:xfrm>
          <a:prstGeom prst="rect">
            <a:avLst/>
          </a:prstGeom>
          <a:solidFill>
            <a:srgbClr val="000000"/>
          </a:solidFill>
          <a:ln w="9525">
            <a:solidFill>
              <a:schemeClr val="tx1"/>
            </a:solidFill>
            <a:miter lim="800000"/>
            <a:headEnd/>
            <a:tailEnd/>
          </a:ln>
        </p:spPr>
        <p:txBody>
          <a:bodyPr/>
          <a:lstStyle/>
          <a:p>
            <a:endParaRPr lang="en-US"/>
          </a:p>
        </p:txBody>
      </p:sp>
      <p:sp>
        <p:nvSpPr>
          <p:cNvPr id="11566" name="Rectangle 389"/>
          <p:cNvSpPr>
            <a:spLocks noChangeArrowheads="1"/>
          </p:cNvSpPr>
          <p:nvPr/>
        </p:nvSpPr>
        <p:spPr bwMode="auto">
          <a:xfrm>
            <a:off x="2695575" y="4503738"/>
            <a:ext cx="7938" cy="9525"/>
          </a:xfrm>
          <a:prstGeom prst="rect">
            <a:avLst/>
          </a:prstGeom>
          <a:solidFill>
            <a:srgbClr val="000000"/>
          </a:solidFill>
          <a:ln w="9525">
            <a:solidFill>
              <a:schemeClr val="tx1"/>
            </a:solidFill>
            <a:miter lim="800000"/>
            <a:headEnd/>
            <a:tailEnd/>
          </a:ln>
        </p:spPr>
        <p:txBody>
          <a:bodyPr/>
          <a:lstStyle/>
          <a:p>
            <a:endParaRPr lang="en-US"/>
          </a:p>
        </p:txBody>
      </p:sp>
      <p:sp>
        <p:nvSpPr>
          <p:cNvPr id="11567" name="Rectangle 390"/>
          <p:cNvSpPr>
            <a:spLocks noChangeArrowheads="1"/>
          </p:cNvSpPr>
          <p:nvPr/>
        </p:nvSpPr>
        <p:spPr bwMode="auto">
          <a:xfrm>
            <a:off x="2763838" y="4318000"/>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568" name="Rectangle 391"/>
          <p:cNvSpPr>
            <a:spLocks noChangeArrowheads="1"/>
          </p:cNvSpPr>
          <p:nvPr/>
        </p:nvSpPr>
        <p:spPr bwMode="auto">
          <a:xfrm>
            <a:off x="2824163" y="4321175"/>
            <a:ext cx="12700" cy="9525"/>
          </a:xfrm>
          <a:prstGeom prst="rect">
            <a:avLst/>
          </a:prstGeom>
          <a:solidFill>
            <a:srgbClr val="000000"/>
          </a:solidFill>
          <a:ln w="9525">
            <a:solidFill>
              <a:schemeClr val="tx1"/>
            </a:solidFill>
            <a:miter lim="800000"/>
            <a:headEnd/>
            <a:tailEnd/>
          </a:ln>
        </p:spPr>
        <p:txBody>
          <a:bodyPr/>
          <a:lstStyle/>
          <a:p>
            <a:endParaRPr lang="en-US"/>
          </a:p>
        </p:txBody>
      </p:sp>
      <p:sp>
        <p:nvSpPr>
          <p:cNvPr id="11569" name="Rectangle 392"/>
          <p:cNvSpPr>
            <a:spLocks noChangeArrowheads="1"/>
          </p:cNvSpPr>
          <p:nvPr/>
        </p:nvSpPr>
        <p:spPr bwMode="auto">
          <a:xfrm>
            <a:off x="3343275" y="4044950"/>
            <a:ext cx="9525" cy="7938"/>
          </a:xfrm>
          <a:prstGeom prst="rect">
            <a:avLst/>
          </a:prstGeom>
          <a:solidFill>
            <a:srgbClr val="000000"/>
          </a:solidFill>
          <a:ln w="9525">
            <a:solidFill>
              <a:schemeClr val="tx1"/>
            </a:solidFill>
            <a:miter lim="800000"/>
            <a:headEnd/>
            <a:tailEnd/>
          </a:ln>
        </p:spPr>
        <p:txBody>
          <a:bodyPr/>
          <a:lstStyle/>
          <a:p>
            <a:endParaRPr lang="en-US"/>
          </a:p>
        </p:txBody>
      </p:sp>
      <p:sp>
        <p:nvSpPr>
          <p:cNvPr id="11570" name="Rectangle 393"/>
          <p:cNvSpPr>
            <a:spLocks noChangeArrowheads="1"/>
          </p:cNvSpPr>
          <p:nvPr/>
        </p:nvSpPr>
        <p:spPr bwMode="auto">
          <a:xfrm>
            <a:off x="3471863" y="3935413"/>
            <a:ext cx="7937" cy="7937"/>
          </a:xfrm>
          <a:prstGeom prst="rect">
            <a:avLst/>
          </a:prstGeom>
          <a:solidFill>
            <a:srgbClr val="000000"/>
          </a:solidFill>
          <a:ln w="9525">
            <a:solidFill>
              <a:schemeClr val="tx1"/>
            </a:solidFill>
            <a:miter lim="800000"/>
            <a:headEnd/>
            <a:tailEnd/>
          </a:ln>
        </p:spPr>
        <p:txBody>
          <a:bodyPr/>
          <a:lstStyle/>
          <a:p>
            <a:endParaRPr lang="en-US"/>
          </a:p>
        </p:txBody>
      </p:sp>
      <p:sp>
        <p:nvSpPr>
          <p:cNvPr id="11571" name="Rectangle 394"/>
          <p:cNvSpPr>
            <a:spLocks noChangeArrowheads="1"/>
          </p:cNvSpPr>
          <p:nvPr/>
        </p:nvSpPr>
        <p:spPr bwMode="auto">
          <a:xfrm>
            <a:off x="2795588" y="4384675"/>
            <a:ext cx="7937" cy="6350"/>
          </a:xfrm>
          <a:prstGeom prst="rect">
            <a:avLst/>
          </a:prstGeom>
          <a:solidFill>
            <a:srgbClr val="000000"/>
          </a:solidFill>
          <a:ln w="9525">
            <a:solidFill>
              <a:schemeClr val="tx1"/>
            </a:solidFill>
            <a:miter lim="800000"/>
            <a:headEnd/>
            <a:tailEnd/>
          </a:ln>
        </p:spPr>
        <p:txBody>
          <a:bodyPr/>
          <a:lstStyle/>
          <a:p>
            <a:endParaRPr lang="en-US"/>
          </a:p>
        </p:txBody>
      </p:sp>
      <p:sp>
        <p:nvSpPr>
          <p:cNvPr id="11572" name="Rectangle 395"/>
          <p:cNvSpPr>
            <a:spLocks noChangeArrowheads="1"/>
          </p:cNvSpPr>
          <p:nvPr/>
        </p:nvSpPr>
        <p:spPr bwMode="auto">
          <a:xfrm>
            <a:off x="3055938" y="3725863"/>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1573" name="Rectangle 396"/>
          <p:cNvSpPr>
            <a:spLocks noChangeArrowheads="1"/>
          </p:cNvSpPr>
          <p:nvPr/>
        </p:nvSpPr>
        <p:spPr bwMode="auto">
          <a:xfrm>
            <a:off x="3435350" y="4097338"/>
            <a:ext cx="9525" cy="7937"/>
          </a:xfrm>
          <a:prstGeom prst="rect">
            <a:avLst/>
          </a:prstGeom>
          <a:solidFill>
            <a:srgbClr val="000000"/>
          </a:solidFill>
          <a:ln w="9525">
            <a:solidFill>
              <a:schemeClr val="tx1"/>
            </a:solidFill>
            <a:miter lim="800000"/>
            <a:headEnd/>
            <a:tailEnd/>
          </a:ln>
        </p:spPr>
        <p:txBody>
          <a:bodyPr/>
          <a:lstStyle/>
          <a:p>
            <a:endParaRPr lang="en-US"/>
          </a:p>
        </p:txBody>
      </p:sp>
      <p:sp>
        <p:nvSpPr>
          <p:cNvPr id="11574" name="Rectangle 397"/>
          <p:cNvSpPr>
            <a:spLocks noChangeArrowheads="1"/>
          </p:cNvSpPr>
          <p:nvPr/>
        </p:nvSpPr>
        <p:spPr bwMode="auto">
          <a:xfrm>
            <a:off x="2660650" y="4432300"/>
            <a:ext cx="11113" cy="9525"/>
          </a:xfrm>
          <a:prstGeom prst="rect">
            <a:avLst/>
          </a:prstGeom>
          <a:solidFill>
            <a:srgbClr val="000000"/>
          </a:solidFill>
          <a:ln w="9525">
            <a:solidFill>
              <a:schemeClr val="tx1"/>
            </a:solidFill>
            <a:miter lim="800000"/>
            <a:headEnd/>
            <a:tailEnd/>
          </a:ln>
        </p:spPr>
        <p:txBody>
          <a:bodyPr/>
          <a:lstStyle/>
          <a:p>
            <a:endParaRPr lang="en-US"/>
          </a:p>
        </p:txBody>
      </p:sp>
      <p:sp>
        <p:nvSpPr>
          <p:cNvPr id="11575" name="Rectangle 398"/>
          <p:cNvSpPr>
            <a:spLocks noChangeArrowheads="1"/>
          </p:cNvSpPr>
          <p:nvPr/>
        </p:nvSpPr>
        <p:spPr bwMode="auto">
          <a:xfrm>
            <a:off x="3521075" y="3905250"/>
            <a:ext cx="9525" cy="11113"/>
          </a:xfrm>
          <a:prstGeom prst="rect">
            <a:avLst/>
          </a:prstGeom>
          <a:solidFill>
            <a:srgbClr val="000000"/>
          </a:solidFill>
          <a:ln w="9525">
            <a:solidFill>
              <a:schemeClr val="tx1"/>
            </a:solidFill>
            <a:miter lim="800000"/>
            <a:headEnd/>
            <a:tailEnd/>
          </a:ln>
        </p:spPr>
        <p:txBody>
          <a:bodyPr/>
          <a:lstStyle/>
          <a:p>
            <a:endParaRPr lang="en-US"/>
          </a:p>
        </p:txBody>
      </p:sp>
      <p:sp>
        <p:nvSpPr>
          <p:cNvPr id="11576" name="Rectangle 399"/>
          <p:cNvSpPr>
            <a:spLocks noChangeArrowheads="1"/>
          </p:cNvSpPr>
          <p:nvPr/>
        </p:nvSpPr>
        <p:spPr bwMode="auto">
          <a:xfrm>
            <a:off x="3357563" y="3754438"/>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577" name="Rectangle 400"/>
          <p:cNvSpPr>
            <a:spLocks noChangeArrowheads="1"/>
          </p:cNvSpPr>
          <p:nvPr/>
        </p:nvSpPr>
        <p:spPr bwMode="auto">
          <a:xfrm>
            <a:off x="2771775" y="4071938"/>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578" name="Rectangle 401"/>
          <p:cNvSpPr>
            <a:spLocks noChangeArrowheads="1"/>
          </p:cNvSpPr>
          <p:nvPr/>
        </p:nvSpPr>
        <p:spPr bwMode="auto">
          <a:xfrm>
            <a:off x="3427413" y="3937000"/>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1579" name="Rectangle 402"/>
          <p:cNvSpPr>
            <a:spLocks noChangeArrowheads="1"/>
          </p:cNvSpPr>
          <p:nvPr/>
        </p:nvSpPr>
        <p:spPr bwMode="auto">
          <a:xfrm>
            <a:off x="3467100" y="3935413"/>
            <a:ext cx="9525" cy="7937"/>
          </a:xfrm>
          <a:prstGeom prst="rect">
            <a:avLst/>
          </a:prstGeom>
          <a:solidFill>
            <a:srgbClr val="000000"/>
          </a:solidFill>
          <a:ln w="9525">
            <a:solidFill>
              <a:schemeClr val="tx1"/>
            </a:solidFill>
            <a:miter lim="800000"/>
            <a:headEnd/>
            <a:tailEnd/>
          </a:ln>
        </p:spPr>
        <p:txBody>
          <a:bodyPr/>
          <a:lstStyle/>
          <a:p>
            <a:endParaRPr lang="en-US"/>
          </a:p>
        </p:txBody>
      </p:sp>
      <p:sp>
        <p:nvSpPr>
          <p:cNvPr id="11580" name="Rectangle 403"/>
          <p:cNvSpPr>
            <a:spLocks noChangeArrowheads="1"/>
          </p:cNvSpPr>
          <p:nvPr/>
        </p:nvSpPr>
        <p:spPr bwMode="auto">
          <a:xfrm>
            <a:off x="3336925" y="4014788"/>
            <a:ext cx="7938" cy="9525"/>
          </a:xfrm>
          <a:prstGeom prst="rect">
            <a:avLst/>
          </a:prstGeom>
          <a:solidFill>
            <a:srgbClr val="000000"/>
          </a:solidFill>
          <a:ln w="9525">
            <a:solidFill>
              <a:schemeClr val="tx1"/>
            </a:solidFill>
            <a:miter lim="800000"/>
            <a:headEnd/>
            <a:tailEnd/>
          </a:ln>
        </p:spPr>
        <p:txBody>
          <a:bodyPr/>
          <a:lstStyle/>
          <a:p>
            <a:endParaRPr lang="en-US"/>
          </a:p>
        </p:txBody>
      </p:sp>
      <p:sp>
        <p:nvSpPr>
          <p:cNvPr id="11581" name="Rectangle 404"/>
          <p:cNvSpPr>
            <a:spLocks noChangeArrowheads="1"/>
          </p:cNvSpPr>
          <p:nvPr/>
        </p:nvSpPr>
        <p:spPr bwMode="auto">
          <a:xfrm>
            <a:off x="4094163" y="3182938"/>
            <a:ext cx="12700" cy="9525"/>
          </a:xfrm>
          <a:prstGeom prst="rect">
            <a:avLst/>
          </a:prstGeom>
          <a:solidFill>
            <a:srgbClr val="000000"/>
          </a:solidFill>
          <a:ln w="9525">
            <a:solidFill>
              <a:schemeClr val="tx1"/>
            </a:solidFill>
            <a:miter lim="800000"/>
            <a:headEnd/>
            <a:tailEnd/>
          </a:ln>
        </p:spPr>
        <p:txBody>
          <a:bodyPr/>
          <a:lstStyle/>
          <a:p>
            <a:endParaRPr lang="en-US"/>
          </a:p>
        </p:txBody>
      </p:sp>
      <p:sp>
        <p:nvSpPr>
          <p:cNvPr id="11582" name="Rectangle 405"/>
          <p:cNvSpPr>
            <a:spLocks noChangeArrowheads="1"/>
          </p:cNvSpPr>
          <p:nvPr/>
        </p:nvSpPr>
        <p:spPr bwMode="auto">
          <a:xfrm>
            <a:off x="3330575" y="3922713"/>
            <a:ext cx="11113" cy="9525"/>
          </a:xfrm>
          <a:prstGeom prst="rect">
            <a:avLst/>
          </a:prstGeom>
          <a:solidFill>
            <a:srgbClr val="000000"/>
          </a:solidFill>
          <a:ln w="9525">
            <a:solidFill>
              <a:schemeClr val="tx1"/>
            </a:solidFill>
            <a:miter lim="800000"/>
            <a:headEnd/>
            <a:tailEnd/>
          </a:ln>
        </p:spPr>
        <p:txBody>
          <a:bodyPr/>
          <a:lstStyle/>
          <a:p>
            <a:endParaRPr lang="en-US"/>
          </a:p>
        </p:txBody>
      </p:sp>
      <p:sp>
        <p:nvSpPr>
          <p:cNvPr id="11583" name="Rectangle 406"/>
          <p:cNvSpPr>
            <a:spLocks noChangeArrowheads="1"/>
          </p:cNvSpPr>
          <p:nvPr/>
        </p:nvSpPr>
        <p:spPr bwMode="auto">
          <a:xfrm>
            <a:off x="3376613" y="4057650"/>
            <a:ext cx="11112" cy="9525"/>
          </a:xfrm>
          <a:prstGeom prst="rect">
            <a:avLst/>
          </a:prstGeom>
          <a:solidFill>
            <a:srgbClr val="000000"/>
          </a:solidFill>
          <a:ln w="9525">
            <a:solidFill>
              <a:schemeClr val="tx1"/>
            </a:solidFill>
            <a:miter lim="800000"/>
            <a:headEnd/>
            <a:tailEnd/>
          </a:ln>
        </p:spPr>
        <p:txBody>
          <a:bodyPr/>
          <a:lstStyle/>
          <a:p>
            <a:endParaRPr lang="en-US"/>
          </a:p>
        </p:txBody>
      </p:sp>
      <p:sp>
        <p:nvSpPr>
          <p:cNvPr id="11584" name="Rectangle 407"/>
          <p:cNvSpPr>
            <a:spLocks noChangeArrowheads="1"/>
          </p:cNvSpPr>
          <p:nvPr/>
        </p:nvSpPr>
        <p:spPr bwMode="auto">
          <a:xfrm>
            <a:off x="3114675" y="4149725"/>
            <a:ext cx="7938" cy="9525"/>
          </a:xfrm>
          <a:prstGeom prst="rect">
            <a:avLst/>
          </a:prstGeom>
          <a:solidFill>
            <a:srgbClr val="000000"/>
          </a:solidFill>
          <a:ln w="9525">
            <a:solidFill>
              <a:schemeClr val="tx1"/>
            </a:solidFill>
            <a:miter lim="800000"/>
            <a:headEnd/>
            <a:tailEnd/>
          </a:ln>
        </p:spPr>
        <p:txBody>
          <a:bodyPr/>
          <a:lstStyle/>
          <a:p>
            <a:endParaRPr lang="en-US"/>
          </a:p>
        </p:txBody>
      </p:sp>
      <p:sp>
        <p:nvSpPr>
          <p:cNvPr id="11585" name="Rectangle 408"/>
          <p:cNvSpPr>
            <a:spLocks noChangeArrowheads="1"/>
          </p:cNvSpPr>
          <p:nvPr/>
        </p:nvSpPr>
        <p:spPr bwMode="auto">
          <a:xfrm>
            <a:off x="3421063" y="3635375"/>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586" name="Rectangle 409"/>
          <p:cNvSpPr>
            <a:spLocks noChangeArrowheads="1"/>
          </p:cNvSpPr>
          <p:nvPr/>
        </p:nvSpPr>
        <p:spPr bwMode="auto">
          <a:xfrm>
            <a:off x="3222625" y="4149725"/>
            <a:ext cx="12700" cy="9525"/>
          </a:xfrm>
          <a:prstGeom prst="rect">
            <a:avLst/>
          </a:prstGeom>
          <a:solidFill>
            <a:srgbClr val="000000"/>
          </a:solidFill>
          <a:ln w="9525">
            <a:solidFill>
              <a:schemeClr val="tx1"/>
            </a:solidFill>
            <a:miter lim="800000"/>
            <a:headEnd/>
            <a:tailEnd/>
          </a:ln>
        </p:spPr>
        <p:txBody>
          <a:bodyPr/>
          <a:lstStyle/>
          <a:p>
            <a:endParaRPr lang="en-US"/>
          </a:p>
        </p:txBody>
      </p:sp>
      <p:sp>
        <p:nvSpPr>
          <p:cNvPr id="11587" name="Rectangle 410"/>
          <p:cNvSpPr>
            <a:spLocks noChangeArrowheads="1"/>
          </p:cNvSpPr>
          <p:nvPr/>
        </p:nvSpPr>
        <p:spPr bwMode="auto">
          <a:xfrm>
            <a:off x="3249613" y="4124325"/>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1588" name="Rectangle 411"/>
          <p:cNvSpPr>
            <a:spLocks noChangeArrowheads="1"/>
          </p:cNvSpPr>
          <p:nvPr/>
        </p:nvSpPr>
        <p:spPr bwMode="auto">
          <a:xfrm>
            <a:off x="4341813" y="3016250"/>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1589" name="Rectangle 412"/>
          <p:cNvSpPr>
            <a:spLocks noChangeArrowheads="1"/>
          </p:cNvSpPr>
          <p:nvPr/>
        </p:nvSpPr>
        <p:spPr bwMode="auto">
          <a:xfrm>
            <a:off x="3494088" y="3821113"/>
            <a:ext cx="7937" cy="7937"/>
          </a:xfrm>
          <a:prstGeom prst="rect">
            <a:avLst/>
          </a:prstGeom>
          <a:solidFill>
            <a:srgbClr val="000000"/>
          </a:solidFill>
          <a:ln w="9525">
            <a:solidFill>
              <a:schemeClr val="tx1"/>
            </a:solidFill>
            <a:miter lim="800000"/>
            <a:headEnd/>
            <a:tailEnd/>
          </a:ln>
        </p:spPr>
        <p:txBody>
          <a:bodyPr/>
          <a:lstStyle/>
          <a:p>
            <a:endParaRPr lang="en-US"/>
          </a:p>
        </p:txBody>
      </p:sp>
      <p:sp>
        <p:nvSpPr>
          <p:cNvPr id="11590" name="Rectangle 413"/>
          <p:cNvSpPr>
            <a:spLocks noChangeArrowheads="1"/>
          </p:cNvSpPr>
          <p:nvPr/>
        </p:nvSpPr>
        <p:spPr bwMode="auto">
          <a:xfrm>
            <a:off x="3138488" y="3889375"/>
            <a:ext cx="11112" cy="7938"/>
          </a:xfrm>
          <a:prstGeom prst="rect">
            <a:avLst/>
          </a:prstGeom>
          <a:solidFill>
            <a:srgbClr val="000000"/>
          </a:solidFill>
          <a:ln w="9525">
            <a:solidFill>
              <a:schemeClr val="tx1"/>
            </a:solidFill>
            <a:miter lim="800000"/>
            <a:headEnd/>
            <a:tailEnd/>
          </a:ln>
        </p:spPr>
        <p:txBody>
          <a:bodyPr/>
          <a:lstStyle/>
          <a:p>
            <a:endParaRPr lang="en-US"/>
          </a:p>
        </p:txBody>
      </p:sp>
      <p:sp>
        <p:nvSpPr>
          <p:cNvPr id="11591" name="Rectangle 414"/>
          <p:cNvSpPr>
            <a:spLocks noChangeArrowheads="1"/>
          </p:cNvSpPr>
          <p:nvPr/>
        </p:nvSpPr>
        <p:spPr bwMode="auto">
          <a:xfrm>
            <a:off x="3314700" y="3921125"/>
            <a:ext cx="7938" cy="9525"/>
          </a:xfrm>
          <a:prstGeom prst="rect">
            <a:avLst/>
          </a:prstGeom>
          <a:solidFill>
            <a:srgbClr val="000000"/>
          </a:solidFill>
          <a:ln w="9525">
            <a:solidFill>
              <a:schemeClr val="tx1"/>
            </a:solidFill>
            <a:miter lim="800000"/>
            <a:headEnd/>
            <a:tailEnd/>
          </a:ln>
        </p:spPr>
        <p:txBody>
          <a:bodyPr/>
          <a:lstStyle/>
          <a:p>
            <a:endParaRPr lang="en-US"/>
          </a:p>
        </p:txBody>
      </p:sp>
      <p:sp>
        <p:nvSpPr>
          <p:cNvPr id="11592" name="Rectangle 415"/>
          <p:cNvSpPr>
            <a:spLocks noChangeArrowheads="1"/>
          </p:cNvSpPr>
          <p:nvPr/>
        </p:nvSpPr>
        <p:spPr bwMode="auto">
          <a:xfrm>
            <a:off x="3398838" y="3975100"/>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593" name="Rectangle 416"/>
          <p:cNvSpPr>
            <a:spLocks noChangeArrowheads="1"/>
          </p:cNvSpPr>
          <p:nvPr/>
        </p:nvSpPr>
        <p:spPr bwMode="auto">
          <a:xfrm>
            <a:off x="3327400" y="4032250"/>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594" name="Rectangle 417"/>
          <p:cNvSpPr>
            <a:spLocks noChangeArrowheads="1"/>
          </p:cNvSpPr>
          <p:nvPr/>
        </p:nvSpPr>
        <p:spPr bwMode="auto">
          <a:xfrm>
            <a:off x="3322638" y="3694113"/>
            <a:ext cx="11112" cy="9525"/>
          </a:xfrm>
          <a:prstGeom prst="rect">
            <a:avLst/>
          </a:prstGeom>
          <a:solidFill>
            <a:srgbClr val="000000"/>
          </a:solidFill>
          <a:ln w="9525">
            <a:solidFill>
              <a:schemeClr val="tx1"/>
            </a:solidFill>
            <a:miter lim="800000"/>
            <a:headEnd/>
            <a:tailEnd/>
          </a:ln>
        </p:spPr>
        <p:txBody>
          <a:bodyPr/>
          <a:lstStyle/>
          <a:p>
            <a:endParaRPr lang="en-US"/>
          </a:p>
        </p:txBody>
      </p:sp>
      <p:sp>
        <p:nvSpPr>
          <p:cNvPr id="11595" name="Rectangle 418"/>
          <p:cNvSpPr>
            <a:spLocks noChangeArrowheads="1"/>
          </p:cNvSpPr>
          <p:nvPr/>
        </p:nvSpPr>
        <p:spPr bwMode="auto">
          <a:xfrm>
            <a:off x="2938463" y="3843338"/>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596" name="Rectangle 419"/>
          <p:cNvSpPr>
            <a:spLocks noChangeArrowheads="1"/>
          </p:cNvSpPr>
          <p:nvPr/>
        </p:nvSpPr>
        <p:spPr bwMode="auto">
          <a:xfrm>
            <a:off x="3043238" y="4410075"/>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597" name="Rectangle 420"/>
          <p:cNvSpPr>
            <a:spLocks noChangeArrowheads="1"/>
          </p:cNvSpPr>
          <p:nvPr/>
        </p:nvSpPr>
        <p:spPr bwMode="auto">
          <a:xfrm>
            <a:off x="3378200" y="4010025"/>
            <a:ext cx="11113" cy="9525"/>
          </a:xfrm>
          <a:prstGeom prst="rect">
            <a:avLst/>
          </a:prstGeom>
          <a:solidFill>
            <a:srgbClr val="000000"/>
          </a:solidFill>
          <a:ln w="9525">
            <a:solidFill>
              <a:schemeClr val="tx1"/>
            </a:solidFill>
            <a:miter lim="800000"/>
            <a:headEnd/>
            <a:tailEnd/>
          </a:ln>
        </p:spPr>
        <p:txBody>
          <a:bodyPr/>
          <a:lstStyle/>
          <a:p>
            <a:endParaRPr lang="en-US"/>
          </a:p>
        </p:txBody>
      </p:sp>
      <p:sp>
        <p:nvSpPr>
          <p:cNvPr id="11598" name="Rectangle 421"/>
          <p:cNvSpPr>
            <a:spLocks noChangeArrowheads="1"/>
          </p:cNvSpPr>
          <p:nvPr/>
        </p:nvSpPr>
        <p:spPr bwMode="auto">
          <a:xfrm>
            <a:off x="3359150" y="3656013"/>
            <a:ext cx="11113" cy="9525"/>
          </a:xfrm>
          <a:prstGeom prst="rect">
            <a:avLst/>
          </a:prstGeom>
          <a:solidFill>
            <a:srgbClr val="000000"/>
          </a:solidFill>
          <a:ln w="9525">
            <a:solidFill>
              <a:schemeClr val="tx1"/>
            </a:solidFill>
            <a:miter lim="800000"/>
            <a:headEnd/>
            <a:tailEnd/>
          </a:ln>
        </p:spPr>
        <p:txBody>
          <a:bodyPr/>
          <a:lstStyle/>
          <a:p>
            <a:endParaRPr lang="en-US"/>
          </a:p>
        </p:txBody>
      </p:sp>
      <p:sp>
        <p:nvSpPr>
          <p:cNvPr id="11599" name="Rectangle 422"/>
          <p:cNvSpPr>
            <a:spLocks noChangeArrowheads="1"/>
          </p:cNvSpPr>
          <p:nvPr/>
        </p:nvSpPr>
        <p:spPr bwMode="auto">
          <a:xfrm>
            <a:off x="3443288" y="3660775"/>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600" name="Rectangle 423"/>
          <p:cNvSpPr>
            <a:spLocks noChangeArrowheads="1"/>
          </p:cNvSpPr>
          <p:nvPr/>
        </p:nvSpPr>
        <p:spPr bwMode="auto">
          <a:xfrm>
            <a:off x="3295650" y="4083050"/>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601" name="Rectangle 424"/>
          <p:cNvSpPr>
            <a:spLocks noChangeArrowheads="1"/>
          </p:cNvSpPr>
          <p:nvPr/>
        </p:nvSpPr>
        <p:spPr bwMode="auto">
          <a:xfrm>
            <a:off x="2916238" y="4321175"/>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1602" name="Rectangle 425"/>
          <p:cNvSpPr>
            <a:spLocks noChangeArrowheads="1"/>
          </p:cNvSpPr>
          <p:nvPr/>
        </p:nvSpPr>
        <p:spPr bwMode="auto">
          <a:xfrm>
            <a:off x="3513138" y="3738563"/>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1603" name="Rectangle 426"/>
          <p:cNvSpPr>
            <a:spLocks noChangeArrowheads="1"/>
          </p:cNvSpPr>
          <p:nvPr/>
        </p:nvSpPr>
        <p:spPr bwMode="auto">
          <a:xfrm>
            <a:off x="2671763" y="4140200"/>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604" name="Rectangle 427"/>
          <p:cNvSpPr>
            <a:spLocks noChangeArrowheads="1"/>
          </p:cNvSpPr>
          <p:nvPr/>
        </p:nvSpPr>
        <p:spPr bwMode="auto">
          <a:xfrm>
            <a:off x="2806700" y="4337050"/>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605" name="Rectangle 428"/>
          <p:cNvSpPr>
            <a:spLocks noChangeArrowheads="1"/>
          </p:cNvSpPr>
          <p:nvPr/>
        </p:nvSpPr>
        <p:spPr bwMode="auto">
          <a:xfrm>
            <a:off x="3427413" y="4003675"/>
            <a:ext cx="7937" cy="7938"/>
          </a:xfrm>
          <a:prstGeom prst="rect">
            <a:avLst/>
          </a:prstGeom>
          <a:solidFill>
            <a:srgbClr val="000000"/>
          </a:solidFill>
          <a:ln w="9525">
            <a:solidFill>
              <a:schemeClr val="tx1"/>
            </a:solidFill>
            <a:miter lim="800000"/>
            <a:headEnd/>
            <a:tailEnd/>
          </a:ln>
        </p:spPr>
        <p:txBody>
          <a:bodyPr/>
          <a:lstStyle/>
          <a:p>
            <a:endParaRPr lang="en-US"/>
          </a:p>
        </p:txBody>
      </p:sp>
      <p:sp>
        <p:nvSpPr>
          <p:cNvPr id="11606" name="Rectangle 429"/>
          <p:cNvSpPr>
            <a:spLocks noChangeArrowheads="1"/>
          </p:cNvSpPr>
          <p:nvPr/>
        </p:nvSpPr>
        <p:spPr bwMode="auto">
          <a:xfrm>
            <a:off x="4306888" y="3068638"/>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1607" name="Rectangle 430"/>
          <p:cNvSpPr>
            <a:spLocks noChangeArrowheads="1"/>
          </p:cNvSpPr>
          <p:nvPr/>
        </p:nvSpPr>
        <p:spPr bwMode="auto">
          <a:xfrm>
            <a:off x="2787650" y="4113213"/>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608" name="Rectangle 431"/>
          <p:cNvSpPr>
            <a:spLocks noChangeArrowheads="1"/>
          </p:cNvSpPr>
          <p:nvPr/>
        </p:nvSpPr>
        <p:spPr bwMode="auto">
          <a:xfrm>
            <a:off x="3492500" y="3656013"/>
            <a:ext cx="7938" cy="9525"/>
          </a:xfrm>
          <a:prstGeom prst="rect">
            <a:avLst/>
          </a:prstGeom>
          <a:solidFill>
            <a:srgbClr val="000000"/>
          </a:solidFill>
          <a:ln w="9525">
            <a:solidFill>
              <a:schemeClr val="tx1"/>
            </a:solidFill>
            <a:miter lim="800000"/>
            <a:headEnd/>
            <a:tailEnd/>
          </a:ln>
        </p:spPr>
        <p:txBody>
          <a:bodyPr/>
          <a:lstStyle/>
          <a:p>
            <a:endParaRPr lang="en-US"/>
          </a:p>
        </p:txBody>
      </p:sp>
      <p:sp>
        <p:nvSpPr>
          <p:cNvPr id="11609" name="Rectangle 432"/>
          <p:cNvSpPr>
            <a:spLocks noChangeArrowheads="1"/>
          </p:cNvSpPr>
          <p:nvPr/>
        </p:nvSpPr>
        <p:spPr bwMode="auto">
          <a:xfrm>
            <a:off x="3379788" y="3946525"/>
            <a:ext cx="12700" cy="7938"/>
          </a:xfrm>
          <a:prstGeom prst="rect">
            <a:avLst/>
          </a:prstGeom>
          <a:solidFill>
            <a:srgbClr val="000000"/>
          </a:solidFill>
          <a:ln w="9525">
            <a:solidFill>
              <a:schemeClr val="tx1"/>
            </a:solidFill>
            <a:miter lim="800000"/>
            <a:headEnd/>
            <a:tailEnd/>
          </a:ln>
        </p:spPr>
        <p:txBody>
          <a:bodyPr/>
          <a:lstStyle/>
          <a:p>
            <a:endParaRPr lang="en-US"/>
          </a:p>
        </p:txBody>
      </p:sp>
      <p:sp>
        <p:nvSpPr>
          <p:cNvPr id="11610" name="Rectangle 433"/>
          <p:cNvSpPr>
            <a:spLocks noChangeArrowheads="1"/>
          </p:cNvSpPr>
          <p:nvPr/>
        </p:nvSpPr>
        <p:spPr bwMode="auto">
          <a:xfrm>
            <a:off x="3495675" y="3843338"/>
            <a:ext cx="11113" cy="9525"/>
          </a:xfrm>
          <a:prstGeom prst="rect">
            <a:avLst/>
          </a:prstGeom>
          <a:solidFill>
            <a:srgbClr val="000000"/>
          </a:solidFill>
          <a:ln w="9525">
            <a:solidFill>
              <a:schemeClr val="tx1"/>
            </a:solidFill>
            <a:miter lim="800000"/>
            <a:headEnd/>
            <a:tailEnd/>
          </a:ln>
        </p:spPr>
        <p:txBody>
          <a:bodyPr/>
          <a:lstStyle/>
          <a:p>
            <a:endParaRPr lang="en-US"/>
          </a:p>
        </p:txBody>
      </p:sp>
      <p:sp>
        <p:nvSpPr>
          <p:cNvPr id="11611" name="Rectangle 434"/>
          <p:cNvSpPr>
            <a:spLocks noChangeArrowheads="1"/>
          </p:cNvSpPr>
          <p:nvPr/>
        </p:nvSpPr>
        <p:spPr bwMode="auto">
          <a:xfrm>
            <a:off x="4205288" y="3074988"/>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1612" name="Rectangle 435"/>
          <p:cNvSpPr>
            <a:spLocks noChangeArrowheads="1"/>
          </p:cNvSpPr>
          <p:nvPr/>
        </p:nvSpPr>
        <p:spPr bwMode="auto">
          <a:xfrm>
            <a:off x="2728913" y="4606925"/>
            <a:ext cx="9525" cy="7938"/>
          </a:xfrm>
          <a:prstGeom prst="rect">
            <a:avLst/>
          </a:prstGeom>
          <a:solidFill>
            <a:srgbClr val="000000"/>
          </a:solidFill>
          <a:ln w="9525">
            <a:solidFill>
              <a:schemeClr val="tx1"/>
            </a:solidFill>
            <a:miter lim="800000"/>
            <a:headEnd/>
            <a:tailEnd/>
          </a:ln>
        </p:spPr>
        <p:txBody>
          <a:bodyPr/>
          <a:lstStyle/>
          <a:p>
            <a:endParaRPr lang="en-US"/>
          </a:p>
        </p:txBody>
      </p:sp>
      <p:sp>
        <p:nvSpPr>
          <p:cNvPr id="11613" name="Rectangle 436"/>
          <p:cNvSpPr>
            <a:spLocks noChangeArrowheads="1"/>
          </p:cNvSpPr>
          <p:nvPr/>
        </p:nvSpPr>
        <p:spPr bwMode="auto">
          <a:xfrm>
            <a:off x="3265488" y="4016375"/>
            <a:ext cx="11112" cy="7938"/>
          </a:xfrm>
          <a:prstGeom prst="rect">
            <a:avLst/>
          </a:prstGeom>
          <a:solidFill>
            <a:srgbClr val="000000"/>
          </a:solidFill>
          <a:ln w="9525">
            <a:solidFill>
              <a:schemeClr val="tx1"/>
            </a:solidFill>
            <a:miter lim="800000"/>
            <a:headEnd/>
            <a:tailEnd/>
          </a:ln>
        </p:spPr>
        <p:txBody>
          <a:bodyPr/>
          <a:lstStyle/>
          <a:p>
            <a:endParaRPr lang="en-US"/>
          </a:p>
        </p:txBody>
      </p:sp>
      <p:sp>
        <p:nvSpPr>
          <p:cNvPr id="11614" name="Rectangle 437"/>
          <p:cNvSpPr>
            <a:spLocks noChangeArrowheads="1"/>
          </p:cNvSpPr>
          <p:nvPr/>
        </p:nvSpPr>
        <p:spPr bwMode="auto">
          <a:xfrm>
            <a:off x="2674938" y="4165600"/>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1615" name="Rectangle 438"/>
          <p:cNvSpPr>
            <a:spLocks noChangeArrowheads="1"/>
          </p:cNvSpPr>
          <p:nvPr/>
        </p:nvSpPr>
        <p:spPr bwMode="auto">
          <a:xfrm>
            <a:off x="3036888" y="4167188"/>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1616" name="Rectangle 439"/>
          <p:cNvSpPr>
            <a:spLocks noChangeArrowheads="1"/>
          </p:cNvSpPr>
          <p:nvPr/>
        </p:nvSpPr>
        <p:spPr bwMode="auto">
          <a:xfrm>
            <a:off x="3530600" y="3802063"/>
            <a:ext cx="11113" cy="9525"/>
          </a:xfrm>
          <a:prstGeom prst="rect">
            <a:avLst/>
          </a:prstGeom>
          <a:solidFill>
            <a:srgbClr val="000000"/>
          </a:solidFill>
          <a:ln w="9525">
            <a:solidFill>
              <a:schemeClr val="tx1"/>
            </a:solidFill>
            <a:miter lim="800000"/>
            <a:headEnd/>
            <a:tailEnd/>
          </a:ln>
        </p:spPr>
        <p:txBody>
          <a:bodyPr/>
          <a:lstStyle/>
          <a:p>
            <a:endParaRPr lang="en-US"/>
          </a:p>
        </p:txBody>
      </p:sp>
      <p:sp>
        <p:nvSpPr>
          <p:cNvPr id="11617" name="Rectangle 440"/>
          <p:cNvSpPr>
            <a:spLocks noChangeArrowheads="1"/>
          </p:cNvSpPr>
          <p:nvPr/>
        </p:nvSpPr>
        <p:spPr bwMode="auto">
          <a:xfrm>
            <a:off x="3292475" y="4114800"/>
            <a:ext cx="7938" cy="9525"/>
          </a:xfrm>
          <a:prstGeom prst="rect">
            <a:avLst/>
          </a:prstGeom>
          <a:solidFill>
            <a:srgbClr val="000000"/>
          </a:solidFill>
          <a:ln w="9525">
            <a:solidFill>
              <a:schemeClr val="tx1"/>
            </a:solidFill>
            <a:miter lim="800000"/>
            <a:headEnd/>
            <a:tailEnd/>
          </a:ln>
        </p:spPr>
        <p:txBody>
          <a:bodyPr/>
          <a:lstStyle/>
          <a:p>
            <a:endParaRPr lang="en-US"/>
          </a:p>
        </p:txBody>
      </p:sp>
      <p:sp>
        <p:nvSpPr>
          <p:cNvPr id="11618" name="Rectangle 441"/>
          <p:cNvSpPr>
            <a:spLocks noChangeArrowheads="1"/>
          </p:cNvSpPr>
          <p:nvPr/>
        </p:nvSpPr>
        <p:spPr bwMode="auto">
          <a:xfrm>
            <a:off x="3328988" y="3925888"/>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619" name="Rectangle 442"/>
          <p:cNvSpPr>
            <a:spLocks noChangeArrowheads="1"/>
          </p:cNvSpPr>
          <p:nvPr/>
        </p:nvSpPr>
        <p:spPr bwMode="auto">
          <a:xfrm>
            <a:off x="3084513" y="4011613"/>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620" name="Rectangle 443"/>
          <p:cNvSpPr>
            <a:spLocks noChangeArrowheads="1"/>
          </p:cNvSpPr>
          <p:nvPr/>
        </p:nvSpPr>
        <p:spPr bwMode="auto">
          <a:xfrm>
            <a:off x="2854325" y="4352925"/>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621" name="Rectangle 444"/>
          <p:cNvSpPr>
            <a:spLocks noChangeArrowheads="1"/>
          </p:cNvSpPr>
          <p:nvPr/>
        </p:nvSpPr>
        <p:spPr bwMode="auto">
          <a:xfrm>
            <a:off x="3006725" y="3978275"/>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622" name="Rectangle 445"/>
          <p:cNvSpPr>
            <a:spLocks noChangeArrowheads="1"/>
          </p:cNvSpPr>
          <p:nvPr/>
        </p:nvSpPr>
        <p:spPr bwMode="auto">
          <a:xfrm>
            <a:off x="3489325" y="3784600"/>
            <a:ext cx="9525" cy="7938"/>
          </a:xfrm>
          <a:prstGeom prst="rect">
            <a:avLst/>
          </a:prstGeom>
          <a:solidFill>
            <a:srgbClr val="000000"/>
          </a:solidFill>
          <a:ln w="9525">
            <a:solidFill>
              <a:schemeClr val="tx1"/>
            </a:solidFill>
            <a:miter lim="800000"/>
            <a:headEnd/>
            <a:tailEnd/>
          </a:ln>
        </p:spPr>
        <p:txBody>
          <a:bodyPr/>
          <a:lstStyle/>
          <a:p>
            <a:endParaRPr lang="en-US"/>
          </a:p>
        </p:txBody>
      </p:sp>
      <p:sp>
        <p:nvSpPr>
          <p:cNvPr id="11623" name="Rectangle 446"/>
          <p:cNvSpPr>
            <a:spLocks noChangeArrowheads="1"/>
          </p:cNvSpPr>
          <p:nvPr/>
        </p:nvSpPr>
        <p:spPr bwMode="auto">
          <a:xfrm>
            <a:off x="2674938" y="4440238"/>
            <a:ext cx="7937" cy="7937"/>
          </a:xfrm>
          <a:prstGeom prst="rect">
            <a:avLst/>
          </a:prstGeom>
          <a:solidFill>
            <a:srgbClr val="000000"/>
          </a:solidFill>
          <a:ln w="9525">
            <a:solidFill>
              <a:schemeClr val="tx1"/>
            </a:solidFill>
            <a:miter lim="800000"/>
            <a:headEnd/>
            <a:tailEnd/>
          </a:ln>
        </p:spPr>
        <p:txBody>
          <a:bodyPr/>
          <a:lstStyle/>
          <a:p>
            <a:endParaRPr lang="en-US"/>
          </a:p>
        </p:txBody>
      </p:sp>
      <p:sp>
        <p:nvSpPr>
          <p:cNvPr id="11624" name="Rectangle 447"/>
          <p:cNvSpPr>
            <a:spLocks noChangeArrowheads="1"/>
          </p:cNvSpPr>
          <p:nvPr/>
        </p:nvSpPr>
        <p:spPr bwMode="auto">
          <a:xfrm>
            <a:off x="3546475" y="3703638"/>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625" name="Rectangle 448"/>
          <p:cNvSpPr>
            <a:spLocks noChangeArrowheads="1"/>
          </p:cNvSpPr>
          <p:nvPr/>
        </p:nvSpPr>
        <p:spPr bwMode="auto">
          <a:xfrm>
            <a:off x="2763838" y="4622800"/>
            <a:ext cx="9525" cy="7938"/>
          </a:xfrm>
          <a:prstGeom prst="rect">
            <a:avLst/>
          </a:prstGeom>
          <a:solidFill>
            <a:srgbClr val="000000"/>
          </a:solidFill>
          <a:ln w="9525">
            <a:solidFill>
              <a:schemeClr val="tx1"/>
            </a:solidFill>
            <a:miter lim="800000"/>
            <a:headEnd/>
            <a:tailEnd/>
          </a:ln>
        </p:spPr>
        <p:txBody>
          <a:bodyPr/>
          <a:lstStyle/>
          <a:p>
            <a:endParaRPr lang="en-US"/>
          </a:p>
        </p:txBody>
      </p:sp>
      <p:sp>
        <p:nvSpPr>
          <p:cNvPr id="11626" name="Rectangle 449"/>
          <p:cNvSpPr>
            <a:spLocks noChangeArrowheads="1"/>
          </p:cNvSpPr>
          <p:nvPr/>
        </p:nvSpPr>
        <p:spPr bwMode="auto">
          <a:xfrm>
            <a:off x="2951163" y="4149725"/>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1627" name="Rectangle 450"/>
          <p:cNvSpPr>
            <a:spLocks noChangeArrowheads="1"/>
          </p:cNvSpPr>
          <p:nvPr/>
        </p:nvSpPr>
        <p:spPr bwMode="auto">
          <a:xfrm>
            <a:off x="2924175" y="4432300"/>
            <a:ext cx="12700" cy="9525"/>
          </a:xfrm>
          <a:prstGeom prst="rect">
            <a:avLst/>
          </a:prstGeom>
          <a:solidFill>
            <a:srgbClr val="000000"/>
          </a:solidFill>
          <a:ln w="9525">
            <a:solidFill>
              <a:schemeClr val="tx1"/>
            </a:solidFill>
            <a:miter lim="800000"/>
            <a:headEnd/>
            <a:tailEnd/>
          </a:ln>
        </p:spPr>
        <p:txBody>
          <a:bodyPr/>
          <a:lstStyle/>
          <a:p>
            <a:endParaRPr lang="en-US"/>
          </a:p>
        </p:txBody>
      </p:sp>
      <p:sp>
        <p:nvSpPr>
          <p:cNvPr id="11628" name="Rectangle 451"/>
          <p:cNvSpPr>
            <a:spLocks noChangeArrowheads="1"/>
          </p:cNvSpPr>
          <p:nvPr/>
        </p:nvSpPr>
        <p:spPr bwMode="auto">
          <a:xfrm>
            <a:off x="3509963" y="3808413"/>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629" name="Rectangle 452"/>
          <p:cNvSpPr>
            <a:spLocks noChangeArrowheads="1"/>
          </p:cNvSpPr>
          <p:nvPr/>
        </p:nvSpPr>
        <p:spPr bwMode="auto">
          <a:xfrm>
            <a:off x="3063875" y="3897313"/>
            <a:ext cx="9525" cy="7937"/>
          </a:xfrm>
          <a:prstGeom prst="rect">
            <a:avLst/>
          </a:prstGeom>
          <a:solidFill>
            <a:srgbClr val="000000"/>
          </a:solidFill>
          <a:ln w="9525">
            <a:solidFill>
              <a:schemeClr val="tx1"/>
            </a:solidFill>
            <a:miter lim="800000"/>
            <a:headEnd/>
            <a:tailEnd/>
          </a:ln>
        </p:spPr>
        <p:txBody>
          <a:bodyPr/>
          <a:lstStyle/>
          <a:p>
            <a:endParaRPr lang="en-US"/>
          </a:p>
        </p:txBody>
      </p:sp>
      <p:sp>
        <p:nvSpPr>
          <p:cNvPr id="11630" name="Rectangle 453"/>
          <p:cNvSpPr>
            <a:spLocks noChangeArrowheads="1"/>
          </p:cNvSpPr>
          <p:nvPr/>
        </p:nvSpPr>
        <p:spPr bwMode="auto">
          <a:xfrm>
            <a:off x="2759075" y="4268788"/>
            <a:ext cx="7938" cy="7937"/>
          </a:xfrm>
          <a:prstGeom prst="rect">
            <a:avLst/>
          </a:prstGeom>
          <a:solidFill>
            <a:srgbClr val="000000"/>
          </a:solidFill>
          <a:ln w="9525">
            <a:solidFill>
              <a:schemeClr val="tx1"/>
            </a:solidFill>
            <a:miter lim="800000"/>
            <a:headEnd/>
            <a:tailEnd/>
          </a:ln>
        </p:spPr>
        <p:txBody>
          <a:bodyPr/>
          <a:lstStyle/>
          <a:p>
            <a:endParaRPr lang="en-US"/>
          </a:p>
        </p:txBody>
      </p:sp>
      <p:sp>
        <p:nvSpPr>
          <p:cNvPr id="11631" name="Rectangle 454"/>
          <p:cNvSpPr>
            <a:spLocks noChangeArrowheads="1"/>
          </p:cNvSpPr>
          <p:nvPr/>
        </p:nvSpPr>
        <p:spPr bwMode="auto">
          <a:xfrm>
            <a:off x="3359150" y="3687763"/>
            <a:ext cx="11113" cy="9525"/>
          </a:xfrm>
          <a:prstGeom prst="rect">
            <a:avLst/>
          </a:prstGeom>
          <a:solidFill>
            <a:srgbClr val="000000"/>
          </a:solidFill>
          <a:ln w="9525">
            <a:solidFill>
              <a:schemeClr val="tx1"/>
            </a:solidFill>
            <a:miter lim="800000"/>
            <a:headEnd/>
            <a:tailEnd/>
          </a:ln>
        </p:spPr>
        <p:txBody>
          <a:bodyPr/>
          <a:lstStyle/>
          <a:p>
            <a:endParaRPr lang="en-US"/>
          </a:p>
        </p:txBody>
      </p:sp>
      <p:sp>
        <p:nvSpPr>
          <p:cNvPr id="11632" name="Rectangle 455"/>
          <p:cNvSpPr>
            <a:spLocks noChangeArrowheads="1"/>
          </p:cNvSpPr>
          <p:nvPr/>
        </p:nvSpPr>
        <p:spPr bwMode="auto">
          <a:xfrm>
            <a:off x="4348163" y="2957513"/>
            <a:ext cx="9525" cy="7937"/>
          </a:xfrm>
          <a:prstGeom prst="rect">
            <a:avLst/>
          </a:prstGeom>
          <a:solidFill>
            <a:srgbClr val="000000"/>
          </a:solidFill>
          <a:ln w="9525">
            <a:solidFill>
              <a:schemeClr val="tx1"/>
            </a:solidFill>
            <a:miter lim="800000"/>
            <a:headEnd/>
            <a:tailEnd/>
          </a:ln>
        </p:spPr>
        <p:txBody>
          <a:bodyPr/>
          <a:lstStyle/>
          <a:p>
            <a:endParaRPr lang="en-US"/>
          </a:p>
        </p:txBody>
      </p:sp>
      <p:sp>
        <p:nvSpPr>
          <p:cNvPr id="11633" name="Rectangle 456"/>
          <p:cNvSpPr>
            <a:spLocks noChangeArrowheads="1"/>
          </p:cNvSpPr>
          <p:nvPr/>
        </p:nvSpPr>
        <p:spPr bwMode="auto">
          <a:xfrm>
            <a:off x="2832100" y="4191000"/>
            <a:ext cx="7938" cy="7938"/>
          </a:xfrm>
          <a:prstGeom prst="rect">
            <a:avLst/>
          </a:prstGeom>
          <a:solidFill>
            <a:srgbClr val="000000"/>
          </a:solidFill>
          <a:ln w="9525">
            <a:solidFill>
              <a:schemeClr val="tx1"/>
            </a:solidFill>
            <a:miter lim="800000"/>
            <a:headEnd/>
            <a:tailEnd/>
          </a:ln>
        </p:spPr>
        <p:txBody>
          <a:bodyPr/>
          <a:lstStyle/>
          <a:p>
            <a:endParaRPr lang="en-US"/>
          </a:p>
        </p:txBody>
      </p:sp>
      <p:sp>
        <p:nvSpPr>
          <p:cNvPr id="11634" name="Rectangle 457"/>
          <p:cNvSpPr>
            <a:spLocks noChangeArrowheads="1"/>
          </p:cNvSpPr>
          <p:nvPr/>
        </p:nvSpPr>
        <p:spPr bwMode="auto">
          <a:xfrm>
            <a:off x="3449638" y="3932238"/>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1635" name="Rectangle 458"/>
          <p:cNvSpPr>
            <a:spLocks noChangeArrowheads="1"/>
          </p:cNvSpPr>
          <p:nvPr/>
        </p:nvSpPr>
        <p:spPr bwMode="auto">
          <a:xfrm>
            <a:off x="2787650" y="4232275"/>
            <a:ext cx="9525" cy="7938"/>
          </a:xfrm>
          <a:prstGeom prst="rect">
            <a:avLst/>
          </a:prstGeom>
          <a:solidFill>
            <a:srgbClr val="000000"/>
          </a:solidFill>
          <a:ln w="9525">
            <a:solidFill>
              <a:schemeClr val="tx1"/>
            </a:solidFill>
            <a:miter lim="800000"/>
            <a:headEnd/>
            <a:tailEnd/>
          </a:ln>
        </p:spPr>
        <p:txBody>
          <a:bodyPr/>
          <a:lstStyle/>
          <a:p>
            <a:endParaRPr lang="en-US"/>
          </a:p>
        </p:txBody>
      </p:sp>
      <p:sp>
        <p:nvSpPr>
          <p:cNvPr id="11636" name="Rectangle 459"/>
          <p:cNvSpPr>
            <a:spLocks noChangeArrowheads="1"/>
          </p:cNvSpPr>
          <p:nvPr/>
        </p:nvSpPr>
        <p:spPr bwMode="auto">
          <a:xfrm>
            <a:off x="3516313" y="3770313"/>
            <a:ext cx="11112" cy="9525"/>
          </a:xfrm>
          <a:prstGeom prst="rect">
            <a:avLst/>
          </a:prstGeom>
          <a:solidFill>
            <a:srgbClr val="000000"/>
          </a:solidFill>
          <a:ln w="9525">
            <a:solidFill>
              <a:schemeClr val="tx1"/>
            </a:solidFill>
            <a:miter lim="800000"/>
            <a:headEnd/>
            <a:tailEnd/>
          </a:ln>
        </p:spPr>
        <p:txBody>
          <a:bodyPr/>
          <a:lstStyle/>
          <a:p>
            <a:endParaRPr lang="en-US"/>
          </a:p>
        </p:txBody>
      </p:sp>
      <p:sp>
        <p:nvSpPr>
          <p:cNvPr id="11637" name="Rectangle 460"/>
          <p:cNvSpPr>
            <a:spLocks noChangeArrowheads="1"/>
          </p:cNvSpPr>
          <p:nvPr/>
        </p:nvSpPr>
        <p:spPr bwMode="auto">
          <a:xfrm>
            <a:off x="3273425" y="4086225"/>
            <a:ext cx="9525" cy="7938"/>
          </a:xfrm>
          <a:prstGeom prst="rect">
            <a:avLst/>
          </a:prstGeom>
          <a:solidFill>
            <a:srgbClr val="000000"/>
          </a:solidFill>
          <a:ln w="9525">
            <a:solidFill>
              <a:schemeClr val="tx1"/>
            </a:solidFill>
            <a:miter lim="800000"/>
            <a:headEnd/>
            <a:tailEnd/>
          </a:ln>
        </p:spPr>
        <p:txBody>
          <a:bodyPr/>
          <a:lstStyle/>
          <a:p>
            <a:endParaRPr lang="en-US"/>
          </a:p>
        </p:txBody>
      </p:sp>
      <p:sp>
        <p:nvSpPr>
          <p:cNvPr id="11638" name="Rectangle 461"/>
          <p:cNvSpPr>
            <a:spLocks noChangeArrowheads="1"/>
          </p:cNvSpPr>
          <p:nvPr/>
        </p:nvSpPr>
        <p:spPr bwMode="auto">
          <a:xfrm>
            <a:off x="3222625" y="4102100"/>
            <a:ext cx="12700" cy="7938"/>
          </a:xfrm>
          <a:prstGeom prst="rect">
            <a:avLst/>
          </a:prstGeom>
          <a:solidFill>
            <a:srgbClr val="000000"/>
          </a:solidFill>
          <a:ln w="9525">
            <a:solidFill>
              <a:schemeClr val="tx1"/>
            </a:solidFill>
            <a:miter lim="800000"/>
            <a:headEnd/>
            <a:tailEnd/>
          </a:ln>
        </p:spPr>
        <p:txBody>
          <a:bodyPr/>
          <a:lstStyle/>
          <a:p>
            <a:endParaRPr lang="en-US"/>
          </a:p>
        </p:txBody>
      </p:sp>
      <p:sp>
        <p:nvSpPr>
          <p:cNvPr id="11639" name="Rectangle 462"/>
          <p:cNvSpPr>
            <a:spLocks noChangeArrowheads="1"/>
          </p:cNvSpPr>
          <p:nvPr/>
        </p:nvSpPr>
        <p:spPr bwMode="auto">
          <a:xfrm>
            <a:off x="2759075" y="4306888"/>
            <a:ext cx="7938" cy="9525"/>
          </a:xfrm>
          <a:prstGeom prst="rect">
            <a:avLst/>
          </a:prstGeom>
          <a:solidFill>
            <a:srgbClr val="000000"/>
          </a:solidFill>
          <a:ln w="9525">
            <a:solidFill>
              <a:schemeClr val="tx1"/>
            </a:solidFill>
            <a:miter lim="800000"/>
            <a:headEnd/>
            <a:tailEnd/>
          </a:ln>
        </p:spPr>
        <p:txBody>
          <a:bodyPr/>
          <a:lstStyle/>
          <a:p>
            <a:endParaRPr lang="en-US"/>
          </a:p>
        </p:txBody>
      </p:sp>
      <p:sp>
        <p:nvSpPr>
          <p:cNvPr id="11640" name="Rectangle 463"/>
          <p:cNvSpPr>
            <a:spLocks noChangeArrowheads="1"/>
          </p:cNvSpPr>
          <p:nvPr/>
        </p:nvSpPr>
        <p:spPr bwMode="auto">
          <a:xfrm>
            <a:off x="2816225" y="4162425"/>
            <a:ext cx="7938" cy="9525"/>
          </a:xfrm>
          <a:prstGeom prst="rect">
            <a:avLst/>
          </a:prstGeom>
          <a:solidFill>
            <a:srgbClr val="000000"/>
          </a:solidFill>
          <a:ln w="9525">
            <a:solidFill>
              <a:schemeClr val="tx1"/>
            </a:solidFill>
            <a:miter lim="800000"/>
            <a:headEnd/>
            <a:tailEnd/>
          </a:ln>
        </p:spPr>
        <p:txBody>
          <a:bodyPr/>
          <a:lstStyle/>
          <a:p>
            <a:endParaRPr lang="en-US"/>
          </a:p>
        </p:txBody>
      </p:sp>
      <p:sp>
        <p:nvSpPr>
          <p:cNvPr id="11641" name="Rectangle 464"/>
          <p:cNvSpPr>
            <a:spLocks noChangeArrowheads="1"/>
          </p:cNvSpPr>
          <p:nvPr/>
        </p:nvSpPr>
        <p:spPr bwMode="auto">
          <a:xfrm>
            <a:off x="2978150" y="4154488"/>
            <a:ext cx="9525" cy="7937"/>
          </a:xfrm>
          <a:prstGeom prst="rect">
            <a:avLst/>
          </a:prstGeom>
          <a:solidFill>
            <a:srgbClr val="000000"/>
          </a:solidFill>
          <a:ln w="9525">
            <a:solidFill>
              <a:schemeClr val="tx1"/>
            </a:solidFill>
            <a:miter lim="800000"/>
            <a:headEnd/>
            <a:tailEnd/>
          </a:ln>
        </p:spPr>
        <p:txBody>
          <a:bodyPr/>
          <a:lstStyle/>
          <a:p>
            <a:endParaRPr lang="en-US"/>
          </a:p>
        </p:txBody>
      </p:sp>
      <p:sp>
        <p:nvSpPr>
          <p:cNvPr id="11642" name="Rectangle 465"/>
          <p:cNvSpPr>
            <a:spLocks noChangeArrowheads="1"/>
          </p:cNvSpPr>
          <p:nvPr/>
        </p:nvSpPr>
        <p:spPr bwMode="auto">
          <a:xfrm>
            <a:off x="2900363" y="4327525"/>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1643" name="Rectangle 466"/>
          <p:cNvSpPr>
            <a:spLocks noChangeArrowheads="1"/>
          </p:cNvSpPr>
          <p:nvPr/>
        </p:nvSpPr>
        <p:spPr bwMode="auto">
          <a:xfrm>
            <a:off x="2994025" y="4310063"/>
            <a:ext cx="7938" cy="7937"/>
          </a:xfrm>
          <a:prstGeom prst="rect">
            <a:avLst/>
          </a:prstGeom>
          <a:solidFill>
            <a:srgbClr val="000000"/>
          </a:solidFill>
          <a:ln w="9525">
            <a:solidFill>
              <a:schemeClr val="tx1"/>
            </a:solidFill>
            <a:miter lim="800000"/>
            <a:headEnd/>
            <a:tailEnd/>
          </a:ln>
        </p:spPr>
        <p:txBody>
          <a:bodyPr/>
          <a:lstStyle/>
          <a:p>
            <a:endParaRPr lang="en-US"/>
          </a:p>
        </p:txBody>
      </p:sp>
      <p:sp>
        <p:nvSpPr>
          <p:cNvPr id="11644" name="Rectangle 467"/>
          <p:cNvSpPr>
            <a:spLocks noChangeArrowheads="1"/>
          </p:cNvSpPr>
          <p:nvPr/>
        </p:nvSpPr>
        <p:spPr bwMode="auto">
          <a:xfrm>
            <a:off x="3073400" y="3879850"/>
            <a:ext cx="11113" cy="9525"/>
          </a:xfrm>
          <a:prstGeom prst="rect">
            <a:avLst/>
          </a:prstGeom>
          <a:solidFill>
            <a:srgbClr val="000000"/>
          </a:solidFill>
          <a:ln w="9525">
            <a:solidFill>
              <a:schemeClr val="tx1"/>
            </a:solidFill>
            <a:miter lim="800000"/>
            <a:headEnd/>
            <a:tailEnd/>
          </a:ln>
        </p:spPr>
        <p:txBody>
          <a:bodyPr/>
          <a:lstStyle/>
          <a:p>
            <a:endParaRPr lang="en-US"/>
          </a:p>
        </p:txBody>
      </p:sp>
      <p:sp>
        <p:nvSpPr>
          <p:cNvPr id="11645" name="Rectangle 468"/>
          <p:cNvSpPr>
            <a:spLocks noChangeArrowheads="1"/>
          </p:cNvSpPr>
          <p:nvPr/>
        </p:nvSpPr>
        <p:spPr bwMode="auto">
          <a:xfrm>
            <a:off x="2986088" y="4029075"/>
            <a:ext cx="9525" cy="7938"/>
          </a:xfrm>
          <a:prstGeom prst="rect">
            <a:avLst/>
          </a:prstGeom>
          <a:solidFill>
            <a:srgbClr val="000000"/>
          </a:solidFill>
          <a:ln w="9525">
            <a:solidFill>
              <a:schemeClr val="tx1"/>
            </a:solidFill>
            <a:miter lim="800000"/>
            <a:headEnd/>
            <a:tailEnd/>
          </a:ln>
        </p:spPr>
        <p:txBody>
          <a:bodyPr/>
          <a:lstStyle/>
          <a:p>
            <a:endParaRPr lang="en-US"/>
          </a:p>
        </p:txBody>
      </p:sp>
      <p:sp>
        <p:nvSpPr>
          <p:cNvPr id="11646" name="Rectangle 469"/>
          <p:cNvSpPr>
            <a:spLocks noChangeArrowheads="1"/>
          </p:cNvSpPr>
          <p:nvPr/>
        </p:nvSpPr>
        <p:spPr bwMode="auto">
          <a:xfrm>
            <a:off x="3486150" y="3784600"/>
            <a:ext cx="9525" cy="7938"/>
          </a:xfrm>
          <a:prstGeom prst="rect">
            <a:avLst/>
          </a:prstGeom>
          <a:solidFill>
            <a:srgbClr val="000000"/>
          </a:solidFill>
          <a:ln w="9525">
            <a:solidFill>
              <a:schemeClr val="tx1"/>
            </a:solidFill>
            <a:miter lim="800000"/>
            <a:headEnd/>
            <a:tailEnd/>
          </a:ln>
        </p:spPr>
        <p:txBody>
          <a:bodyPr/>
          <a:lstStyle/>
          <a:p>
            <a:endParaRPr lang="en-US"/>
          </a:p>
        </p:txBody>
      </p:sp>
      <p:sp>
        <p:nvSpPr>
          <p:cNvPr id="11647" name="Rectangle 470"/>
          <p:cNvSpPr>
            <a:spLocks noChangeArrowheads="1"/>
          </p:cNvSpPr>
          <p:nvPr/>
        </p:nvSpPr>
        <p:spPr bwMode="auto">
          <a:xfrm>
            <a:off x="2970213" y="4370388"/>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1648" name="Rectangle 471"/>
          <p:cNvSpPr>
            <a:spLocks noChangeArrowheads="1"/>
          </p:cNvSpPr>
          <p:nvPr/>
        </p:nvSpPr>
        <p:spPr bwMode="auto">
          <a:xfrm>
            <a:off x="3379788" y="3973513"/>
            <a:ext cx="12700" cy="9525"/>
          </a:xfrm>
          <a:prstGeom prst="rect">
            <a:avLst/>
          </a:prstGeom>
          <a:solidFill>
            <a:srgbClr val="000000"/>
          </a:solidFill>
          <a:ln w="9525">
            <a:solidFill>
              <a:schemeClr val="tx1"/>
            </a:solidFill>
            <a:miter lim="800000"/>
            <a:headEnd/>
            <a:tailEnd/>
          </a:ln>
        </p:spPr>
        <p:txBody>
          <a:bodyPr/>
          <a:lstStyle/>
          <a:p>
            <a:endParaRPr lang="en-US"/>
          </a:p>
        </p:txBody>
      </p:sp>
      <p:sp>
        <p:nvSpPr>
          <p:cNvPr id="11649" name="Rectangle 472"/>
          <p:cNvSpPr>
            <a:spLocks noChangeArrowheads="1"/>
          </p:cNvSpPr>
          <p:nvPr/>
        </p:nvSpPr>
        <p:spPr bwMode="auto">
          <a:xfrm>
            <a:off x="2846388" y="4056063"/>
            <a:ext cx="11112" cy="9525"/>
          </a:xfrm>
          <a:prstGeom prst="rect">
            <a:avLst/>
          </a:prstGeom>
          <a:solidFill>
            <a:srgbClr val="000000"/>
          </a:solidFill>
          <a:ln w="9525">
            <a:solidFill>
              <a:schemeClr val="tx1"/>
            </a:solidFill>
            <a:miter lim="800000"/>
            <a:headEnd/>
            <a:tailEnd/>
          </a:ln>
        </p:spPr>
        <p:txBody>
          <a:bodyPr/>
          <a:lstStyle/>
          <a:p>
            <a:endParaRPr lang="en-US"/>
          </a:p>
        </p:txBody>
      </p:sp>
      <p:sp>
        <p:nvSpPr>
          <p:cNvPr id="11650" name="Rectangle 473"/>
          <p:cNvSpPr>
            <a:spLocks noChangeArrowheads="1"/>
          </p:cNvSpPr>
          <p:nvPr/>
        </p:nvSpPr>
        <p:spPr bwMode="auto">
          <a:xfrm>
            <a:off x="3200400" y="3808413"/>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651" name="Rectangle 474"/>
          <p:cNvSpPr>
            <a:spLocks noChangeArrowheads="1"/>
          </p:cNvSpPr>
          <p:nvPr/>
        </p:nvSpPr>
        <p:spPr bwMode="auto">
          <a:xfrm>
            <a:off x="3467100" y="3606800"/>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652" name="Rectangle 475"/>
          <p:cNvSpPr>
            <a:spLocks noChangeArrowheads="1"/>
          </p:cNvSpPr>
          <p:nvPr/>
        </p:nvSpPr>
        <p:spPr bwMode="auto">
          <a:xfrm>
            <a:off x="2957513" y="4030663"/>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1653" name="Rectangle 476"/>
          <p:cNvSpPr>
            <a:spLocks noChangeArrowheads="1"/>
          </p:cNvSpPr>
          <p:nvPr/>
        </p:nvSpPr>
        <p:spPr bwMode="auto">
          <a:xfrm>
            <a:off x="3443288" y="3910013"/>
            <a:ext cx="9525" cy="7937"/>
          </a:xfrm>
          <a:prstGeom prst="rect">
            <a:avLst/>
          </a:prstGeom>
          <a:solidFill>
            <a:srgbClr val="000000"/>
          </a:solidFill>
          <a:ln w="9525">
            <a:solidFill>
              <a:schemeClr val="tx1"/>
            </a:solidFill>
            <a:miter lim="800000"/>
            <a:headEnd/>
            <a:tailEnd/>
          </a:ln>
        </p:spPr>
        <p:txBody>
          <a:bodyPr/>
          <a:lstStyle/>
          <a:p>
            <a:endParaRPr lang="en-US"/>
          </a:p>
        </p:txBody>
      </p:sp>
      <p:sp>
        <p:nvSpPr>
          <p:cNvPr id="11654" name="Rectangle 477"/>
          <p:cNvSpPr>
            <a:spLocks noChangeArrowheads="1"/>
          </p:cNvSpPr>
          <p:nvPr/>
        </p:nvSpPr>
        <p:spPr bwMode="auto">
          <a:xfrm>
            <a:off x="3198813" y="4108450"/>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655" name="Rectangle 478"/>
          <p:cNvSpPr>
            <a:spLocks noChangeArrowheads="1"/>
          </p:cNvSpPr>
          <p:nvPr/>
        </p:nvSpPr>
        <p:spPr bwMode="auto">
          <a:xfrm>
            <a:off x="2782888" y="4119563"/>
            <a:ext cx="11112" cy="9525"/>
          </a:xfrm>
          <a:prstGeom prst="rect">
            <a:avLst/>
          </a:prstGeom>
          <a:solidFill>
            <a:srgbClr val="000000"/>
          </a:solidFill>
          <a:ln w="9525">
            <a:solidFill>
              <a:schemeClr val="tx1"/>
            </a:solidFill>
            <a:miter lim="800000"/>
            <a:headEnd/>
            <a:tailEnd/>
          </a:ln>
        </p:spPr>
        <p:txBody>
          <a:bodyPr/>
          <a:lstStyle/>
          <a:p>
            <a:endParaRPr lang="en-US"/>
          </a:p>
        </p:txBody>
      </p:sp>
      <p:sp>
        <p:nvSpPr>
          <p:cNvPr id="11656" name="Rectangle 479"/>
          <p:cNvSpPr>
            <a:spLocks noChangeArrowheads="1"/>
          </p:cNvSpPr>
          <p:nvPr/>
        </p:nvSpPr>
        <p:spPr bwMode="auto">
          <a:xfrm>
            <a:off x="3541713" y="3670300"/>
            <a:ext cx="9525" cy="7938"/>
          </a:xfrm>
          <a:prstGeom prst="rect">
            <a:avLst/>
          </a:prstGeom>
          <a:solidFill>
            <a:srgbClr val="000000"/>
          </a:solidFill>
          <a:ln w="9525">
            <a:solidFill>
              <a:schemeClr val="tx1"/>
            </a:solidFill>
            <a:miter lim="800000"/>
            <a:headEnd/>
            <a:tailEnd/>
          </a:ln>
        </p:spPr>
        <p:txBody>
          <a:bodyPr/>
          <a:lstStyle/>
          <a:p>
            <a:endParaRPr lang="en-US"/>
          </a:p>
        </p:txBody>
      </p:sp>
      <p:sp>
        <p:nvSpPr>
          <p:cNvPr id="11657" name="Rectangle 480"/>
          <p:cNvSpPr>
            <a:spLocks noChangeArrowheads="1"/>
          </p:cNvSpPr>
          <p:nvPr/>
        </p:nvSpPr>
        <p:spPr bwMode="auto">
          <a:xfrm>
            <a:off x="4064000" y="3182938"/>
            <a:ext cx="7938" cy="9525"/>
          </a:xfrm>
          <a:prstGeom prst="rect">
            <a:avLst/>
          </a:prstGeom>
          <a:solidFill>
            <a:srgbClr val="000000"/>
          </a:solidFill>
          <a:ln w="9525">
            <a:solidFill>
              <a:schemeClr val="tx1"/>
            </a:solidFill>
            <a:miter lim="800000"/>
            <a:headEnd/>
            <a:tailEnd/>
          </a:ln>
        </p:spPr>
        <p:txBody>
          <a:bodyPr/>
          <a:lstStyle/>
          <a:p>
            <a:endParaRPr lang="en-US"/>
          </a:p>
        </p:txBody>
      </p:sp>
      <p:sp>
        <p:nvSpPr>
          <p:cNvPr id="11658" name="Rectangle 481"/>
          <p:cNvSpPr>
            <a:spLocks noChangeArrowheads="1"/>
          </p:cNvSpPr>
          <p:nvPr/>
        </p:nvSpPr>
        <p:spPr bwMode="auto">
          <a:xfrm>
            <a:off x="3279775" y="4051300"/>
            <a:ext cx="12700" cy="9525"/>
          </a:xfrm>
          <a:prstGeom prst="rect">
            <a:avLst/>
          </a:prstGeom>
          <a:solidFill>
            <a:srgbClr val="000000"/>
          </a:solidFill>
          <a:ln w="9525">
            <a:solidFill>
              <a:schemeClr val="tx1"/>
            </a:solidFill>
            <a:miter lim="800000"/>
            <a:headEnd/>
            <a:tailEnd/>
          </a:ln>
        </p:spPr>
        <p:txBody>
          <a:bodyPr/>
          <a:lstStyle/>
          <a:p>
            <a:endParaRPr lang="en-US"/>
          </a:p>
        </p:txBody>
      </p:sp>
      <p:sp>
        <p:nvSpPr>
          <p:cNvPr id="11659" name="Rectangle 482"/>
          <p:cNvSpPr>
            <a:spLocks noChangeArrowheads="1"/>
          </p:cNvSpPr>
          <p:nvPr/>
        </p:nvSpPr>
        <p:spPr bwMode="auto">
          <a:xfrm>
            <a:off x="3357563" y="4011613"/>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660" name="Rectangle 483"/>
          <p:cNvSpPr>
            <a:spLocks noChangeArrowheads="1"/>
          </p:cNvSpPr>
          <p:nvPr/>
        </p:nvSpPr>
        <p:spPr bwMode="auto">
          <a:xfrm>
            <a:off x="2700338" y="4541838"/>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1661" name="Rectangle 484"/>
          <p:cNvSpPr>
            <a:spLocks noChangeArrowheads="1"/>
          </p:cNvSpPr>
          <p:nvPr/>
        </p:nvSpPr>
        <p:spPr bwMode="auto">
          <a:xfrm>
            <a:off x="3055938" y="4167188"/>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1662" name="Rectangle 485"/>
          <p:cNvSpPr>
            <a:spLocks noChangeArrowheads="1"/>
          </p:cNvSpPr>
          <p:nvPr/>
        </p:nvSpPr>
        <p:spPr bwMode="auto">
          <a:xfrm>
            <a:off x="3070225" y="4208463"/>
            <a:ext cx="7938" cy="9525"/>
          </a:xfrm>
          <a:prstGeom prst="rect">
            <a:avLst/>
          </a:prstGeom>
          <a:solidFill>
            <a:srgbClr val="000000"/>
          </a:solidFill>
          <a:ln w="9525">
            <a:solidFill>
              <a:schemeClr val="tx1"/>
            </a:solidFill>
            <a:miter lim="800000"/>
            <a:headEnd/>
            <a:tailEnd/>
          </a:ln>
        </p:spPr>
        <p:txBody>
          <a:bodyPr/>
          <a:lstStyle/>
          <a:p>
            <a:endParaRPr lang="en-US"/>
          </a:p>
        </p:txBody>
      </p:sp>
      <p:sp>
        <p:nvSpPr>
          <p:cNvPr id="11663" name="Rectangle 486"/>
          <p:cNvSpPr>
            <a:spLocks noChangeArrowheads="1"/>
          </p:cNvSpPr>
          <p:nvPr/>
        </p:nvSpPr>
        <p:spPr bwMode="auto">
          <a:xfrm>
            <a:off x="3000375" y="4092575"/>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664" name="Rectangle 487"/>
          <p:cNvSpPr>
            <a:spLocks noChangeArrowheads="1"/>
          </p:cNvSpPr>
          <p:nvPr/>
        </p:nvSpPr>
        <p:spPr bwMode="auto">
          <a:xfrm>
            <a:off x="2717800" y="4670425"/>
            <a:ext cx="11113" cy="9525"/>
          </a:xfrm>
          <a:prstGeom prst="rect">
            <a:avLst/>
          </a:prstGeom>
          <a:solidFill>
            <a:srgbClr val="000000"/>
          </a:solidFill>
          <a:ln w="9525">
            <a:solidFill>
              <a:schemeClr val="tx1"/>
            </a:solidFill>
            <a:miter lim="800000"/>
            <a:headEnd/>
            <a:tailEnd/>
          </a:ln>
        </p:spPr>
        <p:txBody>
          <a:bodyPr/>
          <a:lstStyle/>
          <a:p>
            <a:endParaRPr lang="en-US"/>
          </a:p>
        </p:txBody>
      </p:sp>
      <p:sp>
        <p:nvSpPr>
          <p:cNvPr id="11665" name="Rectangle 488"/>
          <p:cNvSpPr>
            <a:spLocks noChangeArrowheads="1"/>
          </p:cNvSpPr>
          <p:nvPr/>
        </p:nvSpPr>
        <p:spPr bwMode="auto">
          <a:xfrm>
            <a:off x="3230563" y="4044950"/>
            <a:ext cx="11112" cy="7938"/>
          </a:xfrm>
          <a:prstGeom prst="rect">
            <a:avLst/>
          </a:prstGeom>
          <a:solidFill>
            <a:srgbClr val="000000"/>
          </a:solidFill>
          <a:ln w="9525">
            <a:solidFill>
              <a:schemeClr val="tx1"/>
            </a:solidFill>
            <a:miter lim="800000"/>
            <a:headEnd/>
            <a:tailEnd/>
          </a:ln>
        </p:spPr>
        <p:txBody>
          <a:bodyPr/>
          <a:lstStyle/>
          <a:p>
            <a:endParaRPr lang="en-US"/>
          </a:p>
        </p:txBody>
      </p:sp>
      <p:sp>
        <p:nvSpPr>
          <p:cNvPr id="11666" name="Rectangle 489"/>
          <p:cNvSpPr>
            <a:spLocks noChangeArrowheads="1"/>
          </p:cNvSpPr>
          <p:nvPr/>
        </p:nvSpPr>
        <p:spPr bwMode="auto">
          <a:xfrm>
            <a:off x="2881313" y="3930650"/>
            <a:ext cx="9525" cy="7938"/>
          </a:xfrm>
          <a:prstGeom prst="rect">
            <a:avLst/>
          </a:prstGeom>
          <a:solidFill>
            <a:srgbClr val="000000"/>
          </a:solidFill>
          <a:ln w="9525">
            <a:solidFill>
              <a:schemeClr val="tx1"/>
            </a:solidFill>
            <a:miter lim="800000"/>
            <a:headEnd/>
            <a:tailEnd/>
          </a:ln>
        </p:spPr>
        <p:txBody>
          <a:bodyPr/>
          <a:lstStyle/>
          <a:p>
            <a:endParaRPr lang="en-US"/>
          </a:p>
        </p:txBody>
      </p:sp>
      <p:sp>
        <p:nvSpPr>
          <p:cNvPr id="11667" name="Rectangle 490"/>
          <p:cNvSpPr>
            <a:spLocks noChangeArrowheads="1"/>
          </p:cNvSpPr>
          <p:nvPr/>
        </p:nvSpPr>
        <p:spPr bwMode="auto">
          <a:xfrm>
            <a:off x="3125788" y="4208463"/>
            <a:ext cx="11112" cy="9525"/>
          </a:xfrm>
          <a:prstGeom prst="rect">
            <a:avLst/>
          </a:prstGeom>
          <a:solidFill>
            <a:srgbClr val="000000"/>
          </a:solidFill>
          <a:ln w="9525">
            <a:solidFill>
              <a:schemeClr val="tx1"/>
            </a:solidFill>
            <a:miter lim="800000"/>
            <a:headEnd/>
            <a:tailEnd/>
          </a:ln>
        </p:spPr>
        <p:txBody>
          <a:bodyPr/>
          <a:lstStyle/>
          <a:p>
            <a:endParaRPr lang="en-US"/>
          </a:p>
        </p:txBody>
      </p:sp>
      <p:sp>
        <p:nvSpPr>
          <p:cNvPr id="11668" name="Rectangle 491"/>
          <p:cNvSpPr>
            <a:spLocks noChangeArrowheads="1"/>
          </p:cNvSpPr>
          <p:nvPr/>
        </p:nvSpPr>
        <p:spPr bwMode="auto">
          <a:xfrm>
            <a:off x="4087813" y="3125788"/>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669" name="Rectangle 492"/>
          <p:cNvSpPr>
            <a:spLocks noChangeArrowheads="1"/>
          </p:cNvSpPr>
          <p:nvPr/>
        </p:nvSpPr>
        <p:spPr bwMode="auto">
          <a:xfrm>
            <a:off x="3305175" y="4060825"/>
            <a:ext cx="9525" cy="7938"/>
          </a:xfrm>
          <a:prstGeom prst="rect">
            <a:avLst/>
          </a:prstGeom>
          <a:solidFill>
            <a:srgbClr val="000000"/>
          </a:solidFill>
          <a:ln w="9525">
            <a:solidFill>
              <a:schemeClr val="tx1"/>
            </a:solidFill>
            <a:miter lim="800000"/>
            <a:headEnd/>
            <a:tailEnd/>
          </a:ln>
        </p:spPr>
        <p:txBody>
          <a:bodyPr/>
          <a:lstStyle/>
          <a:p>
            <a:endParaRPr lang="en-US"/>
          </a:p>
        </p:txBody>
      </p:sp>
      <p:sp>
        <p:nvSpPr>
          <p:cNvPr id="11670" name="Rectangle 493"/>
          <p:cNvSpPr>
            <a:spLocks noChangeArrowheads="1"/>
          </p:cNvSpPr>
          <p:nvPr/>
        </p:nvSpPr>
        <p:spPr bwMode="auto">
          <a:xfrm>
            <a:off x="3021013" y="3806825"/>
            <a:ext cx="11112" cy="9525"/>
          </a:xfrm>
          <a:prstGeom prst="rect">
            <a:avLst/>
          </a:prstGeom>
          <a:solidFill>
            <a:srgbClr val="000000"/>
          </a:solidFill>
          <a:ln w="9525">
            <a:solidFill>
              <a:schemeClr val="tx1"/>
            </a:solidFill>
            <a:miter lim="800000"/>
            <a:headEnd/>
            <a:tailEnd/>
          </a:ln>
        </p:spPr>
        <p:txBody>
          <a:bodyPr/>
          <a:lstStyle/>
          <a:p>
            <a:endParaRPr lang="en-US"/>
          </a:p>
        </p:txBody>
      </p:sp>
      <p:sp>
        <p:nvSpPr>
          <p:cNvPr id="11671" name="Rectangle 494"/>
          <p:cNvSpPr>
            <a:spLocks noChangeArrowheads="1"/>
          </p:cNvSpPr>
          <p:nvPr/>
        </p:nvSpPr>
        <p:spPr bwMode="auto">
          <a:xfrm>
            <a:off x="3430588" y="3506788"/>
            <a:ext cx="11112" cy="9525"/>
          </a:xfrm>
          <a:prstGeom prst="rect">
            <a:avLst/>
          </a:prstGeom>
          <a:solidFill>
            <a:srgbClr val="000000"/>
          </a:solidFill>
          <a:ln w="9525">
            <a:solidFill>
              <a:schemeClr val="tx1"/>
            </a:solidFill>
            <a:miter lim="800000"/>
            <a:headEnd/>
            <a:tailEnd/>
          </a:ln>
        </p:spPr>
        <p:txBody>
          <a:bodyPr/>
          <a:lstStyle/>
          <a:p>
            <a:endParaRPr lang="en-US"/>
          </a:p>
        </p:txBody>
      </p:sp>
      <p:sp>
        <p:nvSpPr>
          <p:cNvPr id="11672" name="Rectangle 495"/>
          <p:cNvSpPr>
            <a:spLocks noChangeArrowheads="1"/>
          </p:cNvSpPr>
          <p:nvPr/>
        </p:nvSpPr>
        <p:spPr bwMode="auto">
          <a:xfrm>
            <a:off x="3546475" y="3698875"/>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673" name="Rectangle 496"/>
          <p:cNvSpPr>
            <a:spLocks noChangeArrowheads="1"/>
          </p:cNvSpPr>
          <p:nvPr/>
        </p:nvSpPr>
        <p:spPr bwMode="auto">
          <a:xfrm>
            <a:off x="4564063" y="2767013"/>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1674" name="Rectangle 497"/>
          <p:cNvSpPr>
            <a:spLocks noChangeArrowheads="1"/>
          </p:cNvSpPr>
          <p:nvPr/>
        </p:nvSpPr>
        <p:spPr bwMode="auto">
          <a:xfrm>
            <a:off x="2911475" y="4133850"/>
            <a:ext cx="9525" cy="7938"/>
          </a:xfrm>
          <a:prstGeom prst="rect">
            <a:avLst/>
          </a:prstGeom>
          <a:solidFill>
            <a:srgbClr val="000000"/>
          </a:solidFill>
          <a:ln w="9525">
            <a:solidFill>
              <a:schemeClr val="tx1"/>
            </a:solidFill>
            <a:miter lim="800000"/>
            <a:headEnd/>
            <a:tailEnd/>
          </a:ln>
        </p:spPr>
        <p:txBody>
          <a:bodyPr/>
          <a:lstStyle/>
          <a:p>
            <a:endParaRPr lang="en-US"/>
          </a:p>
        </p:txBody>
      </p:sp>
      <p:sp>
        <p:nvSpPr>
          <p:cNvPr id="11675" name="Rectangle 498"/>
          <p:cNvSpPr>
            <a:spLocks noChangeArrowheads="1"/>
          </p:cNvSpPr>
          <p:nvPr/>
        </p:nvSpPr>
        <p:spPr bwMode="auto">
          <a:xfrm>
            <a:off x="3579813" y="3616325"/>
            <a:ext cx="12700" cy="9525"/>
          </a:xfrm>
          <a:prstGeom prst="rect">
            <a:avLst/>
          </a:prstGeom>
          <a:solidFill>
            <a:srgbClr val="000000"/>
          </a:solidFill>
          <a:ln w="9525">
            <a:solidFill>
              <a:schemeClr val="tx1"/>
            </a:solidFill>
            <a:miter lim="800000"/>
            <a:headEnd/>
            <a:tailEnd/>
          </a:ln>
        </p:spPr>
        <p:txBody>
          <a:bodyPr/>
          <a:lstStyle/>
          <a:p>
            <a:endParaRPr lang="en-US"/>
          </a:p>
        </p:txBody>
      </p:sp>
      <p:sp>
        <p:nvSpPr>
          <p:cNvPr id="11676" name="Rectangle 499"/>
          <p:cNvSpPr>
            <a:spLocks noChangeArrowheads="1"/>
          </p:cNvSpPr>
          <p:nvPr/>
        </p:nvSpPr>
        <p:spPr bwMode="auto">
          <a:xfrm>
            <a:off x="4221163" y="3181350"/>
            <a:ext cx="7937" cy="7938"/>
          </a:xfrm>
          <a:prstGeom prst="rect">
            <a:avLst/>
          </a:prstGeom>
          <a:solidFill>
            <a:srgbClr val="000000"/>
          </a:solidFill>
          <a:ln w="9525">
            <a:solidFill>
              <a:schemeClr val="tx1"/>
            </a:solidFill>
            <a:miter lim="800000"/>
            <a:headEnd/>
            <a:tailEnd/>
          </a:ln>
        </p:spPr>
        <p:txBody>
          <a:bodyPr/>
          <a:lstStyle/>
          <a:p>
            <a:endParaRPr lang="en-US"/>
          </a:p>
        </p:txBody>
      </p:sp>
      <p:sp>
        <p:nvSpPr>
          <p:cNvPr id="11677" name="Rectangle 500"/>
          <p:cNvSpPr>
            <a:spLocks noChangeArrowheads="1"/>
          </p:cNvSpPr>
          <p:nvPr/>
        </p:nvSpPr>
        <p:spPr bwMode="auto">
          <a:xfrm>
            <a:off x="3351213" y="4044950"/>
            <a:ext cx="7937" cy="7938"/>
          </a:xfrm>
          <a:prstGeom prst="rect">
            <a:avLst/>
          </a:prstGeom>
          <a:solidFill>
            <a:srgbClr val="000000"/>
          </a:solidFill>
          <a:ln w="9525">
            <a:solidFill>
              <a:schemeClr val="tx1"/>
            </a:solidFill>
            <a:miter lim="800000"/>
            <a:headEnd/>
            <a:tailEnd/>
          </a:ln>
        </p:spPr>
        <p:txBody>
          <a:bodyPr/>
          <a:lstStyle/>
          <a:p>
            <a:endParaRPr lang="en-US"/>
          </a:p>
        </p:txBody>
      </p:sp>
      <p:sp>
        <p:nvSpPr>
          <p:cNvPr id="11678" name="Rectangle 501"/>
          <p:cNvSpPr>
            <a:spLocks noChangeArrowheads="1"/>
          </p:cNvSpPr>
          <p:nvPr/>
        </p:nvSpPr>
        <p:spPr bwMode="auto">
          <a:xfrm>
            <a:off x="4333875" y="3070225"/>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679" name="Rectangle 502"/>
          <p:cNvSpPr>
            <a:spLocks noChangeArrowheads="1"/>
          </p:cNvSpPr>
          <p:nvPr/>
        </p:nvSpPr>
        <p:spPr bwMode="auto">
          <a:xfrm>
            <a:off x="4333875" y="2974975"/>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680" name="Rectangle 503"/>
          <p:cNvSpPr>
            <a:spLocks noChangeArrowheads="1"/>
          </p:cNvSpPr>
          <p:nvPr/>
        </p:nvSpPr>
        <p:spPr bwMode="auto">
          <a:xfrm>
            <a:off x="3062288" y="4083050"/>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681" name="Rectangle 504"/>
          <p:cNvSpPr>
            <a:spLocks noChangeArrowheads="1"/>
          </p:cNvSpPr>
          <p:nvPr/>
        </p:nvSpPr>
        <p:spPr bwMode="auto">
          <a:xfrm>
            <a:off x="3038475" y="4265613"/>
            <a:ext cx="11113" cy="9525"/>
          </a:xfrm>
          <a:prstGeom prst="rect">
            <a:avLst/>
          </a:prstGeom>
          <a:solidFill>
            <a:srgbClr val="000000"/>
          </a:solidFill>
          <a:ln w="9525">
            <a:solidFill>
              <a:schemeClr val="tx1"/>
            </a:solidFill>
            <a:miter lim="800000"/>
            <a:headEnd/>
            <a:tailEnd/>
          </a:ln>
        </p:spPr>
        <p:txBody>
          <a:bodyPr/>
          <a:lstStyle/>
          <a:p>
            <a:endParaRPr lang="en-US"/>
          </a:p>
        </p:txBody>
      </p:sp>
      <p:sp>
        <p:nvSpPr>
          <p:cNvPr id="11682" name="Rectangle 505"/>
          <p:cNvSpPr>
            <a:spLocks noChangeArrowheads="1"/>
          </p:cNvSpPr>
          <p:nvPr/>
        </p:nvSpPr>
        <p:spPr bwMode="auto">
          <a:xfrm>
            <a:off x="4233863" y="3089275"/>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683" name="Rectangle 506"/>
          <p:cNvSpPr>
            <a:spLocks noChangeArrowheads="1"/>
          </p:cNvSpPr>
          <p:nvPr/>
        </p:nvSpPr>
        <p:spPr bwMode="auto">
          <a:xfrm>
            <a:off x="2865438" y="4097338"/>
            <a:ext cx="9525" cy="7937"/>
          </a:xfrm>
          <a:prstGeom prst="rect">
            <a:avLst/>
          </a:prstGeom>
          <a:solidFill>
            <a:srgbClr val="000000"/>
          </a:solidFill>
          <a:ln w="9525">
            <a:solidFill>
              <a:schemeClr val="tx1"/>
            </a:solidFill>
            <a:miter lim="800000"/>
            <a:headEnd/>
            <a:tailEnd/>
          </a:ln>
        </p:spPr>
        <p:txBody>
          <a:bodyPr/>
          <a:lstStyle/>
          <a:p>
            <a:endParaRPr lang="en-US"/>
          </a:p>
        </p:txBody>
      </p:sp>
      <p:sp>
        <p:nvSpPr>
          <p:cNvPr id="11684" name="Rectangle 507"/>
          <p:cNvSpPr>
            <a:spLocks noChangeArrowheads="1"/>
          </p:cNvSpPr>
          <p:nvPr/>
        </p:nvSpPr>
        <p:spPr bwMode="auto">
          <a:xfrm>
            <a:off x="3376613" y="3657600"/>
            <a:ext cx="11112" cy="11113"/>
          </a:xfrm>
          <a:prstGeom prst="rect">
            <a:avLst/>
          </a:prstGeom>
          <a:solidFill>
            <a:srgbClr val="000000"/>
          </a:solidFill>
          <a:ln w="9525">
            <a:solidFill>
              <a:schemeClr val="tx1"/>
            </a:solidFill>
            <a:miter lim="800000"/>
            <a:headEnd/>
            <a:tailEnd/>
          </a:ln>
        </p:spPr>
        <p:txBody>
          <a:bodyPr/>
          <a:lstStyle/>
          <a:p>
            <a:endParaRPr lang="en-US"/>
          </a:p>
        </p:txBody>
      </p:sp>
      <p:sp>
        <p:nvSpPr>
          <p:cNvPr id="11685" name="Rectangle 508"/>
          <p:cNvSpPr>
            <a:spLocks noChangeArrowheads="1"/>
          </p:cNvSpPr>
          <p:nvPr/>
        </p:nvSpPr>
        <p:spPr bwMode="auto">
          <a:xfrm>
            <a:off x="3295650" y="3948113"/>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686" name="Rectangle 509"/>
          <p:cNvSpPr>
            <a:spLocks noChangeArrowheads="1"/>
          </p:cNvSpPr>
          <p:nvPr/>
        </p:nvSpPr>
        <p:spPr bwMode="auto">
          <a:xfrm>
            <a:off x="2676525" y="4364038"/>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687" name="Rectangle 510"/>
          <p:cNvSpPr>
            <a:spLocks noChangeArrowheads="1"/>
          </p:cNvSpPr>
          <p:nvPr/>
        </p:nvSpPr>
        <p:spPr bwMode="auto">
          <a:xfrm>
            <a:off x="2890838" y="4119563"/>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688" name="Rectangle 511"/>
          <p:cNvSpPr>
            <a:spLocks noChangeArrowheads="1"/>
          </p:cNvSpPr>
          <p:nvPr/>
        </p:nvSpPr>
        <p:spPr bwMode="auto">
          <a:xfrm>
            <a:off x="3087688" y="4170363"/>
            <a:ext cx="11112" cy="9525"/>
          </a:xfrm>
          <a:prstGeom prst="rect">
            <a:avLst/>
          </a:prstGeom>
          <a:solidFill>
            <a:srgbClr val="000000"/>
          </a:solidFill>
          <a:ln w="9525">
            <a:solidFill>
              <a:schemeClr val="tx1"/>
            </a:solidFill>
            <a:miter lim="800000"/>
            <a:headEnd/>
            <a:tailEnd/>
          </a:ln>
        </p:spPr>
        <p:txBody>
          <a:bodyPr/>
          <a:lstStyle/>
          <a:p>
            <a:endParaRPr lang="en-US"/>
          </a:p>
        </p:txBody>
      </p:sp>
      <p:sp>
        <p:nvSpPr>
          <p:cNvPr id="11689" name="Rectangle 512"/>
          <p:cNvSpPr>
            <a:spLocks noChangeArrowheads="1"/>
          </p:cNvSpPr>
          <p:nvPr/>
        </p:nvSpPr>
        <p:spPr bwMode="auto">
          <a:xfrm>
            <a:off x="3119438" y="3921125"/>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690" name="Rectangle 513"/>
          <p:cNvSpPr>
            <a:spLocks noChangeArrowheads="1"/>
          </p:cNvSpPr>
          <p:nvPr/>
        </p:nvSpPr>
        <p:spPr bwMode="auto">
          <a:xfrm>
            <a:off x="3408363" y="3984625"/>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1691" name="Rectangle 514"/>
          <p:cNvSpPr>
            <a:spLocks noChangeArrowheads="1"/>
          </p:cNvSpPr>
          <p:nvPr/>
        </p:nvSpPr>
        <p:spPr bwMode="auto">
          <a:xfrm>
            <a:off x="3035300" y="3916363"/>
            <a:ext cx="7938" cy="9525"/>
          </a:xfrm>
          <a:prstGeom prst="rect">
            <a:avLst/>
          </a:prstGeom>
          <a:solidFill>
            <a:srgbClr val="000000"/>
          </a:solidFill>
          <a:ln w="9525">
            <a:solidFill>
              <a:schemeClr val="tx1"/>
            </a:solidFill>
            <a:miter lim="800000"/>
            <a:headEnd/>
            <a:tailEnd/>
          </a:ln>
        </p:spPr>
        <p:txBody>
          <a:bodyPr/>
          <a:lstStyle/>
          <a:p>
            <a:endParaRPr lang="en-US"/>
          </a:p>
        </p:txBody>
      </p:sp>
      <p:sp>
        <p:nvSpPr>
          <p:cNvPr id="11692" name="Rectangle 515"/>
          <p:cNvSpPr>
            <a:spLocks noChangeArrowheads="1"/>
          </p:cNvSpPr>
          <p:nvPr/>
        </p:nvSpPr>
        <p:spPr bwMode="auto">
          <a:xfrm>
            <a:off x="3500438" y="3889375"/>
            <a:ext cx="9525" cy="7938"/>
          </a:xfrm>
          <a:prstGeom prst="rect">
            <a:avLst/>
          </a:prstGeom>
          <a:solidFill>
            <a:srgbClr val="000000"/>
          </a:solidFill>
          <a:ln w="9525">
            <a:solidFill>
              <a:schemeClr val="tx1"/>
            </a:solidFill>
            <a:miter lim="800000"/>
            <a:headEnd/>
            <a:tailEnd/>
          </a:ln>
        </p:spPr>
        <p:txBody>
          <a:bodyPr/>
          <a:lstStyle/>
          <a:p>
            <a:endParaRPr lang="en-US"/>
          </a:p>
        </p:txBody>
      </p:sp>
      <p:sp>
        <p:nvSpPr>
          <p:cNvPr id="11693" name="Rectangle 516"/>
          <p:cNvSpPr>
            <a:spLocks noChangeArrowheads="1"/>
          </p:cNvSpPr>
          <p:nvPr/>
        </p:nvSpPr>
        <p:spPr bwMode="auto">
          <a:xfrm>
            <a:off x="3106738" y="3951288"/>
            <a:ext cx="9525" cy="7937"/>
          </a:xfrm>
          <a:prstGeom prst="rect">
            <a:avLst/>
          </a:prstGeom>
          <a:solidFill>
            <a:srgbClr val="000000"/>
          </a:solidFill>
          <a:ln w="9525">
            <a:solidFill>
              <a:schemeClr val="tx1"/>
            </a:solidFill>
            <a:miter lim="800000"/>
            <a:headEnd/>
            <a:tailEnd/>
          </a:ln>
        </p:spPr>
        <p:txBody>
          <a:bodyPr/>
          <a:lstStyle/>
          <a:p>
            <a:endParaRPr lang="en-US"/>
          </a:p>
        </p:txBody>
      </p:sp>
      <p:sp>
        <p:nvSpPr>
          <p:cNvPr id="11694" name="Rectangle 517"/>
          <p:cNvSpPr>
            <a:spLocks noChangeArrowheads="1"/>
          </p:cNvSpPr>
          <p:nvPr/>
        </p:nvSpPr>
        <p:spPr bwMode="auto">
          <a:xfrm>
            <a:off x="3478213" y="3852863"/>
            <a:ext cx="11112" cy="7937"/>
          </a:xfrm>
          <a:prstGeom prst="rect">
            <a:avLst/>
          </a:prstGeom>
          <a:solidFill>
            <a:srgbClr val="000000"/>
          </a:solidFill>
          <a:ln w="9525">
            <a:solidFill>
              <a:schemeClr val="tx1"/>
            </a:solidFill>
            <a:miter lim="800000"/>
            <a:headEnd/>
            <a:tailEnd/>
          </a:ln>
        </p:spPr>
        <p:txBody>
          <a:bodyPr/>
          <a:lstStyle/>
          <a:p>
            <a:endParaRPr lang="en-US"/>
          </a:p>
        </p:txBody>
      </p:sp>
      <p:sp>
        <p:nvSpPr>
          <p:cNvPr id="11695" name="Rectangle 518"/>
          <p:cNvSpPr>
            <a:spLocks noChangeArrowheads="1"/>
          </p:cNvSpPr>
          <p:nvPr/>
        </p:nvSpPr>
        <p:spPr bwMode="auto">
          <a:xfrm>
            <a:off x="2900363" y="4295775"/>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1696" name="Rectangle 519"/>
          <p:cNvSpPr>
            <a:spLocks noChangeArrowheads="1"/>
          </p:cNvSpPr>
          <p:nvPr/>
        </p:nvSpPr>
        <p:spPr bwMode="auto">
          <a:xfrm>
            <a:off x="3562350" y="3606800"/>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697" name="Rectangle 520"/>
          <p:cNvSpPr>
            <a:spLocks noChangeArrowheads="1"/>
          </p:cNvSpPr>
          <p:nvPr/>
        </p:nvSpPr>
        <p:spPr bwMode="auto">
          <a:xfrm>
            <a:off x="3387725" y="4048125"/>
            <a:ext cx="7938" cy="9525"/>
          </a:xfrm>
          <a:prstGeom prst="rect">
            <a:avLst/>
          </a:prstGeom>
          <a:solidFill>
            <a:srgbClr val="000000"/>
          </a:solidFill>
          <a:ln w="9525">
            <a:solidFill>
              <a:schemeClr val="tx1"/>
            </a:solidFill>
            <a:miter lim="800000"/>
            <a:headEnd/>
            <a:tailEnd/>
          </a:ln>
        </p:spPr>
        <p:txBody>
          <a:bodyPr/>
          <a:lstStyle/>
          <a:p>
            <a:endParaRPr lang="en-US"/>
          </a:p>
        </p:txBody>
      </p:sp>
      <p:sp>
        <p:nvSpPr>
          <p:cNvPr id="11698" name="Rectangle 521"/>
          <p:cNvSpPr>
            <a:spLocks noChangeArrowheads="1"/>
          </p:cNvSpPr>
          <p:nvPr/>
        </p:nvSpPr>
        <p:spPr bwMode="auto">
          <a:xfrm>
            <a:off x="2894013" y="4124325"/>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1699" name="Rectangle 522"/>
          <p:cNvSpPr>
            <a:spLocks noChangeArrowheads="1"/>
          </p:cNvSpPr>
          <p:nvPr/>
        </p:nvSpPr>
        <p:spPr bwMode="auto">
          <a:xfrm>
            <a:off x="3295650" y="4046538"/>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700" name="Rectangle 523"/>
          <p:cNvSpPr>
            <a:spLocks noChangeArrowheads="1"/>
          </p:cNvSpPr>
          <p:nvPr/>
        </p:nvSpPr>
        <p:spPr bwMode="auto">
          <a:xfrm>
            <a:off x="3449638" y="3775075"/>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1701" name="Rectangle 524"/>
          <p:cNvSpPr>
            <a:spLocks noChangeArrowheads="1"/>
          </p:cNvSpPr>
          <p:nvPr/>
        </p:nvSpPr>
        <p:spPr bwMode="auto">
          <a:xfrm>
            <a:off x="2787650" y="4024313"/>
            <a:ext cx="9525" cy="7937"/>
          </a:xfrm>
          <a:prstGeom prst="rect">
            <a:avLst/>
          </a:prstGeom>
          <a:solidFill>
            <a:srgbClr val="000000"/>
          </a:solidFill>
          <a:ln w="9525">
            <a:solidFill>
              <a:schemeClr val="tx1"/>
            </a:solidFill>
            <a:miter lim="800000"/>
            <a:headEnd/>
            <a:tailEnd/>
          </a:ln>
        </p:spPr>
        <p:txBody>
          <a:bodyPr/>
          <a:lstStyle/>
          <a:p>
            <a:endParaRPr lang="en-US"/>
          </a:p>
        </p:txBody>
      </p:sp>
      <p:sp>
        <p:nvSpPr>
          <p:cNvPr id="11702" name="Rectangle 525"/>
          <p:cNvSpPr>
            <a:spLocks noChangeArrowheads="1"/>
          </p:cNvSpPr>
          <p:nvPr/>
        </p:nvSpPr>
        <p:spPr bwMode="auto">
          <a:xfrm>
            <a:off x="2754313" y="4208463"/>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703" name="Rectangle 526"/>
          <p:cNvSpPr>
            <a:spLocks noChangeArrowheads="1"/>
          </p:cNvSpPr>
          <p:nvPr/>
        </p:nvSpPr>
        <p:spPr bwMode="auto">
          <a:xfrm>
            <a:off x="3387725" y="4032250"/>
            <a:ext cx="7938" cy="9525"/>
          </a:xfrm>
          <a:prstGeom prst="rect">
            <a:avLst/>
          </a:prstGeom>
          <a:solidFill>
            <a:srgbClr val="000000"/>
          </a:solidFill>
          <a:ln w="9525">
            <a:solidFill>
              <a:schemeClr val="tx1"/>
            </a:solidFill>
            <a:miter lim="800000"/>
            <a:headEnd/>
            <a:tailEnd/>
          </a:ln>
        </p:spPr>
        <p:txBody>
          <a:bodyPr/>
          <a:lstStyle/>
          <a:p>
            <a:endParaRPr lang="en-US"/>
          </a:p>
        </p:txBody>
      </p:sp>
      <p:sp>
        <p:nvSpPr>
          <p:cNvPr id="11704" name="Rectangle 527"/>
          <p:cNvSpPr>
            <a:spLocks noChangeArrowheads="1"/>
          </p:cNvSpPr>
          <p:nvPr/>
        </p:nvSpPr>
        <p:spPr bwMode="auto">
          <a:xfrm>
            <a:off x="4067175" y="3214688"/>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705" name="Rectangle 528"/>
          <p:cNvSpPr>
            <a:spLocks noChangeArrowheads="1"/>
          </p:cNvSpPr>
          <p:nvPr/>
        </p:nvSpPr>
        <p:spPr bwMode="auto">
          <a:xfrm>
            <a:off x="3373438" y="3743325"/>
            <a:ext cx="9525" cy="7938"/>
          </a:xfrm>
          <a:prstGeom prst="rect">
            <a:avLst/>
          </a:prstGeom>
          <a:solidFill>
            <a:srgbClr val="000000"/>
          </a:solidFill>
          <a:ln w="9525">
            <a:solidFill>
              <a:schemeClr val="tx1"/>
            </a:solidFill>
            <a:miter lim="800000"/>
            <a:headEnd/>
            <a:tailEnd/>
          </a:ln>
        </p:spPr>
        <p:txBody>
          <a:bodyPr/>
          <a:lstStyle/>
          <a:p>
            <a:endParaRPr lang="en-US"/>
          </a:p>
        </p:txBody>
      </p:sp>
      <p:sp>
        <p:nvSpPr>
          <p:cNvPr id="11706" name="Rectangle 529"/>
          <p:cNvSpPr>
            <a:spLocks noChangeArrowheads="1"/>
          </p:cNvSpPr>
          <p:nvPr/>
        </p:nvSpPr>
        <p:spPr bwMode="auto">
          <a:xfrm>
            <a:off x="2674938" y="4560888"/>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1707" name="Rectangle 530"/>
          <p:cNvSpPr>
            <a:spLocks noChangeArrowheads="1"/>
          </p:cNvSpPr>
          <p:nvPr/>
        </p:nvSpPr>
        <p:spPr bwMode="auto">
          <a:xfrm>
            <a:off x="2992438" y="4206875"/>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1708" name="Rectangle 531"/>
          <p:cNvSpPr>
            <a:spLocks noChangeArrowheads="1"/>
          </p:cNvSpPr>
          <p:nvPr/>
        </p:nvSpPr>
        <p:spPr bwMode="auto">
          <a:xfrm>
            <a:off x="3025775" y="4097338"/>
            <a:ext cx="11113" cy="7937"/>
          </a:xfrm>
          <a:prstGeom prst="rect">
            <a:avLst/>
          </a:prstGeom>
          <a:solidFill>
            <a:srgbClr val="000000"/>
          </a:solidFill>
          <a:ln w="9525">
            <a:solidFill>
              <a:schemeClr val="tx1"/>
            </a:solidFill>
            <a:miter lim="800000"/>
            <a:headEnd/>
            <a:tailEnd/>
          </a:ln>
        </p:spPr>
        <p:txBody>
          <a:bodyPr/>
          <a:lstStyle/>
          <a:p>
            <a:endParaRPr lang="en-US"/>
          </a:p>
        </p:txBody>
      </p:sp>
      <p:sp>
        <p:nvSpPr>
          <p:cNvPr id="11709" name="Rectangle 532"/>
          <p:cNvSpPr>
            <a:spLocks noChangeArrowheads="1"/>
          </p:cNvSpPr>
          <p:nvPr/>
        </p:nvSpPr>
        <p:spPr bwMode="auto">
          <a:xfrm>
            <a:off x="2714625" y="4581525"/>
            <a:ext cx="7938" cy="9525"/>
          </a:xfrm>
          <a:prstGeom prst="rect">
            <a:avLst/>
          </a:prstGeom>
          <a:solidFill>
            <a:srgbClr val="000000"/>
          </a:solidFill>
          <a:ln w="9525">
            <a:solidFill>
              <a:schemeClr val="tx1"/>
            </a:solidFill>
            <a:miter lim="800000"/>
            <a:headEnd/>
            <a:tailEnd/>
          </a:ln>
        </p:spPr>
        <p:txBody>
          <a:bodyPr/>
          <a:lstStyle/>
          <a:p>
            <a:endParaRPr lang="en-US"/>
          </a:p>
        </p:txBody>
      </p:sp>
      <p:sp>
        <p:nvSpPr>
          <p:cNvPr id="11710" name="Rectangle 533"/>
          <p:cNvSpPr>
            <a:spLocks noChangeArrowheads="1"/>
          </p:cNvSpPr>
          <p:nvPr/>
        </p:nvSpPr>
        <p:spPr bwMode="auto">
          <a:xfrm>
            <a:off x="3371850" y="3916363"/>
            <a:ext cx="7938" cy="9525"/>
          </a:xfrm>
          <a:prstGeom prst="rect">
            <a:avLst/>
          </a:prstGeom>
          <a:solidFill>
            <a:srgbClr val="000000"/>
          </a:solidFill>
          <a:ln w="9525">
            <a:solidFill>
              <a:schemeClr val="tx1"/>
            </a:solidFill>
            <a:miter lim="800000"/>
            <a:headEnd/>
            <a:tailEnd/>
          </a:ln>
        </p:spPr>
        <p:txBody>
          <a:bodyPr/>
          <a:lstStyle/>
          <a:p>
            <a:endParaRPr lang="en-US"/>
          </a:p>
        </p:txBody>
      </p:sp>
      <p:sp>
        <p:nvSpPr>
          <p:cNvPr id="11711" name="Rectangle 534"/>
          <p:cNvSpPr>
            <a:spLocks noChangeArrowheads="1"/>
          </p:cNvSpPr>
          <p:nvPr/>
        </p:nvSpPr>
        <p:spPr bwMode="auto">
          <a:xfrm>
            <a:off x="3170238" y="4191000"/>
            <a:ext cx="7937" cy="7938"/>
          </a:xfrm>
          <a:prstGeom prst="rect">
            <a:avLst/>
          </a:prstGeom>
          <a:solidFill>
            <a:srgbClr val="000000"/>
          </a:solidFill>
          <a:ln w="9525">
            <a:solidFill>
              <a:schemeClr val="tx1"/>
            </a:solidFill>
            <a:miter lim="800000"/>
            <a:headEnd/>
            <a:tailEnd/>
          </a:ln>
        </p:spPr>
        <p:txBody>
          <a:bodyPr/>
          <a:lstStyle/>
          <a:p>
            <a:endParaRPr lang="en-US"/>
          </a:p>
        </p:txBody>
      </p:sp>
      <p:sp>
        <p:nvSpPr>
          <p:cNvPr id="11712" name="Rectangle 535"/>
          <p:cNvSpPr>
            <a:spLocks noChangeArrowheads="1"/>
          </p:cNvSpPr>
          <p:nvPr/>
        </p:nvSpPr>
        <p:spPr bwMode="auto">
          <a:xfrm>
            <a:off x="3044825" y="4324350"/>
            <a:ext cx="11113" cy="7938"/>
          </a:xfrm>
          <a:prstGeom prst="rect">
            <a:avLst/>
          </a:prstGeom>
          <a:solidFill>
            <a:srgbClr val="000000"/>
          </a:solidFill>
          <a:ln w="9525">
            <a:solidFill>
              <a:schemeClr val="tx1"/>
            </a:solidFill>
            <a:miter lim="800000"/>
            <a:headEnd/>
            <a:tailEnd/>
          </a:ln>
        </p:spPr>
        <p:txBody>
          <a:bodyPr/>
          <a:lstStyle/>
          <a:p>
            <a:endParaRPr lang="en-US"/>
          </a:p>
        </p:txBody>
      </p:sp>
      <p:sp>
        <p:nvSpPr>
          <p:cNvPr id="11713" name="Rectangle 536"/>
          <p:cNvSpPr>
            <a:spLocks noChangeArrowheads="1"/>
          </p:cNvSpPr>
          <p:nvPr/>
        </p:nvSpPr>
        <p:spPr bwMode="auto">
          <a:xfrm>
            <a:off x="3430588" y="4011613"/>
            <a:ext cx="11112" cy="9525"/>
          </a:xfrm>
          <a:prstGeom prst="rect">
            <a:avLst/>
          </a:prstGeom>
          <a:solidFill>
            <a:srgbClr val="000000"/>
          </a:solidFill>
          <a:ln w="9525">
            <a:solidFill>
              <a:schemeClr val="tx1"/>
            </a:solidFill>
            <a:miter lim="800000"/>
            <a:headEnd/>
            <a:tailEnd/>
          </a:ln>
        </p:spPr>
        <p:txBody>
          <a:bodyPr/>
          <a:lstStyle/>
          <a:p>
            <a:endParaRPr lang="en-US"/>
          </a:p>
        </p:txBody>
      </p:sp>
      <p:sp>
        <p:nvSpPr>
          <p:cNvPr id="11714" name="Rectangle 537"/>
          <p:cNvSpPr>
            <a:spLocks noChangeArrowheads="1"/>
          </p:cNvSpPr>
          <p:nvPr/>
        </p:nvSpPr>
        <p:spPr bwMode="auto">
          <a:xfrm>
            <a:off x="3338513" y="4087813"/>
            <a:ext cx="11112" cy="9525"/>
          </a:xfrm>
          <a:prstGeom prst="rect">
            <a:avLst/>
          </a:prstGeom>
          <a:solidFill>
            <a:srgbClr val="000000"/>
          </a:solidFill>
          <a:ln w="9525">
            <a:solidFill>
              <a:schemeClr val="tx1"/>
            </a:solidFill>
            <a:miter lim="800000"/>
            <a:headEnd/>
            <a:tailEnd/>
          </a:ln>
        </p:spPr>
        <p:txBody>
          <a:bodyPr/>
          <a:lstStyle/>
          <a:p>
            <a:endParaRPr lang="en-US"/>
          </a:p>
        </p:txBody>
      </p:sp>
      <p:sp>
        <p:nvSpPr>
          <p:cNvPr id="11715" name="Rectangle 538"/>
          <p:cNvSpPr>
            <a:spLocks noChangeArrowheads="1"/>
          </p:cNvSpPr>
          <p:nvPr/>
        </p:nvSpPr>
        <p:spPr bwMode="auto">
          <a:xfrm>
            <a:off x="3205163" y="4162425"/>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716" name="Rectangle 539"/>
          <p:cNvSpPr>
            <a:spLocks noChangeArrowheads="1"/>
          </p:cNvSpPr>
          <p:nvPr/>
        </p:nvSpPr>
        <p:spPr bwMode="auto">
          <a:xfrm>
            <a:off x="3014663" y="3873500"/>
            <a:ext cx="7937" cy="7938"/>
          </a:xfrm>
          <a:prstGeom prst="rect">
            <a:avLst/>
          </a:prstGeom>
          <a:solidFill>
            <a:srgbClr val="000000"/>
          </a:solidFill>
          <a:ln w="9525">
            <a:solidFill>
              <a:schemeClr val="tx1"/>
            </a:solidFill>
            <a:miter lim="800000"/>
            <a:headEnd/>
            <a:tailEnd/>
          </a:ln>
        </p:spPr>
        <p:txBody>
          <a:bodyPr/>
          <a:lstStyle/>
          <a:p>
            <a:endParaRPr lang="en-US"/>
          </a:p>
        </p:txBody>
      </p:sp>
      <p:sp>
        <p:nvSpPr>
          <p:cNvPr id="11717" name="Rectangle 540"/>
          <p:cNvSpPr>
            <a:spLocks noChangeArrowheads="1"/>
          </p:cNvSpPr>
          <p:nvPr/>
        </p:nvSpPr>
        <p:spPr bwMode="auto">
          <a:xfrm>
            <a:off x="3421063" y="4035425"/>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718" name="Rectangle 541"/>
          <p:cNvSpPr>
            <a:spLocks noChangeArrowheads="1"/>
          </p:cNvSpPr>
          <p:nvPr/>
        </p:nvSpPr>
        <p:spPr bwMode="auto">
          <a:xfrm>
            <a:off x="3473450" y="3959225"/>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719" name="Rectangle 542"/>
          <p:cNvSpPr>
            <a:spLocks noChangeArrowheads="1"/>
          </p:cNvSpPr>
          <p:nvPr/>
        </p:nvSpPr>
        <p:spPr bwMode="auto">
          <a:xfrm>
            <a:off x="3143250" y="4198938"/>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720" name="Rectangle 543"/>
          <p:cNvSpPr>
            <a:spLocks noChangeArrowheads="1"/>
          </p:cNvSpPr>
          <p:nvPr/>
        </p:nvSpPr>
        <p:spPr bwMode="auto">
          <a:xfrm>
            <a:off x="2808288" y="4129088"/>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721" name="Rectangle 544"/>
          <p:cNvSpPr>
            <a:spLocks noChangeArrowheads="1"/>
          </p:cNvSpPr>
          <p:nvPr/>
        </p:nvSpPr>
        <p:spPr bwMode="auto">
          <a:xfrm>
            <a:off x="3322638" y="3784600"/>
            <a:ext cx="11112" cy="7938"/>
          </a:xfrm>
          <a:prstGeom prst="rect">
            <a:avLst/>
          </a:prstGeom>
          <a:solidFill>
            <a:srgbClr val="000000"/>
          </a:solidFill>
          <a:ln w="9525">
            <a:solidFill>
              <a:schemeClr val="tx1"/>
            </a:solidFill>
            <a:miter lim="800000"/>
            <a:headEnd/>
            <a:tailEnd/>
          </a:ln>
        </p:spPr>
        <p:txBody>
          <a:bodyPr/>
          <a:lstStyle/>
          <a:p>
            <a:endParaRPr lang="en-US"/>
          </a:p>
        </p:txBody>
      </p:sp>
      <p:sp>
        <p:nvSpPr>
          <p:cNvPr id="11722" name="Rectangle 545"/>
          <p:cNvSpPr>
            <a:spLocks noChangeArrowheads="1"/>
          </p:cNvSpPr>
          <p:nvPr/>
        </p:nvSpPr>
        <p:spPr bwMode="auto">
          <a:xfrm>
            <a:off x="2767013" y="4146550"/>
            <a:ext cx="12700" cy="9525"/>
          </a:xfrm>
          <a:prstGeom prst="rect">
            <a:avLst/>
          </a:prstGeom>
          <a:solidFill>
            <a:srgbClr val="000000"/>
          </a:solidFill>
          <a:ln w="9525">
            <a:solidFill>
              <a:schemeClr val="tx1"/>
            </a:solidFill>
            <a:miter lim="800000"/>
            <a:headEnd/>
            <a:tailEnd/>
          </a:ln>
        </p:spPr>
        <p:txBody>
          <a:bodyPr/>
          <a:lstStyle/>
          <a:p>
            <a:endParaRPr lang="en-US"/>
          </a:p>
        </p:txBody>
      </p:sp>
      <p:sp>
        <p:nvSpPr>
          <p:cNvPr id="11723" name="Rectangle 546"/>
          <p:cNvSpPr>
            <a:spLocks noChangeArrowheads="1"/>
          </p:cNvSpPr>
          <p:nvPr/>
        </p:nvSpPr>
        <p:spPr bwMode="auto">
          <a:xfrm>
            <a:off x="4270375" y="3114675"/>
            <a:ext cx="7938" cy="9525"/>
          </a:xfrm>
          <a:prstGeom prst="rect">
            <a:avLst/>
          </a:prstGeom>
          <a:solidFill>
            <a:srgbClr val="000000"/>
          </a:solidFill>
          <a:ln w="9525">
            <a:solidFill>
              <a:schemeClr val="tx1"/>
            </a:solidFill>
            <a:miter lim="800000"/>
            <a:headEnd/>
            <a:tailEnd/>
          </a:ln>
        </p:spPr>
        <p:txBody>
          <a:bodyPr/>
          <a:lstStyle/>
          <a:p>
            <a:endParaRPr lang="en-US"/>
          </a:p>
        </p:txBody>
      </p:sp>
      <p:sp>
        <p:nvSpPr>
          <p:cNvPr id="11724" name="Rectangle 547"/>
          <p:cNvSpPr>
            <a:spLocks noChangeArrowheads="1"/>
          </p:cNvSpPr>
          <p:nvPr/>
        </p:nvSpPr>
        <p:spPr bwMode="auto">
          <a:xfrm>
            <a:off x="3462338" y="3935413"/>
            <a:ext cx="9525" cy="7937"/>
          </a:xfrm>
          <a:prstGeom prst="rect">
            <a:avLst/>
          </a:prstGeom>
          <a:solidFill>
            <a:srgbClr val="000000"/>
          </a:solidFill>
          <a:ln w="9525">
            <a:solidFill>
              <a:schemeClr val="tx1"/>
            </a:solidFill>
            <a:miter lim="800000"/>
            <a:headEnd/>
            <a:tailEnd/>
          </a:ln>
        </p:spPr>
        <p:txBody>
          <a:bodyPr/>
          <a:lstStyle/>
          <a:p>
            <a:endParaRPr lang="en-US"/>
          </a:p>
        </p:txBody>
      </p:sp>
      <p:sp>
        <p:nvSpPr>
          <p:cNvPr id="11725" name="Rectangle 548"/>
          <p:cNvSpPr>
            <a:spLocks noChangeArrowheads="1"/>
          </p:cNvSpPr>
          <p:nvPr/>
        </p:nvSpPr>
        <p:spPr bwMode="auto">
          <a:xfrm>
            <a:off x="3344863" y="4041775"/>
            <a:ext cx="11112" cy="9525"/>
          </a:xfrm>
          <a:prstGeom prst="rect">
            <a:avLst/>
          </a:prstGeom>
          <a:solidFill>
            <a:srgbClr val="000000"/>
          </a:solidFill>
          <a:ln w="9525">
            <a:solidFill>
              <a:schemeClr val="tx1"/>
            </a:solidFill>
            <a:miter lim="800000"/>
            <a:headEnd/>
            <a:tailEnd/>
          </a:ln>
        </p:spPr>
        <p:txBody>
          <a:bodyPr/>
          <a:lstStyle/>
          <a:p>
            <a:endParaRPr lang="en-US"/>
          </a:p>
        </p:txBody>
      </p:sp>
      <p:sp>
        <p:nvSpPr>
          <p:cNvPr id="11726" name="Rectangle 549"/>
          <p:cNvSpPr>
            <a:spLocks noChangeArrowheads="1"/>
          </p:cNvSpPr>
          <p:nvPr/>
        </p:nvSpPr>
        <p:spPr bwMode="auto">
          <a:xfrm>
            <a:off x="2840038" y="4206875"/>
            <a:ext cx="11112" cy="9525"/>
          </a:xfrm>
          <a:prstGeom prst="rect">
            <a:avLst/>
          </a:prstGeom>
          <a:solidFill>
            <a:srgbClr val="000000"/>
          </a:solidFill>
          <a:ln w="9525">
            <a:solidFill>
              <a:schemeClr val="tx1"/>
            </a:solidFill>
            <a:miter lim="800000"/>
            <a:headEnd/>
            <a:tailEnd/>
          </a:ln>
        </p:spPr>
        <p:txBody>
          <a:bodyPr/>
          <a:lstStyle/>
          <a:p>
            <a:endParaRPr lang="en-US"/>
          </a:p>
        </p:txBody>
      </p:sp>
      <p:sp>
        <p:nvSpPr>
          <p:cNvPr id="11727" name="Rectangle 550"/>
          <p:cNvSpPr>
            <a:spLocks noChangeArrowheads="1"/>
          </p:cNvSpPr>
          <p:nvPr/>
        </p:nvSpPr>
        <p:spPr bwMode="auto">
          <a:xfrm>
            <a:off x="3559175" y="3722688"/>
            <a:ext cx="11113" cy="7937"/>
          </a:xfrm>
          <a:prstGeom prst="rect">
            <a:avLst/>
          </a:prstGeom>
          <a:solidFill>
            <a:srgbClr val="000000"/>
          </a:solidFill>
          <a:ln w="9525">
            <a:solidFill>
              <a:schemeClr val="tx1"/>
            </a:solidFill>
            <a:miter lim="800000"/>
            <a:headEnd/>
            <a:tailEnd/>
          </a:ln>
        </p:spPr>
        <p:txBody>
          <a:bodyPr/>
          <a:lstStyle/>
          <a:p>
            <a:endParaRPr lang="en-US"/>
          </a:p>
        </p:txBody>
      </p:sp>
      <p:sp>
        <p:nvSpPr>
          <p:cNvPr id="11728" name="Rectangle 551"/>
          <p:cNvSpPr>
            <a:spLocks noChangeArrowheads="1"/>
          </p:cNvSpPr>
          <p:nvPr/>
        </p:nvSpPr>
        <p:spPr bwMode="auto">
          <a:xfrm>
            <a:off x="3579813" y="3706813"/>
            <a:ext cx="12700" cy="7937"/>
          </a:xfrm>
          <a:prstGeom prst="rect">
            <a:avLst/>
          </a:prstGeom>
          <a:solidFill>
            <a:srgbClr val="000000"/>
          </a:solidFill>
          <a:ln w="9525">
            <a:solidFill>
              <a:schemeClr val="tx1"/>
            </a:solidFill>
            <a:miter lim="800000"/>
            <a:headEnd/>
            <a:tailEnd/>
          </a:ln>
        </p:spPr>
        <p:txBody>
          <a:bodyPr/>
          <a:lstStyle/>
          <a:p>
            <a:endParaRPr lang="en-US"/>
          </a:p>
        </p:txBody>
      </p:sp>
      <p:sp>
        <p:nvSpPr>
          <p:cNvPr id="11729" name="Rectangle 552"/>
          <p:cNvSpPr>
            <a:spLocks noChangeArrowheads="1"/>
          </p:cNvSpPr>
          <p:nvPr/>
        </p:nvSpPr>
        <p:spPr bwMode="auto">
          <a:xfrm>
            <a:off x="2976563" y="4141788"/>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730" name="Rectangle 553"/>
          <p:cNvSpPr>
            <a:spLocks noChangeArrowheads="1"/>
          </p:cNvSpPr>
          <p:nvPr/>
        </p:nvSpPr>
        <p:spPr bwMode="auto">
          <a:xfrm>
            <a:off x="3019425" y="4295775"/>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731" name="Rectangle 554"/>
          <p:cNvSpPr>
            <a:spLocks noChangeArrowheads="1"/>
          </p:cNvSpPr>
          <p:nvPr/>
        </p:nvSpPr>
        <p:spPr bwMode="auto">
          <a:xfrm>
            <a:off x="3116263" y="4240213"/>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732" name="Rectangle 555"/>
          <p:cNvSpPr>
            <a:spLocks noChangeArrowheads="1"/>
          </p:cNvSpPr>
          <p:nvPr/>
        </p:nvSpPr>
        <p:spPr bwMode="auto">
          <a:xfrm>
            <a:off x="3282950" y="3740150"/>
            <a:ext cx="11113" cy="9525"/>
          </a:xfrm>
          <a:prstGeom prst="rect">
            <a:avLst/>
          </a:prstGeom>
          <a:solidFill>
            <a:srgbClr val="000000"/>
          </a:solidFill>
          <a:ln w="9525">
            <a:solidFill>
              <a:schemeClr val="tx1"/>
            </a:solidFill>
            <a:miter lim="800000"/>
            <a:headEnd/>
            <a:tailEnd/>
          </a:ln>
        </p:spPr>
        <p:txBody>
          <a:bodyPr/>
          <a:lstStyle/>
          <a:p>
            <a:endParaRPr lang="en-US"/>
          </a:p>
        </p:txBody>
      </p:sp>
      <p:sp>
        <p:nvSpPr>
          <p:cNvPr id="11733" name="Rectangle 556"/>
          <p:cNvSpPr>
            <a:spLocks noChangeArrowheads="1"/>
          </p:cNvSpPr>
          <p:nvPr/>
        </p:nvSpPr>
        <p:spPr bwMode="auto">
          <a:xfrm>
            <a:off x="3359150" y="4062413"/>
            <a:ext cx="11113" cy="9525"/>
          </a:xfrm>
          <a:prstGeom prst="rect">
            <a:avLst/>
          </a:prstGeom>
          <a:solidFill>
            <a:srgbClr val="000000"/>
          </a:solidFill>
          <a:ln w="9525">
            <a:solidFill>
              <a:schemeClr val="tx1"/>
            </a:solidFill>
            <a:miter lim="800000"/>
            <a:headEnd/>
            <a:tailEnd/>
          </a:ln>
        </p:spPr>
        <p:txBody>
          <a:bodyPr/>
          <a:lstStyle/>
          <a:p>
            <a:endParaRPr lang="en-US"/>
          </a:p>
        </p:txBody>
      </p:sp>
      <p:sp>
        <p:nvSpPr>
          <p:cNvPr id="11734" name="Rectangle 557"/>
          <p:cNvSpPr>
            <a:spLocks noChangeArrowheads="1"/>
          </p:cNvSpPr>
          <p:nvPr/>
        </p:nvSpPr>
        <p:spPr bwMode="auto">
          <a:xfrm>
            <a:off x="3086100" y="4208463"/>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735" name="Rectangle 558"/>
          <p:cNvSpPr>
            <a:spLocks noChangeArrowheads="1"/>
          </p:cNvSpPr>
          <p:nvPr/>
        </p:nvSpPr>
        <p:spPr bwMode="auto">
          <a:xfrm>
            <a:off x="3457575" y="3932238"/>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736" name="Rectangle 559"/>
          <p:cNvSpPr>
            <a:spLocks noChangeArrowheads="1"/>
          </p:cNvSpPr>
          <p:nvPr/>
        </p:nvSpPr>
        <p:spPr bwMode="auto">
          <a:xfrm>
            <a:off x="3343275" y="3979863"/>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737" name="Rectangle 560"/>
          <p:cNvSpPr>
            <a:spLocks noChangeArrowheads="1"/>
          </p:cNvSpPr>
          <p:nvPr/>
        </p:nvSpPr>
        <p:spPr bwMode="auto">
          <a:xfrm>
            <a:off x="2895600" y="4143375"/>
            <a:ext cx="7938" cy="11113"/>
          </a:xfrm>
          <a:prstGeom prst="rect">
            <a:avLst/>
          </a:prstGeom>
          <a:solidFill>
            <a:srgbClr val="000000"/>
          </a:solidFill>
          <a:ln w="9525">
            <a:solidFill>
              <a:schemeClr val="tx1"/>
            </a:solidFill>
            <a:miter lim="800000"/>
            <a:headEnd/>
            <a:tailEnd/>
          </a:ln>
        </p:spPr>
        <p:txBody>
          <a:bodyPr/>
          <a:lstStyle/>
          <a:p>
            <a:endParaRPr lang="en-US"/>
          </a:p>
        </p:txBody>
      </p:sp>
      <p:sp>
        <p:nvSpPr>
          <p:cNvPr id="11738" name="Rectangle 561"/>
          <p:cNvSpPr>
            <a:spLocks noChangeArrowheads="1"/>
          </p:cNvSpPr>
          <p:nvPr/>
        </p:nvSpPr>
        <p:spPr bwMode="auto">
          <a:xfrm>
            <a:off x="3076575" y="4297363"/>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739" name="Rectangle 562"/>
          <p:cNvSpPr>
            <a:spLocks noChangeArrowheads="1"/>
          </p:cNvSpPr>
          <p:nvPr/>
        </p:nvSpPr>
        <p:spPr bwMode="auto">
          <a:xfrm>
            <a:off x="3463925" y="3917950"/>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740" name="Rectangle 563"/>
          <p:cNvSpPr>
            <a:spLocks noChangeArrowheads="1"/>
          </p:cNvSpPr>
          <p:nvPr/>
        </p:nvSpPr>
        <p:spPr bwMode="auto">
          <a:xfrm>
            <a:off x="3113088" y="3802063"/>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1741" name="Rectangle 564"/>
          <p:cNvSpPr>
            <a:spLocks noChangeArrowheads="1"/>
          </p:cNvSpPr>
          <p:nvPr/>
        </p:nvSpPr>
        <p:spPr bwMode="auto">
          <a:xfrm>
            <a:off x="3214688" y="3879850"/>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1742" name="Rectangle 565"/>
          <p:cNvSpPr>
            <a:spLocks noChangeArrowheads="1"/>
          </p:cNvSpPr>
          <p:nvPr/>
        </p:nvSpPr>
        <p:spPr bwMode="auto">
          <a:xfrm>
            <a:off x="2701925" y="4432300"/>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743" name="Rectangle 566"/>
          <p:cNvSpPr>
            <a:spLocks noChangeArrowheads="1"/>
          </p:cNvSpPr>
          <p:nvPr/>
        </p:nvSpPr>
        <p:spPr bwMode="auto">
          <a:xfrm>
            <a:off x="2854325" y="4016375"/>
            <a:ext cx="9525" cy="7938"/>
          </a:xfrm>
          <a:prstGeom prst="rect">
            <a:avLst/>
          </a:prstGeom>
          <a:solidFill>
            <a:srgbClr val="000000"/>
          </a:solidFill>
          <a:ln w="9525">
            <a:solidFill>
              <a:schemeClr val="tx1"/>
            </a:solidFill>
            <a:miter lim="800000"/>
            <a:headEnd/>
            <a:tailEnd/>
          </a:ln>
        </p:spPr>
        <p:txBody>
          <a:bodyPr/>
          <a:lstStyle/>
          <a:p>
            <a:endParaRPr lang="en-US"/>
          </a:p>
        </p:txBody>
      </p:sp>
      <p:sp>
        <p:nvSpPr>
          <p:cNvPr id="11744" name="Rectangle 567"/>
          <p:cNvSpPr>
            <a:spLocks noChangeArrowheads="1"/>
          </p:cNvSpPr>
          <p:nvPr/>
        </p:nvSpPr>
        <p:spPr bwMode="auto">
          <a:xfrm>
            <a:off x="2824163" y="4051300"/>
            <a:ext cx="12700" cy="9525"/>
          </a:xfrm>
          <a:prstGeom prst="rect">
            <a:avLst/>
          </a:prstGeom>
          <a:solidFill>
            <a:srgbClr val="000000"/>
          </a:solidFill>
          <a:ln w="9525">
            <a:solidFill>
              <a:schemeClr val="tx1"/>
            </a:solidFill>
            <a:miter lim="800000"/>
            <a:headEnd/>
            <a:tailEnd/>
          </a:ln>
        </p:spPr>
        <p:txBody>
          <a:bodyPr/>
          <a:lstStyle/>
          <a:p>
            <a:endParaRPr lang="en-US"/>
          </a:p>
        </p:txBody>
      </p:sp>
      <p:sp>
        <p:nvSpPr>
          <p:cNvPr id="11745" name="Rectangle 568"/>
          <p:cNvSpPr>
            <a:spLocks noChangeArrowheads="1"/>
          </p:cNvSpPr>
          <p:nvPr/>
        </p:nvSpPr>
        <p:spPr bwMode="auto">
          <a:xfrm>
            <a:off x="3262313" y="3881438"/>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746" name="Rectangle 569"/>
          <p:cNvSpPr>
            <a:spLocks noChangeArrowheads="1"/>
          </p:cNvSpPr>
          <p:nvPr/>
        </p:nvSpPr>
        <p:spPr bwMode="auto">
          <a:xfrm>
            <a:off x="3498850" y="3422650"/>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747" name="Rectangle 570"/>
          <p:cNvSpPr>
            <a:spLocks noChangeArrowheads="1"/>
          </p:cNvSpPr>
          <p:nvPr/>
        </p:nvSpPr>
        <p:spPr bwMode="auto">
          <a:xfrm>
            <a:off x="3486150" y="3640138"/>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748" name="Rectangle 571"/>
          <p:cNvSpPr>
            <a:spLocks noChangeArrowheads="1"/>
          </p:cNvSpPr>
          <p:nvPr/>
        </p:nvSpPr>
        <p:spPr bwMode="auto">
          <a:xfrm>
            <a:off x="2971800" y="4295775"/>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749" name="Rectangle 572"/>
          <p:cNvSpPr>
            <a:spLocks noChangeArrowheads="1"/>
          </p:cNvSpPr>
          <p:nvPr/>
        </p:nvSpPr>
        <p:spPr bwMode="auto">
          <a:xfrm>
            <a:off x="3189288" y="4114800"/>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750" name="Rectangle 573"/>
          <p:cNvSpPr>
            <a:spLocks noChangeArrowheads="1"/>
          </p:cNvSpPr>
          <p:nvPr/>
        </p:nvSpPr>
        <p:spPr bwMode="auto">
          <a:xfrm>
            <a:off x="3573463" y="3687763"/>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751" name="Rectangle 574"/>
          <p:cNvSpPr>
            <a:spLocks noChangeArrowheads="1"/>
          </p:cNvSpPr>
          <p:nvPr/>
        </p:nvSpPr>
        <p:spPr bwMode="auto">
          <a:xfrm>
            <a:off x="3419475" y="3995738"/>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752" name="Rectangle 575"/>
          <p:cNvSpPr>
            <a:spLocks noChangeArrowheads="1"/>
          </p:cNvSpPr>
          <p:nvPr/>
        </p:nvSpPr>
        <p:spPr bwMode="auto">
          <a:xfrm>
            <a:off x="3000375" y="4286250"/>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753" name="Rectangle 576"/>
          <p:cNvSpPr>
            <a:spLocks noChangeArrowheads="1"/>
          </p:cNvSpPr>
          <p:nvPr/>
        </p:nvSpPr>
        <p:spPr bwMode="auto">
          <a:xfrm>
            <a:off x="2808288" y="4035425"/>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754" name="Rectangle 577"/>
          <p:cNvSpPr>
            <a:spLocks noChangeArrowheads="1"/>
          </p:cNvSpPr>
          <p:nvPr/>
        </p:nvSpPr>
        <p:spPr bwMode="auto">
          <a:xfrm>
            <a:off x="3243263" y="4056063"/>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755" name="Rectangle 578"/>
          <p:cNvSpPr>
            <a:spLocks noChangeArrowheads="1"/>
          </p:cNvSpPr>
          <p:nvPr/>
        </p:nvSpPr>
        <p:spPr bwMode="auto">
          <a:xfrm>
            <a:off x="3478213" y="3681413"/>
            <a:ext cx="11112" cy="9525"/>
          </a:xfrm>
          <a:prstGeom prst="rect">
            <a:avLst/>
          </a:prstGeom>
          <a:solidFill>
            <a:srgbClr val="000000"/>
          </a:solidFill>
          <a:ln w="9525">
            <a:solidFill>
              <a:schemeClr val="tx1"/>
            </a:solidFill>
            <a:miter lim="800000"/>
            <a:headEnd/>
            <a:tailEnd/>
          </a:ln>
        </p:spPr>
        <p:txBody>
          <a:bodyPr/>
          <a:lstStyle/>
          <a:p>
            <a:endParaRPr lang="en-US"/>
          </a:p>
        </p:txBody>
      </p:sp>
      <p:sp>
        <p:nvSpPr>
          <p:cNvPr id="11756" name="Rectangle 579"/>
          <p:cNvSpPr>
            <a:spLocks noChangeArrowheads="1"/>
          </p:cNvSpPr>
          <p:nvPr/>
        </p:nvSpPr>
        <p:spPr bwMode="auto">
          <a:xfrm>
            <a:off x="3143250" y="4270375"/>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757" name="Rectangle 580"/>
          <p:cNvSpPr>
            <a:spLocks noChangeArrowheads="1"/>
          </p:cNvSpPr>
          <p:nvPr/>
        </p:nvSpPr>
        <p:spPr bwMode="auto">
          <a:xfrm>
            <a:off x="2824163" y="4295775"/>
            <a:ext cx="12700" cy="9525"/>
          </a:xfrm>
          <a:prstGeom prst="rect">
            <a:avLst/>
          </a:prstGeom>
          <a:solidFill>
            <a:srgbClr val="000000"/>
          </a:solidFill>
          <a:ln w="9525">
            <a:solidFill>
              <a:schemeClr val="tx1"/>
            </a:solidFill>
            <a:miter lim="800000"/>
            <a:headEnd/>
            <a:tailEnd/>
          </a:ln>
        </p:spPr>
        <p:txBody>
          <a:bodyPr/>
          <a:lstStyle/>
          <a:p>
            <a:endParaRPr lang="en-US"/>
          </a:p>
        </p:txBody>
      </p:sp>
      <p:sp>
        <p:nvSpPr>
          <p:cNvPr id="11758" name="Rectangle 581"/>
          <p:cNvSpPr>
            <a:spLocks noChangeArrowheads="1"/>
          </p:cNvSpPr>
          <p:nvPr/>
        </p:nvSpPr>
        <p:spPr bwMode="auto">
          <a:xfrm>
            <a:off x="3333750" y="4040188"/>
            <a:ext cx="9525" cy="7937"/>
          </a:xfrm>
          <a:prstGeom prst="rect">
            <a:avLst/>
          </a:prstGeom>
          <a:solidFill>
            <a:srgbClr val="000000"/>
          </a:solidFill>
          <a:ln w="9525">
            <a:solidFill>
              <a:schemeClr val="tx1"/>
            </a:solidFill>
            <a:miter lim="800000"/>
            <a:headEnd/>
            <a:tailEnd/>
          </a:ln>
        </p:spPr>
        <p:txBody>
          <a:bodyPr/>
          <a:lstStyle/>
          <a:p>
            <a:endParaRPr lang="en-US"/>
          </a:p>
        </p:txBody>
      </p:sp>
      <p:sp>
        <p:nvSpPr>
          <p:cNvPr id="11759" name="Rectangle 582"/>
          <p:cNvSpPr>
            <a:spLocks noChangeArrowheads="1"/>
          </p:cNvSpPr>
          <p:nvPr/>
        </p:nvSpPr>
        <p:spPr bwMode="auto">
          <a:xfrm>
            <a:off x="3121025" y="3838575"/>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760" name="Rectangle 583"/>
          <p:cNvSpPr>
            <a:spLocks noChangeArrowheads="1"/>
          </p:cNvSpPr>
          <p:nvPr/>
        </p:nvSpPr>
        <p:spPr bwMode="auto">
          <a:xfrm>
            <a:off x="3322638" y="3922713"/>
            <a:ext cx="11112" cy="9525"/>
          </a:xfrm>
          <a:prstGeom prst="rect">
            <a:avLst/>
          </a:prstGeom>
          <a:solidFill>
            <a:srgbClr val="000000"/>
          </a:solidFill>
          <a:ln w="9525">
            <a:solidFill>
              <a:schemeClr val="tx1"/>
            </a:solidFill>
            <a:miter lim="800000"/>
            <a:headEnd/>
            <a:tailEnd/>
          </a:ln>
        </p:spPr>
        <p:txBody>
          <a:bodyPr/>
          <a:lstStyle/>
          <a:p>
            <a:endParaRPr lang="en-US"/>
          </a:p>
        </p:txBody>
      </p:sp>
      <p:sp>
        <p:nvSpPr>
          <p:cNvPr id="11761" name="Rectangle 584"/>
          <p:cNvSpPr>
            <a:spLocks noChangeArrowheads="1"/>
          </p:cNvSpPr>
          <p:nvPr/>
        </p:nvSpPr>
        <p:spPr bwMode="auto">
          <a:xfrm>
            <a:off x="3135313" y="4198938"/>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1762" name="Rectangle 585"/>
          <p:cNvSpPr>
            <a:spLocks noChangeArrowheads="1"/>
          </p:cNvSpPr>
          <p:nvPr/>
        </p:nvSpPr>
        <p:spPr bwMode="auto">
          <a:xfrm>
            <a:off x="3443288" y="3636963"/>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763" name="Rectangle 586"/>
          <p:cNvSpPr>
            <a:spLocks noChangeArrowheads="1"/>
          </p:cNvSpPr>
          <p:nvPr/>
        </p:nvSpPr>
        <p:spPr bwMode="auto">
          <a:xfrm>
            <a:off x="3557588" y="3735388"/>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764" name="Rectangle 587"/>
          <p:cNvSpPr>
            <a:spLocks noChangeArrowheads="1"/>
          </p:cNvSpPr>
          <p:nvPr/>
        </p:nvSpPr>
        <p:spPr bwMode="auto">
          <a:xfrm>
            <a:off x="2700338" y="4573588"/>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1765" name="Rectangle 588"/>
          <p:cNvSpPr>
            <a:spLocks noChangeArrowheads="1"/>
          </p:cNvSpPr>
          <p:nvPr/>
        </p:nvSpPr>
        <p:spPr bwMode="auto">
          <a:xfrm>
            <a:off x="3305175" y="4065588"/>
            <a:ext cx="9525" cy="7937"/>
          </a:xfrm>
          <a:prstGeom prst="rect">
            <a:avLst/>
          </a:prstGeom>
          <a:solidFill>
            <a:srgbClr val="000000"/>
          </a:solidFill>
          <a:ln w="9525">
            <a:solidFill>
              <a:schemeClr val="tx1"/>
            </a:solidFill>
            <a:miter lim="800000"/>
            <a:headEnd/>
            <a:tailEnd/>
          </a:ln>
        </p:spPr>
        <p:txBody>
          <a:bodyPr/>
          <a:lstStyle/>
          <a:p>
            <a:endParaRPr lang="en-US"/>
          </a:p>
        </p:txBody>
      </p:sp>
      <p:sp>
        <p:nvSpPr>
          <p:cNvPr id="11766" name="Rectangle 589"/>
          <p:cNvSpPr>
            <a:spLocks noChangeArrowheads="1"/>
          </p:cNvSpPr>
          <p:nvPr/>
        </p:nvSpPr>
        <p:spPr bwMode="auto">
          <a:xfrm>
            <a:off x="3336925" y="3987800"/>
            <a:ext cx="7938" cy="7938"/>
          </a:xfrm>
          <a:prstGeom prst="rect">
            <a:avLst/>
          </a:prstGeom>
          <a:solidFill>
            <a:srgbClr val="000000"/>
          </a:solidFill>
          <a:ln w="9525">
            <a:solidFill>
              <a:schemeClr val="tx1"/>
            </a:solidFill>
            <a:miter lim="800000"/>
            <a:headEnd/>
            <a:tailEnd/>
          </a:ln>
        </p:spPr>
        <p:txBody>
          <a:bodyPr/>
          <a:lstStyle/>
          <a:p>
            <a:endParaRPr lang="en-US"/>
          </a:p>
        </p:txBody>
      </p:sp>
      <p:sp>
        <p:nvSpPr>
          <p:cNvPr id="11767" name="Rectangle 590"/>
          <p:cNvSpPr>
            <a:spLocks noChangeArrowheads="1"/>
          </p:cNvSpPr>
          <p:nvPr/>
        </p:nvSpPr>
        <p:spPr bwMode="auto">
          <a:xfrm>
            <a:off x="3495675" y="3911600"/>
            <a:ext cx="11113" cy="9525"/>
          </a:xfrm>
          <a:prstGeom prst="rect">
            <a:avLst/>
          </a:prstGeom>
          <a:solidFill>
            <a:srgbClr val="000000"/>
          </a:solidFill>
          <a:ln w="9525">
            <a:solidFill>
              <a:schemeClr val="tx1"/>
            </a:solidFill>
            <a:miter lim="800000"/>
            <a:headEnd/>
            <a:tailEnd/>
          </a:ln>
        </p:spPr>
        <p:txBody>
          <a:bodyPr/>
          <a:lstStyle/>
          <a:p>
            <a:endParaRPr lang="en-US"/>
          </a:p>
        </p:txBody>
      </p:sp>
      <p:sp>
        <p:nvSpPr>
          <p:cNvPr id="11768" name="Rectangle 591"/>
          <p:cNvSpPr>
            <a:spLocks noChangeArrowheads="1"/>
          </p:cNvSpPr>
          <p:nvPr/>
        </p:nvSpPr>
        <p:spPr bwMode="auto">
          <a:xfrm>
            <a:off x="2808288" y="4324350"/>
            <a:ext cx="9525" cy="7938"/>
          </a:xfrm>
          <a:prstGeom prst="rect">
            <a:avLst/>
          </a:prstGeom>
          <a:solidFill>
            <a:srgbClr val="000000"/>
          </a:solidFill>
          <a:ln w="9525">
            <a:solidFill>
              <a:schemeClr val="tx1"/>
            </a:solidFill>
            <a:miter lim="800000"/>
            <a:headEnd/>
            <a:tailEnd/>
          </a:ln>
        </p:spPr>
        <p:txBody>
          <a:bodyPr/>
          <a:lstStyle/>
          <a:p>
            <a:endParaRPr lang="en-US"/>
          </a:p>
        </p:txBody>
      </p:sp>
      <p:sp>
        <p:nvSpPr>
          <p:cNvPr id="11769" name="Rectangle 592"/>
          <p:cNvSpPr>
            <a:spLocks noChangeArrowheads="1"/>
          </p:cNvSpPr>
          <p:nvPr/>
        </p:nvSpPr>
        <p:spPr bwMode="auto">
          <a:xfrm>
            <a:off x="2801938" y="4521200"/>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770" name="Rectangle 593"/>
          <p:cNvSpPr>
            <a:spLocks noChangeArrowheads="1"/>
          </p:cNvSpPr>
          <p:nvPr/>
        </p:nvSpPr>
        <p:spPr bwMode="auto">
          <a:xfrm>
            <a:off x="2720975" y="4195763"/>
            <a:ext cx="11113" cy="9525"/>
          </a:xfrm>
          <a:prstGeom prst="rect">
            <a:avLst/>
          </a:prstGeom>
          <a:solidFill>
            <a:srgbClr val="000000"/>
          </a:solidFill>
          <a:ln w="9525">
            <a:solidFill>
              <a:schemeClr val="tx1"/>
            </a:solidFill>
            <a:miter lim="800000"/>
            <a:headEnd/>
            <a:tailEnd/>
          </a:ln>
        </p:spPr>
        <p:txBody>
          <a:bodyPr/>
          <a:lstStyle/>
          <a:p>
            <a:endParaRPr lang="en-US"/>
          </a:p>
        </p:txBody>
      </p:sp>
      <p:sp>
        <p:nvSpPr>
          <p:cNvPr id="11771" name="Rectangle 594"/>
          <p:cNvSpPr>
            <a:spLocks noChangeArrowheads="1"/>
          </p:cNvSpPr>
          <p:nvPr/>
        </p:nvSpPr>
        <p:spPr bwMode="auto">
          <a:xfrm>
            <a:off x="2789238" y="4171950"/>
            <a:ext cx="11112" cy="9525"/>
          </a:xfrm>
          <a:prstGeom prst="rect">
            <a:avLst/>
          </a:prstGeom>
          <a:solidFill>
            <a:srgbClr val="000000"/>
          </a:solidFill>
          <a:ln w="9525">
            <a:solidFill>
              <a:schemeClr val="tx1"/>
            </a:solidFill>
            <a:miter lim="800000"/>
            <a:headEnd/>
            <a:tailEnd/>
          </a:ln>
        </p:spPr>
        <p:txBody>
          <a:bodyPr/>
          <a:lstStyle/>
          <a:p>
            <a:endParaRPr lang="en-US"/>
          </a:p>
        </p:txBody>
      </p:sp>
      <p:sp>
        <p:nvSpPr>
          <p:cNvPr id="11772" name="Rectangle 595"/>
          <p:cNvSpPr>
            <a:spLocks noChangeArrowheads="1"/>
          </p:cNvSpPr>
          <p:nvPr/>
        </p:nvSpPr>
        <p:spPr bwMode="auto">
          <a:xfrm>
            <a:off x="3273425" y="4021138"/>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773" name="Rectangle 596"/>
          <p:cNvSpPr>
            <a:spLocks noChangeArrowheads="1"/>
          </p:cNvSpPr>
          <p:nvPr/>
        </p:nvSpPr>
        <p:spPr bwMode="auto">
          <a:xfrm>
            <a:off x="3449638" y="3767138"/>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1774" name="Rectangle 597"/>
          <p:cNvSpPr>
            <a:spLocks noChangeArrowheads="1"/>
          </p:cNvSpPr>
          <p:nvPr/>
        </p:nvSpPr>
        <p:spPr bwMode="auto">
          <a:xfrm>
            <a:off x="3257550" y="4089400"/>
            <a:ext cx="7938" cy="9525"/>
          </a:xfrm>
          <a:prstGeom prst="rect">
            <a:avLst/>
          </a:prstGeom>
          <a:solidFill>
            <a:srgbClr val="000000"/>
          </a:solidFill>
          <a:ln w="9525">
            <a:solidFill>
              <a:schemeClr val="tx1"/>
            </a:solidFill>
            <a:miter lim="800000"/>
            <a:headEnd/>
            <a:tailEnd/>
          </a:ln>
        </p:spPr>
        <p:txBody>
          <a:bodyPr/>
          <a:lstStyle/>
          <a:p>
            <a:endParaRPr lang="en-US"/>
          </a:p>
        </p:txBody>
      </p:sp>
      <p:sp>
        <p:nvSpPr>
          <p:cNvPr id="11775" name="Rectangle 598"/>
          <p:cNvSpPr>
            <a:spLocks noChangeArrowheads="1"/>
          </p:cNvSpPr>
          <p:nvPr/>
        </p:nvSpPr>
        <p:spPr bwMode="auto">
          <a:xfrm>
            <a:off x="2693988" y="4483100"/>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1776" name="Rectangle 599"/>
          <p:cNvSpPr>
            <a:spLocks noChangeArrowheads="1"/>
          </p:cNvSpPr>
          <p:nvPr/>
        </p:nvSpPr>
        <p:spPr bwMode="auto">
          <a:xfrm>
            <a:off x="3025775" y="3954463"/>
            <a:ext cx="11113" cy="9525"/>
          </a:xfrm>
          <a:prstGeom prst="rect">
            <a:avLst/>
          </a:prstGeom>
          <a:solidFill>
            <a:srgbClr val="000000"/>
          </a:solidFill>
          <a:ln w="9525">
            <a:solidFill>
              <a:schemeClr val="tx1"/>
            </a:solidFill>
            <a:miter lim="800000"/>
            <a:headEnd/>
            <a:tailEnd/>
          </a:ln>
        </p:spPr>
        <p:txBody>
          <a:bodyPr/>
          <a:lstStyle/>
          <a:p>
            <a:endParaRPr lang="en-US"/>
          </a:p>
        </p:txBody>
      </p:sp>
      <p:sp>
        <p:nvSpPr>
          <p:cNvPr id="11777" name="Rectangle 600"/>
          <p:cNvSpPr>
            <a:spLocks noChangeArrowheads="1"/>
          </p:cNvSpPr>
          <p:nvPr/>
        </p:nvSpPr>
        <p:spPr bwMode="auto">
          <a:xfrm>
            <a:off x="3292475" y="4092575"/>
            <a:ext cx="7938" cy="9525"/>
          </a:xfrm>
          <a:prstGeom prst="rect">
            <a:avLst/>
          </a:prstGeom>
          <a:solidFill>
            <a:srgbClr val="000000"/>
          </a:solidFill>
          <a:ln w="9525">
            <a:solidFill>
              <a:schemeClr val="tx1"/>
            </a:solidFill>
            <a:miter lim="800000"/>
            <a:headEnd/>
            <a:tailEnd/>
          </a:ln>
        </p:spPr>
        <p:txBody>
          <a:bodyPr/>
          <a:lstStyle/>
          <a:p>
            <a:endParaRPr lang="en-US"/>
          </a:p>
        </p:txBody>
      </p:sp>
      <p:sp>
        <p:nvSpPr>
          <p:cNvPr id="11778" name="Rectangle 601"/>
          <p:cNvSpPr>
            <a:spLocks noChangeArrowheads="1"/>
          </p:cNvSpPr>
          <p:nvPr/>
        </p:nvSpPr>
        <p:spPr bwMode="auto">
          <a:xfrm>
            <a:off x="3363913" y="4065588"/>
            <a:ext cx="9525" cy="7937"/>
          </a:xfrm>
          <a:prstGeom prst="rect">
            <a:avLst/>
          </a:prstGeom>
          <a:solidFill>
            <a:srgbClr val="000000"/>
          </a:solidFill>
          <a:ln w="9525">
            <a:solidFill>
              <a:schemeClr val="tx1"/>
            </a:solidFill>
            <a:miter lim="800000"/>
            <a:headEnd/>
            <a:tailEnd/>
          </a:ln>
        </p:spPr>
        <p:txBody>
          <a:bodyPr/>
          <a:lstStyle/>
          <a:p>
            <a:endParaRPr lang="en-US"/>
          </a:p>
        </p:txBody>
      </p:sp>
      <p:sp>
        <p:nvSpPr>
          <p:cNvPr id="11779" name="Rectangle 602"/>
          <p:cNvSpPr>
            <a:spLocks noChangeArrowheads="1"/>
          </p:cNvSpPr>
          <p:nvPr/>
        </p:nvSpPr>
        <p:spPr bwMode="auto">
          <a:xfrm>
            <a:off x="2986088" y="4086225"/>
            <a:ext cx="9525" cy="7938"/>
          </a:xfrm>
          <a:prstGeom prst="rect">
            <a:avLst/>
          </a:prstGeom>
          <a:solidFill>
            <a:srgbClr val="000000"/>
          </a:solidFill>
          <a:ln w="9525">
            <a:solidFill>
              <a:schemeClr val="tx1"/>
            </a:solidFill>
            <a:miter lim="800000"/>
            <a:headEnd/>
            <a:tailEnd/>
          </a:ln>
        </p:spPr>
        <p:txBody>
          <a:bodyPr/>
          <a:lstStyle/>
          <a:p>
            <a:endParaRPr lang="en-US"/>
          </a:p>
        </p:txBody>
      </p:sp>
      <p:sp>
        <p:nvSpPr>
          <p:cNvPr id="11780" name="Rectangle 603"/>
          <p:cNvSpPr>
            <a:spLocks noChangeArrowheads="1"/>
          </p:cNvSpPr>
          <p:nvPr/>
        </p:nvSpPr>
        <p:spPr bwMode="auto">
          <a:xfrm>
            <a:off x="3373438" y="3749675"/>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781" name="Rectangle 604"/>
          <p:cNvSpPr>
            <a:spLocks noChangeArrowheads="1"/>
          </p:cNvSpPr>
          <p:nvPr/>
        </p:nvSpPr>
        <p:spPr bwMode="auto">
          <a:xfrm>
            <a:off x="3341688" y="4073525"/>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782" name="Rectangle 605"/>
          <p:cNvSpPr>
            <a:spLocks noChangeArrowheads="1"/>
          </p:cNvSpPr>
          <p:nvPr/>
        </p:nvSpPr>
        <p:spPr bwMode="auto">
          <a:xfrm>
            <a:off x="3208338" y="4073525"/>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1783" name="Rectangle 606"/>
          <p:cNvSpPr>
            <a:spLocks noChangeArrowheads="1"/>
          </p:cNvSpPr>
          <p:nvPr/>
        </p:nvSpPr>
        <p:spPr bwMode="auto">
          <a:xfrm>
            <a:off x="3451225" y="3925888"/>
            <a:ext cx="7938" cy="9525"/>
          </a:xfrm>
          <a:prstGeom prst="rect">
            <a:avLst/>
          </a:prstGeom>
          <a:solidFill>
            <a:srgbClr val="000000"/>
          </a:solidFill>
          <a:ln w="9525">
            <a:solidFill>
              <a:schemeClr val="tx1"/>
            </a:solidFill>
            <a:miter lim="800000"/>
            <a:headEnd/>
            <a:tailEnd/>
          </a:ln>
        </p:spPr>
        <p:txBody>
          <a:bodyPr/>
          <a:lstStyle/>
          <a:p>
            <a:endParaRPr lang="en-US"/>
          </a:p>
        </p:txBody>
      </p:sp>
      <p:sp>
        <p:nvSpPr>
          <p:cNvPr id="11784" name="Rectangle 607"/>
          <p:cNvSpPr>
            <a:spLocks noChangeArrowheads="1"/>
          </p:cNvSpPr>
          <p:nvPr/>
        </p:nvSpPr>
        <p:spPr bwMode="auto">
          <a:xfrm>
            <a:off x="2987675" y="4097338"/>
            <a:ext cx="11113" cy="7937"/>
          </a:xfrm>
          <a:prstGeom prst="rect">
            <a:avLst/>
          </a:prstGeom>
          <a:solidFill>
            <a:srgbClr val="000000"/>
          </a:solidFill>
          <a:ln w="9525">
            <a:solidFill>
              <a:schemeClr val="tx1"/>
            </a:solidFill>
            <a:miter lim="800000"/>
            <a:headEnd/>
            <a:tailEnd/>
          </a:ln>
        </p:spPr>
        <p:txBody>
          <a:bodyPr/>
          <a:lstStyle/>
          <a:p>
            <a:endParaRPr lang="en-US"/>
          </a:p>
        </p:txBody>
      </p:sp>
      <p:sp>
        <p:nvSpPr>
          <p:cNvPr id="11785" name="Rectangle 608"/>
          <p:cNvSpPr>
            <a:spLocks noChangeArrowheads="1"/>
          </p:cNvSpPr>
          <p:nvPr/>
        </p:nvSpPr>
        <p:spPr bwMode="auto">
          <a:xfrm>
            <a:off x="3086100" y="4295775"/>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786" name="Rectangle 609"/>
          <p:cNvSpPr>
            <a:spLocks noChangeArrowheads="1"/>
          </p:cNvSpPr>
          <p:nvPr/>
        </p:nvSpPr>
        <p:spPr bwMode="auto">
          <a:xfrm>
            <a:off x="3198813" y="4216400"/>
            <a:ext cx="9525" cy="7938"/>
          </a:xfrm>
          <a:prstGeom prst="rect">
            <a:avLst/>
          </a:prstGeom>
          <a:solidFill>
            <a:srgbClr val="000000"/>
          </a:solidFill>
          <a:ln w="9525">
            <a:solidFill>
              <a:schemeClr val="tx1"/>
            </a:solidFill>
            <a:miter lim="800000"/>
            <a:headEnd/>
            <a:tailEnd/>
          </a:ln>
        </p:spPr>
        <p:txBody>
          <a:bodyPr/>
          <a:lstStyle/>
          <a:p>
            <a:endParaRPr lang="en-US"/>
          </a:p>
        </p:txBody>
      </p:sp>
      <p:sp>
        <p:nvSpPr>
          <p:cNvPr id="11787" name="Rectangle 610"/>
          <p:cNvSpPr>
            <a:spLocks noChangeArrowheads="1"/>
          </p:cNvSpPr>
          <p:nvPr/>
        </p:nvSpPr>
        <p:spPr bwMode="auto">
          <a:xfrm>
            <a:off x="3441700" y="3957638"/>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788" name="Rectangle 611"/>
          <p:cNvSpPr>
            <a:spLocks noChangeArrowheads="1"/>
          </p:cNvSpPr>
          <p:nvPr/>
        </p:nvSpPr>
        <p:spPr bwMode="auto">
          <a:xfrm>
            <a:off x="3479800" y="3959225"/>
            <a:ext cx="12700" cy="9525"/>
          </a:xfrm>
          <a:prstGeom prst="rect">
            <a:avLst/>
          </a:prstGeom>
          <a:solidFill>
            <a:srgbClr val="000000"/>
          </a:solidFill>
          <a:ln w="9525">
            <a:solidFill>
              <a:schemeClr val="tx1"/>
            </a:solidFill>
            <a:miter lim="800000"/>
            <a:headEnd/>
            <a:tailEnd/>
          </a:ln>
        </p:spPr>
        <p:txBody>
          <a:bodyPr/>
          <a:lstStyle/>
          <a:p>
            <a:endParaRPr lang="en-US"/>
          </a:p>
        </p:txBody>
      </p:sp>
      <p:sp>
        <p:nvSpPr>
          <p:cNvPr id="11789" name="Rectangle 612"/>
          <p:cNvSpPr>
            <a:spLocks noChangeArrowheads="1"/>
          </p:cNvSpPr>
          <p:nvPr/>
        </p:nvSpPr>
        <p:spPr bwMode="auto">
          <a:xfrm>
            <a:off x="3573463" y="3759200"/>
            <a:ext cx="9525" cy="7938"/>
          </a:xfrm>
          <a:prstGeom prst="rect">
            <a:avLst/>
          </a:prstGeom>
          <a:solidFill>
            <a:srgbClr val="000000"/>
          </a:solidFill>
          <a:ln w="9525">
            <a:solidFill>
              <a:schemeClr val="tx1"/>
            </a:solidFill>
            <a:miter lim="800000"/>
            <a:headEnd/>
            <a:tailEnd/>
          </a:ln>
        </p:spPr>
        <p:txBody>
          <a:bodyPr/>
          <a:lstStyle/>
          <a:p>
            <a:endParaRPr lang="en-US"/>
          </a:p>
        </p:txBody>
      </p:sp>
      <p:sp>
        <p:nvSpPr>
          <p:cNvPr id="11790" name="Rectangle 613"/>
          <p:cNvSpPr>
            <a:spLocks noChangeArrowheads="1"/>
          </p:cNvSpPr>
          <p:nvPr/>
        </p:nvSpPr>
        <p:spPr bwMode="auto">
          <a:xfrm>
            <a:off x="3486150" y="3651250"/>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791" name="Rectangle 614"/>
          <p:cNvSpPr>
            <a:spLocks noChangeArrowheads="1"/>
          </p:cNvSpPr>
          <p:nvPr/>
        </p:nvSpPr>
        <p:spPr bwMode="auto">
          <a:xfrm>
            <a:off x="3241675" y="3556000"/>
            <a:ext cx="9525" cy="7938"/>
          </a:xfrm>
          <a:prstGeom prst="rect">
            <a:avLst/>
          </a:prstGeom>
          <a:solidFill>
            <a:srgbClr val="000000"/>
          </a:solidFill>
          <a:ln w="9525">
            <a:solidFill>
              <a:schemeClr val="tx1"/>
            </a:solidFill>
            <a:miter lim="800000"/>
            <a:headEnd/>
            <a:tailEnd/>
          </a:ln>
        </p:spPr>
        <p:txBody>
          <a:bodyPr/>
          <a:lstStyle/>
          <a:p>
            <a:endParaRPr lang="en-US"/>
          </a:p>
        </p:txBody>
      </p:sp>
      <p:sp>
        <p:nvSpPr>
          <p:cNvPr id="11792" name="Rectangle 615"/>
          <p:cNvSpPr>
            <a:spLocks noChangeArrowheads="1"/>
          </p:cNvSpPr>
          <p:nvPr/>
        </p:nvSpPr>
        <p:spPr bwMode="auto">
          <a:xfrm>
            <a:off x="3273425" y="4113213"/>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793" name="Rectangle 616"/>
          <p:cNvSpPr>
            <a:spLocks noChangeArrowheads="1"/>
          </p:cNvSpPr>
          <p:nvPr/>
        </p:nvSpPr>
        <p:spPr bwMode="auto">
          <a:xfrm>
            <a:off x="3087688" y="4348163"/>
            <a:ext cx="11112" cy="9525"/>
          </a:xfrm>
          <a:prstGeom prst="rect">
            <a:avLst/>
          </a:prstGeom>
          <a:solidFill>
            <a:srgbClr val="000000"/>
          </a:solidFill>
          <a:ln w="9525">
            <a:solidFill>
              <a:schemeClr val="tx1"/>
            </a:solidFill>
            <a:miter lim="800000"/>
            <a:headEnd/>
            <a:tailEnd/>
          </a:ln>
        </p:spPr>
        <p:txBody>
          <a:bodyPr/>
          <a:lstStyle/>
          <a:p>
            <a:endParaRPr lang="en-US"/>
          </a:p>
        </p:txBody>
      </p:sp>
      <p:sp>
        <p:nvSpPr>
          <p:cNvPr id="11794" name="Rectangle 617"/>
          <p:cNvSpPr>
            <a:spLocks noChangeArrowheads="1"/>
          </p:cNvSpPr>
          <p:nvPr/>
        </p:nvSpPr>
        <p:spPr bwMode="auto">
          <a:xfrm>
            <a:off x="2714625" y="4478338"/>
            <a:ext cx="7938" cy="9525"/>
          </a:xfrm>
          <a:prstGeom prst="rect">
            <a:avLst/>
          </a:prstGeom>
          <a:solidFill>
            <a:srgbClr val="000000"/>
          </a:solidFill>
          <a:ln w="9525">
            <a:solidFill>
              <a:schemeClr val="tx1"/>
            </a:solidFill>
            <a:miter lim="800000"/>
            <a:headEnd/>
            <a:tailEnd/>
          </a:ln>
        </p:spPr>
        <p:txBody>
          <a:bodyPr/>
          <a:lstStyle/>
          <a:p>
            <a:endParaRPr lang="en-US"/>
          </a:p>
        </p:txBody>
      </p:sp>
      <p:sp>
        <p:nvSpPr>
          <p:cNvPr id="11795" name="Rectangle 618"/>
          <p:cNvSpPr>
            <a:spLocks noChangeArrowheads="1"/>
          </p:cNvSpPr>
          <p:nvPr/>
        </p:nvSpPr>
        <p:spPr bwMode="auto">
          <a:xfrm>
            <a:off x="3546475" y="3760788"/>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796" name="Rectangle 619"/>
          <p:cNvSpPr>
            <a:spLocks noChangeArrowheads="1"/>
          </p:cNvSpPr>
          <p:nvPr/>
        </p:nvSpPr>
        <p:spPr bwMode="auto">
          <a:xfrm>
            <a:off x="3241675" y="3730625"/>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797" name="Rectangle 620"/>
          <p:cNvSpPr>
            <a:spLocks noChangeArrowheads="1"/>
          </p:cNvSpPr>
          <p:nvPr/>
        </p:nvSpPr>
        <p:spPr bwMode="auto">
          <a:xfrm>
            <a:off x="2921000" y="4167188"/>
            <a:ext cx="11113" cy="9525"/>
          </a:xfrm>
          <a:prstGeom prst="rect">
            <a:avLst/>
          </a:prstGeom>
          <a:solidFill>
            <a:srgbClr val="000000"/>
          </a:solidFill>
          <a:ln w="9525">
            <a:solidFill>
              <a:schemeClr val="tx1"/>
            </a:solidFill>
            <a:miter lim="800000"/>
            <a:headEnd/>
            <a:tailEnd/>
          </a:ln>
        </p:spPr>
        <p:txBody>
          <a:bodyPr/>
          <a:lstStyle/>
          <a:p>
            <a:endParaRPr lang="en-US"/>
          </a:p>
        </p:txBody>
      </p:sp>
      <p:sp>
        <p:nvSpPr>
          <p:cNvPr id="11798" name="Rectangle 621"/>
          <p:cNvSpPr>
            <a:spLocks noChangeArrowheads="1"/>
          </p:cNvSpPr>
          <p:nvPr/>
        </p:nvSpPr>
        <p:spPr bwMode="auto">
          <a:xfrm>
            <a:off x="4448175" y="2881313"/>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799" name="Rectangle 622"/>
          <p:cNvSpPr>
            <a:spLocks noChangeArrowheads="1"/>
          </p:cNvSpPr>
          <p:nvPr/>
        </p:nvSpPr>
        <p:spPr bwMode="auto">
          <a:xfrm>
            <a:off x="2865438" y="4171950"/>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800" name="Rectangle 623"/>
          <p:cNvSpPr>
            <a:spLocks noChangeArrowheads="1"/>
          </p:cNvSpPr>
          <p:nvPr/>
        </p:nvSpPr>
        <p:spPr bwMode="auto">
          <a:xfrm>
            <a:off x="3014663" y="4213225"/>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1801" name="Rectangle 624"/>
          <p:cNvSpPr>
            <a:spLocks noChangeArrowheads="1"/>
          </p:cNvSpPr>
          <p:nvPr/>
        </p:nvSpPr>
        <p:spPr bwMode="auto">
          <a:xfrm>
            <a:off x="2836863" y="4056063"/>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1802" name="Rectangle 625"/>
          <p:cNvSpPr>
            <a:spLocks noChangeArrowheads="1"/>
          </p:cNvSpPr>
          <p:nvPr/>
        </p:nvSpPr>
        <p:spPr bwMode="auto">
          <a:xfrm>
            <a:off x="3289300" y="3765550"/>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803" name="Rectangle 626"/>
          <p:cNvSpPr>
            <a:spLocks noChangeArrowheads="1"/>
          </p:cNvSpPr>
          <p:nvPr/>
        </p:nvSpPr>
        <p:spPr bwMode="auto">
          <a:xfrm>
            <a:off x="2836863" y="3989388"/>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1804" name="Rectangle 627"/>
          <p:cNvSpPr>
            <a:spLocks noChangeArrowheads="1"/>
          </p:cNvSpPr>
          <p:nvPr/>
        </p:nvSpPr>
        <p:spPr bwMode="auto">
          <a:xfrm>
            <a:off x="3087688" y="3827463"/>
            <a:ext cx="11112" cy="9525"/>
          </a:xfrm>
          <a:prstGeom prst="rect">
            <a:avLst/>
          </a:prstGeom>
          <a:solidFill>
            <a:srgbClr val="000000"/>
          </a:solidFill>
          <a:ln w="9525">
            <a:solidFill>
              <a:schemeClr val="tx1"/>
            </a:solidFill>
            <a:miter lim="800000"/>
            <a:headEnd/>
            <a:tailEnd/>
          </a:ln>
        </p:spPr>
        <p:txBody>
          <a:bodyPr/>
          <a:lstStyle/>
          <a:p>
            <a:endParaRPr lang="en-US"/>
          </a:p>
        </p:txBody>
      </p:sp>
      <p:sp>
        <p:nvSpPr>
          <p:cNvPr id="11805" name="Rectangle 628"/>
          <p:cNvSpPr>
            <a:spLocks noChangeArrowheads="1"/>
          </p:cNvSpPr>
          <p:nvPr/>
        </p:nvSpPr>
        <p:spPr bwMode="auto">
          <a:xfrm>
            <a:off x="2844800" y="4087813"/>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806" name="Rectangle 629"/>
          <p:cNvSpPr>
            <a:spLocks noChangeArrowheads="1"/>
          </p:cNvSpPr>
          <p:nvPr/>
        </p:nvSpPr>
        <p:spPr bwMode="auto">
          <a:xfrm>
            <a:off x="3551238" y="3706813"/>
            <a:ext cx="7937" cy="7937"/>
          </a:xfrm>
          <a:prstGeom prst="rect">
            <a:avLst/>
          </a:prstGeom>
          <a:solidFill>
            <a:srgbClr val="000000"/>
          </a:solidFill>
          <a:ln w="9525">
            <a:solidFill>
              <a:schemeClr val="tx1"/>
            </a:solidFill>
            <a:miter lim="800000"/>
            <a:headEnd/>
            <a:tailEnd/>
          </a:ln>
        </p:spPr>
        <p:txBody>
          <a:bodyPr/>
          <a:lstStyle/>
          <a:p>
            <a:endParaRPr lang="en-US"/>
          </a:p>
        </p:txBody>
      </p:sp>
      <p:sp>
        <p:nvSpPr>
          <p:cNvPr id="11807" name="Rectangle 630"/>
          <p:cNvSpPr>
            <a:spLocks noChangeArrowheads="1"/>
          </p:cNvSpPr>
          <p:nvPr/>
        </p:nvSpPr>
        <p:spPr bwMode="auto">
          <a:xfrm>
            <a:off x="3189288" y="3775075"/>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808" name="Rectangle 631"/>
          <p:cNvSpPr>
            <a:spLocks noChangeArrowheads="1"/>
          </p:cNvSpPr>
          <p:nvPr/>
        </p:nvSpPr>
        <p:spPr bwMode="auto">
          <a:xfrm>
            <a:off x="3467100" y="3873500"/>
            <a:ext cx="9525" cy="7938"/>
          </a:xfrm>
          <a:prstGeom prst="rect">
            <a:avLst/>
          </a:prstGeom>
          <a:solidFill>
            <a:srgbClr val="000000"/>
          </a:solidFill>
          <a:ln w="9525">
            <a:solidFill>
              <a:schemeClr val="tx1"/>
            </a:solidFill>
            <a:miter lim="800000"/>
            <a:headEnd/>
            <a:tailEnd/>
          </a:ln>
        </p:spPr>
        <p:txBody>
          <a:bodyPr/>
          <a:lstStyle/>
          <a:p>
            <a:endParaRPr lang="en-US"/>
          </a:p>
        </p:txBody>
      </p:sp>
      <p:sp>
        <p:nvSpPr>
          <p:cNvPr id="11809" name="Rectangle 632"/>
          <p:cNvSpPr>
            <a:spLocks noChangeArrowheads="1"/>
          </p:cNvSpPr>
          <p:nvPr/>
        </p:nvSpPr>
        <p:spPr bwMode="auto">
          <a:xfrm>
            <a:off x="2674938" y="4711700"/>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1810" name="Rectangle 633"/>
          <p:cNvSpPr>
            <a:spLocks noChangeArrowheads="1"/>
          </p:cNvSpPr>
          <p:nvPr/>
        </p:nvSpPr>
        <p:spPr bwMode="auto">
          <a:xfrm>
            <a:off x="4035425" y="2957513"/>
            <a:ext cx="9525" cy="7937"/>
          </a:xfrm>
          <a:prstGeom prst="rect">
            <a:avLst/>
          </a:prstGeom>
          <a:solidFill>
            <a:srgbClr val="000000"/>
          </a:solidFill>
          <a:ln w="9525">
            <a:solidFill>
              <a:schemeClr val="tx1"/>
            </a:solidFill>
            <a:miter lim="800000"/>
            <a:headEnd/>
            <a:tailEnd/>
          </a:ln>
        </p:spPr>
        <p:txBody>
          <a:bodyPr/>
          <a:lstStyle/>
          <a:p>
            <a:endParaRPr lang="en-US"/>
          </a:p>
        </p:txBody>
      </p:sp>
      <p:sp>
        <p:nvSpPr>
          <p:cNvPr id="11811" name="Rectangle 634"/>
          <p:cNvSpPr>
            <a:spLocks noChangeArrowheads="1"/>
          </p:cNvSpPr>
          <p:nvPr/>
        </p:nvSpPr>
        <p:spPr bwMode="auto">
          <a:xfrm>
            <a:off x="3471863" y="3910013"/>
            <a:ext cx="7937" cy="7937"/>
          </a:xfrm>
          <a:prstGeom prst="rect">
            <a:avLst/>
          </a:prstGeom>
          <a:solidFill>
            <a:srgbClr val="000000"/>
          </a:solidFill>
          <a:ln w="9525">
            <a:solidFill>
              <a:schemeClr val="tx1"/>
            </a:solidFill>
            <a:miter lim="800000"/>
            <a:headEnd/>
            <a:tailEnd/>
          </a:ln>
        </p:spPr>
        <p:txBody>
          <a:bodyPr/>
          <a:lstStyle/>
          <a:p>
            <a:endParaRPr lang="en-US"/>
          </a:p>
        </p:txBody>
      </p:sp>
      <p:sp>
        <p:nvSpPr>
          <p:cNvPr id="11812" name="Rectangle 635"/>
          <p:cNvSpPr>
            <a:spLocks noChangeArrowheads="1"/>
          </p:cNvSpPr>
          <p:nvPr/>
        </p:nvSpPr>
        <p:spPr bwMode="auto">
          <a:xfrm>
            <a:off x="3405188" y="3941763"/>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813" name="Rectangle 636"/>
          <p:cNvSpPr>
            <a:spLocks noChangeArrowheads="1"/>
          </p:cNvSpPr>
          <p:nvPr/>
        </p:nvSpPr>
        <p:spPr bwMode="auto">
          <a:xfrm>
            <a:off x="3557588" y="3594100"/>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814" name="Rectangle 637"/>
          <p:cNvSpPr>
            <a:spLocks noChangeArrowheads="1"/>
          </p:cNvSpPr>
          <p:nvPr/>
        </p:nvSpPr>
        <p:spPr bwMode="auto">
          <a:xfrm>
            <a:off x="4621213" y="2698750"/>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1815" name="Rectangle 638"/>
          <p:cNvSpPr>
            <a:spLocks noChangeArrowheads="1"/>
          </p:cNvSpPr>
          <p:nvPr/>
        </p:nvSpPr>
        <p:spPr bwMode="auto">
          <a:xfrm>
            <a:off x="3495675" y="3952875"/>
            <a:ext cx="11113" cy="9525"/>
          </a:xfrm>
          <a:prstGeom prst="rect">
            <a:avLst/>
          </a:prstGeom>
          <a:solidFill>
            <a:srgbClr val="000000"/>
          </a:solidFill>
          <a:ln w="9525">
            <a:solidFill>
              <a:schemeClr val="tx1"/>
            </a:solidFill>
            <a:miter lim="800000"/>
            <a:headEnd/>
            <a:tailEnd/>
          </a:ln>
        </p:spPr>
        <p:txBody>
          <a:bodyPr/>
          <a:lstStyle/>
          <a:p>
            <a:endParaRPr lang="en-US"/>
          </a:p>
        </p:txBody>
      </p:sp>
      <p:sp>
        <p:nvSpPr>
          <p:cNvPr id="11816" name="Rectangle 639"/>
          <p:cNvSpPr>
            <a:spLocks noChangeArrowheads="1"/>
          </p:cNvSpPr>
          <p:nvPr/>
        </p:nvSpPr>
        <p:spPr bwMode="auto">
          <a:xfrm>
            <a:off x="3130550" y="4211638"/>
            <a:ext cx="11113" cy="7937"/>
          </a:xfrm>
          <a:prstGeom prst="rect">
            <a:avLst/>
          </a:prstGeom>
          <a:solidFill>
            <a:srgbClr val="000000"/>
          </a:solidFill>
          <a:ln w="9525">
            <a:solidFill>
              <a:schemeClr val="tx1"/>
            </a:solidFill>
            <a:miter lim="800000"/>
            <a:headEnd/>
            <a:tailEnd/>
          </a:ln>
        </p:spPr>
        <p:txBody>
          <a:bodyPr/>
          <a:lstStyle/>
          <a:p>
            <a:endParaRPr lang="en-US"/>
          </a:p>
        </p:txBody>
      </p:sp>
      <p:sp>
        <p:nvSpPr>
          <p:cNvPr id="11817" name="Rectangle 640"/>
          <p:cNvSpPr>
            <a:spLocks noChangeArrowheads="1"/>
          </p:cNvSpPr>
          <p:nvPr/>
        </p:nvSpPr>
        <p:spPr bwMode="auto">
          <a:xfrm>
            <a:off x="3294063" y="4065588"/>
            <a:ext cx="7937" cy="7937"/>
          </a:xfrm>
          <a:prstGeom prst="rect">
            <a:avLst/>
          </a:prstGeom>
          <a:solidFill>
            <a:srgbClr val="000000"/>
          </a:solidFill>
          <a:ln w="9525">
            <a:solidFill>
              <a:schemeClr val="tx1"/>
            </a:solidFill>
            <a:miter lim="800000"/>
            <a:headEnd/>
            <a:tailEnd/>
          </a:ln>
        </p:spPr>
        <p:txBody>
          <a:bodyPr/>
          <a:lstStyle/>
          <a:p>
            <a:endParaRPr lang="en-US"/>
          </a:p>
        </p:txBody>
      </p:sp>
      <p:sp>
        <p:nvSpPr>
          <p:cNvPr id="11818" name="Rectangle 641"/>
          <p:cNvSpPr>
            <a:spLocks noChangeArrowheads="1"/>
          </p:cNvSpPr>
          <p:nvPr/>
        </p:nvSpPr>
        <p:spPr bwMode="auto">
          <a:xfrm>
            <a:off x="3451225" y="3978275"/>
            <a:ext cx="7938" cy="9525"/>
          </a:xfrm>
          <a:prstGeom prst="rect">
            <a:avLst/>
          </a:prstGeom>
          <a:solidFill>
            <a:srgbClr val="000000"/>
          </a:solidFill>
          <a:ln w="9525">
            <a:solidFill>
              <a:schemeClr val="tx1"/>
            </a:solidFill>
            <a:miter lim="800000"/>
            <a:headEnd/>
            <a:tailEnd/>
          </a:ln>
        </p:spPr>
        <p:txBody>
          <a:bodyPr/>
          <a:lstStyle/>
          <a:p>
            <a:endParaRPr lang="en-US"/>
          </a:p>
        </p:txBody>
      </p:sp>
      <p:sp>
        <p:nvSpPr>
          <p:cNvPr id="11819" name="Rectangle 642"/>
          <p:cNvSpPr>
            <a:spLocks noChangeArrowheads="1"/>
          </p:cNvSpPr>
          <p:nvPr/>
        </p:nvSpPr>
        <p:spPr bwMode="auto">
          <a:xfrm>
            <a:off x="4662488" y="2605088"/>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1820" name="Rectangle 643"/>
          <p:cNvSpPr>
            <a:spLocks noChangeArrowheads="1"/>
          </p:cNvSpPr>
          <p:nvPr/>
        </p:nvSpPr>
        <p:spPr bwMode="auto">
          <a:xfrm>
            <a:off x="3351213" y="3897313"/>
            <a:ext cx="7937" cy="7937"/>
          </a:xfrm>
          <a:prstGeom prst="rect">
            <a:avLst/>
          </a:prstGeom>
          <a:solidFill>
            <a:srgbClr val="000000"/>
          </a:solidFill>
          <a:ln w="9525">
            <a:solidFill>
              <a:schemeClr val="tx1"/>
            </a:solidFill>
            <a:miter lim="800000"/>
            <a:headEnd/>
            <a:tailEnd/>
          </a:ln>
        </p:spPr>
        <p:txBody>
          <a:bodyPr/>
          <a:lstStyle/>
          <a:p>
            <a:endParaRPr lang="en-US"/>
          </a:p>
        </p:txBody>
      </p:sp>
      <p:sp>
        <p:nvSpPr>
          <p:cNvPr id="11821" name="Rectangle 644"/>
          <p:cNvSpPr>
            <a:spLocks noChangeArrowheads="1"/>
          </p:cNvSpPr>
          <p:nvPr/>
        </p:nvSpPr>
        <p:spPr bwMode="auto">
          <a:xfrm>
            <a:off x="2874963" y="4065588"/>
            <a:ext cx="11112" cy="7937"/>
          </a:xfrm>
          <a:prstGeom prst="rect">
            <a:avLst/>
          </a:prstGeom>
          <a:solidFill>
            <a:srgbClr val="000000"/>
          </a:solidFill>
          <a:ln w="9525">
            <a:solidFill>
              <a:schemeClr val="tx1"/>
            </a:solidFill>
            <a:miter lim="800000"/>
            <a:headEnd/>
            <a:tailEnd/>
          </a:ln>
        </p:spPr>
        <p:txBody>
          <a:bodyPr/>
          <a:lstStyle/>
          <a:p>
            <a:endParaRPr lang="en-US"/>
          </a:p>
        </p:txBody>
      </p:sp>
      <p:sp>
        <p:nvSpPr>
          <p:cNvPr id="11822" name="Rectangle 645"/>
          <p:cNvSpPr>
            <a:spLocks noChangeArrowheads="1"/>
          </p:cNvSpPr>
          <p:nvPr/>
        </p:nvSpPr>
        <p:spPr bwMode="auto">
          <a:xfrm>
            <a:off x="3473450" y="3925888"/>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823" name="Rectangle 646"/>
          <p:cNvSpPr>
            <a:spLocks noChangeArrowheads="1"/>
          </p:cNvSpPr>
          <p:nvPr/>
        </p:nvSpPr>
        <p:spPr bwMode="auto">
          <a:xfrm>
            <a:off x="2921000" y="4352925"/>
            <a:ext cx="11113" cy="9525"/>
          </a:xfrm>
          <a:prstGeom prst="rect">
            <a:avLst/>
          </a:prstGeom>
          <a:solidFill>
            <a:srgbClr val="000000"/>
          </a:solidFill>
          <a:ln w="9525">
            <a:solidFill>
              <a:schemeClr val="tx1"/>
            </a:solidFill>
            <a:miter lim="800000"/>
            <a:headEnd/>
            <a:tailEnd/>
          </a:ln>
        </p:spPr>
        <p:txBody>
          <a:bodyPr/>
          <a:lstStyle/>
          <a:p>
            <a:endParaRPr lang="en-US"/>
          </a:p>
        </p:txBody>
      </p:sp>
      <p:sp>
        <p:nvSpPr>
          <p:cNvPr id="11824" name="Rectangle 647"/>
          <p:cNvSpPr>
            <a:spLocks noChangeArrowheads="1"/>
          </p:cNvSpPr>
          <p:nvPr/>
        </p:nvSpPr>
        <p:spPr bwMode="auto">
          <a:xfrm>
            <a:off x="2700338" y="4391025"/>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1825" name="Rectangle 648"/>
          <p:cNvSpPr>
            <a:spLocks noChangeArrowheads="1"/>
          </p:cNvSpPr>
          <p:nvPr/>
        </p:nvSpPr>
        <p:spPr bwMode="auto">
          <a:xfrm>
            <a:off x="2917825" y="4286250"/>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826" name="Rectangle 649"/>
          <p:cNvSpPr>
            <a:spLocks noChangeArrowheads="1"/>
          </p:cNvSpPr>
          <p:nvPr/>
        </p:nvSpPr>
        <p:spPr bwMode="auto">
          <a:xfrm>
            <a:off x="3295650" y="4000500"/>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827" name="Rectangle 650"/>
          <p:cNvSpPr>
            <a:spLocks noChangeArrowheads="1"/>
          </p:cNvSpPr>
          <p:nvPr/>
        </p:nvSpPr>
        <p:spPr bwMode="auto">
          <a:xfrm>
            <a:off x="3055938" y="4295775"/>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1828" name="Rectangle 651"/>
          <p:cNvSpPr>
            <a:spLocks noChangeArrowheads="1"/>
          </p:cNvSpPr>
          <p:nvPr/>
        </p:nvSpPr>
        <p:spPr bwMode="auto">
          <a:xfrm>
            <a:off x="3319463" y="4065588"/>
            <a:ext cx="9525" cy="7937"/>
          </a:xfrm>
          <a:prstGeom prst="rect">
            <a:avLst/>
          </a:prstGeom>
          <a:solidFill>
            <a:srgbClr val="000000"/>
          </a:solidFill>
          <a:ln w="9525">
            <a:solidFill>
              <a:schemeClr val="tx1"/>
            </a:solidFill>
            <a:miter lim="800000"/>
            <a:headEnd/>
            <a:tailEnd/>
          </a:ln>
        </p:spPr>
        <p:txBody>
          <a:bodyPr/>
          <a:lstStyle/>
          <a:p>
            <a:endParaRPr lang="en-US"/>
          </a:p>
        </p:txBody>
      </p:sp>
      <p:sp>
        <p:nvSpPr>
          <p:cNvPr id="11829" name="Rectangle 652"/>
          <p:cNvSpPr>
            <a:spLocks noChangeArrowheads="1"/>
          </p:cNvSpPr>
          <p:nvPr/>
        </p:nvSpPr>
        <p:spPr bwMode="auto">
          <a:xfrm>
            <a:off x="3343275" y="4083050"/>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830" name="Rectangle 653"/>
          <p:cNvSpPr>
            <a:spLocks noChangeArrowheads="1"/>
          </p:cNvSpPr>
          <p:nvPr/>
        </p:nvSpPr>
        <p:spPr bwMode="auto">
          <a:xfrm>
            <a:off x="3530600" y="3671888"/>
            <a:ext cx="11113" cy="9525"/>
          </a:xfrm>
          <a:prstGeom prst="rect">
            <a:avLst/>
          </a:prstGeom>
          <a:solidFill>
            <a:srgbClr val="000000"/>
          </a:solidFill>
          <a:ln w="9525">
            <a:solidFill>
              <a:schemeClr val="tx1"/>
            </a:solidFill>
            <a:miter lim="800000"/>
            <a:headEnd/>
            <a:tailEnd/>
          </a:ln>
        </p:spPr>
        <p:txBody>
          <a:bodyPr/>
          <a:lstStyle/>
          <a:p>
            <a:endParaRPr lang="en-US"/>
          </a:p>
        </p:txBody>
      </p:sp>
      <p:sp>
        <p:nvSpPr>
          <p:cNvPr id="11831" name="Rectangle 654"/>
          <p:cNvSpPr>
            <a:spLocks noChangeArrowheads="1"/>
          </p:cNvSpPr>
          <p:nvPr/>
        </p:nvSpPr>
        <p:spPr bwMode="auto">
          <a:xfrm>
            <a:off x="2871788" y="4086225"/>
            <a:ext cx="9525" cy="7938"/>
          </a:xfrm>
          <a:prstGeom prst="rect">
            <a:avLst/>
          </a:prstGeom>
          <a:solidFill>
            <a:srgbClr val="000000"/>
          </a:solidFill>
          <a:ln w="9525">
            <a:solidFill>
              <a:schemeClr val="tx1"/>
            </a:solidFill>
            <a:miter lim="800000"/>
            <a:headEnd/>
            <a:tailEnd/>
          </a:ln>
        </p:spPr>
        <p:txBody>
          <a:bodyPr/>
          <a:lstStyle/>
          <a:p>
            <a:endParaRPr lang="en-US"/>
          </a:p>
        </p:txBody>
      </p:sp>
      <p:sp>
        <p:nvSpPr>
          <p:cNvPr id="11832" name="Rectangle 655"/>
          <p:cNvSpPr>
            <a:spLocks noChangeArrowheads="1"/>
          </p:cNvSpPr>
          <p:nvPr/>
        </p:nvSpPr>
        <p:spPr bwMode="auto">
          <a:xfrm>
            <a:off x="3209925" y="3854450"/>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833" name="Rectangle 656"/>
          <p:cNvSpPr>
            <a:spLocks noChangeArrowheads="1"/>
          </p:cNvSpPr>
          <p:nvPr/>
        </p:nvSpPr>
        <p:spPr bwMode="auto">
          <a:xfrm>
            <a:off x="3414713" y="3811588"/>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1834" name="Rectangle 657"/>
          <p:cNvSpPr>
            <a:spLocks noChangeArrowheads="1"/>
          </p:cNvSpPr>
          <p:nvPr/>
        </p:nvSpPr>
        <p:spPr bwMode="auto">
          <a:xfrm>
            <a:off x="2962275" y="4446588"/>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835" name="Rectangle 658"/>
          <p:cNvSpPr>
            <a:spLocks noChangeArrowheads="1"/>
          </p:cNvSpPr>
          <p:nvPr/>
        </p:nvSpPr>
        <p:spPr bwMode="auto">
          <a:xfrm>
            <a:off x="3035300" y="3895725"/>
            <a:ext cx="7938" cy="9525"/>
          </a:xfrm>
          <a:prstGeom prst="rect">
            <a:avLst/>
          </a:prstGeom>
          <a:solidFill>
            <a:srgbClr val="000000"/>
          </a:solidFill>
          <a:ln w="9525">
            <a:solidFill>
              <a:schemeClr val="tx1"/>
            </a:solidFill>
            <a:miter lim="800000"/>
            <a:headEnd/>
            <a:tailEnd/>
          </a:ln>
        </p:spPr>
        <p:txBody>
          <a:bodyPr/>
          <a:lstStyle/>
          <a:p>
            <a:endParaRPr lang="en-US"/>
          </a:p>
        </p:txBody>
      </p:sp>
      <p:sp>
        <p:nvSpPr>
          <p:cNvPr id="11836" name="Rectangle 659"/>
          <p:cNvSpPr>
            <a:spLocks noChangeArrowheads="1"/>
          </p:cNvSpPr>
          <p:nvPr/>
        </p:nvSpPr>
        <p:spPr bwMode="auto">
          <a:xfrm>
            <a:off x="3095625" y="4171950"/>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837" name="Rectangle 660"/>
          <p:cNvSpPr>
            <a:spLocks noChangeArrowheads="1"/>
          </p:cNvSpPr>
          <p:nvPr/>
        </p:nvSpPr>
        <p:spPr bwMode="auto">
          <a:xfrm>
            <a:off x="3363913" y="4021138"/>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838" name="Rectangle 661"/>
          <p:cNvSpPr>
            <a:spLocks noChangeArrowheads="1"/>
          </p:cNvSpPr>
          <p:nvPr/>
        </p:nvSpPr>
        <p:spPr bwMode="auto">
          <a:xfrm>
            <a:off x="3409950" y="3829050"/>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839" name="Rectangle 662"/>
          <p:cNvSpPr>
            <a:spLocks noChangeArrowheads="1"/>
          </p:cNvSpPr>
          <p:nvPr/>
        </p:nvSpPr>
        <p:spPr bwMode="auto">
          <a:xfrm>
            <a:off x="2943225" y="3987800"/>
            <a:ext cx="9525" cy="7938"/>
          </a:xfrm>
          <a:prstGeom prst="rect">
            <a:avLst/>
          </a:prstGeom>
          <a:solidFill>
            <a:srgbClr val="000000"/>
          </a:solidFill>
          <a:ln w="9525">
            <a:solidFill>
              <a:schemeClr val="tx1"/>
            </a:solidFill>
            <a:miter lim="800000"/>
            <a:headEnd/>
            <a:tailEnd/>
          </a:ln>
        </p:spPr>
        <p:txBody>
          <a:bodyPr/>
          <a:lstStyle/>
          <a:p>
            <a:endParaRPr lang="en-US"/>
          </a:p>
        </p:txBody>
      </p:sp>
      <p:sp>
        <p:nvSpPr>
          <p:cNvPr id="11840" name="Rectangle 663"/>
          <p:cNvSpPr>
            <a:spLocks noChangeArrowheads="1"/>
          </p:cNvSpPr>
          <p:nvPr/>
        </p:nvSpPr>
        <p:spPr bwMode="auto">
          <a:xfrm>
            <a:off x="3086100" y="4389438"/>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841" name="Rectangle 664"/>
          <p:cNvSpPr>
            <a:spLocks noChangeArrowheads="1"/>
          </p:cNvSpPr>
          <p:nvPr/>
        </p:nvSpPr>
        <p:spPr bwMode="auto">
          <a:xfrm>
            <a:off x="4432300" y="2886075"/>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842" name="Rectangle 665"/>
          <p:cNvSpPr>
            <a:spLocks noChangeArrowheads="1"/>
          </p:cNvSpPr>
          <p:nvPr/>
        </p:nvSpPr>
        <p:spPr bwMode="auto">
          <a:xfrm>
            <a:off x="3189288" y="4076700"/>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843" name="Rectangle 666"/>
          <p:cNvSpPr>
            <a:spLocks noChangeArrowheads="1"/>
          </p:cNvSpPr>
          <p:nvPr/>
        </p:nvSpPr>
        <p:spPr bwMode="auto">
          <a:xfrm>
            <a:off x="2874963" y="4649788"/>
            <a:ext cx="11112" cy="9525"/>
          </a:xfrm>
          <a:prstGeom prst="rect">
            <a:avLst/>
          </a:prstGeom>
          <a:solidFill>
            <a:srgbClr val="000000"/>
          </a:solidFill>
          <a:ln w="9525">
            <a:solidFill>
              <a:schemeClr val="tx1"/>
            </a:solidFill>
            <a:miter lim="800000"/>
            <a:headEnd/>
            <a:tailEnd/>
          </a:ln>
        </p:spPr>
        <p:txBody>
          <a:bodyPr/>
          <a:lstStyle/>
          <a:p>
            <a:endParaRPr lang="en-US"/>
          </a:p>
        </p:txBody>
      </p:sp>
      <p:sp>
        <p:nvSpPr>
          <p:cNvPr id="11844" name="Rectangle 667"/>
          <p:cNvSpPr>
            <a:spLocks noChangeArrowheads="1"/>
          </p:cNvSpPr>
          <p:nvPr/>
        </p:nvSpPr>
        <p:spPr bwMode="auto">
          <a:xfrm>
            <a:off x="3355975" y="3989388"/>
            <a:ext cx="7938" cy="9525"/>
          </a:xfrm>
          <a:prstGeom prst="rect">
            <a:avLst/>
          </a:prstGeom>
          <a:solidFill>
            <a:srgbClr val="000000"/>
          </a:solidFill>
          <a:ln w="9525">
            <a:solidFill>
              <a:schemeClr val="tx1"/>
            </a:solidFill>
            <a:miter lim="800000"/>
            <a:headEnd/>
            <a:tailEnd/>
          </a:ln>
        </p:spPr>
        <p:txBody>
          <a:bodyPr/>
          <a:lstStyle/>
          <a:p>
            <a:endParaRPr lang="en-US"/>
          </a:p>
        </p:txBody>
      </p:sp>
      <p:sp>
        <p:nvSpPr>
          <p:cNvPr id="11845" name="Rectangle 668"/>
          <p:cNvSpPr>
            <a:spLocks noChangeArrowheads="1"/>
          </p:cNvSpPr>
          <p:nvPr/>
        </p:nvSpPr>
        <p:spPr bwMode="auto">
          <a:xfrm>
            <a:off x="3043238" y="4211638"/>
            <a:ext cx="9525" cy="7937"/>
          </a:xfrm>
          <a:prstGeom prst="rect">
            <a:avLst/>
          </a:prstGeom>
          <a:solidFill>
            <a:srgbClr val="000000"/>
          </a:solidFill>
          <a:ln w="9525">
            <a:solidFill>
              <a:schemeClr val="tx1"/>
            </a:solidFill>
            <a:miter lim="800000"/>
            <a:headEnd/>
            <a:tailEnd/>
          </a:ln>
        </p:spPr>
        <p:txBody>
          <a:bodyPr/>
          <a:lstStyle/>
          <a:p>
            <a:endParaRPr lang="en-US"/>
          </a:p>
        </p:txBody>
      </p:sp>
      <p:sp>
        <p:nvSpPr>
          <p:cNvPr id="11846" name="Rectangle 669"/>
          <p:cNvSpPr>
            <a:spLocks noChangeArrowheads="1"/>
          </p:cNvSpPr>
          <p:nvPr/>
        </p:nvSpPr>
        <p:spPr bwMode="auto">
          <a:xfrm>
            <a:off x="2932113" y="4424363"/>
            <a:ext cx="7937" cy="7937"/>
          </a:xfrm>
          <a:prstGeom prst="rect">
            <a:avLst/>
          </a:prstGeom>
          <a:solidFill>
            <a:srgbClr val="000000"/>
          </a:solidFill>
          <a:ln w="9525">
            <a:solidFill>
              <a:schemeClr val="tx1"/>
            </a:solidFill>
            <a:miter lim="800000"/>
            <a:headEnd/>
            <a:tailEnd/>
          </a:ln>
        </p:spPr>
        <p:txBody>
          <a:bodyPr/>
          <a:lstStyle/>
          <a:p>
            <a:endParaRPr lang="en-US"/>
          </a:p>
        </p:txBody>
      </p:sp>
      <p:sp>
        <p:nvSpPr>
          <p:cNvPr id="11847" name="Rectangle 670"/>
          <p:cNvSpPr>
            <a:spLocks noChangeArrowheads="1"/>
          </p:cNvSpPr>
          <p:nvPr/>
        </p:nvSpPr>
        <p:spPr bwMode="auto">
          <a:xfrm>
            <a:off x="3219450" y="4040188"/>
            <a:ext cx="9525" cy="7937"/>
          </a:xfrm>
          <a:prstGeom prst="rect">
            <a:avLst/>
          </a:prstGeom>
          <a:solidFill>
            <a:srgbClr val="000000"/>
          </a:solidFill>
          <a:ln w="9525">
            <a:solidFill>
              <a:schemeClr val="tx1"/>
            </a:solidFill>
            <a:miter lim="800000"/>
            <a:headEnd/>
            <a:tailEnd/>
          </a:ln>
        </p:spPr>
        <p:txBody>
          <a:bodyPr/>
          <a:lstStyle/>
          <a:p>
            <a:endParaRPr lang="en-US"/>
          </a:p>
        </p:txBody>
      </p:sp>
      <p:sp>
        <p:nvSpPr>
          <p:cNvPr id="11848" name="Rectangle 671"/>
          <p:cNvSpPr>
            <a:spLocks noChangeArrowheads="1"/>
          </p:cNvSpPr>
          <p:nvPr/>
        </p:nvSpPr>
        <p:spPr bwMode="auto">
          <a:xfrm>
            <a:off x="2757488" y="4489450"/>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1849" name="Rectangle 672"/>
          <p:cNvSpPr>
            <a:spLocks noChangeArrowheads="1"/>
          </p:cNvSpPr>
          <p:nvPr/>
        </p:nvSpPr>
        <p:spPr bwMode="auto">
          <a:xfrm>
            <a:off x="3286125" y="4052888"/>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850" name="Rectangle 673"/>
          <p:cNvSpPr>
            <a:spLocks noChangeArrowheads="1"/>
          </p:cNvSpPr>
          <p:nvPr/>
        </p:nvSpPr>
        <p:spPr bwMode="auto">
          <a:xfrm>
            <a:off x="4406900" y="2890838"/>
            <a:ext cx="7938" cy="11112"/>
          </a:xfrm>
          <a:prstGeom prst="rect">
            <a:avLst/>
          </a:prstGeom>
          <a:solidFill>
            <a:srgbClr val="000000"/>
          </a:solidFill>
          <a:ln w="9525">
            <a:solidFill>
              <a:schemeClr val="tx1"/>
            </a:solidFill>
            <a:miter lim="800000"/>
            <a:headEnd/>
            <a:tailEnd/>
          </a:ln>
        </p:spPr>
        <p:txBody>
          <a:bodyPr/>
          <a:lstStyle/>
          <a:p>
            <a:endParaRPr lang="en-US"/>
          </a:p>
        </p:txBody>
      </p:sp>
      <p:sp>
        <p:nvSpPr>
          <p:cNvPr id="11851" name="Rectangle 674"/>
          <p:cNvSpPr>
            <a:spLocks noChangeArrowheads="1"/>
          </p:cNvSpPr>
          <p:nvPr/>
        </p:nvSpPr>
        <p:spPr bwMode="auto">
          <a:xfrm>
            <a:off x="3541713" y="3708400"/>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852" name="Rectangle 675"/>
          <p:cNvSpPr>
            <a:spLocks noChangeArrowheads="1"/>
          </p:cNvSpPr>
          <p:nvPr/>
        </p:nvSpPr>
        <p:spPr bwMode="auto">
          <a:xfrm>
            <a:off x="3198813" y="4146550"/>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853" name="Rectangle 676"/>
          <p:cNvSpPr>
            <a:spLocks noChangeArrowheads="1"/>
          </p:cNvSpPr>
          <p:nvPr/>
        </p:nvSpPr>
        <p:spPr bwMode="auto">
          <a:xfrm>
            <a:off x="3398838" y="3987800"/>
            <a:ext cx="9525" cy="7938"/>
          </a:xfrm>
          <a:prstGeom prst="rect">
            <a:avLst/>
          </a:prstGeom>
          <a:solidFill>
            <a:srgbClr val="000000"/>
          </a:solidFill>
          <a:ln w="9525">
            <a:solidFill>
              <a:schemeClr val="tx1"/>
            </a:solidFill>
            <a:miter lim="800000"/>
            <a:headEnd/>
            <a:tailEnd/>
          </a:ln>
        </p:spPr>
        <p:txBody>
          <a:bodyPr/>
          <a:lstStyle/>
          <a:p>
            <a:endParaRPr lang="en-US"/>
          </a:p>
        </p:txBody>
      </p:sp>
      <p:sp>
        <p:nvSpPr>
          <p:cNvPr id="11854" name="Rectangle 677"/>
          <p:cNvSpPr>
            <a:spLocks noChangeArrowheads="1"/>
          </p:cNvSpPr>
          <p:nvPr/>
        </p:nvSpPr>
        <p:spPr bwMode="auto">
          <a:xfrm>
            <a:off x="3394075" y="4048125"/>
            <a:ext cx="7938" cy="9525"/>
          </a:xfrm>
          <a:prstGeom prst="rect">
            <a:avLst/>
          </a:prstGeom>
          <a:solidFill>
            <a:srgbClr val="000000"/>
          </a:solidFill>
          <a:ln w="9525">
            <a:solidFill>
              <a:schemeClr val="tx1"/>
            </a:solidFill>
            <a:miter lim="800000"/>
            <a:headEnd/>
            <a:tailEnd/>
          </a:ln>
        </p:spPr>
        <p:txBody>
          <a:bodyPr/>
          <a:lstStyle/>
          <a:p>
            <a:endParaRPr lang="en-US"/>
          </a:p>
        </p:txBody>
      </p:sp>
      <p:sp>
        <p:nvSpPr>
          <p:cNvPr id="11855" name="Rectangle 678"/>
          <p:cNvSpPr>
            <a:spLocks noChangeArrowheads="1"/>
          </p:cNvSpPr>
          <p:nvPr/>
        </p:nvSpPr>
        <p:spPr bwMode="auto">
          <a:xfrm>
            <a:off x="3379788" y="3917950"/>
            <a:ext cx="12700" cy="9525"/>
          </a:xfrm>
          <a:prstGeom prst="rect">
            <a:avLst/>
          </a:prstGeom>
          <a:solidFill>
            <a:srgbClr val="000000"/>
          </a:solidFill>
          <a:ln w="9525">
            <a:solidFill>
              <a:schemeClr val="tx1"/>
            </a:solidFill>
            <a:miter lim="800000"/>
            <a:headEnd/>
            <a:tailEnd/>
          </a:ln>
        </p:spPr>
        <p:txBody>
          <a:bodyPr/>
          <a:lstStyle/>
          <a:p>
            <a:endParaRPr lang="en-US"/>
          </a:p>
        </p:txBody>
      </p:sp>
      <p:sp>
        <p:nvSpPr>
          <p:cNvPr id="11856" name="Rectangle 679"/>
          <p:cNvSpPr>
            <a:spLocks noChangeArrowheads="1"/>
          </p:cNvSpPr>
          <p:nvPr/>
        </p:nvSpPr>
        <p:spPr bwMode="auto">
          <a:xfrm>
            <a:off x="3371850" y="3995738"/>
            <a:ext cx="7938" cy="9525"/>
          </a:xfrm>
          <a:prstGeom prst="rect">
            <a:avLst/>
          </a:prstGeom>
          <a:solidFill>
            <a:srgbClr val="000000"/>
          </a:solidFill>
          <a:ln w="9525">
            <a:solidFill>
              <a:schemeClr val="tx1"/>
            </a:solidFill>
            <a:miter lim="800000"/>
            <a:headEnd/>
            <a:tailEnd/>
          </a:ln>
        </p:spPr>
        <p:txBody>
          <a:bodyPr/>
          <a:lstStyle/>
          <a:p>
            <a:endParaRPr lang="en-US"/>
          </a:p>
        </p:txBody>
      </p:sp>
      <p:sp>
        <p:nvSpPr>
          <p:cNvPr id="11857" name="Rectangle 680"/>
          <p:cNvSpPr>
            <a:spLocks noChangeArrowheads="1"/>
          </p:cNvSpPr>
          <p:nvPr/>
        </p:nvSpPr>
        <p:spPr bwMode="auto">
          <a:xfrm>
            <a:off x="3084513" y="3963988"/>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858" name="Rectangle 681"/>
          <p:cNvSpPr>
            <a:spLocks noChangeArrowheads="1"/>
          </p:cNvSpPr>
          <p:nvPr/>
        </p:nvSpPr>
        <p:spPr bwMode="auto">
          <a:xfrm>
            <a:off x="3351213" y="3676650"/>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1859" name="Rectangle 682"/>
          <p:cNvSpPr>
            <a:spLocks noChangeArrowheads="1"/>
          </p:cNvSpPr>
          <p:nvPr/>
        </p:nvSpPr>
        <p:spPr bwMode="auto">
          <a:xfrm>
            <a:off x="3352800" y="4097338"/>
            <a:ext cx="9525" cy="7937"/>
          </a:xfrm>
          <a:prstGeom prst="rect">
            <a:avLst/>
          </a:prstGeom>
          <a:solidFill>
            <a:srgbClr val="000000"/>
          </a:solidFill>
          <a:ln w="9525">
            <a:solidFill>
              <a:schemeClr val="tx1"/>
            </a:solidFill>
            <a:miter lim="800000"/>
            <a:headEnd/>
            <a:tailEnd/>
          </a:ln>
        </p:spPr>
        <p:txBody>
          <a:bodyPr/>
          <a:lstStyle/>
          <a:p>
            <a:endParaRPr lang="en-US"/>
          </a:p>
        </p:txBody>
      </p:sp>
      <p:sp>
        <p:nvSpPr>
          <p:cNvPr id="11860" name="Rectangle 683"/>
          <p:cNvSpPr>
            <a:spLocks noChangeArrowheads="1"/>
          </p:cNvSpPr>
          <p:nvPr/>
        </p:nvSpPr>
        <p:spPr bwMode="auto">
          <a:xfrm>
            <a:off x="3028950" y="4330700"/>
            <a:ext cx="9525" cy="7938"/>
          </a:xfrm>
          <a:prstGeom prst="rect">
            <a:avLst/>
          </a:prstGeom>
          <a:solidFill>
            <a:srgbClr val="000000"/>
          </a:solidFill>
          <a:ln w="9525">
            <a:solidFill>
              <a:schemeClr val="tx1"/>
            </a:solidFill>
            <a:miter lim="800000"/>
            <a:headEnd/>
            <a:tailEnd/>
          </a:ln>
        </p:spPr>
        <p:txBody>
          <a:bodyPr/>
          <a:lstStyle/>
          <a:p>
            <a:endParaRPr lang="en-US"/>
          </a:p>
        </p:txBody>
      </p:sp>
      <p:sp>
        <p:nvSpPr>
          <p:cNvPr id="11861" name="Rectangle 684"/>
          <p:cNvSpPr>
            <a:spLocks noChangeArrowheads="1"/>
          </p:cNvSpPr>
          <p:nvPr/>
        </p:nvSpPr>
        <p:spPr bwMode="auto">
          <a:xfrm>
            <a:off x="3244850" y="3776663"/>
            <a:ext cx="11113" cy="11112"/>
          </a:xfrm>
          <a:prstGeom prst="rect">
            <a:avLst/>
          </a:prstGeom>
          <a:solidFill>
            <a:srgbClr val="000000"/>
          </a:solidFill>
          <a:ln w="9525">
            <a:solidFill>
              <a:schemeClr val="tx1"/>
            </a:solidFill>
            <a:miter lim="800000"/>
            <a:headEnd/>
            <a:tailEnd/>
          </a:ln>
        </p:spPr>
        <p:txBody>
          <a:bodyPr/>
          <a:lstStyle/>
          <a:p>
            <a:endParaRPr lang="en-US"/>
          </a:p>
        </p:txBody>
      </p:sp>
      <p:sp>
        <p:nvSpPr>
          <p:cNvPr id="11862" name="Rectangle 685"/>
          <p:cNvSpPr>
            <a:spLocks noChangeArrowheads="1"/>
          </p:cNvSpPr>
          <p:nvPr/>
        </p:nvSpPr>
        <p:spPr bwMode="auto">
          <a:xfrm>
            <a:off x="2646363" y="4643438"/>
            <a:ext cx="11112" cy="7937"/>
          </a:xfrm>
          <a:prstGeom prst="rect">
            <a:avLst/>
          </a:prstGeom>
          <a:solidFill>
            <a:srgbClr val="000000"/>
          </a:solidFill>
          <a:ln w="9525">
            <a:solidFill>
              <a:schemeClr val="tx1"/>
            </a:solidFill>
            <a:miter lim="800000"/>
            <a:headEnd/>
            <a:tailEnd/>
          </a:ln>
        </p:spPr>
        <p:txBody>
          <a:bodyPr/>
          <a:lstStyle/>
          <a:p>
            <a:endParaRPr lang="en-US"/>
          </a:p>
        </p:txBody>
      </p:sp>
      <p:sp>
        <p:nvSpPr>
          <p:cNvPr id="11863" name="Rectangle 686"/>
          <p:cNvSpPr>
            <a:spLocks noChangeArrowheads="1"/>
          </p:cNvSpPr>
          <p:nvPr/>
        </p:nvSpPr>
        <p:spPr bwMode="auto">
          <a:xfrm>
            <a:off x="3025775" y="4394200"/>
            <a:ext cx="11113" cy="9525"/>
          </a:xfrm>
          <a:prstGeom prst="rect">
            <a:avLst/>
          </a:prstGeom>
          <a:solidFill>
            <a:srgbClr val="000000"/>
          </a:solidFill>
          <a:ln w="9525">
            <a:solidFill>
              <a:schemeClr val="tx1"/>
            </a:solidFill>
            <a:miter lim="800000"/>
            <a:headEnd/>
            <a:tailEnd/>
          </a:ln>
        </p:spPr>
        <p:txBody>
          <a:bodyPr/>
          <a:lstStyle/>
          <a:p>
            <a:endParaRPr lang="en-US"/>
          </a:p>
        </p:txBody>
      </p:sp>
      <p:sp>
        <p:nvSpPr>
          <p:cNvPr id="11864" name="Rectangle 687"/>
          <p:cNvSpPr>
            <a:spLocks noChangeArrowheads="1"/>
          </p:cNvSpPr>
          <p:nvPr/>
        </p:nvSpPr>
        <p:spPr bwMode="auto">
          <a:xfrm>
            <a:off x="4953000" y="2330450"/>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865" name="Rectangle 688"/>
          <p:cNvSpPr>
            <a:spLocks noChangeArrowheads="1"/>
          </p:cNvSpPr>
          <p:nvPr/>
        </p:nvSpPr>
        <p:spPr bwMode="auto">
          <a:xfrm>
            <a:off x="2667000" y="4476750"/>
            <a:ext cx="12700" cy="7938"/>
          </a:xfrm>
          <a:prstGeom prst="rect">
            <a:avLst/>
          </a:prstGeom>
          <a:solidFill>
            <a:srgbClr val="000000"/>
          </a:solidFill>
          <a:ln w="9525">
            <a:solidFill>
              <a:schemeClr val="tx1"/>
            </a:solidFill>
            <a:miter lim="800000"/>
            <a:headEnd/>
            <a:tailEnd/>
          </a:ln>
        </p:spPr>
        <p:txBody>
          <a:bodyPr/>
          <a:lstStyle/>
          <a:p>
            <a:endParaRPr lang="en-US"/>
          </a:p>
        </p:txBody>
      </p:sp>
      <p:sp>
        <p:nvSpPr>
          <p:cNvPr id="11866" name="Rectangle 689"/>
          <p:cNvSpPr>
            <a:spLocks noChangeArrowheads="1"/>
          </p:cNvSpPr>
          <p:nvPr/>
        </p:nvSpPr>
        <p:spPr bwMode="auto">
          <a:xfrm>
            <a:off x="2733675" y="4292600"/>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867" name="Rectangle 690"/>
          <p:cNvSpPr>
            <a:spLocks noChangeArrowheads="1"/>
          </p:cNvSpPr>
          <p:nvPr/>
        </p:nvSpPr>
        <p:spPr bwMode="auto">
          <a:xfrm>
            <a:off x="2955925" y="4254500"/>
            <a:ext cx="7938" cy="7938"/>
          </a:xfrm>
          <a:prstGeom prst="rect">
            <a:avLst/>
          </a:prstGeom>
          <a:solidFill>
            <a:srgbClr val="000000"/>
          </a:solidFill>
          <a:ln w="9525">
            <a:solidFill>
              <a:schemeClr val="tx1"/>
            </a:solidFill>
            <a:miter lim="800000"/>
            <a:headEnd/>
            <a:tailEnd/>
          </a:ln>
        </p:spPr>
        <p:txBody>
          <a:bodyPr/>
          <a:lstStyle/>
          <a:p>
            <a:endParaRPr lang="en-US"/>
          </a:p>
        </p:txBody>
      </p:sp>
      <p:sp>
        <p:nvSpPr>
          <p:cNvPr id="11868" name="Rectangle 691"/>
          <p:cNvSpPr>
            <a:spLocks noChangeArrowheads="1"/>
          </p:cNvSpPr>
          <p:nvPr/>
        </p:nvSpPr>
        <p:spPr bwMode="auto">
          <a:xfrm>
            <a:off x="2940050" y="4427538"/>
            <a:ext cx="11113" cy="9525"/>
          </a:xfrm>
          <a:prstGeom prst="rect">
            <a:avLst/>
          </a:prstGeom>
          <a:solidFill>
            <a:srgbClr val="000000"/>
          </a:solidFill>
          <a:ln w="9525">
            <a:solidFill>
              <a:schemeClr val="tx1"/>
            </a:solidFill>
            <a:miter lim="800000"/>
            <a:headEnd/>
            <a:tailEnd/>
          </a:ln>
        </p:spPr>
        <p:txBody>
          <a:bodyPr/>
          <a:lstStyle/>
          <a:p>
            <a:endParaRPr lang="en-US"/>
          </a:p>
        </p:txBody>
      </p:sp>
      <p:sp>
        <p:nvSpPr>
          <p:cNvPr id="11869" name="Rectangle 692"/>
          <p:cNvSpPr>
            <a:spLocks noChangeArrowheads="1"/>
          </p:cNvSpPr>
          <p:nvPr/>
        </p:nvSpPr>
        <p:spPr bwMode="auto">
          <a:xfrm>
            <a:off x="4983163" y="2324100"/>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1870" name="Rectangle 693"/>
          <p:cNvSpPr>
            <a:spLocks noChangeArrowheads="1"/>
          </p:cNvSpPr>
          <p:nvPr/>
        </p:nvSpPr>
        <p:spPr bwMode="auto">
          <a:xfrm>
            <a:off x="2752725" y="4786313"/>
            <a:ext cx="7938" cy="9525"/>
          </a:xfrm>
          <a:prstGeom prst="rect">
            <a:avLst/>
          </a:prstGeom>
          <a:solidFill>
            <a:srgbClr val="000000"/>
          </a:solidFill>
          <a:ln w="9525">
            <a:solidFill>
              <a:schemeClr val="tx1"/>
            </a:solidFill>
            <a:miter lim="800000"/>
            <a:headEnd/>
            <a:tailEnd/>
          </a:ln>
        </p:spPr>
        <p:txBody>
          <a:bodyPr/>
          <a:lstStyle/>
          <a:p>
            <a:endParaRPr lang="en-US"/>
          </a:p>
        </p:txBody>
      </p:sp>
      <p:sp>
        <p:nvSpPr>
          <p:cNvPr id="11871" name="Rectangle 694"/>
          <p:cNvSpPr>
            <a:spLocks noChangeArrowheads="1"/>
          </p:cNvSpPr>
          <p:nvPr/>
        </p:nvSpPr>
        <p:spPr bwMode="auto">
          <a:xfrm>
            <a:off x="3119438" y="3894138"/>
            <a:ext cx="9525" cy="7937"/>
          </a:xfrm>
          <a:prstGeom prst="rect">
            <a:avLst/>
          </a:prstGeom>
          <a:solidFill>
            <a:srgbClr val="000000"/>
          </a:solidFill>
          <a:ln w="9525">
            <a:solidFill>
              <a:schemeClr val="tx1"/>
            </a:solidFill>
            <a:miter lim="800000"/>
            <a:headEnd/>
            <a:tailEnd/>
          </a:ln>
        </p:spPr>
        <p:txBody>
          <a:bodyPr/>
          <a:lstStyle/>
          <a:p>
            <a:endParaRPr lang="en-US"/>
          </a:p>
        </p:txBody>
      </p:sp>
      <p:sp>
        <p:nvSpPr>
          <p:cNvPr id="11872" name="Rectangle 695"/>
          <p:cNvSpPr>
            <a:spLocks noChangeArrowheads="1"/>
          </p:cNvSpPr>
          <p:nvPr/>
        </p:nvSpPr>
        <p:spPr bwMode="auto">
          <a:xfrm>
            <a:off x="3019425" y="4440238"/>
            <a:ext cx="9525" cy="7937"/>
          </a:xfrm>
          <a:prstGeom prst="rect">
            <a:avLst/>
          </a:prstGeom>
          <a:solidFill>
            <a:srgbClr val="000000"/>
          </a:solidFill>
          <a:ln w="9525">
            <a:solidFill>
              <a:schemeClr val="tx1"/>
            </a:solidFill>
            <a:miter lim="800000"/>
            <a:headEnd/>
            <a:tailEnd/>
          </a:ln>
        </p:spPr>
        <p:txBody>
          <a:bodyPr/>
          <a:lstStyle/>
          <a:p>
            <a:endParaRPr lang="en-US"/>
          </a:p>
        </p:txBody>
      </p:sp>
      <p:sp>
        <p:nvSpPr>
          <p:cNvPr id="11873" name="Rectangle 696"/>
          <p:cNvSpPr>
            <a:spLocks noChangeArrowheads="1"/>
          </p:cNvSpPr>
          <p:nvPr/>
        </p:nvSpPr>
        <p:spPr bwMode="auto">
          <a:xfrm>
            <a:off x="3341688" y="4030663"/>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874" name="Rectangle 697"/>
          <p:cNvSpPr>
            <a:spLocks noChangeArrowheads="1"/>
          </p:cNvSpPr>
          <p:nvPr/>
        </p:nvSpPr>
        <p:spPr bwMode="auto">
          <a:xfrm>
            <a:off x="3300413" y="4108450"/>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875" name="Rectangle 698"/>
          <p:cNvSpPr>
            <a:spLocks noChangeArrowheads="1"/>
          </p:cNvSpPr>
          <p:nvPr/>
        </p:nvSpPr>
        <p:spPr bwMode="auto">
          <a:xfrm>
            <a:off x="3443288" y="3994150"/>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876" name="Rectangle 699"/>
          <p:cNvSpPr>
            <a:spLocks noChangeArrowheads="1"/>
          </p:cNvSpPr>
          <p:nvPr/>
        </p:nvSpPr>
        <p:spPr bwMode="auto">
          <a:xfrm>
            <a:off x="4013200" y="3219450"/>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877" name="Rectangle 700"/>
          <p:cNvSpPr>
            <a:spLocks noChangeArrowheads="1"/>
          </p:cNvSpPr>
          <p:nvPr/>
        </p:nvSpPr>
        <p:spPr bwMode="auto">
          <a:xfrm>
            <a:off x="2994025" y="4337050"/>
            <a:ext cx="7938" cy="9525"/>
          </a:xfrm>
          <a:prstGeom prst="rect">
            <a:avLst/>
          </a:prstGeom>
          <a:solidFill>
            <a:srgbClr val="000000"/>
          </a:solidFill>
          <a:ln w="9525">
            <a:solidFill>
              <a:schemeClr val="tx1"/>
            </a:solidFill>
            <a:miter lim="800000"/>
            <a:headEnd/>
            <a:tailEnd/>
          </a:ln>
        </p:spPr>
        <p:txBody>
          <a:bodyPr/>
          <a:lstStyle/>
          <a:p>
            <a:endParaRPr lang="en-US"/>
          </a:p>
        </p:txBody>
      </p:sp>
      <p:sp>
        <p:nvSpPr>
          <p:cNvPr id="11878" name="Rectangle 701"/>
          <p:cNvSpPr>
            <a:spLocks noChangeArrowheads="1"/>
          </p:cNvSpPr>
          <p:nvPr/>
        </p:nvSpPr>
        <p:spPr bwMode="auto">
          <a:xfrm>
            <a:off x="2711450" y="4573588"/>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879" name="Rectangle 702"/>
          <p:cNvSpPr>
            <a:spLocks noChangeArrowheads="1"/>
          </p:cNvSpPr>
          <p:nvPr/>
        </p:nvSpPr>
        <p:spPr bwMode="auto">
          <a:xfrm>
            <a:off x="3151188" y="3954463"/>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1880" name="Rectangle 703"/>
          <p:cNvSpPr>
            <a:spLocks noChangeArrowheads="1"/>
          </p:cNvSpPr>
          <p:nvPr/>
        </p:nvSpPr>
        <p:spPr bwMode="auto">
          <a:xfrm>
            <a:off x="2922588" y="4557713"/>
            <a:ext cx="11112" cy="9525"/>
          </a:xfrm>
          <a:prstGeom prst="rect">
            <a:avLst/>
          </a:prstGeom>
          <a:solidFill>
            <a:srgbClr val="000000"/>
          </a:solidFill>
          <a:ln w="9525">
            <a:solidFill>
              <a:schemeClr val="tx1"/>
            </a:solidFill>
            <a:miter lim="800000"/>
            <a:headEnd/>
            <a:tailEnd/>
          </a:ln>
        </p:spPr>
        <p:txBody>
          <a:bodyPr/>
          <a:lstStyle/>
          <a:p>
            <a:endParaRPr lang="en-US"/>
          </a:p>
        </p:txBody>
      </p:sp>
      <p:sp>
        <p:nvSpPr>
          <p:cNvPr id="11881" name="Rectangle 704"/>
          <p:cNvSpPr>
            <a:spLocks noChangeArrowheads="1"/>
          </p:cNvSpPr>
          <p:nvPr/>
        </p:nvSpPr>
        <p:spPr bwMode="auto">
          <a:xfrm>
            <a:off x="3316288" y="4024313"/>
            <a:ext cx="11112" cy="11112"/>
          </a:xfrm>
          <a:prstGeom prst="rect">
            <a:avLst/>
          </a:prstGeom>
          <a:solidFill>
            <a:srgbClr val="000000"/>
          </a:solidFill>
          <a:ln w="9525">
            <a:solidFill>
              <a:schemeClr val="tx1"/>
            </a:solidFill>
            <a:miter lim="800000"/>
            <a:headEnd/>
            <a:tailEnd/>
          </a:ln>
        </p:spPr>
        <p:txBody>
          <a:bodyPr/>
          <a:lstStyle/>
          <a:p>
            <a:endParaRPr lang="en-US"/>
          </a:p>
        </p:txBody>
      </p:sp>
      <p:sp>
        <p:nvSpPr>
          <p:cNvPr id="11882" name="Rectangle 705"/>
          <p:cNvSpPr>
            <a:spLocks noChangeArrowheads="1"/>
          </p:cNvSpPr>
          <p:nvPr/>
        </p:nvSpPr>
        <p:spPr bwMode="auto">
          <a:xfrm>
            <a:off x="3362325" y="3759200"/>
            <a:ext cx="9525" cy="7938"/>
          </a:xfrm>
          <a:prstGeom prst="rect">
            <a:avLst/>
          </a:prstGeom>
          <a:solidFill>
            <a:srgbClr val="000000"/>
          </a:solidFill>
          <a:ln w="9525">
            <a:solidFill>
              <a:schemeClr val="tx1"/>
            </a:solidFill>
            <a:miter lim="800000"/>
            <a:headEnd/>
            <a:tailEnd/>
          </a:ln>
        </p:spPr>
        <p:txBody>
          <a:bodyPr/>
          <a:lstStyle/>
          <a:p>
            <a:endParaRPr lang="en-US"/>
          </a:p>
        </p:txBody>
      </p:sp>
      <p:sp>
        <p:nvSpPr>
          <p:cNvPr id="11883" name="Rectangle 706"/>
          <p:cNvSpPr>
            <a:spLocks noChangeArrowheads="1"/>
          </p:cNvSpPr>
          <p:nvPr/>
        </p:nvSpPr>
        <p:spPr bwMode="auto">
          <a:xfrm>
            <a:off x="3035300" y="4286250"/>
            <a:ext cx="7938" cy="9525"/>
          </a:xfrm>
          <a:prstGeom prst="rect">
            <a:avLst/>
          </a:prstGeom>
          <a:solidFill>
            <a:srgbClr val="000000"/>
          </a:solidFill>
          <a:ln w="9525">
            <a:solidFill>
              <a:schemeClr val="tx1"/>
            </a:solidFill>
            <a:miter lim="800000"/>
            <a:headEnd/>
            <a:tailEnd/>
          </a:ln>
        </p:spPr>
        <p:txBody>
          <a:bodyPr/>
          <a:lstStyle/>
          <a:p>
            <a:endParaRPr lang="en-US"/>
          </a:p>
        </p:txBody>
      </p:sp>
      <p:sp>
        <p:nvSpPr>
          <p:cNvPr id="11884" name="Rectangle 707"/>
          <p:cNvSpPr>
            <a:spLocks noChangeArrowheads="1"/>
          </p:cNvSpPr>
          <p:nvPr/>
        </p:nvSpPr>
        <p:spPr bwMode="auto">
          <a:xfrm>
            <a:off x="3489325" y="3894138"/>
            <a:ext cx="9525" cy="7937"/>
          </a:xfrm>
          <a:prstGeom prst="rect">
            <a:avLst/>
          </a:prstGeom>
          <a:solidFill>
            <a:srgbClr val="000000"/>
          </a:solidFill>
          <a:ln w="9525">
            <a:solidFill>
              <a:schemeClr val="tx1"/>
            </a:solidFill>
            <a:miter lim="800000"/>
            <a:headEnd/>
            <a:tailEnd/>
          </a:ln>
        </p:spPr>
        <p:txBody>
          <a:bodyPr/>
          <a:lstStyle/>
          <a:p>
            <a:endParaRPr lang="en-US"/>
          </a:p>
        </p:txBody>
      </p:sp>
      <p:sp>
        <p:nvSpPr>
          <p:cNvPr id="11885" name="Rectangle 708"/>
          <p:cNvSpPr>
            <a:spLocks noChangeArrowheads="1"/>
          </p:cNvSpPr>
          <p:nvPr/>
        </p:nvSpPr>
        <p:spPr bwMode="auto">
          <a:xfrm>
            <a:off x="2836863" y="3952875"/>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1886" name="Rectangle 709"/>
          <p:cNvSpPr>
            <a:spLocks noChangeArrowheads="1"/>
          </p:cNvSpPr>
          <p:nvPr/>
        </p:nvSpPr>
        <p:spPr bwMode="auto">
          <a:xfrm>
            <a:off x="3571875" y="3806825"/>
            <a:ext cx="7938" cy="9525"/>
          </a:xfrm>
          <a:prstGeom prst="rect">
            <a:avLst/>
          </a:prstGeom>
          <a:solidFill>
            <a:srgbClr val="000000"/>
          </a:solidFill>
          <a:ln w="9525">
            <a:solidFill>
              <a:schemeClr val="tx1"/>
            </a:solidFill>
            <a:miter lim="800000"/>
            <a:headEnd/>
            <a:tailEnd/>
          </a:ln>
        </p:spPr>
        <p:txBody>
          <a:bodyPr/>
          <a:lstStyle/>
          <a:p>
            <a:endParaRPr lang="en-US"/>
          </a:p>
        </p:txBody>
      </p:sp>
      <p:sp>
        <p:nvSpPr>
          <p:cNvPr id="11887" name="Rectangle 710"/>
          <p:cNvSpPr>
            <a:spLocks noChangeArrowheads="1"/>
          </p:cNvSpPr>
          <p:nvPr/>
        </p:nvSpPr>
        <p:spPr bwMode="auto">
          <a:xfrm>
            <a:off x="4200525" y="3033713"/>
            <a:ext cx="11113" cy="9525"/>
          </a:xfrm>
          <a:prstGeom prst="rect">
            <a:avLst/>
          </a:prstGeom>
          <a:solidFill>
            <a:srgbClr val="000000"/>
          </a:solidFill>
          <a:ln w="9525">
            <a:solidFill>
              <a:schemeClr val="tx1"/>
            </a:solidFill>
            <a:miter lim="800000"/>
            <a:headEnd/>
            <a:tailEnd/>
          </a:ln>
        </p:spPr>
        <p:txBody>
          <a:bodyPr/>
          <a:lstStyle/>
          <a:p>
            <a:endParaRPr lang="en-US"/>
          </a:p>
        </p:txBody>
      </p:sp>
      <p:sp>
        <p:nvSpPr>
          <p:cNvPr id="11888" name="Rectangle 711"/>
          <p:cNvSpPr>
            <a:spLocks noChangeArrowheads="1"/>
          </p:cNvSpPr>
          <p:nvPr/>
        </p:nvSpPr>
        <p:spPr bwMode="auto">
          <a:xfrm>
            <a:off x="3513138" y="3860800"/>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1889" name="Rectangle 712"/>
          <p:cNvSpPr>
            <a:spLocks noChangeArrowheads="1"/>
          </p:cNvSpPr>
          <p:nvPr/>
        </p:nvSpPr>
        <p:spPr bwMode="auto">
          <a:xfrm>
            <a:off x="2806700" y="4313238"/>
            <a:ext cx="9525" cy="11112"/>
          </a:xfrm>
          <a:prstGeom prst="rect">
            <a:avLst/>
          </a:prstGeom>
          <a:solidFill>
            <a:srgbClr val="000000"/>
          </a:solidFill>
          <a:ln w="9525">
            <a:solidFill>
              <a:schemeClr val="tx1"/>
            </a:solidFill>
            <a:miter lim="800000"/>
            <a:headEnd/>
            <a:tailEnd/>
          </a:ln>
        </p:spPr>
        <p:txBody>
          <a:bodyPr/>
          <a:lstStyle/>
          <a:p>
            <a:endParaRPr lang="en-US"/>
          </a:p>
        </p:txBody>
      </p:sp>
      <p:sp>
        <p:nvSpPr>
          <p:cNvPr id="11890" name="Rectangle 713"/>
          <p:cNvSpPr>
            <a:spLocks noChangeArrowheads="1"/>
          </p:cNvSpPr>
          <p:nvPr/>
        </p:nvSpPr>
        <p:spPr bwMode="auto">
          <a:xfrm>
            <a:off x="3476625" y="3905250"/>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891" name="Rectangle 714"/>
          <p:cNvSpPr>
            <a:spLocks noChangeArrowheads="1"/>
          </p:cNvSpPr>
          <p:nvPr/>
        </p:nvSpPr>
        <p:spPr bwMode="auto">
          <a:xfrm>
            <a:off x="2874963" y="3951288"/>
            <a:ext cx="11112" cy="7937"/>
          </a:xfrm>
          <a:prstGeom prst="rect">
            <a:avLst/>
          </a:prstGeom>
          <a:solidFill>
            <a:srgbClr val="000000"/>
          </a:solidFill>
          <a:ln w="9525">
            <a:solidFill>
              <a:schemeClr val="tx1"/>
            </a:solidFill>
            <a:miter lim="800000"/>
            <a:headEnd/>
            <a:tailEnd/>
          </a:ln>
        </p:spPr>
        <p:txBody>
          <a:bodyPr/>
          <a:lstStyle/>
          <a:p>
            <a:endParaRPr lang="en-US"/>
          </a:p>
        </p:txBody>
      </p:sp>
      <p:sp>
        <p:nvSpPr>
          <p:cNvPr id="11892" name="Rectangle 715"/>
          <p:cNvSpPr>
            <a:spLocks noChangeArrowheads="1"/>
          </p:cNvSpPr>
          <p:nvPr/>
        </p:nvSpPr>
        <p:spPr bwMode="auto">
          <a:xfrm>
            <a:off x="2776538" y="4224338"/>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893" name="Rectangle 716"/>
          <p:cNvSpPr>
            <a:spLocks noChangeArrowheads="1"/>
          </p:cNvSpPr>
          <p:nvPr/>
        </p:nvSpPr>
        <p:spPr bwMode="auto">
          <a:xfrm>
            <a:off x="3451225" y="3971925"/>
            <a:ext cx="7938" cy="7938"/>
          </a:xfrm>
          <a:prstGeom prst="rect">
            <a:avLst/>
          </a:prstGeom>
          <a:solidFill>
            <a:srgbClr val="000000"/>
          </a:solidFill>
          <a:ln w="9525">
            <a:solidFill>
              <a:schemeClr val="tx1"/>
            </a:solidFill>
            <a:miter lim="800000"/>
            <a:headEnd/>
            <a:tailEnd/>
          </a:ln>
        </p:spPr>
        <p:txBody>
          <a:bodyPr/>
          <a:lstStyle/>
          <a:p>
            <a:endParaRPr lang="en-US"/>
          </a:p>
        </p:txBody>
      </p:sp>
      <p:sp>
        <p:nvSpPr>
          <p:cNvPr id="11894" name="Rectangle 717"/>
          <p:cNvSpPr>
            <a:spLocks noChangeArrowheads="1"/>
          </p:cNvSpPr>
          <p:nvPr/>
        </p:nvSpPr>
        <p:spPr bwMode="auto">
          <a:xfrm>
            <a:off x="3235325" y="3817938"/>
            <a:ext cx="7938" cy="9525"/>
          </a:xfrm>
          <a:prstGeom prst="rect">
            <a:avLst/>
          </a:prstGeom>
          <a:solidFill>
            <a:srgbClr val="000000"/>
          </a:solidFill>
          <a:ln w="9525">
            <a:solidFill>
              <a:schemeClr val="tx1"/>
            </a:solidFill>
            <a:miter lim="800000"/>
            <a:headEnd/>
            <a:tailEnd/>
          </a:ln>
        </p:spPr>
        <p:txBody>
          <a:bodyPr/>
          <a:lstStyle/>
          <a:p>
            <a:endParaRPr lang="en-US"/>
          </a:p>
        </p:txBody>
      </p:sp>
      <p:sp>
        <p:nvSpPr>
          <p:cNvPr id="11895" name="Rectangle 718"/>
          <p:cNvSpPr>
            <a:spLocks noChangeArrowheads="1"/>
          </p:cNvSpPr>
          <p:nvPr/>
        </p:nvSpPr>
        <p:spPr bwMode="auto">
          <a:xfrm>
            <a:off x="3408363" y="3910013"/>
            <a:ext cx="7937" cy="7937"/>
          </a:xfrm>
          <a:prstGeom prst="rect">
            <a:avLst/>
          </a:prstGeom>
          <a:solidFill>
            <a:srgbClr val="000000"/>
          </a:solidFill>
          <a:ln w="9525">
            <a:solidFill>
              <a:schemeClr val="tx1"/>
            </a:solidFill>
            <a:miter lim="800000"/>
            <a:headEnd/>
            <a:tailEnd/>
          </a:ln>
        </p:spPr>
        <p:txBody>
          <a:bodyPr/>
          <a:lstStyle/>
          <a:p>
            <a:endParaRPr lang="en-US"/>
          </a:p>
        </p:txBody>
      </p:sp>
      <p:sp>
        <p:nvSpPr>
          <p:cNvPr id="11896" name="Rectangle 719"/>
          <p:cNvSpPr>
            <a:spLocks noChangeArrowheads="1"/>
          </p:cNvSpPr>
          <p:nvPr/>
        </p:nvSpPr>
        <p:spPr bwMode="auto">
          <a:xfrm>
            <a:off x="3222625" y="4240213"/>
            <a:ext cx="12700" cy="9525"/>
          </a:xfrm>
          <a:prstGeom prst="rect">
            <a:avLst/>
          </a:prstGeom>
          <a:solidFill>
            <a:srgbClr val="000000"/>
          </a:solidFill>
          <a:ln w="9525">
            <a:solidFill>
              <a:schemeClr val="tx1"/>
            </a:solidFill>
            <a:miter lim="800000"/>
            <a:headEnd/>
            <a:tailEnd/>
          </a:ln>
        </p:spPr>
        <p:txBody>
          <a:bodyPr/>
          <a:lstStyle/>
          <a:p>
            <a:endParaRPr lang="en-US"/>
          </a:p>
        </p:txBody>
      </p:sp>
      <p:sp>
        <p:nvSpPr>
          <p:cNvPr id="11897" name="Rectangle 720"/>
          <p:cNvSpPr>
            <a:spLocks noChangeArrowheads="1"/>
          </p:cNvSpPr>
          <p:nvPr/>
        </p:nvSpPr>
        <p:spPr bwMode="auto">
          <a:xfrm>
            <a:off x="3071813" y="3744913"/>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1898" name="Rectangle 721"/>
          <p:cNvSpPr>
            <a:spLocks noChangeArrowheads="1"/>
          </p:cNvSpPr>
          <p:nvPr/>
        </p:nvSpPr>
        <p:spPr bwMode="auto">
          <a:xfrm>
            <a:off x="3163888" y="4233863"/>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899" name="Rectangle 722"/>
          <p:cNvSpPr>
            <a:spLocks noChangeArrowheads="1"/>
          </p:cNvSpPr>
          <p:nvPr/>
        </p:nvSpPr>
        <p:spPr bwMode="auto">
          <a:xfrm>
            <a:off x="3351213" y="3968750"/>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1900" name="Rectangle 723"/>
          <p:cNvSpPr>
            <a:spLocks noChangeArrowheads="1"/>
          </p:cNvSpPr>
          <p:nvPr/>
        </p:nvSpPr>
        <p:spPr bwMode="auto">
          <a:xfrm>
            <a:off x="3422650" y="3932238"/>
            <a:ext cx="11113" cy="9525"/>
          </a:xfrm>
          <a:prstGeom prst="rect">
            <a:avLst/>
          </a:prstGeom>
          <a:solidFill>
            <a:srgbClr val="000000"/>
          </a:solidFill>
          <a:ln w="9525">
            <a:solidFill>
              <a:schemeClr val="tx1"/>
            </a:solidFill>
            <a:miter lim="800000"/>
            <a:headEnd/>
            <a:tailEnd/>
          </a:ln>
        </p:spPr>
        <p:txBody>
          <a:bodyPr/>
          <a:lstStyle/>
          <a:p>
            <a:endParaRPr lang="en-US"/>
          </a:p>
        </p:txBody>
      </p:sp>
      <p:sp>
        <p:nvSpPr>
          <p:cNvPr id="11901" name="Rectangle 724"/>
          <p:cNvSpPr>
            <a:spLocks noChangeArrowheads="1"/>
          </p:cNvSpPr>
          <p:nvPr/>
        </p:nvSpPr>
        <p:spPr bwMode="auto">
          <a:xfrm>
            <a:off x="3444875" y="3829050"/>
            <a:ext cx="11113" cy="9525"/>
          </a:xfrm>
          <a:prstGeom prst="rect">
            <a:avLst/>
          </a:prstGeom>
          <a:solidFill>
            <a:srgbClr val="000000"/>
          </a:solidFill>
          <a:ln w="9525">
            <a:solidFill>
              <a:schemeClr val="tx1"/>
            </a:solidFill>
            <a:miter lim="800000"/>
            <a:headEnd/>
            <a:tailEnd/>
          </a:ln>
        </p:spPr>
        <p:txBody>
          <a:bodyPr/>
          <a:lstStyle/>
          <a:p>
            <a:endParaRPr lang="en-US"/>
          </a:p>
        </p:txBody>
      </p:sp>
      <p:sp>
        <p:nvSpPr>
          <p:cNvPr id="11902" name="Rectangle 725"/>
          <p:cNvSpPr>
            <a:spLocks noChangeArrowheads="1"/>
          </p:cNvSpPr>
          <p:nvPr/>
        </p:nvSpPr>
        <p:spPr bwMode="auto">
          <a:xfrm>
            <a:off x="3571875" y="3697288"/>
            <a:ext cx="7938" cy="9525"/>
          </a:xfrm>
          <a:prstGeom prst="rect">
            <a:avLst/>
          </a:prstGeom>
          <a:solidFill>
            <a:srgbClr val="000000"/>
          </a:solidFill>
          <a:ln w="9525">
            <a:solidFill>
              <a:schemeClr val="tx1"/>
            </a:solidFill>
            <a:miter lim="800000"/>
            <a:headEnd/>
            <a:tailEnd/>
          </a:ln>
        </p:spPr>
        <p:txBody>
          <a:bodyPr/>
          <a:lstStyle/>
          <a:p>
            <a:endParaRPr lang="en-US"/>
          </a:p>
        </p:txBody>
      </p:sp>
      <p:sp>
        <p:nvSpPr>
          <p:cNvPr id="11903" name="Rectangle 726"/>
          <p:cNvSpPr>
            <a:spLocks noChangeArrowheads="1"/>
          </p:cNvSpPr>
          <p:nvPr/>
        </p:nvSpPr>
        <p:spPr bwMode="auto">
          <a:xfrm>
            <a:off x="2652713" y="4551363"/>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1904" name="Rectangle 727"/>
          <p:cNvSpPr>
            <a:spLocks noChangeArrowheads="1"/>
          </p:cNvSpPr>
          <p:nvPr/>
        </p:nvSpPr>
        <p:spPr bwMode="auto">
          <a:xfrm>
            <a:off x="2981325" y="3775075"/>
            <a:ext cx="11113" cy="9525"/>
          </a:xfrm>
          <a:prstGeom prst="rect">
            <a:avLst/>
          </a:prstGeom>
          <a:solidFill>
            <a:srgbClr val="000000"/>
          </a:solidFill>
          <a:ln w="9525">
            <a:solidFill>
              <a:schemeClr val="tx1"/>
            </a:solidFill>
            <a:miter lim="800000"/>
            <a:headEnd/>
            <a:tailEnd/>
          </a:ln>
        </p:spPr>
        <p:txBody>
          <a:bodyPr/>
          <a:lstStyle/>
          <a:p>
            <a:endParaRPr lang="en-US"/>
          </a:p>
        </p:txBody>
      </p:sp>
      <p:sp>
        <p:nvSpPr>
          <p:cNvPr id="11905" name="Rectangle 728"/>
          <p:cNvSpPr>
            <a:spLocks noChangeArrowheads="1"/>
          </p:cNvSpPr>
          <p:nvPr/>
        </p:nvSpPr>
        <p:spPr bwMode="auto">
          <a:xfrm>
            <a:off x="3186113" y="4217988"/>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906" name="Rectangle 729"/>
          <p:cNvSpPr>
            <a:spLocks noChangeArrowheads="1"/>
          </p:cNvSpPr>
          <p:nvPr/>
        </p:nvSpPr>
        <p:spPr bwMode="auto">
          <a:xfrm>
            <a:off x="3362325" y="3959225"/>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907" name="Rectangle 730"/>
          <p:cNvSpPr>
            <a:spLocks noChangeArrowheads="1"/>
          </p:cNvSpPr>
          <p:nvPr/>
        </p:nvSpPr>
        <p:spPr bwMode="auto">
          <a:xfrm>
            <a:off x="2897188" y="4373563"/>
            <a:ext cx="9525" cy="11112"/>
          </a:xfrm>
          <a:prstGeom prst="rect">
            <a:avLst/>
          </a:prstGeom>
          <a:solidFill>
            <a:srgbClr val="000000"/>
          </a:solidFill>
          <a:ln w="9525">
            <a:solidFill>
              <a:schemeClr val="tx1"/>
            </a:solidFill>
            <a:miter lim="800000"/>
            <a:headEnd/>
            <a:tailEnd/>
          </a:ln>
        </p:spPr>
        <p:txBody>
          <a:bodyPr/>
          <a:lstStyle/>
          <a:p>
            <a:endParaRPr lang="en-US"/>
          </a:p>
        </p:txBody>
      </p:sp>
      <p:sp>
        <p:nvSpPr>
          <p:cNvPr id="11908" name="Rectangle 731"/>
          <p:cNvSpPr>
            <a:spLocks noChangeArrowheads="1"/>
          </p:cNvSpPr>
          <p:nvPr/>
        </p:nvSpPr>
        <p:spPr bwMode="auto">
          <a:xfrm>
            <a:off x="2984500" y="3995738"/>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909" name="Rectangle 732"/>
          <p:cNvSpPr>
            <a:spLocks noChangeArrowheads="1"/>
          </p:cNvSpPr>
          <p:nvPr/>
        </p:nvSpPr>
        <p:spPr bwMode="auto">
          <a:xfrm>
            <a:off x="3405188" y="3730625"/>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910" name="Rectangle 733"/>
          <p:cNvSpPr>
            <a:spLocks noChangeArrowheads="1"/>
          </p:cNvSpPr>
          <p:nvPr/>
        </p:nvSpPr>
        <p:spPr bwMode="auto">
          <a:xfrm>
            <a:off x="2794000" y="4435475"/>
            <a:ext cx="7938" cy="6350"/>
          </a:xfrm>
          <a:prstGeom prst="rect">
            <a:avLst/>
          </a:prstGeom>
          <a:solidFill>
            <a:srgbClr val="000000"/>
          </a:solidFill>
          <a:ln w="9525">
            <a:solidFill>
              <a:schemeClr val="tx1"/>
            </a:solidFill>
            <a:miter lim="800000"/>
            <a:headEnd/>
            <a:tailEnd/>
          </a:ln>
        </p:spPr>
        <p:txBody>
          <a:bodyPr/>
          <a:lstStyle/>
          <a:p>
            <a:endParaRPr lang="en-US"/>
          </a:p>
        </p:txBody>
      </p:sp>
      <p:sp>
        <p:nvSpPr>
          <p:cNvPr id="11911" name="Rectangle 734"/>
          <p:cNvSpPr>
            <a:spLocks noChangeArrowheads="1"/>
          </p:cNvSpPr>
          <p:nvPr/>
        </p:nvSpPr>
        <p:spPr bwMode="auto">
          <a:xfrm>
            <a:off x="3171825" y="4187825"/>
            <a:ext cx="7938" cy="9525"/>
          </a:xfrm>
          <a:prstGeom prst="rect">
            <a:avLst/>
          </a:prstGeom>
          <a:solidFill>
            <a:srgbClr val="000000"/>
          </a:solidFill>
          <a:ln w="9525">
            <a:solidFill>
              <a:schemeClr val="tx1"/>
            </a:solidFill>
            <a:miter lim="800000"/>
            <a:headEnd/>
            <a:tailEnd/>
          </a:ln>
        </p:spPr>
        <p:txBody>
          <a:bodyPr/>
          <a:lstStyle/>
          <a:p>
            <a:endParaRPr lang="en-US"/>
          </a:p>
        </p:txBody>
      </p:sp>
      <p:sp>
        <p:nvSpPr>
          <p:cNvPr id="11912" name="Rectangle 735"/>
          <p:cNvSpPr>
            <a:spLocks noChangeArrowheads="1"/>
          </p:cNvSpPr>
          <p:nvPr/>
        </p:nvSpPr>
        <p:spPr bwMode="auto">
          <a:xfrm>
            <a:off x="2895600" y="4086225"/>
            <a:ext cx="7938" cy="7938"/>
          </a:xfrm>
          <a:prstGeom prst="rect">
            <a:avLst/>
          </a:prstGeom>
          <a:solidFill>
            <a:srgbClr val="000000"/>
          </a:solidFill>
          <a:ln w="9525">
            <a:solidFill>
              <a:schemeClr val="tx1"/>
            </a:solidFill>
            <a:miter lim="800000"/>
            <a:headEnd/>
            <a:tailEnd/>
          </a:ln>
        </p:spPr>
        <p:txBody>
          <a:bodyPr/>
          <a:lstStyle/>
          <a:p>
            <a:endParaRPr lang="en-US"/>
          </a:p>
        </p:txBody>
      </p:sp>
      <p:sp>
        <p:nvSpPr>
          <p:cNvPr id="11913" name="Rectangle 736"/>
          <p:cNvSpPr>
            <a:spLocks noChangeArrowheads="1"/>
          </p:cNvSpPr>
          <p:nvPr/>
        </p:nvSpPr>
        <p:spPr bwMode="auto">
          <a:xfrm>
            <a:off x="3282950" y="3719513"/>
            <a:ext cx="11113" cy="9525"/>
          </a:xfrm>
          <a:prstGeom prst="rect">
            <a:avLst/>
          </a:prstGeom>
          <a:solidFill>
            <a:srgbClr val="000000"/>
          </a:solidFill>
          <a:ln w="9525">
            <a:solidFill>
              <a:schemeClr val="tx1"/>
            </a:solidFill>
            <a:miter lim="800000"/>
            <a:headEnd/>
            <a:tailEnd/>
          </a:ln>
        </p:spPr>
        <p:txBody>
          <a:bodyPr/>
          <a:lstStyle/>
          <a:p>
            <a:endParaRPr lang="en-US"/>
          </a:p>
        </p:txBody>
      </p:sp>
      <p:sp>
        <p:nvSpPr>
          <p:cNvPr id="11914" name="Rectangle 737"/>
          <p:cNvSpPr>
            <a:spLocks noChangeArrowheads="1"/>
          </p:cNvSpPr>
          <p:nvPr/>
        </p:nvSpPr>
        <p:spPr bwMode="auto">
          <a:xfrm>
            <a:off x="2800350" y="4089400"/>
            <a:ext cx="7938" cy="9525"/>
          </a:xfrm>
          <a:prstGeom prst="rect">
            <a:avLst/>
          </a:prstGeom>
          <a:solidFill>
            <a:srgbClr val="000000"/>
          </a:solidFill>
          <a:ln w="9525">
            <a:solidFill>
              <a:schemeClr val="tx1"/>
            </a:solidFill>
            <a:miter lim="800000"/>
            <a:headEnd/>
            <a:tailEnd/>
          </a:ln>
        </p:spPr>
        <p:txBody>
          <a:bodyPr/>
          <a:lstStyle/>
          <a:p>
            <a:endParaRPr lang="en-US"/>
          </a:p>
        </p:txBody>
      </p:sp>
      <p:sp>
        <p:nvSpPr>
          <p:cNvPr id="11915" name="Rectangle 738"/>
          <p:cNvSpPr>
            <a:spLocks noChangeArrowheads="1"/>
          </p:cNvSpPr>
          <p:nvPr/>
        </p:nvSpPr>
        <p:spPr bwMode="auto">
          <a:xfrm>
            <a:off x="2733675" y="4197350"/>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916" name="Rectangle 739"/>
          <p:cNvSpPr>
            <a:spLocks noChangeArrowheads="1"/>
          </p:cNvSpPr>
          <p:nvPr/>
        </p:nvSpPr>
        <p:spPr bwMode="auto">
          <a:xfrm>
            <a:off x="2906713" y="4087813"/>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917" name="Rectangle 740"/>
          <p:cNvSpPr>
            <a:spLocks noChangeArrowheads="1"/>
          </p:cNvSpPr>
          <p:nvPr/>
        </p:nvSpPr>
        <p:spPr bwMode="auto">
          <a:xfrm>
            <a:off x="3201988" y="4151313"/>
            <a:ext cx="11112" cy="9525"/>
          </a:xfrm>
          <a:prstGeom prst="rect">
            <a:avLst/>
          </a:prstGeom>
          <a:solidFill>
            <a:srgbClr val="000000"/>
          </a:solidFill>
          <a:ln w="9525">
            <a:solidFill>
              <a:schemeClr val="tx1"/>
            </a:solidFill>
            <a:miter lim="800000"/>
            <a:headEnd/>
            <a:tailEnd/>
          </a:ln>
        </p:spPr>
        <p:txBody>
          <a:bodyPr/>
          <a:lstStyle/>
          <a:p>
            <a:endParaRPr lang="en-US"/>
          </a:p>
        </p:txBody>
      </p:sp>
      <p:sp>
        <p:nvSpPr>
          <p:cNvPr id="11918" name="Rectangle 741"/>
          <p:cNvSpPr>
            <a:spLocks noChangeArrowheads="1"/>
          </p:cNvSpPr>
          <p:nvPr/>
        </p:nvSpPr>
        <p:spPr bwMode="auto">
          <a:xfrm>
            <a:off x="3186113" y="3775075"/>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919" name="Rectangle 742"/>
          <p:cNvSpPr>
            <a:spLocks noChangeArrowheads="1"/>
          </p:cNvSpPr>
          <p:nvPr/>
        </p:nvSpPr>
        <p:spPr bwMode="auto">
          <a:xfrm>
            <a:off x="2659063" y="4400550"/>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1920" name="Rectangle 743"/>
          <p:cNvSpPr>
            <a:spLocks noChangeArrowheads="1"/>
          </p:cNvSpPr>
          <p:nvPr/>
        </p:nvSpPr>
        <p:spPr bwMode="auto">
          <a:xfrm>
            <a:off x="3421063" y="3932238"/>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921" name="Rectangle 744"/>
          <p:cNvSpPr>
            <a:spLocks noChangeArrowheads="1"/>
          </p:cNvSpPr>
          <p:nvPr/>
        </p:nvSpPr>
        <p:spPr bwMode="auto">
          <a:xfrm>
            <a:off x="3305175" y="3948113"/>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922" name="Rectangle 745"/>
          <p:cNvSpPr>
            <a:spLocks noChangeArrowheads="1"/>
          </p:cNvSpPr>
          <p:nvPr/>
        </p:nvSpPr>
        <p:spPr bwMode="auto">
          <a:xfrm>
            <a:off x="2686050" y="4332288"/>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923" name="Rectangle 746"/>
          <p:cNvSpPr>
            <a:spLocks noChangeArrowheads="1"/>
          </p:cNvSpPr>
          <p:nvPr/>
        </p:nvSpPr>
        <p:spPr bwMode="auto">
          <a:xfrm>
            <a:off x="2663825" y="4384675"/>
            <a:ext cx="11113" cy="9525"/>
          </a:xfrm>
          <a:prstGeom prst="rect">
            <a:avLst/>
          </a:prstGeom>
          <a:solidFill>
            <a:srgbClr val="000000"/>
          </a:solidFill>
          <a:ln w="9525">
            <a:solidFill>
              <a:schemeClr val="tx1"/>
            </a:solidFill>
            <a:miter lim="800000"/>
            <a:headEnd/>
            <a:tailEnd/>
          </a:ln>
        </p:spPr>
        <p:txBody>
          <a:bodyPr/>
          <a:lstStyle/>
          <a:p>
            <a:endParaRPr lang="en-US"/>
          </a:p>
        </p:txBody>
      </p:sp>
      <p:sp>
        <p:nvSpPr>
          <p:cNvPr id="11924" name="Rectangle 747"/>
          <p:cNvSpPr>
            <a:spLocks noChangeArrowheads="1"/>
          </p:cNvSpPr>
          <p:nvPr/>
        </p:nvSpPr>
        <p:spPr bwMode="auto">
          <a:xfrm>
            <a:off x="3251200" y="4097338"/>
            <a:ext cx="7938" cy="7937"/>
          </a:xfrm>
          <a:prstGeom prst="rect">
            <a:avLst/>
          </a:prstGeom>
          <a:solidFill>
            <a:srgbClr val="000000"/>
          </a:solidFill>
          <a:ln w="9525">
            <a:solidFill>
              <a:schemeClr val="tx1"/>
            </a:solidFill>
            <a:miter lim="800000"/>
            <a:headEnd/>
            <a:tailEnd/>
          </a:ln>
        </p:spPr>
        <p:txBody>
          <a:bodyPr/>
          <a:lstStyle/>
          <a:p>
            <a:endParaRPr lang="en-US"/>
          </a:p>
        </p:txBody>
      </p:sp>
      <p:sp>
        <p:nvSpPr>
          <p:cNvPr id="11925" name="Rectangle 748"/>
          <p:cNvSpPr>
            <a:spLocks noChangeArrowheads="1"/>
          </p:cNvSpPr>
          <p:nvPr/>
        </p:nvSpPr>
        <p:spPr bwMode="auto">
          <a:xfrm>
            <a:off x="3387725" y="4011613"/>
            <a:ext cx="7938" cy="9525"/>
          </a:xfrm>
          <a:prstGeom prst="rect">
            <a:avLst/>
          </a:prstGeom>
          <a:solidFill>
            <a:srgbClr val="000000"/>
          </a:solidFill>
          <a:ln w="9525">
            <a:solidFill>
              <a:schemeClr val="tx1"/>
            </a:solidFill>
            <a:miter lim="800000"/>
            <a:headEnd/>
            <a:tailEnd/>
          </a:ln>
        </p:spPr>
        <p:txBody>
          <a:bodyPr/>
          <a:lstStyle/>
          <a:p>
            <a:endParaRPr lang="en-US"/>
          </a:p>
        </p:txBody>
      </p:sp>
      <p:sp>
        <p:nvSpPr>
          <p:cNvPr id="11926" name="Rectangle 749"/>
          <p:cNvSpPr>
            <a:spLocks noChangeArrowheads="1"/>
          </p:cNvSpPr>
          <p:nvPr/>
        </p:nvSpPr>
        <p:spPr bwMode="auto">
          <a:xfrm>
            <a:off x="3549650" y="3722688"/>
            <a:ext cx="7938" cy="7937"/>
          </a:xfrm>
          <a:prstGeom prst="rect">
            <a:avLst/>
          </a:prstGeom>
          <a:solidFill>
            <a:srgbClr val="000000"/>
          </a:solidFill>
          <a:ln w="9525">
            <a:solidFill>
              <a:schemeClr val="tx1"/>
            </a:solidFill>
            <a:miter lim="800000"/>
            <a:headEnd/>
            <a:tailEnd/>
          </a:ln>
        </p:spPr>
        <p:txBody>
          <a:bodyPr/>
          <a:lstStyle/>
          <a:p>
            <a:endParaRPr lang="en-US"/>
          </a:p>
        </p:txBody>
      </p:sp>
      <p:sp>
        <p:nvSpPr>
          <p:cNvPr id="11927" name="Rectangle 750"/>
          <p:cNvSpPr>
            <a:spLocks noChangeArrowheads="1"/>
          </p:cNvSpPr>
          <p:nvPr/>
        </p:nvSpPr>
        <p:spPr bwMode="auto">
          <a:xfrm>
            <a:off x="4195763" y="3098800"/>
            <a:ext cx="11112" cy="9525"/>
          </a:xfrm>
          <a:prstGeom prst="rect">
            <a:avLst/>
          </a:prstGeom>
          <a:solidFill>
            <a:srgbClr val="000000"/>
          </a:solidFill>
          <a:ln w="9525">
            <a:solidFill>
              <a:schemeClr val="tx1"/>
            </a:solidFill>
            <a:miter lim="800000"/>
            <a:headEnd/>
            <a:tailEnd/>
          </a:ln>
        </p:spPr>
        <p:txBody>
          <a:bodyPr/>
          <a:lstStyle/>
          <a:p>
            <a:endParaRPr lang="en-US"/>
          </a:p>
        </p:txBody>
      </p:sp>
      <p:sp>
        <p:nvSpPr>
          <p:cNvPr id="11928" name="Rectangle 751"/>
          <p:cNvSpPr>
            <a:spLocks noChangeArrowheads="1"/>
          </p:cNvSpPr>
          <p:nvPr/>
        </p:nvSpPr>
        <p:spPr bwMode="auto">
          <a:xfrm>
            <a:off x="2711450" y="4222750"/>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929" name="Rectangle 752"/>
          <p:cNvSpPr>
            <a:spLocks noChangeArrowheads="1"/>
          </p:cNvSpPr>
          <p:nvPr/>
        </p:nvSpPr>
        <p:spPr bwMode="auto">
          <a:xfrm>
            <a:off x="2725738" y="4291013"/>
            <a:ext cx="11112" cy="9525"/>
          </a:xfrm>
          <a:prstGeom prst="rect">
            <a:avLst/>
          </a:prstGeom>
          <a:solidFill>
            <a:srgbClr val="000000"/>
          </a:solidFill>
          <a:ln w="9525">
            <a:solidFill>
              <a:schemeClr val="tx1"/>
            </a:solidFill>
            <a:miter lim="800000"/>
            <a:headEnd/>
            <a:tailEnd/>
          </a:ln>
        </p:spPr>
        <p:txBody>
          <a:bodyPr/>
          <a:lstStyle/>
          <a:p>
            <a:endParaRPr lang="en-US"/>
          </a:p>
        </p:txBody>
      </p:sp>
      <p:sp>
        <p:nvSpPr>
          <p:cNvPr id="11930" name="Rectangle 753"/>
          <p:cNvSpPr>
            <a:spLocks noChangeArrowheads="1"/>
          </p:cNvSpPr>
          <p:nvPr/>
        </p:nvSpPr>
        <p:spPr bwMode="auto">
          <a:xfrm>
            <a:off x="3352800" y="4117975"/>
            <a:ext cx="9525" cy="7938"/>
          </a:xfrm>
          <a:prstGeom prst="rect">
            <a:avLst/>
          </a:prstGeom>
          <a:solidFill>
            <a:srgbClr val="000000"/>
          </a:solidFill>
          <a:ln w="9525">
            <a:solidFill>
              <a:schemeClr val="tx1"/>
            </a:solidFill>
            <a:miter lim="800000"/>
            <a:headEnd/>
            <a:tailEnd/>
          </a:ln>
        </p:spPr>
        <p:txBody>
          <a:bodyPr/>
          <a:lstStyle/>
          <a:p>
            <a:endParaRPr lang="en-US"/>
          </a:p>
        </p:txBody>
      </p:sp>
      <p:sp>
        <p:nvSpPr>
          <p:cNvPr id="11931" name="Rectangle 754"/>
          <p:cNvSpPr>
            <a:spLocks noChangeArrowheads="1"/>
          </p:cNvSpPr>
          <p:nvPr/>
        </p:nvSpPr>
        <p:spPr bwMode="auto">
          <a:xfrm>
            <a:off x="2686050" y="4430713"/>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932" name="Rectangle 755"/>
          <p:cNvSpPr>
            <a:spLocks noChangeArrowheads="1"/>
          </p:cNvSpPr>
          <p:nvPr/>
        </p:nvSpPr>
        <p:spPr bwMode="auto">
          <a:xfrm>
            <a:off x="3298825" y="4073525"/>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933" name="Rectangle 756"/>
          <p:cNvSpPr>
            <a:spLocks noChangeArrowheads="1"/>
          </p:cNvSpPr>
          <p:nvPr/>
        </p:nvSpPr>
        <p:spPr bwMode="auto">
          <a:xfrm>
            <a:off x="3376613" y="3979863"/>
            <a:ext cx="11112" cy="9525"/>
          </a:xfrm>
          <a:prstGeom prst="rect">
            <a:avLst/>
          </a:prstGeom>
          <a:solidFill>
            <a:srgbClr val="000000"/>
          </a:solidFill>
          <a:ln w="9525">
            <a:solidFill>
              <a:schemeClr val="tx1"/>
            </a:solidFill>
            <a:miter lim="800000"/>
            <a:headEnd/>
            <a:tailEnd/>
          </a:ln>
        </p:spPr>
        <p:txBody>
          <a:bodyPr/>
          <a:lstStyle/>
          <a:p>
            <a:endParaRPr lang="en-US"/>
          </a:p>
        </p:txBody>
      </p:sp>
      <p:sp>
        <p:nvSpPr>
          <p:cNvPr id="11934" name="Rectangle 757"/>
          <p:cNvSpPr>
            <a:spLocks noChangeArrowheads="1"/>
          </p:cNvSpPr>
          <p:nvPr/>
        </p:nvSpPr>
        <p:spPr bwMode="auto">
          <a:xfrm>
            <a:off x="2944813" y="4032250"/>
            <a:ext cx="11112" cy="9525"/>
          </a:xfrm>
          <a:prstGeom prst="rect">
            <a:avLst/>
          </a:prstGeom>
          <a:solidFill>
            <a:srgbClr val="000000"/>
          </a:solidFill>
          <a:ln w="9525">
            <a:solidFill>
              <a:schemeClr val="tx1"/>
            </a:solidFill>
            <a:miter lim="800000"/>
            <a:headEnd/>
            <a:tailEnd/>
          </a:ln>
        </p:spPr>
        <p:txBody>
          <a:bodyPr/>
          <a:lstStyle/>
          <a:p>
            <a:endParaRPr lang="en-US"/>
          </a:p>
        </p:txBody>
      </p:sp>
      <p:sp>
        <p:nvSpPr>
          <p:cNvPr id="11935" name="Rectangle 758"/>
          <p:cNvSpPr>
            <a:spLocks noChangeArrowheads="1"/>
          </p:cNvSpPr>
          <p:nvPr/>
        </p:nvSpPr>
        <p:spPr bwMode="auto">
          <a:xfrm>
            <a:off x="3230563" y="4040188"/>
            <a:ext cx="11112" cy="7937"/>
          </a:xfrm>
          <a:prstGeom prst="rect">
            <a:avLst/>
          </a:prstGeom>
          <a:solidFill>
            <a:srgbClr val="000000"/>
          </a:solidFill>
          <a:ln w="9525">
            <a:solidFill>
              <a:schemeClr val="tx1"/>
            </a:solidFill>
            <a:miter lim="800000"/>
            <a:headEnd/>
            <a:tailEnd/>
          </a:ln>
        </p:spPr>
        <p:txBody>
          <a:bodyPr/>
          <a:lstStyle/>
          <a:p>
            <a:endParaRPr lang="en-US"/>
          </a:p>
        </p:txBody>
      </p:sp>
      <p:sp>
        <p:nvSpPr>
          <p:cNvPr id="11936" name="Rectangle 759"/>
          <p:cNvSpPr>
            <a:spLocks noChangeArrowheads="1"/>
          </p:cNvSpPr>
          <p:nvPr/>
        </p:nvSpPr>
        <p:spPr bwMode="auto">
          <a:xfrm>
            <a:off x="2682875" y="4254500"/>
            <a:ext cx="11113" cy="7938"/>
          </a:xfrm>
          <a:prstGeom prst="rect">
            <a:avLst/>
          </a:prstGeom>
          <a:solidFill>
            <a:srgbClr val="000000"/>
          </a:solidFill>
          <a:ln w="9525">
            <a:solidFill>
              <a:schemeClr val="tx1"/>
            </a:solidFill>
            <a:miter lim="800000"/>
            <a:headEnd/>
            <a:tailEnd/>
          </a:ln>
        </p:spPr>
        <p:txBody>
          <a:bodyPr/>
          <a:lstStyle/>
          <a:p>
            <a:endParaRPr lang="en-US"/>
          </a:p>
        </p:txBody>
      </p:sp>
      <p:sp>
        <p:nvSpPr>
          <p:cNvPr id="11937" name="Rectangle 760"/>
          <p:cNvSpPr>
            <a:spLocks noChangeArrowheads="1"/>
          </p:cNvSpPr>
          <p:nvPr/>
        </p:nvSpPr>
        <p:spPr bwMode="auto">
          <a:xfrm>
            <a:off x="2890838" y="4143375"/>
            <a:ext cx="9525" cy="11113"/>
          </a:xfrm>
          <a:prstGeom prst="rect">
            <a:avLst/>
          </a:prstGeom>
          <a:solidFill>
            <a:srgbClr val="000000"/>
          </a:solidFill>
          <a:ln w="9525">
            <a:solidFill>
              <a:schemeClr val="tx1"/>
            </a:solidFill>
            <a:miter lim="800000"/>
            <a:headEnd/>
            <a:tailEnd/>
          </a:ln>
        </p:spPr>
        <p:txBody>
          <a:bodyPr/>
          <a:lstStyle/>
          <a:p>
            <a:endParaRPr lang="en-US"/>
          </a:p>
        </p:txBody>
      </p:sp>
      <p:sp>
        <p:nvSpPr>
          <p:cNvPr id="11938" name="Rectangle 761"/>
          <p:cNvSpPr>
            <a:spLocks noChangeArrowheads="1"/>
          </p:cNvSpPr>
          <p:nvPr/>
        </p:nvSpPr>
        <p:spPr bwMode="auto">
          <a:xfrm>
            <a:off x="3308350" y="3665538"/>
            <a:ext cx="7938" cy="7937"/>
          </a:xfrm>
          <a:prstGeom prst="rect">
            <a:avLst/>
          </a:prstGeom>
          <a:solidFill>
            <a:srgbClr val="000000"/>
          </a:solidFill>
          <a:ln w="9525">
            <a:solidFill>
              <a:schemeClr val="tx1"/>
            </a:solidFill>
            <a:miter lim="800000"/>
            <a:headEnd/>
            <a:tailEnd/>
          </a:ln>
        </p:spPr>
        <p:txBody>
          <a:bodyPr/>
          <a:lstStyle/>
          <a:p>
            <a:endParaRPr lang="en-US"/>
          </a:p>
        </p:txBody>
      </p:sp>
      <p:sp>
        <p:nvSpPr>
          <p:cNvPr id="11939" name="Rectangle 762"/>
          <p:cNvSpPr>
            <a:spLocks noChangeArrowheads="1"/>
          </p:cNvSpPr>
          <p:nvPr/>
        </p:nvSpPr>
        <p:spPr bwMode="auto">
          <a:xfrm>
            <a:off x="3235325" y="4040188"/>
            <a:ext cx="7938" cy="7937"/>
          </a:xfrm>
          <a:prstGeom prst="rect">
            <a:avLst/>
          </a:prstGeom>
          <a:solidFill>
            <a:srgbClr val="000000"/>
          </a:solidFill>
          <a:ln w="9525">
            <a:solidFill>
              <a:schemeClr val="tx1"/>
            </a:solidFill>
            <a:miter lim="800000"/>
            <a:headEnd/>
            <a:tailEnd/>
          </a:ln>
        </p:spPr>
        <p:txBody>
          <a:bodyPr/>
          <a:lstStyle/>
          <a:p>
            <a:endParaRPr lang="en-US"/>
          </a:p>
        </p:txBody>
      </p:sp>
      <p:sp>
        <p:nvSpPr>
          <p:cNvPr id="11940" name="Rectangle 763"/>
          <p:cNvSpPr>
            <a:spLocks noChangeArrowheads="1"/>
          </p:cNvSpPr>
          <p:nvPr/>
        </p:nvSpPr>
        <p:spPr bwMode="auto">
          <a:xfrm>
            <a:off x="3135313" y="4113213"/>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1941" name="Rectangle 764"/>
          <p:cNvSpPr>
            <a:spLocks noChangeArrowheads="1"/>
          </p:cNvSpPr>
          <p:nvPr/>
        </p:nvSpPr>
        <p:spPr bwMode="auto">
          <a:xfrm>
            <a:off x="3492500" y="3865563"/>
            <a:ext cx="7938" cy="9525"/>
          </a:xfrm>
          <a:prstGeom prst="rect">
            <a:avLst/>
          </a:prstGeom>
          <a:solidFill>
            <a:srgbClr val="000000"/>
          </a:solidFill>
          <a:ln w="9525">
            <a:solidFill>
              <a:schemeClr val="tx1"/>
            </a:solidFill>
            <a:miter lim="800000"/>
            <a:headEnd/>
            <a:tailEnd/>
          </a:ln>
        </p:spPr>
        <p:txBody>
          <a:bodyPr/>
          <a:lstStyle/>
          <a:p>
            <a:endParaRPr lang="en-US"/>
          </a:p>
        </p:txBody>
      </p:sp>
      <p:sp>
        <p:nvSpPr>
          <p:cNvPr id="11942" name="Rectangle 765"/>
          <p:cNvSpPr>
            <a:spLocks noChangeArrowheads="1"/>
          </p:cNvSpPr>
          <p:nvPr/>
        </p:nvSpPr>
        <p:spPr bwMode="auto">
          <a:xfrm>
            <a:off x="3408363" y="3886200"/>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1943" name="Rectangle 766"/>
          <p:cNvSpPr>
            <a:spLocks noChangeArrowheads="1"/>
          </p:cNvSpPr>
          <p:nvPr/>
        </p:nvSpPr>
        <p:spPr bwMode="auto">
          <a:xfrm>
            <a:off x="3387725" y="3740150"/>
            <a:ext cx="7938" cy="9525"/>
          </a:xfrm>
          <a:prstGeom prst="rect">
            <a:avLst/>
          </a:prstGeom>
          <a:solidFill>
            <a:srgbClr val="000000"/>
          </a:solidFill>
          <a:ln w="9525">
            <a:solidFill>
              <a:schemeClr val="tx1"/>
            </a:solidFill>
            <a:miter lim="800000"/>
            <a:headEnd/>
            <a:tailEnd/>
          </a:ln>
        </p:spPr>
        <p:txBody>
          <a:bodyPr/>
          <a:lstStyle/>
          <a:p>
            <a:endParaRPr lang="en-US"/>
          </a:p>
        </p:txBody>
      </p:sp>
      <p:sp>
        <p:nvSpPr>
          <p:cNvPr id="11944" name="Rectangle 767"/>
          <p:cNvSpPr>
            <a:spLocks noChangeArrowheads="1"/>
          </p:cNvSpPr>
          <p:nvPr/>
        </p:nvSpPr>
        <p:spPr bwMode="auto">
          <a:xfrm>
            <a:off x="2686050" y="4384675"/>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945" name="Rectangle 768"/>
          <p:cNvSpPr>
            <a:spLocks noChangeArrowheads="1"/>
          </p:cNvSpPr>
          <p:nvPr/>
        </p:nvSpPr>
        <p:spPr bwMode="auto">
          <a:xfrm>
            <a:off x="2976563" y="4297363"/>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946" name="Rectangle 769"/>
          <p:cNvSpPr>
            <a:spLocks noChangeArrowheads="1"/>
          </p:cNvSpPr>
          <p:nvPr/>
        </p:nvSpPr>
        <p:spPr bwMode="auto">
          <a:xfrm>
            <a:off x="3382963" y="3849688"/>
            <a:ext cx="11112" cy="9525"/>
          </a:xfrm>
          <a:prstGeom prst="rect">
            <a:avLst/>
          </a:prstGeom>
          <a:solidFill>
            <a:srgbClr val="000000"/>
          </a:solidFill>
          <a:ln w="9525">
            <a:solidFill>
              <a:schemeClr val="tx1"/>
            </a:solidFill>
            <a:miter lim="800000"/>
            <a:headEnd/>
            <a:tailEnd/>
          </a:ln>
        </p:spPr>
        <p:txBody>
          <a:bodyPr/>
          <a:lstStyle/>
          <a:p>
            <a:endParaRPr lang="en-US"/>
          </a:p>
        </p:txBody>
      </p:sp>
      <p:sp>
        <p:nvSpPr>
          <p:cNvPr id="11947" name="Rectangle 770"/>
          <p:cNvSpPr>
            <a:spLocks noChangeArrowheads="1"/>
          </p:cNvSpPr>
          <p:nvPr/>
        </p:nvSpPr>
        <p:spPr bwMode="auto">
          <a:xfrm>
            <a:off x="2944813" y="4078288"/>
            <a:ext cx="11112" cy="9525"/>
          </a:xfrm>
          <a:prstGeom prst="rect">
            <a:avLst/>
          </a:prstGeom>
          <a:solidFill>
            <a:srgbClr val="000000"/>
          </a:solidFill>
          <a:ln w="9525">
            <a:solidFill>
              <a:schemeClr val="tx1"/>
            </a:solidFill>
            <a:miter lim="800000"/>
            <a:headEnd/>
            <a:tailEnd/>
          </a:ln>
        </p:spPr>
        <p:txBody>
          <a:bodyPr/>
          <a:lstStyle/>
          <a:p>
            <a:endParaRPr lang="en-US"/>
          </a:p>
        </p:txBody>
      </p:sp>
      <p:sp>
        <p:nvSpPr>
          <p:cNvPr id="11948" name="Rectangle 771"/>
          <p:cNvSpPr>
            <a:spLocks noChangeArrowheads="1"/>
          </p:cNvSpPr>
          <p:nvPr/>
        </p:nvSpPr>
        <p:spPr bwMode="auto">
          <a:xfrm>
            <a:off x="3271838" y="3813175"/>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1949" name="Rectangle 772"/>
          <p:cNvSpPr>
            <a:spLocks noChangeArrowheads="1"/>
          </p:cNvSpPr>
          <p:nvPr/>
        </p:nvSpPr>
        <p:spPr bwMode="auto">
          <a:xfrm>
            <a:off x="2894013" y="3968750"/>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1950" name="Rectangle 773"/>
          <p:cNvSpPr>
            <a:spLocks noChangeArrowheads="1"/>
          </p:cNvSpPr>
          <p:nvPr/>
        </p:nvSpPr>
        <p:spPr bwMode="auto">
          <a:xfrm>
            <a:off x="3051175" y="4149725"/>
            <a:ext cx="7938" cy="9525"/>
          </a:xfrm>
          <a:prstGeom prst="rect">
            <a:avLst/>
          </a:prstGeom>
          <a:solidFill>
            <a:srgbClr val="000000"/>
          </a:solidFill>
          <a:ln w="9525">
            <a:solidFill>
              <a:schemeClr val="tx1"/>
            </a:solidFill>
            <a:miter lim="800000"/>
            <a:headEnd/>
            <a:tailEnd/>
          </a:ln>
        </p:spPr>
        <p:txBody>
          <a:bodyPr/>
          <a:lstStyle/>
          <a:p>
            <a:endParaRPr lang="en-US"/>
          </a:p>
        </p:txBody>
      </p:sp>
      <p:sp>
        <p:nvSpPr>
          <p:cNvPr id="11951" name="Rectangle 774"/>
          <p:cNvSpPr>
            <a:spLocks noChangeArrowheads="1"/>
          </p:cNvSpPr>
          <p:nvPr/>
        </p:nvSpPr>
        <p:spPr bwMode="auto">
          <a:xfrm>
            <a:off x="3276600" y="3775075"/>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952" name="Rectangle 775"/>
          <p:cNvSpPr>
            <a:spLocks noChangeArrowheads="1"/>
          </p:cNvSpPr>
          <p:nvPr/>
        </p:nvSpPr>
        <p:spPr bwMode="auto">
          <a:xfrm>
            <a:off x="3043238" y="4248150"/>
            <a:ext cx="9525" cy="7938"/>
          </a:xfrm>
          <a:prstGeom prst="rect">
            <a:avLst/>
          </a:prstGeom>
          <a:solidFill>
            <a:srgbClr val="000000"/>
          </a:solidFill>
          <a:ln w="9525">
            <a:solidFill>
              <a:schemeClr val="tx1"/>
            </a:solidFill>
            <a:miter lim="800000"/>
            <a:headEnd/>
            <a:tailEnd/>
          </a:ln>
        </p:spPr>
        <p:txBody>
          <a:bodyPr/>
          <a:lstStyle/>
          <a:p>
            <a:endParaRPr lang="en-US"/>
          </a:p>
        </p:txBody>
      </p:sp>
      <p:sp>
        <p:nvSpPr>
          <p:cNvPr id="11953" name="Rectangle 776"/>
          <p:cNvSpPr>
            <a:spLocks noChangeArrowheads="1"/>
          </p:cNvSpPr>
          <p:nvPr/>
        </p:nvSpPr>
        <p:spPr bwMode="auto">
          <a:xfrm>
            <a:off x="3405188" y="3811588"/>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954" name="Rectangle 777"/>
          <p:cNvSpPr>
            <a:spLocks noChangeArrowheads="1"/>
          </p:cNvSpPr>
          <p:nvPr/>
        </p:nvSpPr>
        <p:spPr bwMode="auto">
          <a:xfrm>
            <a:off x="3071813" y="3897313"/>
            <a:ext cx="7937" cy="7937"/>
          </a:xfrm>
          <a:prstGeom prst="rect">
            <a:avLst/>
          </a:prstGeom>
          <a:solidFill>
            <a:srgbClr val="000000"/>
          </a:solidFill>
          <a:ln w="9525">
            <a:solidFill>
              <a:schemeClr val="tx1"/>
            </a:solidFill>
            <a:miter lim="800000"/>
            <a:headEnd/>
            <a:tailEnd/>
          </a:ln>
        </p:spPr>
        <p:txBody>
          <a:bodyPr/>
          <a:lstStyle/>
          <a:p>
            <a:endParaRPr lang="en-US"/>
          </a:p>
        </p:txBody>
      </p:sp>
      <p:sp>
        <p:nvSpPr>
          <p:cNvPr id="11955" name="Rectangle 778"/>
          <p:cNvSpPr>
            <a:spLocks noChangeArrowheads="1"/>
          </p:cNvSpPr>
          <p:nvPr/>
        </p:nvSpPr>
        <p:spPr bwMode="auto">
          <a:xfrm>
            <a:off x="3032125" y="3852863"/>
            <a:ext cx="9525" cy="7937"/>
          </a:xfrm>
          <a:prstGeom prst="rect">
            <a:avLst/>
          </a:prstGeom>
          <a:solidFill>
            <a:srgbClr val="000000"/>
          </a:solidFill>
          <a:ln w="9525">
            <a:solidFill>
              <a:schemeClr val="tx1"/>
            </a:solidFill>
            <a:miter lim="800000"/>
            <a:headEnd/>
            <a:tailEnd/>
          </a:ln>
        </p:spPr>
        <p:txBody>
          <a:bodyPr/>
          <a:lstStyle/>
          <a:p>
            <a:endParaRPr lang="en-US"/>
          </a:p>
        </p:txBody>
      </p:sp>
      <p:sp>
        <p:nvSpPr>
          <p:cNvPr id="11956" name="Rectangle 779"/>
          <p:cNvSpPr>
            <a:spLocks noChangeArrowheads="1"/>
          </p:cNvSpPr>
          <p:nvPr/>
        </p:nvSpPr>
        <p:spPr bwMode="auto">
          <a:xfrm>
            <a:off x="3270250" y="4092575"/>
            <a:ext cx="7938" cy="9525"/>
          </a:xfrm>
          <a:prstGeom prst="rect">
            <a:avLst/>
          </a:prstGeom>
          <a:solidFill>
            <a:srgbClr val="000000"/>
          </a:solidFill>
          <a:ln w="9525">
            <a:solidFill>
              <a:schemeClr val="tx1"/>
            </a:solidFill>
            <a:miter lim="800000"/>
            <a:headEnd/>
            <a:tailEnd/>
          </a:ln>
        </p:spPr>
        <p:txBody>
          <a:bodyPr/>
          <a:lstStyle/>
          <a:p>
            <a:endParaRPr lang="en-US"/>
          </a:p>
        </p:txBody>
      </p:sp>
      <p:sp>
        <p:nvSpPr>
          <p:cNvPr id="11957" name="Rectangle 780"/>
          <p:cNvSpPr>
            <a:spLocks noChangeArrowheads="1"/>
          </p:cNvSpPr>
          <p:nvPr/>
        </p:nvSpPr>
        <p:spPr bwMode="auto">
          <a:xfrm>
            <a:off x="2687638" y="4391025"/>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958" name="Rectangle 781"/>
          <p:cNvSpPr>
            <a:spLocks noChangeArrowheads="1"/>
          </p:cNvSpPr>
          <p:nvPr/>
        </p:nvSpPr>
        <p:spPr bwMode="auto">
          <a:xfrm>
            <a:off x="3594100" y="3916363"/>
            <a:ext cx="7938" cy="9525"/>
          </a:xfrm>
          <a:prstGeom prst="rect">
            <a:avLst/>
          </a:prstGeom>
          <a:solidFill>
            <a:srgbClr val="000000"/>
          </a:solidFill>
          <a:ln w="9525">
            <a:solidFill>
              <a:schemeClr val="tx1"/>
            </a:solidFill>
            <a:miter lim="800000"/>
            <a:headEnd/>
            <a:tailEnd/>
          </a:ln>
        </p:spPr>
        <p:txBody>
          <a:bodyPr/>
          <a:lstStyle/>
          <a:p>
            <a:endParaRPr lang="en-US"/>
          </a:p>
        </p:txBody>
      </p:sp>
      <p:sp>
        <p:nvSpPr>
          <p:cNvPr id="11959" name="Rectangle 782"/>
          <p:cNvSpPr>
            <a:spLocks noChangeArrowheads="1"/>
          </p:cNvSpPr>
          <p:nvPr/>
        </p:nvSpPr>
        <p:spPr bwMode="auto">
          <a:xfrm>
            <a:off x="2962275" y="4279900"/>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960" name="Rectangle 783"/>
          <p:cNvSpPr>
            <a:spLocks noChangeArrowheads="1"/>
          </p:cNvSpPr>
          <p:nvPr/>
        </p:nvSpPr>
        <p:spPr bwMode="auto">
          <a:xfrm>
            <a:off x="3022600" y="4325938"/>
            <a:ext cx="12700" cy="7937"/>
          </a:xfrm>
          <a:prstGeom prst="rect">
            <a:avLst/>
          </a:prstGeom>
          <a:solidFill>
            <a:srgbClr val="000000"/>
          </a:solidFill>
          <a:ln w="9525">
            <a:solidFill>
              <a:schemeClr val="tx1"/>
            </a:solidFill>
            <a:miter lim="800000"/>
            <a:headEnd/>
            <a:tailEnd/>
          </a:ln>
        </p:spPr>
        <p:txBody>
          <a:bodyPr/>
          <a:lstStyle/>
          <a:p>
            <a:endParaRPr lang="en-US"/>
          </a:p>
        </p:txBody>
      </p:sp>
      <p:sp>
        <p:nvSpPr>
          <p:cNvPr id="11961" name="Rectangle 784"/>
          <p:cNvSpPr>
            <a:spLocks noChangeArrowheads="1"/>
          </p:cNvSpPr>
          <p:nvPr/>
        </p:nvSpPr>
        <p:spPr bwMode="auto">
          <a:xfrm>
            <a:off x="3462338" y="3905250"/>
            <a:ext cx="9525" cy="11113"/>
          </a:xfrm>
          <a:prstGeom prst="rect">
            <a:avLst/>
          </a:prstGeom>
          <a:solidFill>
            <a:srgbClr val="000000"/>
          </a:solidFill>
          <a:ln w="9525">
            <a:solidFill>
              <a:schemeClr val="tx1"/>
            </a:solidFill>
            <a:miter lim="800000"/>
            <a:headEnd/>
            <a:tailEnd/>
          </a:ln>
        </p:spPr>
        <p:txBody>
          <a:bodyPr/>
          <a:lstStyle/>
          <a:p>
            <a:endParaRPr lang="en-US"/>
          </a:p>
        </p:txBody>
      </p:sp>
      <p:sp>
        <p:nvSpPr>
          <p:cNvPr id="11962" name="Rectangle 785"/>
          <p:cNvSpPr>
            <a:spLocks noChangeArrowheads="1"/>
          </p:cNvSpPr>
          <p:nvPr/>
        </p:nvSpPr>
        <p:spPr bwMode="auto">
          <a:xfrm>
            <a:off x="3422650" y="3875088"/>
            <a:ext cx="11113" cy="9525"/>
          </a:xfrm>
          <a:prstGeom prst="rect">
            <a:avLst/>
          </a:prstGeom>
          <a:solidFill>
            <a:srgbClr val="000000"/>
          </a:solidFill>
          <a:ln w="9525">
            <a:solidFill>
              <a:schemeClr val="tx1"/>
            </a:solidFill>
            <a:miter lim="800000"/>
            <a:headEnd/>
            <a:tailEnd/>
          </a:ln>
        </p:spPr>
        <p:txBody>
          <a:bodyPr/>
          <a:lstStyle/>
          <a:p>
            <a:endParaRPr lang="en-US"/>
          </a:p>
        </p:txBody>
      </p:sp>
      <p:sp>
        <p:nvSpPr>
          <p:cNvPr id="11963" name="Rectangle 786"/>
          <p:cNvSpPr>
            <a:spLocks noChangeArrowheads="1"/>
          </p:cNvSpPr>
          <p:nvPr/>
        </p:nvSpPr>
        <p:spPr bwMode="auto">
          <a:xfrm>
            <a:off x="2957513" y="4327525"/>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1964" name="Rectangle 787"/>
          <p:cNvSpPr>
            <a:spLocks noChangeArrowheads="1"/>
          </p:cNvSpPr>
          <p:nvPr/>
        </p:nvSpPr>
        <p:spPr bwMode="auto">
          <a:xfrm>
            <a:off x="2771775" y="3967163"/>
            <a:ext cx="9525" cy="7937"/>
          </a:xfrm>
          <a:prstGeom prst="rect">
            <a:avLst/>
          </a:prstGeom>
          <a:solidFill>
            <a:srgbClr val="000000"/>
          </a:solidFill>
          <a:ln w="9525">
            <a:solidFill>
              <a:schemeClr val="tx1"/>
            </a:solidFill>
            <a:miter lim="800000"/>
            <a:headEnd/>
            <a:tailEnd/>
          </a:ln>
        </p:spPr>
        <p:txBody>
          <a:bodyPr/>
          <a:lstStyle/>
          <a:p>
            <a:endParaRPr lang="en-US"/>
          </a:p>
        </p:txBody>
      </p:sp>
      <p:sp>
        <p:nvSpPr>
          <p:cNvPr id="11965" name="Rectangle 788"/>
          <p:cNvSpPr>
            <a:spLocks noChangeArrowheads="1"/>
          </p:cNvSpPr>
          <p:nvPr/>
        </p:nvSpPr>
        <p:spPr bwMode="auto">
          <a:xfrm>
            <a:off x="3263900" y="4110038"/>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966" name="Rectangle 789"/>
          <p:cNvSpPr>
            <a:spLocks noChangeArrowheads="1"/>
          </p:cNvSpPr>
          <p:nvPr/>
        </p:nvSpPr>
        <p:spPr bwMode="auto">
          <a:xfrm>
            <a:off x="2851150" y="4071938"/>
            <a:ext cx="7938" cy="9525"/>
          </a:xfrm>
          <a:prstGeom prst="rect">
            <a:avLst/>
          </a:prstGeom>
          <a:solidFill>
            <a:srgbClr val="000000"/>
          </a:solidFill>
          <a:ln w="9525">
            <a:solidFill>
              <a:schemeClr val="tx1"/>
            </a:solidFill>
            <a:miter lim="800000"/>
            <a:headEnd/>
            <a:tailEnd/>
          </a:ln>
        </p:spPr>
        <p:txBody>
          <a:bodyPr/>
          <a:lstStyle/>
          <a:p>
            <a:endParaRPr lang="en-US"/>
          </a:p>
        </p:txBody>
      </p:sp>
      <p:sp>
        <p:nvSpPr>
          <p:cNvPr id="11967" name="Rectangle 790"/>
          <p:cNvSpPr>
            <a:spLocks noChangeArrowheads="1"/>
          </p:cNvSpPr>
          <p:nvPr/>
        </p:nvSpPr>
        <p:spPr bwMode="auto">
          <a:xfrm>
            <a:off x="2887663" y="4198938"/>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968" name="Rectangle 791"/>
          <p:cNvSpPr>
            <a:spLocks noChangeArrowheads="1"/>
          </p:cNvSpPr>
          <p:nvPr/>
        </p:nvSpPr>
        <p:spPr bwMode="auto">
          <a:xfrm>
            <a:off x="2682875" y="4154488"/>
            <a:ext cx="11113" cy="7937"/>
          </a:xfrm>
          <a:prstGeom prst="rect">
            <a:avLst/>
          </a:prstGeom>
          <a:solidFill>
            <a:srgbClr val="000000"/>
          </a:solidFill>
          <a:ln w="9525">
            <a:solidFill>
              <a:schemeClr val="tx1"/>
            </a:solidFill>
            <a:miter lim="800000"/>
            <a:headEnd/>
            <a:tailEnd/>
          </a:ln>
        </p:spPr>
        <p:txBody>
          <a:bodyPr/>
          <a:lstStyle/>
          <a:p>
            <a:endParaRPr lang="en-US"/>
          </a:p>
        </p:txBody>
      </p:sp>
      <p:sp>
        <p:nvSpPr>
          <p:cNvPr id="11969" name="Rectangle 792"/>
          <p:cNvSpPr>
            <a:spLocks noChangeArrowheads="1"/>
          </p:cNvSpPr>
          <p:nvPr/>
        </p:nvSpPr>
        <p:spPr bwMode="auto">
          <a:xfrm>
            <a:off x="3101975" y="4065588"/>
            <a:ext cx="11113" cy="7937"/>
          </a:xfrm>
          <a:prstGeom prst="rect">
            <a:avLst/>
          </a:prstGeom>
          <a:solidFill>
            <a:srgbClr val="000000"/>
          </a:solidFill>
          <a:ln w="9525">
            <a:solidFill>
              <a:schemeClr val="tx1"/>
            </a:solidFill>
            <a:miter lim="800000"/>
            <a:headEnd/>
            <a:tailEnd/>
          </a:ln>
        </p:spPr>
        <p:txBody>
          <a:bodyPr/>
          <a:lstStyle/>
          <a:p>
            <a:endParaRPr lang="en-US"/>
          </a:p>
        </p:txBody>
      </p:sp>
      <p:sp>
        <p:nvSpPr>
          <p:cNvPr id="11970" name="Rectangle 793"/>
          <p:cNvSpPr>
            <a:spLocks noChangeArrowheads="1"/>
          </p:cNvSpPr>
          <p:nvPr/>
        </p:nvSpPr>
        <p:spPr bwMode="auto">
          <a:xfrm>
            <a:off x="2660650" y="4452938"/>
            <a:ext cx="11113" cy="9525"/>
          </a:xfrm>
          <a:prstGeom prst="rect">
            <a:avLst/>
          </a:prstGeom>
          <a:solidFill>
            <a:srgbClr val="000000"/>
          </a:solidFill>
          <a:ln w="9525">
            <a:solidFill>
              <a:schemeClr val="tx1"/>
            </a:solidFill>
            <a:miter lim="800000"/>
            <a:headEnd/>
            <a:tailEnd/>
          </a:ln>
        </p:spPr>
        <p:txBody>
          <a:bodyPr/>
          <a:lstStyle/>
          <a:p>
            <a:endParaRPr lang="en-US"/>
          </a:p>
        </p:txBody>
      </p:sp>
      <p:sp>
        <p:nvSpPr>
          <p:cNvPr id="11971" name="Rectangle 794"/>
          <p:cNvSpPr>
            <a:spLocks noChangeArrowheads="1"/>
          </p:cNvSpPr>
          <p:nvPr/>
        </p:nvSpPr>
        <p:spPr bwMode="auto">
          <a:xfrm>
            <a:off x="3586163" y="3875088"/>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972" name="Rectangle 795"/>
          <p:cNvSpPr>
            <a:spLocks noChangeArrowheads="1"/>
          </p:cNvSpPr>
          <p:nvPr/>
        </p:nvSpPr>
        <p:spPr bwMode="auto">
          <a:xfrm>
            <a:off x="2944813" y="3951288"/>
            <a:ext cx="11112" cy="7937"/>
          </a:xfrm>
          <a:prstGeom prst="rect">
            <a:avLst/>
          </a:prstGeom>
          <a:solidFill>
            <a:srgbClr val="000000"/>
          </a:solidFill>
          <a:ln w="9525">
            <a:solidFill>
              <a:schemeClr val="tx1"/>
            </a:solidFill>
            <a:miter lim="800000"/>
            <a:headEnd/>
            <a:tailEnd/>
          </a:ln>
        </p:spPr>
        <p:txBody>
          <a:bodyPr/>
          <a:lstStyle/>
          <a:p>
            <a:endParaRPr lang="en-US"/>
          </a:p>
        </p:txBody>
      </p:sp>
      <p:sp>
        <p:nvSpPr>
          <p:cNvPr id="11973" name="Rectangle 796"/>
          <p:cNvSpPr>
            <a:spLocks noChangeArrowheads="1"/>
          </p:cNvSpPr>
          <p:nvPr/>
        </p:nvSpPr>
        <p:spPr bwMode="auto">
          <a:xfrm>
            <a:off x="3343275" y="4062413"/>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974" name="Rectangle 797"/>
          <p:cNvSpPr>
            <a:spLocks noChangeArrowheads="1"/>
          </p:cNvSpPr>
          <p:nvPr/>
        </p:nvSpPr>
        <p:spPr bwMode="auto">
          <a:xfrm>
            <a:off x="2711450" y="4430713"/>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975" name="Rectangle 798"/>
          <p:cNvSpPr>
            <a:spLocks noChangeArrowheads="1"/>
          </p:cNvSpPr>
          <p:nvPr/>
        </p:nvSpPr>
        <p:spPr bwMode="auto">
          <a:xfrm>
            <a:off x="3302000" y="4057650"/>
            <a:ext cx="11113" cy="9525"/>
          </a:xfrm>
          <a:prstGeom prst="rect">
            <a:avLst/>
          </a:prstGeom>
          <a:solidFill>
            <a:srgbClr val="000000"/>
          </a:solidFill>
          <a:ln w="9525">
            <a:solidFill>
              <a:schemeClr val="tx1"/>
            </a:solidFill>
            <a:miter lim="800000"/>
            <a:headEnd/>
            <a:tailEnd/>
          </a:ln>
        </p:spPr>
        <p:txBody>
          <a:bodyPr/>
          <a:lstStyle/>
          <a:p>
            <a:endParaRPr lang="en-US"/>
          </a:p>
        </p:txBody>
      </p:sp>
      <p:sp>
        <p:nvSpPr>
          <p:cNvPr id="11976" name="Rectangle 799"/>
          <p:cNvSpPr>
            <a:spLocks noChangeArrowheads="1"/>
          </p:cNvSpPr>
          <p:nvPr/>
        </p:nvSpPr>
        <p:spPr bwMode="auto">
          <a:xfrm>
            <a:off x="3333750" y="4052888"/>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977" name="Rectangle 800"/>
          <p:cNvSpPr>
            <a:spLocks noChangeArrowheads="1"/>
          </p:cNvSpPr>
          <p:nvPr/>
        </p:nvSpPr>
        <p:spPr bwMode="auto">
          <a:xfrm>
            <a:off x="3070225" y="4056063"/>
            <a:ext cx="7938" cy="9525"/>
          </a:xfrm>
          <a:prstGeom prst="rect">
            <a:avLst/>
          </a:prstGeom>
          <a:solidFill>
            <a:srgbClr val="000000"/>
          </a:solidFill>
          <a:ln w="9525">
            <a:solidFill>
              <a:schemeClr val="tx1"/>
            </a:solidFill>
            <a:miter lim="800000"/>
            <a:headEnd/>
            <a:tailEnd/>
          </a:ln>
        </p:spPr>
        <p:txBody>
          <a:bodyPr/>
          <a:lstStyle/>
          <a:p>
            <a:endParaRPr lang="en-US"/>
          </a:p>
        </p:txBody>
      </p:sp>
      <p:sp>
        <p:nvSpPr>
          <p:cNvPr id="11978" name="Rectangle 801"/>
          <p:cNvSpPr>
            <a:spLocks noChangeArrowheads="1"/>
          </p:cNvSpPr>
          <p:nvPr/>
        </p:nvSpPr>
        <p:spPr bwMode="auto">
          <a:xfrm>
            <a:off x="3071813" y="4102100"/>
            <a:ext cx="7937" cy="7938"/>
          </a:xfrm>
          <a:prstGeom prst="rect">
            <a:avLst/>
          </a:prstGeom>
          <a:solidFill>
            <a:srgbClr val="000000"/>
          </a:solidFill>
          <a:ln w="9525">
            <a:solidFill>
              <a:schemeClr val="tx1"/>
            </a:solidFill>
            <a:miter lim="800000"/>
            <a:headEnd/>
            <a:tailEnd/>
          </a:ln>
        </p:spPr>
        <p:txBody>
          <a:bodyPr/>
          <a:lstStyle/>
          <a:p>
            <a:endParaRPr lang="en-US"/>
          </a:p>
        </p:txBody>
      </p:sp>
      <p:sp>
        <p:nvSpPr>
          <p:cNvPr id="11979" name="Rectangle 802"/>
          <p:cNvSpPr>
            <a:spLocks noChangeArrowheads="1"/>
          </p:cNvSpPr>
          <p:nvPr/>
        </p:nvSpPr>
        <p:spPr bwMode="auto">
          <a:xfrm>
            <a:off x="2844800" y="4205288"/>
            <a:ext cx="9525" cy="7937"/>
          </a:xfrm>
          <a:prstGeom prst="rect">
            <a:avLst/>
          </a:prstGeom>
          <a:solidFill>
            <a:srgbClr val="000000"/>
          </a:solidFill>
          <a:ln w="9525">
            <a:solidFill>
              <a:schemeClr val="tx1"/>
            </a:solidFill>
            <a:miter lim="800000"/>
            <a:headEnd/>
            <a:tailEnd/>
          </a:ln>
        </p:spPr>
        <p:txBody>
          <a:bodyPr/>
          <a:lstStyle/>
          <a:p>
            <a:endParaRPr lang="en-US"/>
          </a:p>
        </p:txBody>
      </p:sp>
      <p:sp>
        <p:nvSpPr>
          <p:cNvPr id="11980" name="Rectangle 803"/>
          <p:cNvSpPr>
            <a:spLocks noChangeArrowheads="1"/>
          </p:cNvSpPr>
          <p:nvPr/>
        </p:nvSpPr>
        <p:spPr bwMode="auto">
          <a:xfrm>
            <a:off x="2943225" y="3978275"/>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981" name="Rectangle 804"/>
          <p:cNvSpPr>
            <a:spLocks noChangeArrowheads="1"/>
          </p:cNvSpPr>
          <p:nvPr/>
        </p:nvSpPr>
        <p:spPr bwMode="auto">
          <a:xfrm>
            <a:off x="2706688" y="4462463"/>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982" name="Rectangle 805"/>
          <p:cNvSpPr>
            <a:spLocks noChangeArrowheads="1"/>
          </p:cNvSpPr>
          <p:nvPr/>
        </p:nvSpPr>
        <p:spPr bwMode="auto">
          <a:xfrm>
            <a:off x="3344863" y="4068763"/>
            <a:ext cx="11112" cy="9525"/>
          </a:xfrm>
          <a:prstGeom prst="rect">
            <a:avLst/>
          </a:prstGeom>
          <a:solidFill>
            <a:srgbClr val="000000"/>
          </a:solidFill>
          <a:ln w="9525">
            <a:solidFill>
              <a:schemeClr val="tx1"/>
            </a:solidFill>
            <a:miter lim="800000"/>
            <a:headEnd/>
            <a:tailEnd/>
          </a:ln>
        </p:spPr>
        <p:txBody>
          <a:bodyPr/>
          <a:lstStyle/>
          <a:p>
            <a:endParaRPr lang="en-US"/>
          </a:p>
        </p:txBody>
      </p:sp>
      <p:sp>
        <p:nvSpPr>
          <p:cNvPr id="11983" name="Rectangle 806"/>
          <p:cNvSpPr>
            <a:spLocks noChangeArrowheads="1"/>
          </p:cNvSpPr>
          <p:nvPr/>
        </p:nvSpPr>
        <p:spPr bwMode="auto">
          <a:xfrm>
            <a:off x="3433763" y="3967163"/>
            <a:ext cx="9525" cy="7937"/>
          </a:xfrm>
          <a:prstGeom prst="rect">
            <a:avLst/>
          </a:prstGeom>
          <a:solidFill>
            <a:srgbClr val="000000"/>
          </a:solidFill>
          <a:ln w="9525">
            <a:solidFill>
              <a:schemeClr val="tx1"/>
            </a:solidFill>
            <a:miter lim="800000"/>
            <a:headEnd/>
            <a:tailEnd/>
          </a:ln>
        </p:spPr>
        <p:txBody>
          <a:bodyPr/>
          <a:lstStyle/>
          <a:p>
            <a:endParaRPr lang="en-US"/>
          </a:p>
        </p:txBody>
      </p:sp>
      <p:sp>
        <p:nvSpPr>
          <p:cNvPr id="11984" name="Rectangle 807"/>
          <p:cNvSpPr>
            <a:spLocks noChangeArrowheads="1"/>
          </p:cNvSpPr>
          <p:nvPr/>
        </p:nvSpPr>
        <p:spPr bwMode="auto">
          <a:xfrm>
            <a:off x="4392613" y="2943225"/>
            <a:ext cx="11112" cy="9525"/>
          </a:xfrm>
          <a:prstGeom prst="rect">
            <a:avLst/>
          </a:prstGeom>
          <a:solidFill>
            <a:srgbClr val="000000"/>
          </a:solidFill>
          <a:ln w="9525">
            <a:solidFill>
              <a:schemeClr val="tx1"/>
            </a:solidFill>
            <a:miter lim="800000"/>
            <a:headEnd/>
            <a:tailEnd/>
          </a:ln>
        </p:spPr>
        <p:txBody>
          <a:bodyPr/>
          <a:lstStyle/>
          <a:p>
            <a:endParaRPr lang="en-US"/>
          </a:p>
        </p:txBody>
      </p:sp>
      <p:sp>
        <p:nvSpPr>
          <p:cNvPr id="11985" name="Rectangle 808"/>
          <p:cNvSpPr>
            <a:spLocks noChangeArrowheads="1"/>
          </p:cNvSpPr>
          <p:nvPr/>
        </p:nvSpPr>
        <p:spPr bwMode="auto">
          <a:xfrm>
            <a:off x="2994025" y="4330700"/>
            <a:ext cx="7938" cy="7938"/>
          </a:xfrm>
          <a:prstGeom prst="rect">
            <a:avLst/>
          </a:prstGeom>
          <a:solidFill>
            <a:srgbClr val="000000"/>
          </a:solidFill>
          <a:ln w="9525">
            <a:solidFill>
              <a:schemeClr val="tx1"/>
            </a:solidFill>
            <a:miter lim="800000"/>
            <a:headEnd/>
            <a:tailEnd/>
          </a:ln>
        </p:spPr>
        <p:txBody>
          <a:bodyPr/>
          <a:lstStyle/>
          <a:p>
            <a:endParaRPr lang="en-US"/>
          </a:p>
        </p:txBody>
      </p:sp>
      <p:sp>
        <p:nvSpPr>
          <p:cNvPr id="11986" name="Rectangle 809"/>
          <p:cNvSpPr>
            <a:spLocks noChangeArrowheads="1"/>
          </p:cNvSpPr>
          <p:nvPr/>
        </p:nvSpPr>
        <p:spPr bwMode="auto">
          <a:xfrm>
            <a:off x="3559175" y="3859213"/>
            <a:ext cx="11113" cy="9525"/>
          </a:xfrm>
          <a:prstGeom prst="rect">
            <a:avLst/>
          </a:prstGeom>
          <a:solidFill>
            <a:srgbClr val="000000"/>
          </a:solidFill>
          <a:ln w="9525">
            <a:solidFill>
              <a:schemeClr val="tx1"/>
            </a:solidFill>
            <a:miter lim="800000"/>
            <a:headEnd/>
            <a:tailEnd/>
          </a:ln>
        </p:spPr>
        <p:txBody>
          <a:bodyPr/>
          <a:lstStyle/>
          <a:p>
            <a:endParaRPr lang="en-US"/>
          </a:p>
        </p:txBody>
      </p:sp>
      <p:sp>
        <p:nvSpPr>
          <p:cNvPr id="11987" name="Rectangle 810"/>
          <p:cNvSpPr>
            <a:spLocks noChangeArrowheads="1"/>
          </p:cNvSpPr>
          <p:nvPr/>
        </p:nvSpPr>
        <p:spPr bwMode="auto">
          <a:xfrm>
            <a:off x="2922588" y="4108450"/>
            <a:ext cx="11112" cy="9525"/>
          </a:xfrm>
          <a:prstGeom prst="rect">
            <a:avLst/>
          </a:prstGeom>
          <a:solidFill>
            <a:srgbClr val="000000"/>
          </a:solidFill>
          <a:ln w="9525">
            <a:solidFill>
              <a:schemeClr val="tx1"/>
            </a:solidFill>
            <a:miter lim="800000"/>
            <a:headEnd/>
            <a:tailEnd/>
          </a:ln>
        </p:spPr>
        <p:txBody>
          <a:bodyPr/>
          <a:lstStyle/>
          <a:p>
            <a:endParaRPr lang="en-US"/>
          </a:p>
        </p:txBody>
      </p:sp>
      <p:sp>
        <p:nvSpPr>
          <p:cNvPr id="11988" name="Rectangle 811"/>
          <p:cNvSpPr>
            <a:spLocks noChangeArrowheads="1"/>
          </p:cNvSpPr>
          <p:nvPr/>
        </p:nvSpPr>
        <p:spPr bwMode="auto">
          <a:xfrm>
            <a:off x="4227513" y="3067050"/>
            <a:ext cx="7937" cy="7938"/>
          </a:xfrm>
          <a:prstGeom prst="rect">
            <a:avLst/>
          </a:prstGeom>
          <a:solidFill>
            <a:srgbClr val="000000"/>
          </a:solidFill>
          <a:ln w="9525">
            <a:solidFill>
              <a:schemeClr val="tx1"/>
            </a:solidFill>
            <a:miter lim="800000"/>
            <a:headEnd/>
            <a:tailEnd/>
          </a:ln>
        </p:spPr>
        <p:txBody>
          <a:bodyPr/>
          <a:lstStyle/>
          <a:p>
            <a:endParaRPr lang="en-US"/>
          </a:p>
        </p:txBody>
      </p:sp>
      <p:sp>
        <p:nvSpPr>
          <p:cNvPr id="11989" name="Rectangle 812"/>
          <p:cNvSpPr>
            <a:spLocks noChangeArrowheads="1"/>
          </p:cNvSpPr>
          <p:nvPr/>
        </p:nvSpPr>
        <p:spPr bwMode="auto">
          <a:xfrm>
            <a:off x="3506788" y="3808413"/>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1990" name="Rectangle 813"/>
          <p:cNvSpPr>
            <a:spLocks noChangeArrowheads="1"/>
          </p:cNvSpPr>
          <p:nvPr/>
        </p:nvSpPr>
        <p:spPr bwMode="auto">
          <a:xfrm>
            <a:off x="3441700" y="3860800"/>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991" name="Rectangle 814"/>
          <p:cNvSpPr>
            <a:spLocks noChangeArrowheads="1"/>
          </p:cNvSpPr>
          <p:nvPr/>
        </p:nvSpPr>
        <p:spPr bwMode="auto">
          <a:xfrm>
            <a:off x="3257550" y="4154488"/>
            <a:ext cx="7938" cy="7937"/>
          </a:xfrm>
          <a:prstGeom prst="rect">
            <a:avLst/>
          </a:prstGeom>
          <a:solidFill>
            <a:srgbClr val="000000"/>
          </a:solidFill>
          <a:ln w="9525">
            <a:solidFill>
              <a:schemeClr val="tx1"/>
            </a:solidFill>
            <a:miter lim="800000"/>
            <a:headEnd/>
            <a:tailEnd/>
          </a:ln>
        </p:spPr>
        <p:txBody>
          <a:bodyPr/>
          <a:lstStyle/>
          <a:p>
            <a:endParaRPr lang="en-US"/>
          </a:p>
        </p:txBody>
      </p:sp>
      <p:sp>
        <p:nvSpPr>
          <p:cNvPr id="11992" name="Rectangle 815"/>
          <p:cNvSpPr>
            <a:spLocks noChangeArrowheads="1"/>
          </p:cNvSpPr>
          <p:nvPr/>
        </p:nvSpPr>
        <p:spPr bwMode="auto">
          <a:xfrm>
            <a:off x="3151188" y="3870325"/>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1993" name="Rectangle 816"/>
          <p:cNvSpPr>
            <a:spLocks noChangeArrowheads="1"/>
          </p:cNvSpPr>
          <p:nvPr/>
        </p:nvSpPr>
        <p:spPr bwMode="auto">
          <a:xfrm>
            <a:off x="3592513" y="3697288"/>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1994" name="Rectangle 817"/>
          <p:cNvSpPr>
            <a:spLocks noChangeArrowheads="1"/>
          </p:cNvSpPr>
          <p:nvPr/>
        </p:nvSpPr>
        <p:spPr bwMode="auto">
          <a:xfrm>
            <a:off x="3416300" y="3921125"/>
            <a:ext cx="11113" cy="9525"/>
          </a:xfrm>
          <a:prstGeom prst="rect">
            <a:avLst/>
          </a:prstGeom>
          <a:solidFill>
            <a:srgbClr val="000000"/>
          </a:solidFill>
          <a:ln w="9525">
            <a:solidFill>
              <a:schemeClr val="tx1"/>
            </a:solidFill>
            <a:miter lim="800000"/>
            <a:headEnd/>
            <a:tailEnd/>
          </a:ln>
        </p:spPr>
        <p:txBody>
          <a:bodyPr/>
          <a:lstStyle/>
          <a:p>
            <a:endParaRPr lang="en-US"/>
          </a:p>
        </p:txBody>
      </p:sp>
      <p:sp>
        <p:nvSpPr>
          <p:cNvPr id="11995" name="Rectangle 818"/>
          <p:cNvSpPr>
            <a:spLocks noChangeArrowheads="1"/>
          </p:cNvSpPr>
          <p:nvPr/>
        </p:nvSpPr>
        <p:spPr bwMode="auto">
          <a:xfrm>
            <a:off x="2776538" y="3863975"/>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996" name="Rectangle 819"/>
          <p:cNvSpPr>
            <a:spLocks noChangeArrowheads="1"/>
          </p:cNvSpPr>
          <p:nvPr/>
        </p:nvSpPr>
        <p:spPr bwMode="auto">
          <a:xfrm>
            <a:off x="2693988" y="4037013"/>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1997" name="Rectangle 820"/>
          <p:cNvSpPr>
            <a:spLocks noChangeArrowheads="1"/>
          </p:cNvSpPr>
          <p:nvPr/>
        </p:nvSpPr>
        <p:spPr bwMode="auto">
          <a:xfrm>
            <a:off x="3016250" y="3849688"/>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1998" name="Rectangle 821"/>
          <p:cNvSpPr>
            <a:spLocks noChangeArrowheads="1"/>
          </p:cNvSpPr>
          <p:nvPr/>
        </p:nvSpPr>
        <p:spPr bwMode="auto">
          <a:xfrm>
            <a:off x="3000375" y="4325938"/>
            <a:ext cx="9525" cy="7937"/>
          </a:xfrm>
          <a:prstGeom prst="rect">
            <a:avLst/>
          </a:prstGeom>
          <a:solidFill>
            <a:srgbClr val="000000"/>
          </a:solidFill>
          <a:ln w="9525">
            <a:solidFill>
              <a:schemeClr val="tx1"/>
            </a:solidFill>
            <a:miter lim="800000"/>
            <a:headEnd/>
            <a:tailEnd/>
          </a:ln>
        </p:spPr>
        <p:txBody>
          <a:bodyPr/>
          <a:lstStyle/>
          <a:p>
            <a:endParaRPr lang="en-US"/>
          </a:p>
        </p:txBody>
      </p:sp>
      <p:sp>
        <p:nvSpPr>
          <p:cNvPr id="11999" name="Rectangle 822"/>
          <p:cNvSpPr>
            <a:spLocks noChangeArrowheads="1"/>
          </p:cNvSpPr>
          <p:nvPr/>
        </p:nvSpPr>
        <p:spPr bwMode="auto">
          <a:xfrm>
            <a:off x="3214688" y="4187825"/>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2000" name="Rectangle 823"/>
          <p:cNvSpPr>
            <a:spLocks noChangeArrowheads="1"/>
          </p:cNvSpPr>
          <p:nvPr/>
        </p:nvSpPr>
        <p:spPr bwMode="auto">
          <a:xfrm>
            <a:off x="3409950" y="4003675"/>
            <a:ext cx="9525" cy="7938"/>
          </a:xfrm>
          <a:prstGeom prst="rect">
            <a:avLst/>
          </a:prstGeom>
          <a:solidFill>
            <a:srgbClr val="000000"/>
          </a:solidFill>
          <a:ln w="9525">
            <a:solidFill>
              <a:schemeClr val="tx1"/>
            </a:solidFill>
            <a:miter lim="800000"/>
            <a:headEnd/>
            <a:tailEnd/>
          </a:ln>
        </p:spPr>
        <p:txBody>
          <a:bodyPr/>
          <a:lstStyle/>
          <a:p>
            <a:endParaRPr lang="en-US"/>
          </a:p>
        </p:txBody>
      </p:sp>
      <p:sp>
        <p:nvSpPr>
          <p:cNvPr id="12001" name="Rectangle 824"/>
          <p:cNvSpPr>
            <a:spLocks noChangeArrowheads="1"/>
          </p:cNvSpPr>
          <p:nvPr/>
        </p:nvSpPr>
        <p:spPr bwMode="auto">
          <a:xfrm>
            <a:off x="2782888" y="4229100"/>
            <a:ext cx="11112" cy="9525"/>
          </a:xfrm>
          <a:prstGeom prst="rect">
            <a:avLst/>
          </a:prstGeom>
          <a:solidFill>
            <a:srgbClr val="000000"/>
          </a:solidFill>
          <a:ln w="9525">
            <a:solidFill>
              <a:schemeClr val="tx1"/>
            </a:solidFill>
            <a:miter lim="800000"/>
            <a:headEnd/>
            <a:tailEnd/>
          </a:ln>
        </p:spPr>
        <p:txBody>
          <a:bodyPr/>
          <a:lstStyle/>
          <a:p>
            <a:endParaRPr lang="en-US"/>
          </a:p>
        </p:txBody>
      </p:sp>
      <p:sp>
        <p:nvSpPr>
          <p:cNvPr id="12002" name="Rectangle 825"/>
          <p:cNvSpPr>
            <a:spLocks noChangeArrowheads="1"/>
          </p:cNvSpPr>
          <p:nvPr/>
        </p:nvSpPr>
        <p:spPr bwMode="auto">
          <a:xfrm>
            <a:off x="2863850" y="4122738"/>
            <a:ext cx="9525" cy="7937"/>
          </a:xfrm>
          <a:prstGeom prst="rect">
            <a:avLst/>
          </a:prstGeom>
          <a:solidFill>
            <a:srgbClr val="000000"/>
          </a:solidFill>
          <a:ln w="9525">
            <a:solidFill>
              <a:schemeClr val="tx1"/>
            </a:solidFill>
            <a:miter lim="800000"/>
            <a:headEnd/>
            <a:tailEnd/>
          </a:ln>
        </p:spPr>
        <p:txBody>
          <a:bodyPr/>
          <a:lstStyle/>
          <a:p>
            <a:endParaRPr lang="en-US"/>
          </a:p>
        </p:txBody>
      </p:sp>
      <p:sp>
        <p:nvSpPr>
          <p:cNvPr id="12003" name="Rectangle 826"/>
          <p:cNvSpPr>
            <a:spLocks noChangeArrowheads="1"/>
          </p:cNvSpPr>
          <p:nvPr/>
        </p:nvSpPr>
        <p:spPr bwMode="auto">
          <a:xfrm>
            <a:off x="2754313" y="4403725"/>
            <a:ext cx="9525" cy="7938"/>
          </a:xfrm>
          <a:prstGeom prst="rect">
            <a:avLst/>
          </a:prstGeom>
          <a:solidFill>
            <a:srgbClr val="000000"/>
          </a:solidFill>
          <a:ln w="9525">
            <a:solidFill>
              <a:schemeClr val="tx1"/>
            </a:solidFill>
            <a:miter lim="800000"/>
            <a:headEnd/>
            <a:tailEnd/>
          </a:ln>
        </p:spPr>
        <p:txBody>
          <a:bodyPr/>
          <a:lstStyle/>
          <a:p>
            <a:endParaRPr lang="en-US"/>
          </a:p>
        </p:txBody>
      </p:sp>
      <p:sp>
        <p:nvSpPr>
          <p:cNvPr id="12004" name="Rectangle 827"/>
          <p:cNvSpPr>
            <a:spLocks noChangeArrowheads="1"/>
          </p:cNvSpPr>
          <p:nvPr/>
        </p:nvSpPr>
        <p:spPr bwMode="auto">
          <a:xfrm>
            <a:off x="3513138" y="3836988"/>
            <a:ext cx="7937" cy="7937"/>
          </a:xfrm>
          <a:prstGeom prst="rect">
            <a:avLst/>
          </a:prstGeom>
          <a:solidFill>
            <a:srgbClr val="000000"/>
          </a:solidFill>
          <a:ln w="9525">
            <a:solidFill>
              <a:schemeClr val="tx1"/>
            </a:solidFill>
            <a:miter lim="800000"/>
            <a:headEnd/>
            <a:tailEnd/>
          </a:ln>
        </p:spPr>
        <p:txBody>
          <a:bodyPr/>
          <a:lstStyle/>
          <a:p>
            <a:endParaRPr lang="en-US"/>
          </a:p>
        </p:txBody>
      </p:sp>
      <p:sp>
        <p:nvSpPr>
          <p:cNvPr id="12005" name="Rectangle 828"/>
          <p:cNvSpPr>
            <a:spLocks noChangeArrowheads="1"/>
          </p:cNvSpPr>
          <p:nvPr/>
        </p:nvSpPr>
        <p:spPr bwMode="auto">
          <a:xfrm>
            <a:off x="3549650" y="3678238"/>
            <a:ext cx="7938" cy="9525"/>
          </a:xfrm>
          <a:prstGeom prst="rect">
            <a:avLst/>
          </a:prstGeom>
          <a:solidFill>
            <a:srgbClr val="000000"/>
          </a:solidFill>
          <a:ln w="9525">
            <a:solidFill>
              <a:schemeClr val="tx1"/>
            </a:solidFill>
            <a:miter lim="800000"/>
            <a:headEnd/>
            <a:tailEnd/>
          </a:ln>
        </p:spPr>
        <p:txBody>
          <a:bodyPr/>
          <a:lstStyle/>
          <a:p>
            <a:endParaRPr lang="en-US"/>
          </a:p>
        </p:txBody>
      </p:sp>
      <p:sp>
        <p:nvSpPr>
          <p:cNvPr id="12006" name="Rectangle 829"/>
          <p:cNvSpPr>
            <a:spLocks noChangeArrowheads="1"/>
          </p:cNvSpPr>
          <p:nvPr/>
        </p:nvSpPr>
        <p:spPr bwMode="auto">
          <a:xfrm>
            <a:off x="3041650" y="4400550"/>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2007" name="Rectangle 830"/>
          <p:cNvSpPr>
            <a:spLocks noChangeArrowheads="1"/>
          </p:cNvSpPr>
          <p:nvPr/>
        </p:nvSpPr>
        <p:spPr bwMode="auto">
          <a:xfrm>
            <a:off x="3309938" y="4057650"/>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2008" name="Rectangle 831"/>
          <p:cNvSpPr>
            <a:spLocks noChangeArrowheads="1"/>
          </p:cNvSpPr>
          <p:nvPr/>
        </p:nvSpPr>
        <p:spPr bwMode="auto">
          <a:xfrm>
            <a:off x="3408363" y="3795713"/>
            <a:ext cx="7937" cy="7937"/>
          </a:xfrm>
          <a:prstGeom prst="rect">
            <a:avLst/>
          </a:prstGeom>
          <a:solidFill>
            <a:srgbClr val="000000"/>
          </a:solidFill>
          <a:ln w="9525">
            <a:solidFill>
              <a:schemeClr val="tx1"/>
            </a:solidFill>
            <a:miter lim="800000"/>
            <a:headEnd/>
            <a:tailEnd/>
          </a:ln>
        </p:spPr>
        <p:txBody>
          <a:bodyPr/>
          <a:lstStyle/>
          <a:p>
            <a:endParaRPr lang="en-US"/>
          </a:p>
        </p:txBody>
      </p:sp>
      <p:sp>
        <p:nvSpPr>
          <p:cNvPr id="12009" name="Rectangle 832"/>
          <p:cNvSpPr>
            <a:spLocks noChangeArrowheads="1"/>
          </p:cNvSpPr>
          <p:nvPr/>
        </p:nvSpPr>
        <p:spPr bwMode="auto">
          <a:xfrm>
            <a:off x="3344863" y="4019550"/>
            <a:ext cx="11112" cy="9525"/>
          </a:xfrm>
          <a:prstGeom prst="rect">
            <a:avLst/>
          </a:prstGeom>
          <a:solidFill>
            <a:srgbClr val="000000"/>
          </a:solidFill>
          <a:ln w="9525">
            <a:solidFill>
              <a:schemeClr val="tx1"/>
            </a:solidFill>
            <a:miter lim="800000"/>
            <a:headEnd/>
            <a:tailEnd/>
          </a:ln>
        </p:spPr>
        <p:txBody>
          <a:bodyPr/>
          <a:lstStyle/>
          <a:p>
            <a:endParaRPr lang="en-US"/>
          </a:p>
        </p:txBody>
      </p:sp>
      <p:sp>
        <p:nvSpPr>
          <p:cNvPr id="12010" name="Rectangle 833"/>
          <p:cNvSpPr>
            <a:spLocks noChangeArrowheads="1"/>
          </p:cNvSpPr>
          <p:nvPr/>
        </p:nvSpPr>
        <p:spPr bwMode="auto">
          <a:xfrm>
            <a:off x="3098800" y="3832225"/>
            <a:ext cx="7938" cy="9525"/>
          </a:xfrm>
          <a:prstGeom prst="rect">
            <a:avLst/>
          </a:prstGeom>
          <a:solidFill>
            <a:srgbClr val="000000"/>
          </a:solidFill>
          <a:ln w="9525">
            <a:solidFill>
              <a:schemeClr val="tx1"/>
            </a:solidFill>
            <a:miter lim="800000"/>
            <a:headEnd/>
            <a:tailEnd/>
          </a:ln>
        </p:spPr>
        <p:txBody>
          <a:bodyPr/>
          <a:lstStyle/>
          <a:p>
            <a:endParaRPr lang="en-US"/>
          </a:p>
        </p:txBody>
      </p:sp>
      <p:sp>
        <p:nvSpPr>
          <p:cNvPr id="12011" name="Rectangle 834"/>
          <p:cNvSpPr>
            <a:spLocks noChangeArrowheads="1"/>
          </p:cNvSpPr>
          <p:nvPr/>
        </p:nvSpPr>
        <p:spPr bwMode="auto">
          <a:xfrm>
            <a:off x="3298825" y="3760788"/>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2012" name="Rectangle 835"/>
          <p:cNvSpPr>
            <a:spLocks noChangeArrowheads="1"/>
          </p:cNvSpPr>
          <p:nvPr/>
        </p:nvSpPr>
        <p:spPr bwMode="auto">
          <a:xfrm>
            <a:off x="3355975" y="4035425"/>
            <a:ext cx="7938" cy="9525"/>
          </a:xfrm>
          <a:prstGeom prst="rect">
            <a:avLst/>
          </a:prstGeom>
          <a:solidFill>
            <a:srgbClr val="000000"/>
          </a:solidFill>
          <a:ln w="9525">
            <a:solidFill>
              <a:schemeClr val="tx1"/>
            </a:solidFill>
            <a:miter lim="800000"/>
            <a:headEnd/>
            <a:tailEnd/>
          </a:ln>
        </p:spPr>
        <p:txBody>
          <a:bodyPr/>
          <a:lstStyle/>
          <a:p>
            <a:endParaRPr lang="en-US"/>
          </a:p>
        </p:txBody>
      </p:sp>
      <p:sp>
        <p:nvSpPr>
          <p:cNvPr id="12013" name="Rectangle 836"/>
          <p:cNvSpPr>
            <a:spLocks noChangeArrowheads="1"/>
          </p:cNvSpPr>
          <p:nvPr/>
        </p:nvSpPr>
        <p:spPr bwMode="auto">
          <a:xfrm>
            <a:off x="2998788" y="4394200"/>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2014" name="Rectangle 837"/>
          <p:cNvSpPr>
            <a:spLocks noChangeArrowheads="1"/>
          </p:cNvSpPr>
          <p:nvPr/>
        </p:nvSpPr>
        <p:spPr bwMode="auto">
          <a:xfrm>
            <a:off x="2744788" y="4425950"/>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2015" name="Rectangle 838"/>
          <p:cNvSpPr>
            <a:spLocks noChangeArrowheads="1"/>
          </p:cNvSpPr>
          <p:nvPr/>
        </p:nvSpPr>
        <p:spPr bwMode="auto">
          <a:xfrm>
            <a:off x="3235325" y="4135438"/>
            <a:ext cx="7938" cy="7937"/>
          </a:xfrm>
          <a:prstGeom prst="rect">
            <a:avLst/>
          </a:prstGeom>
          <a:solidFill>
            <a:srgbClr val="000000"/>
          </a:solidFill>
          <a:ln w="9525">
            <a:solidFill>
              <a:schemeClr val="tx1"/>
            </a:solidFill>
            <a:miter lim="800000"/>
            <a:headEnd/>
            <a:tailEnd/>
          </a:ln>
        </p:spPr>
        <p:txBody>
          <a:bodyPr/>
          <a:lstStyle/>
          <a:p>
            <a:endParaRPr lang="en-US"/>
          </a:p>
        </p:txBody>
      </p:sp>
      <p:sp>
        <p:nvSpPr>
          <p:cNvPr id="12016" name="Rectangle 839"/>
          <p:cNvSpPr>
            <a:spLocks noChangeArrowheads="1"/>
          </p:cNvSpPr>
          <p:nvPr/>
        </p:nvSpPr>
        <p:spPr bwMode="auto">
          <a:xfrm>
            <a:off x="4325938" y="3027363"/>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2017" name="Rectangle 840"/>
          <p:cNvSpPr>
            <a:spLocks noChangeArrowheads="1"/>
          </p:cNvSpPr>
          <p:nvPr/>
        </p:nvSpPr>
        <p:spPr bwMode="auto">
          <a:xfrm>
            <a:off x="3235325" y="4130675"/>
            <a:ext cx="7938" cy="9525"/>
          </a:xfrm>
          <a:prstGeom prst="rect">
            <a:avLst/>
          </a:prstGeom>
          <a:solidFill>
            <a:srgbClr val="000000"/>
          </a:solidFill>
          <a:ln w="9525">
            <a:solidFill>
              <a:schemeClr val="tx1"/>
            </a:solidFill>
            <a:miter lim="800000"/>
            <a:headEnd/>
            <a:tailEnd/>
          </a:ln>
        </p:spPr>
        <p:txBody>
          <a:bodyPr/>
          <a:lstStyle/>
          <a:p>
            <a:endParaRPr lang="en-US"/>
          </a:p>
        </p:txBody>
      </p:sp>
      <p:sp>
        <p:nvSpPr>
          <p:cNvPr id="12018" name="Rectangle 841"/>
          <p:cNvSpPr>
            <a:spLocks noChangeArrowheads="1"/>
          </p:cNvSpPr>
          <p:nvPr/>
        </p:nvSpPr>
        <p:spPr bwMode="auto">
          <a:xfrm>
            <a:off x="3222625" y="4062413"/>
            <a:ext cx="12700" cy="9525"/>
          </a:xfrm>
          <a:prstGeom prst="rect">
            <a:avLst/>
          </a:prstGeom>
          <a:solidFill>
            <a:srgbClr val="000000"/>
          </a:solidFill>
          <a:ln w="9525">
            <a:solidFill>
              <a:schemeClr val="tx1"/>
            </a:solidFill>
            <a:miter lim="800000"/>
            <a:headEnd/>
            <a:tailEnd/>
          </a:ln>
        </p:spPr>
        <p:txBody>
          <a:bodyPr/>
          <a:lstStyle/>
          <a:p>
            <a:endParaRPr lang="en-US"/>
          </a:p>
        </p:txBody>
      </p:sp>
      <p:sp>
        <p:nvSpPr>
          <p:cNvPr id="12019" name="Rectangle 842"/>
          <p:cNvSpPr>
            <a:spLocks noChangeArrowheads="1"/>
          </p:cNvSpPr>
          <p:nvPr/>
        </p:nvSpPr>
        <p:spPr bwMode="auto">
          <a:xfrm>
            <a:off x="3559175" y="3854450"/>
            <a:ext cx="11113" cy="9525"/>
          </a:xfrm>
          <a:prstGeom prst="rect">
            <a:avLst/>
          </a:prstGeom>
          <a:solidFill>
            <a:srgbClr val="000000"/>
          </a:solidFill>
          <a:ln w="9525">
            <a:solidFill>
              <a:schemeClr val="tx1"/>
            </a:solidFill>
            <a:miter lim="800000"/>
            <a:headEnd/>
            <a:tailEnd/>
          </a:ln>
        </p:spPr>
        <p:txBody>
          <a:bodyPr/>
          <a:lstStyle/>
          <a:p>
            <a:endParaRPr lang="en-US"/>
          </a:p>
        </p:txBody>
      </p:sp>
      <p:sp>
        <p:nvSpPr>
          <p:cNvPr id="12020" name="Rectangle 843"/>
          <p:cNvSpPr>
            <a:spLocks noChangeArrowheads="1"/>
          </p:cNvSpPr>
          <p:nvPr/>
        </p:nvSpPr>
        <p:spPr bwMode="auto">
          <a:xfrm>
            <a:off x="3208338" y="3952875"/>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2021" name="Rectangle 844"/>
          <p:cNvSpPr>
            <a:spLocks noChangeArrowheads="1"/>
          </p:cNvSpPr>
          <p:nvPr/>
        </p:nvSpPr>
        <p:spPr bwMode="auto">
          <a:xfrm>
            <a:off x="3333750" y="3576638"/>
            <a:ext cx="9525" cy="7937"/>
          </a:xfrm>
          <a:prstGeom prst="rect">
            <a:avLst/>
          </a:prstGeom>
          <a:solidFill>
            <a:srgbClr val="000000"/>
          </a:solidFill>
          <a:ln w="9525">
            <a:solidFill>
              <a:schemeClr val="tx1"/>
            </a:solidFill>
            <a:miter lim="800000"/>
            <a:headEnd/>
            <a:tailEnd/>
          </a:ln>
        </p:spPr>
        <p:txBody>
          <a:bodyPr/>
          <a:lstStyle/>
          <a:p>
            <a:endParaRPr lang="en-US"/>
          </a:p>
        </p:txBody>
      </p:sp>
      <p:sp>
        <p:nvSpPr>
          <p:cNvPr id="12022" name="Rectangle 845"/>
          <p:cNvSpPr>
            <a:spLocks noChangeArrowheads="1"/>
          </p:cNvSpPr>
          <p:nvPr/>
        </p:nvSpPr>
        <p:spPr bwMode="auto">
          <a:xfrm>
            <a:off x="2738438" y="4140200"/>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2023" name="Rectangle 846"/>
          <p:cNvSpPr>
            <a:spLocks noChangeArrowheads="1"/>
          </p:cNvSpPr>
          <p:nvPr/>
        </p:nvSpPr>
        <p:spPr bwMode="auto">
          <a:xfrm>
            <a:off x="3546475" y="3759200"/>
            <a:ext cx="9525" cy="7938"/>
          </a:xfrm>
          <a:prstGeom prst="rect">
            <a:avLst/>
          </a:prstGeom>
          <a:solidFill>
            <a:srgbClr val="000000"/>
          </a:solidFill>
          <a:ln w="9525">
            <a:solidFill>
              <a:schemeClr val="tx1"/>
            </a:solidFill>
            <a:miter lim="800000"/>
            <a:headEnd/>
            <a:tailEnd/>
          </a:ln>
        </p:spPr>
        <p:txBody>
          <a:bodyPr/>
          <a:lstStyle/>
          <a:p>
            <a:endParaRPr lang="en-US"/>
          </a:p>
        </p:txBody>
      </p:sp>
      <p:sp>
        <p:nvSpPr>
          <p:cNvPr id="12024" name="Rectangle 847"/>
          <p:cNvSpPr>
            <a:spLocks noChangeArrowheads="1"/>
          </p:cNvSpPr>
          <p:nvPr/>
        </p:nvSpPr>
        <p:spPr bwMode="auto">
          <a:xfrm>
            <a:off x="2657475" y="4337050"/>
            <a:ext cx="7938" cy="9525"/>
          </a:xfrm>
          <a:prstGeom prst="rect">
            <a:avLst/>
          </a:prstGeom>
          <a:solidFill>
            <a:srgbClr val="000000"/>
          </a:solidFill>
          <a:ln w="9525">
            <a:solidFill>
              <a:schemeClr val="tx1"/>
            </a:solidFill>
            <a:miter lim="800000"/>
            <a:headEnd/>
            <a:tailEnd/>
          </a:ln>
        </p:spPr>
        <p:txBody>
          <a:bodyPr/>
          <a:lstStyle/>
          <a:p>
            <a:endParaRPr lang="en-US"/>
          </a:p>
        </p:txBody>
      </p:sp>
      <p:sp>
        <p:nvSpPr>
          <p:cNvPr id="12025" name="Rectangle 848"/>
          <p:cNvSpPr>
            <a:spLocks noChangeArrowheads="1"/>
          </p:cNvSpPr>
          <p:nvPr/>
        </p:nvSpPr>
        <p:spPr bwMode="auto">
          <a:xfrm>
            <a:off x="2978150" y="3963988"/>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2026" name="Rectangle 849"/>
          <p:cNvSpPr>
            <a:spLocks noChangeArrowheads="1"/>
          </p:cNvSpPr>
          <p:nvPr/>
        </p:nvSpPr>
        <p:spPr bwMode="auto">
          <a:xfrm>
            <a:off x="3119438" y="4222750"/>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2027" name="Rectangle 850"/>
          <p:cNvSpPr>
            <a:spLocks noChangeArrowheads="1"/>
          </p:cNvSpPr>
          <p:nvPr/>
        </p:nvSpPr>
        <p:spPr bwMode="auto">
          <a:xfrm>
            <a:off x="2952750" y="4243388"/>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2028" name="Rectangle 851"/>
          <p:cNvSpPr>
            <a:spLocks noChangeArrowheads="1"/>
          </p:cNvSpPr>
          <p:nvPr/>
        </p:nvSpPr>
        <p:spPr bwMode="auto">
          <a:xfrm>
            <a:off x="2682875" y="4143375"/>
            <a:ext cx="11113" cy="11113"/>
          </a:xfrm>
          <a:prstGeom prst="rect">
            <a:avLst/>
          </a:prstGeom>
          <a:solidFill>
            <a:srgbClr val="000000"/>
          </a:solidFill>
          <a:ln w="9525">
            <a:solidFill>
              <a:schemeClr val="tx1"/>
            </a:solidFill>
            <a:miter lim="800000"/>
            <a:headEnd/>
            <a:tailEnd/>
          </a:ln>
        </p:spPr>
        <p:txBody>
          <a:bodyPr/>
          <a:lstStyle/>
          <a:p>
            <a:endParaRPr lang="en-US"/>
          </a:p>
        </p:txBody>
      </p:sp>
      <p:sp>
        <p:nvSpPr>
          <p:cNvPr id="12029" name="Rectangle 852"/>
          <p:cNvSpPr>
            <a:spLocks noChangeArrowheads="1"/>
          </p:cNvSpPr>
          <p:nvPr/>
        </p:nvSpPr>
        <p:spPr bwMode="auto">
          <a:xfrm>
            <a:off x="4205288" y="3109913"/>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2030" name="Rectangle 853"/>
          <p:cNvSpPr>
            <a:spLocks noChangeArrowheads="1"/>
          </p:cNvSpPr>
          <p:nvPr/>
        </p:nvSpPr>
        <p:spPr bwMode="auto">
          <a:xfrm>
            <a:off x="3394075" y="4008438"/>
            <a:ext cx="7938" cy="7937"/>
          </a:xfrm>
          <a:prstGeom prst="rect">
            <a:avLst/>
          </a:prstGeom>
          <a:solidFill>
            <a:srgbClr val="000000"/>
          </a:solidFill>
          <a:ln w="9525">
            <a:solidFill>
              <a:schemeClr val="tx1"/>
            </a:solidFill>
            <a:miter lim="800000"/>
            <a:headEnd/>
            <a:tailEnd/>
          </a:ln>
        </p:spPr>
        <p:txBody>
          <a:bodyPr/>
          <a:lstStyle/>
          <a:p>
            <a:endParaRPr lang="en-US"/>
          </a:p>
        </p:txBody>
      </p:sp>
      <p:sp>
        <p:nvSpPr>
          <p:cNvPr id="12031" name="Rectangle 854"/>
          <p:cNvSpPr>
            <a:spLocks noChangeArrowheads="1"/>
          </p:cNvSpPr>
          <p:nvPr/>
        </p:nvSpPr>
        <p:spPr bwMode="auto">
          <a:xfrm>
            <a:off x="4468813" y="2901950"/>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2032" name="Rectangle 855"/>
          <p:cNvSpPr>
            <a:spLocks noChangeArrowheads="1"/>
          </p:cNvSpPr>
          <p:nvPr/>
        </p:nvSpPr>
        <p:spPr bwMode="auto">
          <a:xfrm>
            <a:off x="2992438" y="4081463"/>
            <a:ext cx="7937" cy="7937"/>
          </a:xfrm>
          <a:prstGeom prst="rect">
            <a:avLst/>
          </a:prstGeom>
          <a:solidFill>
            <a:srgbClr val="000000"/>
          </a:solidFill>
          <a:ln w="9525">
            <a:solidFill>
              <a:schemeClr val="tx1"/>
            </a:solidFill>
            <a:miter lim="800000"/>
            <a:headEnd/>
            <a:tailEnd/>
          </a:ln>
        </p:spPr>
        <p:txBody>
          <a:bodyPr/>
          <a:lstStyle/>
          <a:p>
            <a:endParaRPr lang="en-US"/>
          </a:p>
        </p:txBody>
      </p:sp>
      <p:sp>
        <p:nvSpPr>
          <p:cNvPr id="12033" name="Rectangle 856"/>
          <p:cNvSpPr>
            <a:spLocks noChangeArrowheads="1"/>
          </p:cNvSpPr>
          <p:nvPr/>
        </p:nvSpPr>
        <p:spPr bwMode="auto">
          <a:xfrm>
            <a:off x="3105150" y="3995738"/>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2034" name="Rectangle 857"/>
          <p:cNvSpPr>
            <a:spLocks noChangeArrowheads="1"/>
          </p:cNvSpPr>
          <p:nvPr/>
        </p:nvSpPr>
        <p:spPr bwMode="auto">
          <a:xfrm>
            <a:off x="3382963" y="4003675"/>
            <a:ext cx="11112" cy="7938"/>
          </a:xfrm>
          <a:prstGeom prst="rect">
            <a:avLst/>
          </a:prstGeom>
          <a:solidFill>
            <a:srgbClr val="000000"/>
          </a:solidFill>
          <a:ln w="9525">
            <a:solidFill>
              <a:schemeClr val="tx1"/>
            </a:solidFill>
            <a:miter lim="800000"/>
            <a:headEnd/>
            <a:tailEnd/>
          </a:ln>
        </p:spPr>
        <p:txBody>
          <a:bodyPr/>
          <a:lstStyle/>
          <a:p>
            <a:endParaRPr lang="en-US"/>
          </a:p>
        </p:txBody>
      </p:sp>
      <p:sp>
        <p:nvSpPr>
          <p:cNvPr id="12035" name="Rectangle 858"/>
          <p:cNvSpPr>
            <a:spLocks noChangeArrowheads="1"/>
          </p:cNvSpPr>
          <p:nvPr/>
        </p:nvSpPr>
        <p:spPr bwMode="auto">
          <a:xfrm>
            <a:off x="2971800" y="3849688"/>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2036" name="Rectangle 859"/>
          <p:cNvSpPr>
            <a:spLocks noChangeArrowheads="1"/>
          </p:cNvSpPr>
          <p:nvPr/>
        </p:nvSpPr>
        <p:spPr bwMode="auto">
          <a:xfrm>
            <a:off x="3467100" y="3760788"/>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2037" name="Rectangle 860"/>
          <p:cNvSpPr>
            <a:spLocks noChangeArrowheads="1"/>
          </p:cNvSpPr>
          <p:nvPr/>
        </p:nvSpPr>
        <p:spPr bwMode="auto">
          <a:xfrm>
            <a:off x="3052763" y="3802063"/>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2038" name="Rectangle 861"/>
          <p:cNvSpPr>
            <a:spLocks noChangeArrowheads="1"/>
          </p:cNvSpPr>
          <p:nvPr/>
        </p:nvSpPr>
        <p:spPr bwMode="auto">
          <a:xfrm>
            <a:off x="4546600" y="2782888"/>
            <a:ext cx="7938" cy="9525"/>
          </a:xfrm>
          <a:prstGeom prst="rect">
            <a:avLst/>
          </a:prstGeom>
          <a:solidFill>
            <a:srgbClr val="000000"/>
          </a:solidFill>
          <a:ln w="9525">
            <a:solidFill>
              <a:schemeClr val="tx1"/>
            </a:solidFill>
            <a:miter lim="800000"/>
            <a:headEnd/>
            <a:tailEnd/>
          </a:ln>
        </p:spPr>
        <p:txBody>
          <a:bodyPr/>
          <a:lstStyle/>
          <a:p>
            <a:endParaRPr lang="en-US"/>
          </a:p>
        </p:txBody>
      </p:sp>
      <p:sp>
        <p:nvSpPr>
          <p:cNvPr id="12039" name="Rectangle 862"/>
          <p:cNvSpPr>
            <a:spLocks noChangeArrowheads="1"/>
          </p:cNvSpPr>
          <p:nvPr/>
        </p:nvSpPr>
        <p:spPr bwMode="auto">
          <a:xfrm>
            <a:off x="3300413" y="4000500"/>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2040" name="Rectangle 863"/>
          <p:cNvSpPr>
            <a:spLocks noChangeArrowheads="1"/>
          </p:cNvSpPr>
          <p:nvPr/>
        </p:nvSpPr>
        <p:spPr bwMode="auto">
          <a:xfrm>
            <a:off x="2786063" y="4343400"/>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2041" name="Rectangle 864"/>
          <p:cNvSpPr>
            <a:spLocks noChangeArrowheads="1"/>
          </p:cNvSpPr>
          <p:nvPr/>
        </p:nvSpPr>
        <p:spPr bwMode="auto">
          <a:xfrm>
            <a:off x="3144838" y="3843338"/>
            <a:ext cx="11112" cy="9525"/>
          </a:xfrm>
          <a:prstGeom prst="rect">
            <a:avLst/>
          </a:prstGeom>
          <a:solidFill>
            <a:srgbClr val="000000"/>
          </a:solidFill>
          <a:ln w="9525">
            <a:solidFill>
              <a:schemeClr val="tx1"/>
            </a:solidFill>
            <a:miter lim="800000"/>
            <a:headEnd/>
            <a:tailEnd/>
          </a:ln>
        </p:spPr>
        <p:txBody>
          <a:bodyPr/>
          <a:lstStyle/>
          <a:p>
            <a:endParaRPr lang="en-US"/>
          </a:p>
        </p:txBody>
      </p:sp>
      <p:sp>
        <p:nvSpPr>
          <p:cNvPr id="12042" name="Rectangle 865"/>
          <p:cNvSpPr>
            <a:spLocks noChangeArrowheads="1"/>
          </p:cNvSpPr>
          <p:nvPr/>
        </p:nvSpPr>
        <p:spPr bwMode="auto">
          <a:xfrm>
            <a:off x="3419475" y="3844925"/>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2043" name="Rectangle 866"/>
          <p:cNvSpPr>
            <a:spLocks noChangeArrowheads="1"/>
          </p:cNvSpPr>
          <p:nvPr/>
        </p:nvSpPr>
        <p:spPr bwMode="auto">
          <a:xfrm>
            <a:off x="2649538" y="4457700"/>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2044" name="Rectangle 867"/>
          <p:cNvSpPr>
            <a:spLocks noChangeArrowheads="1"/>
          </p:cNvSpPr>
          <p:nvPr/>
        </p:nvSpPr>
        <p:spPr bwMode="auto">
          <a:xfrm>
            <a:off x="3165475" y="3879850"/>
            <a:ext cx="11113" cy="9525"/>
          </a:xfrm>
          <a:prstGeom prst="rect">
            <a:avLst/>
          </a:prstGeom>
          <a:solidFill>
            <a:srgbClr val="000000"/>
          </a:solidFill>
          <a:ln w="9525">
            <a:solidFill>
              <a:schemeClr val="tx1"/>
            </a:solidFill>
            <a:miter lim="800000"/>
            <a:headEnd/>
            <a:tailEnd/>
          </a:ln>
        </p:spPr>
        <p:txBody>
          <a:bodyPr/>
          <a:lstStyle/>
          <a:p>
            <a:endParaRPr lang="en-US"/>
          </a:p>
        </p:txBody>
      </p:sp>
      <p:sp>
        <p:nvSpPr>
          <p:cNvPr id="12045" name="Rectangle 868"/>
          <p:cNvSpPr>
            <a:spLocks noChangeArrowheads="1"/>
          </p:cNvSpPr>
          <p:nvPr/>
        </p:nvSpPr>
        <p:spPr bwMode="auto">
          <a:xfrm>
            <a:off x="2754313" y="4310063"/>
            <a:ext cx="9525" cy="7937"/>
          </a:xfrm>
          <a:prstGeom prst="rect">
            <a:avLst/>
          </a:prstGeom>
          <a:solidFill>
            <a:srgbClr val="000000"/>
          </a:solidFill>
          <a:ln w="9525">
            <a:solidFill>
              <a:schemeClr val="tx1"/>
            </a:solidFill>
            <a:miter lim="800000"/>
            <a:headEnd/>
            <a:tailEnd/>
          </a:ln>
        </p:spPr>
        <p:txBody>
          <a:bodyPr/>
          <a:lstStyle/>
          <a:p>
            <a:endParaRPr lang="en-US"/>
          </a:p>
        </p:txBody>
      </p:sp>
      <p:sp>
        <p:nvSpPr>
          <p:cNvPr id="12046" name="Rectangle 869"/>
          <p:cNvSpPr>
            <a:spLocks noChangeArrowheads="1"/>
          </p:cNvSpPr>
          <p:nvPr/>
        </p:nvSpPr>
        <p:spPr bwMode="auto">
          <a:xfrm>
            <a:off x="3416300" y="3968750"/>
            <a:ext cx="11113" cy="9525"/>
          </a:xfrm>
          <a:prstGeom prst="rect">
            <a:avLst/>
          </a:prstGeom>
          <a:solidFill>
            <a:srgbClr val="000000"/>
          </a:solidFill>
          <a:ln w="9525">
            <a:solidFill>
              <a:schemeClr val="tx1"/>
            </a:solidFill>
            <a:miter lim="800000"/>
            <a:headEnd/>
            <a:tailEnd/>
          </a:ln>
        </p:spPr>
        <p:txBody>
          <a:bodyPr/>
          <a:lstStyle/>
          <a:p>
            <a:endParaRPr lang="en-US"/>
          </a:p>
        </p:txBody>
      </p:sp>
      <p:sp>
        <p:nvSpPr>
          <p:cNvPr id="12047" name="Rectangle 870"/>
          <p:cNvSpPr>
            <a:spLocks noChangeArrowheads="1"/>
          </p:cNvSpPr>
          <p:nvPr/>
        </p:nvSpPr>
        <p:spPr bwMode="auto">
          <a:xfrm>
            <a:off x="2863850" y="4606925"/>
            <a:ext cx="9525" cy="7938"/>
          </a:xfrm>
          <a:prstGeom prst="rect">
            <a:avLst/>
          </a:prstGeom>
          <a:solidFill>
            <a:srgbClr val="000000"/>
          </a:solidFill>
          <a:ln w="9525">
            <a:solidFill>
              <a:schemeClr val="tx1"/>
            </a:solidFill>
            <a:miter lim="800000"/>
            <a:headEnd/>
            <a:tailEnd/>
          </a:ln>
        </p:spPr>
        <p:txBody>
          <a:bodyPr/>
          <a:lstStyle/>
          <a:p>
            <a:endParaRPr lang="en-US"/>
          </a:p>
        </p:txBody>
      </p:sp>
      <p:sp>
        <p:nvSpPr>
          <p:cNvPr id="12048" name="Rectangle 871"/>
          <p:cNvSpPr>
            <a:spLocks noChangeArrowheads="1"/>
          </p:cNvSpPr>
          <p:nvPr/>
        </p:nvSpPr>
        <p:spPr bwMode="auto">
          <a:xfrm>
            <a:off x="3463925" y="3948113"/>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2049" name="Rectangle 872"/>
          <p:cNvSpPr>
            <a:spLocks noChangeArrowheads="1"/>
          </p:cNvSpPr>
          <p:nvPr/>
        </p:nvSpPr>
        <p:spPr bwMode="auto">
          <a:xfrm>
            <a:off x="3594100" y="3813175"/>
            <a:ext cx="7938" cy="9525"/>
          </a:xfrm>
          <a:prstGeom prst="rect">
            <a:avLst/>
          </a:prstGeom>
          <a:solidFill>
            <a:srgbClr val="000000"/>
          </a:solidFill>
          <a:ln w="9525">
            <a:solidFill>
              <a:schemeClr val="tx1"/>
            </a:solidFill>
            <a:miter lim="800000"/>
            <a:headEnd/>
            <a:tailEnd/>
          </a:ln>
        </p:spPr>
        <p:txBody>
          <a:bodyPr/>
          <a:lstStyle/>
          <a:p>
            <a:endParaRPr lang="en-US"/>
          </a:p>
        </p:txBody>
      </p:sp>
      <p:sp>
        <p:nvSpPr>
          <p:cNvPr id="12050" name="Rectangle 873"/>
          <p:cNvSpPr>
            <a:spLocks noChangeArrowheads="1"/>
          </p:cNvSpPr>
          <p:nvPr/>
        </p:nvSpPr>
        <p:spPr bwMode="auto">
          <a:xfrm>
            <a:off x="2786063" y="4227513"/>
            <a:ext cx="9525" cy="7937"/>
          </a:xfrm>
          <a:prstGeom prst="rect">
            <a:avLst/>
          </a:prstGeom>
          <a:solidFill>
            <a:srgbClr val="000000"/>
          </a:solidFill>
          <a:ln w="9525">
            <a:solidFill>
              <a:schemeClr val="tx1"/>
            </a:solidFill>
            <a:miter lim="800000"/>
            <a:headEnd/>
            <a:tailEnd/>
          </a:ln>
        </p:spPr>
        <p:txBody>
          <a:bodyPr/>
          <a:lstStyle/>
          <a:p>
            <a:endParaRPr lang="en-US"/>
          </a:p>
        </p:txBody>
      </p:sp>
      <p:sp>
        <p:nvSpPr>
          <p:cNvPr id="12051" name="Rectangle 874"/>
          <p:cNvSpPr>
            <a:spLocks noChangeArrowheads="1"/>
          </p:cNvSpPr>
          <p:nvPr/>
        </p:nvSpPr>
        <p:spPr bwMode="auto">
          <a:xfrm>
            <a:off x="3071813" y="4187825"/>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2052" name="Rectangle 875"/>
          <p:cNvSpPr>
            <a:spLocks noChangeArrowheads="1"/>
          </p:cNvSpPr>
          <p:nvPr/>
        </p:nvSpPr>
        <p:spPr bwMode="auto">
          <a:xfrm>
            <a:off x="2687638" y="4395788"/>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2053" name="Rectangle 876"/>
          <p:cNvSpPr>
            <a:spLocks noChangeArrowheads="1"/>
          </p:cNvSpPr>
          <p:nvPr/>
        </p:nvSpPr>
        <p:spPr bwMode="auto">
          <a:xfrm>
            <a:off x="2881313" y="3922713"/>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2054" name="Rectangle 877"/>
          <p:cNvSpPr>
            <a:spLocks noChangeArrowheads="1"/>
          </p:cNvSpPr>
          <p:nvPr/>
        </p:nvSpPr>
        <p:spPr bwMode="auto">
          <a:xfrm>
            <a:off x="3270250" y="4011613"/>
            <a:ext cx="7938" cy="9525"/>
          </a:xfrm>
          <a:prstGeom prst="rect">
            <a:avLst/>
          </a:prstGeom>
          <a:solidFill>
            <a:srgbClr val="000000"/>
          </a:solidFill>
          <a:ln w="9525">
            <a:solidFill>
              <a:schemeClr val="tx1"/>
            </a:solidFill>
            <a:miter lim="800000"/>
            <a:headEnd/>
            <a:tailEnd/>
          </a:ln>
        </p:spPr>
        <p:txBody>
          <a:bodyPr/>
          <a:lstStyle/>
          <a:p>
            <a:endParaRPr lang="en-US"/>
          </a:p>
        </p:txBody>
      </p:sp>
      <p:sp>
        <p:nvSpPr>
          <p:cNvPr id="12055" name="Rectangle 878"/>
          <p:cNvSpPr>
            <a:spLocks noChangeArrowheads="1"/>
          </p:cNvSpPr>
          <p:nvPr/>
        </p:nvSpPr>
        <p:spPr bwMode="auto">
          <a:xfrm>
            <a:off x="2894013" y="4286250"/>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2056" name="Rectangle 879"/>
          <p:cNvSpPr>
            <a:spLocks noChangeArrowheads="1"/>
          </p:cNvSpPr>
          <p:nvPr/>
        </p:nvSpPr>
        <p:spPr bwMode="auto">
          <a:xfrm>
            <a:off x="3114675" y="4078288"/>
            <a:ext cx="7938" cy="9525"/>
          </a:xfrm>
          <a:prstGeom prst="rect">
            <a:avLst/>
          </a:prstGeom>
          <a:solidFill>
            <a:srgbClr val="000000"/>
          </a:solidFill>
          <a:ln w="9525">
            <a:solidFill>
              <a:schemeClr val="tx1"/>
            </a:solidFill>
            <a:miter lim="800000"/>
            <a:headEnd/>
            <a:tailEnd/>
          </a:ln>
        </p:spPr>
        <p:txBody>
          <a:bodyPr/>
          <a:lstStyle/>
          <a:p>
            <a:endParaRPr lang="en-US"/>
          </a:p>
        </p:txBody>
      </p:sp>
      <p:sp>
        <p:nvSpPr>
          <p:cNvPr id="12057" name="Rectangle 880"/>
          <p:cNvSpPr>
            <a:spLocks noChangeArrowheads="1"/>
          </p:cNvSpPr>
          <p:nvPr/>
        </p:nvSpPr>
        <p:spPr bwMode="auto">
          <a:xfrm>
            <a:off x="3371850" y="3687763"/>
            <a:ext cx="7938" cy="9525"/>
          </a:xfrm>
          <a:prstGeom prst="rect">
            <a:avLst/>
          </a:prstGeom>
          <a:solidFill>
            <a:srgbClr val="000000"/>
          </a:solidFill>
          <a:ln w="9525">
            <a:solidFill>
              <a:schemeClr val="tx1"/>
            </a:solidFill>
            <a:miter lim="800000"/>
            <a:headEnd/>
            <a:tailEnd/>
          </a:ln>
        </p:spPr>
        <p:txBody>
          <a:bodyPr/>
          <a:lstStyle/>
          <a:p>
            <a:endParaRPr lang="en-US"/>
          </a:p>
        </p:txBody>
      </p:sp>
      <p:sp>
        <p:nvSpPr>
          <p:cNvPr id="12058" name="Rectangle 881"/>
          <p:cNvSpPr>
            <a:spLocks noChangeArrowheads="1"/>
          </p:cNvSpPr>
          <p:nvPr/>
        </p:nvSpPr>
        <p:spPr bwMode="auto">
          <a:xfrm>
            <a:off x="3471863" y="3817938"/>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2059" name="Rectangle 882"/>
          <p:cNvSpPr>
            <a:spLocks noChangeArrowheads="1"/>
          </p:cNvSpPr>
          <p:nvPr/>
        </p:nvSpPr>
        <p:spPr bwMode="auto">
          <a:xfrm>
            <a:off x="3567113" y="3821113"/>
            <a:ext cx="9525" cy="7937"/>
          </a:xfrm>
          <a:prstGeom prst="rect">
            <a:avLst/>
          </a:prstGeom>
          <a:solidFill>
            <a:srgbClr val="000000"/>
          </a:solidFill>
          <a:ln w="9525">
            <a:solidFill>
              <a:schemeClr val="tx1"/>
            </a:solidFill>
            <a:miter lim="800000"/>
            <a:headEnd/>
            <a:tailEnd/>
          </a:ln>
        </p:spPr>
        <p:txBody>
          <a:bodyPr/>
          <a:lstStyle/>
          <a:p>
            <a:endParaRPr lang="en-US"/>
          </a:p>
        </p:txBody>
      </p:sp>
      <p:sp>
        <p:nvSpPr>
          <p:cNvPr id="12060" name="Rectangle 883"/>
          <p:cNvSpPr>
            <a:spLocks noChangeArrowheads="1"/>
          </p:cNvSpPr>
          <p:nvPr/>
        </p:nvSpPr>
        <p:spPr bwMode="auto">
          <a:xfrm>
            <a:off x="3022600" y="4367213"/>
            <a:ext cx="12700" cy="7937"/>
          </a:xfrm>
          <a:prstGeom prst="rect">
            <a:avLst/>
          </a:prstGeom>
          <a:solidFill>
            <a:srgbClr val="000000"/>
          </a:solidFill>
          <a:ln w="9525">
            <a:solidFill>
              <a:schemeClr val="tx1"/>
            </a:solidFill>
            <a:miter lim="800000"/>
            <a:headEnd/>
            <a:tailEnd/>
          </a:ln>
        </p:spPr>
        <p:txBody>
          <a:bodyPr/>
          <a:lstStyle/>
          <a:p>
            <a:endParaRPr lang="en-US"/>
          </a:p>
        </p:txBody>
      </p:sp>
      <p:sp>
        <p:nvSpPr>
          <p:cNvPr id="12061" name="Rectangle 884"/>
          <p:cNvSpPr>
            <a:spLocks noChangeArrowheads="1"/>
          </p:cNvSpPr>
          <p:nvPr/>
        </p:nvSpPr>
        <p:spPr bwMode="auto">
          <a:xfrm>
            <a:off x="3476625" y="3994150"/>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2062" name="Rectangle 885"/>
          <p:cNvSpPr>
            <a:spLocks noChangeArrowheads="1"/>
          </p:cNvSpPr>
          <p:nvPr/>
        </p:nvSpPr>
        <p:spPr bwMode="auto">
          <a:xfrm>
            <a:off x="3330575" y="3916363"/>
            <a:ext cx="11113" cy="9525"/>
          </a:xfrm>
          <a:prstGeom prst="rect">
            <a:avLst/>
          </a:prstGeom>
          <a:solidFill>
            <a:srgbClr val="000000"/>
          </a:solidFill>
          <a:ln w="9525">
            <a:solidFill>
              <a:schemeClr val="tx1"/>
            </a:solidFill>
            <a:miter lim="800000"/>
            <a:headEnd/>
            <a:tailEnd/>
          </a:ln>
        </p:spPr>
        <p:txBody>
          <a:bodyPr/>
          <a:lstStyle/>
          <a:p>
            <a:endParaRPr lang="en-US"/>
          </a:p>
        </p:txBody>
      </p:sp>
      <p:sp>
        <p:nvSpPr>
          <p:cNvPr id="12063" name="Rectangle 886"/>
          <p:cNvSpPr>
            <a:spLocks noChangeArrowheads="1"/>
          </p:cNvSpPr>
          <p:nvPr/>
        </p:nvSpPr>
        <p:spPr bwMode="auto">
          <a:xfrm>
            <a:off x="4395788" y="3009900"/>
            <a:ext cx="11112" cy="7938"/>
          </a:xfrm>
          <a:prstGeom prst="rect">
            <a:avLst/>
          </a:prstGeom>
          <a:solidFill>
            <a:srgbClr val="000000"/>
          </a:solidFill>
          <a:ln w="9525">
            <a:solidFill>
              <a:schemeClr val="tx1"/>
            </a:solidFill>
            <a:miter lim="800000"/>
            <a:headEnd/>
            <a:tailEnd/>
          </a:ln>
        </p:spPr>
        <p:txBody>
          <a:bodyPr/>
          <a:lstStyle/>
          <a:p>
            <a:endParaRPr lang="en-US"/>
          </a:p>
        </p:txBody>
      </p:sp>
      <p:sp>
        <p:nvSpPr>
          <p:cNvPr id="12064" name="Rectangle 887"/>
          <p:cNvSpPr>
            <a:spLocks noChangeArrowheads="1"/>
          </p:cNvSpPr>
          <p:nvPr/>
        </p:nvSpPr>
        <p:spPr bwMode="auto">
          <a:xfrm>
            <a:off x="3489325" y="3921125"/>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2065" name="Rectangle 888"/>
          <p:cNvSpPr>
            <a:spLocks noChangeArrowheads="1"/>
          </p:cNvSpPr>
          <p:nvPr/>
        </p:nvSpPr>
        <p:spPr bwMode="auto">
          <a:xfrm>
            <a:off x="2947988" y="4244975"/>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2066" name="Rectangle 889"/>
          <p:cNvSpPr>
            <a:spLocks noChangeArrowheads="1"/>
          </p:cNvSpPr>
          <p:nvPr/>
        </p:nvSpPr>
        <p:spPr bwMode="auto">
          <a:xfrm>
            <a:off x="3209925" y="3911600"/>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2067" name="Rectangle 890"/>
          <p:cNvSpPr>
            <a:spLocks noChangeArrowheads="1"/>
          </p:cNvSpPr>
          <p:nvPr/>
        </p:nvSpPr>
        <p:spPr bwMode="auto">
          <a:xfrm>
            <a:off x="3506788" y="3973513"/>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2068" name="Rectangle 891"/>
          <p:cNvSpPr>
            <a:spLocks noChangeArrowheads="1"/>
          </p:cNvSpPr>
          <p:nvPr/>
        </p:nvSpPr>
        <p:spPr bwMode="auto">
          <a:xfrm>
            <a:off x="3305175" y="4056063"/>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2069" name="Rectangle 892"/>
          <p:cNvSpPr>
            <a:spLocks noChangeArrowheads="1"/>
          </p:cNvSpPr>
          <p:nvPr/>
        </p:nvSpPr>
        <p:spPr bwMode="auto">
          <a:xfrm>
            <a:off x="3409950" y="3973513"/>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2070" name="Rectangle 893"/>
          <p:cNvSpPr>
            <a:spLocks noChangeArrowheads="1"/>
          </p:cNvSpPr>
          <p:nvPr/>
        </p:nvSpPr>
        <p:spPr bwMode="auto">
          <a:xfrm>
            <a:off x="3052763" y="4240213"/>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2071" name="Rectangle 894"/>
          <p:cNvSpPr>
            <a:spLocks noChangeArrowheads="1"/>
          </p:cNvSpPr>
          <p:nvPr/>
        </p:nvSpPr>
        <p:spPr bwMode="auto">
          <a:xfrm>
            <a:off x="2681288" y="4419600"/>
            <a:ext cx="7937" cy="7938"/>
          </a:xfrm>
          <a:prstGeom prst="rect">
            <a:avLst/>
          </a:prstGeom>
          <a:solidFill>
            <a:srgbClr val="000000"/>
          </a:solidFill>
          <a:ln w="9525">
            <a:solidFill>
              <a:schemeClr val="tx1"/>
            </a:solidFill>
            <a:miter lim="800000"/>
            <a:headEnd/>
            <a:tailEnd/>
          </a:ln>
        </p:spPr>
        <p:txBody>
          <a:bodyPr/>
          <a:lstStyle/>
          <a:p>
            <a:endParaRPr lang="en-US"/>
          </a:p>
        </p:txBody>
      </p:sp>
      <p:sp>
        <p:nvSpPr>
          <p:cNvPr id="12072" name="Rectangle 895"/>
          <p:cNvSpPr>
            <a:spLocks noChangeArrowheads="1"/>
          </p:cNvSpPr>
          <p:nvPr/>
        </p:nvSpPr>
        <p:spPr bwMode="auto">
          <a:xfrm>
            <a:off x="3122613" y="4179888"/>
            <a:ext cx="12700" cy="7937"/>
          </a:xfrm>
          <a:prstGeom prst="rect">
            <a:avLst/>
          </a:prstGeom>
          <a:solidFill>
            <a:srgbClr val="000000"/>
          </a:solidFill>
          <a:ln w="9525">
            <a:solidFill>
              <a:schemeClr val="tx1"/>
            </a:solidFill>
            <a:miter lim="800000"/>
            <a:headEnd/>
            <a:tailEnd/>
          </a:ln>
        </p:spPr>
        <p:txBody>
          <a:bodyPr/>
          <a:lstStyle/>
          <a:p>
            <a:endParaRPr lang="en-US"/>
          </a:p>
        </p:txBody>
      </p:sp>
      <p:sp>
        <p:nvSpPr>
          <p:cNvPr id="12073" name="Rectangle 896"/>
          <p:cNvSpPr>
            <a:spLocks noChangeArrowheads="1"/>
          </p:cNvSpPr>
          <p:nvPr/>
        </p:nvSpPr>
        <p:spPr bwMode="auto">
          <a:xfrm>
            <a:off x="2663825" y="4519613"/>
            <a:ext cx="11113" cy="9525"/>
          </a:xfrm>
          <a:prstGeom prst="rect">
            <a:avLst/>
          </a:prstGeom>
          <a:solidFill>
            <a:srgbClr val="000000"/>
          </a:solidFill>
          <a:ln w="9525">
            <a:solidFill>
              <a:schemeClr val="tx1"/>
            </a:solidFill>
            <a:miter lim="800000"/>
            <a:headEnd/>
            <a:tailEnd/>
          </a:ln>
        </p:spPr>
        <p:txBody>
          <a:bodyPr/>
          <a:lstStyle/>
          <a:p>
            <a:endParaRPr lang="en-US"/>
          </a:p>
        </p:txBody>
      </p:sp>
      <p:sp>
        <p:nvSpPr>
          <p:cNvPr id="12074" name="Rectangle 897"/>
          <p:cNvSpPr>
            <a:spLocks noChangeArrowheads="1"/>
          </p:cNvSpPr>
          <p:nvPr/>
        </p:nvSpPr>
        <p:spPr bwMode="auto">
          <a:xfrm>
            <a:off x="4106863" y="3148013"/>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2075" name="Rectangle 898"/>
          <p:cNvSpPr>
            <a:spLocks noChangeArrowheads="1"/>
          </p:cNvSpPr>
          <p:nvPr/>
        </p:nvSpPr>
        <p:spPr bwMode="auto">
          <a:xfrm>
            <a:off x="2686050" y="4529138"/>
            <a:ext cx="9525" cy="7937"/>
          </a:xfrm>
          <a:prstGeom prst="rect">
            <a:avLst/>
          </a:prstGeom>
          <a:solidFill>
            <a:srgbClr val="000000"/>
          </a:solidFill>
          <a:ln w="9525">
            <a:solidFill>
              <a:schemeClr val="tx1"/>
            </a:solidFill>
            <a:miter lim="800000"/>
            <a:headEnd/>
            <a:tailEnd/>
          </a:ln>
        </p:spPr>
        <p:txBody>
          <a:bodyPr/>
          <a:lstStyle/>
          <a:p>
            <a:endParaRPr lang="en-US"/>
          </a:p>
        </p:txBody>
      </p:sp>
      <p:sp>
        <p:nvSpPr>
          <p:cNvPr id="12076" name="Rectangle 899"/>
          <p:cNvSpPr>
            <a:spLocks noChangeArrowheads="1"/>
          </p:cNvSpPr>
          <p:nvPr/>
        </p:nvSpPr>
        <p:spPr bwMode="auto">
          <a:xfrm>
            <a:off x="3438525" y="3895725"/>
            <a:ext cx="11113" cy="9525"/>
          </a:xfrm>
          <a:prstGeom prst="rect">
            <a:avLst/>
          </a:prstGeom>
          <a:solidFill>
            <a:srgbClr val="000000"/>
          </a:solidFill>
          <a:ln w="9525">
            <a:solidFill>
              <a:schemeClr val="tx1"/>
            </a:solidFill>
            <a:miter lim="800000"/>
            <a:headEnd/>
            <a:tailEnd/>
          </a:ln>
        </p:spPr>
        <p:txBody>
          <a:bodyPr/>
          <a:lstStyle/>
          <a:p>
            <a:endParaRPr lang="en-US"/>
          </a:p>
        </p:txBody>
      </p:sp>
      <p:sp>
        <p:nvSpPr>
          <p:cNvPr id="12077" name="Rectangle 900"/>
          <p:cNvSpPr>
            <a:spLocks noChangeArrowheads="1"/>
          </p:cNvSpPr>
          <p:nvPr/>
        </p:nvSpPr>
        <p:spPr bwMode="auto">
          <a:xfrm>
            <a:off x="4348163" y="3036888"/>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2078" name="Rectangle 901"/>
          <p:cNvSpPr>
            <a:spLocks noChangeArrowheads="1"/>
          </p:cNvSpPr>
          <p:nvPr/>
        </p:nvSpPr>
        <p:spPr bwMode="auto">
          <a:xfrm>
            <a:off x="3571875" y="3811588"/>
            <a:ext cx="7938" cy="9525"/>
          </a:xfrm>
          <a:prstGeom prst="rect">
            <a:avLst/>
          </a:prstGeom>
          <a:solidFill>
            <a:srgbClr val="000000"/>
          </a:solidFill>
          <a:ln w="9525">
            <a:solidFill>
              <a:schemeClr val="tx1"/>
            </a:solidFill>
            <a:miter lim="800000"/>
            <a:headEnd/>
            <a:tailEnd/>
          </a:ln>
        </p:spPr>
        <p:txBody>
          <a:bodyPr/>
          <a:lstStyle/>
          <a:p>
            <a:endParaRPr lang="en-US"/>
          </a:p>
        </p:txBody>
      </p:sp>
      <p:sp>
        <p:nvSpPr>
          <p:cNvPr id="12079" name="Rectangle 902"/>
          <p:cNvSpPr>
            <a:spLocks noChangeArrowheads="1"/>
          </p:cNvSpPr>
          <p:nvPr/>
        </p:nvSpPr>
        <p:spPr bwMode="auto">
          <a:xfrm>
            <a:off x="3457575" y="3994150"/>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2080" name="Rectangle 903"/>
          <p:cNvSpPr>
            <a:spLocks noChangeArrowheads="1"/>
          </p:cNvSpPr>
          <p:nvPr/>
        </p:nvSpPr>
        <p:spPr bwMode="auto">
          <a:xfrm>
            <a:off x="3476625" y="3889375"/>
            <a:ext cx="9525" cy="7938"/>
          </a:xfrm>
          <a:prstGeom prst="rect">
            <a:avLst/>
          </a:prstGeom>
          <a:solidFill>
            <a:srgbClr val="000000"/>
          </a:solidFill>
          <a:ln w="9525">
            <a:solidFill>
              <a:schemeClr val="tx1"/>
            </a:solidFill>
            <a:miter lim="800000"/>
            <a:headEnd/>
            <a:tailEnd/>
          </a:ln>
        </p:spPr>
        <p:txBody>
          <a:bodyPr/>
          <a:lstStyle/>
          <a:p>
            <a:endParaRPr lang="en-US"/>
          </a:p>
        </p:txBody>
      </p:sp>
      <p:sp>
        <p:nvSpPr>
          <p:cNvPr id="12081" name="Rectangle 904"/>
          <p:cNvSpPr>
            <a:spLocks noChangeArrowheads="1"/>
          </p:cNvSpPr>
          <p:nvPr/>
        </p:nvSpPr>
        <p:spPr bwMode="auto">
          <a:xfrm>
            <a:off x="3457575" y="3813175"/>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2082" name="Rectangle 905"/>
          <p:cNvSpPr>
            <a:spLocks noChangeArrowheads="1"/>
          </p:cNvSpPr>
          <p:nvPr/>
        </p:nvSpPr>
        <p:spPr bwMode="auto">
          <a:xfrm>
            <a:off x="2965450" y="3935413"/>
            <a:ext cx="11113" cy="7937"/>
          </a:xfrm>
          <a:prstGeom prst="rect">
            <a:avLst/>
          </a:prstGeom>
          <a:solidFill>
            <a:srgbClr val="000000"/>
          </a:solidFill>
          <a:ln w="9525">
            <a:solidFill>
              <a:schemeClr val="tx1"/>
            </a:solidFill>
            <a:miter lim="800000"/>
            <a:headEnd/>
            <a:tailEnd/>
          </a:ln>
        </p:spPr>
        <p:txBody>
          <a:bodyPr/>
          <a:lstStyle/>
          <a:p>
            <a:endParaRPr lang="en-US"/>
          </a:p>
        </p:txBody>
      </p:sp>
      <p:sp>
        <p:nvSpPr>
          <p:cNvPr id="12083" name="Rectangle 906"/>
          <p:cNvSpPr>
            <a:spLocks noChangeArrowheads="1"/>
          </p:cNvSpPr>
          <p:nvPr/>
        </p:nvSpPr>
        <p:spPr bwMode="auto">
          <a:xfrm>
            <a:off x="3100388" y="3829050"/>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2084" name="Rectangle 907"/>
          <p:cNvSpPr>
            <a:spLocks noChangeArrowheads="1"/>
          </p:cNvSpPr>
          <p:nvPr/>
        </p:nvSpPr>
        <p:spPr bwMode="auto">
          <a:xfrm>
            <a:off x="3471863" y="3927475"/>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2085" name="Rectangle 908"/>
          <p:cNvSpPr>
            <a:spLocks noChangeArrowheads="1"/>
          </p:cNvSpPr>
          <p:nvPr/>
        </p:nvSpPr>
        <p:spPr bwMode="auto">
          <a:xfrm>
            <a:off x="3221038" y="4094163"/>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2086" name="Rectangle 909"/>
          <p:cNvSpPr>
            <a:spLocks noChangeArrowheads="1"/>
          </p:cNvSpPr>
          <p:nvPr/>
        </p:nvSpPr>
        <p:spPr bwMode="auto">
          <a:xfrm>
            <a:off x="2917825" y="4743450"/>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2087" name="Rectangle 910"/>
          <p:cNvSpPr>
            <a:spLocks noChangeArrowheads="1"/>
          </p:cNvSpPr>
          <p:nvPr/>
        </p:nvSpPr>
        <p:spPr bwMode="auto">
          <a:xfrm>
            <a:off x="2833688" y="3900488"/>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2088" name="Rectangle 911"/>
          <p:cNvSpPr>
            <a:spLocks noChangeArrowheads="1"/>
          </p:cNvSpPr>
          <p:nvPr/>
        </p:nvSpPr>
        <p:spPr bwMode="auto">
          <a:xfrm>
            <a:off x="3414713" y="3536950"/>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2089" name="Rectangle 912"/>
          <p:cNvSpPr>
            <a:spLocks noChangeArrowheads="1"/>
          </p:cNvSpPr>
          <p:nvPr/>
        </p:nvSpPr>
        <p:spPr bwMode="auto">
          <a:xfrm>
            <a:off x="3052763" y="4179888"/>
            <a:ext cx="9525" cy="7937"/>
          </a:xfrm>
          <a:prstGeom prst="rect">
            <a:avLst/>
          </a:prstGeom>
          <a:solidFill>
            <a:srgbClr val="000000"/>
          </a:solidFill>
          <a:ln w="9525">
            <a:solidFill>
              <a:schemeClr val="tx1"/>
            </a:solidFill>
            <a:miter lim="800000"/>
            <a:headEnd/>
            <a:tailEnd/>
          </a:ln>
        </p:spPr>
        <p:txBody>
          <a:bodyPr/>
          <a:lstStyle/>
          <a:p>
            <a:endParaRPr lang="en-US"/>
          </a:p>
        </p:txBody>
      </p:sp>
      <p:sp>
        <p:nvSpPr>
          <p:cNvPr id="12090" name="Rectangle 913"/>
          <p:cNvSpPr>
            <a:spLocks noChangeArrowheads="1"/>
          </p:cNvSpPr>
          <p:nvPr/>
        </p:nvSpPr>
        <p:spPr bwMode="auto">
          <a:xfrm>
            <a:off x="3441700" y="3725863"/>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2091" name="Rectangle 914"/>
          <p:cNvSpPr>
            <a:spLocks noChangeArrowheads="1"/>
          </p:cNvSpPr>
          <p:nvPr/>
        </p:nvSpPr>
        <p:spPr bwMode="auto">
          <a:xfrm>
            <a:off x="2900363" y="4159250"/>
            <a:ext cx="7937" cy="7938"/>
          </a:xfrm>
          <a:prstGeom prst="rect">
            <a:avLst/>
          </a:prstGeom>
          <a:solidFill>
            <a:srgbClr val="000000"/>
          </a:solidFill>
          <a:ln w="9525">
            <a:solidFill>
              <a:schemeClr val="tx1"/>
            </a:solidFill>
            <a:miter lim="800000"/>
            <a:headEnd/>
            <a:tailEnd/>
          </a:ln>
        </p:spPr>
        <p:txBody>
          <a:bodyPr/>
          <a:lstStyle/>
          <a:p>
            <a:endParaRPr lang="en-US"/>
          </a:p>
        </p:txBody>
      </p:sp>
      <p:sp>
        <p:nvSpPr>
          <p:cNvPr id="12092" name="Rectangle 915"/>
          <p:cNvSpPr>
            <a:spLocks noChangeArrowheads="1"/>
          </p:cNvSpPr>
          <p:nvPr/>
        </p:nvSpPr>
        <p:spPr bwMode="auto">
          <a:xfrm>
            <a:off x="3395663" y="3983038"/>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2093" name="Rectangle 916"/>
          <p:cNvSpPr>
            <a:spLocks noChangeArrowheads="1"/>
          </p:cNvSpPr>
          <p:nvPr/>
        </p:nvSpPr>
        <p:spPr bwMode="auto">
          <a:xfrm>
            <a:off x="3198813" y="3776663"/>
            <a:ext cx="9525" cy="11112"/>
          </a:xfrm>
          <a:prstGeom prst="rect">
            <a:avLst/>
          </a:prstGeom>
          <a:solidFill>
            <a:srgbClr val="000000"/>
          </a:solidFill>
          <a:ln w="9525">
            <a:solidFill>
              <a:schemeClr val="tx1"/>
            </a:solidFill>
            <a:miter lim="800000"/>
            <a:headEnd/>
            <a:tailEnd/>
          </a:ln>
        </p:spPr>
        <p:txBody>
          <a:bodyPr/>
          <a:lstStyle/>
          <a:p>
            <a:endParaRPr lang="en-US"/>
          </a:p>
        </p:txBody>
      </p:sp>
      <p:sp>
        <p:nvSpPr>
          <p:cNvPr id="12094" name="Rectangle 917"/>
          <p:cNvSpPr>
            <a:spLocks noChangeArrowheads="1"/>
          </p:cNvSpPr>
          <p:nvPr/>
        </p:nvSpPr>
        <p:spPr bwMode="auto">
          <a:xfrm>
            <a:off x="3557588" y="3556000"/>
            <a:ext cx="9525" cy="7938"/>
          </a:xfrm>
          <a:prstGeom prst="rect">
            <a:avLst/>
          </a:prstGeom>
          <a:solidFill>
            <a:srgbClr val="000000"/>
          </a:solidFill>
          <a:ln w="9525">
            <a:solidFill>
              <a:schemeClr val="tx1"/>
            </a:solidFill>
            <a:miter lim="800000"/>
            <a:headEnd/>
            <a:tailEnd/>
          </a:ln>
        </p:spPr>
        <p:txBody>
          <a:bodyPr/>
          <a:lstStyle/>
          <a:p>
            <a:endParaRPr lang="en-US"/>
          </a:p>
        </p:txBody>
      </p:sp>
      <p:sp>
        <p:nvSpPr>
          <p:cNvPr id="12095" name="Rectangle 918"/>
          <p:cNvSpPr>
            <a:spLocks noChangeArrowheads="1"/>
          </p:cNvSpPr>
          <p:nvPr/>
        </p:nvSpPr>
        <p:spPr bwMode="auto">
          <a:xfrm>
            <a:off x="3463925" y="3889375"/>
            <a:ext cx="9525" cy="7938"/>
          </a:xfrm>
          <a:prstGeom prst="rect">
            <a:avLst/>
          </a:prstGeom>
          <a:solidFill>
            <a:srgbClr val="000000"/>
          </a:solidFill>
          <a:ln w="9525">
            <a:solidFill>
              <a:schemeClr val="tx1"/>
            </a:solidFill>
            <a:miter lim="800000"/>
            <a:headEnd/>
            <a:tailEnd/>
          </a:ln>
        </p:spPr>
        <p:txBody>
          <a:bodyPr/>
          <a:lstStyle/>
          <a:p>
            <a:endParaRPr lang="en-US"/>
          </a:p>
        </p:txBody>
      </p:sp>
      <p:sp>
        <p:nvSpPr>
          <p:cNvPr id="12096" name="Rectangle 919"/>
          <p:cNvSpPr>
            <a:spLocks noChangeArrowheads="1"/>
          </p:cNvSpPr>
          <p:nvPr/>
        </p:nvSpPr>
        <p:spPr bwMode="auto">
          <a:xfrm>
            <a:off x="2846388" y="4291013"/>
            <a:ext cx="11112" cy="9525"/>
          </a:xfrm>
          <a:prstGeom prst="rect">
            <a:avLst/>
          </a:prstGeom>
          <a:solidFill>
            <a:srgbClr val="000000"/>
          </a:solidFill>
          <a:ln w="9525">
            <a:solidFill>
              <a:schemeClr val="tx1"/>
            </a:solidFill>
            <a:miter lim="800000"/>
            <a:headEnd/>
            <a:tailEnd/>
          </a:ln>
        </p:spPr>
        <p:txBody>
          <a:bodyPr/>
          <a:lstStyle/>
          <a:p>
            <a:endParaRPr lang="en-US"/>
          </a:p>
        </p:txBody>
      </p:sp>
      <p:sp>
        <p:nvSpPr>
          <p:cNvPr id="12097" name="Rectangle 920"/>
          <p:cNvSpPr>
            <a:spLocks noChangeArrowheads="1"/>
          </p:cNvSpPr>
          <p:nvPr/>
        </p:nvSpPr>
        <p:spPr bwMode="auto">
          <a:xfrm>
            <a:off x="3355975" y="4065588"/>
            <a:ext cx="7938" cy="7937"/>
          </a:xfrm>
          <a:prstGeom prst="rect">
            <a:avLst/>
          </a:prstGeom>
          <a:solidFill>
            <a:srgbClr val="000000"/>
          </a:solidFill>
          <a:ln w="9525">
            <a:solidFill>
              <a:schemeClr val="tx1"/>
            </a:solidFill>
            <a:miter lim="800000"/>
            <a:headEnd/>
            <a:tailEnd/>
          </a:ln>
        </p:spPr>
        <p:txBody>
          <a:bodyPr/>
          <a:lstStyle/>
          <a:p>
            <a:endParaRPr lang="en-US"/>
          </a:p>
        </p:txBody>
      </p:sp>
      <p:sp>
        <p:nvSpPr>
          <p:cNvPr id="12098" name="Rectangle 921"/>
          <p:cNvSpPr>
            <a:spLocks noChangeArrowheads="1"/>
          </p:cNvSpPr>
          <p:nvPr/>
        </p:nvSpPr>
        <p:spPr bwMode="auto">
          <a:xfrm>
            <a:off x="3395663" y="4065588"/>
            <a:ext cx="9525" cy="7937"/>
          </a:xfrm>
          <a:prstGeom prst="rect">
            <a:avLst/>
          </a:prstGeom>
          <a:solidFill>
            <a:srgbClr val="000000"/>
          </a:solidFill>
          <a:ln w="9525">
            <a:solidFill>
              <a:schemeClr val="tx1"/>
            </a:solidFill>
            <a:miter lim="800000"/>
            <a:headEnd/>
            <a:tailEnd/>
          </a:ln>
        </p:spPr>
        <p:txBody>
          <a:bodyPr/>
          <a:lstStyle/>
          <a:p>
            <a:endParaRPr lang="en-US"/>
          </a:p>
        </p:txBody>
      </p:sp>
      <p:sp>
        <p:nvSpPr>
          <p:cNvPr id="12099" name="Rectangle 922"/>
          <p:cNvSpPr>
            <a:spLocks noChangeArrowheads="1"/>
          </p:cNvSpPr>
          <p:nvPr/>
        </p:nvSpPr>
        <p:spPr bwMode="auto">
          <a:xfrm>
            <a:off x="2936875" y="4122738"/>
            <a:ext cx="7938" cy="7937"/>
          </a:xfrm>
          <a:prstGeom prst="rect">
            <a:avLst/>
          </a:prstGeom>
          <a:solidFill>
            <a:srgbClr val="000000"/>
          </a:solidFill>
          <a:ln w="9525">
            <a:solidFill>
              <a:schemeClr val="tx1"/>
            </a:solidFill>
            <a:miter lim="800000"/>
            <a:headEnd/>
            <a:tailEnd/>
          </a:ln>
        </p:spPr>
        <p:txBody>
          <a:bodyPr/>
          <a:lstStyle/>
          <a:p>
            <a:endParaRPr lang="en-US"/>
          </a:p>
        </p:txBody>
      </p:sp>
      <p:sp>
        <p:nvSpPr>
          <p:cNvPr id="12100" name="Rectangle 923"/>
          <p:cNvSpPr>
            <a:spLocks noChangeArrowheads="1"/>
          </p:cNvSpPr>
          <p:nvPr/>
        </p:nvSpPr>
        <p:spPr bwMode="auto">
          <a:xfrm>
            <a:off x="3238500" y="4035425"/>
            <a:ext cx="11113" cy="9525"/>
          </a:xfrm>
          <a:prstGeom prst="rect">
            <a:avLst/>
          </a:prstGeom>
          <a:solidFill>
            <a:srgbClr val="000000"/>
          </a:solidFill>
          <a:ln w="9525">
            <a:solidFill>
              <a:schemeClr val="tx1"/>
            </a:solidFill>
            <a:miter lim="800000"/>
            <a:headEnd/>
            <a:tailEnd/>
          </a:ln>
        </p:spPr>
        <p:txBody>
          <a:bodyPr/>
          <a:lstStyle/>
          <a:p>
            <a:endParaRPr lang="en-US"/>
          </a:p>
        </p:txBody>
      </p:sp>
      <p:sp>
        <p:nvSpPr>
          <p:cNvPr id="12101" name="Rectangle 924"/>
          <p:cNvSpPr>
            <a:spLocks noChangeArrowheads="1"/>
          </p:cNvSpPr>
          <p:nvPr/>
        </p:nvSpPr>
        <p:spPr bwMode="auto">
          <a:xfrm>
            <a:off x="3502025" y="3352800"/>
            <a:ext cx="11113" cy="7938"/>
          </a:xfrm>
          <a:prstGeom prst="rect">
            <a:avLst/>
          </a:prstGeom>
          <a:solidFill>
            <a:srgbClr val="000000"/>
          </a:solidFill>
          <a:ln w="9525">
            <a:solidFill>
              <a:schemeClr val="tx1"/>
            </a:solidFill>
            <a:miter lim="800000"/>
            <a:headEnd/>
            <a:tailEnd/>
          </a:ln>
        </p:spPr>
        <p:txBody>
          <a:bodyPr/>
          <a:lstStyle/>
          <a:p>
            <a:endParaRPr lang="en-US"/>
          </a:p>
        </p:txBody>
      </p:sp>
      <p:sp>
        <p:nvSpPr>
          <p:cNvPr id="12102" name="Rectangle 925"/>
          <p:cNvSpPr>
            <a:spLocks noChangeArrowheads="1"/>
          </p:cNvSpPr>
          <p:nvPr/>
        </p:nvSpPr>
        <p:spPr bwMode="auto">
          <a:xfrm>
            <a:off x="3408363" y="4024313"/>
            <a:ext cx="7937" cy="11112"/>
          </a:xfrm>
          <a:prstGeom prst="rect">
            <a:avLst/>
          </a:prstGeom>
          <a:solidFill>
            <a:srgbClr val="000000"/>
          </a:solidFill>
          <a:ln w="9525">
            <a:solidFill>
              <a:schemeClr val="tx1"/>
            </a:solidFill>
            <a:miter lim="800000"/>
            <a:headEnd/>
            <a:tailEnd/>
          </a:ln>
        </p:spPr>
        <p:txBody>
          <a:bodyPr/>
          <a:lstStyle/>
          <a:p>
            <a:endParaRPr lang="en-US"/>
          </a:p>
        </p:txBody>
      </p:sp>
      <p:sp>
        <p:nvSpPr>
          <p:cNvPr id="12103" name="Rectangle 926"/>
          <p:cNvSpPr>
            <a:spLocks noChangeArrowheads="1"/>
          </p:cNvSpPr>
          <p:nvPr/>
        </p:nvSpPr>
        <p:spPr bwMode="auto">
          <a:xfrm>
            <a:off x="2897188" y="4162425"/>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2104" name="Rectangle 927"/>
          <p:cNvSpPr>
            <a:spLocks noChangeArrowheads="1"/>
          </p:cNvSpPr>
          <p:nvPr/>
        </p:nvSpPr>
        <p:spPr bwMode="auto">
          <a:xfrm>
            <a:off x="3416300" y="3884613"/>
            <a:ext cx="11113" cy="9525"/>
          </a:xfrm>
          <a:prstGeom prst="rect">
            <a:avLst/>
          </a:prstGeom>
          <a:solidFill>
            <a:srgbClr val="000000"/>
          </a:solidFill>
          <a:ln w="9525">
            <a:solidFill>
              <a:schemeClr val="tx1"/>
            </a:solidFill>
            <a:miter lim="800000"/>
            <a:headEnd/>
            <a:tailEnd/>
          </a:ln>
        </p:spPr>
        <p:txBody>
          <a:bodyPr/>
          <a:lstStyle/>
          <a:p>
            <a:endParaRPr lang="en-US"/>
          </a:p>
        </p:txBody>
      </p:sp>
      <p:sp>
        <p:nvSpPr>
          <p:cNvPr id="12105" name="Rectangle 928"/>
          <p:cNvSpPr>
            <a:spLocks noChangeArrowheads="1"/>
          </p:cNvSpPr>
          <p:nvPr/>
        </p:nvSpPr>
        <p:spPr bwMode="auto">
          <a:xfrm>
            <a:off x="3025775" y="3905250"/>
            <a:ext cx="11113" cy="11113"/>
          </a:xfrm>
          <a:prstGeom prst="rect">
            <a:avLst/>
          </a:prstGeom>
          <a:solidFill>
            <a:srgbClr val="000000"/>
          </a:solidFill>
          <a:ln w="9525">
            <a:solidFill>
              <a:schemeClr val="tx1"/>
            </a:solidFill>
            <a:miter lim="800000"/>
            <a:headEnd/>
            <a:tailEnd/>
          </a:ln>
        </p:spPr>
        <p:txBody>
          <a:bodyPr/>
          <a:lstStyle/>
          <a:p>
            <a:endParaRPr lang="en-US"/>
          </a:p>
        </p:txBody>
      </p:sp>
      <p:sp>
        <p:nvSpPr>
          <p:cNvPr id="12106" name="Rectangle 929"/>
          <p:cNvSpPr>
            <a:spLocks noChangeArrowheads="1"/>
          </p:cNvSpPr>
          <p:nvPr/>
        </p:nvSpPr>
        <p:spPr bwMode="auto">
          <a:xfrm>
            <a:off x="3530600" y="3749675"/>
            <a:ext cx="11113" cy="9525"/>
          </a:xfrm>
          <a:prstGeom prst="rect">
            <a:avLst/>
          </a:prstGeom>
          <a:solidFill>
            <a:srgbClr val="000000"/>
          </a:solidFill>
          <a:ln w="9525">
            <a:solidFill>
              <a:schemeClr val="tx1"/>
            </a:solidFill>
            <a:miter lim="800000"/>
            <a:headEnd/>
            <a:tailEnd/>
          </a:ln>
        </p:spPr>
        <p:txBody>
          <a:bodyPr/>
          <a:lstStyle/>
          <a:p>
            <a:endParaRPr lang="en-US"/>
          </a:p>
        </p:txBody>
      </p:sp>
      <p:sp>
        <p:nvSpPr>
          <p:cNvPr id="12107" name="Rectangle 930"/>
          <p:cNvSpPr>
            <a:spLocks noChangeArrowheads="1"/>
          </p:cNvSpPr>
          <p:nvPr/>
        </p:nvSpPr>
        <p:spPr bwMode="auto">
          <a:xfrm>
            <a:off x="3238500" y="3790950"/>
            <a:ext cx="11113" cy="9525"/>
          </a:xfrm>
          <a:prstGeom prst="rect">
            <a:avLst/>
          </a:prstGeom>
          <a:solidFill>
            <a:srgbClr val="000000"/>
          </a:solidFill>
          <a:ln w="9525">
            <a:solidFill>
              <a:schemeClr val="tx1"/>
            </a:solidFill>
            <a:miter lim="800000"/>
            <a:headEnd/>
            <a:tailEnd/>
          </a:ln>
        </p:spPr>
        <p:txBody>
          <a:bodyPr/>
          <a:lstStyle/>
          <a:p>
            <a:endParaRPr lang="en-US"/>
          </a:p>
        </p:txBody>
      </p:sp>
      <p:sp>
        <p:nvSpPr>
          <p:cNvPr id="12108" name="Rectangle 931"/>
          <p:cNvSpPr>
            <a:spLocks noChangeArrowheads="1"/>
          </p:cNvSpPr>
          <p:nvPr/>
        </p:nvSpPr>
        <p:spPr bwMode="auto">
          <a:xfrm>
            <a:off x="3392488" y="3952875"/>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2109" name="Rectangle 932"/>
          <p:cNvSpPr>
            <a:spLocks noChangeArrowheads="1"/>
          </p:cNvSpPr>
          <p:nvPr/>
        </p:nvSpPr>
        <p:spPr bwMode="auto">
          <a:xfrm>
            <a:off x="3405188" y="3951288"/>
            <a:ext cx="9525" cy="7937"/>
          </a:xfrm>
          <a:prstGeom prst="rect">
            <a:avLst/>
          </a:prstGeom>
          <a:solidFill>
            <a:srgbClr val="000000"/>
          </a:solidFill>
          <a:ln w="9525">
            <a:solidFill>
              <a:schemeClr val="tx1"/>
            </a:solidFill>
            <a:miter lim="800000"/>
            <a:headEnd/>
            <a:tailEnd/>
          </a:ln>
        </p:spPr>
        <p:txBody>
          <a:bodyPr/>
          <a:lstStyle/>
          <a:p>
            <a:endParaRPr lang="en-US"/>
          </a:p>
        </p:txBody>
      </p:sp>
      <p:sp>
        <p:nvSpPr>
          <p:cNvPr id="12110" name="Rectangle 933"/>
          <p:cNvSpPr>
            <a:spLocks noChangeArrowheads="1"/>
          </p:cNvSpPr>
          <p:nvPr/>
        </p:nvSpPr>
        <p:spPr bwMode="auto">
          <a:xfrm>
            <a:off x="3565525" y="3657600"/>
            <a:ext cx="7938" cy="11113"/>
          </a:xfrm>
          <a:prstGeom prst="rect">
            <a:avLst/>
          </a:prstGeom>
          <a:solidFill>
            <a:srgbClr val="000000"/>
          </a:solidFill>
          <a:ln w="9525">
            <a:solidFill>
              <a:schemeClr val="tx1"/>
            </a:solidFill>
            <a:miter lim="800000"/>
            <a:headEnd/>
            <a:tailEnd/>
          </a:ln>
        </p:spPr>
        <p:txBody>
          <a:bodyPr/>
          <a:lstStyle/>
          <a:p>
            <a:endParaRPr lang="en-US"/>
          </a:p>
        </p:txBody>
      </p:sp>
      <p:sp>
        <p:nvSpPr>
          <p:cNvPr id="12111" name="Rectangle 934"/>
          <p:cNvSpPr>
            <a:spLocks noChangeArrowheads="1"/>
          </p:cNvSpPr>
          <p:nvPr/>
        </p:nvSpPr>
        <p:spPr bwMode="auto">
          <a:xfrm>
            <a:off x="2674938" y="4706938"/>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2112" name="Rectangle 935"/>
          <p:cNvSpPr>
            <a:spLocks noChangeArrowheads="1"/>
          </p:cNvSpPr>
          <p:nvPr/>
        </p:nvSpPr>
        <p:spPr bwMode="auto">
          <a:xfrm>
            <a:off x="3282950" y="4000500"/>
            <a:ext cx="11113" cy="9525"/>
          </a:xfrm>
          <a:prstGeom prst="rect">
            <a:avLst/>
          </a:prstGeom>
          <a:solidFill>
            <a:srgbClr val="000000"/>
          </a:solidFill>
          <a:ln w="9525">
            <a:solidFill>
              <a:schemeClr val="tx1"/>
            </a:solidFill>
            <a:miter lim="800000"/>
            <a:headEnd/>
            <a:tailEnd/>
          </a:ln>
        </p:spPr>
        <p:txBody>
          <a:bodyPr/>
          <a:lstStyle/>
          <a:p>
            <a:endParaRPr lang="en-US"/>
          </a:p>
        </p:txBody>
      </p:sp>
      <p:sp>
        <p:nvSpPr>
          <p:cNvPr id="12113" name="Rectangle 936"/>
          <p:cNvSpPr>
            <a:spLocks noChangeArrowheads="1"/>
          </p:cNvSpPr>
          <p:nvPr/>
        </p:nvSpPr>
        <p:spPr bwMode="auto">
          <a:xfrm>
            <a:off x="3279775" y="4003675"/>
            <a:ext cx="12700" cy="7938"/>
          </a:xfrm>
          <a:prstGeom prst="rect">
            <a:avLst/>
          </a:prstGeom>
          <a:solidFill>
            <a:srgbClr val="000000"/>
          </a:solidFill>
          <a:ln w="9525">
            <a:solidFill>
              <a:schemeClr val="tx1"/>
            </a:solidFill>
            <a:miter lim="800000"/>
            <a:headEnd/>
            <a:tailEnd/>
          </a:ln>
        </p:spPr>
        <p:txBody>
          <a:bodyPr/>
          <a:lstStyle/>
          <a:p>
            <a:endParaRPr lang="en-US"/>
          </a:p>
        </p:txBody>
      </p:sp>
      <p:sp>
        <p:nvSpPr>
          <p:cNvPr id="12114" name="Rectangle 937"/>
          <p:cNvSpPr>
            <a:spLocks noChangeArrowheads="1"/>
          </p:cNvSpPr>
          <p:nvPr/>
        </p:nvSpPr>
        <p:spPr bwMode="auto">
          <a:xfrm>
            <a:off x="3579813" y="3687763"/>
            <a:ext cx="12700" cy="9525"/>
          </a:xfrm>
          <a:prstGeom prst="rect">
            <a:avLst/>
          </a:prstGeom>
          <a:solidFill>
            <a:srgbClr val="000000"/>
          </a:solidFill>
          <a:ln w="9525">
            <a:solidFill>
              <a:schemeClr val="tx1"/>
            </a:solidFill>
            <a:miter lim="800000"/>
            <a:headEnd/>
            <a:tailEnd/>
          </a:ln>
        </p:spPr>
        <p:txBody>
          <a:bodyPr/>
          <a:lstStyle/>
          <a:p>
            <a:endParaRPr lang="en-US"/>
          </a:p>
        </p:txBody>
      </p:sp>
      <p:sp>
        <p:nvSpPr>
          <p:cNvPr id="12115" name="Rectangle 938"/>
          <p:cNvSpPr>
            <a:spLocks noChangeArrowheads="1"/>
          </p:cNvSpPr>
          <p:nvPr/>
        </p:nvSpPr>
        <p:spPr bwMode="auto">
          <a:xfrm>
            <a:off x="3186113" y="4156075"/>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2116" name="Rectangle 939"/>
          <p:cNvSpPr>
            <a:spLocks noChangeArrowheads="1"/>
          </p:cNvSpPr>
          <p:nvPr/>
        </p:nvSpPr>
        <p:spPr bwMode="auto">
          <a:xfrm>
            <a:off x="3078163" y="4162425"/>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2117" name="Rectangle 940"/>
          <p:cNvSpPr>
            <a:spLocks noChangeArrowheads="1"/>
          </p:cNvSpPr>
          <p:nvPr/>
        </p:nvSpPr>
        <p:spPr bwMode="auto">
          <a:xfrm>
            <a:off x="3213100" y="3983038"/>
            <a:ext cx="7938" cy="9525"/>
          </a:xfrm>
          <a:prstGeom prst="rect">
            <a:avLst/>
          </a:prstGeom>
          <a:solidFill>
            <a:srgbClr val="000000"/>
          </a:solidFill>
          <a:ln w="9525">
            <a:solidFill>
              <a:schemeClr val="tx1"/>
            </a:solidFill>
            <a:miter lim="800000"/>
            <a:headEnd/>
            <a:tailEnd/>
          </a:ln>
        </p:spPr>
        <p:txBody>
          <a:bodyPr/>
          <a:lstStyle/>
          <a:p>
            <a:endParaRPr lang="en-US"/>
          </a:p>
        </p:txBody>
      </p:sp>
      <p:sp>
        <p:nvSpPr>
          <p:cNvPr id="12118" name="Rectangle 941"/>
          <p:cNvSpPr>
            <a:spLocks noChangeArrowheads="1"/>
          </p:cNvSpPr>
          <p:nvPr/>
        </p:nvSpPr>
        <p:spPr bwMode="auto">
          <a:xfrm>
            <a:off x="3467100" y="3657600"/>
            <a:ext cx="9525" cy="11113"/>
          </a:xfrm>
          <a:prstGeom prst="rect">
            <a:avLst/>
          </a:prstGeom>
          <a:solidFill>
            <a:srgbClr val="000000"/>
          </a:solidFill>
          <a:ln w="9525">
            <a:solidFill>
              <a:schemeClr val="tx1"/>
            </a:solidFill>
            <a:miter lim="800000"/>
            <a:headEnd/>
            <a:tailEnd/>
          </a:ln>
        </p:spPr>
        <p:txBody>
          <a:bodyPr/>
          <a:lstStyle/>
          <a:p>
            <a:endParaRPr lang="en-US"/>
          </a:p>
        </p:txBody>
      </p:sp>
      <p:sp>
        <p:nvSpPr>
          <p:cNvPr id="12119" name="Rectangle 942"/>
          <p:cNvSpPr>
            <a:spLocks noChangeArrowheads="1"/>
          </p:cNvSpPr>
          <p:nvPr/>
        </p:nvSpPr>
        <p:spPr bwMode="auto">
          <a:xfrm>
            <a:off x="3514725" y="3905250"/>
            <a:ext cx="7938" cy="9525"/>
          </a:xfrm>
          <a:prstGeom prst="rect">
            <a:avLst/>
          </a:prstGeom>
          <a:solidFill>
            <a:srgbClr val="000000"/>
          </a:solidFill>
          <a:ln w="9525">
            <a:solidFill>
              <a:schemeClr val="tx1"/>
            </a:solidFill>
            <a:miter lim="800000"/>
            <a:headEnd/>
            <a:tailEnd/>
          </a:ln>
        </p:spPr>
        <p:txBody>
          <a:bodyPr/>
          <a:lstStyle/>
          <a:p>
            <a:endParaRPr lang="en-US"/>
          </a:p>
        </p:txBody>
      </p:sp>
      <p:sp>
        <p:nvSpPr>
          <p:cNvPr id="12120" name="Rectangle 943"/>
          <p:cNvSpPr>
            <a:spLocks noChangeArrowheads="1"/>
          </p:cNvSpPr>
          <p:nvPr/>
        </p:nvSpPr>
        <p:spPr bwMode="auto">
          <a:xfrm>
            <a:off x="3106738" y="4202113"/>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2121" name="Rectangle 944"/>
          <p:cNvSpPr>
            <a:spLocks noChangeArrowheads="1"/>
          </p:cNvSpPr>
          <p:nvPr/>
        </p:nvSpPr>
        <p:spPr bwMode="auto">
          <a:xfrm>
            <a:off x="3421063" y="3422650"/>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2122" name="Rectangle 945"/>
          <p:cNvSpPr>
            <a:spLocks noChangeArrowheads="1"/>
          </p:cNvSpPr>
          <p:nvPr/>
        </p:nvSpPr>
        <p:spPr bwMode="auto">
          <a:xfrm>
            <a:off x="3408363" y="3937000"/>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2123" name="Rectangle 946"/>
          <p:cNvSpPr>
            <a:spLocks noChangeArrowheads="1"/>
          </p:cNvSpPr>
          <p:nvPr/>
        </p:nvSpPr>
        <p:spPr bwMode="auto">
          <a:xfrm>
            <a:off x="2681288" y="4119563"/>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2124" name="Rectangle 947"/>
          <p:cNvSpPr>
            <a:spLocks noChangeArrowheads="1"/>
          </p:cNvSpPr>
          <p:nvPr/>
        </p:nvSpPr>
        <p:spPr bwMode="auto">
          <a:xfrm>
            <a:off x="2800350" y="4468813"/>
            <a:ext cx="7938" cy="9525"/>
          </a:xfrm>
          <a:prstGeom prst="rect">
            <a:avLst/>
          </a:prstGeom>
          <a:solidFill>
            <a:srgbClr val="000000"/>
          </a:solidFill>
          <a:ln w="9525">
            <a:solidFill>
              <a:schemeClr val="tx1"/>
            </a:solidFill>
            <a:miter lim="800000"/>
            <a:headEnd/>
            <a:tailEnd/>
          </a:ln>
        </p:spPr>
        <p:txBody>
          <a:bodyPr/>
          <a:lstStyle/>
          <a:p>
            <a:endParaRPr lang="en-US"/>
          </a:p>
        </p:txBody>
      </p:sp>
      <p:sp>
        <p:nvSpPr>
          <p:cNvPr id="12125" name="Rectangle 948"/>
          <p:cNvSpPr>
            <a:spLocks noChangeArrowheads="1"/>
          </p:cNvSpPr>
          <p:nvPr/>
        </p:nvSpPr>
        <p:spPr bwMode="auto">
          <a:xfrm>
            <a:off x="3001963" y="3979863"/>
            <a:ext cx="11112" cy="9525"/>
          </a:xfrm>
          <a:prstGeom prst="rect">
            <a:avLst/>
          </a:prstGeom>
          <a:solidFill>
            <a:srgbClr val="000000"/>
          </a:solidFill>
          <a:ln w="9525">
            <a:solidFill>
              <a:schemeClr val="tx1"/>
            </a:solidFill>
            <a:miter lim="800000"/>
            <a:headEnd/>
            <a:tailEnd/>
          </a:ln>
        </p:spPr>
        <p:txBody>
          <a:bodyPr/>
          <a:lstStyle/>
          <a:p>
            <a:endParaRPr lang="en-US"/>
          </a:p>
        </p:txBody>
      </p:sp>
      <p:sp>
        <p:nvSpPr>
          <p:cNvPr id="12126" name="Rectangle 949"/>
          <p:cNvSpPr>
            <a:spLocks noChangeArrowheads="1"/>
          </p:cNvSpPr>
          <p:nvPr/>
        </p:nvSpPr>
        <p:spPr bwMode="auto">
          <a:xfrm>
            <a:off x="2851150" y="4089400"/>
            <a:ext cx="7938" cy="9525"/>
          </a:xfrm>
          <a:prstGeom prst="rect">
            <a:avLst/>
          </a:prstGeom>
          <a:solidFill>
            <a:srgbClr val="000000"/>
          </a:solidFill>
          <a:ln w="9525">
            <a:solidFill>
              <a:schemeClr val="tx1"/>
            </a:solidFill>
            <a:miter lim="800000"/>
            <a:headEnd/>
            <a:tailEnd/>
          </a:ln>
        </p:spPr>
        <p:txBody>
          <a:bodyPr/>
          <a:lstStyle/>
          <a:p>
            <a:endParaRPr lang="en-US"/>
          </a:p>
        </p:txBody>
      </p:sp>
      <p:sp>
        <p:nvSpPr>
          <p:cNvPr id="12127" name="Rectangle 950"/>
          <p:cNvSpPr>
            <a:spLocks noChangeArrowheads="1"/>
          </p:cNvSpPr>
          <p:nvPr/>
        </p:nvSpPr>
        <p:spPr bwMode="auto">
          <a:xfrm>
            <a:off x="3019425" y="3987800"/>
            <a:ext cx="9525" cy="7938"/>
          </a:xfrm>
          <a:prstGeom prst="rect">
            <a:avLst/>
          </a:prstGeom>
          <a:solidFill>
            <a:srgbClr val="000000"/>
          </a:solidFill>
          <a:ln w="9525">
            <a:solidFill>
              <a:schemeClr val="tx1"/>
            </a:solidFill>
            <a:miter lim="800000"/>
            <a:headEnd/>
            <a:tailEnd/>
          </a:ln>
        </p:spPr>
        <p:txBody>
          <a:bodyPr/>
          <a:lstStyle/>
          <a:p>
            <a:endParaRPr lang="en-US"/>
          </a:p>
        </p:txBody>
      </p:sp>
      <p:sp>
        <p:nvSpPr>
          <p:cNvPr id="12128" name="Rectangle 951"/>
          <p:cNvSpPr>
            <a:spLocks noChangeArrowheads="1"/>
          </p:cNvSpPr>
          <p:nvPr/>
        </p:nvSpPr>
        <p:spPr bwMode="auto">
          <a:xfrm>
            <a:off x="3157538" y="4159250"/>
            <a:ext cx="7937" cy="7938"/>
          </a:xfrm>
          <a:prstGeom prst="rect">
            <a:avLst/>
          </a:prstGeom>
          <a:solidFill>
            <a:srgbClr val="000000"/>
          </a:solidFill>
          <a:ln w="9525">
            <a:solidFill>
              <a:schemeClr val="tx1"/>
            </a:solidFill>
            <a:miter lim="800000"/>
            <a:headEnd/>
            <a:tailEnd/>
          </a:ln>
        </p:spPr>
        <p:txBody>
          <a:bodyPr/>
          <a:lstStyle/>
          <a:p>
            <a:endParaRPr lang="en-US"/>
          </a:p>
        </p:txBody>
      </p:sp>
      <p:sp>
        <p:nvSpPr>
          <p:cNvPr id="12129" name="Rectangle 952"/>
          <p:cNvSpPr>
            <a:spLocks noChangeArrowheads="1"/>
          </p:cNvSpPr>
          <p:nvPr/>
        </p:nvSpPr>
        <p:spPr bwMode="auto">
          <a:xfrm>
            <a:off x="2811463" y="4384675"/>
            <a:ext cx="9525" cy="6350"/>
          </a:xfrm>
          <a:prstGeom prst="rect">
            <a:avLst/>
          </a:prstGeom>
          <a:solidFill>
            <a:srgbClr val="000000"/>
          </a:solidFill>
          <a:ln w="9525">
            <a:solidFill>
              <a:schemeClr val="tx1"/>
            </a:solidFill>
            <a:miter lim="800000"/>
            <a:headEnd/>
            <a:tailEnd/>
          </a:ln>
        </p:spPr>
        <p:txBody>
          <a:bodyPr/>
          <a:lstStyle/>
          <a:p>
            <a:endParaRPr lang="en-US"/>
          </a:p>
        </p:txBody>
      </p:sp>
      <p:sp>
        <p:nvSpPr>
          <p:cNvPr id="12130" name="Rectangle 953"/>
          <p:cNvSpPr>
            <a:spLocks noChangeArrowheads="1"/>
          </p:cNvSpPr>
          <p:nvPr/>
        </p:nvSpPr>
        <p:spPr bwMode="auto">
          <a:xfrm>
            <a:off x="3336925" y="4041775"/>
            <a:ext cx="7938" cy="9525"/>
          </a:xfrm>
          <a:prstGeom prst="rect">
            <a:avLst/>
          </a:prstGeom>
          <a:solidFill>
            <a:srgbClr val="000000"/>
          </a:solidFill>
          <a:ln w="9525">
            <a:solidFill>
              <a:schemeClr val="tx1"/>
            </a:solidFill>
            <a:miter lim="800000"/>
            <a:headEnd/>
            <a:tailEnd/>
          </a:ln>
        </p:spPr>
        <p:txBody>
          <a:bodyPr/>
          <a:lstStyle/>
          <a:p>
            <a:endParaRPr lang="en-US"/>
          </a:p>
        </p:txBody>
      </p:sp>
      <p:sp>
        <p:nvSpPr>
          <p:cNvPr id="12131" name="Rectangle 954"/>
          <p:cNvSpPr>
            <a:spLocks noChangeArrowheads="1"/>
          </p:cNvSpPr>
          <p:nvPr/>
        </p:nvSpPr>
        <p:spPr bwMode="auto">
          <a:xfrm>
            <a:off x="3209925" y="4179888"/>
            <a:ext cx="9525" cy="7937"/>
          </a:xfrm>
          <a:prstGeom prst="rect">
            <a:avLst/>
          </a:prstGeom>
          <a:solidFill>
            <a:srgbClr val="000000"/>
          </a:solidFill>
          <a:ln w="9525">
            <a:solidFill>
              <a:schemeClr val="tx1"/>
            </a:solidFill>
            <a:miter lim="800000"/>
            <a:headEnd/>
            <a:tailEnd/>
          </a:ln>
        </p:spPr>
        <p:txBody>
          <a:bodyPr/>
          <a:lstStyle/>
          <a:p>
            <a:endParaRPr lang="en-US"/>
          </a:p>
        </p:txBody>
      </p:sp>
      <p:sp>
        <p:nvSpPr>
          <p:cNvPr id="12132" name="Rectangle 955"/>
          <p:cNvSpPr>
            <a:spLocks noChangeArrowheads="1"/>
          </p:cNvSpPr>
          <p:nvPr/>
        </p:nvSpPr>
        <p:spPr bwMode="auto">
          <a:xfrm>
            <a:off x="2908300" y="4141788"/>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2133" name="Rectangle 956"/>
          <p:cNvSpPr>
            <a:spLocks noChangeArrowheads="1"/>
          </p:cNvSpPr>
          <p:nvPr/>
        </p:nvSpPr>
        <p:spPr bwMode="auto">
          <a:xfrm>
            <a:off x="3071813" y="4300538"/>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2134" name="Rectangle 957"/>
          <p:cNvSpPr>
            <a:spLocks noChangeArrowheads="1"/>
          </p:cNvSpPr>
          <p:nvPr/>
        </p:nvSpPr>
        <p:spPr bwMode="auto">
          <a:xfrm>
            <a:off x="3408363" y="3808413"/>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2135" name="Rectangle 958"/>
          <p:cNvSpPr>
            <a:spLocks noChangeArrowheads="1"/>
          </p:cNvSpPr>
          <p:nvPr/>
        </p:nvSpPr>
        <p:spPr bwMode="auto">
          <a:xfrm>
            <a:off x="3476625" y="3922713"/>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2136" name="Rectangle 959"/>
          <p:cNvSpPr>
            <a:spLocks noChangeArrowheads="1"/>
          </p:cNvSpPr>
          <p:nvPr/>
        </p:nvSpPr>
        <p:spPr bwMode="auto">
          <a:xfrm>
            <a:off x="3422650" y="3832225"/>
            <a:ext cx="11113" cy="9525"/>
          </a:xfrm>
          <a:prstGeom prst="rect">
            <a:avLst/>
          </a:prstGeom>
          <a:solidFill>
            <a:srgbClr val="000000"/>
          </a:solidFill>
          <a:ln w="9525">
            <a:solidFill>
              <a:schemeClr val="tx1"/>
            </a:solidFill>
            <a:miter lim="800000"/>
            <a:headEnd/>
            <a:tailEnd/>
          </a:ln>
        </p:spPr>
        <p:txBody>
          <a:bodyPr/>
          <a:lstStyle/>
          <a:p>
            <a:endParaRPr lang="en-US"/>
          </a:p>
        </p:txBody>
      </p:sp>
      <p:sp>
        <p:nvSpPr>
          <p:cNvPr id="12137" name="Rectangle 960"/>
          <p:cNvSpPr>
            <a:spLocks noChangeArrowheads="1"/>
          </p:cNvSpPr>
          <p:nvPr/>
        </p:nvSpPr>
        <p:spPr bwMode="auto">
          <a:xfrm>
            <a:off x="3351213" y="3968750"/>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2138" name="Rectangle 961"/>
          <p:cNvSpPr>
            <a:spLocks noChangeArrowheads="1"/>
          </p:cNvSpPr>
          <p:nvPr/>
        </p:nvSpPr>
        <p:spPr bwMode="auto">
          <a:xfrm>
            <a:off x="3476625" y="3849688"/>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2139" name="Rectangle 962"/>
          <p:cNvSpPr>
            <a:spLocks noChangeArrowheads="1"/>
          </p:cNvSpPr>
          <p:nvPr/>
        </p:nvSpPr>
        <p:spPr bwMode="auto">
          <a:xfrm>
            <a:off x="3113088" y="3686175"/>
            <a:ext cx="7937" cy="7938"/>
          </a:xfrm>
          <a:prstGeom prst="rect">
            <a:avLst/>
          </a:prstGeom>
          <a:solidFill>
            <a:srgbClr val="000000"/>
          </a:solidFill>
          <a:ln w="9525">
            <a:solidFill>
              <a:schemeClr val="tx1"/>
            </a:solidFill>
            <a:miter lim="800000"/>
            <a:headEnd/>
            <a:tailEnd/>
          </a:ln>
        </p:spPr>
        <p:txBody>
          <a:bodyPr/>
          <a:lstStyle/>
          <a:p>
            <a:endParaRPr lang="en-US"/>
          </a:p>
        </p:txBody>
      </p:sp>
      <p:sp>
        <p:nvSpPr>
          <p:cNvPr id="12140" name="Rectangle 963"/>
          <p:cNvSpPr>
            <a:spLocks noChangeArrowheads="1"/>
          </p:cNvSpPr>
          <p:nvPr/>
        </p:nvSpPr>
        <p:spPr bwMode="auto">
          <a:xfrm>
            <a:off x="3243263" y="3640138"/>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2141" name="Rectangle 964"/>
          <p:cNvSpPr>
            <a:spLocks noChangeArrowheads="1"/>
          </p:cNvSpPr>
          <p:nvPr/>
        </p:nvSpPr>
        <p:spPr bwMode="auto">
          <a:xfrm>
            <a:off x="3071813" y="4098925"/>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2142" name="Rectangle 965"/>
          <p:cNvSpPr>
            <a:spLocks noChangeArrowheads="1"/>
          </p:cNvSpPr>
          <p:nvPr/>
        </p:nvSpPr>
        <p:spPr bwMode="auto">
          <a:xfrm>
            <a:off x="3409950" y="3922713"/>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2143" name="Rectangle 966"/>
          <p:cNvSpPr>
            <a:spLocks noChangeArrowheads="1"/>
          </p:cNvSpPr>
          <p:nvPr/>
        </p:nvSpPr>
        <p:spPr bwMode="auto">
          <a:xfrm>
            <a:off x="2654300" y="4497388"/>
            <a:ext cx="9525" cy="7937"/>
          </a:xfrm>
          <a:prstGeom prst="rect">
            <a:avLst/>
          </a:prstGeom>
          <a:solidFill>
            <a:srgbClr val="000000"/>
          </a:solidFill>
          <a:ln w="9525">
            <a:solidFill>
              <a:schemeClr val="tx1"/>
            </a:solidFill>
            <a:miter lim="800000"/>
            <a:headEnd/>
            <a:tailEnd/>
          </a:ln>
        </p:spPr>
        <p:txBody>
          <a:bodyPr/>
          <a:lstStyle/>
          <a:p>
            <a:endParaRPr lang="en-US"/>
          </a:p>
        </p:txBody>
      </p:sp>
      <p:sp>
        <p:nvSpPr>
          <p:cNvPr id="12144" name="Rectangle 967"/>
          <p:cNvSpPr>
            <a:spLocks noChangeArrowheads="1"/>
          </p:cNvSpPr>
          <p:nvPr/>
        </p:nvSpPr>
        <p:spPr bwMode="auto">
          <a:xfrm>
            <a:off x="4484688" y="2921000"/>
            <a:ext cx="7937" cy="7938"/>
          </a:xfrm>
          <a:prstGeom prst="rect">
            <a:avLst/>
          </a:prstGeom>
          <a:solidFill>
            <a:srgbClr val="000000"/>
          </a:solidFill>
          <a:ln w="9525">
            <a:solidFill>
              <a:schemeClr val="tx1"/>
            </a:solidFill>
            <a:miter lim="800000"/>
            <a:headEnd/>
            <a:tailEnd/>
          </a:ln>
        </p:spPr>
        <p:txBody>
          <a:bodyPr/>
          <a:lstStyle/>
          <a:p>
            <a:endParaRPr lang="en-US"/>
          </a:p>
        </p:txBody>
      </p:sp>
      <p:sp>
        <p:nvSpPr>
          <p:cNvPr id="12145" name="Rectangle 968"/>
          <p:cNvSpPr>
            <a:spLocks noChangeArrowheads="1"/>
          </p:cNvSpPr>
          <p:nvPr/>
        </p:nvSpPr>
        <p:spPr bwMode="auto">
          <a:xfrm>
            <a:off x="3251200" y="3821113"/>
            <a:ext cx="7938" cy="7937"/>
          </a:xfrm>
          <a:prstGeom prst="rect">
            <a:avLst/>
          </a:prstGeom>
          <a:solidFill>
            <a:srgbClr val="000000"/>
          </a:solidFill>
          <a:ln w="9525">
            <a:solidFill>
              <a:schemeClr val="tx1"/>
            </a:solidFill>
            <a:miter lim="800000"/>
            <a:headEnd/>
            <a:tailEnd/>
          </a:ln>
        </p:spPr>
        <p:txBody>
          <a:bodyPr/>
          <a:lstStyle/>
          <a:p>
            <a:endParaRPr lang="en-US"/>
          </a:p>
        </p:txBody>
      </p:sp>
      <p:sp>
        <p:nvSpPr>
          <p:cNvPr id="12146" name="Rectangle 969"/>
          <p:cNvSpPr>
            <a:spLocks noChangeArrowheads="1"/>
          </p:cNvSpPr>
          <p:nvPr/>
        </p:nvSpPr>
        <p:spPr bwMode="auto">
          <a:xfrm>
            <a:off x="3405188" y="4011613"/>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2147" name="Rectangle 970"/>
          <p:cNvSpPr>
            <a:spLocks noChangeArrowheads="1"/>
          </p:cNvSpPr>
          <p:nvPr/>
        </p:nvSpPr>
        <p:spPr bwMode="auto">
          <a:xfrm>
            <a:off x="3222625" y="4124325"/>
            <a:ext cx="12700" cy="9525"/>
          </a:xfrm>
          <a:prstGeom prst="rect">
            <a:avLst/>
          </a:prstGeom>
          <a:solidFill>
            <a:srgbClr val="000000"/>
          </a:solidFill>
          <a:ln w="9525">
            <a:solidFill>
              <a:schemeClr val="tx1"/>
            </a:solidFill>
            <a:miter lim="800000"/>
            <a:headEnd/>
            <a:tailEnd/>
          </a:ln>
        </p:spPr>
        <p:txBody>
          <a:bodyPr/>
          <a:lstStyle/>
          <a:p>
            <a:endParaRPr lang="en-US"/>
          </a:p>
        </p:txBody>
      </p:sp>
      <p:sp>
        <p:nvSpPr>
          <p:cNvPr id="12148" name="Rectangle 971"/>
          <p:cNvSpPr>
            <a:spLocks noChangeArrowheads="1"/>
          </p:cNvSpPr>
          <p:nvPr/>
        </p:nvSpPr>
        <p:spPr bwMode="auto">
          <a:xfrm>
            <a:off x="2943225" y="4032250"/>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2149" name="Rectangle 972"/>
          <p:cNvSpPr>
            <a:spLocks noChangeArrowheads="1"/>
          </p:cNvSpPr>
          <p:nvPr/>
        </p:nvSpPr>
        <p:spPr bwMode="auto">
          <a:xfrm>
            <a:off x="2965450" y="3938588"/>
            <a:ext cx="11113" cy="9525"/>
          </a:xfrm>
          <a:prstGeom prst="rect">
            <a:avLst/>
          </a:prstGeom>
          <a:solidFill>
            <a:srgbClr val="000000"/>
          </a:solidFill>
          <a:ln w="9525">
            <a:solidFill>
              <a:schemeClr val="tx1"/>
            </a:solidFill>
            <a:miter lim="800000"/>
            <a:headEnd/>
            <a:tailEnd/>
          </a:ln>
        </p:spPr>
        <p:txBody>
          <a:bodyPr/>
          <a:lstStyle/>
          <a:p>
            <a:endParaRPr lang="en-US"/>
          </a:p>
        </p:txBody>
      </p:sp>
      <p:sp>
        <p:nvSpPr>
          <p:cNvPr id="12150" name="Rectangle 973"/>
          <p:cNvSpPr>
            <a:spLocks noChangeArrowheads="1"/>
          </p:cNvSpPr>
          <p:nvPr/>
        </p:nvSpPr>
        <p:spPr bwMode="auto">
          <a:xfrm>
            <a:off x="2682875" y="4537075"/>
            <a:ext cx="11113" cy="9525"/>
          </a:xfrm>
          <a:prstGeom prst="rect">
            <a:avLst/>
          </a:prstGeom>
          <a:solidFill>
            <a:srgbClr val="000000"/>
          </a:solidFill>
          <a:ln w="9525">
            <a:solidFill>
              <a:schemeClr val="tx1"/>
            </a:solidFill>
            <a:miter lim="800000"/>
            <a:headEnd/>
            <a:tailEnd/>
          </a:ln>
        </p:spPr>
        <p:txBody>
          <a:bodyPr/>
          <a:lstStyle/>
          <a:p>
            <a:endParaRPr lang="en-US"/>
          </a:p>
        </p:txBody>
      </p:sp>
      <p:sp>
        <p:nvSpPr>
          <p:cNvPr id="12151" name="Rectangle 974"/>
          <p:cNvSpPr>
            <a:spLocks noChangeArrowheads="1"/>
          </p:cNvSpPr>
          <p:nvPr/>
        </p:nvSpPr>
        <p:spPr bwMode="auto">
          <a:xfrm>
            <a:off x="3587750" y="3836988"/>
            <a:ext cx="11113" cy="7937"/>
          </a:xfrm>
          <a:prstGeom prst="rect">
            <a:avLst/>
          </a:prstGeom>
          <a:solidFill>
            <a:srgbClr val="000000"/>
          </a:solidFill>
          <a:ln w="9525">
            <a:solidFill>
              <a:schemeClr val="tx1"/>
            </a:solidFill>
            <a:miter lim="800000"/>
            <a:headEnd/>
            <a:tailEnd/>
          </a:ln>
        </p:spPr>
        <p:txBody>
          <a:bodyPr/>
          <a:lstStyle/>
          <a:p>
            <a:endParaRPr lang="en-US"/>
          </a:p>
        </p:txBody>
      </p:sp>
      <p:sp>
        <p:nvSpPr>
          <p:cNvPr id="12152" name="Rectangle 975"/>
          <p:cNvSpPr>
            <a:spLocks noChangeArrowheads="1"/>
          </p:cNvSpPr>
          <p:nvPr/>
        </p:nvSpPr>
        <p:spPr bwMode="auto">
          <a:xfrm>
            <a:off x="3270250" y="4060825"/>
            <a:ext cx="7938" cy="7938"/>
          </a:xfrm>
          <a:prstGeom prst="rect">
            <a:avLst/>
          </a:prstGeom>
          <a:solidFill>
            <a:srgbClr val="000000"/>
          </a:solidFill>
          <a:ln w="9525">
            <a:solidFill>
              <a:schemeClr val="tx1"/>
            </a:solidFill>
            <a:miter lim="800000"/>
            <a:headEnd/>
            <a:tailEnd/>
          </a:ln>
        </p:spPr>
        <p:txBody>
          <a:bodyPr/>
          <a:lstStyle/>
          <a:p>
            <a:endParaRPr lang="en-US"/>
          </a:p>
        </p:txBody>
      </p:sp>
      <p:sp>
        <p:nvSpPr>
          <p:cNvPr id="12153" name="Rectangle 976"/>
          <p:cNvSpPr>
            <a:spLocks noChangeArrowheads="1"/>
          </p:cNvSpPr>
          <p:nvPr/>
        </p:nvSpPr>
        <p:spPr bwMode="auto">
          <a:xfrm>
            <a:off x="4383088" y="2952750"/>
            <a:ext cx="7937" cy="7938"/>
          </a:xfrm>
          <a:prstGeom prst="rect">
            <a:avLst/>
          </a:prstGeom>
          <a:solidFill>
            <a:srgbClr val="000000"/>
          </a:solidFill>
          <a:ln w="9525">
            <a:solidFill>
              <a:schemeClr val="tx1"/>
            </a:solidFill>
            <a:miter lim="800000"/>
            <a:headEnd/>
            <a:tailEnd/>
          </a:ln>
        </p:spPr>
        <p:txBody>
          <a:bodyPr/>
          <a:lstStyle/>
          <a:p>
            <a:endParaRPr lang="en-US"/>
          </a:p>
        </p:txBody>
      </p:sp>
      <p:sp>
        <p:nvSpPr>
          <p:cNvPr id="12154" name="Rectangle 977"/>
          <p:cNvSpPr>
            <a:spLocks noChangeArrowheads="1"/>
          </p:cNvSpPr>
          <p:nvPr/>
        </p:nvSpPr>
        <p:spPr bwMode="auto">
          <a:xfrm>
            <a:off x="3467100" y="3744913"/>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2155" name="Rectangle 978"/>
          <p:cNvSpPr>
            <a:spLocks noChangeArrowheads="1"/>
          </p:cNvSpPr>
          <p:nvPr/>
        </p:nvSpPr>
        <p:spPr bwMode="auto">
          <a:xfrm>
            <a:off x="3294063" y="4040188"/>
            <a:ext cx="7937" cy="7937"/>
          </a:xfrm>
          <a:prstGeom prst="rect">
            <a:avLst/>
          </a:prstGeom>
          <a:solidFill>
            <a:srgbClr val="000000"/>
          </a:solidFill>
          <a:ln w="9525">
            <a:solidFill>
              <a:schemeClr val="tx1"/>
            </a:solidFill>
            <a:miter lim="800000"/>
            <a:headEnd/>
            <a:tailEnd/>
          </a:ln>
        </p:spPr>
        <p:txBody>
          <a:bodyPr/>
          <a:lstStyle/>
          <a:p>
            <a:endParaRPr lang="en-US"/>
          </a:p>
        </p:txBody>
      </p:sp>
      <p:sp>
        <p:nvSpPr>
          <p:cNvPr id="12156" name="Rectangle 979"/>
          <p:cNvSpPr>
            <a:spLocks noChangeArrowheads="1"/>
          </p:cNvSpPr>
          <p:nvPr/>
        </p:nvSpPr>
        <p:spPr bwMode="auto">
          <a:xfrm>
            <a:off x="3341688" y="3767138"/>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2157" name="Rectangle 980"/>
          <p:cNvSpPr>
            <a:spLocks noChangeArrowheads="1"/>
          </p:cNvSpPr>
          <p:nvPr/>
        </p:nvSpPr>
        <p:spPr bwMode="auto">
          <a:xfrm>
            <a:off x="3044825" y="4325938"/>
            <a:ext cx="11113" cy="7937"/>
          </a:xfrm>
          <a:prstGeom prst="rect">
            <a:avLst/>
          </a:prstGeom>
          <a:solidFill>
            <a:srgbClr val="000000"/>
          </a:solidFill>
          <a:ln w="9525">
            <a:solidFill>
              <a:schemeClr val="tx1"/>
            </a:solidFill>
            <a:miter lim="800000"/>
            <a:headEnd/>
            <a:tailEnd/>
          </a:ln>
        </p:spPr>
        <p:txBody>
          <a:bodyPr/>
          <a:lstStyle/>
          <a:p>
            <a:endParaRPr lang="en-US"/>
          </a:p>
        </p:txBody>
      </p:sp>
      <p:sp>
        <p:nvSpPr>
          <p:cNvPr id="12158" name="Rectangle 981"/>
          <p:cNvSpPr>
            <a:spLocks noChangeArrowheads="1"/>
          </p:cNvSpPr>
          <p:nvPr/>
        </p:nvSpPr>
        <p:spPr bwMode="auto">
          <a:xfrm>
            <a:off x="2801938" y="4098925"/>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2159" name="Rectangle 982"/>
          <p:cNvSpPr>
            <a:spLocks noChangeArrowheads="1"/>
          </p:cNvSpPr>
          <p:nvPr/>
        </p:nvSpPr>
        <p:spPr bwMode="auto">
          <a:xfrm>
            <a:off x="3259138" y="4016375"/>
            <a:ext cx="11112" cy="7938"/>
          </a:xfrm>
          <a:prstGeom prst="rect">
            <a:avLst/>
          </a:prstGeom>
          <a:solidFill>
            <a:srgbClr val="000000"/>
          </a:solidFill>
          <a:ln w="9525">
            <a:solidFill>
              <a:schemeClr val="tx1"/>
            </a:solidFill>
            <a:miter lim="800000"/>
            <a:headEnd/>
            <a:tailEnd/>
          </a:ln>
        </p:spPr>
        <p:txBody>
          <a:bodyPr/>
          <a:lstStyle/>
          <a:p>
            <a:endParaRPr lang="en-US"/>
          </a:p>
        </p:txBody>
      </p:sp>
      <p:sp>
        <p:nvSpPr>
          <p:cNvPr id="12160" name="Rectangle 983"/>
          <p:cNvSpPr>
            <a:spLocks noChangeArrowheads="1"/>
          </p:cNvSpPr>
          <p:nvPr/>
        </p:nvSpPr>
        <p:spPr bwMode="auto">
          <a:xfrm>
            <a:off x="3005138" y="4219575"/>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2161" name="Rectangle 984"/>
          <p:cNvSpPr>
            <a:spLocks noChangeArrowheads="1"/>
          </p:cNvSpPr>
          <p:nvPr/>
        </p:nvSpPr>
        <p:spPr bwMode="auto">
          <a:xfrm>
            <a:off x="2852738" y="4171950"/>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2162" name="Rectangle 985"/>
          <p:cNvSpPr>
            <a:spLocks noChangeArrowheads="1"/>
          </p:cNvSpPr>
          <p:nvPr/>
        </p:nvSpPr>
        <p:spPr bwMode="auto">
          <a:xfrm>
            <a:off x="2852738" y="4102100"/>
            <a:ext cx="7937" cy="7938"/>
          </a:xfrm>
          <a:prstGeom prst="rect">
            <a:avLst/>
          </a:prstGeom>
          <a:solidFill>
            <a:srgbClr val="000000"/>
          </a:solidFill>
          <a:ln w="9525">
            <a:solidFill>
              <a:schemeClr val="tx1"/>
            </a:solidFill>
            <a:miter lim="800000"/>
            <a:headEnd/>
            <a:tailEnd/>
          </a:ln>
        </p:spPr>
        <p:txBody>
          <a:bodyPr/>
          <a:lstStyle/>
          <a:p>
            <a:endParaRPr lang="en-US"/>
          </a:p>
        </p:txBody>
      </p:sp>
      <p:sp>
        <p:nvSpPr>
          <p:cNvPr id="12163" name="Rectangle 986"/>
          <p:cNvSpPr>
            <a:spLocks noChangeArrowheads="1"/>
          </p:cNvSpPr>
          <p:nvPr/>
        </p:nvSpPr>
        <p:spPr bwMode="auto">
          <a:xfrm>
            <a:off x="3122613" y="4248150"/>
            <a:ext cx="12700" cy="7938"/>
          </a:xfrm>
          <a:prstGeom prst="rect">
            <a:avLst/>
          </a:prstGeom>
          <a:solidFill>
            <a:srgbClr val="000000"/>
          </a:solidFill>
          <a:ln w="9525">
            <a:solidFill>
              <a:schemeClr val="tx1"/>
            </a:solidFill>
            <a:miter lim="800000"/>
            <a:headEnd/>
            <a:tailEnd/>
          </a:ln>
        </p:spPr>
        <p:txBody>
          <a:bodyPr/>
          <a:lstStyle/>
          <a:p>
            <a:endParaRPr lang="en-US"/>
          </a:p>
        </p:txBody>
      </p:sp>
      <p:sp>
        <p:nvSpPr>
          <p:cNvPr id="12164" name="Rectangle 987"/>
          <p:cNvSpPr>
            <a:spLocks noChangeArrowheads="1"/>
          </p:cNvSpPr>
          <p:nvPr/>
        </p:nvSpPr>
        <p:spPr bwMode="auto">
          <a:xfrm>
            <a:off x="2789238" y="4154488"/>
            <a:ext cx="11112" cy="7937"/>
          </a:xfrm>
          <a:prstGeom prst="rect">
            <a:avLst/>
          </a:prstGeom>
          <a:solidFill>
            <a:srgbClr val="000000"/>
          </a:solidFill>
          <a:ln w="9525">
            <a:solidFill>
              <a:schemeClr val="tx1"/>
            </a:solidFill>
            <a:miter lim="800000"/>
            <a:headEnd/>
            <a:tailEnd/>
          </a:ln>
        </p:spPr>
        <p:txBody>
          <a:bodyPr/>
          <a:lstStyle/>
          <a:p>
            <a:endParaRPr lang="en-US"/>
          </a:p>
        </p:txBody>
      </p:sp>
      <p:sp>
        <p:nvSpPr>
          <p:cNvPr id="12165" name="Rectangle 988"/>
          <p:cNvSpPr>
            <a:spLocks noChangeArrowheads="1"/>
          </p:cNvSpPr>
          <p:nvPr/>
        </p:nvSpPr>
        <p:spPr bwMode="auto">
          <a:xfrm>
            <a:off x="3502025" y="3811588"/>
            <a:ext cx="11113" cy="9525"/>
          </a:xfrm>
          <a:prstGeom prst="rect">
            <a:avLst/>
          </a:prstGeom>
          <a:solidFill>
            <a:srgbClr val="000000"/>
          </a:solidFill>
          <a:ln w="9525">
            <a:solidFill>
              <a:schemeClr val="tx1"/>
            </a:solidFill>
            <a:miter lim="800000"/>
            <a:headEnd/>
            <a:tailEnd/>
          </a:ln>
        </p:spPr>
        <p:txBody>
          <a:bodyPr/>
          <a:lstStyle/>
          <a:p>
            <a:endParaRPr lang="en-US"/>
          </a:p>
        </p:txBody>
      </p:sp>
      <p:sp>
        <p:nvSpPr>
          <p:cNvPr id="12166" name="Rectangle 989"/>
          <p:cNvSpPr>
            <a:spLocks noChangeArrowheads="1"/>
          </p:cNvSpPr>
          <p:nvPr/>
        </p:nvSpPr>
        <p:spPr bwMode="auto">
          <a:xfrm>
            <a:off x="3382963" y="3703638"/>
            <a:ext cx="11112" cy="9525"/>
          </a:xfrm>
          <a:prstGeom prst="rect">
            <a:avLst/>
          </a:prstGeom>
          <a:solidFill>
            <a:srgbClr val="000000"/>
          </a:solidFill>
          <a:ln w="9525">
            <a:solidFill>
              <a:schemeClr val="tx1"/>
            </a:solidFill>
            <a:miter lim="800000"/>
            <a:headEnd/>
            <a:tailEnd/>
          </a:ln>
        </p:spPr>
        <p:txBody>
          <a:bodyPr/>
          <a:lstStyle/>
          <a:p>
            <a:endParaRPr lang="en-US"/>
          </a:p>
        </p:txBody>
      </p:sp>
      <p:sp>
        <p:nvSpPr>
          <p:cNvPr id="12167" name="Rectangle 990"/>
          <p:cNvSpPr>
            <a:spLocks noChangeArrowheads="1"/>
          </p:cNvSpPr>
          <p:nvPr/>
        </p:nvSpPr>
        <p:spPr bwMode="auto">
          <a:xfrm>
            <a:off x="3289300" y="3578225"/>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2168" name="Rectangle 991"/>
          <p:cNvSpPr>
            <a:spLocks noChangeArrowheads="1"/>
          </p:cNvSpPr>
          <p:nvPr/>
        </p:nvSpPr>
        <p:spPr bwMode="auto">
          <a:xfrm>
            <a:off x="3541713" y="3748088"/>
            <a:ext cx="9525" cy="7937"/>
          </a:xfrm>
          <a:prstGeom prst="rect">
            <a:avLst/>
          </a:prstGeom>
          <a:solidFill>
            <a:srgbClr val="000000"/>
          </a:solidFill>
          <a:ln w="9525">
            <a:solidFill>
              <a:schemeClr val="tx1"/>
            </a:solidFill>
            <a:miter lim="800000"/>
            <a:headEnd/>
            <a:tailEnd/>
          </a:ln>
        </p:spPr>
        <p:txBody>
          <a:bodyPr/>
          <a:lstStyle/>
          <a:p>
            <a:endParaRPr lang="en-US"/>
          </a:p>
        </p:txBody>
      </p:sp>
      <p:sp>
        <p:nvSpPr>
          <p:cNvPr id="12169" name="Rectangle 992"/>
          <p:cNvSpPr>
            <a:spLocks noChangeArrowheads="1"/>
          </p:cNvSpPr>
          <p:nvPr/>
        </p:nvSpPr>
        <p:spPr bwMode="auto">
          <a:xfrm>
            <a:off x="3292475" y="3992563"/>
            <a:ext cx="7938" cy="7937"/>
          </a:xfrm>
          <a:prstGeom prst="rect">
            <a:avLst/>
          </a:prstGeom>
          <a:solidFill>
            <a:srgbClr val="000000"/>
          </a:solidFill>
          <a:ln w="9525">
            <a:solidFill>
              <a:schemeClr val="tx1"/>
            </a:solidFill>
            <a:miter lim="800000"/>
            <a:headEnd/>
            <a:tailEnd/>
          </a:ln>
        </p:spPr>
        <p:txBody>
          <a:bodyPr/>
          <a:lstStyle/>
          <a:p>
            <a:endParaRPr lang="en-US"/>
          </a:p>
        </p:txBody>
      </p:sp>
      <p:sp>
        <p:nvSpPr>
          <p:cNvPr id="12170" name="Rectangle 993"/>
          <p:cNvSpPr>
            <a:spLocks noChangeArrowheads="1"/>
          </p:cNvSpPr>
          <p:nvPr/>
        </p:nvSpPr>
        <p:spPr bwMode="auto">
          <a:xfrm>
            <a:off x="2663825" y="4370388"/>
            <a:ext cx="11113" cy="9525"/>
          </a:xfrm>
          <a:prstGeom prst="rect">
            <a:avLst/>
          </a:prstGeom>
          <a:solidFill>
            <a:srgbClr val="000000"/>
          </a:solidFill>
          <a:ln w="9525">
            <a:solidFill>
              <a:schemeClr val="tx1"/>
            </a:solidFill>
            <a:miter lim="800000"/>
            <a:headEnd/>
            <a:tailEnd/>
          </a:ln>
        </p:spPr>
        <p:txBody>
          <a:bodyPr/>
          <a:lstStyle/>
          <a:p>
            <a:endParaRPr lang="en-US"/>
          </a:p>
        </p:txBody>
      </p:sp>
      <p:sp>
        <p:nvSpPr>
          <p:cNvPr id="12171" name="Rectangle 994"/>
          <p:cNvSpPr>
            <a:spLocks noChangeArrowheads="1"/>
          </p:cNvSpPr>
          <p:nvPr/>
        </p:nvSpPr>
        <p:spPr bwMode="auto">
          <a:xfrm>
            <a:off x="3036888" y="4235450"/>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2172" name="Rectangle 995"/>
          <p:cNvSpPr>
            <a:spLocks noChangeArrowheads="1"/>
          </p:cNvSpPr>
          <p:nvPr/>
        </p:nvSpPr>
        <p:spPr bwMode="auto">
          <a:xfrm>
            <a:off x="3052763" y="4291013"/>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2173" name="Rectangle 996"/>
          <p:cNvSpPr>
            <a:spLocks noChangeArrowheads="1"/>
          </p:cNvSpPr>
          <p:nvPr/>
        </p:nvSpPr>
        <p:spPr bwMode="auto">
          <a:xfrm>
            <a:off x="3341688" y="4092575"/>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2174" name="Rectangle 997"/>
          <p:cNvSpPr>
            <a:spLocks noChangeArrowheads="1"/>
          </p:cNvSpPr>
          <p:nvPr/>
        </p:nvSpPr>
        <p:spPr bwMode="auto">
          <a:xfrm>
            <a:off x="4486275" y="2854325"/>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2175" name="Rectangle 998"/>
          <p:cNvSpPr>
            <a:spLocks noChangeArrowheads="1"/>
          </p:cNvSpPr>
          <p:nvPr/>
        </p:nvSpPr>
        <p:spPr bwMode="auto">
          <a:xfrm>
            <a:off x="3486150" y="3749675"/>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2176" name="Rectangle 999"/>
          <p:cNvSpPr>
            <a:spLocks noChangeArrowheads="1"/>
          </p:cNvSpPr>
          <p:nvPr/>
        </p:nvSpPr>
        <p:spPr bwMode="auto">
          <a:xfrm>
            <a:off x="2763838" y="4325938"/>
            <a:ext cx="9525" cy="7937"/>
          </a:xfrm>
          <a:prstGeom prst="rect">
            <a:avLst/>
          </a:prstGeom>
          <a:solidFill>
            <a:srgbClr val="000000"/>
          </a:solidFill>
          <a:ln w="9525">
            <a:solidFill>
              <a:schemeClr val="tx1"/>
            </a:solidFill>
            <a:miter lim="800000"/>
            <a:headEnd/>
            <a:tailEnd/>
          </a:ln>
        </p:spPr>
        <p:txBody>
          <a:bodyPr/>
          <a:lstStyle/>
          <a:p>
            <a:endParaRPr lang="en-US"/>
          </a:p>
        </p:txBody>
      </p:sp>
      <p:sp>
        <p:nvSpPr>
          <p:cNvPr id="12177" name="Rectangle 1000"/>
          <p:cNvSpPr>
            <a:spLocks noChangeArrowheads="1"/>
          </p:cNvSpPr>
          <p:nvPr/>
        </p:nvSpPr>
        <p:spPr bwMode="auto">
          <a:xfrm>
            <a:off x="3271838" y="4065588"/>
            <a:ext cx="7937" cy="7937"/>
          </a:xfrm>
          <a:prstGeom prst="rect">
            <a:avLst/>
          </a:prstGeom>
          <a:solidFill>
            <a:srgbClr val="000000"/>
          </a:solidFill>
          <a:ln w="9525">
            <a:solidFill>
              <a:schemeClr val="tx1"/>
            </a:solidFill>
            <a:miter lim="800000"/>
            <a:headEnd/>
            <a:tailEnd/>
          </a:ln>
        </p:spPr>
        <p:txBody>
          <a:bodyPr/>
          <a:lstStyle/>
          <a:p>
            <a:endParaRPr lang="en-US"/>
          </a:p>
        </p:txBody>
      </p:sp>
      <p:sp>
        <p:nvSpPr>
          <p:cNvPr id="12178" name="Rectangle 1001"/>
          <p:cNvSpPr>
            <a:spLocks noChangeArrowheads="1"/>
          </p:cNvSpPr>
          <p:nvPr/>
        </p:nvSpPr>
        <p:spPr bwMode="auto">
          <a:xfrm>
            <a:off x="3546475" y="3811588"/>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2179" name="Rectangle 1002"/>
          <p:cNvSpPr>
            <a:spLocks noChangeArrowheads="1"/>
          </p:cNvSpPr>
          <p:nvPr/>
        </p:nvSpPr>
        <p:spPr bwMode="auto">
          <a:xfrm>
            <a:off x="3249613" y="4051300"/>
            <a:ext cx="7937" cy="9525"/>
          </a:xfrm>
          <a:prstGeom prst="rect">
            <a:avLst/>
          </a:prstGeom>
          <a:solidFill>
            <a:srgbClr val="000000"/>
          </a:solidFill>
          <a:ln w="9525">
            <a:solidFill>
              <a:schemeClr val="tx1"/>
            </a:solidFill>
            <a:miter lim="800000"/>
            <a:headEnd/>
            <a:tailEnd/>
          </a:ln>
        </p:spPr>
        <p:txBody>
          <a:bodyPr/>
          <a:lstStyle/>
          <a:p>
            <a:endParaRPr lang="en-US"/>
          </a:p>
        </p:txBody>
      </p:sp>
      <p:sp>
        <p:nvSpPr>
          <p:cNvPr id="12180" name="Rectangle 1003"/>
          <p:cNvSpPr>
            <a:spLocks noChangeArrowheads="1"/>
          </p:cNvSpPr>
          <p:nvPr/>
        </p:nvSpPr>
        <p:spPr bwMode="auto">
          <a:xfrm>
            <a:off x="3322638" y="4119563"/>
            <a:ext cx="11112" cy="9525"/>
          </a:xfrm>
          <a:prstGeom prst="rect">
            <a:avLst/>
          </a:prstGeom>
          <a:solidFill>
            <a:srgbClr val="000000"/>
          </a:solidFill>
          <a:ln w="9525">
            <a:solidFill>
              <a:schemeClr val="tx1"/>
            </a:solidFill>
            <a:miter lim="800000"/>
            <a:headEnd/>
            <a:tailEnd/>
          </a:ln>
        </p:spPr>
        <p:txBody>
          <a:bodyPr/>
          <a:lstStyle/>
          <a:p>
            <a:endParaRPr lang="en-US"/>
          </a:p>
        </p:txBody>
      </p:sp>
      <p:sp>
        <p:nvSpPr>
          <p:cNvPr id="12181" name="Rectangle 1004"/>
          <p:cNvSpPr>
            <a:spLocks noChangeArrowheads="1"/>
          </p:cNvSpPr>
          <p:nvPr/>
        </p:nvSpPr>
        <p:spPr bwMode="auto">
          <a:xfrm>
            <a:off x="2706688" y="4029075"/>
            <a:ext cx="9525" cy="7938"/>
          </a:xfrm>
          <a:prstGeom prst="rect">
            <a:avLst/>
          </a:prstGeom>
          <a:solidFill>
            <a:srgbClr val="000000"/>
          </a:solidFill>
          <a:ln w="9525">
            <a:solidFill>
              <a:schemeClr val="tx1"/>
            </a:solidFill>
            <a:miter lim="800000"/>
            <a:headEnd/>
            <a:tailEnd/>
          </a:ln>
        </p:spPr>
        <p:txBody>
          <a:bodyPr/>
          <a:lstStyle/>
          <a:p>
            <a:endParaRPr lang="en-US"/>
          </a:p>
        </p:txBody>
      </p:sp>
      <p:sp>
        <p:nvSpPr>
          <p:cNvPr id="12182" name="Rectangle 1005"/>
          <p:cNvSpPr>
            <a:spLocks noChangeArrowheads="1"/>
          </p:cNvSpPr>
          <p:nvPr/>
        </p:nvSpPr>
        <p:spPr bwMode="auto">
          <a:xfrm>
            <a:off x="2665413" y="4565650"/>
            <a:ext cx="11112" cy="7938"/>
          </a:xfrm>
          <a:prstGeom prst="rect">
            <a:avLst/>
          </a:prstGeom>
          <a:solidFill>
            <a:srgbClr val="000000"/>
          </a:solidFill>
          <a:ln w="9525">
            <a:solidFill>
              <a:schemeClr val="tx1"/>
            </a:solidFill>
            <a:miter lim="800000"/>
            <a:headEnd/>
            <a:tailEnd/>
          </a:ln>
        </p:spPr>
        <p:txBody>
          <a:bodyPr/>
          <a:lstStyle/>
          <a:p>
            <a:endParaRPr lang="en-US"/>
          </a:p>
        </p:txBody>
      </p:sp>
      <p:sp>
        <p:nvSpPr>
          <p:cNvPr id="12183" name="Rectangle 1006"/>
          <p:cNvSpPr>
            <a:spLocks noChangeArrowheads="1"/>
          </p:cNvSpPr>
          <p:nvPr/>
        </p:nvSpPr>
        <p:spPr bwMode="auto">
          <a:xfrm>
            <a:off x="2897188" y="3916363"/>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2184" name="Rectangle 1007"/>
          <p:cNvSpPr>
            <a:spLocks noChangeArrowheads="1"/>
          </p:cNvSpPr>
          <p:nvPr/>
        </p:nvSpPr>
        <p:spPr bwMode="auto">
          <a:xfrm>
            <a:off x="3476625" y="3975100"/>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2185" name="Rectangle 1008"/>
          <p:cNvSpPr>
            <a:spLocks noChangeArrowheads="1"/>
          </p:cNvSpPr>
          <p:nvPr/>
        </p:nvSpPr>
        <p:spPr bwMode="auto">
          <a:xfrm>
            <a:off x="2978150" y="3925888"/>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2186" name="Rectangle 1009"/>
          <p:cNvSpPr>
            <a:spLocks noChangeArrowheads="1"/>
          </p:cNvSpPr>
          <p:nvPr/>
        </p:nvSpPr>
        <p:spPr bwMode="auto">
          <a:xfrm>
            <a:off x="3279775" y="3687763"/>
            <a:ext cx="12700" cy="9525"/>
          </a:xfrm>
          <a:prstGeom prst="rect">
            <a:avLst/>
          </a:prstGeom>
          <a:solidFill>
            <a:srgbClr val="000000"/>
          </a:solidFill>
          <a:ln w="9525">
            <a:solidFill>
              <a:schemeClr val="tx1"/>
            </a:solidFill>
            <a:miter lim="800000"/>
            <a:headEnd/>
            <a:tailEnd/>
          </a:ln>
        </p:spPr>
        <p:txBody>
          <a:bodyPr/>
          <a:lstStyle/>
          <a:p>
            <a:endParaRPr lang="en-US"/>
          </a:p>
        </p:txBody>
      </p:sp>
      <p:sp>
        <p:nvSpPr>
          <p:cNvPr id="12187" name="Rectangle 1010"/>
          <p:cNvSpPr>
            <a:spLocks noChangeArrowheads="1"/>
          </p:cNvSpPr>
          <p:nvPr/>
        </p:nvSpPr>
        <p:spPr bwMode="auto">
          <a:xfrm>
            <a:off x="3079750" y="4325938"/>
            <a:ext cx="12700" cy="7937"/>
          </a:xfrm>
          <a:prstGeom prst="rect">
            <a:avLst/>
          </a:prstGeom>
          <a:solidFill>
            <a:srgbClr val="000000"/>
          </a:solidFill>
          <a:ln w="9525">
            <a:solidFill>
              <a:schemeClr val="tx1"/>
            </a:solidFill>
            <a:miter lim="800000"/>
            <a:headEnd/>
            <a:tailEnd/>
          </a:ln>
        </p:spPr>
        <p:txBody>
          <a:bodyPr/>
          <a:lstStyle/>
          <a:p>
            <a:endParaRPr lang="en-US"/>
          </a:p>
        </p:txBody>
      </p:sp>
      <p:sp>
        <p:nvSpPr>
          <p:cNvPr id="12188" name="Rectangle 1011"/>
          <p:cNvSpPr>
            <a:spLocks noChangeArrowheads="1"/>
          </p:cNvSpPr>
          <p:nvPr/>
        </p:nvSpPr>
        <p:spPr bwMode="auto">
          <a:xfrm>
            <a:off x="3595688" y="3609975"/>
            <a:ext cx="11112" cy="9525"/>
          </a:xfrm>
          <a:prstGeom prst="rect">
            <a:avLst/>
          </a:prstGeom>
          <a:solidFill>
            <a:srgbClr val="000000"/>
          </a:solidFill>
          <a:ln w="9525">
            <a:solidFill>
              <a:schemeClr val="tx1"/>
            </a:solidFill>
            <a:miter lim="800000"/>
            <a:headEnd/>
            <a:tailEnd/>
          </a:ln>
        </p:spPr>
        <p:txBody>
          <a:bodyPr/>
          <a:lstStyle/>
          <a:p>
            <a:endParaRPr lang="en-US"/>
          </a:p>
        </p:txBody>
      </p:sp>
      <p:sp>
        <p:nvSpPr>
          <p:cNvPr id="12189" name="Rectangle 1012"/>
          <p:cNvSpPr>
            <a:spLocks noChangeArrowheads="1"/>
          </p:cNvSpPr>
          <p:nvPr/>
        </p:nvSpPr>
        <p:spPr bwMode="auto">
          <a:xfrm>
            <a:off x="3509963" y="3889375"/>
            <a:ext cx="9525" cy="7938"/>
          </a:xfrm>
          <a:prstGeom prst="rect">
            <a:avLst/>
          </a:prstGeom>
          <a:solidFill>
            <a:srgbClr val="000000"/>
          </a:solidFill>
          <a:ln w="9525">
            <a:solidFill>
              <a:schemeClr val="tx1"/>
            </a:solidFill>
            <a:miter lim="800000"/>
            <a:headEnd/>
            <a:tailEnd/>
          </a:ln>
        </p:spPr>
        <p:txBody>
          <a:bodyPr/>
          <a:lstStyle/>
          <a:p>
            <a:endParaRPr lang="en-US"/>
          </a:p>
        </p:txBody>
      </p:sp>
      <p:sp>
        <p:nvSpPr>
          <p:cNvPr id="12190" name="Rectangle 1013"/>
          <p:cNvSpPr>
            <a:spLocks noChangeArrowheads="1"/>
          </p:cNvSpPr>
          <p:nvPr/>
        </p:nvSpPr>
        <p:spPr bwMode="auto">
          <a:xfrm>
            <a:off x="2789238" y="4394200"/>
            <a:ext cx="11112" cy="9525"/>
          </a:xfrm>
          <a:prstGeom prst="rect">
            <a:avLst/>
          </a:prstGeom>
          <a:solidFill>
            <a:srgbClr val="000000"/>
          </a:solidFill>
          <a:ln w="9525">
            <a:solidFill>
              <a:schemeClr val="tx1"/>
            </a:solidFill>
            <a:miter lim="800000"/>
            <a:headEnd/>
            <a:tailEnd/>
          </a:ln>
        </p:spPr>
        <p:txBody>
          <a:bodyPr/>
          <a:lstStyle/>
          <a:p>
            <a:endParaRPr lang="en-US"/>
          </a:p>
        </p:txBody>
      </p:sp>
      <p:sp>
        <p:nvSpPr>
          <p:cNvPr id="12191" name="Rectangle 1014"/>
          <p:cNvSpPr>
            <a:spLocks noChangeArrowheads="1"/>
          </p:cNvSpPr>
          <p:nvPr/>
        </p:nvSpPr>
        <p:spPr bwMode="auto">
          <a:xfrm>
            <a:off x="2820988" y="4171950"/>
            <a:ext cx="12700" cy="9525"/>
          </a:xfrm>
          <a:prstGeom prst="rect">
            <a:avLst/>
          </a:prstGeom>
          <a:solidFill>
            <a:srgbClr val="000000"/>
          </a:solidFill>
          <a:ln w="9525">
            <a:solidFill>
              <a:schemeClr val="tx1"/>
            </a:solidFill>
            <a:miter lim="800000"/>
            <a:headEnd/>
            <a:tailEnd/>
          </a:ln>
        </p:spPr>
        <p:txBody>
          <a:bodyPr/>
          <a:lstStyle/>
          <a:p>
            <a:endParaRPr lang="en-US"/>
          </a:p>
        </p:txBody>
      </p:sp>
      <p:sp>
        <p:nvSpPr>
          <p:cNvPr id="12192" name="Rectangle 1015"/>
          <p:cNvSpPr>
            <a:spLocks noChangeArrowheads="1"/>
          </p:cNvSpPr>
          <p:nvPr/>
        </p:nvSpPr>
        <p:spPr bwMode="auto">
          <a:xfrm>
            <a:off x="3919538" y="3144838"/>
            <a:ext cx="11112" cy="7937"/>
          </a:xfrm>
          <a:prstGeom prst="rect">
            <a:avLst/>
          </a:prstGeom>
          <a:solidFill>
            <a:srgbClr val="000000"/>
          </a:solidFill>
          <a:ln w="9525">
            <a:solidFill>
              <a:schemeClr val="tx1"/>
            </a:solidFill>
            <a:miter lim="800000"/>
            <a:headEnd/>
            <a:tailEnd/>
          </a:ln>
        </p:spPr>
        <p:txBody>
          <a:bodyPr/>
          <a:lstStyle/>
          <a:p>
            <a:endParaRPr lang="en-US"/>
          </a:p>
        </p:txBody>
      </p:sp>
      <p:sp>
        <p:nvSpPr>
          <p:cNvPr id="12193" name="Rectangle 1016"/>
          <p:cNvSpPr>
            <a:spLocks noChangeArrowheads="1"/>
          </p:cNvSpPr>
          <p:nvPr/>
        </p:nvSpPr>
        <p:spPr bwMode="auto">
          <a:xfrm>
            <a:off x="2916238" y="3690938"/>
            <a:ext cx="7937" cy="7937"/>
          </a:xfrm>
          <a:prstGeom prst="rect">
            <a:avLst/>
          </a:prstGeom>
          <a:solidFill>
            <a:srgbClr val="000000"/>
          </a:solidFill>
          <a:ln w="9525">
            <a:solidFill>
              <a:schemeClr val="tx1"/>
            </a:solidFill>
            <a:miter lim="800000"/>
            <a:headEnd/>
            <a:tailEnd/>
          </a:ln>
        </p:spPr>
        <p:txBody>
          <a:bodyPr/>
          <a:lstStyle/>
          <a:p>
            <a:endParaRPr lang="en-US"/>
          </a:p>
        </p:txBody>
      </p:sp>
      <p:sp>
        <p:nvSpPr>
          <p:cNvPr id="12194" name="Rectangle 1017"/>
          <p:cNvSpPr>
            <a:spLocks noChangeArrowheads="1"/>
          </p:cNvSpPr>
          <p:nvPr/>
        </p:nvSpPr>
        <p:spPr bwMode="auto">
          <a:xfrm>
            <a:off x="3576638" y="3514725"/>
            <a:ext cx="11112" cy="9525"/>
          </a:xfrm>
          <a:prstGeom prst="rect">
            <a:avLst/>
          </a:prstGeom>
          <a:solidFill>
            <a:srgbClr val="000000"/>
          </a:solidFill>
          <a:ln w="9525">
            <a:solidFill>
              <a:schemeClr val="tx1"/>
            </a:solidFill>
            <a:miter lim="800000"/>
            <a:headEnd/>
            <a:tailEnd/>
          </a:ln>
        </p:spPr>
        <p:txBody>
          <a:bodyPr/>
          <a:lstStyle/>
          <a:p>
            <a:endParaRPr lang="en-US"/>
          </a:p>
        </p:txBody>
      </p:sp>
      <p:sp>
        <p:nvSpPr>
          <p:cNvPr id="12195" name="Rectangle 1018"/>
          <p:cNvSpPr>
            <a:spLocks noChangeArrowheads="1"/>
          </p:cNvSpPr>
          <p:nvPr/>
        </p:nvSpPr>
        <p:spPr bwMode="auto">
          <a:xfrm>
            <a:off x="3902075" y="3173413"/>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2196" name="Rectangle 1019"/>
          <p:cNvSpPr>
            <a:spLocks noChangeArrowheads="1"/>
          </p:cNvSpPr>
          <p:nvPr/>
        </p:nvSpPr>
        <p:spPr bwMode="auto">
          <a:xfrm>
            <a:off x="3054350" y="4071938"/>
            <a:ext cx="7938" cy="9525"/>
          </a:xfrm>
          <a:prstGeom prst="rect">
            <a:avLst/>
          </a:prstGeom>
          <a:solidFill>
            <a:srgbClr val="000000"/>
          </a:solidFill>
          <a:ln w="9525">
            <a:solidFill>
              <a:schemeClr val="tx1"/>
            </a:solidFill>
            <a:miter lim="800000"/>
            <a:headEnd/>
            <a:tailEnd/>
          </a:ln>
        </p:spPr>
        <p:txBody>
          <a:bodyPr/>
          <a:lstStyle/>
          <a:p>
            <a:endParaRPr lang="en-US"/>
          </a:p>
        </p:txBody>
      </p:sp>
      <p:sp>
        <p:nvSpPr>
          <p:cNvPr id="12197" name="Rectangle 1020"/>
          <p:cNvSpPr>
            <a:spLocks noChangeArrowheads="1"/>
          </p:cNvSpPr>
          <p:nvPr/>
        </p:nvSpPr>
        <p:spPr bwMode="auto">
          <a:xfrm>
            <a:off x="4324350" y="2786063"/>
            <a:ext cx="7938" cy="7937"/>
          </a:xfrm>
          <a:prstGeom prst="rect">
            <a:avLst/>
          </a:prstGeom>
          <a:solidFill>
            <a:srgbClr val="000000"/>
          </a:solidFill>
          <a:ln w="9525">
            <a:solidFill>
              <a:schemeClr val="tx1"/>
            </a:solidFill>
            <a:miter lim="800000"/>
            <a:headEnd/>
            <a:tailEnd/>
          </a:ln>
        </p:spPr>
        <p:txBody>
          <a:bodyPr/>
          <a:lstStyle/>
          <a:p>
            <a:endParaRPr lang="en-US"/>
          </a:p>
        </p:txBody>
      </p:sp>
      <p:sp>
        <p:nvSpPr>
          <p:cNvPr id="12198" name="Rectangle 1021"/>
          <p:cNvSpPr>
            <a:spLocks noChangeArrowheads="1"/>
          </p:cNvSpPr>
          <p:nvPr/>
        </p:nvSpPr>
        <p:spPr bwMode="auto">
          <a:xfrm>
            <a:off x="2997200" y="3787775"/>
            <a:ext cx="7938" cy="7938"/>
          </a:xfrm>
          <a:prstGeom prst="rect">
            <a:avLst/>
          </a:prstGeom>
          <a:solidFill>
            <a:srgbClr val="000000"/>
          </a:solidFill>
          <a:ln w="9525">
            <a:solidFill>
              <a:schemeClr val="tx1"/>
            </a:solidFill>
            <a:miter lim="800000"/>
            <a:headEnd/>
            <a:tailEnd/>
          </a:ln>
        </p:spPr>
        <p:txBody>
          <a:bodyPr/>
          <a:lstStyle/>
          <a:p>
            <a:endParaRPr lang="en-US"/>
          </a:p>
        </p:txBody>
      </p:sp>
      <p:sp>
        <p:nvSpPr>
          <p:cNvPr id="12199" name="Rectangle 1022"/>
          <p:cNvSpPr>
            <a:spLocks noChangeArrowheads="1"/>
          </p:cNvSpPr>
          <p:nvPr/>
        </p:nvSpPr>
        <p:spPr bwMode="auto">
          <a:xfrm>
            <a:off x="3960813" y="3173413"/>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2200" name="Rectangle 1023"/>
          <p:cNvSpPr>
            <a:spLocks noChangeArrowheads="1"/>
          </p:cNvSpPr>
          <p:nvPr/>
        </p:nvSpPr>
        <p:spPr bwMode="auto">
          <a:xfrm>
            <a:off x="3448050" y="3536950"/>
            <a:ext cx="7938" cy="9525"/>
          </a:xfrm>
          <a:prstGeom prst="rect">
            <a:avLst/>
          </a:prstGeom>
          <a:solidFill>
            <a:srgbClr val="000000"/>
          </a:solidFill>
          <a:ln w="9525">
            <a:solidFill>
              <a:schemeClr val="tx1"/>
            </a:solidFill>
            <a:miter lim="800000"/>
            <a:headEnd/>
            <a:tailEnd/>
          </a:ln>
        </p:spPr>
        <p:txBody>
          <a:bodyPr/>
          <a:lstStyle/>
          <a:p>
            <a:endParaRPr lang="en-US"/>
          </a:p>
        </p:txBody>
      </p:sp>
      <p:sp>
        <p:nvSpPr>
          <p:cNvPr id="12201" name="Rectangle 0"/>
          <p:cNvSpPr>
            <a:spLocks noChangeArrowheads="1"/>
          </p:cNvSpPr>
          <p:nvPr/>
        </p:nvSpPr>
        <p:spPr bwMode="auto">
          <a:xfrm>
            <a:off x="2900363" y="4013200"/>
            <a:ext cx="11112" cy="7938"/>
          </a:xfrm>
          <a:prstGeom prst="rect">
            <a:avLst/>
          </a:prstGeom>
          <a:solidFill>
            <a:srgbClr val="000000"/>
          </a:solidFill>
          <a:ln w="9525">
            <a:solidFill>
              <a:schemeClr val="tx1"/>
            </a:solidFill>
            <a:miter lim="800000"/>
            <a:headEnd/>
            <a:tailEnd/>
          </a:ln>
        </p:spPr>
        <p:txBody>
          <a:bodyPr/>
          <a:lstStyle/>
          <a:p>
            <a:endParaRPr lang="en-US"/>
          </a:p>
        </p:txBody>
      </p:sp>
      <p:sp>
        <p:nvSpPr>
          <p:cNvPr id="12202" name="Rectangle 1"/>
          <p:cNvSpPr>
            <a:spLocks noChangeArrowheads="1"/>
          </p:cNvSpPr>
          <p:nvPr/>
        </p:nvSpPr>
        <p:spPr bwMode="auto">
          <a:xfrm>
            <a:off x="3984625" y="3070225"/>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2203" name="Rectangle 2"/>
          <p:cNvSpPr>
            <a:spLocks noChangeArrowheads="1"/>
          </p:cNvSpPr>
          <p:nvPr/>
        </p:nvSpPr>
        <p:spPr bwMode="auto">
          <a:xfrm>
            <a:off x="3452813" y="3962400"/>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2204" name="Rectangle 3"/>
          <p:cNvSpPr>
            <a:spLocks noChangeArrowheads="1"/>
          </p:cNvSpPr>
          <p:nvPr/>
        </p:nvSpPr>
        <p:spPr bwMode="auto">
          <a:xfrm>
            <a:off x="3884613" y="3214688"/>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2205" name="Rectangle 4"/>
          <p:cNvSpPr>
            <a:spLocks noChangeArrowheads="1"/>
          </p:cNvSpPr>
          <p:nvPr/>
        </p:nvSpPr>
        <p:spPr bwMode="auto">
          <a:xfrm>
            <a:off x="3502025" y="3813175"/>
            <a:ext cx="11113" cy="9525"/>
          </a:xfrm>
          <a:prstGeom prst="rect">
            <a:avLst/>
          </a:prstGeom>
          <a:solidFill>
            <a:srgbClr val="000000"/>
          </a:solidFill>
          <a:ln w="9525">
            <a:solidFill>
              <a:schemeClr val="tx1"/>
            </a:solidFill>
            <a:miter lim="800000"/>
            <a:headEnd/>
            <a:tailEnd/>
          </a:ln>
        </p:spPr>
        <p:txBody>
          <a:bodyPr/>
          <a:lstStyle/>
          <a:p>
            <a:endParaRPr lang="en-US"/>
          </a:p>
        </p:txBody>
      </p:sp>
      <p:sp>
        <p:nvSpPr>
          <p:cNvPr id="12206" name="Rectangle 5"/>
          <p:cNvSpPr>
            <a:spLocks noChangeArrowheads="1"/>
          </p:cNvSpPr>
          <p:nvPr/>
        </p:nvSpPr>
        <p:spPr bwMode="auto">
          <a:xfrm>
            <a:off x="3251200" y="3616325"/>
            <a:ext cx="7938" cy="9525"/>
          </a:xfrm>
          <a:prstGeom prst="rect">
            <a:avLst/>
          </a:prstGeom>
          <a:solidFill>
            <a:srgbClr val="000000"/>
          </a:solidFill>
          <a:ln w="9525">
            <a:solidFill>
              <a:schemeClr val="tx1"/>
            </a:solidFill>
            <a:miter lim="800000"/>
            <a:headEnd/>
            <a:tailEnd/>
          </a:ln>
        </p:spPr>
        <p:txBody>
          <a:bodyPr/>
          <a:lstStyle/>
          <a:p>
            <a:endParaRPr lang="en-US"/>
          </a:p>
        </p:txBody>
      </p:sp>
      <p:sp>
        <p:nvSpPr>
          <p:cNvPr id="12207" name="Rectangle 6"/>
          <p:cNvSpPr>
            <a:spLocks noChangeArrowheads="1"/>
          </p:cNvSpPr>
          <p:nvPr/>
        </p:nvSpPr>
        <p:spPr bwMode="auto">
          <a:xfrm>
            <a:off x="3498850" y="3651250"/>
            <a:ext cx="11113" cy="9525"/>
          </a:xfrm>
          <a:prstGeom prst="rect">
            <a:avLst/>
          </a:prstGeom>
          <a:solidFill>
            <a:srgbClr val="000000"/>
          </a:solidFill>
          <a:ln w="9525">
            <a:solidFill>
              <a:schemeClr val="tx1"/>
            </a:solidFill>
            <a:miter lim="800000"/>
            <a:headEnd/>
            <a:tailEnd/>
          </a:ln>
        </p:spPr>
        <p:txBody>
          <a:bodyPr/>
          <a:lstStyle/>
          <a:p>
            <a:endParaRPr lang="en-US"/>
          </a:p>
        </p:txBody>
      </p:sp>
      <p:sp>
        <p:nvSpPr>
          <p:cNvPr id="12208" name="Rectangle 7"/>
          <p:cNvSpPr>
            <a:spLocks noChangeArrowheads="1"/>
          </p:cNvSpPr>
          <p:nvPr/>
        </p:nvSpPr>
        <p:spPr bwMode="auto">
          <a:xfrm>
            <a:off x="2887663" y="4108450"/>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2209" name="Rectangle 8"/>
          <p:cNvSpPr>
            <a:spLocks noChangeArrowheads="1"/>
          </p:cNvSpPr>
          <p:nvPr/>
        </p:nvSpPr>
        <p:spPr bwMode="auto">
          <a:xfrm>
            <a:off x="3916363" y="3208338"/>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2210" name="Rectangle 9"/>
          <p:cNvSpPr>
            <a:spLocks noChangeArrowheads="1"/>
          </p:cNvSpPr>
          <p:nvPr/>
        </p:nvSpPr>
        <p:spPr bwMode="auto">
          <a:xfrm>
            <a:off x="3317875" y="3735388"/>
            <a:ext cx="9525" cy="9525"/>
          </a:xfrm>
          <a:prstGeom prst="rect">
            <a:avLst/>
          </a:prstGeom>
          <a:solidFill>
            <a:srgbClr val="000000"/>
          </a:solidFill>
          <a:ln w="9525">
            <a:solidFill>
              <a:schemeClr val="tx1"/>
            </a:solidFill>
            <a:miter lim="800000"/>
            <a:headEnd/>
            <a:tailEnd/>
          </a:ln>
        </p:spPr>
        <p:txBody>
          <a:bodyPr/>
          <a:lstStyle/>
          <a:p>
            <a:endParaRPr lang="en-US"/>
          </a:p>
        </p:txBody>
      </p:sp>
      <p:grpSp>
        <p:nvGrpSpPr>
          <p:cNvPr id="12211" name="Group 10"/>
          <p:cNvGrpSpPr>
            <a:grpSpLocks/>
          </p:cNvGrpSpPr>
          <p:nvPr/>
        </p:nvGrpSpPr>
        <p:grpSpPr bwMode="auto">
          <a:xfrm>
            <a:off x="3600450" y="3281363"/>
            <a:ext cx="98425" cy="539750"/>
            <a:chOff x="2016" y="2067"/>
            <a:chExt cx="55" cy="340"/>
          </a:xfrm>
        </p:grpSpPr>
        <p:sp>
          <p:nvSpPr>
            <p:cNvPr id="13222" name="Rectangle 11"/>
            <p:cNvSpPr>
              <a:spLocks noChangeArrowheads="1"/>
            </p:cNvSpPr>
            <p:nvPr/>
          </p:nvSpPr>
          <p:spPr bwMode="auto">
            <a:xfrm>
              <a:off x="2041" y="2312"/>
              <a:ext cx="5" cy="5"/>
            </a:xfrm>
            <a:prstGeom prst="rect">
              <a:avLst/>
            </a:prstGeom>
            <a:solidFill>
              <a:srgbClr val="000000"/>
            </a:solidFill>
            <a:ln w="9525">
              <a:solidFill>
                <a:schemeClr val="tx1"/>
              </a:solidFill>
              <a:miter lim="800000"/>
              <a:headEnd/>
              <a:tailEnd/>
            </a:ln>
          </p:spPr>
          <p:txBody>
            <a:bodyPr/>
            <a:lstStyle/>
            <a:p>
              <a:endParaRPr lang="en-US"/>
            </a:p>
          </p:txBody>
        </p:sp>
        <p:sp>
          <p:nvSpPr>
            <p:cNvPr id="13223" name="Rectangle 12"/>
            <p:cNvSpPr>
              <a:spLocks noChangeArrowheads="1"/>
            </p:cNvSpPr>
            <p:nvPr/>
          </p:nvSpPr>
          <p:spPr bwMode="auto">
            <a:xfrm>
              <a:off x="2037" y="2372"/>
              <a:ext cx="6" cy="6"/>
            </a:xfrm>
            <a:prstGeom prst="rect">
              <a:avLst/>
            </a:prstGeom>
            <a:solidFill>
              <a:srgbClr val="000000"/>
            </a:solidFill>
            <a:ln w="9525">
              <a:solidFill>
                <a:schemeClr val="tx1"/>
              </a:solidFill>
              <a:miter lim="800000"/>
              <a:headEnd/>
              <a:tailEnd/>
            </a:ln>
          </p:spPr>
          <p:txBody>
            <a:bodyPr/>
            <a:lstStyle/>
            <a:p>
              <a:endParaRPr lang="en-US"/>
            </a:p>
          </p:txBody>
        </p:sp>
        <p:sp>
          <p:nvSpPr>
            <p:cNvPr id="13224" name="Rectangle 13"/>
            <p:cNvSpPr>
              <a:spLocks noChangeArrowheads="1"/>
            </p:cNvSpPr>
            <p:nvPr/>
          </p:nvSpPr>
          <p:spPr bwMode="auto">
            <a:xfrm>
              <a:off x="2043" y="2101"/>
              <a:ext cx="5" cy="6"/>
            </a:xfrm>
            <a:prstGeom prst="rect">
              <a:avLst/>
            </a:prstGeom>
            <a:solidFill>
              <a:srgbClr val="000000"/>
            </a:solidFill>
            <a:ln w="9525">
              <a:solidFill>
                <a:schemeClr val="tx1"/>
              </a:solidFill>
              <a:miter lim="800000"/>
              <a:headEnd/>
              <a:tailEnd/>
            </a:ln>
          </p:spPr>
          <p:txBody>
            <a:bodyPr/>
            <a:lstStyle/>
            <a:p>
              <a:endParaRPr lang="en-US"/>
            </a:p>
          </p:txBody>
        </p:sp>
        <p:sp>
          <p:nvSpPr>
            <p:cNvPr id="13225" name="Rectangle 14"/>
            <p:cNvSpPr>
              <a:spLocks noChangeArrowheads="1"/>
            </p:cNvSpPr>
            <p:nvPr/>
          </p:nvSpPr>
          <p:spPr bwMode="auto">
            <a:xfrm>
              <a:off x="2016" y="2352"/>
              <a:ext cx="5" cy="6"/>
            </a:xfrm>
            <a:prstGeom prst="rect">
              <a:avLst/>
            </a:prstGeom>
            <a:solidFill>
              <a:srgbClr val="000000"/>
            </a:solidFill>
            <a:ln w="9525">
              <a:solidFill>
                <a:schemeClr val="tx1"/>
              </a:solidFill>
              <a:miter lim="800000"/>
              <a:headEnd/>
              <a:tailEnd/>
            </a:ln>
          </p:spPr>
          <p:txBody>
            <a:bodyPr/>
            <a:lstStyle/>
            <a:p>
              <a:endParaRPr lang="en-US"/>
            </a:p>
          </p:txBody>
        </p:sp>
        <p:sp>
          <p:nvSpPr>
            <p:cNvPr id="13226" name="Rectangle 15"/>
            <p:cNvSpPr>
              <a:spLocks noChangeArrowheads="1"/>
            </p:cNvSpPr>
            <p:nvPr/>
          </p:nvSpPr>
          <p:spPr bwMode="auto">
            <a:xfrm>
              <a:off x="2032" y="2284"/>
              <a:ext cx="5" cy="6"/>
            </a:xfrm>
            <a:prstGeom prst="rect">
              <a:avLst/>
            </a:prstGeom>
            <a:solidFill>
              <a:srgbClr val="000000"/>
            </a:solidFill>
            <a:ln w="9525">
              <a:solidFill>
                <a:schemeClr val="tx1"/>
              </a:solidFill>
              <a:miter lim="800000"/>
              <a:headEnd/>
              <a:tailEnd/>
            </a:ln>
          </p:spPr>
          <p:txBody>
            <a:bodyPr/>
            <a:lstStyle/>
            <a:p>
              <a:endParaRPr lang="en-US"/>
            </a:p>
          </p:txBody>
        </p:sp>
        <p:sp>
          <p:nvSpPr>
            <p:cNvPr id="13227" name="Rectangle 16"/>
            <p:cNvSpPr>
              <a:spLocks noChangeArrowheads="1"/>
            </p:cNvSpPr>
            <p:nvPr/>
          </p:nvSpPr>
          <p:spPr bwMode="auto">
            <a:xfrm>
              <a:off x="2032" y="2242"/>
              <a:ext cx="5" cy="6"/>
            </a:xfrm>
            <a:prstGeom prst="rect">
              <a:avLst/>
            </a:prstGeom>
            <a:solidFill>
              <a:srgbClr val="000000"/>
            </a:solidFill>
            <a:ln w="9525">
              <a:solidFill>
                <a:schemeClr val="tx1"/>
              </a:solidFill>
              <a:miter lim="800000"/>
              <a:headEnd/>
              <a:tailEnd/>
            </a:ln>
          </p:spPr>
          <p:txBody>
            <a:bodyPr/>
            <a:lstStyle/>
            <a:p>
              <a:endParaRPr lang="en-US"/>
            </a:p>
          </p:txBody>
        </p:sp>
        <p:sp>
          <p:nvSpPr>
            <p:cNvPr id="13228" name="Rectangle 17"/>
            <p:cNvSpPr>
              <a:spLocks noChangeArrowheads="1"/>
            </p:cNvSpPr>
            <p:nvPr/>
          </p:nvSpPr>
          <p:spPr bwMode="auto">
            <a:xfrm>
              <a:off x="2019" y="2302"/>
              <a:ext cx="5" cy="5"/>
            </a:xfrm>
            <a:prstGeom prst="rect">
              <a:avLst/>
            </a:prstGeom>
            <a:solidFill>
              <a:srgbClr val="000000"/>
            </a:solidFill>
            <a:ln w="9525">
              <a:solidFill>
                <a:schemeClr val="tx1"/>
              </a:solidFill>
              <a:miter lim="800000"/>
              <a:headEnd/>
              <a:tailEnd/>
            </a:ln>
          </p:spPr>
          <p:txBody>
            <a:bodyPr/>
            <a:lstStyle/>
            <a:p>
              <a:endParaRPr lang="en-US"/>
            </a:p>
          </p:txBody>
        </p:sp>
        <p:sp>
          <p:nvSpPr>
            <p:cNvPr id="13229" name="Rectangle 18"/>
            <p:cNvSpPr>
              <a:spLocks noChangeArrowheads="1"/>
            </p:cNvSpPr>
            <p:nvPr/>
          </p:nvSpPr>
          <p:spPr bwMode="auto">
            <a:xfrm>
              <a:off x="2056" y="2185"/>
              <a:ext cx="5" cy="6"/>
            </a:xfrm>
            <a:prstGeom prst="rect">
              <a:avLst/>
            </a:prstGeom>
            <a:solidFill>
              <a:srgbClr val="000000"/>
            </a:solidFill>
            <a:ln w="9525">
              <a:solidFill>
                <a:schemeClr val="tx1"/>
              </a:solidFill>
              <a:miter lim="800000"/>
              <a:headEnd/>
              <a:tailEnd/>
            </a:ln>
          </p:spPr>
          <p:txBody>
            <a:bodyPr/>
            <a:lstStyle/>
            <a:p>
              <a:endParaRPr lang="en-US"/>
            </a:p>
          </p:txBody>
        </p:sp>
        <p:sp>
          <p:nvSpPr>
            <p:cNvPr id="13230" name="Rectangle 19"/>
            <p:cNvSpPr>
              <a:spLocks noChangeArrowheads="1"/>
            </p:cNvSpPr>
            <p:nvPr/>
          </p:nvSpPr>
          <p:spPr bwMode="auto">
            <a:xfrm>
              <a:off x="2016" y="2261"/>
              <a:ext cx="5" cy="6"/>
            </a:xfrm>
            <a:prstGeom prst="rect">
              <a:avLst/>
            </a:prstGeom>
            <a:solidFill>
              <a:srgbClr val="000000"/>
            </a:solidFill>
            <a:ln w="9525">
              <a:solidFill>
                <a:schemeClr val="tx1"/>
              </a:solidFill>
              <a:miter lim="800000"/>
              <a:headEnd/>
              <a:tailEnd/>
            </a:ln>
          </p:spPr>
          <p:txBody>
            <a:bodyPr/>
            <a:lstStyle/>
            <a:p>
              <a:endParaRPr lang="en-US"/>
            </a:p>
          </p:txBody>
        </p:sp>
        <p:sp>
          <p:nvSpPr>
            <p:cNvPr id="13231" name="Rectangle 20"/>
            <p:cNvSpPr>
              <a:spLocks noChangeArrowheads="1"/>
            </p:cNvSpPr>
            <p:nvPr/>
          </p:nvSpPr>
          <p:spPr bwMode="auto">
            <a:xfrm>
              <a:off x="2016" y="2401"/>
              <a:ext cx="5" cy="6"/>
            </a:xfrm>
            <a:prstGeom prst="rect">
              <a:avLst/>
            </a:prstGeom>
            <a:solidFill>
              <a:srgbClr val="000000"/>
            </a:solidFill>
            <a:ln w="9525">
              <a:solidFill>
                <a:schemeClr val="tx1"/>
              </a:solidFill>
              <a:miter lim="800000"/>
              <a:headEnd/>
              <a:tailEnd/>
            </a:ln>
          </p:spPr>
          <p:txBody>
            <a:bodyPr/>
            <a:lstStyle/>
            <a:p>
              <a:endParaRPr lang="en-US"/>
            </a:p>
          </p:txBody>
        </p:sp>
        <p:sp>
          <p:nvSpPr>
            <p:cNvPr id="13232" name="Rectangle 21"/>
            <p:cNvSpPr>
              <a:spLocks noChangeArrowheads="1"/>
            </p:cNvSpPr>
            <p:nvPr/>
          </p:nvSpPr>
          <p:spPr bwMode="auto">
            <a:xfrm>
              <a:off x="2052" y="2309"/>
              <a:ext cx="5" cy="5"/>
            </a:xfrm>
            <a:prstGeom prst="rect">
              <a:avLst/>
            </a:prstGeom>
            <a:solidFill>
              <a:srgbClr val="000000"/>
            </a:solidFill>
            <a:ln w="9525">
              <a:solidFill>
                <a:schemeClr val="tx1"/>
              </a:solidFill>
              <a:miter lim="800000"/>
              <a:headEnd/>
              <a:tailEnd/>
            </a:ln>
          </p:spPr>
          <p:txBody>
            <a:bodyPr/>
            <a:lstStyle/>
            <a:p>
              <a:endParaRPr lang="en-US"/>
            </a:p>
          </p:txBody>
        </p:sp>
        <p:sp>
          <p:nvSpPr>
            <p:cNvPr id="13233" name="Rectangle 22"/>
            <p:cNvSpPr>
              <a:spLocks noChangeArrowheads="1"/>
            </p:cNvSpPr>
            <p:nvPr/>
          </p:nvSpPr>
          <p:spPr bwMode="auto">
            <a:xfrm>
              <a:off x="2028" y="2271"/>
              <a:ext cx="5" cy="6"/>
            </a:xfrm>
            <a:prstGeom prst="rect">
              <a:avLst/>
            </a:prstGeom>
            <a:solidFill>
              <a:srgbClr val="000000"/>
            </a:solidFill>
            <a:ln w="9525">
              <a:solidFill>
                <a:schemeClr val="tx1"/>
              </a:solidFill>
              <a:miter lim="800000"/>
              <a:headEnd/>
              <a:tailEnd/>
            </a:ln>
          </p:spPr>
          <p:txBody>
            <a:bodyPr/>
            <a:lstStyle/>
            <a:p>
              <a:endParaRPr lang="en-US"/>
            </a:p>
          </p:txBody>
        </p:sp>
        <p:sp>
          <p:nvSpPr>
            <p:cNvPr id="13234" name="Rectangle 23"/>
            <p:cNvSpPr>
              <a:spLocks noChangeArrowheads="1"/>
            </p:cNvSpPr>
            <p:nvPr/>
          </p:nvSpPr>
          <p:spPr bwMode="auto">
            <a:xfrm>
              <a:off x="2048" y="2228"/>
              <a:ext cx="5" cy="6"/>
            </a:xfrm>
            <a:prstGeom prst="rect">
              <a:avLst/>
            </a:prstGeom>
            <a:solidFill>
              <a:srgbClr val="000000"/>
            </a:solidFill>
            <a:ln w="9525">
              <a:solidFill>
                <a:schemeClr val="tx1"/>
              </a:solidFill>
              <a:miter lim="800000"/>
              <a:headEnd/>
              <a:tailEnd/>
            </a:ln>
          </p:spPr>
          <p:txBody>
            <a:bodyPr/>
            <a:lstStyle/>
            <a:p>
              <a:endParaRPr lang="en-US"/>
            </a:p>
          </p:txBody>
        </p:sp>
        <p:sp>
          <p:nvSpPr>
            <p:cNvPr id="13235" name="Rectangle 24"/>
            <p:cNvSpPr>
              <a:spLocks noChangeArrowheads="1"/>
            </p:cNvSpPr>
            <p:nvPr/>
          </p:nvSpPr>
          <p:spPr bwMode="auto">
            <a:xfrm>
              <a:off x="2065" y="2294"/>
              <a:ext cx="6" cy="6"/>
            </a:xfrm>
            <a:prstGeom prst="rect">
              <a:avLst/>
            </a:prstGeom>
            <a:solidFill>
              <a:srgbClr val="000000"/>
            </a:solidFill>
            <a:ln w="9525">
              <a:solidFill>
                <a:schemeClr val="tx1"/>
              </a:solidFill>
              <a:miter lim="800000"/>
              <a:headEnd/>
              <a:tailEnd/>
            </a:ln>
          </p:spPr>
          <p:txBody>
            <a:bodyPr/>
            <a:lstStyle/>
            <a:p>
              <a:endParaRPr lang="en-US"/>
            </a:p>
          </p:txBody>
        </p:sp>
        <p:sp>
          <p:nvSpPr>
            <p:cNvPr id="13236" name="Rectangle 25"/>
            <p:cNvSpPr>
              <a:spLocks noChangeArrowheads="1"/>
            </p:cNvSpPr>
            <p:nvPr/>
          </p:nvSpPr>
          <p:spPr bwMode="auto">
            <a:xfrm>
              <a:off x="2064" y="2371"/>
              <a:ext cx="5" cy="5"/>
            </a:xfrm>
            <a:prstGeom prst="rect">
              <a:avLst/>
            </a:prstGeom>
            <a:solidFill>
              <a:srgbClr val="000000"/>
            </a:solidFill>
            <a:ln w="9525">
              <a:solidFill>
                <a:schemeClr val="tx1"/>
              </a:solidFill>
              <a:miter lim="800000"/>
              <a:headEnd/>
              <a:tailEnd/>
            </a:ln>
          </p:spPr>
          <p:txBody>
            <a:bodyPr/>
            <a:lstStyle/>
            <a:p>
              <a:endParaRPr lang="en-US"/>
            </a:p>
          </p:txBody>
        </p:sp>
        <p:sp>
          <p:nvSpPr>
            <p:cNvPr id="13237" name="Rectangle 26"/>
            <p:cNvSpPr>
              <a:spLocks noChangeArrowheads="1"/>
            </p:cNvSpPr>
            <p:nvPr/>
          </p:nvSpPr>
          <p:spPr bwMode="auto">
            <a:xfrm>
              <a:off x="2065" y="2284"/>
              <a:ext cx="6" cy="6"/>
            </a:xfrm>
            <a:prstGeom prst="rect">
              <a:avLst/>
            </a:prstGeom>
            <a:solidFill>
              <a:srgbClr val="000000"/>
            </a:solidFill>
            <a:ln w="9525">
              <a:solidFill>
                <a:schemeClr val="tx1"/>
              </a:solidFill>
              <a:miter lim="800000"/>
              <a:headEnd/>
              <a:tailEnd/>
            </a:ln>
          </p:spPr>
          <p:txBody>
            <a:bodyPr/>
            <a:lstStyle/>
            <a:p>
              <a:endParaRPr lang="en-US"/>
            </a:p>
          </p:txBody>
        </p:sp>
        <p:sp>
          <p:nvSpPr>
            <p:cNvPr id="13238" name="Rectangle 27"/>
            <p:cNvSpPr>
              <a:spLocks noChangeArrowheads="1"/>
            </p:cNvSpPr>
            <p:nvPr/>
          </p:nvSpPr>
          <p:spPr bwMode="auto">
            <a:xfrm>
              <a:off x="2065" y="2333"/>
              <a:ext cx="6" cy="6"/>
            </a:xfrm>
            <a:prstGeom prst="rect">
              <a:avLst/>
            </a:prstGeom>
            <a:solidFill>
              <a:srgbClr val="000000"/>
            </a:solidFill>
            <a:ln w="9525">
              <a:solidFill>
                <a:schemeClr val="tx1"/>
              </a:solidFill>
              <a:miter lim="800000"/>
              <a:headEnd/>
              <a:tailEnd/>
            </a:ln>
          </p:spPr>
          <p:txBody>
            <a:bodyPr/>
            <a:lstStyle/>
            <a:p>
              <a:endParaRPr lang="en-US"/>
            </a:p>
          </p:txBody>
        </p:sp>
        <p:sp>
          <p:nvSpPr>
            <p:cNvPr id="13239" name="Rectangle 28"/>
            <p:cNvSpPr>
              <a:spLocks noChangeArrowheads="1"/>
            </p:cNvSpPr>
            <p:nvPr/>
          </p:nvSpPr>
          <p:spPr bwMode="auto">
            <a:xfrm>
              <a:off x="2060" y="2294"/>
              <a:ext cx="5" cy="6"/>
            </a:xfrm>
            <a:prstGeom prst="rect">
              <a:avLst/>
            </a:prstGeom>
            <a:solidFill>
              <a:srgbClr val="000000"/>
            </a:solidFill>
            <a:ln w="9525">
              <a:solidFill>
                <a:schemeClr val="tx1"/>
              </a:solidFill>
              <a:miter lim="800000"/>
              <a:headEnd/>
              <a:tailEnd/>
            </a:ln>
          </p:spPr>
          <p:txBody>
            <a:bodyPr/>
            <a:lstStyle/>
            <a:p>
              <a:endParaRPr lang="en-US"/>
            </a:p>
          </p:txBody>
        </p:sp>
        <p:sp>
          <p:nvSpPr>
            <p:cNvPr id="13240" name="Rectangle 29"/>
            <p:cNvSpPr>
              <a:spLocks noChangeArrowheads="1"/>
            </p:cNvSpPr>
            <p:nvPr/>
          </p:nvSpPr>
          <p:spPr bwMode="auto">
            <a:xfrm>
              <a:off x="2031" y="2247"/>
              <a:ext cx="5" cy="6"/>
            </a:xfrm>
            <a:prstGeom prst="rect">
              <a:avLst/>
            </a:prstGeom>
            <a:solidFill>
              <a:srgbClr val="000000"/>
            </a:solidFill>
            <a:ln w="9525">
              <a:solidFill>
                <a:schemeClr val="tx1"/>
              </a:solidFill>
              <a:miter lim="800000"/>
              <a:headEnd/>
              <a:tailEnd/>
            </a:ln>
          </p:spPr>
          <p:txBody>
            <a:bodyPr/>
            <a:lstStyle/>
            <a:p>
              <a:endParaRPr lang="en-US"/>
            </a:p>
          </p:txBody>
        </p:sp>
        <p:sp>
          <p:nvSpPr>
            <p:cNvPr id="13241" name="Rectangle 30"/>
            <p:cNvSpPr>
              <a:spLocks noChangeArrowheads="1"/>
            </p:cNvSpPr>
            <p:nvPr/>
          </p:nvSpPr>
          <p:spPr bwMode="auto">
            <a:xfrm>
              <a:off x="2040" y="2352"/>
              <a:ext cx="5" cy="6"/>
            </a:xfrm>
            <a:prstGeom prst="rect">
              <a:avLst/>
            </a:prstGeom>
            <a:solidFill>
              <a:srgbClr val="000000"/>
            </a:solidFill>
            <a:ln w="9525">
              <a:solidFill>
                <a:schemeClr val="tx1"/>
              </a:solidFill>
              <a:miter lim="800000"/>
              <a:headEnd/>
              <a:tailEnd/>
            </a:ln>
          </p:spPr>
          <p:txBody>
            <a:bodyPr/>
            <a:lstStyle/>
            <a:p>
              <a:endParaRPr lang="en-US"/>
            </a:p>
          </p:txBody>
        </p:sp>
        <p:sp>
          <p:nvSpPr>
            <p:cNvPr id="13242" name="Rectangle 31"/>
            <p:cNvSpPr>
              <a:spLocks noChangeArrowheads="1"/>
            </p:cNvSpPr>
            <p:nvPr/>
          </p:nvSpPr>
          <p:spPr bwMode="auto">
            <a:xfrm>
              <a:off x="2063" y="2195"/>
              <a:ext cx="5" cy="6"/>
            </a:xfrm>
            <a:prstGeom prst="rect">
              <a:avLst/>
            </a:prstGeom>
            <a:solidFill>
              <a:srgbClr val="000000"/>
            </a:solidFill>
            <a:ln w="9525">
              <a:solidFill>
                <a:schemeClr val="tx1"/>
              </a:solidFill>
              <a:miter lim="800000"/>
              <a:headEnd/>
              <a:tailEnd/>
            </a:ln>
          </p:spPr>
          <p:txBody>
            <a:bodyPr/>
            <a:lstStyle/>
            <a:p>
              <a:endParaRPr lang="en-US"/>
            </a:p>
          </p:txBody>
        </p:sp>
        <p:sp>
          <p:nvSpPr>
            <p:cNvPr id="13243" name="Rectangle 32"/>
            <p:cNvSpPr>
              <a:spLocks noChangeArrowheads="1"/>
            </p:cNvSpPr>
            <p:nvPr/>
          </p:nvSpPr>
          <p:spPr bwMode="auto">
            <a:xfrm>
              <a:off x="2032" y="2327"/>
              <a:ext cx="5" cy="6"/>
            </a:xfrm>
            <a:prstGeom prst="rect">
              <a:avLst/>
            </a:prstGeom>
            <a:solidFill>
              <a:srgbClr val="000000"/>
            </a:solidFill>
            <a:ln w="9525">
              <a:solidFill>
                <a:schemeClr val="tx1"/>
              </a:solidFill>
              <a:miter lim="800000"/>
              <a:headEnd/>
              <a:tailEnd/>
            </a:ln>
          </p:spPr>
          <p:txBody>
            <a:bodyPr/>
            <a:lstStyle/>
            <a:p>
              <a:endParaRPr lang="en-US"/>
            </a:p>
          </p:txBody>
        </p:sp>
        <p:sp>
          <p:nvSpPr>
            <p:cNvPr id="13244" name="Rectangle 33"/>
            <p:cNvSpPr>
              <a:spLocks noChangeArrowheads="1"/>
            </p:cNvSpPr>
            <p:nvPr/>
          </p:nvSpPr>
          <p:spPr bwMode="auto">
            <a:xfrm>
              <a:off x="2035" y="2235"/>
              <a:ext cx="5" cy="6"/>
            </a:xfrm>
            <a:prstGeom prst="rect">
              <a:avLst/>
            </a:prstGeom>
            <a:solidFill>
              <a:srgbClr val="000000"/>
            </a:solidFill>
            <a:ln w="9525">
              <a:solidFill>
                <a:schemeClr val="tx1"/>
              </a:solidFill>
              <a:miter lim="800000"/>
              <a:headEnd/>
              <a:tailEnd/>
            </a:ln>
          </p:spPr>
          <p:txBody>
            <a:bodyPr/>
            <a:lstStyle/>
            <a:p>
              <a:endParaRPr lang="en-US"/>
            </a:p>
          </p:txBody>
        </p:sp>
        <p:sp>
          <p:nvSpPr>
            <p:cNvPr id="13245" name="Rectangle 34"/>
            <p:cNvSpPr>
              <a:spLocks noChangeArrowheads="1"/>
            </p:cNvSpPr>
            <p:nvPr/>
          </p:nvSpPr>
          <p:spPr bwMode="auto">
            <a:xfrm>
              <a:off x="2032" y="2300"/>
              <a:ext cx="5" cy="6"/>
            </a:xfrm>
            <a:prstGeom prst="rect">
              <a:avLst/>
            </a:prstGeom>
            <a:solidFill>
              <a:srgbClr val="000000"/>
            </a:solidFill>
            <a:ln w="9525">
              <a:solidFill>
                <a:schemeClr val="tx1"/>
              </a:solidFill>
              <a:miter lim="800000"/>
              <a:headEnd/>
              <a:tailEnd/>
            </a:ln>
          </p:spPr>
          <p:txBody>
            <a:bodyPr/>
            <a:lstStyle/>
            <a:p>
              <a:endParaRPr lang="en-US"/>
            </a:p>
          </p:txBody>
        </p:sp>
        <p:sp>
          <p:nvSpPr>
            <p:cNvPr id="13246" name="Rectangle 35"/>
            <p:cNvSpPr>
              <a:spLocks noChangeArrowheads="1"/>
            </p:cNvSpPr>
            <p:nvPr/>
          </p:nvSpPr>
          <p:spPr bwMode="auto">
            <a:xfrm>
              <a:off x="2063" y="2346"/>
              <a:ext cx="5" cy="6"/>
            </a:xfrm>
            <a:prstGeom prst="rect">
              <a:avLst/>
            </a:prstGeom>
            <a:solidFill>
              <a:srgbClr val="000000"/>
            </a:solidFill>
            <a:ln w="9525">
              <a:solidFill>
                <a:schemeClr val="tx1"/>
              </a:solidFill>
              <a:miter lim="800000"/>
              <a:headEnd/>
              <a:tailEnd/>
            </a:ln>
          </p:spPr>
          <p:txBody>
            <a:bodyPr/>
            <a:lstStyle/>
            <a:p>
              <a:endParaRPr lang="en-US"/>
            </a:p>
          </p:txBody>
        </p:sp>
        <p:sp>
          <p:nvSpPr>
            <p:cNvPr id="13247" name="Rectangle 36"/>
            <p:cNvSpPr>
              <a:spLocks noChangeArrowheads="1"/>
            </p:cNvSpPr>
            <p:nvPr/>
          </p:nvSpPr>
          <p:spPr bwMode="auto">
            <a:xfrm>
              <a:off x="2052" y="2395"/>
              <a:ext cx="5" cy="6"/>
            </a:xfrm>
            <a:prstGeom prst="rect">
              <a:avLst/>
            </a:prstGeom>
            <a:solidFill>
              <a:srgbClr val="000000"/>
            </a:solidFill>
            <a:ln w="9525">
              <a:solidFill>
                <a:schemeClr val="tx1"/>
              </a:solidFill>
              <a:miter lim="800000"/>
              <a:headEnd/>
              <a:tailEnd/>
            </a:ln>
          </p:spPr>
          <p:txBody>
            <a:bodyPr/>
            <a:lstStyle/>
            <a:p>
              <a:endParaRPr lang="en-US"/>
            </a:p>
          </p:txBody>
        </p:sp>
        <p:sp>
          <p:nvSpPr>
            <p:cNvPr id="13248" name="Rectangle 37"/>
            <p:cNvSpPr>
              <a:spLocks noChangeArrowheads="1"/>
            </p:cNvSpPr>
            <p:nvPr/>
          </p:nvSpPr>
          <p:spPr bwMode="auto">
            <a:xfrm>
              <a:off x="2045" y="2251"/>
              <a:ext cx="6" cy="6"/>
            </a:xfrm>
            <a:prstGeom prst="rect">
              <a:avLst/>
            </a:prstGeom>
            <a:solidFill>
              <a:srgbClr val="000000"/>
            </a:solidFill>
            <a:ln w="9525">
              <a:solidFill>
                <a:schemeClr val="tx1"/>
              </a:solidFill>
              <a:miter lim="800000"/>
              <a:headEnd/>
              <a:tailEnd/>
            </a:ln>
          </p:spPr>
          <p:txBody>
            <a:bodyPr/>
            <a:lstStyle/>
            <a:p>
              <a:endParaRPr lang="en-US"/>
            </a:p>
          </p:txBody>
        </p:sp>
        <p:sp>
          <p:nvSpPr>
            <p:cNvPr id="13249" name="Rectangle 38"/>
            <p:cNvSpPr>
              <a:spLocks noChangeArrowheads="1"/>
            </p:cNvSpPr>
            <p:nvPr/>
          </p:nvSpPr>
          <p:spPr bwMode="auto">
            <a:xfrm>
              <a:off x="2043" y="2283"/>
              <a:ext cx="5" cy="6"/>
            </a:xfrm>
            <a:prstGeom prst="rect">
              <a:avLst/>
            </a:prstGeom>
            <a:solidFill>
              <a:srgbClr val="000000"/>
            </a:solidFill>
            <a:ln w="9525">
              <a:solidFill>
                <a:schemeClr val="tx1"/>
              </a:solidFill>
              <a:miter lim="800000"/>
              <a:headEnd/>
              <a:tailEnd/>
            </a:ln>
          </p:spPr>
          <p:txBody>
            <a:bodyPr/>
            <a:lstStyle/>
            <a:p>
              <a:endParaRPr lang="en-US"/>
            </a:p>
          </p:txBody>
        </p:sp>
        <p:sp>
          <p:nvSpPr>
            <p:cNvPr id="13250" name="Rectangle 39"/>
            <p:cNvSpPr>
              <a:spLocks noChangeArrowheads="1"/>
            </p:cNvSpPr>
            <p:nvPr/>
          </p:nvSpPr>
          <p:spPr bwMode="auto">
            <a:xfrm>
              <a:off x="2048" y="2228"/>
              <a:ext cx="5" cy="6"/>
            </a:xfrm>
            <a:prstGeom prst="rect">
              <a:avLst/>
            </a:prstGeom>
            <a:solidFill>
              <a:srgbClr val="000000"/>
            </a:solidFill>
            <a:ln w="9525">
              <a:solidFill>
                <a:schemeClr val="tx1"/>
              </a:solidFill>
              <a:miter lim="800000"/>
              <a:headEnd/>
              <a:tailEnd/>
            </a:ln>
          </p:spPr>
          <p:txBody>
            <a:bodyPr/>
            <a:lstStyle/>
            <a:p>
              <a:endParaRPr lang="en-US"/>
            </a:p>
          </p:txBody>
        </p:sp>
        <p:sp>
          <p:nvSpPr>
            <p:cNvPr id="13251" name="Rectangle 40"/>
            <p:cNvSpPr>
              <a:spLocks noChangeArrowheads="1"/>
            </p:cNvSpPr>
            <p:nvPr/>
          </p:nvSpPr>
          <p:spPr bwMode="auto">
            <a:xfrm>
              <a:off x="2025" y="2378"/>
              <a:ext cx="6" cy="6"/>
            </a:xfrm>
            <a:prstGeom prst="rect">
              <a:avLst/>
            </a:prstGeom>
            <a:solidFill>
              <a:srgbClr val="000000"/>
            </a:solidFill>
            <a:ln w="9525">
              <a:solidFill>
                <a:schemeClr val="tx1"/>
              </a:solidFill>
              <a:miter lim="800000"/>
              <a:headEnd/>
              <a:tailEnd/>
            </a:ln>
          </p:spPr>
          <p:txBody>
            <a:bodyPr/>
            <a:lstStyle/>
            <a:p>
              <a:endParaRPr lang="en-US"/>
            </a:p>
          </p:txBody>
        </p:sp>
        <p:sp>
          <p:nvSpPr>
            <p:cNvPr id="13252" name="Rectangle 41"/>
            <p:cNvSpPr>
              <a:spLocks noChangeArrowheads="1"/>
            </p:cNvSpPr>
            <p:nvPr/>
          </p:nvSpPr>
          <p:spPr bwMode="auto">
            <a:xfrm>
              <a:off x="2023" y="2348"/>
              <a:ext cx="5" cy="5"/>
            </a:xfrm>
            <a:prstGeom prst="rect">
              <a:avLst/>
            </a:prstGeom>
            <a:solidFill>
              <a:srgbClr val="000000"/>
            </a:solidFill>
            <a:ln w="9525">
              <a:solidFill>
                <a:schemeClr val="tx1"/>
              </a:solidFill>
              <a:miter lim="800000"/>
              <a:headEnd/>
              <a:tailEnd/>
            </a:ln>
          </p:spPr>
          <p:txBody>
            <a:bodyPr/>
            <a:lstStyle/>
            <a:p>
              <a:endParaRPr lang="en-US"/>
            </a:p>
          </p:txBody>
        </p:sp>
        <p:sp>
          <p:nvSpPr>
            <p:cNvPr id="13253" name="Rectangle 42"/>
            <p:cNvSpPr>
              <a:spLocks noChangeArrowheads="1"/>
            </p:cNvSpPr>
            <p:nvPr/>
          </p:nvSpPr>
          <p:spPr bwMode="auto">
            <a:xfrm>
              <a:off x="2025" y="2386"/>
              <a:ext cx="6" cy="6"/>
            </a:xfrm>
            <a:prstGeom prst="rect">
              <a:avLst/>
            </a:prstGeom>
            <a:solidFill>
              <a:srgbClr val="000000"/>
            </a:solidFill>
            <a:ln w="9525">
              <a:solidFill>
                <a:schemeClr val="tx1"/>
              </a:solidFill>
              <a:miter lim="800000"/>
              <a:headEnd/>
              <a:tailEnd/>
            </a:ln>
          </p:spPr>
          <p:txBody>
            <a:bodyPr/>
            <a:lstStyle/>
            <a:p>
              <a:endParaRPr lang="en-US"/>
            </a:p>
          </p:txBody>
        </p:sp>
        <p:sp>
          <p:nvSpPr>
            <p:cNvPr id="13254" name="Rectangle 43"/>
            <p:cNvSpPr>
              <a:spLocks noChangeArrowheads="1"/>
            </p:cNvSpPr>
            <p:nvPr/>
          </p:nvSpPr>
          <p:spPr bwMode="auto">
            <a:xfrm>
              <a:off x="2053" y="2067"/>
              <a:ext cx="6" cy="6"/>
            </a:xfrm>
            <a:prstGeom prst="rect">
              <a:avLst/>
            </a:prstGeom>
            <a:solidFill>
              <a:srgbClr val="000000"/>
            </a:solidFill>
            <a:ln w="9525">
              <a:solidFill>
                <a:schemeClr val="tx1"/>
              </a:solidFill>
              <a:miter lim="800000"/>
              <a:headEnd/>
              <a:tailEnd/>
            </a:ln>
          </p:spPr>
          <p:txBody>
            <a:bodyPr/>
            <a:lstStyle/>
            <a:p>
              <a:endParaRPr lang="en-US"/>
            </a:p>
          </p:txBody>
        </p:sp>
        <p:sp>
          <p:nvSpPr>
            <p:cNvPr id="13255" name="Rectangle 44"/>
            <p:cNvSpPr>
              <a:spLocks noChangeArrowheads="1"/>
            </p:cNvSpPr>
            <p:nvPr/>
          </p:nvSpPr>
          <p:spPr bwMode="auto">
            <a:xfrm>
              <a:off x="2064" y="2234"/>
              <a:ext cx="5" cy="6"/>
            </a:xfrm>
            <a:prstGeom prst="rect">
              <a:avLst/>
            </a:prstGeom>
            <a:solidFill>
              <a:srgbClr val="000000"/>
            </a:solidFill>
            <a:ln w="9525">
              <a:solidFill>
                <a:schemeClr val="tx1"/>
              </a:solidFill>
              <a:miter lim="800000"/>
              <a:headEnd/>
              <a:tailEnd/>
            </a:ln>
          </p:spPr>
          <p:txBody>
            <a:bodyPr/>
            <a:lstStyle/>
            <a:p>
              <a:endParaRPr lang="en-US"/>
            </a:p>
          </p:txBody>
        </p:sp>
        <p:sp>
          <p:nvSpPr>
            <p:cNvPr id="13256" name="Rectangle 45"/>
            <p:cNvSpPr>
              <a:spLocks noChangeArrowheads="1"/>
            </p:cNvSpPr>
            <p:nvPr/>
          </p:nvSpPr>
          <p:spPr bwMode="auto">
            <a:xfrm>
              <a:off x="2057" y="2261"/>
              <a:ext cx="6" cy="6"/>
            </a:xfrm>
            <a:prstGeom prst="rect">
              <a:avLst/>
            </a:prstGeom>
            <a:solidFill>
              <a:srgbClr val="000000"/>
            </a:solidFill>
            <a:ln w="9525">
              <a:solidFill>
                <a:schemeClr val="tx1"/>
              </a:solidFill>
              <a:miter lim="800000"/>
              <a:headEnd/>
              <a:tailEnd/>
            </a:ln>
          </p:spPr>
          <p:txBody>
            <a:bodyPr/>
            <a:lstStyle/>
            <a:p>
              <a:endParaRPr lang="en-US"/>
            </a:p>
          </p:txBody>
        </p:sp>
        <p:sp>
          <p:nvSpPr>
            <p:cNvPr id="13257" name="Rectangle 46"/>
            <p:cNvSpPr>
              <a:spLocks noChangeArrowheads="1"/>
            </p:cNvSpPr>
            <p:nvPr/>
          </p:nvSpPr>
          <p:spPr bwMode="auto">
            <a:xfrm>
              <a:off x="2041" y="2391"/>
              <a:ext cx="6" cy="5"/>
            </a:xfrm>
            <a:prstGeom prst="rect">
              <a:avLst/>
            </a:prstGeom>
            <a:solidFill>
              <a:srgbClr val="000000"/>
            </a:solidFill>
            <a:ln w="9525">
              <a:solidFill>
                <a:schemeClr val="tx1"/>
              </a:solidFill>
              <a:miter lim="800000"/>
              <a:headEnd/>
              <a:tailEnd/>
            </a:ln>
          </p:spPr>
          <p:txBody>
            <a:bodyPr/>
            <a:lstStyle/>
            <a:p>
              <a:endParaRPr lang="en-US"/>
            </a:p>
          </p:txBody>
        </p:sp>
        <p:sp>
          <p:nvSpPr>
            <p:cNvPr id="13258" name="Rectangle 47"/>
            <p:cNvSpPr>
              <a:spLocks noChangeArrowheads="1"/>
            </p:cNvSpPr>
            <p:nvPr/>
          </p:nvSpPr>
          <p:spPr bwMode="auto">
            <a:xfrm>
              <a:off x="2055" y="2127"/>
              <a:ext cx="6" cy="6"/>
            </a:xfrm>
            <a:prstGeom prst="rect">
              <a:avLst/>
            </a:prstGeom>
            <a:solidFill>
              <a:srgbClr val="000000"/>
            </a:solidFill>
            <a:ln w="9525">
              <a:solidFill>
                <a:schemeClr val="tx1"/>
              </a:solidFill>
              <a:miter lim="800000"/>
              <a:headEnd/>
              <a:tailEnd/>
            </a:ln>
          </p:spPr>
          <p:txBody>
            <a:bodyPr/>
            <a:lstStyle/>
            <a:p>
              <a:endParaRPr lang="en-US"/>
            </a:p>
          </p:txBody>
        </p:sp>
      </p:grpSp>
      <p:sp>
        <p:nvSpPr>
          <p:cNvPr id="12212" name="Rectangle 48"/>
          <p:cNvSpPr>
            <a:spLocks noChangeArrowheads="1"/>
          </p:cNvSpPr>
          <p:nvPr/>
        </p:nvSpPr>
        <p:spPr bwMode="auto">
          <a:xfrm>
            <a:off x="2960688" y="3995738"/>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2213" name="Rectangle 49"/>
          <p:cNvSpPr>
            <a:spLocks noChangeArrowheads="1"/>
          </p:cNvSpPr>
          <p:nvPr/>
        </p:nvSpPr>
        <p:spPr bwMode="auto">
          <a:xfrm>
            <a:off x="3165475" y="3803650"/>
            <a:ext cx="11113" cy="9525"/>
          </a:xfrm>
          <a:prstGeom prst="rect">
            <a:avLst/>
          </a:prstGeom>
          <a:solidFill>
            <a:srgbClr val="000000"/>
          </a:solidFill>
          <a:ln w="9525">
            <a:solidFill>
              <a:schemeClr val="tx1"/>
            </a:solidFill>
            <a:miter lim="800000"/>
            <a:headEnd/>
            <a:tailEnd/>
          </a:ln>
        </p:spPr>
        <p:txBody>
          <a:bodyPr/>
          <a:lstStyle/>
          <a:p>
            <a:endParaRPr lang="en-US"/>
          </a:p>
        </p:txBody>
      </p:sp>
      <p:sp>
        <p:nvSpPr>
          <p:cNvPr id="12214" name="Rectangle 50"/>
          <p:cNvSpPr>
            <a:spLocks noChangeArrowheads="1"/>
          </p:cNvSpPr>
          <p:nvPr/>
        </p:nvSpPr>
        <p:spPr bwMode="auto">
          <a:xfrm>
            <a:off x="2940050" y="3895725"/>
            <a:ext cx="7938" cy="9525"/>
          </a:xfrm>
          <a:prstGeom prst="rect">
            <a:avLst/>
          </a:prstGeom>
          <a:solidFill>
            <a:srgbClr val="000000"/>
          </a:solidFill>
          <a:ln w="9525">
            <a:solidFill>
              <a:schemeClr val="tx1"/>
            </a:solidFill>
            <a:miter lim="800000"/>
            <a:headEnd/>
            <a:tailEnd/>
          </a:ln>
        </p:spPr>
        <p:txBody>
          <a:bodyPr/>
          <a:lstStyle/>
          <a:p>
            <a:endParaRPr lang="en-US"/>
          </a:p>
        </p:txBody>
      </p:sp>
      <p:sp>
        <p:nvSpPr>
          <p:cNvPr id="12215" name="Rectangle 51"/>
          <p:cNvSpPr>
            <a:spLocks noChangeArrowheads="1"/>
          </p:cNvSpPr>
          <p:nvPr/>
        </p:nvSpPr>
        <p:spPr bwMode="auto">
          <a:xfrm>
            <a:off x="3546475" y="3340100"/>
            <a:ext cx="7938" cy="9525"/>
          </a:xfrm>
          <a:prstGeom prst="rect">
            <a:avLst/>
          </a:prstGeom>
          <a:solidFill>
            <a:srgbClr val="000000"/>
          </a:solidFill>
          <a:ln w="9525">
            <a:solidFill>
              <a:schemeClr val="tx1"/>
            </a:solidFill>
            <a:miter lim="800000"/>
            <a:headEnd/>
            <a:tailEnd/>
          </a:ln>
        </p:spPr>
        <p:txBody>
          <a:bodyPr/>
          <a:lstStyle/>
          <a:p>
            <a:endParaRPr lang="en-US"/>
          </a:p>
        </p:txBody>
      </p:sp>
      <p:sp>
        <p:nvSpPr>
          <p:cNvPr id="12216" name="Rectangle 52"/>
          <p:cNvSpPr>
            <a:spLocks noChangeArrowheads="1"/>
          </p:cNvSpPr>
          <p:nvPr/>
        </p:nvSpPr>
        <p:spPr bwMode="auto">
          <a:xfrm>
            <a:off x="2689225" y="4811713"/>
            <a:ext cx="11113" cy="9525"/>
          </a:xfrm>
          <a:prstGeom prst="rect">
            <a:avLst/>
          </a:prstGeom>
          <a:solidFill>
            <a:srgbClr val="000000"/>
          </a:solidFill>
          <a:ln w="9525">
            <a:solidFill>
              <a:schemeClr val="tx1"/>
            </a:solidFill>
            <a:miter lim="800000"/>
            <a:headEnd/>
            <a:tailEnd/>
          </a:ln>
        </p:spPr>
        <p:txBody>
          <a:bodyPr/>
          <a:lstStyle/>
          <a:p>
            <a:endParaRPr lang="en-US"/>
          </a:p>
        </p:txBody>
      </p:sp>
      <p:sp>
        <p:nvSpPr>
          <p:cNvPr id="12217" name="Rectangle 53"/>
          <p:cNvSpPr>
            <a:spLocks noChangeArrowheads="1"/>
          </p:cNvSpPr>
          <p:nvPr/>
        </p:nvSpPr>
        <p:spPr bwMode="auto">
          <a:xfrm>
            <a:off x="3317875" y="3795713"/>
            <a:ext cx="9525" cy="9525"/>
          </a:xfrm>
          <a:prstGeom prst="rect">
            <a:avLst/>
          </a:prstGeom>
          <a:solidFill>
            <a:srgbClr val="000000"/>
          </a:solidFill>
          <a:ln w="9525">
            <a:solidFill>
              <a:schemeClr val="tx1"/>
            </a:solidFill>
            <a:miter lim="800000"/>
            <a:headEnd/>
            <a:tailEnd/>
          </a:ln>
        </p:spPr>
        <p:txBody>
          <a:bodyPr/>
          <a:lstStyle/>
          <a:p>
            <a:endParaRPr lang="en-US"/>
          </a:p>
        </p:txBody>
      </p:sp>
      <p:sp>
        <p:nvSpPr>
          <p:cNvPr id="12218" name="Rectangle 54"/>
          <p:cNvSpPr>
            <a:spLocks noChangeArrowheads="1"/>
          </p:cNvSpPr>
          <p:nvPr/>
        </p:nvSpPr>
        <p:spPr bwMode="auto">
          <a:xfrm>
            <a:off x="3032125" y="3873500"/>
            <a:ext cx="9525" cy="7938"/>
          </a:xfrm>
          <a:prstGeom prst="rect">
            <a:avLst/>
          </a:prstGeom>
          <a:solidFill>
            <a:srgbClr val="000000"/>
          </a:solidFill>
          <a:ln w="9525">
            <a:solidFill>
              <a:schemeClr val="tx1"/>
            </a:solidFill>
            <a:miter lim="800000"/>
            <a:headEnd/>
            <a:tailEnd/>
          </a:ln>
        </p:spPr>
        <p:txBody>
          <a:bodyPr/>
          <a:lstStyle/>
          <a:p>
            <a:endParaRPr lang="en-US"/>
          </a:p>
        </p:txBody>
      </p:sp>
      <p:grpSp>
        <p:nvGrpSpPr>
          <p:cNvPr id="12219" name="Group 55"/>
          <p:cNvGrpSpPr>
            <a:grpSpLocks/>
          </p:cNvGrpSpPr>
          <p:nvPr/>
        </p:nvGrpSpPr>
        <p:grpSpPr bwMode="auto">
          <a:xfrm>
            <a:off x="3690938" y="3230563"/>
            <a:ext cx="433387" cy="546100"/>
            <a:chOff x="2253" y="1981"/>
            <a:chExt cx="264" cy="335"/>
          </a:xfrm>
        </p:grpSpPr>
        <p:sp>
          <p:nvSpPr>
            <p:cNvPr id="12230" name="Rectangle 56"/>
            <p:cNvSpPr>
              <a:spLocks noChangeArrowheads="1"/>
            </p:cNvSpPr>
            <p:nvPr/>
          </p:nvSpPr>
          <p:spPr bwMode="auto">
            <a:xfrm>
              <a:off x="2507" y="2188"/>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231" name="Rectangle 57"/>
            <p:cNvSpPr>
              <a:spLocks noChangeArrowheads="1"/>
            </p:cNvSpPr>
            <p:nvPr/>
          </p:nvSpPr>
          <p:spPr bwMode="auto">
            <a:xfrm>
              <a:off x="2316" y="2048"/>
              <a:ext cx="7" cy="6"/>
            </a:xfrm>
            <a:prstGeom prst="rect">
              <a:avLst/>
            </a:prstGeom>
            <a:solidFill>
              <a:srgbClr val="000000"/>
            </a:solidFill>
            <a:ln w="9525">
              <a:solidFill>
                <a:schemeClr val="accent2"/>
              </a:solidFill>
              <a:miter lim="800000"/>
              <a:headEnd/>
              <a:tailEnd/>
            </a:ln>
          </p:spPr>
          <p:txBody>
            <a:bodyPr/>
            <a:lstStyle/>
            <a:p>
              <a:endParaRPr lang="en-US"/>
            </a:p>
          </p:txBody>
        </p:sp>
        <p:sp>
          <p:nvSpPr>
            <p:cNvPr id="12232" name="Rectangle 58"/>
            <p:cNvSpPr>
              <a:spLocks noChangeArrowheads="1"/>
            </p:cNvSpPr>
            <p:nvPr/>
          </p:nvSpPr>
          <p:spPr bwMode="auto">
            <a:xfrm>
              <a:off x="2349" y="2000"/>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233" name="Rectangle 59"/>
            <p:cNvSpPr>
              <a:spLocks noChangeArrowheads="1"/>
            </p:cNvSpPr>
            <p:nvPr/>
          </p:nvSpPr>
          <p:spPr bwMode="auto">
            <a:xfrm>
              <a:off x="2350" y="2005"/>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234" name="Rectangle 60"/>
            <p:cNvSpPr>
              <a:spLocks noChangeArrowheads="1"/>
            </p:cNvSpPr>
            <p:nvPr/>
          </p:nvSpPr>
          <p:spPr bwMode="auto">
            <a:xfrm>
              <a:off x="2375" y="2152"/>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235" name="Rectangle 61"/>
            <p:cNvSpPr>
              <a:spLocks noChangeArrowheads="1"/>
            </p:cNvSpPr>
            <p:nvPr/>
          </p:nvSpPr>
          <p:spPr bwMode="auto">
            <a:xfrm>
              <a:off x="2366" y="2031"/>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236" name="Rectangle 62"/>
            <p:cNvSpPr>
              <a:spLocks noChangeArrowheads="1"/>
            </p:cNvSpPr>
            <p:nvPr/>
          </p:nvSpPr>
          <p:spPr bwMode="auto">
            <a:xfrm>
              <a:off x="2341" y="2040"/>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2237" name="Rectangle 63"/>
            <p:cNvSpPr>
              <a:spLocks noChangeArrowheads="1"/>
            </p:cNvSpPr>
            <p:nvPr/>
          </p:nvSpPr>
          <p:spPr bwMode="auto">
            <a:xfrm>
              <a:off x="2387" y="2143"/>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238" name="Rectangle 64"/>
            <p:cNvSpPr>
              <a:spLocks noChangeArrowheads="1"/>
            </p:cNvSpPr>
            <p:nvPr/>
          </p:nvSpPr>
          <p:spPr bwMode="auto">
            <a:xfrm>
              <a:off x="2395" y="2105"/>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239" name="Rectangle 65"/>
            <p:cNvSpPr>
              <a:spLocks noChangeArrowheads="1"/>
            </p:cNvSpPr>
            <p:nvPr/>
          </p:nvSpPr>
          <p:spPr bwMode="auto">
            <a:xfrm>
              <a:off x="2335" y="2197"/>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240" name="Rectangle 66"/>
            <p:cNvSpPr>
              <a:spLocks noChangeArrowheads="1"/>
            </p:cNvSpPr>
            <p:nvPr/>
          </p:nvSpPr>
          <p:spPr bwMode="auto">
            <a:xfrm>
              <a:off x="2303" y="2083"/>
              <a:ext cx="7" cy="6"/>
            </a:xfrm>
            <a:prstGeom prst="rect">
              <a:avLst/>
            </a:prstGeom>
            <a:solidFill>
              <a:srgbClr val="000000"/>
            </a:solidFill>
            <a:ln w="9525">
              <a:solidFill>
                <a:schemeClr val="accent2"/>
              </a:solidFill>
              <a:miter lim="800000"/>
              <a:headEnd/>
              <a:tailEnd/>
            </a:ln>
          </p:spPr>
          <p:txBody>
            <a:bodyPr/>
            <a:lstStyle/>
            <a:p>
              <a:endParaRPr lang="en-US"/>
            </a:p>
          </p:txBody>
        </p:sp>
        <p:sp>
          <p:nvSpPr>
            <p:cNvPr id="12241" name="Rectangle 67"/>
            <p:cNvSpPr>
              <a:spLocks noChangeArrowheads="1"/>
            </p:cNvSpPr>
            <p:nvPr/>
          </p:nvSpPr>
          <p:spPr bwMode="auto">
            <a:xfrm>
              <a:off x="2317" y="2265"/>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242" name="Rectangle 68"/>
            <p:cNvSpPr>
              <a:spLocks noChangeArrowheads="1"/>
            </p:cNvSpPr>
            <p:nvPr/>
          </p:nvSpPr>
          <p:spPr bwMode="auto">
            <a:xfrm>
              <a:off x="2373" y="2076"/>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243" name="Rectangle 69"/>
            <p:cNvSpPr>
              <a:spLocks noChangeArrowheads="1"/>
            </p:cNvSpPr>
            <p:nvPr/>
          </p:nvSpPr>
          <p:spPr bwMode="auto">
            <a:xfrm>
              <a:off x="2359" y="2173"/>
              <a:ext cx="5" cy="5"/>
            </a:xfrm>
            <a:prstGeom prst="rect">
              <a:avLst/>
            </a:prstGeom>
            <a:solidFill>
              <a:srgbClr val="000000"/>
            </a:solidFill>
            <a:ln w="9525">
              <a:solidFill>
                <a:schemeClr val="accent2"/>
              </a:solidFill>
              <a:miter lim="800000"/>
              <a:headEnd/>
              <a:tailEnd/>
            </a:ln>
          </p:spPr>
          <p:txBody>
            <a:bodyPr/>
            <a:lstStyle/>
            <a:p>
              <a:endParaRPr lang="en-US"/>
            </a:p>
          </p:txBody>
        </p:sp>
        <p:sp>
          <p:nvSpPr>
            <p:cNvPr id="12244" name="Rectangle 70"/>
            <p:cNvSpPr>
              <a:spLocks noChangeArrowheads="1"/>
            </p:cNvSpPr>
            <p:nvPr/>
          </p:nvSpPr>
          <p:spPr bwMode="auto">
            <a:xfrm>
              <a:off x="2359" y="2180"/>
              <a:ext cx="5" cy="5"/>
            </a:xfrm>
            <a:prstGeom prst="rect">
              <a:avLst/>
            </a:prstGeom>
            <a:solidFill>
              <a:srgbClr val="000000"/>
            </a:solidFill>
            <a:ln w="9525">
              <a:solidFill>
                <a:schemeClr val="accent2"/>
              </a:solidFill>
              <a:miter lim="800000"/>
              <a:headEnd/>
              <a:tailEnd/>
            </a:ln>
          </p:spPr>
          <p:txBody>
            <a:bodyPr/>
            <a:lstStyle/>
            <a:p>
              <a:endParaRPr lang="en-US"/>
            </a:p>
          </p:txBody>
        </p:sp>
        <p:sp>
          <p:nvSpPr>
            <p:cNvPr id="12245" name="Rectangle 71"/>
            <p:cNvSpPr>
              <a:spLocks noChangeArrowheads="1"/>
            </p:cNvSpPr>
            <p:nvPr/>
          </p:nvSpPr>
          <p:spPr bwMode="auto">
            <a:xfrm>
              <a:off x="2380" y="2162"/>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246" name="Rectangle 72"/>
            <p:cNvSpPr>
              <a:spLocks noChangeArrowheads="1"/>
            </p:cNvSpPr>
            <p:nvPr/>
          </p:nvSpPr>
          <p:spPr bwMode="auto">
            <a:xfrm>
              <a:off x="2414" y="2108"/>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247" name="Rectangle 73"/>
            <p:cNvSpPr>
              <a:spLocks noChangeArrowheads="1"/>
            </p:cNvSpPr>
            <p:nvPr/>
          </p:nvSpPr>
          <p:spPr bwMode="auto">
            <a:xfrm>
              <a:off x="2380" y="2158"/>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2248" name="Rectangle 74"/>
            <p:cNvSpPr>
              <a:spLocks noChangeArrowheads="1"/>
            </p:cNvSpPr>
            <p:nvPr/>
          </p:nvSpPr>
          <p:spPr bwMode="auto">
            <a:xfrm>
              <a:off x="2366" y="2178"/>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249" name="Rectangle 75"/>
            <p:cNvSpPr>
              <a:spLocks noChangeArrowheads="1"/>
            </p:cNvSpPr>
            <p:nvPr/>
          </p:nvSpPr>
          <p:spPr bwMode="auto">
            <a:xfrm>
              <a:off x="2292" y="2104"/>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250" name="Rectangle 76"/>
            <p:cNvSpPr>
              <a:spLocks noChangeArrowheads="1"/>
            </p:cNvSpPr>
            <p:nvPr/>
          </p:nvSpPr>
          <p:spPr bwMode="auto">
            <a:xfrm>
              <a:off x="2447" y="2057"/>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251" name="Rectangle 77"/>
            <p:cNvSpPr>
              <a:spLocks noChangeArrowheads="1"/>
            </p:cNvSpPr>
            <p:nvPr/>
          </p:nvSpPr>
          <p:spPr bwMode="auto">
            <a:xfrm>
              <a:off x="2408" y="2155"/>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2252" name="Rectangle 78"/>
            <p:cNvSpPr>
              <a:spLocks noChangeArrowheads="1"/>
            </p:cNvSpPr>
            <p:nvPr/>
          </p:nvSpPr>
          <p:spPr bwMode="auto">
            <a:xfrm>
              <a:off x="2354" y="2290"/>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253" name="Rectangle 79"/>
            <p:cNvSpPr>
              <a:spLocks noChangeArrowheads="1"/>
            </p:cNvSpPr>
            <p:nvPr/>
          </p:nvSpPr>
          <p:spPr bwMode="auto">
            <a:xfrm>
              <a:off x="2341" y="2207"/>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2254" name="Rectangle 80"/>
            <p:cNvSpPr>
              <a:spLocks noChangeArrowheads="1"/>
            </p:cNvSpPr>
            <p:nvPr/>
          </p:nvSpPr>
          <p:spPr bwMode="auto">
            <a:xfrm>
              <a:off x="2306" y="2213"/>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255" name="Rectangle 81"/>
            <p:cNvSpPr>
              <a:spLocks noChangeArrowheads="1"/>
            </p:cNvSpPr>
            <p:nvPr/>
          </p:nvSpPr>
          <p:spPr bwMode="auto">
            <a:xfrm>
              <a:off x="2376" y="2125"/>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256" name="Rectangle 82"/>
            <p:cNvSpPr>
              <a:spLocks noChangeArrowheads="1"/>
            </p:cNvSpPr>
            <p:nvPr/>
          </p:nvSpPr>
          <p:spPr bwMode="auto">
            <a:xfrm>
              <a:off x="2373" y="2120"/>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2257" name="Rectangle 83"/>
            <p:cNvSpPr>
              <a:spLocks noChangeArrowheads="1"/>
            </p:cNvSpPr>
            <p:nvPr/>
          </p:nvSpPr>
          <p:spPr bwMode="auto">
            <a:xfrm>
              <a:off x="2258" y="2185"/>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258" name="Rectangle 84"/>
            <p:cNvSpPr>
              <a:spLocks noChangeArrowheads="1"/>
            </p:cNvSpPr>
            <p:nvPr/>
          </p:nvSpPr>
          <p:spPr bwMode="auto">
            <a:xfrm>
              <a:off x="2393" y="2130"/>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259" name="Rectangle 85"/>
            <p:cNvSpPr>
              <a:spLocks noChangeArrowheads="1"/>
            </p:cNvSpPr>
            <p:nvPr/>
          </p:nvSpPr>
          <p:spPr bwMode="auto">
            <a:xfrm>
              <a:off x="2398" y="2115"/>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260" name="Rectangle 86"/>
            <p:cNvSpPr>
              <a:spLocks noChangeArrowheads="1"/>
            </p:cNvSpPr>
            <p:nvPr/>
          </p:nvSpPr>
          <p:spPr bwMode="auto">
            <a:xfrm>
              <a:off x="2393" y="2138"/>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2261" name="Rectangle 87"/>
            <p:cNvSpPr>
              <a:spLocks noChangeArrowheads="1"/>
            </p:cNvSpPr>
            <p:nvPr/>
          </p:nvSpPr>
          <p:spPr bwMode="auto">
            <a:xfrm>
              <a:off x="2303" y="2148"/>
              <a:ext cx="7" cy="5"/>
            </a:xfrm>
            <a:prstGeom prst="rect">
              <a:avLst/>
            </a:prstGeom>
            <a:solidFill>
              <a:srgbClr val="000000"/>
            </a:solidFill>
            <a:ln w="9525">
              <a:solidFill>
                <a:schemeClr val="accent2"/>
              </a:solidFill>
              <a:miter lim="800000"/>
              <a:headEnd/>
              <a:tailEnd/>
            </a:ln>
          </p:spPr>
          <p:txBody>
            <a:bodyPr/>
            <a:lstStyle/>
            <a:p>
              <a:endParaRPr lang="en-US"/>
            </a:p>
          </p:txBody>
        </p:sp>
        <p:sp>
          <p:nvSpPr>
            <p:cNvPr id="12262" name="Rectangle 88"/>
            <p:cNvSpPr>
              <a:spLocks noChangeArrowheads="1"/>
            </p:cNvSpPr>
            <p:nvPr/>
          </p:nvSpPr>
          <p:spPr bwMode="auto">
            <a:xfrm>
              <a:off x="2377" y="2168"/>
              <a:ext cx="7" cy="5"/>
            </a:xfrm>
            <a:prstGeom prst="rect">
              <a:avLst/>
            </a:prstGeom>
            <a:solidFill>
              <a:srgbClr val="000000"/>
            </a:solidFill>
            <a:ln w="9525">
              <a:solidFill>
                <a:schemeClr val="accent2"/>
              </a:solidFill>
              <a:miter lim="800000"/>
              <a:headEnd/>
              <a:tailEnd/>
            </a:ln>
          </p:spPr>
          <p:txBody>
            <a:bodyPr/>
            <a:lstStyle/>
            <a:p>
              <a:endParaRPr lang="en-US"/>
            </a:p>
          </p:txBody>
        </p:sp>
        <p:sp>
          <p:nvSpPr>
            <p:cNvPr id="12263" name="Rectangle 89"/>
            <p:cNvSpPr>
              <a:spLocks noChangeArrowheads="1"/>
            </p:cNvSpPr>
            <p:nvPr/>
          </p:nvSpPr>
          <p:spPr bwMode="auto">
            <a:xfrm>
              <a:off x="2389" y="2150"/>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264" name="Rectangle 90"/>
            <p:cNvSpPr>
              <a:spLocks noChangeArrowheads="1"/>
            </p:cNvSpPr>
            <p:nvPr/>
          </p:nvSpPr>
          <p:spPr bwMode="auto">
            <a:xfrm>
              <a:off x="2376" y="2138"/>
              <a:ext cx="5" cy="5"/>
            </a:xfrm>
            <a:prstGeom prst="rect">
              <a:avLst/>
            </a:prstGeom>
            <a:solidFill>
              <a:srgbClr val="000000"/>
            </a:solidFill>
            <a:ln w="9525">
              <a:solidFill>
                <a:schemeClr val="accent2"/>
              </a:solidFill>
              <a:miter lim="800000"/>
              <a:headEnd/>
              <a:tailEnd/>
            </a:ln>
          </p:spPr>
          <p:txBody>
            <a:bodyPr/>
            <a:lstStyle/>
            <a:p>
              <a:endParaRPr lang="en-US"/>
            </a:p>
          </p:txBody>
        </p:sp>
        <p:sp>
          <p:nvSpPr>
            <p:cNvPr id="12265" name="Rectangle 91"/>
            <p:cNvSpPr>
              <a:spLocks noChangeArrowheads="1"/>
            </p:cNvSpPr>
            <p:nvPr/>
          </p:nvSpPr>
          <p:spPr bwMode="auto">
            <a:xfrm>
              <a:off x="2414" y="2115"/>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266" name="Rectangle 92"/>
            <p:cNvSpPr>
              <a:spLocks noChangeArrowheads="1"/>
            </p:cNvSpPr>
            <p:nvPr/>
          </p:nvSpPr>
          <p:spPr bwMode="auto">
            <a:xfrm>
              <a:off x="2359" y="2125"/>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267" name="Rectangle 93"/>
            <p:cNvSpPr>
              <a:spLocks noChangeArrowheads="1"/>
            </p:cNvSpPr>
            <p:nvPr/>
          </p:nvSpPr>
          <p:spPr bwMode="auto">
            <a:xfrm>
              <a:off x="2397" y="2149"/>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268" name="Rectangle 94"/>
            <p:cNvSpPr>
              <a:spLocks noChangeArrowheads="1"/>
            </p:cNvSpPr>
            <p:nvPr/>
          </p:nvSpPr>
          <p:spPr bwMode="auto">
            <a:xfrm>
              <a:off x="2428" y="2040"/>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2269" name="Rectangle 95"/>
            <p:cNvSpPr>
              <a:spLocks noChangeArrowheads="1"/>
            </p:cNvSpPr>
            <p:nvPr/>
          </p:nvSpPr>
          <p:spPr bwMode="auto">
            <a:xfrm>
              <a:off x="2403" y="2086"/>
              <a:ext cx="7" cy="6"/>
            </a:xfrm>
            <a:prstGeom prst="rect">
              <a:avLst/>
            </a:prstGeom>
            <a:solidFill>
              <a:srgbClr val="000000"/>
            </a:solidFill>
            <a:ln w="9525">
              <a:solidFill>
                <a:schemeClr val="accent2"/>
              </a:solidFill>
              <a:miter lim="800000"/>
              <a:headEnd/>
              <a:tailEnd/>
            </a:ln>
          </p:spPr>
          <p:txBody>
            <a:bodyPr/>
            <a:lstStyle/>
            <a:p>
              <a:endParaRPr lang="en-US"/>
            </a:p>
          </p:txBody>
        </p:sp>
        <p:sp>
          <p:nvSpPr>
            <p:cNvPr id="12270" name="Rectangle 96"/>
            <p:cNvSpPr>
              <a:spLocks noChangeArrowheads="1"/>
            </p:cNvSpPr>
            <p:nvPr/>
          </p:nvSpPr>
          <p:spPr bwMode="auto">
            <a:xfrm>
              <a:off x="2384" y="2108"/>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271" name="Rectangle 97"/>
            <p:cNvSpPr>
              <a:spLocks noChangeArrowheads="1"/>
            </p:cNvSpPr>
            <p:nvPr/>
          </p:nvSpPr>
          <p:spPr bwMode="auto">
            <a:xfrm>
              <a:off x="2366" y="2172"/>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2272" name="Rectangle 98"/>
            <p:cNvSpPr>
              <a:spLocks noChangeArrowheads="1"/>
            </p:cNvSpPr>
            <p:nvPr/>
          </p:nvSpPr>
          <p:spPr bwMode="auto">
            <a:xfrm>
              <a:off x="2421" y="2063"/>
              <a:ext cx="6" cy="4"/>
            </a:xfrm>
            <a:prstGeom prst="rect">
              <a:avLst/>
            </a:prstGeom>
            <a:solidFill>
              <a:srgbClr val="000000"/>
            </a:solidFill>
            <a:ln w="9525">
              <a:solidFill>
                <a:schemeClr val="accent2"/>
              </a:solidFill>
              <a:miter lim="800000"/>
              <a:headEnd/>
              <a:tailEnd/>
            </a:ln>
          </p:spPr>
          <p:txBody>
            <a:bodyPr/>
            <a:lstStyle/>
            <a:p>
              <a:endParaRPr lang="en-US"/>
            </a:p>
          </p:txBody>
        </p:sp>
        <p:sp>
          <p:nvSpPr>
            <p:cNvPr id="12273" name="Rectangle 99"/>
            <p:cNvSpPr>
              <a:spLocks noChangeArrowheads="1"/>
            </p:cNvSpPr>
            <p:nvPr/>
          </p:nvSpPr>
          <p:spPr bwMode="auto">
            <a:xfrm>
              <a:off x="2429" y="2101"/>
              <a:ext cx="7" cy="4"/>
            </a:xfrm>
            <a:prstGeom prst="rect">
              <a:avLst/>
            </a:prstGeom>
            <a:solidFill>
              <a:srgbClr val="000000"/>
            </a:solidFill>
            <a:ln w="9525">
              <a:solidFill>
                <a:schemeClr val="accent2"/>
              </a:solidFill>
              <a:miter lim="800000"/>
              <a:headEnd/>
              <a:tailEnd/>
            </a:ln>
          </p:spPr>
          <p:txBody>
            <a:bodyPr/>
            <a:lstStyle/>
            <a:p>
              <a:endParaRPr lang="en-US"/>
            </a:p>
          </p:txBody>
        </p:sp>
        <p:sp>
          <p:nvSpPr>
            <p:cNvPr id="12274" name="Rectangle 100"/>
            <p:cNvSpPr>
              <a:spLocks noChangeArrowheads="1"/>
            </p:cNvSpPr>
            <p:nvPr/>
          </p:nvSpPr>
          <p:spPr bwMode="auto">
            <a:xfrm>
              <a:off x="2390" y="2158"/>
              <a:ext cx="7" cy="5"/>
            </a:xfrm>
            <a:prstGeom prst="rect">
              <a:avLst/>
            </a:prstGeom>
            <a:solidFill>
              <a:srgbClr val="000000"/>
            </a:solidFill>
            <a:ln w="9525">
              <a:solidFill>
                <a:schemeClr val="accent2"/>
              </a:solidFill>
              <a:miter lim="800000"/>
              <a:headEnd/>
              <a:tailEnd/>
            </a:ln>
          </p:spPr>
          <p:txBody>
            <a:bodyPr/>
            <a:lstStyle/>
            <a:p>
              <a:endParaRPr lang="en-US"/>
            </a:p>
          </p:txBody>
        </p:sp>
        <p:sp>
          <p:nvSpPr>
            <p:cNvPr id="12275" name="Rectangle 101"/>
            <p:cNvSpPr>
              <a:spLocks noChangeArrowheads="1"/>
            </p:cNvSpPr>
            <p:nvPr/>
          </p:nvSpPr>
          <p:spPr bwMode="auto">
            <a:xfrm>
              <a:off x="2353" y="2165"/>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276" name="Rectangle 102"/>
            <p:cNvSpPr>
              <a:spLocks noChangeArrowheads="1"/>
            </p:cNvSpPr>
            <p:nvPr/>
          </p:nvSpPr>
          <p:spPr bwMode="auto">
            <a:xfrm>
              <a:off x="2351" y="2150"/>
              <a:ext cx="7" cy="6"/>
            </a:xfrm>
            <a:prstGeom prst="rect">
              <a:avLst/>
            </a:prstGeom>
            <a:solidFill>
              <a:srgbClr val="000000"/>
            </a:solidFill>
            <a:ln w="9525">
              <a:solidFill>
                <a:schemeClr val="accent2"/>
              </a:solidFill>
              <a:miter lim="800000"/>
              <a:headEnd/>
              <a:tailEnd/>
            </a:ln>
          </p:spPr>
          <p:txBody>
            <a:bodyPr/>
            <a:lstStyle/>
            <a:p>
              <a:endParaRPr lang="en-US"/>
            </a:p>
          </p:txBody>
        </p:sp>
        <p:sp>
          <p:nvSpPr>
            <p:cNvPr id="12277" name="Rectangle 103"/>
            <p:cNvSpPr>
              <a:spLocks noChangeArrowheads="1"/>
            </p:cNvSpPr>
            <p:nvPr/>
          </p:nvSpPr>
          <p:spPr bwMode="auto">
            <a:xfrm>
              <a:off x="2359" y="2212"/>
              <a:ext cx="5" cy="5"/>
            </a:xfrm>
            <a:prstGeom prst="rect">
              <a:avLst/>
            </a:prstGeom>
            <a:solidFill>
              <a:srgbClr val="000000"/>
            </a:solidFill>
            <a:ln w="9525">
              <a:solidFill>
                <a:schemeClr val="accent2"/>
              </a:solidFill>
              <a:miter lim="800000"/>
              <a:headEnd/>
              <a:tailEnd/>
            </a:ln>
          </p:spPr>
          <p:txBody>
            <a:bodyPr/>
            <a:lstStyle/>
            <a:p>
              <a:endParaRPr lang="en-US"/>
            </a:p>
          </p:txBody>
        </p:sp>
        <p:sp>
          <p:nvSpPr>
            <p:cNvPr id="12278" name="Rectangle 104"/>
            <p:cNvSpPr>
              <a:spLocks noChangeArrowheads="1"/>
            </p:cNvSpPr>
            <p:nvPr/>
          </p:nvSpPr>
          <p:spPr bwMode="auto">
            <a:xfrm>
              <a:off x="2368" y="2236"/>
              <a:ext cx="7" cy="6"/>
            </a:xfrm>
            <a:prstGeom prst="rect">
              <a:avLst/>
            </a:prstGeom>
            <a:solidFill>
              <a:srgbClr val="000000"/>
            </a:solidFill>
            <a:ln w="9525">
              <a:solidFill>
                <a:schemeClr val="accent2"/>
              </a:solidFill>
              <a:miter lim="800000"/>
              <a:headEnd/>
              <a:tailEnd/>
            </a:ln>
          </p:spPr>
          <p:txBody>
            <a:bodyPr/>
            <a:lstStyle/>
            <a:p>
              <a:endParaRPr lang="en-US"/>
            </a:p>
          </p:txBody>
        </p:sp>
        <p:sp>
          <p:nvSpPr>
            <p:cNvPr id="12279" name="Rectangle 105"/>
            <p:cNvSpPr>
              <a:spLocks noChangeArrowheads="1"/>
            </p:cNvSpPr>
            <p:nvPr/>
          </p:nvSpPr>
          <p:spPr bwMode="auto">
            <a:xfrm>
              <a:off x="2411" y="2061"/>
              <a:ext cx="5" cy="5"/>
            </a:xfrm>
            <a:prstGeom prst="rect">
              <a:avLst/>
            </a:prstGeom>
            <a:solidFill>
              <a:srgbClr val="000000"/>
            </a:solidFill>
            <a:ln w="9525">
              <a:solidFill>
                <a:schemeClr val="accent2"/>
              </a:solidFill>
              <a:miter lim="800000"/>
              <a:headEnd/>
              <a:tailEnd/>
            </a:ln>
          </p:spPr>
          <p:txBody>
            <a:bodyPr/>
            <a:lstStyle/>
            <a:p>
              <a:endParaRPr lang="en-US"/>
            </a:p>
          </p:txBody>
        </p:sp>
        <p:sp>
          <p:nvSpPr>
            <p:cNvPr id="12280" name="Rectangle 106"/>
            <p:cNvSpPr>
              <a:spLocks noChangeArrowheads="1"/>
            </p:cNvSpPr>
            <p:nvPr/>
          </p:nvSpPr>
          <p:spPr bwMode="auto">
            <a:xfrm>
              <a:off x="2397" y="2159"/>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281" name="Rectangle 107"/>
            <p:cNvSpPr>
              <a:spLocks noChangeArrowheads="1"/>
            </p:cNvSpPr>
            <p:nvPr/>
          </p:nvSpPr>
          <p:spPr bwMode="auto">
            <a:xfrm>
              <a:off x="2472" y="2044"/>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282" name="Rectangle 108"/>
            <p:cNvSpPr>
              <a:spLocks noChangeArrowheads="1"/>
            </p:cNvSpPr>
            <p:nvPr/>
          </p:nvSpPr>
          <p:spPr bwMode="auto">
            <a:xfrm>
              <a:off x="2402" y="2102"/>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2283" name="Rectangle 109"/>
            <p:cNvSpPr>
              <a:spLocks noChangeArrowheads="1"/>
            </p:cNvSpPr>
            <p:nvPr/>
          </p:nvSpPr>
          <p:spPr bwMode="auto">
            <a:xfrm>
              <a:off x="2344" y="2148"/>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2284" name="Rectangle 110"/>
            <p:cNvSpPr>
              <a:spLocks noChangeArrowheads="1"/>
            </p:cNvSpPr>
            <p:nvPr/>
          </p:nvSpPr>
          <p:spPr bwMode="auto">
            <a:xfrm>
              <a:off x="2349" y="2108"/>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285" name="Rectangle 111"/>
            <p:cNvSpPr>
              <a:spLocks noChangeArrowheads="1"/>
            </p:cNvSpPr>
            <p:nvPr/>
          </p:nvSpPr>
          <p:spPr bwMode="auto">
            <a:xfrm>
              <a:off x="2410" y="2088"/>
              <a:ext cx="5" cy="5"/>
            </a:xfrm>
            <a:prstGeom prst="rect">
              <a:avLst/>
            </a:prstGeom>
            <a:solidFill>
              <a:srgbClr val="000000"/>
            </a:solidFill>
            <a:ln w="9525">
              <a:solidFill>
                <a:schemeClr val="accent2"/>
              </a:solidFill>
              <a:miter lim="800000"/>
              <a:headEnd/>
              <a:tailEnd/>
            </a:ln>
          </p:spPr>
          <p:txBody>
            <a:bodyPr/>
            <a:lstStyle/>
            <a:p>
              <a:endParaRPr lang="en-US"/>
            </a:p>
          </p:txBody>
        </p:sp>
        <p:sp>
          <p:nvSpPr>
            <p:cNvPr id="12286" name="Rectangle 112"/>
            <p:cNvSpPr>
              <a:spLocks noChangeArrowheads="1"/>
            </p:cNvSpPr>
            <p:nvPr/>
          </p:nvSpPr>
          <p:spPr bwMode="auto">
            <a:xfrm>
              <a:off x="2292" y="2245"/>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2287" name="Rectangle 113"/>
            <p:cNvSpPr>
              <a:spLocks noChangeArrowheads="1"/>
            </p:cNvSpPr>
            <p:nvPr/>
          </p:nvSpPr>
          <p:spPr bwMode="auto">
            <a:xfrm>
              <a:off x="2350" y="2166"/>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288" name="Rectangle 114"/>
            <p:cNvSpPr>
              <a:spLocks noChangeArrowheads="1"/>
            </p:cNvSpPr>
            <p:nvPr/>
          </p:nvSpPr>
          <p:spPr bwMode="auto">
            <a:xfrm>
              <a:off x="2380" y="2153"/>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289" name="Rectangle 115"/>
            <p:cNvSpPr>
              <a:spLocks noChangeArrowheads="1"/>
            </p:cNvSpPr>
            <p:nvPr/>
          </p:nvSpPr>
          <p:spPr bwMode="auto">
            <a:xfrm>
              <a:off x="2340" y="2104"/>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290" name="Rectangle 116"/>
            <p:cNvSpPr>
              <a:spLocks noChangeArrowheads="1"/>
            </p:cNvSpPr>
            <p:nvPr/>
          </p:nvSpPr>
          <p:spPr bwMode="auto">
            <a:xfrm>
              <a:off x="2380" y="2150"/>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291" name="Rectangle 117"/>
            <p:cNvSpPr>
              <a:spLocks noChangeArrowheads="1"/>
            </p:cNvSpPr>
            <p:nvPr/>
          </p:nvSpPr>
          <p:spPr bwMode="auto">
            <a:xfrm>
              <a:off x="2371" y="2088"/>
              <a:ext cx="5" cy="5"/>
            </a:xfrm>
            <a:prstGeom prst="rect">
              <a:avLst/>
            </a:prstGeom>
            <a:solidFill>
              <a:srgbClr val="000000"/>
            </a:solidFill>
            <a:ln w="9525">
              <a:solidFill>
                <a:schemeClr val="accent2"/>
              </a:solidFill>
              <a:miter lim="800000"/>
              <a:headEnd/>
              <a:tailEnd/>
            </a:ln>
          </p:spPr>
          <p:txBody>
            <a:bodyPr/>
            <a:lstStyle/>
            <a:p>
              <a:endParaRPr lang="en-US"/>
            </a:p>
          </p:txBody>
        </p:sp>
        <p:sp>
          <p:nvSpPr>
            <p:cNvPr id="12292" name="Rectangle 118"/>
            <p:cNvSpPr>
              <a:spLocks noChangeArrowheads="1"/>
            </p:cNvSpPr>
            <p:nvPr/>
          </p:nvSpPr>
          <p:spPr bwMode="auto">
            <a:xfrm>
              <a:off x="2371" y="2137"/>
              <a:ext cx="5" cy="5"/>
            </a:xfrm>
            <a:prstGeom prst="rect">
              <a:avLst/>
            </a:prstGeom>
            <a:solidFill>
              <a:srgbClr val="000000"/>
            </a:solidFill>
            <a:ln w="9525">
              <a:solidFill>
                <a:schemeClr val="accent2"/>
              </a:solidFill>
              <a:miter lim="800000"/>
              <a:headEnd/>
              <a:tailEnd/>
            </a:ln>
          </p:spPr>
          <p:txBody>
            <a:bodyPr/>
            <a:lstStyle/>
            <a:p>
              <a:endParaRPr lang="en-US"/>
            </a:p>
          </p:txBody>
        </p:sp>
        <p:sp>
          <p:nvSpPr>
            <p:cNvPr id="12293" name="Rectangle 119"/>
            <p:cNvSpPr>
              <a:spLocks noChangeArrowheads="1"/>
            </p:cNvSpPr>
            <p:nvPr/>
          </p:nvSpPr>
          <p:spPr bwMode="auto">
            <a:xfrm>
              <a:off x="2363" y="2066"/>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294" name="Rectangle 120"/>
            <p:cNvSpPr>
              <a:spLocks noChangeArrowheads="1"/>
            </p:cNvSpPr>
            <p:nvPr/>
          </p:nvSpPr>
          <p:spPr bwMode="auto">
            <a:xfrm>
              <a:off x="2353" y="2137"/>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2295" name="Rectangle 121"/>
            <p:cNvSpPr>
              <a:spLocks noChangeArrowheads="1"/>
            </p:cNvSpPr>
            <p:nvPr/>
          </p:nvSpPr>
          <p:spPr bwMode="auto">
            <a:xfrm>
              <a:off x="2341" y="2185"/>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296" name="Rectangle 122"/>
            <p:cNvSpPr>
              <a:spLocks noChangeArrowheads="1"/>
            </p:cNvSpPr>
            <p:nvPr/>
          </p:nvSpPr>
          <p:spPr bwMode="auto">
            <a:xfrm>
              <a:off x="2270" y="2223"/>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297" name="Rectangle 123"/>
            <p:cNvSpPr>
              <a:spLocks noChangeArrowheads="1"/>
            </p:cNvSpPr>
            <p:nvPr/>
          </p:nvSpPr>
          <p:spPr bwMode="auto">
            <a:xfrm>
              <a:off x="2367" y="2134"/>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2298" name="Rectangle 124"/>
            <p:cNvSpPr>
              <a:spLocks noChangeArrowheads="1"/>
            </p:cNvSpPr>
            <p:nvPr/>
          </p:nvSpPr>
          <p:spPr bwMode="auto">
            <a:xfrm>
              <a:off x="2346" y="2197"/>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299" name="Rectangle 125"/>
            <p:cNvSpPr>
              <a:spLocks noChangeArrowheads="1"/>
            </p:cNvSpPr>
            <p:nvPr/>
          </p:nvSpPr>
          <p:spPr bwMode="auto">
            <a:xfrm>
              <a:off x="2377" y="2104"/>
              <a:ext cx="7" cy="6"/>
            </a:xfrm>
            <a:prstGeom prst="rect">
              <a:avLst/>
            </a:prstGeom>
            <a:solidFill>
              <a:srgbClr val="000000"/>
            </a:solidFill>
            <a:ln w="9525">
              <a:solidFill>
                <a:schemeClr val="accent2"/>
              </a:solidFill>
              <a:miter lim="800000"/>
              <a:headEnd/>
              <a:tailEnd/>
            </a:ln>
          </p:spPr>
          <p:txBody>
            <a:bodyPr/>
            <a:lstStyle/>
            <a:p>
              <a:endParaRPr lang="en-US"/>
            </a:p>
          </p:txBody>
        </p:sp>
        <p:sp>
          <p:nvSpPr>
            <p:cNvPr id="12300" name="Rectangle 126"/>
            <p:cNvSpPr>
              <a:spLocks noChangeArrowheads="1"/>
            </p:cNvSpPr>
            <p:nvPr/>
          </p:nvSpPr>
          <p:spPr bwMode="auto">
            <a:xfrm>
              <a:off x="2402" y="2115"/>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301" name="Rectangle 127"/>
            <p:cNvSpPr>
              <a:spLocks noChangeArrowheads="1"/>
            </p:cNvSpPr>
            <p:nvPr/>
          </p:nvSpPr>
          <p:spPr bwMode="auto">
            <a:xfrm>
              <a:off x="2358" y="2150"/>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302" name="Rectangle 128"/>
            <p:cNvSpPr>
              <a:spLocks noChangeArrowheads="1"/>
            </p:cNvSpPr>
            <p:nvPr/>
          </p:nvSpPr>
          <p:spPr bwMode="auto">
            <a:xfrm>
              <a:off x="2331" y="2160"/>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303" name="Rectangle 129"/>
            <p:cNvSpPr>
              <a:spLocks noChangeArrowheads="1"/>
            </p:cNvSpPr>
            <p:nvPr/>
          </p:nvSpPr>
          <p:spPr bwMode="auto">
            <a:xfrm>
              <a:off x="2425" y="2056"/>
              <a:ext cx="7" cy="5"/>
            </a:xfrm>
            <a:prstGeom prst="rect">
              <a:avLst/>
            </a:prstGeom>
            <a:solidFill>
              <a:srgbClr val="000000"/>
            </a:solidFill>
            <a:ln w="9525">
              <a:solidFill>
                <a:schemeClr val="accent2"/>
              </a:solidFill>
              <a:miter lim="800000"/>
              <a:headEnd/>
              <a:tailEnd/>
            </a:ln>
          </p:spPr>
          <p:txBody>
            <a:bodyPr/>
            <a:lstStyle/>
            <a:p>
              <a:endParaRPr lang="en-US"/>
            </a:p>
          </p:txBody>
        </p:sp>
        <p:sp>
          <p:nvSpPr>
            <p:cNvPr id="12304" name="Rectangle 130"/>
            <p:cNvSpPr>
              <a:spLocks noChangeArrowheads="1"/>
            </p:cNvSpPr>
            <p:nvPr/>
          </p:nvSpPr>
          <p:spPr bwMode="auto">
            <a:xfrm>
              <a:off x="2267" y="2169"/>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305" name="Rectangle 131"/>
            <p:cNvSpPr>
              <a:spLocks noChangeArrowheads="1"/>
            </p:cNvSpPr>
            <p:nvPr/>
          </p:nvSpPr>
          <p:spPr bwMode="auto">
            <a:xfrm>
              <a:off x="2390" y="2120"/>
              <a:ext cx="7" cy="5"/>
            </a:xfrm>
            <a:prstGeom prst="rect">
              <a:avLst/>
            </a:prstGeom>
            <a:solidFill>
              <a:srgbClr val="000000"/>
            </a:solidFill>
            <a:ln w="9525">
              <a:solidFill>
                <a:schemeClr val="accent2"/>
              </a:solidFill>
              <a:miter lim="800000"/>
              <a:headEnd/>
              <a:tailEnd/>
            </a:ln>
          </p:spPr>
          <p:txBody>
            <a:bodyPr/>
            <a:lstStyle/>
            <a:p>
              <a:endParaRPr lang="en-US"/>
            </a:p>
          </p:txBody>
        </p:sp>
        <p:sp>
          <p:nvSpPr>
            <p:cNvPr id="12306" name="Rectangle 132"/>
            <p:cNvSpPr>
              <a:spLocks noChangeArrowheads="1"/>
            </p:cNvSpPr>
            <p:nvPr/>
          </p:nvSpPr>
          <p:spPr bwMode="auto">
            <a:xfrm>
              <a:off x="2375" y="2173"/>
              <a:ext cx="5" cy="5"/>
            </a:xfrm>
            <a:prstGeom prst="rect">
              <a:avLst/>
            </a:prstGeom>
            <a:solidFill>
              <a:srgbClr val="000000"/>
            </a:solidFill>
            <a:ln w="9525">
              <a:solidFill>
                <a:schemeClr val="accent2"/>
              </a:solidFill>
              <a:miter lim="800000"/>
              <a:headEnd/>
              <a:tailEnd/>
            </a:ln>
          </p:spPr>
          <p:txBody>
            <a:bodyPr/>
            <a:lstStyle/>
            <a:p>
              <a:endParaRPr lang="en-US"/>
            </a:p>
          </p:txBody>
        </p:sp>
        <p:sp>
          <p:nvSpPr>
            <p:cNvPr id="12307" name="Rectangle 133"/>
            <p:cNvSpPr>
              <a:spLocks noChangeArrowheads="1"/>
            </p:cNvSpPr>
            <p:nvPr/>
          </p:nvSpPr>
          <p:spPr bwMode="auto">
            <a:xfrm>
              <a:off x="2390" y="2072"/>
              <a:ext cx="7" cy="6"/>
            </a:xfrm>
            <a:prstGeom prst="rect">
              <a:avLst/>
            </a:prstGeom>
            <a:solidFill>
              <a:srgbClr val="000000"/>
            </a:solidFill>
            <a:ln w="9525">
              <a:solidFill>
                <a:schemeClr val="accent2"/>
              </a:solidFill>
              <a:miter lim="800000"/>
              <a:headEnd/>
              <a:tailEnd/>
            </a:ln>
          </p:spPr>
          <p:txBody>
            <a:bodyPr/>
            <a:lstStyle/>
            <a:p>
              <a:endParaRPr lang="en-US"/>
            </a:p>
          </p:txBody>
        </p:sp>
        <p:sp>
          <p:nvSpPr>
            <p:cNvPr id="12308" name="Rectangle 134"/>
            <p:cNvSpPr>
              <a:spLocks noChangeArrowheads="1"/>
            </p:cNvSpPr>
            <p:nvPr/>
          </p:nvSpPr>
          <p:spPr bwMode="auto">
            <a:xfrm>
              <a:off x="2414" y="2098"/>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2309" name="Rectangle 135"/>
            <p:cNvSpPr>
              <a:spLocks noChangeArrowheads="1"/>
            </p:cNvSpPr>
            <p:nvPr/>
          </p:nvSpPr>
          <p:spPr bwMode="auto">
            <a:xfrm>
              <a:off x="2415" y="2073"/>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310" name="Rectangle 136"/>
            <p:cNvSpPr>
              <a:spLocks noChangeArrowheads="1"/>
            </p:cNvSpPr>
            <p:nvPr/>
          </p:nvSpPr>
          <p:spPr bwMode="auto">
            <a:xfrm>
              <a:off x="2432" y="2045"/>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311" name="Rectangle 137"/>
            <p:cNvSpPr>
              <a:spLocks noChangeArrowheads="1"/>
            </p:cNvSpPr>
            <p:nvPr/>
          </p:nvSpPr>
          <p:spPr bwMode="auto">
            <a:xfrm>
              <a:off x="2364" y="2163"/>
              <a:ext cx="7" cy="6"/>
            </a:xfrm>
            <a:prstGeom prst="rect">
              <a:avLst/>
            </a:prstGeom>
            <a:solidFill>
              <a:srgbClr val="000000"/>
            </a:solidFill>
            <a:ln w="9525">
              <a:solidFill>
                <a:schemeClr val="accent2"/>
              </a:solidFill>
              <a:miter lim="800000"/>
              <a:headEnd/>
              <a:tailEnd/>
            </a:ln>
          </p:spPr>
          <p:txBody>
            <a:bodyPr/>
            <a:lstStyle/>
            <a:p>
              <a:endParaRPr lang="en-US"/>
            </a:p>
          </p:txBody>
        </p:sp>
        <p:sp>
          <p:nvSpPr>
            <p:cNvPr id="12312" name="Rectangle 138"/>
            <p:cNvSpPr>
              <a:spLocks noChangeArrowheads="1"/>
            </p:cNvSpPr>
            <p:nvPr/>
          </p:nvSpPr>
          <p:spPr bwMode="auto">
            <a:xfrm>
              <a:off x="2324" y="2201"/>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313" name="Rectangle 139"/>
            <p:cNvSpPr>
              <a:spLocks noChangeArrowheads="1"/>
            </p:cNvSpPr>
            <p:nvPr/>
          </p:nvSpPr>
          <p:spPr bwMode="auto">
            <a:xfrm>
              <a:off x="2408" y="2121"/>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314" name="Rectangle 140"/>
            <p:cNvSpPr>
              <a:spLocks noChangeArrowheads="1"/>
            </p:cNvSpPr>
            <p:nvPr/>
          </p:nvSpPr>
          <p:spPr bwMode="auto">
            <a:xfrm>
              <a:off x="2373" y="2086"/>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315" name="Rectangle 141"/>
            <p:cNvSpPr>
              <a:spLocks noChangeArrowheads="1"/>
            </p:cNvSpPr>
            <p:nvPr/>
          </p:nvSpPr>
          <p:spPr bwMode="auto">
            <a:xfrm>
              <a:off x="2349" y="2180"/>
              <a:ext cx="5" cy="5"/>
            </a:xfrm>
            <a:prstGeom prst="rect">
              <a:avLst/>
            </a:prstGeom>
            <a:solidFill>
              <a:srgbClr val="000000"/>
            </a:solidFill>
            <a:ln w="9525">
              <a:solidFill>
                <a:schemeClr val="accent2"/>
              </a:solidFill>
              <a:miter lim="800000"/>
              <a:headEnd/>
              <a:tailEnd/>
            </a:ln>
          </p:spPr>
          <p:txBody>
            <a:bodyPr/>
            <a:lstStyle/>
            <a:p>
              <a:endParaRPr lang="en-US"/>
            </a:p>
          </p:txBody>
        </p:sp>
        <p:sp>
          <p:nvSpPr>
            <p:cNvPr id="12316" name="Rectangle 142"/>
            <p:cNvSpPr>
              <a:spLocks noChangeArrowheads="1"/>
            </p:cNvSpPr>
            <p:nvPr/>
          </p:nvSpPr>
          <p:spPr bwMode="auto">
            <a:xfrm>
              <a:off x="2337" y="2216"/>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317" name="Rectangle 143"/>
            <p:cNvSpPr>
              <a:spLocks noChangeArrowheads="1"/>
            </p:cNvSpPr>
            <p:nvPr/>
          </p:nvSpPr>
          <p:spPr bwMode="auto">
            <a:xfrm>
              <a:off x="2419" y="2067"/>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318" name="Rectangle 144"/>
            <p:cNvSpPr>
              <a:spLocks noChangeArrowheads="1"/>
            </p:cNvSpPr>
            <p:nvPr/>
          </p:nvSpPr>
          <p:spPr bwMode="auto">
            <a:xfrm>
              <a:off x="2342" y="2066"/>
              <a:ext cx="7" cy="6"/>
            </a:xfrm>
            <a:prstGeom prst="rect">
              <a:avLst/>
            </a:prstGeom>
            <a:solidFill>
              <a:srgbClr val="000000"/>
            </a:solidFill>
            <a:ln w="9525">
              <a:solidFill>
                <a:schemeClr val="accent2"/>
              </a:solidFill>
              <a:miter lim="800000"/>
              <a:headEnd/>
              <a:tailEnd/>
            </a:ln>
          </p:spPr>
          <p:txBody>
            <a:bodyPr/>
            <a:lstStyle/>
            <a:p>
              <a:endParaRPr lang="en-US"/>
            </a:p>
          </p:txBody>
        </p:sp>
        <p:sp>
          <p:nvSpPr>
            <p:cNvPr id="12319" name="Rectangle 145"/>
            <p:cNvSpPr>
              <a:spLocks noChangeArrowheads="1"/>
            </p:cNvSpPr>
            <p:nvPr/>
          </p:nvSpPr>
          <p:spPr bwMode="auto">
            <a:xfrm>
              <a:off x="2419" y="2124"/>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320" name="Rectangle 146"/>
            <p:cNvSpPr>
              <a:spLocks noChangeArrowheads="1"/>
            </p:cNvSpPr>
            <p:nvPr/>
          </p:nvSpPr>
          <p:spPr bwMode="auto">
            <a:xfrm>
              <a:off x="2349" y="2133"/>
              <a:ext cx="5" cy="5"/>
            </a:xfrm>
            <a:prstGeom prst="rect">
              <a:avLst/>
            </a:prstGeom>
            <a:solidFill>
              <a:srgbClr val="000000"/>
            </a:solidFill>
            <a:ln w="9525">
              <a:solidFill>
                <a:schemeClr val="accent2"/>
              </a:solidFill>
              <a:miter lim="800000"/>
              <a:headEnd/>
              <a:tailEnd/>
            </a:ln>
          </p:spPr>
          <p:txBody>
            <a:bodyPr/>
            <a:lstStyle/>
            <a:p>
              <a:endParaRPr lang="en-US"/>
            </a:p>
          </p:txBody>
        </p:sp>
        <p:sp>
          <p:nvSpPr>
            <p:cNvPr id="12321" name="Rectangle 147"/>
            <p:cNvSpPr>
              <a:spLocks noChangeArrowheads="1"/>
            </p:cNvSpPr>
            <p:nvPr/>
          </p:nvSpPr>
          <p:spPr bwMode="auto">
            <a:xfrm>
              <a:off x="2386" y="2083"/>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322" name="Rectangle 148"/>
            <p:cNvSpPr>
              <a:spLocks noChangeArrowheads="1"/>
            </p:cNvSpPr>
            <p:nvPr/>
          </p:nvSpPr>
          <p:spPr bwMode="auto">
            <a:xfrm>
              <a:off x="2359" y="2138"/>
              <a:ext cx="5" cy="5"/>
            </a:xfrm>
            <a:prstGeom prst="rect">
              <a:avLst/>
            </a:prstGeom>
            <a:solidFill>
              <a:srgbClr val="000000"/>
            </a:solidFill>
            <a:ln w="9525">
              <a:solidFill>
                <a:schemeClr val="accent2"/>
              </a:solidFill>
              <a:miter lim="800000"/>
              <a:headEnd/>
              <a:tailEnd/>
            </a:ln>
          </p:spPr>
          <p:txBody>
            <a:bodyPr/>
            <a:lstStyle/>
            <a:p>
              <a:endParaRPr lang="en-US"/>
            </a:p>
          </p:txBody>
        </p:sp>
        <p:sp>
          <p:nvSpPr>
            <p:cNvPr id="12323" name="Rectangle 149"/>
            <p:cNvSpPr>
              <a:spLocks noChangeArrowheads="1"/>
            </p:cNvSpPr>
            <p:nvPr/>
          </p:nvSpPr>
          <p:spPr bwMode="auto">
            <a:xfrm>
              <a:off x="2344" y="2180"/>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2324" name="Rectangle 150"/>
            <p:cNvSpPr>
              <a:spLocks noChangeArrowheads="1"/>
            </p:cNvSpPr>
            <p:nvPr/>
          </p:nvSpPr>
          <p:spPr bwMode="auto">
            <a:xfrm>
              <a:off x="2346" y="2159"/>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325" name="Rectangle 151"/>
            <p:cNvSpPr>
              <a:spLocks noChangeArrowheads="1"/>
            </p:cNvSpPr>
            <p:nvPr/>
          </p:nvSpPr>
          <p:spPr bwMode="auto">
            <a:xfrm>
              <a:off x="2364" y="2169"/>
              <a:ext cx="7" cy="6"/>
            </a:xfrm>
            <a:prstGeom prst="rect">
              <a:avLst/>
            </a:prstGeom>
            <a:solidFill>
              <a:srgbClr val="000000"/>
            </a:solidFill>
            <a:ln w="9525">
              <a:solidFill>
                <a:schemeClr val="accent2"/>
              </a:solidFill>
              <a:miter lim="800000"/>
              <a:headEnd/>
              <a:tailEnd/>
            </a:ln>
          </p:spPr>
          <p:txBody>
            <a:bodyPr/>
            <a:lstStyle/>
            <a:p>
              <a:endParaRPr lang="en-US"/>
            </a:p>
          </p:txBody>
        </p:sp>
        <p:sp>
          <p:nvSpPr>
            <p:cNvPr id="12326" name="Rectangle 152"/>
            <p:cNvSpPr>
              <a:spLocks noChangeArrowheads="1"/>
            </p:cNvSpPr>
            <p:nvPr/>
          </p:nvSpPr>
          <p:spPr bwMode="auto">
            <a:xfrm>
              <a:off x="2416" y="2092"/>
              <a:ext cx="7" cy="6"/>
            </a:xfrm>
            <a:prstGeom prst="rect">
              <a:avLst/>
            </a:prstGeom>
            <a:solidFill>
              <a:srgbClr val="000000"/>
            </a:solidFill>
            <a:ln w="9525">
              <a:solidFill>
                <a:schemeClr val="accent2"/>
              </a:solidFill>
              <a:miter lim="800000"/>
              <a:headEnd/>
              <a:tailEnd/>
            </a:ln>
          </p:spPr>
          <p:txBody>
            <a:bodyPr/>
            <a:lstStyle/>
            <a:p>
              <a:endParaRPr lang="en-US"/>
            </a:p>
          </p:txBody>
        </p:sp>
        <p:sp>
          <p:nvSpPr>
            <p:cNvPr id="12327" name="Rectangle 153"/>
            <p:cNvSpPr>
              <a:spLocks noChangeArrowheads="1"/>
            </p:cNvSpPr>
            <p:nvPr/>
          </p:nvSpPr>
          <p:spPr bwMode="auto">
            <a:xfrm>
              <a:off x="2375" y="2175"/>
              <a:ext cx="5" cy="5"/>
            </a:xfrm>
            <a:prstGeom prst="rect">
              <a:avLst/>
            </a:prstGeom>
            <a:solidFill>
              <a:srgbClr val="000000"/>
            </a:solidFill>
            <a:ln w="9525">
              <a:solidFill>
                <a:schemeClr val="accent2"/>
              </a:solidFill>
              <a:miter lim="800000"/>
              <a:headEnd/>
              <a:tailEnd/>
            </a:ln>
          </p:spPr>
          <p:txBody>
            <a:bodyPr/>
            <a:lstStyle/>
            <a:p>
              <a:endParaRPr lang="en-US"/>
            </a:p>
          </p:txBody>
        </p:sp>
        <p:sp>
          <p:nvSpPr>
            <p:cNvPr id="12328" name="Rectangle 154"/>
            <p:cNvSpPr>
              <a:spLocks noChangeArrowheads="1"/>
            </p:cNvSpPr>
            <p:nvPr/>
          </p:nvSpPr>
          <p:spPr bwMode="auto">
            <a:xfrm>
              <a:off x="2341" y="2118"/>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329" name="Rectangle 155"/>
            <p:cNvSpPr>
              <a:spLocks noChangeArrowheads="1"/>
            </p:cNvSpPr>
            <p:nvPr/>
          </p:nvSpPr>
          <p:spPr bwMode="auto">
            <a:xfrm>
              <a:off x="2355" y="2160"/>
              <a:ext cx="7" cy="6"/>
            </a:xfrm>
            <a:prstGeom prst="rect">
              <a:avLst/>
            </a:prstGeom>
            <a:solidFill>
              <a:srgbClr val="000000"/>
            </a:solidFill>
            <a:ln w="9525">
              <a:solidFill>
                <a:schemeClr val="accent2"/>
              </a:solidFill>
              <a:miter lim="800000"/>
              <a:headEnd/>
              <a:tailEnd/>
            </a:ln>
          </p:spPr>
          <p:txBody>
            <a:bodyPr/>
            <a:lstStyle/>
            <a:p>
              <a:endParaRPr lang="en-US"/>
            </a:p>
          </p:txBody>
        </p:sp>
        <p:sp>
          <p:nvSpPr>
            <p:cNvPr id="12330" name="Rectangle 156"/>
            <p:cNvSpPr>
              <a:spLocks noChangeArrowheads="1"/>
            </p:cNvSpPr>
            <p:nvPr/>
          </p:nvSpPr>
          <p:spPr bwMode="auto">
            <a:xfrm>
              <a:off x="2390" y="2128"/>
              <a:ext cx="7" cy="6"/>
            </a:xfrm>
            <a:prstGeom prst="rect">
              <a:avLst/>
            </a:prstGeom>
            <a:solidFill>
              <a:srgbClr val="000000"/>
            </a:solidFill>
            <a:ln w="9525">
              <a:solidFill>
                <a:schemeClr val="accent2"/>
              </a:solidFill>
              <a:miter lim="800000"/>
              <a:headEnd/>
              <a:tailEnd/>
            </a:ln>
          </p:spPr>
          <p:txBody>
            <a:bodyPr/>
            <a:lstStyle/>
            <a:p>
              <a:endParaRPr lang="en-US"/>
            </a:p>
          </p:txBody>
        </p:sp>
        <p:sp>
          <p:nvSpPr>
            <p:cNvPr id="12331" name="Rectangle 157"/>
            <p:cNvSpPr>
              <a:spLocks noChangeArrowheads="1"/>
            </p:cNvSpPr>
            <p:nvPr/>
          </p:nvSpPr>
          <p:spPr bwMode="auto">
            <a:xfrm>
              <a:off x="2390" y="2125"/>
              <a:ext cx="7" cy="6"/>
            </a:xfrm>
            <a:prstGeom prst="rect">
              <a:avLst/>
            </a:prstGeom>
            <a:solidFill>
              <a:srgbClr val="000000"/>
            </a:solidFill>
            <a:ln w="9525">
              <a:solidFill>
                <a:schemeClr val="accent2"/>
              </a:solidFill>
              <a:miter lim="800000"/>
              <a:headEnd/>
              <a:tailEnd/>
            </a:ln>
          </p:spPr>
          <p:txBody>
            <a:bodyPr/>
            <a:lstStyle/>
            <a:p>
              <a:endParaRPr lang="en-US"/>
            </a:p>
          </p:txBody>
        </p:sp>
        <p:sp>
          <p:nvSpPr>
            <p:cNvPr id="12332" name="Rectangle 158"/>
            <p:cNvSpPr>
              <a:spLocks noChangeArrowheads="1"/>
            </p:cNvSpPr>
            <p:nvPr/>
          </p:nvSpPr>
          <p:spPr bwMode="auto">
            <a:xfrm>
              <a:off x="2389" y="2143"/>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333" name="Rectangle 159"/>
            <p:cNvSpPr>
              <a:spLocks noChangeArrowheads="1"/>
            </p:cNvSpPr>
            <p:nvPr/>
          </p:nvSpPr>
          <p:spPr bwMode="auto">
            <a:xfrm>
              <a:off x="2347" y="2130"/>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334" name="Rectangle 160"/>
            <p:cNvSpPr>
              <a:spLocks noChangeArrowheads="1"/>
            </p:cNvSpPr>
            <p:nvPr/>
          </p:nvSpPr>
          <p:spPr bwMode="auto">
            <a:xfrm>
              <a:off x="2311" y="2275"/>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335" name="Rectangle 161"/>
            <p:cNvSpPr>
              <a:spLocks noChangeArrowheads="1"/>
            </p:cNvSpPr>
            <p:nvPr/>
          </p:nvSpPr>
          <p:spPr bwMode="auto">
            <a:xfrm>
              <a:off x="2292" y="2232"/>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336" name="Rectangle 162"/>
            <p:cNvSpPr>
              <a:spLocks noChangeArrowheads="1"/>
            </p:cNvSpPr>
            <p:nvPr/>
          </p:nvSpPr>
          <p:spPr bwMode="auto">
            <a:xfrm>
              <a:off x="2393" y="2104"/>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337" name="Rectangle 163"/>
            <p:cNvSpPr>
              <a:spLocks noChangeArrowheads="1"/>
            </p:cNvSpPr>
            <p:nvPr/>
          </p:nvSpPr>
          <p:spPr bwMode="auto">
            <a:xfrm>
              <a:off x="2402" y="2153"/>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338" name="Rectangle 164"/>
            <p:cNvSpPr>
              <a:spLocks noChangeArrowheads="1"/>
            </p:cNvSpPr>
            <p:nvPr/>
          </p:nvSpPr>
          <p:spPr bwMode="auto">
            <a:xfrm>
              <a:off x="2388" y="2061"/>
              <a:ext cx="5" cy="5"/>
            </a:xfrm>
            <a:prstGeom prst="rect">
              <a:avLst/>
            </a:prstGeom>
            <a:solidFill>
              <a:srgbClr val="000000"/>
            </a:solidFill>
            <a:ln w="9525">
              <a:solidFill>
                <a:schemeClr val="accent2"/>
              </a:solidFill>
              <a:miter lim="800000"/>
              <a:headEnd/>
              <a:tailEnd/>
            </a:ln>
          </p:spPr>
          <p:txBody>
            <a:bodyPr/>
            <a:lstStyle/>
            <a:p>
              <a:endParaRPr lang="en-US"/>
            </a:p>
          </p:txBody>
        </p:sp>
        <p:sp>
          <p:nvSpPr>
            <p:cNvPr id="12339" name="Rectangle 165"/>
            <p:cNvSpPr>
              <a:spLocks noChangeArrowheads="1"/>
            </p:cNvSpPr>
            <p:nvPr/>
          </p:nvSpPr>
          <p:spPr bwMode="auto">
            <a:xfrm>
              <a:off x="2386" y="2083"/>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340" name="Rectangle 166"/>
            <p:cNvSpPr>
              <a:spLocks noChangeArrowheads="1"/>
            </p:cNvSpPr>
            <p:nvPr/>
          </p:nvSpPr>
          <p:spPr bwMode="auto">
            <a:xfrm>
              <a:off x="2303" y="2203"/>
              <a:ext cx="7" cy="5"/>
            </a:xfrm>
            <a:prstGeom prst="rect">
              <a:avLst/>
            </a:prstGeom>
            <a:solidFill>
              <a:srgbClr val="000000"/>
            </a:solidFill>
            <a:ln w="9525">
              <a:solidFill>
                <a:schemeClr val="accent2"/>
              </a:solidFill>
              <a:miter lim="800000"/>
              <a:headEnd/>
              <a:tailEnd/>
            </a:ln>
          </p:spPr>
          <p:txBody>
            <a:bodyPr/>
            <a:lstStyle/>
            <a:p>
              <a:endParaRPr lang="en-US"/>
            </a:p>
          </p:txBody>
        </p:sp>
        <p:sp>
          <p:nvSpPr>
            <p:cNvPr id="12341" name="Rectangle 167"/>
            <p:cNvSpPr>
              <a:spLocks noChangeArrowheads="1"/>
            </p:cNvSpPr>
            <p:nvPr/>
          </p:nvSpPr>
          <p:spPr bwMode="auto">
            <a:xfrm>
              <a:off x="2408" y="2051"/>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342" name="Rectangle 168"/>
            <p:cNvSpPr>
              <a:spLocks noChangeArrowheads="1"/>
            </p:cNvSpPr>
            <p:nvPr/>
          </p:nvSpPr>
          <p:spPr bwMode="auto">
            <a:xfrm>
              <a:off x="2362" y="2185"/>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343" name="Rectangle 169"/>
            <p:cNvSpPr>
              <a:spLocks noChangeArrowheads="1"/>
            </p:cNvSpPr>
            <p:nvPr/>
          </p:nvSpPr>
          <p:spPr bwMode="auto">
            <a:xfrm>
              <a:off x="2424" y="2176"/>
              <a:ext cx="5" cy="5"/>
            </a:xfrm>
            <a:prstGeom prst="rect">
              <a:avLst/>
            </a:prstGeom>
            <a:solidFill>
              <a:srgbClr val="000000"/>
            </a:solidFill>
            <a:ln w="9525">
              <a:solidFill>
                <a:schemeClr val="accent2"/>
              </a:solidFill>
              <a:miter lim="800000"/>
              <a:headEnd/>
              <a:tailEnd/>
            </a:ln>
          </p:spPr>
          <p:txBody>
            <a:bodyPr/>
            <a:lstStyle/>
            <a:p>
              <a:endParaRPr lang="en-US"/>
            </a:p>
          </p:txBody>
        </p:sp>
        <p:sp>
          <p:nvSpPr>
            <p:cNvPr id="12344" name="Rectangle 170"/>
            <p:cNvSpPr>
              <a:spLocks noChangeArrowheads="1"/>
            </p:cNvSpPr>
            <p:nvPr/>
          </p:nvSpPr>
          <p:spPr bwMode="auto">
            <a:xfrm>
              <a:off x="2349" y="2166"/>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345" name="Rectangle 171"/>
            <p:cNvSpPr>
              <a:spLocks noChangeArrowheads="1"/>
            </p:cNvSpPr>
            <p:nvPr/>
          </p:nvSpPr>
          <p:spPr bwMode="auto">
            <a:xfrm>
              <a:off x="2446" y="2037"/>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346" name="Rectangle 172"/>
            <p:cNvSpPr>
              <a:spLocks noChangeArrowheads="1"/>
            </p:cNvSpPr>
            <p:nvPr/>
          </p:nvSpPr>
          <p:spPr bwMode="auto">
            <a:xfrm>
              <a:off x="2338" y="2201"/>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347" name="Rectangle 173"/>
            <p:cNvSpPr>
              <a:spLocks noChangeArrowheads="1"/>
            </p:cNvSpPr>
            <p:nvPr/>
          </p:nvSpPr>
          <p:spPr bwMode="auto">
            <a:xfrm>
              <a:off x="2385" y="2184"/>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348" name="Rectangle 174"/>
            <p:cNvSpPr>
              <a:spLocks noChangeArrowheads="1"/>
            </p:cNvSpPr>
            <p:nvPr/>
          </p:nvSpPr>
          <p:spPr bwMode="auto">
            <a:xfrm>
              <a:off x="2408" y="2211"/>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2349" name="Rectangle 175"/>
            <p:cNvSpPr>
              <a:spLocks noChangeArrowheads="1"/>
            </p:cNvSpPr>
            <p:nvPr/>
          </p:nvSpPr>
          <p:spPr bwMode="auto">
            <a:xfrm>
              <a:off x="2373" y="2148"/>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2350" name="Rectangle 176"/>
            <p:cNvSpPr>
              <a:spLocks noChangeArrowheads="1"/>
            </p:cNvSpPr>
            <p:nvPr/>
          </p:nvSpPr>
          <p:spPr bwMode="auto">
            <a:xfrm>
              <a:off x="2386" y="2107"/>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351" name="Rectangle 177"/>
            <p:cNvSpPr>
              <a:spLocks noChangeArrowheads="1"/>
            </p:cNvSpPr>
            <p:nvPr/>
          </p:nvSpPr>
          <p:spPr bwMode="auto">
            <a:xfrm>
              <a:off x="2314" y="2066"/>
              <a:ext cx="5" cy="4"/>
            </a:xfrm>
            <a:prstGeom prst="rect">
              <a:avLst/>
            </a:prstGeom>
            <a:solidFill>
              <a:srgbClr val="000000"/>
            </a:solidFill>
            <a:ln w="9525">
              <a:solidFill>
                <a:schemeClr val="accent2"/>
              </a:solidFill>
              <a:miter lim="800000"/>
              <a:headEnd/>
              <a:tailEnd/>
            </a:ln>
          </p:spPr>
          <p:txBody>
            <a:bodyPr/>
            <a:lstStyle/>
            <a:p>
              <a:endParaRPr lang="en-US"/>
            </a:p>
          </p:txBody>
        </p:sp>
        <p:sp>
          <p:nvSpPr>
            <p:cNvPr id="12352" name="Rectangle 178"/>
            <p:cNvSpPr>
              <a:spLocks noChangeArrowheads="1"/>
            </p:cNvSpPr>
            <p:nvPr/>
          </p:nvSpPr>
          <p:spPr bwMode="auto">
            <a:xfrm>
              <a:off x="2447" y="2033"/>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2353" name="Rectangle 179"/>
            <p:cNvSpPr>
              <a:spLocks noChangeArrowheads="1"/>
            </p:cNvSpPr>
            <p:nvPr/>
          </p:nvSpPr>
          <p:spPr bwMode="auto">
            <a:xfrm>
              <a:off x="2402" y="2108"/>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354" name="Rectangle 180"/>
            <p:cNvSpPr>
              <a:spLocks noChangeArrowheads="1"/>
            </p:cNvSpPr>
            <p:nvPr/>
          </p:nvSpPr>
          <p:spPr bwMode="auto">
            <a:xfrm>
              <a:off x="2371" y="2148"/>
              <a:ext cx="5" cy="5"/>
            </a:xfrm>
            <a:prstGeom prst="rect">
              <a:avLst/>
            </a:prstGeom>
            <a:solidFill>
              <a:srgbClr val="000000"/>
            </a:solidFill>
            <a:ln w="9525">
              <a:solidFill>
                <a:schemeClr val="accent2"/>
              </a:solidFill>
              <a:miter lim="800000"/>
              <a:headEnd/>
              <a:tailEnd/>
            </a:ln>
          </p:spPr>
          <p:txBody>
            <a:bodyPr/>
            <a:lstStyle/>
            <a:p>
              <a:endParaRPr lang="en-US"/>
            </a:p>
          </p:txBody>
        </p:sp>
        <p:sp>
          <p:nvSpPr>
            <p:cNvPr id="12355" name="Rectangle 181"/>
            <p:cNvSpPr>
              <a:spLocks noChangeArrowheads="1"/>
            </p:cNvSpPr>
            <p:nvPr/>
          </p:nvSpPr>
          <p:spPr bwMode="auto">
            <a:xfrm>
              <a:off x="2368" y="2235"/>
              <a:ext cx="7" cy="6"/>
            </a:xfrm>
            <a:prstGeom prst="rect">
              <a:avLst/>
            </a:prstGeom>
            <a:solidFill>
              <a:srgbClr val="000000"/>
            </a:solidFill>
            <a:ln w="9525">
              <a:solidFill>
                <a:schemeClr val="accent2"/>
              </a:solidFill>
              <a:miter lim="800000"/>
              <a:headEnd/>
              <a:tailEnd/>
            </a:ln>
          </p:spPr>
          <p:txBody>
            <a:bodyPr/>
            <a:lstStyle/>
            <a:p>
              <a:endParaRPr lang="en-US"/>
            </a:p>
          </p:txBody>
        </p:sp>
        <p:sp>
          <p:nvSpPr>
            <p:cNvPr id="12356" name="Rectangle 182"/>
            <p:cNvSpPr>
              <a:spLocks noChangeArrowheads="1"/>
            </p:cNvSpPr>
            <p:nvPr/>
          </p:nvSpPr>
          <p:spPr bwMode="auto">
            <a:xfrm>
              <a:off x="2375" y="2194"/>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357" name="Rectangle 183"/>
            <p:cNvSpPr>
              <a:spLocks noChangeArrowheads="1"/>
            </p:cNvSpPr>
            <p:nvPr/>
          </p:nvSpPr>
          <p:spPr bwMode="auto">
            <a:xfrm>
              <a:off x="2463" y="2066"/>
              <a:ext cx="6" cy="4"/>
            </a:xfrm>
            <a:prstGeom prst="rect">
              <a:avLst/>
            </a:prstGeom>
            <a:solidFill>
              <a:srgbClr val="000000"/>
            </a:solidFill>
            <a:ln w="9525">
              <a:solidFill>
                <a:schemeClr val="accent2"/>
              </a:solidFill>
              <a:miter lim="800000"/>
              <a:headEnd/>
              <a:tailEnd/>
            </a:ln>
          </p:spPr>
          <p:txBody>
            <a:bodyPr/>
            <a:lstStyle/>
            <a:p>
              <a:endParaRPr lang="en-US"/>
            </a:p>
          </p:txBody>
        </p:sp>
        <p:sp>
          <p:nvSpPr>
            <p:cNvPr id="12358" name="Rectangle 184"/>
            <p:cNvSpPr>
              <a:spLocks noChangeArrowheads="1"/>
            </p:cNvSpPr>
            <p:nvPr/>
          </p:nvSpPr>
          <p:spPr bwMode="auto">
            <a:xfrm>
              <a:off x="2329" y="2198"/>
              <a:ext cx="7" cy="6"/>
            </a:xfrm>
            <a:prstGeom prst="rect">
              <a:avLst/>
            </a:prstGeom>
            <a:solidFill>
              <a:srgbClr val="000000"/>
            </a:solidFill>
            <a:ln w="9525">
              <a:solidFill>
                <a:schemeClr val="accent2"/>
              </a:solidFill>
              <a:miter lim="800000"/>
              <a:headEnd/>
              <a:tailEnd/>
            </a:ln>
          </p:spPr>
          <p:txBody>
            <a:bodyPr/>
            <a:lstStyle/>
            <a:p>
              <a:endParaRPr lang="en-US"/>
            </a:p>
          </p:txBody>
        </p:sp>
        <p:sp>
          <p:nvSpPr>
            <p:cNvPr id="12359" name="Rectangle 185"/>
            <p:cNvSpPr>
              <a:spLocks noChangeArrowheads="1"/>
            </p:cNvSpPr>
            <p:nvPr/>
          </p:nvSpPr>
          <p:spPr bwMode="auto">
            <a:xfrm>
              <a:off x="2371" y="2178"/>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360" name="Rectangle 186"/>
            <p:cNvSpPr>
              <a:spLocks noChangeArrowheads="1"/>
            </p:cNvSpPr>
            <p:nvPr/>
          </p:nvSpPr>
          <p:spPr bwMode="auto">
            <a:xfrm>
              <a:off x="2375" y="2093"/>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361" name="Rectangle 187"/>
            <p:cNvSpPr>
              <a:spLocks noChangeArrowheads="1"/>
            </p:cNvSpPr>
            <p:nvPr/>
          </p:nvSpPr>
          <p:spPr bwMode="auto">
            <a:xfrm>
              <a:off x="2344" y="2229"/>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362" name="Rectangle 188"/>
            <p:cNvSpPr>
              <a:spLocks noChangeArrowheads="1"/>
            </p:cNvSpPr>
            <p:nvPr/>
          </p:nvSpPr>
          <p:spPr bwMode="auto">
            <a:xfrm>
              <a:off x="2402" y="2125"/>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363" name="Rectangle 189"/>
            <p:cNvSpPr>
              <a:spLocks noChangeArrowheads="1"/>
            </p:cNvSpPr>
            <p:nvPr/>
          </p:nvSpPr>
          <p:spPr bwMode="auto">
            <a:xfrm>
              <a:off x="2419" y="2083"/>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364" name="Rectangle 190"/>
            <p:cNvSpPr>
              <a:spLocks noChangeArrowheads="1"/>
            </p:cNvSpPr>
            <p:nvPr/>
          </p:nvSpPr>
          <p:spPr bwMode="auto">
            <a:xfrm>
              <a:off x="2380" y="2163"/>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365" name="Rectangle 191"/>
            <p:cNvSpPr>
              <a:spLocks noChangeArrowheads="1"/>
            </p:cNvSpPr>
            <p:nvPr/>
          </p:nvSpPr>
          <p:spPr bwMode="auto">
            <a:xfrm>
              <a:off x="2402" y="2099"/>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2366" name="Rectangle 192"/>
            <p:cNvSpPr>
              <a:spLocks noChangeArrowheads="1"/>
            </p:cNvSpPr>
            <p:nvPr/>
          </p:nvSpPr>
          <p:spPr bwMode="auto">
            <a:xfrm>
              <a:off x="2399" y="2098"/>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2367" name="Rectangle 193"/>
            <p:cNvSpPr>
              <a:spLocks noChangeArrowheads="1"/>
            </p:cNvSpPr>
            <p:nvPr/>
          </p:nvSpPr>
          <p:spPr bwMode="auto">
            <a:xfrm>
              <a:off x="2377" y="2080"/>
              <a:ext cx="7" cy="6"/>
            </a:xfrm>
            <a:prstGeom prst="rect">
              <a:avLst/>
            </a:prstGeom>
            <a:solidFill>
              <a:srgbClr val="000000"/>
            </a:solidFill>
            <a:ln w="9525">
              <a:solidFill>
                <a:schemeClr val="accent2"/>
              </a:solidFill>
              <a:miter lim="800000"/>
              <a:headEnd/>
              <a:tailEnd/>
            </a:ln>
          </p:spPr>
          <p:txBody>
            <a:bodyPr/>
            <a:lstStyle/>
            <a:p>
              <a:endParaRPr lang="en-US"/>
            </a:p>
          </p:txBody>
        </p:sp>
        <p:sp>
          <p:nvSpPr>
            <p:cNvPr id="12368" name="Rectangle 194"/>
            <p:cNvSpPr>
              <a:spLocks noChangeArrowheads="1"/>
            </p:cNvSpPr>
            <p:nvPr/>
          </p:nvSpPr>
          <p:spPr bwMode="auto">
            <a:xfrm>
              <a:off x="2372" y="2175"/>
              <a:ext cx="5" cy="5"/>
            </a:xfrm>
            <a:prstGeom prst="rect">
              <a:avLst/>
            </a:prstGeom>
            <a:solidFill>
              <a:srgbClr val="000000"/>
            </a:solidFill>
            <a:ln w="9525">
              <a:solidFill>
                <a:schemeClr val="accent2"/>
              </a:solidFill>
              <a:miter lim="800000"/>
              <a:headEnd/>
              <a:tailEnd/>
            </a:ln>
          </p:spPr>
          <p:txBody>
            <a:bodyPr/>
            <a:lstStyle/>
            <a:p>
              <a:endParaRPr lang="en-US"/>
            </a:p>
          </p:txBody>
        </p:sp>
        <p:sp>
          <p:nvSpPr>
            <p:cNvPr id="12369" name="Rectangle 195"/>
            <p:cNvSpPr>
              <a:spLocks noChangeArrowheads="1"/>
            </p:cNvSpPr>
            <p:nvPr/>
          </p:nvSpPr>
          <p:spPr bwMode="auto">
            <a:xfrm>
              <a:off x="2415" y="2088"/>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2370" name="Rectangle 196"/>
            <p:cNvSpPr>
              <a:spLocks noChangeArrowheads="1"/>
            </p:cNvSpPr>
            <p:nvPr/>
          </p:nvSpPr>
          <p:spPr bwMode="auto">
            <a:xfrm>
              <a:off x="2407" y="2098"/>
              <a:ext cx="5" cy="5"/>
            </a:xfrm>
            <a:prstGeom prst="rect">
              <a:avLst/>
            </a:prstGeom>
            <a:solidFill>
              <a:srgbClr val="000000"/>
            </a:solidFill>
            <a:ln w="9525">
              <a:solidFill>
                <a:schemeClr val="accent2"/>
              </a:solidFill>
              <a:miter lim="800000"/>
              <a:headEnd/>
              <a:tailEnd/>
            </a:ln>
          </p:spPr>
          <p:txBody>
            <a:bodyPr/>
            <a:lstStyle/>
            <a:p>
              <a:endParaRPr lang="en-US"/>
            </a:p>
          </p:txBody>
        </p:sp>
        <p:sp>
          <p:nvSpPr>
            <p:cNvPr id="12371" name="Rectangle 197"/>
            <p:cNvSpPr>
              <a:spLocks noChangeArrowheads="1"/>
            </p:cNvSpPr>
            <p:nvPr/>
          </p:nvSpPr>
          <p:spPr bwMode="auto">
            <a:xfrm>
              <a:off x="2299" y="2226"/>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372" name="Rectangle 198"/>
            <p:cNvSpPr>
              <a:spLocks noChangeArrowheads="1"/>
            </p:cNvSpPr>
            <p:nvPr/>
          </p:nvSpPr>
          <p:spPr bwMode="auto">
            <a:xfrm>
              <a:off x="2445" y="2003"/>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373" name="Rectangle 199"/>
            <p:cNvSpPr>
              <a:spLocks noChangeArrowheads="1"/>
            </p:cNvSpPr>
            <p:nvPr/>
          </p:nvSpPr>
          <p:spPr bwMode="auto">
            <a:xfrm>
              <a:off x="2393" y="2150"/>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374" name="Rectangle 200"/>
            <p:cNvSpPr>
              <a:spLocks noChangeArrowheads="1"/>
            </p:cNvSpPr>
            <p:nvPr/>
          </p:nvSpPr>
          <p:spPr bwMode="auto">
            <a:xfrm>
              <a:off x="2298" y="2233"/>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375" name="Rectangle 201"/>
            <p:cNvSpPr>
              <a:spLocks noChangeArrowheads="1"/>
            </p:cNvSpPr>
            <p:nvPr/>
          </p:nvSpPr>
          <p:spPr bwMode="auto">
            <a:xfrm>
              <a:off x="2390" y="2163"/>
              <a:ext cx="7" cy="6"/>
            </a:xfrm>
            <a:prstGeom prst="rect">
              <a:avLst/>
            </a:prstGeom>
            <a:solidFill>
              <a:srgbClr val="000000"/>
            </a:solidFill>
            <a:ln w="9525">
              <a:solidFill>
                <a:schemeClr val="accent2"/>
              </a:solidFill>
              <a:miter lim="800000"/>
              <a:headEnd/>
              <a:tailEnd/>
            </a:ln>
          </p:spPr>
          <p:txBody>
            <a:bodyPr/>
            <a:lstStyle/>
            <a:p>
              <a:endParaRPr lang="en-US"/>
            </a:p>
          </p:txBody>
        </p:sp>
        <p:sp>
          <p:nvSpPr>
            <p:cNvPr id="12376" name="Rectangle 202"/>
            <p:cNvSpPr>
              <a:spLocks noChangeArrowheads="1"/>
            </p:cNvSpPr>
            <p:nvPr/>
          </p:nvSpPr>
          <p:spPr bwMode="auto">
            <a:xfrm>
              <a:off x="2366" y="2165"/>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377" name="Rectangle 203"/>
            <p:cNvSpPr>
              <a:spLocks noChangeArrowheads="1"/>
            </p:cNvSpPr>
            <p:nvPr/>
          </p:nvSpPr>
          <p:spPr bwMode="auto">
            <a:xfrm>
              <a:off x="2373" y="2182"/>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378" name="Rectangle 204"/>
            <p:cNvSpPr>
              <a:spLocks noChangeArrowheads="1"/>
            </p:cNvSpPr>
            <p:nvPr/>
          </p:nvSpPr>
          <p:spPr bwMode="auto">
            <a:xfrm>
              <a:off x="2419" y="2131"/>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379" name="Rectangle 205"/>
            <p:cNvSpPr>
              <a:spLocks noChangeArrowheads="1"/>
            </p:cNvSpPr>
            <p:nvPr/>
          </p:nvSpPr>
          <p:spPr bwMode="auto">
            <a:xfrm>
              <a:off x="2410" y="2160"/>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380" name="Rectangle 206"/>
            <p:cNvSpPr>
              <a:spLocks noChangeArrowheads="1"/>
            </p:cNvSpPr>
            <p:nvPr/>
          </p:nvSpPr>
          <p:spPr bwMode="auto">
            <a:xfrm>
              <a:off x="2346" y="2123"/>
              <a:ext cx="5" cy="5"/>
            </a:xfrm>
            <a:prstGeom prst="rect">
              <a:avLst/>
            </a:prstGeom>
            <a:solidFill>
              <a:srgbClr val="000000"/>
            </a:solidFill>
            <a:ln w="9525">
              <a:solidFill>
                <a:schemeClr val="accent2"/>
              </a:solidFill>
              <a:miter lim="800000"/>
              <a:headEnd/>
              <a:tailEnd/>
            </a:ln>
          </p:spPr>
          <p:txBody>
            <a:bodyPr/>
            <a:lstStyle/>
            <a:p>
              <a:endParaRPr lang="en-US"/>
            </a:p>
          </p:txBody>
        </p:sp>
        <p:sp>
          <p:nvSpPr>
            <p:cNvPr id="12381" name="Rectangle 207"/>
            <p:cNvSpPr>
              <a:spLocks noChangeArrowheads="1"/>
            </p:cNvSpPr>
            <p:nvPr/>
          </p:nvSpPr>
          <p:spPr bwMode="auto">
            <a:xfrm>
              <a:off x="2437" y="2093"/>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382" name="Rectangle 208"/>
            <p:cNvSpPr>
              <a:spLocks noChangeArrowheads="1"/>
            </p:cNvSpPr>
            <p:nvPr/>
          </p:nvSpPr>
          <p:spPr bwMode="auto">
            <a:xfrm>
              <a:off x="2462" y="2021"/>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2383" name="Rectangle 209"/>
            <p:cNvSpPr>
              <a:spLocks noChangeArrowheads="1"/>
            </p:cNvSpPr>
            <p:nvPr/>
          </p:nvSpPr>
          <p:spPr bwMode="auto">
            <a:xfrm>
              <a:off x="2359" y="2239"/>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384" name="Rectangle 210"/>
            <p:cNvSpPr>
              <a:spLocks noChangeArrowheads="1"/>
            </p:cNvSpPr>
            <p:nvPr/>
          </p:nvSpPr>
          <p:spPr bwMode="auto">
            <a:xfrm>
              <a:off x="2421" y="2078"/>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2385" name="Rectangle 211"/>
            <p:cNvSpPr>
              <a:spLocks noChangeArrowheads="1"/>
            </p:cNvSpPr>
            <p:nvPr/>
          </p:nvSpPr>
          <p:spPr bwMode="auto">
            <a:xfrm>
              <a:off x="2416" y="2125"/>
              <a:ext cx="7" cy="6"/>
            </a:xfrm>
            <a:prstGeom prst="rect">
              <a:avLst/>
            </a:prstGeom>
            <a:solidFill>
              <a:srgbClr val="000000"/>
            </a:solidFill>
            <a:ln w="9525">
              <a:solidFill>
                <a:schemeClr val="accent2"/>
              </a:solidFill>
              <a:miter lim="800000"/>
              <a:headEnd/>
              <a:tailEnd/>
            </a:ln>
          </p:spPr>
          <p:txBody>
            <a:bodyPr/>
            <a:lstStyle/>
            <a:p>
              <a:endParaRPr lang="en-US"/>
            </a:p>
          </p:txBody>
        </p:sp>
        <p:sp>
          <p:nvSpPr>
            <p:cNvPr id="12386" name="Rectangle 212"/>
            <p:cNvSpPr>
              <a:spLocks noChangeArrowheads="1"/>
            </p:cNvSpPr>
            <p:nvPr/>
          </p:nvSpPr>
          <p:spPr bwMode="auto">
            <a:xfrm>
              <a:off x="2318" y="2184"/>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387" name="Rectangle 213"/>
            <p:cNvSpPr>
              <a:spLocks noChangeArrowheads="1"/>
            </p:cNvSpPr>
            <p:nvPr/>
          </p:nvSpPr>
          <p:spPr bwMode="auto">
            <a:xfrm>
              <a:off x="2437" y="2130"/>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388" name="Rectangle 214"/>
            <p:cNvSpPr>
              <a:spLocks noChangeArrowheads="1"/>
            </p:cNvSpPr>
            <p:nvPr/>
          </p:nvSpPr>
          <p:spPr bwMode="auto">
            <a:xfrm>
              <a:off x="2381" y="2066"/>
              <a:ext cx="7" cy="6"/>
            </a:xfrm>
            <a:prstGeom prst="rect">
              <a:avLst/>
            </a:prstGeom>
            <a:solidFill>
              <a:srgbClr val="000000"/>
            </a:solidFill>
            <a:ln w="9525">
              <a:solidFill>
                <a:schemeClr val="accent2"/>
              </a:solidFill>
              <a:miter lim="800000"/>
              <a:headEnd/>
              <a:tailEnd/>
            </a:ln>
          </p:spPr>
          <p:txBody>
            <a:bodyPr/>
            <a:lstStyle/>
            <a:p>
              <a:endParaRPr lang="en-US"/>
            </a:p>
          </p:txBody>
        </p:sp>
        <p:sp>
          <p:nvSpPr>
            <p:cNvPr id="12389" name="Rectangle 215"/>
            <p:cNvSpPr>
              <a:spLocks noChangeArrowheads="1"/>
            </p:cNvSpPr>
            <p:nvPr/>
          </p:nvSpPr>
          <p:spPr bwMode="auto">
            <a:xfrm>
              <a:off x="2414" y="2139"/>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390" name="Rectangle 216"/>
            <p:cNvSpPr>
              <a:spLocks noChangeArrowheads="1"/>
            </p:cNvSpPr>
            <p:nvPr/>
          </p:nvSpPr>
          <p:spPr bwMode="auto">
            <a:xfrm>
              <a:off x="2420" y="2070"/>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391" name="Rectangle 217"/>
            <p:cNvSpPr>
              <a:spLocks noChangeArrowheads="1"/>
            </p:cNvSpPr>
            <p:nvPr/>
          </p:nvSpPr>
          <p:spPr bwMode="auto">
            <a:xfrm>
              <a:off x="2375" y="2124"/>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392" name="Rectangle 218"/>
            <p:cNvSpPr>
              <a:spLocks noChangeArrowheads="1"/>
            </p:cNvSpPr>
            <p:nvPr/>
          </p:nvSpPr>
          <p:spPr bwMode="auto">
            <a:xfrm>
              <a:off x="2367" y="2156"/>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393" name="Rectangle 219"/>
            <p:cNvSpPr>
              <a:spLocks noChangeArrowheads="1"/>
            </p:cNvSpPr>
            <p:nvPr/>
          </p:nvSpPr>
          <p:spPr bwMode="auto">
            <a:xfrm>
              <a:off x="2408" y="2125"/>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394" name="Rectangle 220"/>
            <p:cNvSpPr>
              <a:spLocks noChangeArrowheads="1"/>
            </p:cNvSpPr>
            <p:nvPr/>
          </p:nvSpPr>
          <p:spPr bwMode="auto">
            <a:xfrm>
              <a:off x="2353" y="2168"/>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2395" name="Rectangle 221"/>
            <p:cNvSpPr>
              <a:spLocks noChangeArrowheads="1"/>
            </p:cNvSpPr>
            <p:nvPr/>
          </p:nvSpPr>
          <p:spPr bwMode="auto">
            <a:xfrm>
              <a:off x="2410" y="2083"/>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396" name="Rectangle 222"/>
            <p:cNvSpPr>
              <a:spLocks noChangeArrowheads="1"/>
            </p:cNvSpPr>
            <p:nvPr/>
          </p:nvSpPr>
          <p:spPr bwMode="auto">
            <a:xfrm>
              <a:off x="2305" y="2105"/>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397" name="Rectangle 223"/>
            <p:cNvSpPr>
              <a:spLocks noChangeArrowheads="1"/>
            </p:cNvSpPr>
            <p:nvPr/>
          </p:nvSpPr>
          <p:spPr bwMode="auto">
            <a:xfrm>
              <a:off x="2372" y="2238"/>
              <a:ext cx="5" cy="5"/>
            </a:xfrm>
            <a:prstGeom prst="rect">
              <a:avLst/>
            </a:prstGeom>
            <a:solidFill>
              <a:srgbClr val="000000"/>
            </a:solidFill>
            <a:ln w="9525">
              <a:solidFill>
                <a:schemeClr val="accent2"/>
              </a:solidFill>
              <a:miter lim="800000"/>
              <a:headEnd/>
              <a:tailEnd/>
            </a:ln>
          </p:spPr>
          <p:txBody>
            <a:bodyPr/>
            <a:lstStyle/>
            <a:p>
              <a:endParaRPr lang="en-US"/>
            </a:p>
          </p:txBody>
        </p:sp>
        <p:sp>
          <p:nvSpPr>
            <p:cNvPr id="12398" name="Rectangle 224"/>
            <p:cNvSpPr>
              <a:spLocks noChangeArrowheads="1"/>
            </p:cNvSpPr>
            <p:nvPr/>
          </p:nvSpPr>
          <p:spPr bwMode="auto">
            <a:xfrm>
              <a:off x="2386" y="2149"/>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399" name="Rectangle 225"/>
            <p:cNvSpPr>
              <a:spLocks noChangeArrowheads="1"/>
            </p:cNvSpPr>
            <p:nvPr/>
          </p:nvSpPr>
          <p:spPr bwMode="auto">
            <a:xfrm>
              <a:off x="2388" y="2124"/>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400" name="Rectangle 226"/>
            <p:cNvSpPr>
              <a:spLocks noChangeArrowheads="1"/>
            </p:cNvSpPr>
            <p:nvPr/>
          </p:nvSpPr>
          <p:spPr bwMode="auto">
            <a:xfrm>
              <a:off x="2411" y="2139"/>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401" name="Rectangle 227"/>
            <p:cNvSpPr>
              <a:spLocks noChangeArrowheads="1"/>
            </p:cNvSpPr>
            <p:nvPr/>
          </p:nvSpPr>
          <p:spPr bwMode="auto">
            <a:xfrm>
              <a:off x="2441" y="2010"/>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402" name="Rectangle 228"/>
            <p:cNvSpPr>
              <a:spLocks noChangeArrowheads="1"/>
            </p:cNvSpPr>
            <p:nvPr/>
          </p:nvSpPr>
          <p:spPr bwMode="auto">
            <a:xfrm>
              <a:off x="2315" y="2241"/>
              <a:ext cx="5" cy="5"/>
            </a:xfrm>
            <a:prstGeom prst="rect">
              <a:avLst/>
            </a:prstGeom>
            <a:solidFill>
              <a:srgbClr val="000000"/>
            </a:solidFill>
            <a:ln w="9525">
              <a:solidFill>
                <a:schemeClr val="accent2"/>
              </a:solidFill>
              <a:miter lim="800000"/>
              <a:headEnd/>
              <a:tailEnd/>
            </a:ln>
          </p:spPr>
          <p:txBody>
            <a:bodyPr/>
            <a:lstStyle/>
            <a:p>
              <a:endParaRPr lang="en-US"/>
            </a:p>
          </p:txBody>
        </p:sp>
        <p:sp>
          <p:nvSpPr>
            <p:cNvPr id="12403" name="Rectangle 229"/>
            <p:cNvSpPr>
              <a:spLocks noChangeArrowheads="1"/>
            </p:cNvSpPr>
            <p:nvPr/>
          </p:nvSpPr>
          <p:spPr bwMode="auto">
            <a:xfrm>
              <a:off x="2399" y="2099"/>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2404" name="Rectangle 230"/>
            <p:cNvSpPr>
              <a:spLocks noChangeArrowheads="1"/>
            </p:cNvSpPr>
            <p:nvPr/>
          </p:nvSpPr>
          <p:spPr bwMode="auto">
            <a:xfrm>
              <a:off x="2441" y="2054"/>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405" name="Rectangle 231"/>
            <p:cNvSpPr>
              <a:spLocks noChangeArrowheads="1"/>
            </p:cNvSpPr>
            <p:nvPr/>
          </p:nvSpPr>
          <p:spPr bwMode="auto">
            <a:xfrm>
              <a:off x="2253" y="2310"/>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406" name="Rectangle 232"/>
            <p:cNvSpPr>
              <a:spLocks noChangeArrowheads="1"/>
            </p:cNvSpPr>
            <p:nvPr/>
          </p:nvSpPr>
          <p:spPr bwMode="auto">
            <a:xfrm>
              <a:off x="2371" y="2178"/>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407" name="Rectangle 233"/>
            <p:cNvSpPr>
              <a:spLocks noChangeArrowheads="1"/>
            </p:cNvSpPr>
            <p:nvPr/>
          </p:nvSpPr>
          <p:spPr bwMode="auto">
            <a:xfrm>
              <a:off x="2368" y="2149"/>
              <a:ext cx="7" cy="6"/>
            </a:xfrm>
            <a:prstGeom prst="rect">
              <a:avLst/>
            </a:prstGeom>
            <a:solidFill>
              <a:srgbClr val="000000"/>
            </a:solidFill>
            <a:ln w="9525">
              <a:solidFill>
                <a:schemeClr val="accent2"/>
              </a:solidFill>
              <a:miter lim="800000"/>
              <a:headEnd/>
              <a:tailEnd/>
            </a:ln>
          </p:spPr>
          <p:txBody>
            <a:bodyPr/>
            <a:lstStyle/>
            <a:p>
              <a:endParaRPr lang="en-US"/>
            </a:p>
          </p:txBody>
        </p:sp>
        <p:sp>
          <p:nvSpPr>
            <p:cNvPr id="12408" name="Rectangle 234"/>
            <p:cNvSpPr>
              <a:spLocks noChangeArrowheads="1"/>
            </p:cNvSpPr>
            <p:nvPr/>
          </p:nvSpPr>
          <p:spPr bwMode="auto">
            <a:xfrm>
              <a:off x="2338" y="2212"/>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2409" name="Rectangle 235"/>
            <p:cNvSpPr>
              <a:spLocks noChangeArrowheads="1"/>
            </p:cNvSpPr>
            <p:nvPr/>
          </p:nvSpPr>
          <p:spPr bwMode="auto">
            <a:xfrm>
              <a:off x="2423" y="2083"/>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410" name="Rectangle 236"/>
            <p:cNvSpPr>
              <a:spLocks noChangeArrowheads="1"/>
            </p:cNvSpPr>
            <p:nvPr/>
          </p:nvSpPr>
          <p:spPr bwMode="auto">
            <a:xfrm>
              <a:off x="2412" y="2137"/>
              <a:ext cx="7" cy="5"/>
            </a:xfrm>
            <a:prstGeom prst="rect">
              <a:avLst/>
            </a:prstGeom>
            <a:solidFill>
              <a:srgbClr val="000000"/>
            </a:solidFill>
            <a:ln w="9525">
              <a:solidFill>
                <a:schemeClr val="accent2"/>
              </a:solidFill>
              <a:miter lim="800000"/>
              <a:headEnd/>
              <a:tailEnd/>
            </a:ln>
          </p:spPr>
          <p:txBody>
            <a:bodyPr/>
            <a:lstStyle/>
            <a:p>
              <a:endParaRPr lang="en-US"/>
            </a:p>
          </p:txBody>
        </p:sp>
        <p:sp>
          <p:nvSpPr>
            <p:cNvPr id="12411" name="Rectangle 237"/>
            <p:cNvSpPr>
              <a:spLocks noChangeArrowheads="1"/>
            </p:cNvSpPr>
            <p:nvPr/>
          </p:nvSpPr>
          <p:spPr bwMode="auto">
            <a:xfrm>
              <a:off x="2376" y="2148"/>
              <a:ext cx="5" cy="5"/>
            </a:xfrm>
            <a:prstGeom prst="rect">
              <a:avLst/>
            </a:prstGeom>
            <a:solidFill>
              <a:srgbClr val="000000"/>
            </a:solidFill>
            <a:ln w="9525">
              <a:solidFill>
                <a:schemeClr val="accent2"/>
              </a:solidFill>
              <a:miter lim="800000"/>
              <a:headEnd/>
              <a:tailEnd/>
            </a:ln>
          </p:spPr>
          <p:txBody>
            <a:bodyPr/>
            <a:lstStyle/>
            <a:p>
              <a:endParaRPr lang="en-US"/>
            </a:p>
          </p:txBody>
        </p:sp>
        <p:sp>
          <p:nvSpPr>
            <p:cNvPr id="12412" name="Rectangle 238"/>
            <p:cNvSpPr>
              <a:spLocks noChangeArrowheads="1"/>
            </p:cNvSpPr>
            <p:nvPr/>
          </p:nvSpPr>
          <p:spPr bwMode="auto">
            <a:xfrm>
              <a:off x="2392" y="2148"/>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2413" name="Rectangle 239"/>
            <p:cNvSpPr>
              <a:spLocks noChangeArrowheads="1"/>
            </p:cNvSpPr>
            <p:nvPr/>
          </p:nvSpPr>
          <p:spPr bwMode="auto">
            <a:xfrm>
              <a:off x="2307" y="2252"/>
              <a:ext cx="7" cy="6"/>
            </a:xfrm>
            <a:prstGeom prst="rect">
              <a:avLst/>
            </a:prstGeom>
            <a:solidFill>
              <a:srgbClr val="000000"/>
            </a:solidFill>
            <a:ln w="9525">
              <a:solidFill>
                <a:schemeClr val="accent2"/>
              </a:solidFill>
              <a:miter lim="800000"/>
              <a:headEnd/>
              <a:tailEnd/>
            </a:ln>
          </p:spPr>
          <p:txBody>
            <a:bodyPr/>
            <a:lstStyle/>
            <a:p>
              <a:endParaRPr lang="en-US"/>
            </a:p>
          </p:txBody>
        </p:sp>
        <p:sp>
          <p:nvSpPr>
            <p:cNvPr id="12414" name="Rectangle 240"/>
            <p:cNvSpPr>
              <a:spLocks noChangeArrowheads="1"/>
            </p:cNvSpPr>
            <p:nvPr/>
          </p:nvSpPr>
          <p:spPr bwMode="auto">
            <a:xfrm>
              <a:off x="2376" y="2198"/>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415" name="Rectangle 241"/>
            <p:cNvSpPr>
              <a:spLocks noChangeArrowheads="1"/>
            </p:cNvSpPr>
            <p:nvPr/>
          </p:nvSpPr>
          <p:spPr bwMode="auto">
            <a:xfrm>
              <a:off x="2408" y="2051"/>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416" name="Rectangle 242"/>
            <p:cNvSpPr>
              <a:spLocks noChangeArrowheads="1"/>
            </p:cNvSpPr>
            <p:nvPr/>
          </p:nvSpPr>
          <p:spPr bwMode="auto">
            <a:xfrm>
              <a:off x="2351" y="2208"/>
              <a:ext cx="7" cy="5"/>
            </a:xfrm>
            <a:prstGeom prst="rect">
              <a:avLst/>
            </a:prstGeom>
            <a:solidFill>
              <a:srgbClr val="000000"/>
            </a:solidFill>
            <a:ln w="9525">
              <a:solidFill>
                <a:schemeClr val="accent2"/>
              </a:solidFill>
              <a:miter lim="800000"/>
              <a:headEnd/>
              <a:tailEnd/>
            </a:ln>
          </p:spPr>
          <p:txBody>
            <a:bodyPr/>
            <a:lstStyle/>
            <a:p>
              <a:endParaRPr lang="en-US"/>
            </a:p>
          </p:txBody>
        </p:sp>
        <p:sp>
          <p:nvSpPr>
            <p:cNvPr id="12417" name="Rectangle 243"/>
            <p:cNvSpPr>
              <a:spLocks noChangeArrowheads="1"/>
            </p:cNvSpPr>
            <p:nvPr/>
          </p:nvSpPr>
          <p:spPr bwMode="auto">
            <a:xfrm>
              <a:off x="2359" y="2149"/>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418" name="Rectangle 244"/>
            <p:cNvSpPr>
              <a:spLocks noChangeArrowheads="1"/>
            </p:cNvSpPr>
            <p:nvPr/>
          </p:nvSpPr>
          <p:spPr bwMode="auto">
            <a:xfrm>
              <a:off x="2312" y="2163"/>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419" name="Rectangle 245"/>
            <p:cNvSpPr>
              <a:spLocks noChangeArrowheads="1"/>
            </p:cNvSpPr>
            <p:nvPr/>
          </p:nvSpPr>
          <p:spPr bwMode="auto">
            <a:xfrm>
              <a:off x="2368" y="2148"/>
              <a:ext cx="7" cy="5"/>
            </a:xfrm>
            <a:prstGeom prst="rect">
              <a:avLst/>
            </a:prstGeom>
            <a:solidFill>
              <a:srgbClr val="000000"/>
            </a:solidFill>
            <a:ln w="9525">
              <a:solidFill>
                <a:schemeClr val="accent2"/>
              </a:solidFill>
              <a:miter lim="800000"/>
              <a:headEnd/>
              <a:tailEnd/>
            </a:ln>
          </p:spPr>
          <p:txBody>
            <a:bodyPr/>
            <a:lstStyle/>
            <a:p>
              <a:endParaRPr lang="en-US"/>
            </a:p>
          </p:txBody>
        </p:sp>
        <p:sp>
          <p:nvSpPr>
            <p:cNvPr id="12420" name="Rectangle 246"/>
            <p:cNvSpPr>
              <a:spLocks noChangeArrowheads="1"/>
            </p:cNvSpPr>
            <p:nvPr/>
          </p:nvSpPr>
          <p:spPr bwMode="auto">
            <a:xfrm>
              <a:off x="2368" y="2177"/>
              <a:ext cx="7" cy="5"/>
            </a:xfrm>
            <a:prstGeom prst="rect">
              <a:avLst/>
            </a:prstGeom>
            <a:solidFill>
              <a:srgbClr val="000000"/>
            </a:solidFill>
            <a:ln w="9525">
              <a:solidFill>
                <a:schemeClr val="accent2"/>
              </a:solidFill>
              <a:miter lim="800000"/>
              <a:headEnd/>
              <a:tailEnd/>
            </a:ln>
          </p:spPr>
          <p:txBody>
            <a:bodyPr/>
            <a:lstStyle/>
            <a:p>
              <a:endParaRPr lang="en-US"/>
            </a:p>
          </p:txBody>
        </p:sp>
        <p:sp>
          <p:nvSpPr>
            <p:cNvPr id="12421" name="Rectangle 247"/>
            <p:cNvSpPr>
              <a:spLocks noChangeArrowheads="1"/>
            </p:cNvSpPr>
            <p:nvPr/>
          </p:nvSpPr>
          <p:spPr bwMode="auto">
            <a:xfrm>
              <a:off x="2380" y="2130"/>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422" name="Rectangle 248"/>
            <p:cNvSpPr>
              <a:spLocks noChangeArrowheads="1"/>
            </p:cNvSpPr>
            <p:nvPr/>
          </p:nvSpPr>
          <p:spPr bwMode="auto">
            <a:xfrm>
              <a:off x="2347" y="2131"/>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423" name="Rectangle 249"/>
            <p:cNvSpPr>
              <a:spLocks noChangeArrowheads="1"/>
            </p:cNvSpPr>
            <p:nvPr/>
          </p:nvSpPr>
          <p:spPr bwMode="auto">
            <a:xfrm>
              <a:off x="2288" y="2201"/>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424" name="Rectangle 250"/>
            <p:cNvSpPr>
              <a:spLocks noChangeArrowheads="1"/>
            </p:cNvSpPr>
            <p:nvPr/>
          </p:nvSpPr>
          <p:spPr bwMode="auto">
            <a:xfrm>
              <a:off x="2401" y="2070"/>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425" name="Rectangle 251"/>
            <p:cNvSpPr>
              <a:spLocks noChangeArrowheads="1"/>
            </p:cNvSpPr>
            <p:nvPr/>
          </p:nvSpPr>
          <p:spPr bwMode="auto">
            <a:xfrm>
              <a:off x="2415" y="2060"/>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426" name="Rectangle 252"/>
            <p:cNvSpPr>
              <a:spLocks noChangeArrowheads="1"/>
            </p:cNvSpPr>
            <p:nvPr/>
          </p:nvSpPr>
          <p:spPr bwMode="auto">
            <a:xfrm>
              <a:off x="2298" y="2260"/>
              <a:ext cx="5" cy="5"/>
            </a:xfrm>
            <a:prstGeom prst="rect">
              <a:avLst/>
            </a:prstGeom>
            <a:solidFill>
              <a:srgbClr val="000000"/>
            </a:solidFill>
            <a:ln w="9525">
              <a:solidFill>
                <a:schemeClr val="accent2"/>
              </a:solidFill>
              <a:miter lim="800000"/>
              <a:headEnd/>
              <a:tailEnd/>
            </a:ln>
          </p:spPr>
          <p:txBody>
            <a:bodyPr/>
            <a:lstStyle/>
            <a:p>
              <a:endParaRPr lang="en-US"/>
            </a:p>
          </p:txBody>
        </p:sp>
        <p:sp>
          <p:nvSpPr>
            <p:cNvPr id="12427" name="Rectangle 253"/>
            <p:cNvSpPr>
              <a:spLocks noChangeArrowheads="1"/>
            </p:cNvSpPr>
            <p:nvPr/>
          </p:nvSpPr>
          <p:spPr bwMode="auto">
            <a:xfrm>
              <a:off x="2389" y="2159"/>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428" name="Rectangle 254"/>
            <p:cNvSpPr>
              <a:spLocks noChangeArrowheads="1"/>
            </p:cNvSpPr>
            <p:nvPr/>
          </p:nvSpPr>
          <p:spPr bwMode="auto">
            <a:xfrm>
              <a:off x="2381" y="2169"/>
              <a:ext cx="7" cy="6"/>
            </a:xfrm>
            <a:prstGeom prst="rect">
              <a:avLst/>
            </a:prstGeom>
            <a:solidFill>
              <a:srgbClr val="000000"/>
            </a:solidFill>
            <a:ln w="9525">
              <a:solidFill>
                <a:schemeClr val="accent2"/>
              </a:solidFill>
              <a:miter lim="800000"/>
              <a:headEnd/>
              <a:tailEnd/>
            </a:ln>
          </p:spPr>
          <p:txBody>
            <a:bodyPr/>
            <a:lstStyle/>
            <a:p>
              <a:endParaRPr lang="en-US"/>
            </a:p>
          </p:txBody>
        </p:sp>
        <p:sp>
          <p:nvSpPr>
            <p:cNvPr id="12429" name="Rectangle 255"/>
            <p:cNvSpPr>
              <a:spLocks noChangeArrowheads="1"/>
            </p:cNvSpPr>
            <p:nvPr/>
          </p:nvSpPr>
          <p:spPr bwMode="auto">
            <a:xfrm>
              <a:off x="2401" y="2127"/>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430" name="Rectangle 256"/>
            <p:cNvSpPr>
              <a:spLocks noChangeArrowheads="1"/>
            </p:cNvSpPr>
            <p:nvPr/>
          </p:nvSpPr>
          <p:spPr bwMode="auto">
            <a:xfrm>
              <a:off x="2328" y="2153"/>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431" name="Rectangle 257"/>
            <p:cNvSpPr>
              <a:spLocks noChangeArrowheads="1"/>
            </p:cNvSpPr>
            <p:nvPr/>
          </p:nvSpPr>
          <p:spPr bwMode="auto">
            <a:xfrm>
              <a:off x="2373" y="2142"/>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432" name="Rectangle 258"/>
            <p:cNvSpPr>
              <a:spLocks noChangeArrowheads="1"/>
            </p:cNvSpPr>
            <p:nvPr/>
          </p:nvSpPr>
          <p:spPr bwMode="auto">
            <a:xfrm>
              <a:off x="2349" y="2078"/>
              <a:ext cx="5" cy="5"/>
            </a:xfrm>
            <a:prstGeom prst="rect">
              <a:avLst/>
            </a:prstGeom>
            <a:solidFill>
              <a:srgbClr val="000000"/>
            </a:solidFill>
            <a:ln w="9525">
              <a:solidFill>
                <a:schemeClr val="accent2"/>
              </a:solidFill>
              <a:miter lim="800000"/>
              <a:headEnd/>
              <a:tailEnd/>
            </a:ln>
          </p:spPr>
          <p:txBody>
            <a:bodyPr/>
            <a:lstStyle/>
            <a:p>
              <a:endParaRPr lang="en-US"/>
            </a:p>
          </p:txBody>
        </p:sp>
        <p:sp>
          <p:nvSpPr>
            <p:cNvPr id="12433" name="Rectangle 259"/>
            <p:cNvSpPr>
              <a:spLocks noChangeArrowheads="1"/>
            </p:cNvSpPr>
            <p:nvPr/>
          </p:nvSpPr>
          <p:spPr bwMode="auto">
            <a:xfrm>
              <a:off x="2411" y="2118"/>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434" name="Rectangle 260"/>
            <p:cNvSpPr>
              <a:spLocks noChangeArrowheads="1"/>
            </p:cNvSpPr>
            <p:nvPr/>
          </p:nvSpPr>
          <p:spPr bwMode="auto">
            <a:xfrm>
              <a:off x="2419" y="2107"/>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435" name="Rectangle 261"/>
            <p:cNvSpPr>
              <a:spLocks noChangeArrowheads="1"/>
            </p:cNvSpPr>
            <p:nvPr/>
          </p:nvSpPr>
          <p:spPr bwMode="auto">
            <a:xfrm>
              <a:off x="2367" y="2162"/>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436" name="Rectangle 262"/>
            <p:cNvSpPr>
              <a:spLocks noChangeArrowheads="1"/>
            </p:cNvSpPr>
            <p:nvPr/>
          </p:nvSpPr>
          <p:spPr bwMode="auto">
            <a:xfrm>
              <a:off x="2259" y="2088"/>
              <a:ext cx="7" cy="5"/>
            </a:xfrm>
            <a:prstGeom prst="rect">
              <a:avLst/>
            </a:prstGeom>
            <a:solidFill>
              <a:srgbClr val="000000"/>
            </a:solidFill>
            <a:ln w="9525">
              <a:solidFill>
                <a:schemeClr val="accent2"/>
              </a:solidFill>
              <a:miter lim="800000"/>
              <a:headEnd/>
              <a:tailEnd/>
            </a:ln>
          </p:spPr>
          <p:txBody>
            <a:bodyPr/>
            <a:lstStyle/>
            <a:p>
              <a:endParaRPr lang="en-US"/>
            </a:p>
          </p:txBody>
        </p:sp>
        <p:sp>
          <p:nvSpPr>
            <p:cNvPr id="12437" name="Rectangle 263"/>
            <p:cNvSpPr>
              <a:spLocks noChangeArrowheads="1"/>
            </p:cNvSpPr>
            <p:nvPr/>
          </p:nvSpPr>
          <p:spPr bwMode="auto">
            <a:xfrm>
              <a:off x="2397" y="2173"/>
              <a:ext cx="5" cy="5"/>
            </a:xfrm>
            <a:prstGeom prst="rect">
              <a:avLst/>
            </a:prstGeom>
            <a:solidFill>
              <a:srgbClr val="000000"/>
            </a:solidFill>
            <a:ln w="9525">
              <a:solidFill>
                <a:schemeClr val="accent2"/>
              </a:solidFill>
              <a:miter lim="800000"/>
              <a:headEnd/>
              <a:tailEnd/>
            </a:ln>
          </p:spPr>
          <p:txBody>
            <a:bodyPr/>
            <a:lstStyle/>
            <a:p>
              <a:endParaRPr lang="en-US"/>
            </a:p>
          </p:txBody>
        </p:sp>
        <p:sp>
          <p:nvSpPr>
            <p:cNvPr id="12438" name="Rectangle 264"/>
            <p:cNvSpPr>
              <a:spLocks noChangeArrowheads="1"/>
            </p:cNvSpPr>
            <p:nvPr/>
          </p:nvSpPr>
          <p:spPr bwMode="auto">
            <a:xfrm>
              <a:off x="2423" y="2069"/>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439" name="Rectangle 265"/>
            <p:cNvSpPr>
              <a:spLocks noChangeArrowheads="1"/>
            </p:cNvSpPr>
            <p:nvPr/>
          </p:nvSpPr>
          <p:spPr bwMode="auto">
            <a:xfrm>
              <a:off x="2388" y="2137"/>
              <a:ext cx="5" cy="5"/>
            </a:xfrm>
            <a:prstGeom prst="rect">
              <a:avLst/>
            </a:prstGeom>
            <a:solidFill>
              <a:srgbClr val="000000"/>
            </a:solidFill>
            <a:ln w="9525">
              <a:solidFill>
                <a:schemeClr val="accent2"/>
              </a:solidFill>
              <a:miter lim="800000"/>
              <a:headEnd/>
              <a:tailEnd/>
            </a:ln>
          </p:spPr>
          <p:txBody>
            <a:bodyPr/>
            <a:lstStyle/>
            <a:p>
              <a:endParaRPr lang="en-US"/>
            </a:p>
          </p:txBody>
        </p:sp>
        <p:sp>
          <p:nvSpPr>
            <p:cNvPr id="12440" name="Rectangle 266"/>
            <p:cNvSpPr>
              <a:spLocks noChangeArrowheads="1"/>
            </p:cNvSpPr>
            <p:nvPr/>
          </p:nvSpPr>
          <p:spPr bwMode="auto">
            <a:xfrm>
              <a:off x="2320" y="2184"/>
              <a:ext cx="7" cy="6"/>
            </a:xfrm>
            <a:prstGeom prst="rect">
              <a:avLst/>
            </a:prstGeom>
            <a:solidFill>
              <a:srgbClr val="000000"/>
            </a:solidFill>
            <a:ln w="9525">
              <a:solidFill>
                <a:schemeClr val="accent2"/>
              </a:solidFill>
              <a:miter lim="800000"/>
              <a:headEnd/>
              <a:tailEnd/>
            </a:ln>
          </p:spPr>
          <p:txBody>
            <a:bodyPr/>
            <a:lstStyle/>
            <a:p>
              <a:endParaRPr lang="en-US"/>
            </a:p>
          </p:txBody>
        </p:sp>
        <p:sp>
          <p:nvSpPr>
            <p:cNvPr id="12441" name="Rectangle 267"/>
            <p:cNvSpPr>
              <a:spLocks noChangeArrowheads="1"/>
            </p:cNvSpPr>
            <p:nvPr/>
          </p:nvSpPr>
          <p:spPr bwMode="auto">
            <a:xfrm>
              <a:off x="2368" y="2212"/>
              <a:ext cx="7" cy="5"/>
            </a:xfrm>
            <a:prstGeom prst="rect">
              <a:avLst/>
            </a:prstGeom>
            <a:solidFill>
              <a:srgbClr val="000000"/>
            </a:solidFill>
            <a:ln w="9525">
              <a:solidFill>
                <a:schemeClr val="accent2"/>
              </a:solidFill>
              <a:miter lim="800000"/>
              <a:headEnd/>
              <a:tailEnd/>
            </a:ln>
          </p:spPr>
          <p:txBody>
            <a:bodyPr/>
            <a:lstStyle/>
            <a:p>
              <a:endParaRPr lang="en-US"/>
            </a:p>
          </p:txBody>
        </p:sp>
        <p:sp>
          <p:nvSpPr>
            <p:cNvPr id="12442" name="Rectangle 268"/>
            <p:cNvSpPr>
              <a:spLocks noChangeArrowheads="1"/>
            </p:cNvSpPr>
            <p:nvPr/>
          </p:nvSpPr>
          <p:spPr bwMode="auto">
            <a:xfrm>
              <a:off x="2403" y="2110"/>
              <a:ext cx="7" cy="5"/>
            </a:xfrm>
            <a:prstGeom prst="rect">
              <a:avLst/>
            </a:prstGeom>
            <a:solidFill>
              <a:srgbClr val="000000"/>
            </a:solidFill>
            <a:ln w="9525">
              <a:solidFill>
                <a:schemeClr val="accent2"/>
              </a:solidFill>
              <a:miter lim="800000"/>
              <a:headEnd/>
              <a:tailEnd/>
            </a:ln>
          </p:spPr>
          <p:txBody>
            <a:bodyPr/>
            <a:lstStyle/>
            <a:p>
              <a:endParaRPr lang="en-US"/>
            </a:p>
          </p:txBody>
        </p:sp>
        <p:sp>
          <p:nvSpPr>
            <p:cNvPr id="12443" name="Rectangle 269"/>
            <p:cNvSpPr>
              <a:spLocks noChangeArrowheads="1"/>
            </p:cNvSpPr>
            <p:nvPr/>
          </p:nvSpPr>
          <p:spPr bwMode="auto">
            <a:xfrm>
              <a:off x="2342" y="2180"/>
              <a:ext cx="7" cy="5"/>
            </a:xfrm>
            <a:prstGeom prst="rect">
              <a:avLst/>
            </a:prstGeom>
            <a:solidFill>
              <a:srgbClr val="000000"/>
            </a:solidFill>
            <a:ln w="9525">
              <a:solidFill>
                <a:schemeClr val="accent2"/>
              </a:solidFill>
              <a:miter lim="800000"/>
              <a:headEnd/>
              <a:tailEnd/>
            </a:ln>
          </p:spPr>
          <p:txBody>
            <a:bodyPr/>
            <a:lstStyle/>
            <a:p>
              <a:endParaRPr lang="en-US"/>
            </a:p>
          </p:txBody>
        </p:sp>
        <p:sp>
          <p:nvSpPr>
            <p:cNvPr id="12444" name="Rectangle 270"/>
            <p:cNvSpPr>
              <a:spLocks noChangeArrowheads="1"/>
            </p:cNvSpPr>
            <p:nvPr/>
          </p:nvSpPr>
          <p:spPr bwMode="auto">
            <a:xfrm>
              <a:off x="2397" y="2131"/>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445" name="Rectangle 271"/>
            <p:cNvSpPr>
              <a:spLocks noChangeArrowheads="1"/>
            </p:cNvSpPr>
            <p:nvPr/>
          </p:nvSpPr>
          <p:spPr bwMode="auto">
            <a:xfrm>
              <a:off x="2390" y="2127"/>
              <a:ext cx="7" cy="6"/>
            </a:xfrm>
            <a:prstGeom prst="rect">
              <a:avLst/>
            </a:prstGeom>
            <a:solidFill>
              <a:srgbClr val="000000"/>
            </a:solidFill>
            <a:ln w="9525">
              <a:solidFill>
                <a:schemeClr val="accent2"/>
              </a:solidFill>
              <a:miter lim="800000"/>
              <a:headEnd/>
              <a:tailEnd/>
            </a:ln>
          </p:spPr>
          <p:txBody>
            <a:bodyPr/>
            <a:lstStyle/>
            <a:p>
              <a:endParaRPr lang="en-US"/>
            </a:p>
          </p:txBody>
        </p:sp>
        <p:sp>
          <p:nvSpPr>
            <p:cNvPr id="12446" name="Rectangle 272"/>
            <p:cNvSpPr>
              <a:spLocks noChangeArrowheads="1"/>
            </p:cNvSpPr>
            <p:nvPr/>
          </p:nvSpPr>
          <p:spPr bwMode="auto">
            <a:xfrm>
              <a:off x="2384" y="2175"/>
              <a:ext cx="5" cy="5"/>
            </a:xfrm>
            <a:prstGeom prst="rect">
              <a:avLst/>
            </a:prstGeom>
            <a:solidFill>
              <a:srgbClr val="000000"/>
            </a:solidFill>
            <a:ln w="9525">
              <a:solidFill>
                <a:schemeClr val="accent2"/>
              </a:solidFill>
              <a:miter lim="800000"/>
              <a:headEnd/>
              <a:tailEnd/>
            </a:ln>
          </p:spPr>
          <p:txBody>
            <a:bodyPr/>
            <a:lstStyle/>
            <a:p>
              <a:endParaRPr lang="en-US"/>
            </a:p>
          </p:txBody>
        </p:sp>
        <p:sp>
          <p:nvSpPr>
            <p:cNvPr id="12447" name="Rectangle 273"/>
            <p:cNvSpPr>
              <a:spLocks noChangeArrowheads="1"/>
            </p:cNvSpPr>
            <p:nvPr/>
          </p:nvSpPr>
          <p:spPr bwMode="auto">
            <a:xfrm>
              <a:off x="2389" y="2086"/>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448" name="Rectangle 274"/>
            <p:cNvSpPr>
              <a:spLocks noChangeArrowheads="1"/>
            </p:cNvSpPr>
            <p:nvPr/>
          </p:nvSpPr>
          <p:spPr bwMode="auto">
            <a:xfrm>
              <a:off x="2363" y="2153"/>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449" name="Rectangle 275"/>
            <p:cNvSpPr>
              <a:spLocks noChangeArrowheads="1"/>
            </p:cNvSpPr>
            <p:nvPr/>
          </p:nvSpPr>
          <p:spPr bwMode="auto">
            <a:xfrm>
              <a:off x="2368" y="2230"/>
              <a:ext cx="7" cy="6"/>
            </a:xfrm>
            <a:prstGeom prst="rect">
              <a:avLst/>
            </a:prstGeom>
            <a:solidFill>
              <a:srgbClr val="000000"/>
            </a:solidFill>
            <a:ln w="9525">
              <a:solidFill>
                <a:schemeClr val="accent2"/>
              </a:solidFill>
              <a:miter lim="800000"/>
              <a:headEnd/>
              <a:tailEnd/>
            </a:ln>
          </p:spPr>
          <p:txBody>
            <a:bodyPr/>
            <a:lstStyle/>
            <a:p>
              <a:endParaRPr lang="en-US"/>
            </a:p>
          </p:txBody>
        </p:sp>
        <p:sp>
          <p:nvSpPr>
            <p:cNvPr id="12450" name="Rectangle 276"/>
            <p:cNvSpPr>
              <a:spLocks noChangeArrowheads="1"/>
            </p:cNvSpPr>
            <p:nvPr/>
          </p:nvSpPr>
          <p:spPr bwMode="auto">
            <a:xfrm>
              <a:off x="2347" y="2208"/>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2451" name="Rectangle 277"/>
            <p:cNvSpPr>
              <a:spLocks noChangeArrowheads="1"/>
            </p:cNvSpPr>
            <p:nvPr/>
          </p:nvSpPr>
          <p:spPr bwMode="auto">
            <a:xfrm>
              <a:off x="2416" y="2137"/>
              <a:ext cx="7" cy="5"/>
            </a:xfrm>
            <a:prstGeom prst="rect">
              <a:avLst/>
            </a:prstGeom>
            <a:solidFill>
              <a:srgbClr val="000000"/>
            </a:solidFill>
            <a:ln w="9525">
              <a:solidFill>
                <a:schemeClr val="accent2"/>
              </a:solidFill>
              <a:miter lim="800000"/>
              <a:headEnd/>
              <a:tailEnd/>
            </a:ln>
          </p:spPr>
          <p:txBody>
            <a:bodyPr/>
            <a:lstStyle/>
            <a:p>
              <a:endParaRPr lang="en-US"/>
            </a:p>
          </p:txBody>
        </p:sp>
        <p:sp>
          <p:nvSpPr>
            <p:cNvPr id="12452" name="Rectangle 278"/>
            <p:cNvSpPr>
              <a:spLocks noChangeArrowheads="1"/>
            </p:cNvSpPr>
            <p:nvPr/>
          </p:nvSpPr>
          <p:spPr bwMode="auto">
            <a:xfrm>
              <a:off x="2410" y="2193"/>
              <a:ext cx="5" cy="5"/>
            </a:xfrm>
            <a:prstGeom prst="rect">
              <a:avLst/>
            </a:prstGeom>
            <a:solidFill>
              <a:srgbClr val="000000"/>
            </a:solidFill>
            <a:ln w="9525">
              <a:solidFill>
                <a:schemeClr val="accent2"/>
              </a:solidFill>
              <a:miter lim="800000"/>
              <a:headEnd/>
              <a:tailEnd/>
            </a:ln>
          </p:spPr>
          <p:txBody>
            <a:bodyPr/>
            <a:lstStyle/>
            <a:p>
              <a:endParaRPr lang="en-US"/>
            </a:p>
          </p:txBody>
        </p:sp>
        <p:sp>
          <p:nvSpPr>
            <p:cNvPr id="12453" name="Rectangle 279"/>
            <p:cNvSpPr>
              <a:spLocks noChangeArrowheads="1"/>
            </p:cNvSpPr>
            <p:nvPr/>
          </p:nvSpPr>
          <p:spPr bwMode="auto">
            <a:xfrm>
              <a:off x="2312" y="2239"/>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454" name="Rectangle 280"/>
            <p:cNvSpPr>
              <a:spLocks noChangeArrowheads="1"/>
            </p:cNvSpPr>
            <p:nvPr/>
          </p:nvSpPr>
          <p:spPr bwMode="auto">
            <a:xfrm>
              <a:off x="2371" y="2107"/>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455" name="Rectangle 281"/>
            <p:cNvSpPr>
              <a:spLocks noChangeArrowheads="1"/>
            </p:cNvSpPr>
            <p:nvPr/>
          </p:nvSpPr>
          <p:spPr bwMode="auto">
            <a:xfrm>
              <a:off x="2377" y="2181"/>
              <a:ext cx="7" cy="6"/>
            </a:xfrm>
            <a:prstGeom prst="rect">
              <a:avLst/>
            </a:prstGeom>
            <a:solidFill>
              <a:srgbClr val="000000"/>
            </a:solidFill>
            <a:ln w="9525">
              <a:solidFill>
                <a:schemeClr val="accent2"/>
              </a:solidFill>
              <a:miter lim="800000"/>
              <a:headEnd/>
              <a:tailEnd/>
            </a:ln>
          </p:spPr>
          <p:txBody>
            <a:bodyPr/>
            <a:lstStyle/>
            <a:p>
              <a:endParaRPr lang="en-US"/>
            </a:p>
          </p:txBody>
        </p:sp>
        <p:sp>
          <p:nvSpPr>
            <p:cNvPr id="12456" name="Rectangle 282"/>
            <p:cNvSpPr>
              <a:spLocks noChangeArrowheads="1"/>
            </p:cNvSpPr>
            <p:nvPr/>
          </p:nvSpPr>
          <p:spPr bwMode="auto">
            <a:xfrm>
              <a:off x="2389" y="2178"/>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457" name="Rectangle 283"/>
            <p:cNvSpPr>
              <a:spLocks noChangeArrowheads="1"/>
            </p:cNvSpPr>
            <p:nvPr/>
          </p:nvSpPr>
          <p:spPr bwMode="auto">
            <a:xfrm>
              <a:off x="2421" y="2047"/>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458" name="Rectangle 284"/>
            <p:cNvSpPr>
              <a:spLocks noChangeArrowheads="1"/>
            </p:cNvSpPr>
            <p:nvPr/>
          </p:nvSpPr>
          <p:spPr bwMode="auto">
            <a:xfrm>
              <a:off x="2424" y="2058"/>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459" name="Rectangle 285"/>
            <p:cNvSpPr>
              <a:spLocks noChangeArrowheads="1"/>
            </p:cNvSpPr>
            <p:nvPr/>
          </p:nvSpPr>
          <p:spPr bwMode="auto">
            <a:xfrm>
              <a:off x="2480" y="1990"/>
              <a:ext cx="5" cy="5"/>
            </a:xfrm>
            <a:prstGeom prst="rect">
              <a:avLst/>
            </a:prstGeom>
            <a:solidFill>
              <a:srgbClr val="000000"/>
            </a:solidFill>
            <a:ln w="9525">
              <a:solidFill>
                <a:schemeClr val="accent2"/>
              </a:solidFill>
              <a:miter lim="800000"/>
              <a:headEnd/>
              <a:tailEnd/>
            </a:ln>
          </p:spPr>
          <p:txBody>
            <a:bodyPr/>
            <a:lstStyle/>
            <a:p>
              <a:endParaRPr lang="en-US"/>
            </a:p>
          </p:txBody>
        </p:sp>
        <p:sp>
          <p:nvSpPr>
            <p:cNvPr id="12460" name="Rectangle 286"/>
            <p:cNvSpPr>
              <a:spLocks noChangeArrowheads="1"/>
            </p:cNvSpPr>
            <p:nvPr/>
          </p:nvSpPr>
          <p:spPr bwMode="auto">
            <a:xfrm>
              <a:off x="2403" y="2117"/>
              <a:ext cx="7" cy="6"/>
            </a:xfrm>
            <a:prstGeom prst="rect">
              <a:avLst/>
            </a:prstGeom>
            <a:solidFill>
              <a:srgbClr val="000000"/>
            </a:solidFill>
            <a:ln w="9525">
              <a:solidFill>
                <a:schemeClr val="accent2"/>
              </a:solidFill>
              <a:miter lim="800000"/>
              <a:headEnd/>
              <a:tailEnd/>
            </a:ln>
          </p:spPr>
          <p:txBody>
            <a:bodyPr/>
            <a:lstStyle/>
            <a:p>
              <a:endParaRPr lang="en-US"/>
            </a:p>
          </p:txBody>
        </p:sp>
        <p:sp>
          <p:nvSpPr>
            <p:cNvPr id="12461" name="Rectangle 287"/>
            <p:cNvSpPr>
              <a:spLocks noChangeArrowheads="1"/>
            </p:cNvSpPr>
            <p:nvPr/>
          </p:nvSpPr>
          <p:spPr bwMode="auto">
            <a:xfrm>
              <a:off x="2279" y="2190"/>
              <a:ext cx="5" cy="5"/>
            </a:xfrm>
            <a:prstGeom prst="rect">
              <a:avLst/>
            </a:prstGeom>
            <a:solidFill>
              <a:srgbClr val="000000"/>
            </a:solidFill>
            <a:ln w="9525">
              <a:solidFill>
                <a:schemeClr val="accent2"/>
              </a:solidFill>
              <a:miter lim="800000"/>
              <a:headEnd/>
              <a:tailEnd/>
            </a:ln>
          </p:spPr>
          <p:txBody>
            <a:bodyPr/>
            <a:lstStyle/>
            <a:p>
              <a:endParaRPr lang="en-US"/>
            </a:p>
          </p:txBody>
        </p:sp>
        <p:sp>
          <p:nvSpPr>
            <p:cNvPr id="12462" name="Rectangle 288"/>
            <p:cNvSpPr>
              <a:spLocks noChangeArrowheads="1"/>
            </p:cNvSpPr>
            <p:nvPr/>
          </p:nvSpPr>
          <p:spPr bwMode="auto">
            <a:xfrm>
              <a:off x="2377" y="2125"/>
              <a:ext cx="7" cy="6"/>
            </a:xfrm>
            <a:prstGeom prst="rect">
              <a:avLst/>
            </a:prstGeom>
            <a:solidFill>
              <a:srgbClr val="000000"/>
            </a:solidFill>
            <a:ln w="9525">
              <a:solidFill>
                <a:schemeClr val="accent2"/>
              </a:solidFill>
              <a:miter lim="800000"/>
              <a:headEnd/>
              <a:tailEnd/>
            </a:ln>
          </p:spPr>
          <p:txBody>
            <a:bodyPr/>
            <a:lstStyle/>
            <a:p>
              <a:endParaRPr lang="en-US"/>
            </a:p>
          </p:txBody>
        </p:sp>
        <p:sp>
          <p:nvSpPr>
            <p:cNvPr id="12463" name="Rectangle 289"/>
            <p:cNvSpPr>
              <a:spLocks noChangeArrowheads="1"/>
            </p:cNvSpPr>
            <p:nvPr/>
          </p:nvSpPr>
          <p:spPr bwMode="auto">
            <a:xfrm>
              <a:off x="2325" y="2230"/>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464" name="Rectangle 290"/>
            <p:cNvSpPr>
              <a:spLocks noChangeArrowheads="1"/>
            </p:cNvSpPr>
            <p:nvPr/>
          </p:nvSpPr>
          <p:spPr bwMode="auto">
            <a:xfrm>
              <a:off x="2379" y="2156"/>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465" name="Rectangle 291"/>
            <p:cNvSpPr>
              <a:spLocks noChangeArrowheads="1"/>
            </p:cNvSpPr>
            <p:nvPr/>
          </p:nvSpPr>
          <p:spPr bwMode="auto">
            <a:xfrm>
              <a:off x="2379" y="2127"/>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466" name="Rectangle 292"/>
            <p:cNvSpPr>
              <a:spLocks noChangeArrowheads="1"/>
            </p:cNvSpPr>
            <p:nvPr/>
          </p:nvSpPr>
          <p:spPr bwMode="auto">
            <a:xfrm>
              <a:off x="2390" y="2118"/>
              <a:ext cx="7" cy="6"/>
            </a:xfrm>
            <a:prstGeom prst="rect">
              <a:avLst/>
            </a:prstGeom>
            <a:solidFill>
              <a:srgbClr val="000000"/>
            </a:solidFill>
            <a:ln w="9525">
              <a:solidFill>
                <a:schemeClr val="accent2"/>
              </a:solidFill>
              <a:miter lim="800000"/>
              <a:headEnd/>
              <a:tailEnd/>
            </a:ln>
          </p:spPr>
          <p:txBody>
            <a:bodyPr/>
            <a:lstStyle/>
            <a:p>
              <a:endParaRPr lang="en-US"/>
            </a:p>
          </p:txBody>
        </p:sp>
        <p:sp>
          <p:nvSpPr>
            <p:cNvPr id="12467" name="Rectangle 293"/>
            <p:cNvSpPr>
              <a:spLocks noChangeArrowheads="1"/>
            </p:cNvSpPr>
            <p:nvPr/>
          </p:nvSpPr>
          <p:spPr bwMode="auto">
            <a:xfrm>
              <a:off x="2332" y="2201"/>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468" name="Rectangle 294"/>
            <p:cNvSpPr>
              <a:spLocks noChangeArrowheads="1"/>
            </p:cNvSpPr>
            <p:nvPr/>
          </p:nvSpPr>
          <p:spPr bwMode="auto">
            <a:xfrm>
              <a:off x="2327" y="2130"/>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469" name="Rectangle 295"/>
            <p:cNvSpPr>
              <a:spLocks noChangeArrowheads="1"/>
            </p:cNvSpPr>
            <p:nvPr/>
          </p:nvSpPr>
          <p:spPr bwMode="auto">
            <a:xfrm>
              <a:off x="2377" y="2152"/>
              <a:ext cx="7" cy="6"/>
            </a:xfrm>
            <a:prstGeom prst="rect">
              <a:avLst/>
            </a:prstGeom>
            <a:solidFill>
              <a:srgbClr val="000000"/>
            </a:solidFill>
            <a:ln w="9525">
              <a:solidFill>
                <a:schemeClr val="accent2"/>
              </a:solidFill>
              <a:miter lim="800000"/>
              <a:headEnd/>
              <a:tailEnd/>
            </a:ln>
          </p:spPr>
          <p:txBody>
            <a:bodyPr/>
            <a:lstStyle/>
            <a:p>
              <a:endParaRPr lang="en-US"/>
            </a:p>
          </p:txBody>
        </p:sp>
        <p:sp>
          <p:nvSpPr>
            <p:cNvPr id="12470" name="Rectangle 296"/>
            <p:cNvSpPr>
              <a:spLocks noChangeArrowheads="1"/>
            </p:cNvSpPr>
            <p:nvPr/>
          </p:nvSpPr>
          <p:spPr bwMode="auto">
            <a:xfrm>
              <a:off x="2331" y="2187"/>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471" name="Rectangle 297"/>
            <p:cNvSpPr>
              <a:spLocks noChangeArrowheads="1"/>
            </p:cNvSpPr>
            <p:nvPr/>
          </p:nvSpPr>
          <p:spPr bwMode="auto">
            <a:xfrm>
              <a:off x="2408" y="2123"/>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2472" name="Rectangle 298"/>
            <p:cNvSpPr>
              <a:spLocks noChangeArrowheads="1"/>
            </p:cNvSpPr>
            <p:nvPr/>
          </p:nvSpPr>
          <p:spPr bwMode="auto">
            <a:xfrm>
              <a:off x="2390" y="2140"/>
              <a:ext cx="7" cy="6"/>
            </a:xfrm>
            <a:prstGeom prst="rect">
              <a:avLst/>
            </a:prstGeom>
            <a:solidFill>
              <a:srgbClr val="000000"/>
            </a:solidFill>
            <a:ln w="9525">
              <a:solidFill>
                <a:schemeClr val="accent2"/>
              </a:solidFill>
              <a:miter lim="800000"/>
              <a:headEnd/>
              <a:tailEnd/>
            </a:ln>
          </p:spPr>
          <p:txBody>
            <a:bodyPr/>
            <a:lstStyle/>
            <a:p>
              <a:endParaRPr lang="en-US"/>
            </a:p>
          </p:txBody>
        </p:sp>
        <p:sp>
          <p:nvSpPr>
            <p:cNvPr id="12473" name="Rectangle 299"/>
            <p:cNvSpPr>
              <a:spLocks noChangeArrowheads="1"/>
            </p:cNvSpPr>
            <p:nvPr/>
          </p:nvSpPr>
          <p:spPr bwMode="auto">
            <a:xfrm>
              <a:off x="2351" y="2125"/>
              <a:ext cx="7" cy="6"/>
            </a:xfrm>
            <a:prstGeom prst="rect">
              <a:avLst/>
            </a:prstGeom>
            <a:solidFill>
              <a:srgbClr val="000000"/>
            </a:solidFill>
            <a:ln w="9525">
              <a:solidFill>
                <a:schemeClr val="accent2"/>
              </a:solidFill>
              <a:miter lim="800000"/>
              <a:headEnd/>
              <a:tailEnd/>
            </a:ln>
          </p:spPr>
          <p:txBody>
            <a:bodyPr/>
            <a:lstStyle/>
            <a:p>
              <a:endParaRPr lang="en-US"/>
            </a:p>
          </p:txBody>
        </p:sp>
        <p:sp>
          <p:nvSpPr>
            <p:cNvPr id="12474" name="Rectangle 300"/>
            <p:cNvSpPr>
              <a:spLocks noChangeArrowheads="1"/>
            </p:cNvSpPr>
            <p:nvPr/>
          </p:nvSpPr>
          <p:spPr bwMode="auto">
            <a:xfrm>
              <a:off x="2329" y="2225"/>
              <a:ext cx="7" cy="5"/>
            </a:xfrm>
            <a:prstGeom prst="rect">
              <a:avLst/>
            </a:prstGeom>
            <a:solidFill>
              <a:srgbClr val="000000"/>
            </a:solidFill>
            <a:ln w="9525">
              <a:solidFill>
                <a:schemeClr val="accent2"/>
              </a:solidFill>
              <a:miter lim="800000"/>
              <a:headEnd/>
              <a:tailEnd/>
            </a:ln>
          </p:spPr>
          <p:txBody>
            <a:bodyPr/>
            <a:lstStyle/>
            <a:p>
              <a:endParaRPr lang="en-US"/>
            </a:p>
          </p:txBody>
        </p:sp>
        <p:sp>
          <p:nvSpPr>
            <p:cNvPr id="12475" name="Rectangle 301"/>
            <p:cNvSpPr>
              <a:spLocks noChangeArrowheads="1"/>
            </p:cNvSpPr>
            <p:nvPr/>
          </p:nvSpPr>
          <p:spPr bwMode="auto">
            <a:xfrm>
              <a:off x="2380" y="2159"/>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476" name="Rectangle 302"/>
            <p:cNvSpPr>
              <a:spLocks noChangeArrowheads="1"/>
            </p:cNvSpPr>
            <p:nvPr/>
          </p:nvSpPr>
          <p:spPr bwMode="auto">
            <a:xfrm>
              <a:off x="2376" y="2121"/>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477" name="Rectangle 303"/>
            <p:cNvSpPr>
              <a:spLocks noChangeArrowheads="1"/>
            </p:cNvSpPr>
            <p:nvPr/>
          </p:nvSpPr>
          <p:spPr bwMode="auto">
            <a:xfrm>
              <a:off x="2328" y="2215"/>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2478" name="Rectangle 304"/>
            <p:cNvSpPr>
              <a:spLocks noChangeArrowheads="1"/>
            </p:cNvSpPr>
            <p:nvPr/>
          </p:nvSpPr>
          <p:spPr bwMode="auto">
            <a:xfrm>
              <a:off x="2445" y="2075"/>
              <a:ext cx="5" cy="5"/>
            </a:xfrm>
            <a:prstGeom prst="rect">
              <a:avLst/>
            </a:prstGeom>
            <a:solidFill>
              <a:srgbClr val="000000"/>
            </a:solidFill>
            <a:ln w="9525">
              <a:solidFill>
                <a:schemeClr val="accent2"/>
              </a:solidFill>
              <a:miter lim="800000"/>
              <a:headEnd/>
              <a:tailEnd/>
            </a:ln>
          </p:spPr>
          <p:txBody>
            <a:bodyPr/>
            <a:lstStyle/>
            <a:p>
              <a:endParaRPr lang="en-US"/>
            </a:p>
          </p:txBody>
        </p:sp>
        <p:sp>
          <p:nvSpPr>
            <p:cNvPr id="12479" name="Rectangle 305"/>
            <p:cNvSpPr>
              <a:spLocks noChangeArrowheads="1"/>
            </p:cNvSpPr>
            <p:nvPr/>
          </p:nvSpPr>
          <p:spPr bwMode="auto">
            <a:xfrm>
              <a:off x="2423" y="2085"/>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480" name="Rectangle 306"/>
            <p:cNvSpPr>
              <a:spLocks noChangeArrowheads="1"/>
            </p:cNvSpPr>
            <p:nvPr/>
          </p:nvSpPr>
          <p:spPr bwMode="auto">
            <a:xfrm>
              <a:off x="2428" y="1996"/>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481" name="Rectangle 307"/>
            <p:cNvSpPr>
              <a:spLocks noChangeArrowheads="1"/>
            </p:cNvSpPr>
            <p:nvPr/>
          </p:nvSpPr>
          <p:spPr bwMode="auto">
            <a:xfrm>
              <a:off x="2380" y="2115"/>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482" name="Rectangle 308"/>
            <p:cNvSpPr>
              <a:spLocks noChangeArrowheads="1"/>
            </p:cNvSpPr>
            <p:nvPr/>
          </p:nvSpPr>
          <p:spPr bwMode="auto">
            <a:xfrm>
              <a:off x="2325" y="2185"/>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483" name="Rectangle 309"/>
            <p:cNvSpPr>
              <a:spLocks noChangeArrowheads="1"/>
            </p:cNvSpPr>
            <p:nvPr/>
          </p:nvSpPr>
          <p:spPr bwMode="auto">
            <a:xfrm>
              <a:off x="2331" y="2229"/>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484" name="Rectangle 310"/>
            <p:cNvSpPr>
              <a:spLocks noChangeArrowheads="1"/>
            </p:cNvSpPr>
            <p:nvPr/>
          </p:nvSpPr>
          <p:spPr bwMode="auto">
            <a:xfrm>
              <a:off x="2368" y="2115"/>
              <a:ext cx="7" cy="6"/>
            </a:xfrm>
            <a:prstGeom prst="rect">
              <a:avLst/>
            </a:prstGeom>
            <a:solidFill>
              <a:srgbClr val="000000"/>
            </a:solidFill>
            <a:ln w="9525">
              <a:solidFill>
                <a:schemeClr val="accent2"/>
              </a:solidFill>
              <a:miter lim="800000"/>
              <a:headEnd/>
              <a:tailEnd/>
            </a:ln>
          </p:spPr>
          <p:txBody>
            <a:bodyPr/>
            <a:lstStyle/>
            <a:p>
              <a:endParaRPr lang="en-US"/>
            </a:p>
          </p:txBody>
        </p:sp>
        <p:sp>
          <p:nvSpPr>
            <p:cNvPr id="12485" name="Rectangle 311"/>
            <p:cNvSpPr>
              <a:spLocks noChangeArrowheads="1"/>
            </p:cNvSpPr>
            <p:nvPr/>
          </p:nvSpPr>
          <p:spPr bwMode="auto">
            <a:xfrm>
              <a:off x="2325" y="2160"/>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486" name="Rectangle 312"/>
            <p:cNvSpPr>
              <a:spLocks noChangeArrowheads="1"/>
            </p:cNvSpPr>
            <p:nvPr/>
          </p:nvSpPr>
          <p:spPr bwMode="auto">
            <a:xfrm>
              <a:off x="2258" y="2198"/>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487" name="Rectangle 313"/>
            <p:cNvSpPr>
              <a:spLocks noChangeArrowheads="1"/>
            </p:cNvSpPr>
            <p:nvPr/>
          </p:nvSpPr>
          <p:spPr bwMode="auto">
            <a:xfrm>
              <a:off x="2386" y="2113"/>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2488" name="Rectangle 314"/>
            <p:cNvSpPr>
              <a:spLocks noChangeArrowheads="1"/>
            </p:cNvSpPr>
            <p:nvPr/>
          </p:nvSpPr>
          <p:spPr bwMode="auto">
            <a:xfrm>
              <a:off x="2429" y="2088"/>
              <a:ext cx="7" cy="5"/>
            </a:xfrm>
            <a:prstGeom prst="rect">
              <a:avLst/>
            </a:prstGeom>
            <a:solidFill>
              <a:srgbClr val="000000"/>
            </a:solidFill>
            <a:ln w="9525">
              <a:solidFill>
                <a:schemeClr val="accent2"/>
              </a:solidFill>
              <a:miter lim="800000"/>
              <a:headEnd/>
              <a:tailEnd/>
            </a:ln>
          </p:spPr>
          <p:txBody>
            <a:bodyPr/>
            <a:lstStyle/>
            <a:p>
              <a:endParaRPr lang="en-US"/>
            </a:p>
          </p:txBody>
        </p:sp>
        <p:sp>
          <p:nvSpPr>
            <p:cNvPr id="12489" name="Rectangle 315"/>
            <p:cNvSpPr>
              <a:spLocks noChangeArrowheads="1"/>
            </p:cNvSpPr>
            <p:nvPr/>
          </p:nvSpPr>
          <p:spPr bwMode="auto">
            <a:xfrm>
              <a:off x="2424" y="2113"/>
              <a:ext cx="5" cy="5"/>
            </a:xfrm>
            <a:prstGeom prst="rect">
              <a:avLst/>
            </a:prstGeom>
            <a:solidFill>
              <a:srgbClr val="000000"/>
            </a:solidFill>
            <a:ln w="9525">
              <a:solidFill>
                <a:schemeClr val="accent2"/>
              </a:solidFill>
              <a:miter lim="800000"/>
              <a:headEnd/>
              <a:tailEnd/>
            </a:ln>
          </p:spPr>
          <p:txBody>
            <a:bodyPr/>
            <a:lstStyle/>
            <a:p>
              <a:endParaRPr lang="en-US"/>
            </a:p>
          </p:txBody>
        </p:sp>
        <p:sp>
          <p:nvSpPr>
            <p:cNvPr id="12490" name="Rectangle 316"/>
            <p:cNvSpPr>
              <a:spLocks noChangeArrowheads="1"/>
            </p:cNvSpPr>
            <p:nvPr/>
          </p:nvSpPr>
          <p:spPr bwMode="auto">
            <a:xfrm>
              <a:off x="2372" y="2169"/>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491" name="Rectangle 317"/>
            <p:cNvSpPr>
              <a:spLocks noChangeArrowheads="1"/>
            </p:cNvSpPr>
            <p:nvPr/>
          </p:nvSpPr>
          <p:spPr bwMode="auto">
            <a:xfrm>
              <a:off x="2288" y="2200"/>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492" name="Rectangle 318"/>
            <p:cNvSpPr>
              <a:spLocks noChangeArrowheads="1"/>
            </p:cNvSpPr>
            <p:nvPr/>
          </p:nvSpPr>
          <p:spPr bwMode="auto">
            <a:xfrm>
              <a:off x="2312" y="2229"/>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493" name="Rectangle 319"/>
            <p:cNvSpPr>
              <a:spLocks noChangeArrowheads="1"/>
            </p:cNvSpPr>
            <p:nvPr/>
          </p:nvSpPr>
          <p:spPr bwMode="auto">
            <a:xfrm>
              <a:off x="2405" y="2110"/>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2494" name="Rectangle 320"/>
            <p:cNvSpPr>
              <a:spLocks noChangeArrowheads="1"/>
            </p:cNvSpPr>
            <p:nvPr/>
          </p:nvSpPr>
          <p:spPr bwMode="auto">
            <a:xfrm>
              <a:off x="2403" y="2171"/>
              <a:ext cx="7" cy="5"/>
            </a:xfrm>
            <a:prstGeom prst="rect">
              <a:avLst/>
            </a:prstGeom>
            <a:solidFill>
              <a:srgbClr val="000000"/>
            </a:solidFill>
            <a:ln w="9525">
              <a:solidFill>
                <a:schemeClr val="accent2"/>
              </a:solidFill>
              <a:miter lim="800000"/>
              <a:headEnd/>
              <a:tailEnd/>
            </a:ln>
          </p:spPr>
          <p:txBody>
            <a:bodyPr/>
            <a:lstStyle/>
            <a:p>
              <a:endParaRPr lang="en-US"/>
            </a:p>
          </p:txBody>
        </p:sp>
        <p:sp>
          <p:nvSpPr>
            <p:cNvPr id="12495" name="Rectangle 321"/>
            <p:cNvSpPr>
              <a:spLocks noChangeArrowheads="1"/>
            </p:cNvSpPr>
            <p:nvPr/>
          </p:nvSpPr>
          <p:spPr bwMode="auto">
            <a:xfrm>
              <a:off x="2337" y="2211"/>
              <a:ext cx="5" cy="5"/>
            </a:xfrm>
            <a:prstGeom prst="rect">
              <a:avLst/>
            </a:prstGeom>
            <a:solidFill>
              <a:srgbClr val="000000"/>
            </a:solidFill>
            <a:ln w="9525">
              <a:solidFill>
                <a:schemeClr val="accent2"/>
              </a:solidFill>
              <a:miter lim="800000"/>
              <a:headEnd/>
              <a:tailEnd/>
            </a:ln>
          </p:spPr>
          <p:txBody>
            <a:bodyPr/>
            <a:lstStyle/>
            <a:p>
              <a:endParaRPr lang="en-US"/>
            </a:p>
          </p:txBody>
        </p:sp>
        <p:sp>
          <p:nvSpPr>
            <p:cNvPr id="12496" name="Rectangle 322"/>
            <p:cNvSpPr>
              <a:spLocks noChangeArrowheads="1"/>
            </p:cNvSpPr>
            <p:nvPr/>
          </p:nvSpPr>
          <p:spPr bwMode="auto">
            <a:xfrm>
              <a:off x="2388" y="2128"/>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497" name="Rectangle 323"/>
            <p:cNvSpPr>
              <a:spLocks noChangeArrowheads="1"/>
            </p:cNvSpPr>
            <p:nvPr/>
          </p:nvSpPr>
          <p:spPr bwMode="auto">
            <a:xfrm>
              <a:off x="2377" y="2083"/>
              <a:ext cx="7" cy="6"/>
            </a:xfrm>
            <a:prstGeom prst="rect">
              <a:avLst/>
            </a:prstGeom>
            <a:solidFill>
              <a:srgbClr val="000000"/>
            </a:solidFill>
            <a:ln w="9525">
              <a:solidFill>
                <a:schemeClr val="accent2"/>
              </a:solidFill>
              <a:miter lim="800000"/>
              <a:headEnd/>
              <a:tailEnd/>
            </a:ln>
          </p:spPr>
          <p:txBody>
            <a:bodyPr/>
            <a:lstStyle/>
            <a:p>
              <a:endParaRPr lang="en-US"/>
            </a:p>
          </p:txBody>
        </p:sp>
        <p:sp>
          <p:nvSpPr>
            <p:cNvPr id="12498" name="Rectangle 324"/>
            <p:cNvSpPr>
              <a:spLocks noChangeArrowheads="1"/>
            </p:cNvSpPr>
            <p:nvPr/>
          </p:nvSpPr>
          <p:spPr bwMode="auto">
            <a:xfrm>
              <a:off x="2337" y="2188"/>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499" name="Rectangle 325"/>
            <p:cNvSpPr>
              <a:spLocks noChangeArrowheads="1"/>
            </p:cNvSpPr>
            <p:nvPr/>
          </p:nvSpPr>
          <p:spPr bwMode="auto">
            <a:xfrm>
              <a:off x="2319" y="2261"/>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500" name="Rectangle 326"/>
            <p:cNvSpPr>
              <a:spLocks noChangeArrowheads="1"/>
            </p:cNvSpPr>
            <p:nvPr/>
          </p:nvSpPr>
          <p:spPr bwMode="auto">
            <a:xfrm>
              <a:off x="2349" y="2213"/>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501" name="Rectangle 327"/>
            <p:cNvSpPr>
              <a:spLocks noChangeArrowheads="1"/>
            </p:cNvSpPr>
            <p:nvPr/>
          </p:nvSpPr>
          <p:spPr bwMode="auto">
            <a:xfrm>
              <a:off x="2301" y="2232"/>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502" name="Rectangle 328"/>
            <p:cNvSpPr>
              <a:spLocks noChangeArrowheads="1"/>
            </p:cNvSpPr>
            <p:nvPr/>
          </p:nvSpPr>
          <p:spPr bwMode="auto">
            <a:xfrm>
              <a:off x="2346" y="2172"/>
              <a:ext cx="5" cy="5"/>
            </a:xfrm>
            <a:prstGeom prst="rect">
              <a:avLst/>
            </a:prstGeom>
            <a:solidFill>
              <a:srgbClr val="000000"/>
            </a:solidFill>
            <a:ln w="9525">
              <a:solidFill>
                <a:schemeClr val="accent2"/>
              </a:solidFill>
              <a:miter lim="800000"/>
              <a:headEnd/>
              <a:tailEnd/>
            </a:ln>
          </p:spPr>
          <p:txBody>
            <a:bodyPr/>
            <a:lstStyle/>
            <a:p>
              <a:endParaRPr lang="en-US"/>
            </a:p>
          </p:txBody>
        </p:sp>
        <p:sp>
          <p:nvSpPr>
            <p:cNvPr id="12503" name="Rectangle 329"/>
            <p:cNvSpPr>
              <a:spLocks noChangeArrowheads="1"/>
            </p:cNvSpPr>
            <p:nvPr/>
          </p:nvSpPr>
          <p:spPr bwMode="auto">
            <a:xfrm>
              <a:off x="2397" y="2166"/>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504" name="Rectangle 330"/>
            <p:cNvSpPr>
              <a:spLocks noChangeArrowheads="1"/>
            </p:cNvSpPr>
            <p:nvPr/>
          </p:nvSpPr>
          <p:spPr bwMode="auto">
            <a:xfrm>
              <a:off x="2353" y="2187"/>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505" name="Rectangle 331"/>
            <p:cNvSpPr>
              <a:spLocks noChangeArrowheads="1"/>
            </p:cNvSpPr>
            <p:nvPr/>
          </p:nvSpPr>
          <p:spPr bwMode="auto">
            <a:xfrm>
              <a:off x="2337" y="2153"/>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506" name="Rectangle 332"/>
            <p:cNvSpPr>
              <a:spLocks noChangeArrowheads="1"/>
            </p:cNvSpPr>
            <p:nvPr/>
          </p:nvSpPr>
          <p:spPr bwMode="auto">
            <a:xfrm>
              <a:off x="2420" y="2072"/>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507" name="Rectangle 333"/>
            <p:cNvSpPr>
              <a:spLocks noChangeArrowheads="1"/>
            </p:cNvSpPr>
            <p:nvPr/>
          </p:nvSpPr>
          <p:spPr bwMode="auto">
            <a:xfrm>
              <a:off x="2380" y="2120"/>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2508" name="Rectangle 334"/>
            <p:cNvSpPr>
              <a:spLocks noChangeArrowheads="1"/>
            </p:cNvSpPr>
            <p:nvPr/>
          </p:nvSpPr>
          <p:spPr bwMode="auto">
            <a:xfrm>
              <a:off x="2363" y="2180"/>
              <a:ext cx="5" cy="5"/>
            </a:xfrm>
            <a:prstGeom prst="rect">
              <a:avLst/>
            </a:prstGeom>
            <a:solidFill>
              <a:srgbClr val="000000"/>
            </a:solidFill>
            <a:ln w="9525">
              <a:solidFill>
                <a:schemeClr val="accent2"/>
              </a:solidFill>
              <a:miter lim="800000"/>
              <a:headEnd/>
              <a:tailEnd/>
            </a:ln>
          </p:spPr>
          <p:txBody>
            <a:bodyPr/>
            <a:lstStyle/>
            <a:p>
              <a:endParaRPr lang="en-US"/>
            </a:p>
          </p:txBody>
        </p:sp>
        <p:sp>
          <p:nvSpPr>
            <p:cNvPr id="12509" name="Rectangle 335"/>
            <p:cNvSpPr>
              <a:spLocks noChangeArrowheads="1"/>
            </p:cNvSpPr>
            <p:nvPr/>
          </p:nvSpPr>
          <p:spPr bwMode="auto">
            <a:xfrm>
              <a:off x="2368" y="2206"/>
              <a:ext cx="7" cy="5"/>
            </a:xfrm>
            <a:prstGeom prst="rect">
              <a:avLst/>
            </a:prstGeom>
            <a:solidFill>
              <a:srgbClr val="000000"/>
            </a:solidFill>
            <a:ln w="9525">
              <a:solidFill>
                <a:schemeClr val="accent2"/>
              </a:solidFill>
              <a:miter lim="800000"/>
              <a:headEnd/>
              <a:tailEnd/>
            </a:ln>
          </p:spPr>
          <p:txBody>
            <a:bodyPr/>
            <a:lstStyle/>
            <a:p>
              <a:endParaRPr lang="en-US"/>
            </a:p>
          </p:txBody>
        </p:sp>
        <p:sp>
          <p:nvSpPr>
            <p:cNvPr id="12510" name="Rectangle 336"/>
            <p:cNvSpPr>
              <a:spLocks noChangeArrowheads="1"/>
            </p:cNvSpPr>
            <p:nvPr/>
          </p:nvSpPr>
          <p:spPr bwMode="auto">
            <a:xfrm>
              <a:off x="2367" y="2152"/>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511" name="Rectangle 337"/>
            <p:cNvSpPr>
              <a:spLocks noChangeArrowheads="1"/>
            </p:cNvSpPr>
            <p:nvPr/>
          </p:nvSpPr>
          <p:spPr bwMode="auto">
            <a:xfrm>
              <a:off x="2353" y="2166"/>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512" name="Rectangle 338"/>
            <p:cNvSpPr>
              <a:spLocks noChangeArrowheads="1"/>
            </p:cNvSpPr>
            <p:nvPr/>
          </p:nvSpPr>
          <p:spPr bwMode="auto">
            <a:xfrm>
              <a:off x="2376" y="2124"/>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513" name="Rectangle 339"/>
            <p:cNvSpPr>
              <a:spLocks noChangeArrowheads="1"/>
            </p:cNvSpPr>
            <p:nvPr/>
          </p:nvSpPr>
          <p:spPr bwMode="auto">
            <a:xfrm>
              <a:off x="2379" y="2113"/>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2514" name="Rectangle 340"/>
            <p:cNvSpPr>
              <a:spLocks noChangeArrowheads="1"/>
            </p:cNvSpPr>
            <p:nvPr/>
          </p:nvSpPr>
          <p:spPr bwMode="auto">
            <a:xfrm>
              <a:off x="2412" y="2163"/>
              <a:ext cx="7" cy="6"/>
            </a:xfrm>
            <a:prstGeom prst="rect">
              <a:avLst/>
            </a:prstGeom>
            <a:solidFill>
              <a:srgbClr val="000000"/>
            </a:solidFill>
            <a:ln w="9525">
              <a:solidFill>
                <a:schemeClr val="accent2"/>
              </a:solidFill>
              <a:miter lim="800000"/>
              <a:headEnd/>
              <a:tailEnd/>
            </a:ln>
          </p:spPr>
          <p:txBody>
            <a:bodyPr/>
            <a:lstStyle/>
            <a:p>
              <a:endParaRPr lang="en-US"/>
            </a:p>
          </p:txBody>
        </p:sp>
        <p:sp>
          <p:nvSpPr>
            <p:cNvPr id="12515" name="Rectangle 341"/>
            <p:cNvSpPr>
              <a:spLocks noChangeArrowheads="1"/>
            </p:cNvSpPr>
            <p:nvPr/>
          </p:nvSpPr>
          <p:spPr bwMode="auto">
            <a:xfrm>
              <a:off x="2337" y="2233"/>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516" name="Rectangle 342"/>
            <p:cNvSpPr>
              <a:spLocks noChangeArrowheads="1"/>
            </p:cNvSpPr>
            <p:nvPr/>
          </p:nvSpPr>
          <p:spPr bwMode="auto">
            <a:xfrm>
              <a:off x="2314" y="2204"/>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517" name="Rectangle 343"/>
            <p:cNvSpPr>
              <a:spLocks noChangeArrowheads="1"/>
            </p:cNvSpPr>
            <p:nvPr/>
          </p:nvSpPr>
          <p:spPr bwMode="auto">
            <a:xfrm>
              <a:off x="2349" y="2207"/>
              <a:ext cx="5" cy="5"/>
            </a:xfrm>
            <a:prstGeom prst="rect">
              <a:avLst/>
            </a:prstGeom>
            <a:solidFill>
              <a:srgbClr val="000000"/>
            </a:solidFill>
            <a:ln w="9525">
              <a:solidFill>
                <a:schemeClr val="accent2"/>
              </a:solidFill>
              <a:miter lim="800000"/>
              <a:headEnd/>
              <a:tailEnd/>
            </a:ln>
          </p:spPr>
          <p:txBody>
            <a:bodyPr/>
            <a:lstStyle/>
            <a:p>
              <a:endParaRPr lang="en-US"/>
            </a:p>
          </p:txBody>
        </p:sp>
        <p:sp>
          <p:nvSpPr>
            <p:cNvPr id="12518" name="Rectangle 344"/>
            <p:cNvSpPr>
              <a:spLocks noChangeArrowheads="1"/>
            </p:cNvSpPr>
            <p:nvPr/>
          </p:nvSpPr>
          <p:spPr bwMode="auto">
            <a:xfrm>
              <a:off x="2397" y="2099"/>
              <a:ext cx="5" cy="5"/>
            </a:xfrm>
            <a:prstGeom prst="rect">
              <a:avLst/>
            </a:prstGeom>
            <a:solidFill>
              <a:srgbClr val="000000"/>
            </a:solidFill>
            <a:ln w="9525">
              <a:solidFill>
                <a:schemeClr val="accent2"/>
              </a:solidFill>
              <a:miter lim="800000"/>
              <a:headEnd/>
              <a:tailEnd/>
            </a:ln>
          </p:spPr>
          <p:txBody>
            <a:bodyPr/>
            <a:lstStyle/>
            <a:p>
              <a:endParaRPr lang="en-US"/>
            </a:p>
          </p:txBody>
        </p:sp>
        <p:sp>
          <p:nvSpPr>
            <p:cNvPr id="12519" name="Rectangle 345"/>
            <p:cNvSpPr>
              <a:spLocks noChangeArrowheads="1"/>
            </p:cNvSpPr>
            <p:nvPr/>
          </p:nvSpPr>
          <p:spPr bwMode="auto">
            <a:xfrm>
              <a:off x="2368" y="2098"/>
              <a:ext cx="7" cy="5"/>
            </a:xfrm>
            <a:prstGeom prst="rect">
              <a:avLst/>
            </a:prstGeom>
            <a:solidFill>
              <a:srgbClr val="000000"/>
            </a:solidFill>
            <a:ln w="9525">
              <a:solidFill>
                <a:schemeClr val="accent2"/>
              </a:solidFill>
              <a:miter lim="800000"/>
              <a:headEnd/>
              <a:tailEnd/>
            </a:ln>
          </p:spPr>
          <p:txBody>
            <a:bodyPr/>
            <a:lstStyle/>
            <a:p>
              <a:endParaRPr lang="en-US"/>
            </a:p>
          </p:txBody>
        </p:sp>
        <p:sp>
          <p:nvSpPr>
            <p:cNvPr id="12520" name="Rectangle 346"/>
            <p:cNvSpPr>
              <a:spLocks noChangeArrowheads="1"/>
            </p:cNvSpPr>
            <p:nvPr/>
          </p:nvSpPr>
          <p:spPr bwMode="auto">
            <a:xfrm>
              <a:off x="2368" y="2162"/>
              <a:ext cx="7" cy="6"/>
            </a:xfrm>
            <a:prstGeom prst="rect">
              <a:avLst/>
            </a:prstGeom>
            <a:solidFill>
              <a:srgbClr val="000000"/>
            </a:solidFill>
            <a:ln w="9525">
              <a:solidFill>
                <a:schemeClr val="accent2"/>
              </a:solidFill>
              <a:miter lim="800000"/>
              <a:headEnd/>
              <a:tailEnd/>
            </a:ln>
          </p:spPr>
          <p:txBody>
            <a:bodyPr/>
            <a:lstStyle/>
            <a:p>
              <a:endParaRPr lang="en-US"/>
            </a:p>
          </p:txBody>
        </p:sp>
        <p:sp>
          <p:nvSpPr>
            <p:cNvPr id="12521" name="Rectangle 347"/>
            <p:cNvSpPr>
              <a:spLocks noChangeArrowheads="1"/>
            </p:cNvSpPr>
            <p:nvPr/>
          </p:nvSpPr>
          <p:spPr bwMode="auto">
            <a:xfrm>
              <a:off x="2311" y="2232"/>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522" name="Rectangle 348"/>
            <p:cNvSpPr>
              <a:spLocks noChangeArrowheads="1"/>
            </p:cNvSpPr>
            <p:nvPr/>
          </p:nvSpPr>
          <p:spPr bwMode="auto">
            <a:xfrm>
              <a:off x="2306" y="2208"/>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2523" name="Rectangle 349"/>
            <p:cNvSpPr>
              <a:spLocks noChangeArrowheads="1"/>
            </p:cNvSpPr>
            <p:nvPr/>
          </p:nvSpPr>
          <p:spPr bwMode="auto">
            <a:xfrm>
              <a:off x="2303" y="2249"/>
              <a:ext cx="7" cy="5"/>
            </a:xfrm>
            <a:prstGeom prst="rect">
              <a:avLst/>
            </a:prstGeom>
            <a:solidFill>
              <a:srgbClr val="000000"/>
            </a:solidFill>
            <a:ln w="9525">
              <a:solidFill>
                <a:schemeClr val="accent2"/>
              </a:solidFill>
              <a:miter lim="800000"/>
              <a:headEnd/>
              <a:tailEnd/>
            </a:ln>
          </p:spPr>
          <p:txBody>
            <a:bodyPr/>
            <a:lstStyle/>
            <a:p>
              <a:endParaRPr lang="en-US"/>
            </a:p>
          </p:txBody>
        </p:sp>
        <p:sp>
          <p:nvSpPr>
            <p:cNvPr id="12524" name="Rectangle 350"/>
            <p:cNvSpPr>
              <a:spLocks noChangeArrowheads="1"/>
            </p:cNvSpPr>
            <p:nvPr/>
          </p:nvSpPr>
          <p:spPr bwMode="auto">
            <a:xfrm>
              <a:off x="2399" y="2110"/>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2525" name="Rectangle 351"/>
            <p:cNvSpPr>
              <a:spLocks noChangeArrowheads="1"/>
            </p:cNvSpPr>
            <p:nvPr/>
          </p:nvSpPr>
          <p:spPr bwMode="auto">
            <a:xfrm>
              <a:off x="2390" y="2131"/>
              <a:ext cx="7" cy="6"/>
            </a:xfrm>
            <a:prstGeom prst="rect">
              <a:avLst/>
            </a:prstGeom>
            <a:solidFill>
              <a:srgbClr val="000000"/>
            </a:solidFill>
            <a:ln w="9525">
              <a:solidFill>
                <a:schemeClr val="accent2"/>
              </a:solidFill>
              <a:miter lim="800000"/>
              <a:headEnd/>
              <a:tailEnd/>
            </a:ln>
          </p:spPr>
          <p:txBody>
            <a:bodyPr/>
            <a:lstStyle/>
            <a:p>
              <a:endParaRPr lang="en-US"/>
            </a:p>
          </p:txBody>
        </p:sp>
        <p:sp>
          <p:nvSpPr>
            <p:cNvPr id="12526" name="Rectangle 352"/>
            <p:cNvSpPr>
              <a:spLocks noChangeArrowheads="1"/>
            </p:cNvSpPr>
            <p:nvPr/>
          </p:nvSpPr>
          <p:spPr bwMode="auto">
            <a:xfrm>
              <a:off x="2397" y="2138"/>
              <a:ext cx="5" cy="5"/>
            </a:xfrm>
            <a:prstGeom prst="rect">
              <a:avLst/>
            </a:prstGeom>
            <a:solidFill>
              <a:srgbClr val="000000"/>
            </a:solidFill>
            <a:ln w="9525">
              <a:solidFill>
                <a:schemeClr val="accent2"/>
              </a:solidFill>
              <a:miter lim="800000"/>
              <a:headEnd/>
              <a:tailEnd/>
            </a:ln>
          </p:spPr>
          <p:txBody>
            <a:bodyPr/>
            <a:lstStyle/>
            <a:p>
              <a:endParaRPr lang="en-US"/>
            </a:p>
          </p:txBody>
        </p:sp>
        <p:sp>
          <p:nvSpPr>
            <p:cNvPr id="12527" name="Rectangle 353"/>
            <p:cNvSpPr>
              <a:spLocks noChangeArrowheads="1"/>
            </p:cNvSpPr>
            <p:nvPr/>
          </p:nvSpPr>
          <p:spPr bwMode="auto">
            <a:xfrm>
              <a:off x="2381" y="2162"/>
              <a:ext cx="7" cy="6"/>
            </a:xfrm>
            <a:prstGeom prst="rect">
              <a:avLst/>
            </a:prstGeom>
            <a:solidFill>
              <a:srgbClr val="000000"/>
            </a:solidFill>
            <a:ln w="9525">
              <a:solidFill>
                <a:schemeClr val="accent2"/>
              </a:solidFill>
              <a:miter lim="800000"/>
              <a:headEnd/>
              <a:tailEnd/>
            </a:ln>
          </p:spPr>
          <p:txBody>
            <a:bodyPr/>
            <a:lstStyle/>
            <a:p>
              <a:endParaRPr lang="en-US"/>
            </a:p>
          </p:txBody>
        </p:sp>
        <p:sp>
          <p:nvSpPr>
            <p:cNvPr id="12528" name="Rectangle 354"/>
            <p:cNvSpPr>
              <a:spLocks noChangeArrowheads="1"/>
            </p:cNvSpPr>
            <p:nvPr/>
          </p:nvSpPr>
          <p:spPr bwMode="auto">
            <a:xfrm>
              <a:off x="2372" y="2204"/>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529" name="Rectangle 355"/>
            <p:cNvSpPr>
              <a:spLocks noChangeArrowheads="1"/>
            </p:cNvSpPr>
            <p:nvPr/>
          </p:nvSpPr>
          <p:spPr bwMode="auto">
            <a:xfrm>
              <a:off x="2401" y="2137"/>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2530" name="Rectangle 356"/>
            <p:cNvSpPr>
              <a:spLocks noChangeArrowheads="1"/>
            </p:cNvSpPr>
            <p:nvPr/>
          </p:nvSpPr>
          <p:spPr bwMode="auto">
            <a:xfrm>
              <a:off x="2419" y="2041"/>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531" name="Rectangle 357"/>
            <p:cNvSpPr>
              <a:spLocks noChangeArrowheads="1"/>
            </p:cNvSpPr>
            <p:nvPr/>
          </p:nvSpPr>
          <p:spPr bwMode="auto">
            <a:xfrm>
              <a:off x="2359" y="2143"/>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532" name="Rectangle 358"/>
            <p:cNvSpPr>
              <a:spLocks noChangeArrowheads="1"/>
            </p:cNvSpPr>
            <p:nvPr/>
          </p:nvSpPr>
          <p:spPr bwMode="auto">
            <a:xfrm>
              <a:off x="2380" y="2115"/>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533" name="Rectangle 359"/>
            <p:cNvSpPr>
              <a:spLocks noChangeArrowheads="1"/>
            </p:cNvSpPr>
            <p:nvPr/>
          </p:nvSpPr>
          <p:spPr bwMode="auto">
            <a:xfrm>
              <a:off x="2386" y="2162"/>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534" name="Rectangle 360"/>
            <p:cNvSpPr>
              <a:spLocks noChangeArrowheads="1"/>
            </p:cNvSpPr>
            <p:nvPr/>
          </p:nvSpPr>
          <p:spPr bwMode="auto">
            <a:xfrm>
              <a:off x="2414" y="2089"/>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535" name="Rectangle 361"/>
            <p:cNvSpPr>
              <a:spLocks noChangeArrowheads="1"/>
            </p:cNvSpPr>
            <p:nvPr/>
          </p:nvSpPr>
          <p:spPr bwMode="auto">
            <a:xfrm>
              <a:off x="2424" y="2072"/>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536" name="Rectangle 362"/>
            <p:cNvSpPr>
              <a:spLocks noChangeArrowheads="1"/>
            </p:cNvSpPr>
            <p:nvPr/>
          </p:nvSpPr>
          <p:spPr bwMode="auto">
            <a:xfrm>
              <a:off x="2337" y="2182"/>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537" name="Rectangle 363"/>
            <p:cNvSpPr>
              <a:spLocks noChangeArrowheads="1"/>
            </p:cNvSpPr>
            <p:nvPr/>
          </p:nvSpPr>
          <p:spPr bwMode="auto">
            <a:xfrm>
              <a:off x="2371" y="2163"/>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538" name="Rectangle 364"/>
            <p:cNvSpPr>
              <a:spLocks noChangeArrowheads="1"/>
            </p:cNvSpPr>
            <p:nvPr/>
          </p:nvSpPr>
          <p:spPr bwMode="auto">
            <a:xfrm>
              <a:off x="2328" y="2223"/>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539" name="Rectangle 365"/>
            <p:cNvSpPr>
              <a:spLocks noChangeArrowheads="1"/>
            </p:cNvSpPr>
            <p:nvPr/>
          </p:nvSpPr>
          <p:spPr bwMode="auto">
            <a:xfrm>
              <a:off x="2347" y="2127"/>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540" name="Rectangle 366"/>
            <p:cNvSpPr>
              <a:spLocks noChangeArrowheads="1"/>
            </p:cNvSpPr>
            <p:nvPr/>
          </p:nvSpPr>
          <p:spPr bwMode="auto">
            <a:xfrm>
              <a:off x="2363" y="2159"/>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541" name="Rectangle 367"/>
            <p:cNvSpPr>
              <a:spLocks noChangeArrowheads="1"/>
            </p:cNvSpPr>
            <p:nvPr/>
          </p:nvSpPr>
          <p:spPr bwMode="auto">
            <a:xfrm>
              <a:off x="2375" y="2142"/>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542" name="Rectangle 368"/>
            <p:cNvSpPr>
              <a:spLocks noChangeArrowheads="1"/>
            </p:cNvSpPr>
            <p:nvPr/>
          </p:nvSpPr>
          <p:spPr bwMode="auto">
            <a:xfrm>
              <a:off x="2314" y="2125"/>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543" name="Rectangle 369"/>
            <p:cNvSpPr>
              <a:spLocks noChangeArrowheads="1"/>
            </p:cNvSpPr>
            <p:nvPr/>
          </p:nvSpPr>
          <p:spPr bwMode="auto">
            <a:xfrm>
              <a:off x="2310" y="2216"/>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544" name="Rectangle 370"/>
            <p:cNvSpPr>
              <a:spLocks noChangeArrowheads="1"/>
            </p:cNvSpPr>
            <p:nvPr/>
          </p:nvSpPr>
          <p:spPr bwMode="auto">
            <a:xfrm>
              <a:off x="2411" y="2143"/>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545" name="Rectangle 371"/>
            <p:cNvSpPr>
              <a:spLocks noChangeArrowheads="1"/>
            </p:cNvSpPr>
            <p:nvPr/>
          </p:nvSpPr>
          <p:spPr bwMode="auto">
            <a:xfrm>
              <a:off x="2298" y="2285"/>
              <a:ext cx="5" cy="5"/>
            </a:xfrm>
            <a:prstGeom prst="rect">
              <a:avLst/>
            </a:prstGeom>
            <a:solidFill>
              <a:srgbClr val="000000"/>
            </a:solidFill>
            <a:ln w="9525">
              <a:solidFill>
                <a:schemeClr val="accent2"/>
              </a:solidFill>
              <a:miter lim="800000"/>
              <a:headEnd/>
              <a:tailEnd/>
            </a:ln>
          </p:spPr>
          <p:txBody>
            <a:bodyPr/>
            <a:lstStyle/>
            <a:p>
              <a:endParaRPr lang="en-US"/>
            </a:p>
          </p:txBody>
        </p:sp>
        <p:sp>
          <p:nvSpPr>
            <p:cNvPr id="12546" name="Rectangle 372"/>
            <p:cNvSpPr>
              <a:spLocks noChangeArrowheads="1"/>
            </p:cNvSpPr>
            <p:nvPr/>
          </p:nvSpPr>
          <p:spPr bwMode="auto">
            <a:xfrm>
              <a:off x="2368" y="2139"/>
              <a:ext cx="7" cy="6"/>
            </a:xfrm>
            <a:prstGeom prst="rect">
              <a:avLst/>
            </a:prstGeom>
            <a:solidFill>
              <a:srgbClr val="000000"/>
            </a:solidFill>
            <a:ln w="9525">
              <a:solidFill>
                <a:schemeClr val="accent2"/>
              </a:solidFill>
              <a:miter lim="800000"/>
              <a:headEnd/>
              <a:tailEnd/>
            </a:ln>
          </p:spPr>
          <p:txBody>
            <a:bodyPr/>
            <a:lstStyle/>
            <a:p>
              <a:endParaRPr lang="en-US"/>
            </a:p>
          </p:txBody>
        </p:sp>
        <p:sp>
          <p:nvSpPr>
            <p:cNvPr id="12547" name="Rectangle 373"/>
            <p:cNvSpPr>
              <a:spLocks noChangeArrowheads="1"/>
            </p:cNvSpPr>
            <p:nvPr/>
          </p:nvSpPr>
          <p:spPr bwMode="auto">
            <a:xfrm>
              <a:off x="2334" y="2220"/>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548" name="Rectangle 374"/>
            <p:cNvSpPr>
              <a:spLocks noChangeArrowheads="1"/>
            </p:cNvSpPr>
            <p:nvPr/>
          </p:nvSpPr>
          <p:spPr bwMode="auto">
            <a:xfrm>
              <a:off x="2380" y="2195"/>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549" name="Rectangle 375"/>
            <p:cNvSpPr>
              <a:spLocks noChangeArrowheads="1"/>
            </p:cNvSpPr>
            <p:nvPr/>
          </p:nvSpPr>
          <p:spPr bwMode="auto">
            <a:xfrm>
              <a:off x="2380" y="2103"/>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2550" name="Rectangle 376"/>
            <p:cNvSpPr>
              <a:spLocks noChangeArrowheads="1"/>
            </p:cNvSpPr>
            <p:nvPr/>
          </p:nvSpPr>
          <p:spPr bwMode="auto">
            <a:xfrm>
              <a:off x="2381" y="2203"/>
              <a:ext cx="7" cy="5"/>
            </a:xfrm>
            <a:prstGeom prst="rect">
              <a:avLst/>
            </a:prstGeom>
            <a:solidFill>
              <a:srgbClr val="000000"/>
            </a:solidFill>
            <a:ln w="9525">
              <a:solidFill>
                <a:schemeClr val="accent2"/>
              </a:solidFill>
              <a:miter lim="800000"/>
              <a:headEnd/>
              <a:tailEnd/>
            </a:ln>
          </p:spPr>
          <p:txBody>
            <a:bodyPr/>
            <a:lstStyle/>
            <a:p>
              <a:endParaRPr lang="en-US"/>
            </a:p>
          </p:txBody>
        </p:sp>
        <p:sp>
          <p:nvSpPr>
            <p:cNvPr id="12551" name="Rectangle 377"/>
            <p:cNvSpPr>
              <a:spLocks noChangeArrowheads="1"/>
            </p:cNvSpPr>
            <p:nvPr/>
          </p:nvSpPr>
          <p:spPr bwMode="auto">
            <a:xfrm>
              <a:off x="2323" y="2195"/>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552" name="Rectangle 378"/>
            <p:cNvSpPr>
              <a:spLocks noChangeArrowheads="1"/>
            </p:cNvSpPr>
            <p:nvPr/>
          </p:nvSpPr>
          <p:spPr bwMode="auto">
            <a:xfrm>
              <a:off x="2395" y="2153"/>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553" name="Rectangle 379"/>
            <p:cNvSpPr>
              <a:spLocks noChangeArrowheads="1"/>
            </p:cNvSpPr>
            <p:nvPr/>
          </p:nvSpPr>
          <p:spPr bwMode="auto">
            <a:xfrm>
              <a:off x="2353" y="2195"/>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554" name="Rectangle 380"/>
            <p:cNvSpPr>
              <a:spLocks noChangeArrowheads="1"/>
            </p:cNvSpPr>
            <p:nvPr/>
          </p:nvSpPr>
          <p:spPr bwMode="auto">
            <a:xfrm>
              <a:off x="2331" y="2258"/>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555" name="Rectangle 381"/>
            <p:cNvSpPr>
              <a:spLocks noChangeArrowheads="1"/>
            </p:cNvSpPr>
            <p:nvPr/>
          </p:nvSpPr>
          <p:spPr bwMode="auto">
            <a:xfrm>
              <a:off x="2414" y="2145"/>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2556" name="Rectangle 382"/>
            <p:cNvSpPr>
              <a:spLocks noChangeArrowheads="1"/>
            </p:cNvSpPr>
            <p:nvPr/>
          </p:nvSpPr>
          <p:spPr bwMode="auto">
            <a:xfrm>
              <a:off x="2353" y="2207"/>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2557" name="Rectangle 383"/>
            <p:cNvSpPr>
              <a:spLocks noChangeArrowheads="1"/>
            </p:cNvSpPr>
            <p:nvPr/>
          </p:nvSpPr>
          <p:spPr bwMode="auto">
            <a:xfrm>
              <a:off x="2379" y="2123"/>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2558" name="Rectangle 384"/>
            <p:cNvSpPr>
              <a:spLocks noChangeArrowheads="1"/>
            </p:cNvSpPr>
            <p:nvPr/>
          </p:nvSpPr>
          <p:spPr bwMode="auto">
            <a:xfrm>
              <a:off x="2328" y="2255"/>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559" name="Rectangle 385"/>
            <p:cNvSpPr>
              <a:spLocks noChangeArrowheads="1"/>
            </p:cNvSpPr>
            <p:nvPr/>
          </p:nvSpPr>
          <p:spPr bwMode="auto">
            <a:xfrm>
              <a:off x="2371" y="2092"/>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560" name="Rectangle 386"/>
            <p:cNvSpPr>
              <a:spLocks noChangeArrowheads="1"/>
            </p:cNvSpPr>
            <p:nvPr/>
          </p:nvSpPr>
          <p:spPr bwMode="auto">
            <a:xfrm>
              <a:off x="2401" y="2098"/>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2561" name="Rectangle 387"/>
            <p:cNvSpPr>
              <a:spLocks noChangeArrowheads="1"/>
            </p:cNvSpPr>
            <p:nvPr/>
          </p:nvSpPr>
          <p:spPr bwMode="auto">
            <a:xfrm>
              <a:off x="2289" y="2232"/>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562" name="Rectangle 388"/>
            <p:cNvSpPr>
              <a:spLocks noChangeArrowheads="1"/>
            </p:cNvSpPr>
            <p:nvPr/>
          </p:nvSpPr>
          <p:spPr bwMode="auto">
            <a:xfrm>
              <a:off x="2366" y="2128"/>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563" name="Rectangle 389"/>
            <p:cNvSpPr>
              <a:spLocks noChangeArrowheads="1"/>
            </p:cNvSpPr>
            <p:nvPr/>
          </p:nvSpPr>
          <p:spPr bwMode="auto">
            <a:xfrm>
              <a:off x="2398" y="2118"/>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564" name="Rectangle 390"/>
            <p:cNvSpPr>
              <a:spLocks noChangeArrowheads="1"/>
            </p:cNvSpPr>
            <p:nvPr/>
          </p:nvSpPr>
          <p:spPr bwMode="auto">
            <a:xfrm>
              <a:off x="2397" y="2130"/>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565" name="Rectangle 391"/>
            <p:cNvSpPr>
              <a:spLocks noChangeArrowheads="1"/>
            </p:cNvSpPr>
            <p:nvPr/>
          </p:nvSpPr>
          <p:spPr bwMode="auto">
            <a:xfrm>
              <a:off x="2364" y="2111"/>
              <a:ext cx="7" cy="6"/>
            </a:xfrm>
            <a:prstGeom prst="rect">
              <a:avLst/>
            </a:prstGeom>
            <a:solidFill>
              <a:srgbClr val="000000"/>
            </a:solidFill>
            <a:ln w="9525">
              <a:solidFill>
                <a:schemeClr val="accent2"/>
              </a:solidFill>
              <a:miter lim="800000"/>
              <a:headEnd/>
              <a:tailEnd/>
            </a:ln>
          </p:spPr>
          <p:txBody>
            <a:bodyPr/>
            <a:lstStyle/>
            <a:p>
              <a:endParaRPr lang="en-US"/>
            </a:p>
          </p:txBody>
        </p:sp>
        <p:sp>
          <p:nvSpPr>
            <p:cNvPr id="12566" name="Rectangle 392"/>
            <p:cNvSpPr>
              <a:spLocks noChangeArrowheads="1"/>
            </p:cNvSpPr>
            <p:nvPr/>
          </p:nvSpPr>
          <p:spPr bwMode="auto">
            <a:xfrm>
              <a:off x="2363" y="2212"/>
              <a:ext cx="5" cy="5"/>
            </a:xfrm>
            <a:prstGeom prst="rect">
              <a:avLst/>
            </a:prstGeom>
            <a:solidFill>
              <a:srgbClr val="000000"/>
            </a:solidFill>
            <a:ln w="9525">
              <a:solidFill>
                <a:schemeClr val="accent2"/>
              </a:solidFill>
              <a:miter lim="800000"/>
              <a:headEnd/>
              <a:tailEnd/>
            </a:ln>
          </p:spPr>
          <p:txBody>
            <a:bodyPr/>
            <a:lstStyle/>
            <a:p>
              <a:endParaRPr lang="en-US"/>
            </a:p>
          </p:txBody>
        </p:sp>
        <p:sp>
          <p:nvSpPr>
            <p:cNvPr id="12567" name="Rectangle 393"/>
            <p:cNvSpPr>
              <a:spLocks noChangeArrowheads="1"/>
            </p:cNvSpPr>
            <p:nvPr/>
          </p:nvSpPr>
          <p:spPr bwMode="auto">
            <a:xfrm>
              <a:off x="2376" y="2127"/>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568" name="Rectangle 394"/>
            <p:cNvSpPr>
              <a:spLocks noChangeArrowheads="1"/>
            </p:cNvSpPr>
            <p:nvPr/>
          </p:nvSpPr>
          <p:spPr bwMode="auto">
            <a:xfrm>
              <a:off x="2312" y="2171"/>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2569" name="Rectangle 395"/>
            <p:cNvSpPr>
              <a:spLocks noChangeArrowheads="1"/>
            </p:cNvSpPr>
            <p:nvPr/>
          </p:nvSpPr>
          <p:spPr bwMode="auto">
            <a:xfrm>
              <a:off x="2360" y="2178"/>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570" name="Rectangle 396"/>
            <p:cNvSpPr>
              <a:spLocks noChangeArrowheads="1"/>
            </p:cNvSpPr>
            <p:nvPr/>
          </p:nvSpPr>
          <p:spPr bwMode="auto">
            <a:xfrm>
              <a:off x="2429" y="2083"/>
              <a:ext cx="7" cy="6"/>
            </a:xfrm>
            <a:prstGeom prst="rect">
              <a:avLst/>
            </a:prstGeom>
            <a:solidFill>
              <a:srgbClr val="000000"/>
            </a:solidFill>
            <a:ln w="9525">
              <a:solidFill>
                <a:schemeClr val="accent2"/>
              </a:solidFill>
              <a:miter lim="800000"/>
              <a:headEnd/>
              <a:tailEnd/>
            </a:ln>
          </p:spPr>
          <p:txBody>
            <a:bodyPr/>
            <a:lstStyle/>
            <a:p>
              <a:endParaRPr lang="en-US"/>
            </a:p>
          </p:txBody>
        </p:sp>
        <p:sp>
          <p:nvSpPr>
            <p:cNvPr id="12571" name="Rectangle 397"/>
            <p:cNvSpPr>
              <a:spLocks noChangeArrowheads="1"/>
            </p:cNvSpPr>
            <p:nvPr/>
          </p:nvSpPr>
          <p:spPr bwMode="auto">
            <a:xfrm>
              <a:off x="2390" y="2130"/>
              <a:ext cx="7" cy="6"/>
            </a:xfrm>
            <a:prstGeom prst="rect">
              <a:avLst/>
            </a:prstGeom>
            <a:solidFill>
              <a:srgbClr val="000000"/>
            </a:solidFill>
            <a:ln w="9525">
              <a:solidFill>
                <a:schemeClr val="accent2"/>
              </a:solidFill>
              <a:miter lim="800000"/>
              <a:headEnd/>
              <a:tailEnd/>
            </a:ln>
          </p:spPr>
          <p:txBody>
            <a:bodyPr/>
            <a:lstStyle/>
            <a:p>
              <a:endParaRPr lang="en-US"/>
            </a:p>
          </p:txBody>
        </p:sp>
        <p:sp>
          <p:nvSpPr>
            <p:cNvPr id="12572" name="Rectangle 398"/>
            <p:cNvSpPr>
              <a:spLocks noChangeArrowheads="1"/>
            </p:cNvSpPr>
            <p:nvPr/>
          </p:nvSpPr>
          <p:spPr bwMode="auto">
            <a:xfrm>
              <a:off x="2362" y="2159"/>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573" name="Rectangle 399"/>
            <p:cNvSpPr>
              <a:spLocks noChangeArrowheads="1"/>
            </p:cNvSpPr>
            <p:nvPr/>
          </p:nvSpPr>
          <p:spPr bwMode="auto">
            <a:xfrm>
              <a:off x="2312" y="2178"/>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574" name="Rectangle 400"/>
            <p:cNvSpPr>
              <a:spLocks noChangeArrowheads="1"/>
            </p:cNvSpPr>
            <p:nvPr/>
          </p:nvSpPr>
          <p:spPr bwMode="auto">
            <a:xfrm>
              <a:off x="2405" y="2128"/>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575" name="Rectangle 401"/>
            <p:cNvSpPr>
              <a:spLocks noChangeArrowheads="1"/>
            </p:cNvSpPr>
            <p:nvPr/>
          </p:nvSpPr>
          <p:spPr bwMode="auto">
            <a:xfrm>
              <a:off x="2416" y="2133"/>
              <a:ext cx="7" cy="5"/>
            </a:xfrm>
            <a:prstGeom prst="rect">
              <a:avLst/>
            </a:prstGeom>
            <a:solidFill>
              <a:srgbClr val="000000"/>
            </a:solidFill>
            <a:ln w="9525">
              <a:solidFill>
                <a:schemeClr val="accent2"/>
              </a:solidFill>
              <a:miter lim="800000"/>
              <a:headEnd/>
              <a:tailEnd/>
            </a:ln>
          </p:spPr>
          <p:txBody>
            <a:bodyPr/>
            <a:lstStyle/>
            <a:p>
              <a:endParaRPr lang="en-US"/>
            </a:p>
          </p:txBody>
        </p:sp>
        <p:sp>
          <p:nvSpPr>
            <p:cNvPr id="12576" name="Rectangle 402"/>
            <p:cNvSpPr>
              <a:spLocks noChangeArrowheads="1"/>
            </p:cNvSpPr>
            <p:nvPr/>
          </p:nvSpPr>
          <p:spPr bwMode="auto">
            <a:xfrm>
              <a:off x="2402" y="2079"/>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577" name="Rectangle 403"/>
            <p:cNvSpPr>
              <a:spLocks noChangeArrowheads="1"/>
            </p:cNvSpPr>
            <p:nvPr/>
          </p:nvSpPr>
          <p:spPr bwMode="auto">
            <a:xfrm>
              <a:off x="2432" y="2058"/>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578" name="Rectangle 404"/>
            <p:cNvSpPr>
              <a:spLocks noChangeArrowheads="1"/>
            </p:cNvSpPr>
            <p:nvPr/>
          </p:nvSpPr>
          <p:spPr bwMode="auto">
            <a:xfrm>
              <a:off x="2376" y="2190"/>
              <a:ext cx="5" cy="5"/>
            </a:xfrm>
            <a:prstGeom prst="rect">
              <a:avLst/>
            </a:prstGeom>
            <a:solidFill>
              <a:srgbClr val="000000"/>
            </a:solidFill>
            <a:ln w="9525">
              <a:solidFill>
                <a:schemeClr val="accent2"/>
              </a:solidFill>
              <a:miter lim="800000"/>
              <a:headEnd/>
              <a:tailEnd/>
            </a:ln>
          </p:spPr>
          <p:txBody>
            <a:bodyPr/>
            <a:lstStyle/>
            <a:p>
              <a:endParaRPr lang="en-US"/>
            </a:p>
          </p:txBody>
        </p:sp>
        <p:sp>
          <p:nvSpPr>
            <p:cNvPr id="12579" name="Rectangle 405"/>
            <p:cNvSpPr>
              <a:spLocks noChangeArrowheads="1"/>
            </p:cNvSpPr>
            <p:nvPr/>
          </p:nvSpPr>
          <p:spPr bwMode="auto">
            <a:xfrm>
              <a:off x="2421" y="2110"/>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2580" name="Rectangle 406"/>
            <p:cNvSpPr>
              <a:spLocks noChangeArrowheads="1"/>
            </p:cNvSpPr>
            <p:nvPr/>
          </p:nvSpPr>
          <p:spPr bwMode="auto">
            <a:xfrm>
              <a:off x="2301" y="2252"/>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581" name="Rectangle 407"/>
            <p:cNvSpPr>
              <a:spLocks noChangeArrowheads="1"/>
            </p:cNvSpPr>
            <p:nvPr/>
          </p:nvSpPr>
          <p:spPr bwMode="auto">
            <a:xfrm>
              <a:off x="2388" y="2138"/>
              <a:ext cx="5" cy="5"/>
            </a:xfrm>
            <a:prstGeom prst="rect">
              <a:avLst/>
            </a:prstGeom>
            <a:solidFill>
              <a:srgbClr val="000000"/>
            </a:solidFill>
            <a:ln w="9525">
              <a:solidFill>
                <a:schemeClr val="accent2"/>
              </a:solidFill>
              <a:miter lim="800000"/>
              <a:headEnd/>
              <a:tailEnd/>
            </a:ln>
          </p:spPr>
          <p:txBody>
            <a:bodyPr/>
            <a:lstStyle/>
            <a:p>
              <a:endParaRPr lang="en-US"/>
            </a:p>
          </p:txBody>
        </p:sp>
        <p:sp>
          <p:nvSpPr>
            <p:cNvPr id="12582" name="Rectangle 408"/>
            <p:cNvSpPr>
              <a:spLocks noChangeArrowheads="1"/>
            </p:cNvSpPr>
            <p:nvPr/>
          </p:nvSpPr>
          <p:spPr bwMode="auto">
            <a:xfrm>
              <a:off x="2314" y="2181"/>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583" name="Rectangle 409"/>
            <p:cNvSpPr>
              <a:spLocks noChangeArrowheads="1"/>
            </p:cNvSpPr>
            <p:nvPr/>
          </p:nvSpPr>
          <p:spPr bwMode="auto">
            <a:xfrm>
              <a:off x="2315" y="2229"/>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584" name="Rectangle 410"/>
            <p:cNvSpPr>
              <a:spLocks noChangeArrowheads="1"/>
            </p:cNvSpPr>
            <p:nvPr/>
          </p:nvSpPr>
          <p:spPr bwMode="auto">
            <a:xfrm>
              <a:off x="2402" y="2115"/>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585" name="Rectangle 411"/>
            <p:cNvSpPr>
              <a:spLocks noChangeArrowheads="1"/>
            </p:cNvSpPr>
            <p:nvPr/>
          </p:nvSpPr>
          <p:spPr bwMode="auto">
            <a:xfrm>
              <a:off x="2320" y="2146"/>
              <a:ext cx="7" cy="6"/>
            </a:xfrm>
            <a:prstGeom prst="rect">
              <a:avLst/>
            </a:prstGeom>
            <a:solidFill>
              <a:srgbClr val="000000"/>
            </a:solidFill>
            <a:ln w="9525">
              <a:solidFill>
                <a:schemeClr val="accent2"/>
              </a:solidFill>
              <a:miter lim="800000"/>
              <a:headEnd/>
              <a:tailEnd/>
            </a:ln>
          </p:spPr>
          <p:txBody>
            <a:bodyPr/>
            <a:lstStyle/>
            <a:p>
              <a:endParaRPr lang="en-US"/>
            </a:p>
          </p:txBody>
        </p:sp>
        <p:sp>
          <p:nvSpPr>
            <p:cNvPr id="12586" name="Rectangle 412"/>
            <p:cNvSpPr>
              <a:spLocks noChangeArrowheads="1"/>
            </p:cNvSpPr>
            <p:nvPr/>
          </p:nvSpPr>
          <p:spPr bwMode="auto">
            <a:xfrm>
              <a:off x="2424" y="2093"/>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587" name="Rectangle 413"/>
            <p:cNvSpPr>
              <a:spLocks noChangeArrowheads="1"/>
            </p:cNvSpPr>
            <p:nvPr/>
          </p:nvSpPr>
          <p:spPr bwMode="auto">
            <a:xfrm>
              <a:off x="2329" y="2229"/>
              <a:ext cx="7" cy="6"/>
            </a:xfrm>
            <a:prstGeom prst="rect">
              <a:avLst/>
            </a:prstGeom>
            <a:solidFill>
              <a:srgbClr val="000000"/>
            </a:solidFill>
            <a:ln w="9525">
              <a:solidFill>
                <a:schemeClr val="accent2"/>
              </a:solidFill>
              <a:miter lim="800000"/>
              <a:headEnd/>
              <a:tailEnd/>
            </a:ln>
          </p:spPr>
          <p:txBody>
            <a:bodyPr/>
            <a:lstStyle/>
            <a:p>
              <a:endParaRPr lang="en-US"/>
            </a:p>
          </p:txBody>
        </p:sp>
        <p:sp>
          <p:nvSpPr>
            <p:cNvPr id="12588" name="Rectangle 414"/>
            <p:cNvSpPr>
              <a:spLocks noChangeArrowheads="1"/>
            </p:cNvSpPr>
            <p:nvPr/>
          </p:nvSpPr>
          <p:spPr bwMode="auto">
            <a:xfrm>
              <a:off x="2434" y="2104"/>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589" name="Rectangle 415"/>
            <p:cNvSpPr>
              <a:spLocks noChangeArrowheads="1"/>
            </p:cNvSpPr>
            <p:nvPr/>
          </p:nvSpPr>
          <p:spPr bwMode="auto">
            <a:xfrm>
              <a:off x="2385" y="2138"/>
              <a:ext cx="5" cy="5"/>
            </a:xfrm>
            <a:prstGeom prst="rect">
              <a:avLst/>
            </a:prstGeom>
            <a:solidFill>
              <a:srgbClr val="000000"/>
            </a:solidFill>
            <a:ln w="9525">
              <a:solidFill>
                <a:schemeClr val="accent2"/>
              </a:solidFill>
              <a:miter lim="800000"/>
              <a:headEnd/>
              <a:tailEnd/>
            </a:ln>
          </p:spPr>
          <p:txBody>
            <a:bodyPr/>
            <a:lstStyle/>
            <a:p>
              <a:endParaRPr lang="en-US"/>
            </a:p>
          </p:txBody>
        </p:sp>
        <p:sp>
          <p:nvSpPr>
            <p:cNvPr id="12590" name="Rectangle 416"/>
            <p:cNvSpPr>
              <a:spLocks noChangeArrowheads="1"/>
            </p:cNvSpPr>
            <p:nvPr/>
          </p:nvSpPr>
          <p:spPr bwMode="auto">
            <a:xfrm>
              <a:off x="2325" y="2213"/>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591" name="Rectangle 417"/>
            <p:cNvSpPr>
              <a:spLocks noChangeArrowheads="1"/>
            </p:cNvSpPr>
            <p:nvPr/>
          </p:nvSpPr>
          <p:spPr bwMode="auto">
            <a:xfrm>
              <a:off x="2353" y="2146"/>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592" name="Rectangle 418"/>
            <p:cNvSpPr>
              <a:spLocks noChangeArrowheads="1"/>
            </p:cNvSpPr>
            <p:nvPr/>
          </p:nvSpPr>
          <p:spPr bwMode="auto">
            <a:xfrm>
              <a:off x="2407" y="2066"/>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593" name="Rectangle 419"/>
            <p:cNvSpPr>
              <a:spLocks noChangeArrowheads="1"/>
            </p:cNvSpPr>
            <p:nvPr/>
          </p:nvSpPr>
          <p:spPr bwMode="auto">
            <a:xfrm>
              <a:off x="2372" y="2092"/>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594" name="Rectangle 420"/>
            <p:cNvSpPr>
              <a:spLocks noChangeArrowheads="1"/>
            </p:cNvSpPr>
            <p:nvPr/>
          </p:nvSpPr>
          <p:spPr bwMode="auto">
            <a:xfrm>
              <a:off x="2379" y="2193"/>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2595" name="Rectangle 421"/>
            <p:cNvSpPr>
              <a:spLocks noChangeArrowheads="1"/>
            </p:cNvSpPr>
            <p:nvPr/>
          </p:nvSpPr>
          <p:spPr bwMode="auto">
            <a:xfrm>
              <a:off x="2323" y="2152"/>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596" name="Rectangle 422"/>
            <p:cNvSpPr>
              <a:spLocks noChangeArrowheads="1"/>
            </p:cNvSpPr>
            <p:nvPr/>
          </p:nvSpPr>
          <p:spPr bwMode="auto">
            <a:xfrm>
              <a:off x="2360" y="2166"/>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597" name="Rectangle 423"/>
            <p:cNvSpPr>
              <a:spLocks noChangeArrowheads="1"/>
            </p:cNvSpPr>
            <p:nvPr/>
          </p:nvSpPr>
          <p:spPr bwMode="auto">
            <a:xfrm>
              <a:off x="2408" y="2121"/>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598" name="Rectangle 424"/>
            <p:cNvSpPr>
              <a:spLocks noChangeArrowheads="1"/>
            </p:cNvSpPr>
            <p:nvPr/>
          </p:nvSpPr>
          <p:spPr bwMode="auto">
            <a:xfrm>
              <a:off x="2353" y="2145"/>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2599" name="Rectangle 425"/>
            <p:cNvSpPr>
              <a:spLocks noChangeArrowheads="1"/>
            </p:cNvSpPr>
            <p:nvPr/>
          </p:nvSpPr>
          <p:spPr bwMode="auto">
            <a:xfrm>
              <a:off x="2366" y="2140"/>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600" name="Rectangle 426"/>
            <p:cNvSpPr>
              <a:spLocks noChangeArrowheads="1"/>
            </p:cNvSpPr>
            <p:nvPr/>
          </p:nvSpPr>
          <p:spPr bwMode="auto">
            <a:xfrm>
              <a:off x="2281" y="2201"/>
              <a:ext cx="7" cy="6"/>
            </a:xfrm>
            <a:prstGeom prst="rect">
              <a:avLst/>
            </a:prstGeom>
            <a:solidFill>
              <a:srgbClr val="000000"/>
            </a:solidFill>
            <a:ln w="9525">
              <a:solidFill>
                <a:schemeClr val="accent2"/>
              </a:solidFill>
              <a:miter lim="800000"/>
              <a:headEnd/>
              <a:tailEnd/>
            </a:ln>
          </p:spPr>
          <p:txBody>
            <a:bodyPr/>
            <a:lstStyle/>
            <a:p>
              <a:endParaRPr lang="en-US"/>
            </a:p>
          </p:txBody>
        </p:sp>
        <p:sp>
          <p:nvSpPr>
            <p:cNvPr id="12601" name="Rectangle 427"/>
            <p:cNvSpPr>
              <a:spLocks noChangeArrowheads="1"/>
            </p:cNvSpPr>
            <p:nvPr/>
          </p:nvSpPr>
          <p:spPr bwMode="auto">
            <a:xfrm>
              <a:off x="2303" y="2193"/>
              <a:ext cx="7" cy="5"/>
            </a:xfrm>
            <a:prstGeom prst="rect">
              <a:avLst/>
            </a:prstGeom>
            <a:solidFill>
              <a:srgbClr val="000000"/>
            </a:solidFill>
            <a:ln w="9525">
              <a:solidFill>
                <a:schemeClr val="accent2"/>
              </a:solidFill>
              <a:miter lim="800000"/>
              <a:headEnd/>
              <a:tailEnd/>
            </a:ln>
          </p:spPr>
          <p:txBody>
            <a:bodyPr/>
            <a:lstStyle/>
            <a:p>
              <a:endParaRPr lang="en-US"/>
            </a:p>
          </p:txBody>
        </p:sp>
        <p:sp>
          <p:nvSpPr>
            <p:cNvPr id="12602" name="Rectangle 428"/>
            <p:cNvSpPr>
              <a:spLocks noChangeArrowheads="1"/>
            </p:cNvSpPr>
            <p:nvPr/>
          </p:nvSpPr>
          <p:spPr bwMode="auto">
            <a:xfrm>
              <a:off x="2338" y="2130"/>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603" name="Rectangle 429"/>
            <p:cNvSpPr>
              <a:spLocks noChangeArrowheads="1"/>
            </p:cNvSpPr>
            <p:nvPr/>
          </p:nvSpPr>
          <p:spPr bwMode="auto">
            <a:xfrm>
              <a:off x="2397" y="2114"/>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604" name="Rectangle 430"/>
            <p:cNvSpPr>
              <a:spLocks noChangeArrowheads="1"/>
            </p:cNvSpPr>
            <p:nvPr/>
          </p:nvSpPr>
          <p:spPr bwMode="auto">
            <a:xfrm>
              <a:off x="2407" y="2117"/>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605" name="Rectangle 431"/>
            <p:cNvSpPr>
              <a:spLocks noChangeArrowheads="1"/>
            </p:cNvSpPr>
            <p:nvPr/>
          </p:nvSpPr>
          <p:spPr bwMode="auto">
            <a:xfrm>
              <a:off x="2310" y="2178"/>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606" name="Rectangle 432"/>
            <p:cNvSpPr>
              <a:spLocks noChangeArrowheads="1"/>
            </p:cNvSpPr>
            <p:nvPr/>
          </p:nvSpPr>
          <p:spPr bwMode="auto">
            <a:xfrm>
              <a:off x="2436" y="2072"/>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607" name="Rectangle 433"/>
            <p:cNvSpPr>
              <a:spLocks noChangeArrowheads="1"/>
            </p:cNvSpPr>
            <p:nvPr/>
          </p:nvSpPr>
          <p:spPr bwMode="auto">
            <a:xfrm>
              <a:off x="2337" y="2185"/>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608" name="Rectangle 434"/>
            <p:cNvSpPr>
              <a:spLocks noChangeArrowheads="1"/>
            </p:cNvSpPr>
            <p:nvPr/>
          </p:nvSpPr>
          <p:spPr bwMode="auto">
            <a:xfrm>
              <a:off x="2447" y="2148"/>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2609" name="Rectangle 435"/>
            <p:cNvSpPr>
              <a:spLocks noChangeArrowheads="1"/>
            </p:cNvSpPr>
            <p:nvPr/>
          </p:nvSpPr>
          <p:spPr bwMode="auto">
            <a:xfrm>
              <a:off x="2385" y="2171"/>
              <a:ext cx="5" cy="5"/>
            </a:xfrm>
            <a:prstGeom prst="rect">
              <a:avLst/>
            </a:prstGeom>
            <a:solidFill>
              <a:srgbClr val="000000"/>
            </a:solidFill>
            <a:ln w="9525">
              <a:solidFill>
                <a:schemeClr val="accent2"/>
              </a:solidFill>
              <a:miter lim="800000"/>
              <a:headEnd/>
              <a:tailEnd/>
            </a:ln>
          </p:spPr>
          <p:txBody>
            <a:bodyPr/>
            <a:lstStyle/>
            <a:p>
              <a:endParaRPr lang="en-US"/>
            </a:p>
          </p:txBody>
        </p:sp>
        <p:sp>
          <p:nvSpPr>
            <p:cNvPr id="12610" name="Rectangle 436"/>
            <p:cNvSpPr>
              <a:spLocks noChangeArrowheads="1"/>
            </p:cNvSpPr>
            <p:nvPr/>
          </p:nvSpPr>
          <p:spPr bwMode="auto">
            <a:xfrm>
              <a:off x="2376" y="2072"/>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611" name="Rectangle 437"/>
            <p:cNvSpPr>
              <a:spLocks noChangeArrowheads="1"/>
            </p:cNvSpPr>
            <p:nvPr/>
          </p:nvSpPr>
          <p:spPr bwMode="auto">
            <a:xfrm>
              <a:off x="2407" y="2104"/>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612" name="Rectangle 438"/>
            <p:cNvSpPr>
              <a:spLocks noChangeArrowheads="1"/>
            </p:cNvSpPr>
            <p:nvPr/>
          </p:nvSpPr>
          <p:spPr bwMode="auto">
            <a:xfrm>
              <a:off x="2346" y="2213"/>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613" name="Rectangle 439"/>
            <p:cNvSpPr>
              <a:spLocks noChangeArrowheads="1"/>
            </p:cNvSpPr>
            <p:nvPr/>
          </p:nvSpPr>
          <p:spPr bwMode="auto">
            <a:xfrm>
              <a:off x="2467" y="2054"/>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614" name="Rectangle 440"/>
            <p:cNvSpPr>
              <a:spLocks noChangeArrowheads="1"/>
            </p:cNvSpPr>
            <p:nvPr/>
          </p:nvSpPr>
          <p:spPr bwMode="auto">
            <a:xfrm>
              <a:off x="2380" y="2086"/>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615" name="Rectangle 441"/>
            <p:cNvSpPr>
              <a:spLocks noChangeArrowheads="1"/>
            </p:cNvSpPr>
            <p:nvPr/>
          </p:nvSpPr>
          <p:spPr bwMode="auto">
            <a:xfrm>
              <a:off x="2437" y="2072"/>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616" name="Rectangle 442"/>
            <p:cNvSpPr>
              <a:spLocks noChangeArrowheads="1"/>
            </p:cNvSpPr>
            <p:nvPr/>
          </p:nvSpPr>
          <p:spPr bwMode="auto">
            <a:xfrm>
              <a:off x="2390" y="2088"/>
              <a:ext cx="7" cy="5"/>
            </a:xfrm>
            <a:prstGeom prst="rect">
              <a:avLst/>
            </a:prstGeom>
            <a:solidFill>
              <a:srgbClr val="000000"/>
            </a:solidFill>
            <a:ln w="9525">
              <a:solidFill>
                <a:schemeClr val="accent2"/>
              </a:solidFill>
              <a:miter lim="800000"/>
              <a:headEnd/>
              <a:tailEnd/>
            </a:ln>
          </p:spPr>
          <p:txBody>
            <a:bodyPr/>
            <a:lstStyle/>
            <a:p>
              <a:endParaRPr lang="en-US"/>
            </a:p>
          </p:txBody>
        </p:sp>
        <p:sp>
          <p:nvSpPr>
            <p:cNvPr id="12617" name="Rectangle 443"/>
            <p:cNvSpPr>
              <a:spLocks noChangeArrowheads="1"/>
            </p:cNvSpPr>
            <p:nvPr/>
          </p:nvSpPr>
          <p:spPr bwMode="auto">
            <a:xfrm>
              <a:off x="2363" y="2162"/>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618" name="Rectangle 444"/>
            <p:cNvSpPr>
              <a:spLocks noChangeArrowheads="1"/>
            </p:cNvSpPr>
            <p:nvPr/>
          </p:nvSpPr>
          <p:spPr bwMode="auto">
            <a:xfrm>
              <a:off x="2364" y="2143"/>
              <a:ext cx="7" cy="6"/>
            </a:xfrm>
            <a:prstGeom prst="rect">
              <a:avLst/>
            </a:prstGeom>
            <a:solidFill>
              <a:srgbClr val="000000"/>
            </a:solidFill>
            <a:ln w="9525">
              <a:solidFill>
                <a:schemeClr val="accent2"/>
              </a:solidFill>
              <a:miter lim="800000"/>
              <a:headEnd/>
              <a:tailEnd/>
            </a:ln>
          </p:spPr>
          <p:txBody>
            <a:bodyPr/>
            <a:lstStyle/>
            <a:p>
              <a:endParaRPr lang="en-US"/>
            </a:p>
          </p:txBody>
        </p:sp>
        <p:sp>
          <p:nvSpPr>
            <p:cNvPr id="12619" name="Rectangle 445"/>
            <p:cNvSpPr>
              <a:spLocks noChangeArrowheads="1"/>
            </p:cNvSpPr>
            <p:nvPr/>
          </p:nvSpPr>
          <p:spPr bwMode="auto">
            <a:xfrm>
              <a:off x="2288" y="2235"/>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620" name="Rectangle 446"/>
            <p:cNvSpPr>
              <a:spLocks noChangeArrowheads="1"/>
            </p:cNvSpPr>
            <p:nvPr/>
          </p:nvSpPr>
          <p:spPr bwMode="auto">
            <a:xfrm>
              <a:off x="2325" y="2160"/>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621" name="Rectangle 447"/>
            <p:cNvSpPr>
              <a:spLocks noChangeArrowheads="1"/>
            </p:cNvSpPr>
            <p:nvPr/>
          </p:nvSpPr>
          <p:spPr bwMode="auto">
            <a:xfrm>
              <a:off x="2341" y="2171"/>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2622" name="Rectangle 448"/>
            <p:cNvSpPr>
              <a:spLocks noChangeArrowheads="1"/>
            </p:cNvSpPr>
            <p:nvPr/>
          </p:nvSpPr>
          <p:spPr bwMode="auto">
            <a:xfrm>
              <a:off x="2395" y="2095"/>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623" name="Rectangle 449"/>
            <p:cNvSpPr>
              <a:spLocks noChangeArrowheads="1"/>
            </p:cNvSpPr>
            <p:nvPr/>
          </p:nvSpPr>
          <p:spPr bwMode="auto">
            <a:xfrm>
              <a:off x="2338" y="2274"/>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624" name="Rectangle 450"/>
            <p:cNvSpPr>
              <a:spLocks noChangeArrowheads="1"/>
            </p:cNvSpPr>
            <p:nvPr/>
          </p:nvSpPr>
          <p:spPr bwMode="auto">
            <a:xfrm>
              <a:off x="2388" y="2136"/>
              <a:ext cx="5" cy="4"/>
            </a:xfrm>
            <a:prstGeom prst="rect">
              <a:avLst/>
            </a:prstGeom>
            <a:solidFill>
              <a:srgbClr val="000000"/>
            </a:solidFill>
            <a:ln w="9525">
              <a:solidFill>
                <a:schemeClr val="accent2"/>
              </a:solidFill>
              <a:miter lim="800000"/>
              <a:headEnd/>
              <a:tailEnd/>
            </a:ln>
          </p:spPr>
          <p:txBody>
            <a:bodyPr/>
            <a:lstStyle/>
            <a:p>
              <a:endParaRPr lang="en-US"/>
            </a:p>
          </p:txBody>
        </p:sp>
        <p:sp>
          <p:nvSpPr>
            <p:cNvPr id="12625" name="Rectangle 451"/>
            <p:cNvSpPr>
              <a:spLocks noChangeArrowheads="1"/>
            </p:cNvSpPr>
            <p:nvPr/>
          </p:nvSpPr>
          <p:spPr bwMode="auto">
            <a:xfrm>
              <a:off x="2368" y="2173"/>
              <a:ext cx="7" cy="5"/>
            </a:xfrm>
            <a:prstGeom prst="rect">
              <a:avLst/>
            </a:prstGeom>
            <a:solidFill>
              <a:srgbClr val="000000"/>
            </a:solidFill>
            <a:ln w="9525">
              <a:solidFill>
                <a:schemeClr val="accent2"/>
              </a:solidFill>
              <a:miter lim="800000"/>
              <a:headEnd/>
              <a:tailEnd/>
            </a:ln>
          </p:spPr>
          <p:txBody>
            <a:bodyPr/>
            <a:lstStyle/>
            <a:p>
              <a:endParaRPr lang="en-US"/>
            </a:p>
          </p:txBody>
        </p:sp>
        <p:sp>
          <p:nvSpPr>
            <p:cNvPr id="12626" name="Rectangle 452"/>
            <p:cNvSpPr>
              <a:spLocks noChangeArrowheads="1"/>
            </p:cNvSpPr>
            <p:nvPr/>
          </p:nvSpPr>
          <p:spPr bwMode="auto">
            <a:xfrm>
              <a:off x="2359" y="2187"/>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627" name="Rectangle 453"/>
            <p:cNvSpPr>
              <a:spLocks noChangeArrowheads="1"/>
            </p:cNvSpPr>
            <p:nvPr/>
          </p:nvSpPr>
          <p:spPr bwMode="auto">
            <a:xfrm>
              <a:off x="2384" y="2098"/>
              <a:ext cx="5" cy="5"/>
            </a:xfrm>
            <a:prstGeom prst="rect">
              <a:avLst/>
            </a:prstGeom>
            <a:solidFill>
              <a:srgbClr val="000000"/>
            </a:solidFill>
            <a:ln w="9525">
              <a:solidFill>
                <a:schemeClr val="accent2"/>
              </a:solidFill>
              <a:miter lim="800000"/>
              <a:headEnd/>
              <a:tailEnd/>
            </a:ln>
          </p:spPr>
          <p:txBody>
            <a:bodyPr/>
            <a:lstStyle/>
            <a:p>
              <a:endParaRPr lang="en-US"/>
            </a:p>
          </p:txBody>
        </p:sp>
        <p:sp>
          <p:nvSpPr>
            <p:cNvPr id="12628" name="Rectangle 454"/>
            <p:cNvSpPr>
              <a:spLocks noChangeArrowheads="1"/>
            </p:cNvSpPr>
            <p:nvPr/>
          </p:nvSpPr>
          <p:spPr bwMode="auto">
            <a:xfrm>
              <a:off x="2372" y="2201"/>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629" name="Rectangle 455"/>
            <p:cNvSpPr>
              <a:spLocks noChangeArrowheads="1"/>
            </p:cNvSpPr>
            <p:nvPr/>
          </p:nvSpPr>
          <p:spPr bwMode="auto">
            <a:xfrm>
              <a:off x="2424" y="2073"/>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630" name="Rectangle 456"/>
            <p:cNvSpPr>
              <a:spLocks noChangeArrowheads="1"/>
            </p:cNvSpPr>
            <p:nvPr/>
          </p:nvSpPr>
          <p:spPr bwMode="auto">
            <a:xfrm>
              <a:off x="2373" y="2165"/>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631" name="Rectangle 457"/>
            <p:cNvSpPr>
              <a:spLocks noChangeArrowheads="1"/>
            </p:cNvSpPr>
            <p:nvPr/>
          </p:nvSpPr>
          <p:spPr bwMode="auto">
            <a:xfrm>
              <a:off x="2373" y="2169"/>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632" name="Rectangle 458"/>
            <p:cNvSpPr>
              <a:spLocks noChangeArrowheads="1"/>
            </p:cNvSpPr>
            <p:nvPr/>
          </p:nvSpPr>
          <p:spPr bwMode="auto">
            <a:xfrm>
              <a:off x="2432" y="2131"/>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633" name="Rectangle 459"/>
            <p:cNvSpPr>
              <a:spLocks noChangeArrowheads="1"/>
            </p:cNvSpPr>
            <p:nvPr/>
          </p:nvSpPr>
          <p:spPr bwMode="auto">
            <a:xfrm>
              <a:off x="2380" y="2134"/>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2634" name="Rectangle 460"/>
            <p:cNvSpPr>
              <a:spLocks noChangeArrowheads="1"/>
            </p:cNvSpPr>
            <p:nvPr/>
          </p:nvSpPr>
          <p:spPr bwMode="auto">
            <a:xfrm>
              <a:off x="2364" y="2125"/>
              <a:ext cx="7" cy="6"/>
            </a:xfrm>
            <a:prstGeom prst="rect">
              <a:avLst/>
            </a:prstGeom>
            <a:solidFill>
              <a:srgbClr val="000000"/>
            </a:solidFill>
            <a:ln w="9525">
              <a:solidFill>
                <a:schemeClr val="accent2"/>
              </a:solidFill>
              <a:miter lim="800000"/>
              <a:headEnd/>
              <a:tailEnd/>
            </a:ln>
          </p:spPr>
          <p:txBody>
            <a:bodyPr/>
            <a:lstStyle/>
            <a:p>
              <a:endParaRPr lang="en-US"/>
            </a:p>
          </p:txBody>
        </p:sp>
        <p:sp>
          <p:nvSpPr>
            <p:cNvPr id="12635" name="Rectangle 461"/>
            <p:cNvSpPr>
              <a:spLocks noChangeArrowheads="1"/>
            </p:cNvSpPr>
            <p:nvPr/>
          </p:nvSpPr>
          <p:spPr bwMode="auto">
            <a:xfrm>
              <a:off x="2377" y="2118"/>
              <a:ext cx="7" cy="6"/>
            </a:xfrm>
            <a:prstGeom prst="rect">
              <a:avLst/>
            </a:prstGeom>
            <a:solidFill>
              <a:srgbClr val="000000"/>
            </a:solidFill>
            <a:ln w="9525">
              <a:solidFill>
                <a:schemeClr val="accent2"/>
              </a:solidFill>
              <a:miter lim="800000"/>
              <a:headEnd/>
              <a:tailEnd/>
            </a:ln>
          </p:spPr>
          <p:txBody>
            <a:bodyPr/>
            <a:lstStyle/>
            <a:p>
              <a:endParaRPr lang="en-US"/>
            </a:p>
          </p:txBody>
        </p:sp>
        <p:sp>
          <p:nvSpPr>
            <p:cNvPr id="12636" name="Rectangle 462"/>
            <p:cNvSpPr>
              <a:spLocks noChangeArrowheads="1"/>
            </p:cNvSpPr>
            <p:nvPr/>
          </p:nvSpPr>
          <p:spPr bwMode="auto">
            <a:xfrm>
              <a:off x="2353" y="2188"/>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637" name="Rectangle 463"/>
            <p:cNvSpPr>
              <a:spLocks noChangeArrowheads="1"/>
            </p:cNvSpPr>
            <p:nvPr/>
          </p:nvSpPr>
          <p:spPr bwMode="auto">
            <a:xfrm>
              <a:off x="2364" y="2175"/>
              <a:ext cx="7" cy="5"/>
            </a:xfrm>
            <a:prstGeom prst="rect">
              <a:avLst/>
            </a:prstGeom>
            <a:solidFill>
              <a:srgbClr val="000000"/>
            </a:solidFill>
            <a:ln w="9525">
              <a:solidFill>
                <a:schemeClr val="accent2"/>
              </a:solidFill>
              <a:miter lim="800000"/>
              <a:headEnd/>
              <a:tailEnd/>
            </a:ln>
          </p:spPr>
          <p:txBody>
            <a:bodyPr/>
            <a:lstStyle/>
            <a:p>
              <a:endParaRPr lang="en-US"/>
            </a:p>
          </p:txBody>
        </p:sp>
        <p:sp>
          <p:nvSpPr>
            <p:cNvPr id="12638" name="Rectangle 464"/>
            <p:cNvSpPr>
              <a:spLocks noChangeArrowheads="1"/>
            </p:cNvSpPr>
            <p:nvPr/>
          </p:nvSpPr>
          <p:spPr bwMode="auto">
            <a:xfrm>
              <a:off x="2390" y="2103"/>
              <a:ext cx="7" cy="5"/>
            </a:xfrm>
            <a:prstGeom prst="rect">
              <a:avLst/>
            </a:prstGeom>
            <a:solidFill>
              <a:srgbClr val="000000"/>
            </a:solidFill>
            <a:ln w="9525">
              <a:solidFill>
                <a:schemeClr val="accent2"/>
              </a:solidFill>
              <a:miter lim="800000"/>
              <a:headEnd/>
              <a:tailEnd/>
            </a:ln>
          </p:spPr>
          <p:txBody>
            <a:bodyPr/>
            <a:lstStyle/>
            <a:p>
              <a:endParaRPr lang="en-US"/>
            </a:p>
          </p:txBody>
        </p:sp>
        <p:sp>
          <p:nvSpPr>
            <p:cNvPr id="12639" name="Rectangle 465"/>
            <p:cNvSpPr>
              <a:spLocks noChangeArrowheads="1"/>
            </p:cNvSpPr>
            <p:nvPr/>
          </p:nvSpPr>
          <p:spPr bwMode="auto">
            <a:xfrm>
              <a:off x="2375" y="2201"/>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640" name="Rectangle 466"/>
            <p:cNvSpPr>
              <a:spLocks noChangeArrowheads="1"/>
            </p:cNvSpPr>
            <p:nvPr/>
          </p:nvSpPr>
          <p:spPr bwMode="auto">
            <a:xfrm>
              <a:off x="2340" y="2238"/>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2641" name="Rectangle 467"/>
            <p:cNvSpPr>
              <a:spLocks noChangeArrowheads="1"/>
            </p:cNvSpPr>
            <p:nvPr/>
          </p:nvSpPr>
          <p:spPr bwMode="auto">
            <a:xfrm>
              <a:off x="2441" y="2047"/>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642" name="Rectangle 468"/>
            <p:cNvSpPr>
              <a:spLocks noChangeArrowheads="1"/>
            </p:cNvSpPr>
            <p:nvPr/>
          </p:nvSpPr>
          <p:spPr bwMode="auto">
            <a:xfrm>
              <a:off x="2373" y="2136"/>
              <a:ext cx="6" cy="4"/>
            </a:xfrm>
            <a:prstGeom prst="rect">
              <a:avLst/>
            </a:prstGeom>
            <a:solidFill>
              <a:srgbClr val="000000"/>
            </a:solidFill>
            <a:ln w="9525">
              <a:solidFill>
                <a:schemeClr val="accent2"/>
              </a:solidFill>
              <a:miter lim="800000"/>
              <a:headEnd/>
              <a:tailEnd/>
            </a:ln>
          </p:spPr>
          <p:txBody>
            <a:bodyPr/>
            <a:lstStyle/>
            <a:p>
              <a:endParaRPr lang="en-US"/>
            </a:p>
          </p:txBody>
        </p:sp>
        <p:sp>
          <p:nvSpPr>
            <p:cNvPr id="12643" name="Rectangle 469"/>
            <p:cNvSpPr>
              <a:spLocks noChangeArrowheads="1"/>
            </p:cNvSpPr>
            <p:nvPr/>
          </p:nvSpPr>
          <p:spPr bwMode="auto">
            <a:xfrm>
              <a:off x="2402" y="2093"/>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644" name="Rectangle 470"/>
            <p:cNvSpPr>
              <a:spLocks noChangeArrowheads="1"/>
            </p:cNvSpPr>
            <p:nvPr/>
          </p:nvSpPr>
          <p:spPr bwMode="auto">
            <a:xfrm>
              <a:off x="2372" y="2159"/>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645" name="Rectangle 471"/>
            <p:cNvSpPr>
              <a:spLocks noChangeArrowheads="1"/>
            </p:cNvSpPr>
            <p:nvPr/>
          </p:nvSpPr>
          <p:spPr bwMode="auto">
            <a:xfrm>
              <a:off x="2429" y="2056"/>
              <a:ext cx="7" cy="5"/>
            </a:xfrm>
            <a:prstGeom prst="rect">
              <a:avLst/>
            </a:prstGeom>
            <a:solidFill>
              <a:srgbClr val="000000"/>
            </a:solidFill>
            <a:ln w="9525">
              <a:solidFill>
                <a:schemeClr val="accent2"/>
              </a:solidFill>
              <a:miter lim="800000"/>
              <a:headEnd/>
              <a:tailEnd/>
            </a:ln>
          </p:spPr>
          <p:txBody>
            <a:bodyPr/>
            <a:lstStyle/>
            <a:p>
              <a:endParaRPr lang="en-US"/>
            </a:p>
          </p:txBody>
        </p:sp>
        <p:sp>
          <p:nvSpPr>
            <p:cNvPr id="12646" name="Rectangle 472"/>
            <p:cNvSpPr>
              <a:spLocks noChangeArrowheads="1"/>
            </p:cNvSpPr>
            <p:nvPr/>
          </p:nvSpPr>
          <p:spPr bwMode="auto">
            <a:xfrm>
              <a:off x="2358" y="2125"/>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647" name="Rectangle 473"/>
            <p:cNvSpPr>
              <a:spLocks noChangeArrowheads="1"/>
            </p:cNvSpPr>
            <p:nvPr/>
          </p:nvSpPr>
          <p:spPr bwMode="auto">
            <a:xfrm>
              <a:off x="2271" y="2273"/>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2648" name="Rectangle 474"/>
            <p:cNvSpPr>
              <a:spLocks noChangeArrowheads="1"/>
            </p:cNvSpPr>
            <p:nvPr/>
          </p:nvSpPr>
          <p:spPr bwMode="auto">
            <a:xfrm>
              <a:off x="2429" y="2058"/>
              <a:ext cx="7" cy="6"/>
            </a:xfrm>
            <a:prstGeom prst="rect">
              <a:avLst/>
            </a:prstGeom>
            <a:solidFill>
              <a:srgbClr val="000000"/>
            </a:solidFill>
            <a:ln w="9525">
              <a:solidFill>
                <a:schemeClr val="accent2"/>
              </a:solidFill>
              <a:miter lim="800000"/>
              <a:headEnd/>
              <a:tailEnd/>
            </a:ln>
          </p:spPr>
          <p:txBody>
            <a:bodyPr/>
            <a:lstStyle/>
            <a:p>
              <a:endParaRPr lang="en-US"/>
            </a:p>
          </p:txBody>
        </p:sp>
        <p:sp>
          <p:nvSpPr>
            <p:cNvPr id="12649" name="Rectangle 475"/>
            <p:cNvSpPr>
              <a:spLocks noChangeArrowheads="1"/>
            </p:cNvSpPr>
            <p:nvPr/>
          </p:nvSpPr>
          <p:spPr bwMode="auto">
            <a:xfrm>
              <a:off x="2440" y="2066"/>
              <a:ext cx="6" cy="4"/>
            </a:xfrm>
            <a:prstGeom prst="rect">
              <a:avLst/>
            </a:prstGeom>
            <a:solidFill>
              <a:srgbClr val="000000"/>
            </a:solidFill>
            <a:ln w="9525">
              <a:solidFill>
                <a:schemeClr val="accent2"/>
              </a:solidFill>
              <a:miter lim="800000"/>
              <a:headEnd/>
              <a:tailEnd/>
            </a:ln>
          </p:spPr>
          <p:txBody>
            <a:bodyPr/>
            <a:lstStyle/>
            <a:p>
              <a:endParaRPr lang="en-US"/>
            </a:p>
          </p:txBody>
        </p:sp>
        <p:sp>
          <p:nvSpPr>
            <p:cNvPr id="12650" name="Rectangle 476"/>
            <p:cNvSpPr>
              <a:spLocks noChangeArrowheads="1"/>
            </p:cNvSpPr>
            <p:nvPr/>
          </p:nvSpPr>
          <p:spPr bwMode="auto">
            <a:xfrm>
              <a:off x="2351" y="2163"/>
              <a:ext cx="7" cy="6"/>
            </a:xfrm>
            <a:prstGeom prst="rect">
              <a:avLst/>
            </a:prstGeom>
            <a:solidFill>
              <a:srgbClr val="000000"/>
            </a:solidFill>
            <a:ln w="9525">
              <a:solidFill>
                <a:schemeClr val="accent2"/>
              </a:solidFill>
              <a:miter lim="800000"/>
              <a:headEnd/>
              <a:tailEnd/>
            </a:ln>
          </p:spPr>
          <p:txBody>
            <a:bodyPr/>
            <a:lstStyle/>
            <a:p>
              <a:endParaRPr lang="en-US"/>
            </a:p>
          </p:txBody>
        </p:sp>
        <p:sp>
          <p:nvSpPr>
            <p:cNvPr id="12651" name="Rectangle 477"/>
            <p:cNvSpPr>
              <a:spLocks noChangeArrowheads="1"/>
            </p:cNvSpPr>
            <p:nvPr/>
          </p:nvSpPr>
          <p:spPr bwMode="auto">
            <a:xfrm>
              <a:off x="2390" y="2051"/>
              <a:ext cx="7" cy="6"/>
            </a:xfrm>
            <a:prstGeom prst="rect">
              <a:avLst/>
            </a:prstGeom>
            <a:solidFill>
              <a:srgbClr val="000000"/>
            </a:solidFill>
            <a:ln w="9525">
              <a:solidFill>
                <a:schemeClr val="accent2"/>
              </a:solidFill>
              <a:miter lim="800000"/>
              <a:headEnd/>
              <a:tailEnd/>
            </a:ln>
          </p:spPr>
          <p:txBody>
            <a:bodyPr/>
            <a:lstStyle/>
            <a:p>
              <a:endParaRPr lang="en-US"/>
            </a:p>
          </p:txBody>
        </p:sp>
        <p:sp>
          <p:nvSpPr>
            <p:cNvPr id="12652" name="Rectangle 478"/>
            <p:cNvSpPr>
              <a:spLocks noChangeArrowheads="1"/>
            </p:cNvSpPr>
            <p:nvPr/>
          </p:nvSpPr>
          <p:spPr bwMode="auto">
            <a:xfrm>
              <a:off x="2280" y="2267"/>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653" name="Rectangle 479"/>
            <p:cNvSpPr>
              <a:spLocks noChangeArrowheads="1"/>
            </p:cNvSpPr>
            <p:nvPr/>
          </p:nvSpPr>
          <p:spPr bwMode="auto">
            <a:xfrm>
              <a:off x="2340" y="2239"/>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654" name="Rectangle 480"/>
            <p:cNvSpPr>
              <a:spLocks noChangeArrowheads="1"/>
            </p:cNvSpPr>
            <p:nvPr/>
          </p:nvSpPr>
          <p:spPr bwMode="auto">
            <a:xfrm>
              <a:off x="2264" y="2215"/>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2655" name="Rectangle 481"/>
            <p:cNvSpPr>
              <a:spLocks noChangeArrowheads="1"/>
            </p:cNvSpPr>
            <p:nvPr/>
          </p:nvSpPr>
          <p:spPr bwMode="auto">
            <a:xfrm>
              <a:off x="2375" y="2093"/>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656" name="Rectangle 482"/>
            <p:cNvSpPr>
              <a:spLocks noChangeArrowheads="1"/>
            </p:cNvSpPr>
            <p:nvPr/>
          </p:nvSpPr>
          <p:spPr bwMode="auto">
            <a:xfrm>
              <a:off x="2353" y="2173"/>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2657" name="Rectangle 483"/>
            <p:cNvSpPr>
              <a:spLocks noChangeArrowheads="1"/>
            </p:cNvSpPr>
            <p:nvPr/>
          </p:nvSpPr>
          <p:spPr bwMode="auto">
            <a:xfrm>
              <a:off x="2353" y="2137"/>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2658" name="Rectangle 484"/>
            <p:cNvSpPr>
              <a:spLocks noChangeArrowheads="1"/>
            </p:cNvSpPr>
            <p:nvPr/>
          </p:nvSpPr>
          <p:spPr bwMode="auto">
            <a:xfrm>
              <a:off x="2384" y="2140"/>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659" name="Rectangle 485"/>
            <p:cNvSpPr>
              <a:spLocks noChangeArrowheads="1"/>
            </p:cNvSpPr>
            <p:nvPr/>
          </p:nvSpPr>
          <p:spPr bwMode="auto">
            <a:xfrm>
              <a:off x="2372" y="2149"/>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660" name="Rectangle 486"/>
            <p:cNvSpPr>
              <a:spLocks noChangeArrowheads="1"/>
            </p:cNvSpPr>
            <p:nvPr/>
          </p:nvSpPr>
          <p:spPr bwMode="auto">
            <a:xfrm>
              <a:off x="2364" y="2178"/>
              <a:ext cx="7" cy="6"/>
            </a:xfrm>
            <a:prstGeom prst="rect">
              <a:avLst/>
            </a:prstGeom>
            <a:solidFill>
              <a:srgbClr val="000000"/>
            </a:solidFill>
            <a:ln w="9525">
              <a:solidFill>
                <a:schemeClr val="accent2"/>
              </a:solidFill>
              <a:miter lim="800000"/>
              <a:headEnd/>
              <a:tailEnd/>
            </a:ln>
          </p:spPr>
          <p:txBody>
            <a:bodyPr/>
            <a:lstStyle/>
            <a:p>
              <a:endParaRPr lang="en-US"/>
            </a:p>
          </p:txBody>
        </p:sp>
        <p:sp>
          <p:nvSpPr>
            <p:cNvPr id="12661" name="Rectangle 487"/>
            <p:cNvSpPr>
              <a:spLocks noChangeArrowheads="1"/>
            </p:cNvSpPr>
            <p:nvPr/>
          </p:nvSpPr>
          <p:spPr bwMode="auto">
            <a:xfrm>
              <a:off x="2359" y="2229"/>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662" name="Rectangle 488"/>
            <p:cNvSpPr>
              <a:spLocks noChangeArrowheads="1"/>
            </p:cNvSpPr>
            <p:nvPr/>
          </p:nvSpPr>
          <p:spPr bwMode="auto">
            <a:xfrm>
              <a:off x="2341" y="2201"/>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663" name="Rectangle 489"/>
            <p:cNvSpPr>
              <a:spLocks noChangeArrowheads="1"/>
            </p:cNvSpPr>
            <p:nvPr/>
          </p:nvSpPr>
          <p:spPr bwMode="auto">
            <a:xfrm>
              <a:off x="2412" y="2115"/>
              <a:ext cx="7" cy="6"/>
            </a:xfrm>
            <a:prstGeom prst="rect">
              <a:avLst/>
            </a:prstGeom>
            <a:solidFill>
              <a:srgbClr val="000000"/>
            </a:solidFill>
            <a:ln w="9525">
              <a:solidFill>
                <a:schemeClr val="accent2"/>
              </a:solidFill>
              <a:miter lim="800000"/>
              <a:headEnd/>
              <a:tailEnd/>
            </a:ln>
          </p:spPr>
          <p:txBody>
            <a:bodyPr/>
            <a:lstStyle/>
            <a:p>
              <a:endParaRPr lang="en-US"/>
            </a:p>
          </p:txBody>
        </p:sp>
        <p:sp>
          <p:nvSpPr>
            <p:cNvPr id="12664" name="Rectangle 490"/>
            <p:cNvSpPr>
              <a:spLocks noChangeArrowheads="1"/>
            </p:cNvSpPr>
            <p:nvPr/>
          </p:nvSpPr>
          <p:spPr bwMode="auto">
            <a:xfrm>
              <a:off x="2416" y="2099"/>
              <a:ext cx="7" cy="5"/>
            </a:xfrm>
            <a:prstGeom prst="rect">
              <a:avLst/>
            </a:prstGeom>
            <a:solidFill>
              <a:srgbClr val="000000"/>
            </a:solidFill>
            <a:ln w="9525">
              <a:solidFill>
                <a:schemeClr val="accent2"/>
              </a:solidFill>
              <a:miter lim="800000"/>
              <a:headEnd/>
              <a:tailEnd/>
            </a:ln>
          </p:spPr>
          <p:txBody>
            <a:bodyPr/>
            <a:lstStyle/>
            <a:p>
              <a:endParaRPr lang="en-US"/>
            </a:p>
          </p:txBody>
        </p:sp>
        <p:sp>
          <p:nvSpPr>
            <p:cNvPr id="12665" name="Rectangle 491"/>
            <p:cNvSpPr>
              <a:spLocks noChangeArrowheads="1"/>
            </p:cNvSpPr>
            <p:nvPr/>
          </p:nvSpPr>
          <p:spPr bwMode="auto">
            <a:xfrm>
              <a:off x="2349" y="2191"/>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666" name="Rectangle 492"/>
            <p:cNvSpPr>
              <a:spLocks noChangeArrowheads="1"/>
            </p:cNvSpPr>
            <p:nvPr/>
          </p:nvSpPr>
          <p:spPr bwMode="auto">
            <a:xfrm>
              <a:off x="2384" y="2197"/>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667" name="Rectangle 493"/>
            <p:cNvSpPr>
              <a:spLocks noChangeArrowheads="1"/>
            </p:cNvSpPr>
            <p:nvPr/>
          </p:nvSpPr>
          <p:spPr bwMode="auto">
            <a:xfrm>
              <a:off x="2380" y="2173"/>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2668" name="Rectangle 494"/>
            <p:cNvSpPr>
              <a:spLocks noChangeArrowheads="1"/>
            </p:cNvSpPr>
            <p:nvPr/>
          </p:nvSpPr>
          <p:spPr bwMode="auto">
            <a:xfrm>
              <a:off x="2349" y="2194"/>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669" name="Rectangle 495"/>
            <p:cNvSpPr>
              <a:spLocks noChangeArrowheads="1"/>
            </p:cNvSpPr>
            <p:nvPr/>
          </p:nvSpPr>
          <p:spPr bwMode="auto">
            <a:xfrm>
              <a:off x="2388" y="2139"/>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670" name="Rectangle 496"/>
            <p:cNvSpPr>
              <a:spLocks noChangeArrowheads="1"/>
            </p:cNvSpPr>
            <p:nvPr/>
          </p:nvSpPr>
          <p:spPr bwMode="auto">
            <a:xfrm>
              <a:off x="2359" y="2232"/>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671" name="Rectangle 497"/>
            <p:cNvSpPr>
              <a:spLocks noChangeArrowheads="1"/>
            </p:cNvSpPr>
            <p:nvPr/>
          </p:nvSpPr>
          <p:spPr bwMode="auto">
            <a:xfrm>
              <a:off x="2414" y="2133"/>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2672" name="Rectangle 498"/>
            <p:cNvSpPr>
              <a:spLocks noChangeArrowheads="1"/>
            </p:cNvSpPr>
            <p:nvPr/>
          </p:nvSpPr>
          <p:spPr bwMode="auto">
            <a:xfrm>
              <a:off x="2398" y="2088"/>
              <a:ext cx="5" cy="5"/>
            </a:xfrm>
            <a:prstGeom prst="rect">
              <a:avLst/>
            </a:prstGeom>
            <a:solidFill>
              <a:srgbClr val="000000"/>
            </a:solidFill>
            <a:ln w="9525">
              <a:solidFill>
                <a:schemeClr val="accent2"/>
              </a:solidFill>
              <a:miter lim="800000"/>
              <a:headEnd/>
              <a:tailEnd/>
            </a:ln>
          </p:spPr>
          <p:txBody>
            <a:bodyPr/>
            <a:lstStyle/>
            <a:p>
              <a:endParaRPr lang="en-US"/>
            </a:p>
          </p:txBody>
        </p:sp>
        <p:sp>
          <p:nvSpPr>
            <p:cNvPr id="12673" name="Rectangle 499"/>
            <p:cNvSpPr>
              <a:spLocks noChangeArrowheads="1"/>
            </p:cNvSpPr>
            <p:nvPr/>
          </p:nvSpPr>
          <p:spPr bwMode="auto">
            <a:xfrm>
              <a:off x="2401" y="2134"/>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2674" name="Rectangle 500"/>
            <p:cNvSpPr>
              <a:spLocks noChangeArrowheads="1"/>
            </p:cNvSpPr>
            <p:nvPr/>
          </p:nvSpPr>
          <p:spPr bwMode="auto">
            <a:xfrm>
              <a:off x="2390" y="2088"/>
              <a:ext cx="7" cy="5"/>
            </a:xfrm>
            <a:prstGeom prst="rect">
              <a:avLst/>
            </a:prstGeom>
            <a:solidFill>
              <a:srgbClr val="000000"/>
            </a:solidFill>
            <a:ln w="9525">
              <a:solidFill>
                <a:schemeClr val="accent2"/>
              </a:solidFill>
              <a:miter lim="800000"/>
              <a:headEnd/>
              <a:tailEnd/>
            </a:ln>
          </p:spPr>
          <p:txBody>
            <a:bodyPr/>
            <a:lstStyle/>
            <a:p>
              <a:endParaRPr lang="en-US"/>
            </a:p>
          </p:txBody>
        </p:sp>
        <p:sp>
          <p:nvSpPr>
            <p:cNvPr id="12675" name="Rectangle 501"/>
            <p:cNvSpPr>
              <a:spLocks noChangeArrowheads="1"/>
            </p:cNvSpPr>
            <p:nvPr/>
          </p:nvSpPr>
          <p:spPr bwMode="auto">
            <a:xfrm>
              <a:off x="2306" y="2182"/>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676" name="Rectangle 502"/>
            <p:cNvSpPr>
              <a:spLocks noChangeArrowheads="1"/>
            </p:cNvSpPr>
            <p:nvPr/>
          </p:nvSpPr>
          <p:spPr bwMode="auto">
            <a:xfrm>
              <a:off x="2432" y="2093"/>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677" name="Rectangle 503"/>
            <p:cNvSpPr>
              <a:spLocks noChangeArrowheads="1"/>
            </p:cNvSpPr>
            <p:nvPr/>
          </p:nvSpPr>
          <p:spPr bwMode="auto">
            <a:xfrm>
              <a:off x="2432" y="2037"/>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678" name="Rectangle 504"/>
            <p:cNvSpPr>
              <a:spLocks noChangeArrowheads="1"/>
            </p:cNvSpPr>
            <p:nvPr/>
          </p:nvSpPr>
          <p:spPr bwMode="auto">
            <a:xfrm>
              <a:off x="2386" y="2191"/>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679" name="Rectangle 505"/>
            <p:cNvSpPr>
              <a:spLocks noChangeArrowheads="1"/>
            </p:cNvSpPr>
            <p:nvPr/>
          </p:nvSpPr>
          <p:spPr bwMode="auto">
            <a:xfrm>
              <a:off x="2372" y="2121"/>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680" name="Rectangle 506"/>
            <p:cNvSpPr>
              <a:spLocks noChangeArrowheads="1"/>
            </p:cNvSpPr>
            <p:nvPr/>
          </p:nvSpPr>
          <p:spPr bwMode="auto">
            <a:xfrm>
              <a:off x="2414" y="2044"/>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681" name="Rectangle 507"/>
            <p:cNvSpPr>
              <a:spLocks noChangeArrowheads="1"/>
            </p:cNvSpPr>
            <p:nvPr/>
          </p:nvSpPr>
          <p:spPr bwMode="auto">
            <a:xfrm>
              <a:off x="2331" y="2239"/>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682" name="Rectangle 508"/>
            <p:cNvSpPr>
              <a:spLocks noChangeArrowheads="1"/>
            </p:cNvSpPr>
            <p:nvPr/>
          </p:nvSpPr>
          <p:spPr bwMode="auto">
            <a:xfrm>
              <a:off x="2331" y="2200"/>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683" name="Rectangle 509"/>
            <p:cNvSpPr>
              <a:spLocks noChangeArrowheads="1"/>
            </p:cNvSpPr>
            <p:nvPr/>
          </p:nvSpPr>
          <p:spPr bwMode="auto">
            <a:xfrm>
              <a:off x="2281" y="2104"/>
              <a:ext cx="7" cy="6"/>
            </a:xfrm>
            <a:prstGeom prst="rect">
              <a:avLst/>
            </a:prstGeom>
            <a:solidFill>
              <a:srgbClr val="000000"/>
            </a:solidFill>
            <a:ln w="9525">
              <a:solidFill>
                <a:schemeClr val="accent2"/>
              </a:solidFill>
              <a:miter lim="800000"/>
              <a:headEnd/>
              <a:tailEnd/>
            </a:ln>
          </p:spPr>
          <p:txBody>
            <a:bodyPr/>
            <a:lstStyle/>
            <a:p>
              <a:endParaRPr lang="en-US"/>
            </a:p>
          </p:txBody>
        </p:sp>
        <p:sp>
          <p:nvSpPr>
            <p:cNvPr id="12684" name="Rectangle 510"/>
            <p:cNvSpPr>
              <a:spLocks noChangeArrowheads="1"/>
            </p:cNvSpPr>
            <p:nvPr/>
          </p:nvSpPr>
          <p:spPr bwMode="auto">
            <a:xfrm>
              <a:off x="2362" y="2175"/>
              <a:ext cx="5" cy="5"/>
            </a:xfrm>
            <a:prstGeom prst="rect">
              <a:avLst/>
            </a:prstGeom>
            <a:solidFill>
              <a:srgbClr val="000000"/>
            </a:solidFill>
            <a:ln w="9525">
              <a:solidFill>
                <a:schemeClr val="accent2"/>
              </a:solidFill>
              <a:miter lim="800000"/>
              <a:headEnd/>
              <a:tailEnd/>
            </a:ln>
          </p:spPr>
          <p:txBody>
            <a:bodyPr/>
            <a:lstStyle/>
            <a:p>
              <a:endParaRPr lang="en-US"/>
            </a:p>
          </p:txBody>
        </p:sp>
        <p:sp>
          <p:nvSpPr>
            <p:cNvPr id="12685" name="Rectangle 511"/>
            <p:cNvSpPr>
              <a:spLocks noChangeArrowheads="1"/>
            </p:cNvSpPr>
            <p:nvPr/>
          </p:nvSpPr>
          <p:spPr bwMode="auto">
            <a:xfrm>
              <a:off x="2264" y="2242"/>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686" name="Rectangle 512"/>
            <p:cNvSpPr>
              <a:spLocks noChangeArrowheads="1"/>
            </p:cNvSpPr>
            <p:nvPr/>
          </p:nvSpPr>
          <p:spPr bwMode="auto">
            <a:xfrm>
              <a:off x="2421" y="2117"/>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687" name="Rectangle 513"/>
            <p:cNvSpPr>
              <a:spLocks noChangeArrowheads="1"/>
            </p:cNvSpPr>
            <p:nvPr/>
          </p:nvSpPr>
          <p:spPr bwMode="auto">
            <a:xfrm>
              <a:off x="2397" y="2159"/>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688" name="Rectangle 514"/>
            <p:cNvSpPr>
              <a:spLocks noChangeArrowheads="1"/>
            </p:cNvSpPr>
            <p:nvPr/>
          </p:nvSpPr>
          <p:spPr bwMode="auto">
            <a:xfrm>
              <a:off x="2443" y="2072"/>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689" name="Rectangle 515"/>
            <p:cNvSpPr>
              <a:spLocks noChangeArrowheads="1"/>
            </p:cNvSpPr>
            <p:nvPr/>
          </p:nvSpPr>
          <p:spPr bwMode="auto">
            <a:xfrm>
              <a:off x="2319" y="2292"/>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690" name="Rectangle 516"/>
            <p:cNvSpPr>
              <a:spLocks noChangeArrowheads="1"/>
            </p:cNvSpPr>
            <p:nvPr/>
          </p:nvSpPr>
          <p:spPr bwMode="auto">
            <a:xfrm>
              <a:off x="2368" y="2185"/>
              <a:ext cx="7" cy="6"/>
            </a:xfrm>
            <a:prstGeom prst="rect">
              <a:avLst/>
            </a:prstGeom>
            <a:solidFill>
              <a:srgbClr val="000000"/>
            </a:solidFill>
            <a:ln w="9525">
              <a:solidFill>
                <a:schemeClr val="accent2"/>
              </a:solidFill>
              <a:miter lim="800000"/>
              <a:headEnd/>
              <a:tailEnd/>
            </a:ln>
          </p:spPr>
          <p:txBody>
            <a:bodyPr/>
            <a:lstStyle/>
            <a:p>
              <a:endParaRPr lang="en-US"/>
            </a:p>
          </p:txBody>
        </p:sp>
        <p:sp>
          <p:nvSpPr>
            <p:cNvPr id="12691" name="Rectangle 517"/>
            <p:cNvSpPr>
              <a:spLocks noChangeArrowheads="1"/>
            </p:cNvSpPr>
            <p:nvPr/>
          </p:nvSpPr>
          <p:spPr bwMode="auto">
            <a:xfrm>
              <a:off x="2342" y="2210"/>
              <a:ext cx="7" cy="5"/>
            </a:xfrm>
            <a:prstGeom prst="rect">
              <a:avLst/>
            </a:prstGeom>
            <a:solidFill>
              <a:srgbClr val="000000"/>
            </a:solidFill>
            <a:ln w="9525">
              <a:solidFill>
                <a:schemeClr val="accent2"/>
              </a:solidFill>
              <a:miter lim="800000"/>
              <a:headEnd/>
              <a:tailEnd/>
            </a:ln>
          </p:spPr>
          <p:txBody>
            <a:bodyPr/>
            <a:lstStyle/>
            <a:p>
              <a:endParaRPr lang="en-US"/>
            </a:p>
          </p:txBody>
        </p:sp>
        <p:sp>
          <p:nvSpPr>
            <p:cNvPr id="12692" name="Rectangle 518"/>
            <p:cNvSpPr>
              <a:spLocks noChangeArrowheads="1"/>
            </p:cNvSpPr>
            <p:nvPr/>
          </p:nvSpPr>
          <p:spPr bwMode="auto">
            <a:xfrm>
              <a:off x="2376" y="2124"/>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693" name="Rectangle 519"/>
            <p:cNvSpPr>
              <a:spLocks noChangeArrowheads="1"/>
            </p:cNvSpPr>
            <p:nvPr/>
          </p:nvSpPr>
          <p:spPr bwMode="auto">
            <a:xfrm>
              <a:off x="2364" y="2158"/>
              <a:ext cx="7" cy="5"/>
            </a:xfrm>
            <a:prstGeom prst="rect">
              <a:avLst/>
            </a:prstGeom>
            <a:solidFill>
              <a:srgbClr val="000000"/>
            </a:solidFill>
            <a:ln w="9525">
              <a:solidFill>
                <a:schemeClr val="accent2"/>
              </a:solidFill>
              <a:miter lim="800000"/>
              <a:headEnd/>
              <a:tailEnd/>
            </a:ln>
          </p:spPr>
          <p:txBody>
            <a:bodyPr/>
            <a:lstStyle/>
            <a:p>
              <a:endParaRPr lang="en-US"/>
            </a:p>
          </p:txBody>
        </p:sp>
        <p:sp>
          <p:nvSpPr>
            <p:cNvPr id="12694" name="Rectangle 520"/>
            <p:cNvSpPr>
              <a:spLocks noChangeArrowheads="1"/>
            </p:cNvSpPr>
            <p:nvPr/>
          </p:nvSpPr>
          <p:spPr bwMode="auto">
            <a:xfrm>
              <a:off x="2349" y="2185"/>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695" name="Rectangle 521"/>
            <p:cNvSpPr>
              <a:spLocks noChangeArrowheads="1"/>
            </p:cNvSpPr>
            <p:nvPr/>
          </p:nvSpPr>
          <p:spPr bwMode="auto">
            <a:xfrm>
              <a:off x="2371" y="2180"/>
              <a:ext cx="5" cy="5"/>
            </a:xfrm>
            <a:prstGeom prst="rect">
              <a:avLst/>
            </a:prstGeom>
            <a:solidFill>
              <a:srgbClr val="000000"/>
            </a:solidFill>
            <a:ln w="9525">
              <a:solidFill>
                <a:schemeClr val="accent2"/>
              </a:solidFill>
              <a:miter lim="800000"/>
              <a:headEnd/>
              <a:tailEnd/>
            </a:ln>
          </p:spPr>
          <p:txBody>
            <a:bodyPr/>
            <a:lstStyle/>
            <a:p>
              <a:endParaRPr lang="en-US"/>
            </a:p>
          </p:txBody>
        </p:sp>
        <p:sp>
          <p:nvSpPr>
            <p:cNvPr id="12696" name="Rectangle 522"/>
            <p:cNvSpPr>
              <a:spLocks noChangeArrowheads="1"/>
            </p:cNvSpPr>
            <p:nvPr/>
          </p:nvSpPr>
          <p:spPr bwMode="auto">
            <a:xfrm>
              <a:off x="2410" y="2066"/>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697" name="Rectangle 523"/>
            <p:cNvSpPr>
              <a:spLocks noChangeArrowheads="1"/>
            </p:cNvSpPr>
            <p:nvPr/>
          </p:nvSpPr>
          <p:spPr bwMode="auto">
            <a:xfrm>
              <a:off x="2420" y="2022"/>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698" name="Rectangle 524"/>
            <p:cNvSpPr>
              <a:spLocks noChangeArrowheads="1"/>
            </p:cNvSpPr>
            <p:nvPr/>
          </p:nvSpPr>
          <p:spPr bwMode="auto">
            <a:xfrm>
              <a:off x="2414" y="2115"/>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699" name="Rectangle 525"/>
            <p:cNvSpPr>
              <a:spLocks noChangeArrowheads="1"/>
            </p:cNvSpPr>
            <p:nvPr/>
          </p:nvSpPr>
          <p:spPr bwMode="auto">
            <a:xfrm>
              <a:off x="2292" y="2239"/>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700" name="Rectangle 526"/>
            <p:cNvSpPr>
              <a:spLocks noChangeArrowheads="1"/>
            </p:cNvSpPr>
            <p:nvPr/>
          </p:nvSpPr>
          <p:spPr bwMode="auto">
            <a:xfrm>
              <a:off x="2364" y="2134"/>
              <a:ext cx="7" cy="5"/>
            </a:xfrm>
            <a:prstGeom prst="rect">
              <a:avLst/>
            </a:prstGeom>
            <a:solidFill>
              <a:srgbClr val="000000"/>
            </a:solidFill>
            <a:ln w="9525">
              <a:solidFill>
                <a:schemeClr val="accent2"/>
              </a:solidFill>
              <a:miter lim="800000"/>
              <a:headEnd/>
              <a:tailEnd/>
            </a:ln>
          </p:spPr>
          <p:txBody>
            <a:bodyPr/>
            <a:lstStyle/>
            <a:p>
              <a:endParaRPr lang="en-US"/>
            </a:p>
          </p:txBody>
        </p:sp>
        <p:sp>
          <p:nvSpPr>
            <p:cNvPr id="12701" name="Rectangle 527"/>
            <p:cNvSpPr>
              <a:spLocks noChangeArrowheads="1"/>
            </p:cNvSpPr>
            <p:nvPr/>
          </p:nvSpPr>
          <p:spPr bwMode="auto">
            <a:xfrm>
              <a:off x="2408" y="2146"/>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702" name="Rectangle 528"/>
            <p:cNvSpPr>
              <a:spLocks noChangeArrowheads="1"/>
            </p:cNvSpPr>
            <p:nvPr/>
          </p:nvSpPr>
          <p:spPr bwMode="auto">
            <a:xfrm>
              <a:off x="2325" y="2226"/>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703" name="Rectangle 529"/>
            <p:cNvSpPr>
              <a:spLocks noChangeArrowheads="1"/>
            </p:cNvSpPr>
            <p:nvPr/>
          </p:nvSpPr>
          <p:spPr bwMode="auto">
            <a:xfrm>
              <a:off x="2310" y="2243"/>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704" name="Rectangle 530"/>
            <p:cNvSpPr>
              <a:spLocks noChangeArrowheads="1"/>
            </p:cNvSpPr>
            <p:nvPr/>
          </p:nvSpPr>
          <p:spPr bwMode="auto">
            <a:xfrm>
              <a:off x="2332" y="2130"/>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705" name="Rectangle 531"/>
            <p:cNvSpPr>
              <a:spLocks noChangeArrowheads="1"/>
            </p:cNvSpPr>
            <p:nvPr/>
          </p:nvSpPr>
          <p:spPr bwMode="auto">
            <a:xfrm>
              <a:off x="2375" y="2185"/>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706" name="Rectangle 532"/>
            <p:cNvSpPr>
              <a:spLocks noChangeArrowheads="1"/>
            </p:cNvSpPr>
            <p:nvPr/>
          </p:nvSpPr>
          <p:spPr bwMode="auto">
            <a:xfrm>
              <a:off x="2421" y="2066"/>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707" name="Rectangle 533"/>
            <p:cNvSpPr>
              <a:spLocks noChangeArrowheads="1"/>
            </p:cNvSpPr>
            <p:nvPr/>
          </p:nvSpPr>
          <p:spPr bwMode="auto">
            <a:xfrm>
              <a:off x="2408" y="2096"/>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708" name="Rectangle 534"/>
            <p:cNvSpPr>
              <a:spLocks noChangeArrowheads="1"/>
            </p:cNvSpPr>
            <p:nvPr/>
          </p:nvSpPr>
          <p:spPr bwMode="auto">
            <a:xfrm>
              <a:off x="2402" y="2110"/>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2709" name="Rectangle 535"/>
            <p:cNvSpPr>
              <a:spLocks noChangeArrowheads="1"/>
            </p:cNvSpPr>
            <p:nvPr/>
          </p:nvSpPr>
          <p:spPr bwMode="auto">
            <a:xfrm>
              <a:off x="2388" y="2125"/>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710" name="Rectangle 536"/>
            <p:cNvSpPr>
              <a:spLocks noChangeArrowheads="1"/>
            </p:cNvSpPr>
            <p:nvPr/>
          </p:nvSpPr>
          <p:spPr bwMode="auto">
            <a:xfrm>
              <a:off x="2480" y="1983"/>
              <a:ext cx="5" cy="5"/>
            </a:xfrm>
            <a:prstGeom prst="rect">
              <a:avLst/>
            </a:prstGeom>
            <a:solidFill>
              <a:srgbClr val="000000"/>
            </a:solidFill>
            <a:ln w="9525">
              <a:solidFill>
                <a:schemeClr val="accent2"/>
              </a:solidFill>
              <a:miter lim="800000"/>
              <a:headEnd/>
              <a:tailEnd/>
            </a:ln>
          </p:spPr>
          <p:txBody>
            <a:bodyPr/>
            <a:lstStyle/>
            <a:p>
              <a:endParaRPr lang="en-US"/>
            </a:p>
          </p:txBody>
        </p:sp>
        <p:sp>
          <p:nvSpPr>
            <p:cNvPr id="12711" name="Rectangle 537"/>
            <p:cNvSpPr>
              <a:spLocks noChangeArrowheads="1"/>
            </p:cNvSpPr>
            <p:nvPr/>
          </p:nvSpPr>
          <p:spPr bwMode="auto">
            <a:xfrm>
              <a:off x="2408" y="2072"/>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712" name="Rectangle 538"/>
            <p:cNvSpPr>
              <a:spLocks noChangeArrowheads="1"/>
            </p:cNvSpPr>
            <p:nvPr/>
          </p:nvSpPr>
          <p:spPr bwMode="auto">
            <a:xfrm>
              <a:off x="2416" y="2045"/>
              <a:ext cx="7" cy="6"/>
            </a:xfrm>
            <a:prstGeom prst="rect">
              <a:avLst/>
            </a:prstGeom>
            <a:solidFill>
              <a:srgbClr val="000000"/>
            </a:solidFill>
            <a:ln w="9525">
              <a:solidFill>
                <a:schemeClr val="accent2"/>
              </a:solidFill>
              <a:miter lim="800000"/>
              <a:headEnd/>
              <a:tailEnd/>
            </a:ln>
          </p:spPr>
          <p:txBody>
            <a:bodyPr/>
            <a:lstStyle/>
            <a:p>
              <a:endParaRPr lang="en-US"/>
            </a:p>
          </p:txBody>
        </p:sp>
        <p:sp>
          <p:nvSpPr>
            <p:cNvPr id="12713" name="Rectangle 539"/>
            <p:cNvSpPr>
              <a:spLocks noChangeArrowheads="1"/>
            </p:cNvSpPr>
            <p:nvPr/>
          </p:nvSpPr>
          <p:spPr bwMode="auto">
            <a:xfrm>
              <a:off x="2424" y="2142"/>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714" name="Rectangle 540"/>
            <p:cNvSpPr>
              <a:spLocks noChangeArrowheads="1"/>
            </p:cNvSpPr>
            <p:nvPr/>
          </p:nvSpPr>
          <p:spPr bwMode="auto">
            <a:xfrm>
              <a:off x="2427" y="2137"/>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2715" name="Rectangle 541"/>
            <p:cNvSpPr>
              <a:spLocks noChangeArrowheads="1"/>
            </p:cNvSpPr>
            <p:nvPr/>
          </p:nvSpPr>
          <p:spPr bwMode="auto">
            <a:xfrm>
              <a:off x="2397" y="2176"/>
              <a:ext cx="5" cy="5"/>
            </a:xfrm>
            <a:prstGeom prst="rect">
              <a:avLst/>
            </a:prstGeom>
            <a:solidFill>
              <a:srgbClr val="000000"/>
            </a:solidFill>
            <a:ln w="9525">
              <a:solidFill>
                <a:schemeClr val="accent2"/>
              </a:solidFill>
              <a:miter lim="800000"/>
              <a:headEnd/>
              <a:tailEnd/>
            </a:ln>
          </p:spPr>
          <p:txBody>
            <a:bodyPr/>
            <a:lstStyle/>
            <a:p>
              <a:endParaRPr lang="en-US"/>
            </a:p>
          </p:txBody>
        </p:sp>
        <p:sp>
          <p:nvSpPr>
            <p:cNvPr id="12716" name="Rectangle 542"/>
            <p:cNvSpPr>
              <a:spLocks noChangeArrowheads="1"/>
            </p:cNvSpPr>
            <p:nvPr/>
          </p:nvSpPr>
          <p:spPr bwMode="auto">
            <a:xfrm>
              <a:off x="2319" y="2198"/>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717" name="Rectangle 543"/>
            <p:cNvSpPr>
              <a:spLocks noChangeArrowheads="1"/>
            </p:cNvSpPr>
            <p:nvPr/>
          </p:nvSpPr>
          <p:spPr bwMode="auto">
            <a:xfrm>
              <a:off x="2381" y="2134"/>
              <a:ext cx="7" cy="5"/>
            </a:xfrm>
            <a:prstGeom prst="rect">
              <a:avLst/>
            </a:prstGeom>
            <a:solidFill>
              <a:srgbClr val="000000"/>
            </a:solidFill>
            <a:ln w="9525">
              <a:solidFill>
                <a:schemeClr val="accent2"/>
              </a:solidFill>
              <a:miter lim="800000"/>
              <a:headEnd/>
              <a:tailEnd/>
            </a:ln>
          </p:spPr>
          <p:txBody>
            <a:bodyPr/>
            <a:lstStyle/>
            <a:p>
              <a:endParaRPr lang="en-US"/>
            </a:p>
          </p:txBody>
        </p:sp>
        <p:sp>
          <p:nvSpPr>
            <p:cNvPr id="12718" name="Rectangle 544"/>
            <p:cNvSpPr>
              <a:spLocks noChangeArrowheads="1"/>
            </p:cNvSpPr>
            <p:nvPr/>
          </p:nvSpPr>
          <p:spPr bwMode="auto">
            <a:xfrm>
              <a:off x="2381" y="2085"/>
              <a:ext cx="7" cy="6"/>
            </a:xfrm>
            <a:prstGeom prst="rect">
              <a:avLst/>
            </a:prstGeom>
            <a:solidFill>
              <a:srgbClr val="000000"/>
            </a:solidFill>
            <a:ln w="9525">
              <a:solidFill>
                <a:schemeClr val="accent2"/>
              </a:solidFill>
              <a:miter lim="800000"/>
              <a:headEnd/>
              <a:tailEnd/>
            </a:ln>
          </p:spPr>
          <p:txBody>
            <a:bodyPr/>
            <a:lstStyle/>
            <a:p>
              <a:endParaRPr lang="en-US"/>
            </a:p>
          </p:txBody>
        </p:sp>
        <p:sp>
          <p:nvSpPr>
            <p:cNvPr id="12719" name="Rectangle 545"/>
            <p:cNvSpPr>
              <a:spLocks noChangeArrowheads="1"/>
            </p:cNvSpPr>
            <p:nvPr/>
          </p:nvSpPr>
          <p:spPr bwMode="auto">
            <a:xfrm>
              <a:off x="2445" y="2047"/>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720" name="Rectangle 546"/>
            <p:cNvSpPr>
              <a:spLocks noChangeArrowheads="1"/>
            </p:cNvSpPr>
            <p:nvPr/>
          </p:nvSpPr>
          <p:spPr bwMode="auto">
            <a:xfrm>
              <a:off x="2358" y="2115"/>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721" name="Rectangle 547"/>
            <p:cNvSpPr>
              <a:spLocks noChangeArrowheads="1"/>
            </p:cNvSpPr>
            <p:nvPr/>
          </p:nvSpPr>
          <p:spPr bwMode="auto">
            <a:xfrm>
              <a:off x="2397" y="2163"/>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722" name="Rectangle 548"/>
            <p:cNvSpPr>
              <a:spLocks noChangeArrowheads="1"/>
            </p:cNvSpPr>
            <p:nvPr/>
          </p:nvSpPr>
          <p:spPr bwMode="auto">
            <a:xfrm>
              <a:off x="2328" y="2165"/>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723" name="Rectangle 549"/>
            <p:cNvSpPr>
              <a:spLocks noChangeArrowheads="1"/>
            </p:cNvSpPr>
            <p:nvPr/>
          </p:nvSpPr>
          <p:spPr bwMode="auto">
            <a:xfrm>
              <a:off x="2423" y="2108"/>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724" name="Rectangle 550"/>
            <p:cNvSpPr>
              <a:spLocks noChangeArrowheads="1"/>
            </p:cNvSpPr>
            <p:nvPr/>
          </p:nvSpPr>
          <p:spPr bwMode="auto">
            <a:xfrm>
              <a:off x="2389" y="2133"/>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2725" name="Rectangle 551"/>
            <p:cNvSpPr>
              <a:spLocks noChangeArrowheads="1"/>
            </p:cNvSpPr>
            <p:nvPr/>
          </p:nvSpPr>
          <p:spPr bwMode="auto">
            <a:xfrm>
              <a:off x="2425" y="2107"/>
              <a:ext cx="7" cy="6"/>
            </a:xfrm>
            <a:prstGeom prst="rect">
              <a:avLst/>
            </a:prstGeom>
            <a:solidFill>
              <a:srgbClr val="000000"/>
            </a:solidFill>
            <a:ln w="9525">
              <a:solidFill>
                <a:schemeClr val="accent2"/>
              </a:solidFill>
              <a:miter lim="800000"/>
              <a:headEnd/>
              <a:tailEnd/>
            </a:ln>
          </p:spPr>
          <p:txBody>
            <a:bodyPr/>
            <a:lstStyle/>
            <a:p>
              <a:endParaRPr lang="en-US"/>
            </a:p>
          </p:txBody>
        </p:sp>
        <p:sp>
          <p:nvSpPr>
            <p:cNvPr id="12726" name="Rectangle 552"/>
            <p:cNvSpPr>
              <a:spLocks noChangeArrowheads="1"/>
            </p:cNvSpPr>
            <p:nvPr/>
          </p:nvSpPr>
          <p:spPr bwMode="auto">
            <a:xfrm>
              <a:off x="2358" y="2120"/>
              <a:ext cx="5" cy="5"/>
            </a:xfrm>
            <a:prstGeom prst="rect">
              <a:avLst/>
            </a:prstGeom>
            <a:solidFill>
              <a:srgbClr val="000000"/>
            </a:solidFill>
            <a:ln w="9525">
              <a:solidFill>
                <a:schemeClr val="accent2"/>
              </a:solidFill>
              <a:miter lim="800000"/>
              <a:headEnd/>
              <a:tailEnd/>
            </a:ln>
          </p:spPr>
          <p:txBody>
            <a:bodyPr/>
            <a:lstStyle/>
            <a:p>
              <a:endParaRPr lang="en-US"/>
            </a:p>
          </p:txBody>
        </p:sp>
        <p:sp>
          <p:nvSpPr>
            <p:cNvPr id="12727" name="Rectangle 553"/>
            <p:cNvSpPr>
              <a:spLocks noChangeArrowheads="1"/>
            </p:cNvSpPr>
            <p:nvPr/>
          </p:nvSpPr>
          <p:spPr bwMode="auto">
            <a:xfrm>
              <a:off x="2328" y="2204"/>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728" name="Rectangle 554"/>
            <p:cNvSpPr>
              <a:spLocks noChangeArrowheads="1"/>
            </p:cNvSpPr>
            <p:nvPr/>
          </p:nvSpPr>
          <p:spPr bwMode="auto">
            <a:xfrm>
              <a:off x="2375" y="2121"/>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729" name="Rectangle 555"/>
            <p:cNvSpPr>
              <a:spLocks noChangeArrowheads="1"/>
            </p:cNvSpPr>
            <p:nvPr/>
          </p:nvSpPr>
          <p:spPr bwMode="auto">
            <a:xfrm>
              <a:off x="2331" y="2184"/>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730" name="Rectangle 556"/>
            <p:cNvSpPr>
              <a:spLocks noChangeArrowheads="1"/>
            </p:cNvSpPr>
            <p:nvPr/>
          </p:nvSpPr>
          <p:spPr bwMode="auto">
            <a:xfrm>
              <a:off x="2386" y="2134"/>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2731" name="Rectangle 557"/>
            <p:cNvSpPr>
              <a:spLocks noChangeArrowheads="1"/>
            </p:cNvSpPr>
            <p:nvPr/>
          </p:nvSpPr>
          <p:spPr bwMode="auto">
            <a:xfrm>
              <a:off x="2390" y="2197"/>
              <a:ext cx="7" cy="6"/>
            </a:xfrm>
            <a:prstGeom prst="rect">
              <a:avLst/>
            </a:prstGeom>
            <a:solidFill>
              <a:srgbClr val="000000"/>
            </a:solidFill>
            <a:ln w="9525">
              <a:solidFill>
                <a:schemeClr val="accent2"/>
              </a:solidFill>
              <a:miter lim="800000"/>
              <a:headEnd/>
              <a:tailEnd/>
            </a:ln>
          </p:spPr>
          <p:txBody>
            <a:bodyPr/>
            <a:lstStyle/>
            <a:p>
              <a:endParaRPr lang="en-US"/>
            </a:p>
          </p:txBody>
        </p:sp>
        <p:sp>
          <p:nvSpPr>
            <p:cNvPr id="12732" name="Rectangle 558"/>
            <p:cNvSpPr>
              <a:spLocks noChangeArrowheads="1"/>
            </p:cNvSpPr>
            <p:nvPr/>
          </p:nvSpPr>
          <p:spPr bwMode="auto">
            <a:xfrm>
              <a:off x="2367" y="2163"/>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733" name="Rectangle 559"/>
            <p:cNvSpPr>
              <a:spLocks noChangeArrowheads="1"/>
            </p:cNvSpPr>
            <p:nvPr/>
          </p:nvSpPr>
          <p:spPr bwMode="auto">
            <a:xfrm>
              <a:off x="2334" y="2212"/>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2734" name="Rectangle 560"/>
            <p:cNvSpPr>
              <a:spLocks noChangeArrowheads="1"/>
            </p:cNvSpPr>
            <p:nvPr/>
          </p:nvSpPr>
          <p:spPr bwMode="auto">
            <a:xfrm>
              <a:off x="2401" y="2140"/>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735" name="Rectangle 561"/>
            <p:cNvSpPr>
              <a:spLocks noChangeArrowheads="1"/>
            </p:cNvSpPr>
            <p:nvPr/>
          </p:nvSpPr>
          <p:spPr bwMode="auto">
            <a:xfrm>
              <a:off x="2380" y="2110"/>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2736" name="Rectangle 562"/>
            <p:cNvSpPr>
              <a:spLocks noChangeArrowheads="1"/>
            </p:cNvSpPr>
            <p:nvPr/>
          </p:nvSpPr>
          <p:spPr bwMode="auto">
            <a:xfrm>
              <a:off x="2372" y="2153"/>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737" name="Rectangle 563"/>
            <p:cNvSpPr>
              <a:spLocks noChangeArrowheads="1"/>
            </p:cNvSpPr>
            <p:nvPr/>
          </p:nvSpPr>
          <p:spPr bwMode="auto">
            <a:xfrm>
              <a:off x="2393" y="2152"/>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738" name="Rectangle 564"/>
            <p:cNvSpPr>
              <a:spLocks noChangeArrowheads="1"/>
            </p:cNvSpPr>
            <p:nvPr/>
          </p:nvSpPr>
          <p:spPr bwMode="auto">
            <a:xfrm>
              <a:off x="2363" y="2171"/>
              <a:ext cx="5" cy="5"/>
            </a:xfrm>
            <a:prstGeom prst="rect">
              <a:avLst/>
            </a:prstGeom>
            <a:solidFill>
              <a:srgbClr val="000000"/>
            </a:solidFill>
            <a:ln w="9525">
              <a:solidFill>
                <a:schemeClr val="accent2"/>
              </a:solidFill>
              <a:miter lim="800000"/>
              <a:headEnd/>
              <a:tailEnd/>
            </a:ln>
          </p:spPr>
          <p:txBody>
            <a:bodyPr/>
            <a:lstStyle/>
            <a:p>
              <a:endParaRPr lang="en-US"/>
            </a:p>
          </p:txBody>
        </p:sp>
        <p:sp>
          <p:nvSpPr>
            <p:cNvPr id="12739" name="Rectangle 565"/>
            <p:cNvSpPr>
              <a:spLocks noChangeArrowheads="1"/>
            </p:cNvSpPr>
            <p:nvPr/>
          </p:nvSpPr>
          <p:spPr bwMode="auto">
            <a:xfrm>
              <a:off x="2363" y="2204"/>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740" name="Rectangle 566"/>
            <p:cNvSpPr>
              <a:spLocks noChangeArrowheads="1"/>
            </p:cNvSpPr>
            <p:nvPr/>
          </p:nvSpPr>
          <p:spPr bwMode="auto">
            <a:xfrm>
              <a:off x="2386" y="2123"/>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2741" name="Rectangle 567"/>
            <p:cNvSpPr>
              <a:spLocks noChangeArrowheads="1"/>
            </p:cNvSpPr>
            <p:nvPr/>
          </p:nvSpPr>
          <p:spPr bwMode="auto">
            <a:xfrm>
              <a:off x="2402" y="2185"/>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742" name="Rectangle 568"/>
            <p:cNvSpPr>
              <a:spLocks noChangeArrowheads="1"/>
            </p:cNvSpPr>
            <p:nvPr/>
          </p:nvSpPr>
          <p:spPr bwMode="auto">
            <a:xfrm>
              <a:off x="2355" y="2165"/>
              <a:ext cx="7" cy="6"/>
            </a:xfrm>
            <a:prstGeom prst="rect">
              <a:avLst/>
            </a:prstGeom>
            <a:solidFill>
              <a:srgbClr val="000000"/>
            </a:solidFill>
            <a:ln w="9525">
              <a:solidFill>
                <a:schemeClr val="accent2"/>
              </a:solidFill>
              <a:miter lim="800000"/>
              <a:headEnd/>
              <a:tailEnd/>
            </a:ln>
          </p:spPr>
          <p:txBody>
            <a:bodyPr/>
            <a:lstStyle/>
            <a:p>
              <a:endParaRPr lang="en-US"/>
            </a:p>
          </p:txBody>
        </p:sp>
        <p:sp>
          <p:nvSpPr>
            <p:cNvPr id="12743" name="Rectangle 569"/>
            <p:cNvSpPr>
              <a:spLocks noChangeArrowheads="1"/>
            </p:cNvSpPr>
            <p:nvPr/>
          </p:nvSpPr>
          <p:spPr bwMode="auto">
            <a:xfrm>
              <a:off x="2428" y="2050"/>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744" name="Rectangle 570"/>
            <p:cNvSpPr>
              <a:spLocks noChangeArrowheads="1"/>
            </p:cNvSpPr>
            <p:nvPr/>
          </p:nvSpPr>
          <p:spPr bwMode="auto">
            <a:xfrm>
              <a:off x="2341" y="2203"/>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2745" name="Rectangle 571"/>
            <p:cNvSpPr>
              <a:spLocks noChangeArrowheads="1"/>
            </p:cNvSpPr>
            <p:nvPr/>
          </p:nvSpPr>
          <p:spPr bwMode="auto">
            <a:xfrm>
              <a:off x="2419" y="2114"/>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746" name="Rectangle 572"/>
            <p:cNvSpPr>
              <a:spLocks noChangeArrowheads="1"/>
            </p:cNvSpPr>
            <p:nvPr/>
          </p:nvSpPr>
          <p:spPr bwMode="auto">
            <a:xfrm>
              <a:off x="2427" y="2035"/>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747" name="Rectangle 573"/>
            <p:cNvSpPr>
              <a:spLocks noChangeArrowheads="1"/>
            </p:cNvSpPr>
            <p:nvPr/>
          </p:nvSpPr>
          <p:spPr bwMode="auto">
            <a:xfrm>
              <a:off x="2310" y="2268"/>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748" name="Rectangle 574"/>
            <p:cNvSpPr>
              <a:spLocks noChangeArrowheads="1"/>
            </p:cNvSpPr>
            <p:nvPr/>
          </p:nvSpPr>
          <p:spPr bwMode="auto">
            <a:xfrm>
              <a:off x="2351" y="2162"/>
              <a:ext cx="7" cy="6"/>
            </a:xfrm>
            <a:prstGeom prst="rect">
              <a:avLst/>
            </a:prstGeom>
            <a:solidFill>
              <a:srgbClr val="000000"/>
            </a:solidFill>
            <a:ln w="9525">
              <a:solidFill>
                <a:schemeClr val="accent2"/>
              </a:solidFill>
              <a:miter lim="800000"/>
              <a:headEnd/>
              <a:tailEnd/>
            </a:ln>
          </p:spPr>
          <p:txBody>
            <a:bodyPr/>
            <a:lstStyle/>
            <a:p>
              <a:endParaRPr lang="en-US"/>
            </a:p>
          </p:txBody>
        </p:sp>
        <p:sp>
          <p:nvSpPr>
            <p:cNvPr id="12749" name="Rectangle 575"/>
            <p:cNvSpPr>
              <a:spLocks noChangeArrowheads="1"/>
            </p:cNvSpPr>
            <p:nvPr/>
          </p:nvSpPr>
          <p:spPr bwMode="auto">
            <a:xfrm>
              <a:off x="2437" y="2083"/>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750" name="Rectangle 576"/>
            <p:cNvSpPr>
              <a:spLocks noChangeArrowheads="1"/>
            </p:cNvSpPr>
            <p:nvPr/>
          </p:nvSpPr>
          <p:spPr bwMode="auto">
            <a:xfrm>
              <a:off x="2347" y="2188"/>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751" name="Rectangle 577"/>
            <p:cNvSpPr>
              <a:spLocks noChangeArrowheads="1"/>
            </p:cNvSpPr>
            <p:nvPr/>
          </p:nvSpPr>
          <p:spPr bwMode="auto">
            <a:xfrm>
              <a:off x="2327" y="2190"/>
              <a:ext cx="5" cy="5"/>
            </a:xfrm>
            <a:prstGeom prst="rect">
              <a:avLst/>
            </a:prstGeom>
            <a:solidFill>
              <a:srgbClr val="000000"/>
            </a:solidFill>
            <a:ln w="9525">
              <a:solidFill>
                <a:schemeClr val="accent2"/>
              </a:solidFill>
              <a:miter lim="800000"/>
              <a:headEnd/>
              <a:tailEnd/>
            </a:ln>
          </p:spPr>
          <p:txBody>
            <a:bodyPr/>
            <a:lstStyle/>
            <a:p>
              <a:endParaRPr lang="en-US"/>
            </a:p>
          </p:txBody>
        </p:sp>
        <p:sp>
          <p:nvSpPr>
            <p:cNvPr id="12752" name="Rectangle 578"/>
            <p:cNvSpPr>
              <a:spLocks noChangeArrowheads="1"/>
            </p:cNvSpPr>
            <p:nvPr/>
          </p:nvSpPr>
          <p:spPr bwMode="auto">
            <a:xfrm>
              <a:off x="2340" y="2223"/>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753" name="Rectangle 579"/>
            <p:cNvSpPr>
              <a:spLocks noChangeArrowheads="1"/>
            </p:cNvSpPr>
            <p:nvPr/>
          </p:nvSpPr>
          <p:spPr bwMode="auto">
            <a:xfrm>
              <a:off x="2358" y="2194"/>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754" name="Rectangle 580"/>
            <p:cNvSpPr>
              <a:spLocks noChangeArrowheads="1"/>
            </p:cNvSpPr>
            <p:nvPr/>
          </p:nvSpPr>
          <p:spPr bwMode="auto">
            <a:xfrm>
              <a:off x="2342" y="2163"/>
              <a:ext cx="7" cy="6"/>
            </a:xfrm>
            <a:prstGeom prst="rect">
              <a:avLst/>
            </a:prstGeom>
            <a:solidFill>
              <a:srgbClr val="000000"/>
            </a:solidFill>
            <a:ln w="9525">
              <a:solidFill>
                <a:schemeClr val="accent2"/>
              </a:solidFill>
              <a:miter lim="800000"/>
              <a:headEnd/>
              <a:tailEnd/>
            </a:ln>
          </p:spPr>
          <p:txBody>
            <a:bodyPr/>
            <a:lstStyle/>
            <a:p>
              <a:endParaRPr lang="en-US"/>
            </a:p>
          </p:txBody>
        </p:sp>
        <p:sp>
          <p:nvSpPr>
            <p:cNvPr id="12755" name="Rectangle 581"/>
            <p:cNvSpPr>
              <a:spLocks noChangeArrowheads="1"/>
            </p:cNvSpPr>
            <p:nvPr/>
          </p:nvSpPr>
          <p:spPr bwMode="auto">
            <a:xfrm>
              <a:off x="2411" y="2108"/>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756" name="Rectangle 582"/>
            <p:cNvSpPr>
              <a:spLocks noChangeArrowheads="1"/>
            </p:cNvSpPr>
            <p:nvPr/>
          </p:nvSpPr>
          <p:spPr bwMode="auto">
            <a:xfrm>
              <a:off x="2350" y="2159"/>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757" name="Rectangle 583"/>
            <p:cNvSpPr>
              <a:spLocks noChangeArrowheads="1"/>
            </p:cNvSpPr>
            <p:nvPr/>
          </p:nvSpPr>
          <p:spPr bwMode="auto">
            <a:xfrm>
              <a:off x="2368" y="2137"/>
              <a:ext cx="7" cy="5"/>
            </a:xfrm>
            <a:prstGeom prst="rect">
              <a:avLst/>
            </a:prstGeom>
            <a:solidFill>
              <a:srgbClr val="000000"/>
            </a:solidFill>
            <a:ln w="9525">
              <a:solidFill>
                <a:schemeClr val="accent2"/>
              </a:solidFill>
              <a:miter lim="800000"/>
              <a:headEnd/>
              <a:tailEnd/>
            </a:ln>
          </p:spPr>
          <p:txBody>
            <a:bodyPr/>
            <a:lstStyle/>
            <a:p>
              <a:endParaRPr lang="en-US"/>
            </a:p>
          </p:txBody>
        </p:sp>
        <p:sp>
          <p:nvSpPr>
            <p:cNvPr id="12758" name="Rectangle 584"/>
            <p:cNvSpPr>
              <a:spLocks noChangeArrowheads="1"/>
            </p:cNvSpPr>
            <p:nvPr/>
          </p:nvSpPr>
          <p:spPr bwMode="auto">
            <a:xfrm>
              <a:off x="2419" y="2120"/>
              <a:ext cx="5" cy="5"/>
            </a:xfrm>
            <a:prstGeom prst="rect">
              <a:avLst/>
            </a:prstGeom>
            <a:solidFill>
              <a:srgbClr val="000000"/>
            </a:solidFill>
            <a:ln w="9525">
              <a:solidFill>
                <a:schemeClr val="accent2"/>
              </a:solidFill>
              <a:miter lim="800000"/>
              <a:headEnd/>
              <a:tailEnd/>
            </a:ln>
          </p:spPr>
          <p:txBody>
            <a:bodyPr/>
            <a:lstStyle/>
            <a:p>
              <a:endParaRPr lang="en-US"/>
            </a:p>
          </p:txBody>
        </p:sp>
        <p:sp>
          <p:nvSpPr>
            <p:cNvPr id="12759" name="Rectangle 585"/>
            <p:cNvSpPr>
              <a:spLocks noChangeArrowheads="1"/>
            </p:cNvSpPr>
            <p:nvPr/>
          </p:nvSpPr>
          <p:spPr bwMode="auto">
            <a:xfrm>
              <a:off x="2364" y="2173"/>
              <a:ext cx="7" cy="5"/>
            </a:xfrm>
            <a:prstGeom prst="rect">
              <a:avLst/>
            </a:prstGeom>
            <a:solidFill>
              <a:srgbClr val="000000"/>
            </a:solidFill>
            <a:ln w="9525">
              <a:solidFill>
                <a:schemeClr val="accent2"/>
              </a:solidFill>
              <a:miter lim="800000"/>
              <a:headEnd/>
              <a:tailEnd/>
            </a:ln>
          </p:spPr>
          <p:txBody>
            <a:bodyPr/>
            <a:lstStyle/>
            <a:p>
              <a:endParaRPr lang="en-US"/>
            </a:p>
          </p:txBody>
        </p:sp>
        <p:sp>
          <p:nvSpPr>
            <p:cNvPr id="12760" name="Rectangle 586"/>
            <p:cNvSpPr>
              <a:spLocks noChangeArrowheads="1"/>
            </p:cNvSpPr>
            <p:nvPr/>
          </p:nvSpPr>
          <p:spPr bwMode="auto">
            <a:xfrm>
              <a:off x="2360" y="2103"/>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2761" name="Rectangle 587"/>
            <p:cNvSpPr>
              <a:spLocks noChangeArrowheads="1"/>
            </p:cNvSpPr>
            <p:nvPr/>
          </p:nvSpPr>
          <p:spPr bwMode="auto">
            <a:xfrm>
              <a:off x="2389" y="2177"/>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2762" name="Rectangle 588"/>
            <p:cNvSpPr>
              <a:spLocks noChangeArrowheads="1"/>
            </p:cNvSpPr>
            <p:nvPr/>
          </p:nvSpPr>
          <p:spPr bwMode="auto">
            <a:xfrm>
              <a:off x="2386" y="2136"/>
              <a:ext cx="6" cy="4"/>
            </a:xfrm>
            <a:prstGeom prst="rect">
              <a:avLst/>
            </a:prstGeom>
            <a:solidFill>
              <a:srgbClr val="000000"/>
            </a:solidFill>
            <a:ln w="9525">
              <a:solidFill>
                <a:schemeClr val="accent2"/>
              </a:solidFill>
              <a:miter lim="800000"/>
              <a:headEnd/>
              <a:tailEnd/>
            </a:ln>
          </p:spPr>
          <p:txBody>
            <a:bodyPr/>
            <a:lstStyle/>
            <a:p>
              <a:endParaRPr lang="en-US"/>
            </a:p>
          </p:txBody>
        </p:sp>
        <p:sp>
          <p:nvSpPr>
            <p:cNvPr id="12763" name="Rectangle 589"/>
            <p:cNvSpPr>
              <a:spLocks noChangeArrowheads="1"/>
            </p:cNvSpPr>
            <p:nvPr/>
          </p:nvSpPr>
          <p:spPr bwMode="auto">
            <a:xfrm>
              <a:off x="2384" y="2127"/>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764" name="Rectangle 590"/>
            <p:cNvSpPr>
              <a:spLocks noChangeArrowheads="1"/>
            </p:cNvSpPr>
            <p:nvPr/>
          </p:nvSpPr>
          <p:spPr bwMode="auto">
            <a:xfrm>
              <a:off x="2366" y="2142"/>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765" name="Rectangle 591"/>
            <p:cNvSpPr>
              <a:spLocks noChangeArrowheads="1"/>
            </p:cNvSpPr>
            <p:nvPr/>
          </p:nvSpPr>
          <p:spPr bwMode="auto">
            <a:xfrm>
              <a:off x="2414" y="2091"/>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2766" name="Rectangle 592"/>
            <p:cNvSpPr>
              <a:spLocks noChangeArrowheads="1"/>
            </p:cNvSpPr>
            <p:nvPr/>
          </p:nvSpPr>
          <p:spPr bwMode="auto">
            <a:xfrm>
              <a:off x="2459" y="2041"/>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767" name="Rectangle 593"/>
            <p:cNvSpPr>
              <a:spLocks noChangeArrowheads="1"/>
            </p:cNvSpPr>
            <p:nvPr/>
          </p:nvSpPr>
          <p:spPr bwMode="auto">
            <a:xfrm>
              <a:off x="2453" y="2092"/>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768" name="Rectangle 594"/>
            <p:cNvSpPr>
              <a:spLocks noChangeArrowheads="1"/>
            </p:cNvSpPr>
            <p:nvPr/>
          </p:nvSpPr>
          <p:spPr bwMode="auto">
            <a:xfrm>
              <a:off x="2315" y="2219"/>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769" name="Rectangle 595"/>
            <p:cNvSpPr>
              <a:spLocks noChangeArrowheads="1"/>
            </p:cNvSpPr>
            <p:nvPr/>
          </p:nvSpPr>
          <p:spPr bwMode="auto">
            <a:xfrm>
              <a:off x="2415" y="2069"/>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770" name="Rectangle 596"/>
            <p:cNvSpPr>
              <a:spLocks noChangeArrowheads="1"/>
            </p:cNvSpPr>
            <p:nvPr/>
          </p:nvSpPr>
          <p:spPr bwMode="auto">
            <a:xfrm>
              <a:off x="2355" y="2194"/>
              <a:ext cx="7" cy="6"/>
            </a:xfrm>
            <a:prstGeom prst="rect">
              <a:avLst/>
            </a:prstGeom>
            <a:solidFill>
              <a:srgbClr val="000000"/>
            </a:solidFill>
            <a:ln w="9525">
              <a:solidFill>
                <a:schemeClr val="accent2"/>
              </a:solidFill>
              <a:miter lim="800000"/>
              <a:headEnd/>
              <a:tailEnd/>
            </a:ln>
          </p:spPr>
          <p:txBody>
            <a:bodyPr/>
            <a:lstStyle/>
            <a:p>
              <a:endParaRPr lang="en-US"/>
            </a:p>
          </p:txBody>
        </p:sp>
        <p:sp>
          <p:nvSpPr>
            <p:cNvPr id="12771" name="Rectangle 597"/>
            <p:cNvSpPr>
              <a:spLocks noChangeArrowheads="1"/>
            </p:cNvSpPr>
            <p:nvPr/>
          </p:nvSpPr>
          <p:spPr bwMode="auto">
            <a:xfrm>
              <a:off x="2386" y="2128"/>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772" name="Rectangle 598"/>
            <p:cNvSpPr>
              <a:spLocks noChangeArrowheads="1"/>
            </p:cNvSpPr>
            <p:nvPr/>
          </p:nvSpPr>
          <p:spPr bwMode="auto">
            <a:xfrm>
              <a:off x="2386" y="2159"/>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773" name="Rectangle 599"/>
            <p:cNvSpPr>
              <a:spLocks noChangeArrowheads="1"/>
            </p:cNvSpPr>
            <p:nvPr/>
          </p:nvSpPr>
          <p:spPr bwMode="auto">
            <a:xfrm>
              <a:off x="2389" y="2200"/>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774" name="Rectangle 600"/>
            <p:cNvSpPr>
              <a:spLocks noChangeArrowheads="1"/>
            </p:cNvSpPr>
            <p:nvPr/>
          </p:nvSpPr>
          <p:spPr bwMode="auto">
            <a:xfrm>
              <a:off x="2424" y="2168"/>
              <a:ext cx="5" cy="5"/>
            </a:xfrm>
            <a:prstGeom prst="rect">
              <a:avLst/>
            </a:prstGeom>
            <a:solidFill>
              <a:srgbClr val="000000"/>
            </a:solidFill>
            <a:ln w="9525">
              <a:solidFill>
                <a:schemeClr val="accent2"/>
              </a:solidFill>
              <a:miter lim="800000"/>
              <a:headEnd/>
              <a:tailEnd/>
            </a:ln>
          </p:spPr>
          <p:txBody>
            <a:bodyPr/>
            <a:lstStyle/>
            <a:p>
              <a:endParaRPr lang="en-US"/>
            </a:p>
          </p:txBody>
        </p:sp>
        <p:sp>
          <p:nvSpPr>
            <p:cNvPr id="12775" name="Rectangle 601"/>
            <p:cNvSpPr>
              <a:spLocks noChangeArrowheads="1"/>
            </p:cNvSpPr>
            <p:nvPr/>
          </p:nvSpPr>
          <p:spPr bwMode="auto">
            <a:xfrm>
              <a:off x="2360" y="2169"/>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776" name="Rectangle 602"/>
            <p:cNvSpPr>
              <a:spLocks noChangeArrowheads="1"/>
            </p:cNvSpPr>
            <p:nvPr/>
          </p:nvSpPr>
          <p:spPr bwMode="auto">
            <a:xfrm>
              <a:off x="2414" y="2066"/>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777" name="Rectangle 603"/>
            <p:cNvSpPr>
              <a:spLocks noChangeArrowheads="1"/>
            </p:cNvSpPr>
            <p:nvPr/>
          </p:nvSpPr>
          <p:spPr bwMode="auto">
            <a:xfrm>
              <a:off x="2402" y="2105"/>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778" name="Rectangle 604"/>
            <p:cNvSpPr>
              <a:spLocks noChangeArrowheads="1"/>
            </p:cNvSpPr>
            <p:nvPr/>
          </p:nvSpPr>
          <p:spPr bwMode="auto">
            <a:xfrm>
              <a:off x="2364" y="2165"/>
              <a:ext cx="7" cy="6"/>
            </a:xfrm>
            <a:prstGeom prst="rect">
              <a:avLst/>
            </a:prstGeom>
            <a:solidFill>
              <a:srgbClr val="000000"/>
            </a:solidFill>
            <a:ln w="9525">
              <a:solidFill>
                <a:schemeClr val="accent2"/>
              </a:solidFill>
              <a:miter lim="800000"/>
              <a:headEnd/>
              <a:tailEnd/>
            </a:ln>
          </p:spPr>
          <p:txBody>
            <a:bodyPr/>
            <a:lstStyle/>
            <a:p>
              <a:endParaRPr lang="en-US"/>
            </a:p>
          </p:txBody>
        </p:sp>
        <p:sp>
          <p:nvSpPr>
            <p:cNvPr id="12779" name="Rectangle 605"/>
            <p:cNvSpPr>
              <a:spLocks noChangeArrowheads="1"/>
            </p:cNvSpPr>
            <p:nvPr/>
          </p:nvSpPr>
          <p:spPr bwMode="auto">
            <a:xfrm>
              <a:off x="2315" y="2212"/>
              <a:ext cx="5" cy="5"/>
            </a:xfrm>
            <a:prstGeom prst="rect">
              <a:avLst/>
            </a:prstGeom>
            <a:solidFill>
              <a:srgbClr val="000000"/>
            </a:solidFill>
            <a:ln w="9525">
              <a:solidFill>
                <a:schemeClr val="accent2"/>
              </a:solidFill>
              <a:miter lim="800000"/>
              <a:headEnd/>
              <a:tailEnd/>
            </a:ln>
          </p:spPr>
          <p:txBody>
            <a:bodyPr/>
            <a:lstStyle/>
            <a:p>
              <a:endParaRPr lang="en-US"/>
            </a:p>
          </p:txBody>
        </p:sp>
        <p:sp>
          <p:nvSpPr>
            <p:cNvPr id="12780" name="Rectangle 606"/>
            <p:cNvSpPr>
              <a:spLocks noChangeArrowheads="1"/>
            </p:cNvSpPr>
            <p:nvPr/>
          </p:nvSpPr>
          <p:spPr bwMode="auto">
            <a:xfrm>
              <a:off x="2421" y="2104"/>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781" name="Rectangle 607"/>
            <p:cNvSpPr>
              <a:spLocks noChangeArrowheads="1"/>
            </p:cNvSpPr>
            <p:nvPr/>
          </p:nvSpPr>
          <p:spPr bwMode="auto">
            <a:xfrm>
              <a:off x="2414" y="2056"/>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2782" name="Rectangle 608"/>
            <p:cNvSpPr>
              <a:spLocks noChangeArrowheads="1"/>
            </p:cNvSpPr>
            <p:nvPr/>
          </p:nvSpPr>
          <p:spPr bwMode="auto">
            <a:xfrm>
              <a:off x="2441" y="2095"/>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783" name="Rectangle 609"/>
            <p:cNvSpPr>
              <a:spLocks noChangeArrowheads="1"/>
            </p:cNvSpPr>
            <p:nvPr/>
          </p:nvSpPr>
          <p:spPr bwMode="auto">
            <a:xfrm>
              <a:off x="2410" y="2160"/>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784" name="Rectangle 610"/>
            <p:cNvSpPr>
              <a:spLocks noChangeArrowheads="1"/>
            </p:cNvSpPr>
            <p:nvPr/>
          </p:nvSpPr>
          <p:spPr bwMode="auto">
            <a:xfrm>
              <a:off x="2298" y="2283"/>
              <a:ext cx="5" cy="4"/>
            </a:xfrm>
            <a:prstGeom prst="rect">
              <a:avLst/>
            </a:prstGeom>
            <a:solidFill>
              <a:srgbClr val="000000"/>
            </a:solidFill>
            <a:ln w="9525">
              <a:solidFill>
                <a:schemeClr val="accent2"/>
              </a:solidFill>
              <a:miter lim="800000"/>
              <a:headEnd/>
              <a:tailEnd/>
            </a:ln>
          </p:spPr>
          <p:txBody>
            <a:bodyPr/>
            <a:lstStyle/>
            <a:p>
              <a:endParaRPr lang="en-US"/>
            </a:p>
          </p:txBody>
        </p:sp>
        <p:sp>
          <p:nvSpPr>
            <p:cNvPr id="12785" name="Rectangle 611"/>
            <p:cNvSpPr>
              <a:spLocks noChangeArrowheads="1"/>
            </p:cNvSpPr>
            <p:nvPr/>
          </p:nvSpPr>
          <p:spPr bwMode="auto">
            <a:xfrm>
              <a:off x="2318" y="2207"/>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2786" name="Rectangle 612"/>
            <p:cNvSpPr>
              <a:spLocks noChangeArrowheads="1"/>
            </p:cNvSpPr>
            <p:nvPr/>
          </p:nvSpPr>
          <p:spPr bwMode="auto">
            <a:xfrm>
              <a:off x="2367" y="2152"/>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787" name="Rectangle 613"/>
            <p:cNvSpPr>
              <a:spLocks noChangeArrowheads="1"/>
            </p:cNvSpPr>
            <p:nvPr/>
          </p:nvSpPr>
          <p:spPr bwMode="auto">
            <a:xfrm>
              <a:off x="2388" y="2131"/>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788" name="Rectangle 614"/>
            <p:cNvSpPr>
              <a:spLocks noChangeArrowheads="1"/>
            </p:cNvSpPr>
            <p:nvPr/>
          </p:nvSpPr>
          <p:spPr bwMode="auto">
            <a:xfrm>
              <a:off x="2395" y="2156"/>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789" name="Rectangle 615"/>
            <p:cNvSpPr>
              <a:spLocks noChangeArrowheads="1"/>
            </p:cNvSpPr>
            <p:nvPr/>
          </p:nvSpPr>
          <p:spPr bwMode="auto">
            <a:xfrm>
              <a:off x="2377" y="2173"/>
              <a:ext cx="7" cy="5"/>
            </a:xfrm>
            <a:prstGeom prst="rect">
              <a:avLst/>
            </a:prstGeom>
            <a:solidFill>
              <a:srgbClr val="000000"/>
            </a:solidFill>
            <a:ln w="9525">
              <a:solidFill>
                <a:schemeClr val="accent2"/>
              </a:solidFill>
              <a:miter lim="800000"/>
              <a:headEnd/>
              <a:tailEnd/>
            </a:ln>
          </p:spPr>
          <p:txBody>
            <a:bodyPr/>
            <a:lstStyle/>
            <a:p>
              <a:endParaRPr lang="en-US"/>
            </a:p>
          </p:txBody>
        </p:sp>
        <p:sp>
          <p:nvSpPr>
            <p:cNvPr id="12790" name="Rectangle 616"/>
            <p:cNvSpPr>
              <a:spLocks noChangeArrowheads="1"/>
            </p:cNvSpPr>
            <p:nvPr/>
          </p:nvSpPr>
          <p:spPr bwMode="auto">
            <a:xfrm>
              <a:off x="2388" y="2114"/>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791" name="Rectangle 617"/>
            <p:cNvSpPr>
              <a:spLocks noChangeArrowheads="1"/>
            </p:cNvSpPr>
            <p:nvPr/>
          </p:nvSpPr>
          <p:spPr bwMode="auto">
            <a:xfrm>
              <a:off x="2419" y="2008"/>
              <a:ext cx="5" cy="5"/>
            </a:xfrm>
            <a:prstGeom prst="rect">
              <a:avLst/>
            </a:prstGeom>
            <a:solidFill>
              <a:srgbClr val="000000"/>
            </a:solidFill>
            <a:ln w="9525">
              <a:solidFill>
                <a:schemeClr val="accent2"/>
              </a:solidFill>
              <a:miter lim="800000"/>
              <a:headEnd/>
              <a:tailEnd/>
            </a:ln>
          </p:spPr>
          <p:txBody>
            <a:bodyPr/>
            <a:lstStyle/>
            <a:p>
              <a:endParaRPr lang="en-US"/>
            </a:p>
          </p:txBody>
        </p:sp>
        <p:sp>
          <p:nvSpPr>
            <p:cNvPr id="12792" name="Rectangle 618"/>
            <p:cNvSpPr>
              <a:spLocks noChangeArrowheads="1"/>
            </p:cNvSpPr>
            <p:nvPr/>
          </p:nvSpPr>
          <p:spPr bwMode="auto">
            <a:xfrm>
              <a:off x="2403" y="2093"/>
              <a:ext cx="7" cy="6"/>
            </a:xfrm>
            <a:prstGeom prst="rect">
              <a:avLst/>
            </a:prstGeom>
            <a:solidFill>
              <a:srgbClr val="000000"/>
            </a:solidFill>
            <a:ln w="9525">
              <a:solidFill>
                <a:schemeClr val="accent2"/>
              </a:solidFill>
              <a:miter lim="800000"/>
              <a:headEnd/>
              <a:tailEnd/>
            </a:ln>
          </p:spPr>
          <p:txBody>
            <a:bodyPr/>
            <a:lstStyle/>
            <a:p>
              <a:endParaRPr lang="en-US"/>
            </a:p>
          </p:txBody>
        </p:sp>
        <p:sp>
          <p:nvSpPr>
            <p:cNvPr id="12793" name="Rectangle 619"/>
            <p:cNvSpPr>
              <a:spLocks noChangeArrowheads="1"/>
            </p:cNvSpPr>
            <p:nvPr/>
          </p:nvSpPr>
          <p:spPr bwMode="auto">
            <a:xfrm>
              <a:off x="2368" y="2117"/>
              <a:ext cx="7" cy="6"/>
            </a:xfrm>
            <a:prstGeom prst="rect">
              <a:avLst/>
            </a:prstGeom>
            <a:solidFill>
              <a:srgbClr val="000000"/>
            </a:solidFill>
            <a:ln w="9525">
              <a:solidFill>
                <a:schemeClr val="accent2"/>
              </a:solidFill>
              <a:miter lim="800000"/>
              <a:headEnd/>
              <a:tailEnd/>
            </a:ln>
          </p:spPr>
          <p:txBody>
            <a:bodyPr/>
            <a:lstStyle/>
            <a:p>
              <a:endParaRPr lang="en-US"/>
            </a:p>
          </p:txBody>
        </p:sp>
        <p:sp>
          <p:nvSpPr>
            <p:cNvPr id="12794" name="Rectangle 620"/>
            <p:cNvSpPr>
              <a:spLocks noChangeArrowheads="1"/>
            </p:cNvSpPr>
            <p:nvPr/>
          </p:nvSpPr>
          <p:spPr bwMode="auto">
            <a:xfrm>
              <a:off x="2347" y="2187"/>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795" name="Rectangle 621"/>
            <p:cNvSpPr>
              <a:spLocks noChangeArrowheads="1"/>
            </p:cNvSpPr>
            <p:nvPr/>
          </p:nvSpPr>
          <p:spPr bwMode="auto">
            <a:xfrm>
              <a:off x="2403" y="2121"/>
              <a:ext cx="7" cy="6"/>
            </a:xfrm>
            <a:prstGeom prst="rect">
              <a:avLst/>
            </a:prstGeom>
            <a:solidFill>
              <a:srgbClr val="000000"/>
            </a:solidFill>
            <a:ln w="9525">
              <a:solidFill>
                <a:schemeClr val="accent2"/>
              </a:solidFill>
              <a:miter lim="800000"/>
              <a:headEnd/>
              <a:tailEnd/>
            </a:ln>
          </p:spPr>
          <p:txBody>
            <a:bodyPr/>
            <a:lstStyle/>
            <a:p>
              <a:endParaRPr lang="en-US"/>
            </a:p>
          </p:txBody>
        </p:sp>
        <p:sp>
          <p:nvSpPr>
            <p:cNvPr id="12796" name="Rectangle 622"/>
            <p:cNvSpPr>
              <a:spLocks noChangeArrowheads="1"/>
            </p:cNvSpPr>
            <p:nvPr/>
          </p:nvSpPr>
          <p:spPr bwMode="auto">
            <a:xfrm>
              <a:off x="2397" y="2104"/>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797" name="Rectangle 623"/>
            <p:cNvSpPr>
              <a:spLocks noChangeArrowheads="1"/>
            </p:cNvSpPr>
            <p:nvPr/>
          </p:nvSpPr>
          <p:spPr bwMode="auto">
            <a:xfrm>
              <a:off x="2401" y="2115"/>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798" name="Rectangle 624"/>
            <p:cNvSpPr>
              <a:spLocks noChangeArrowheads="1"/>
            </p:cNvSpPr>
            <p:nvPr/>
          </p:nvSpPr>
          <p:spPr bwMode="auto">
            <a:xfrm>
              <a:off x="2386" y="2086"/>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799" name="Rectangle 625"/>
            <p:cNvSpPr>
              <a:spLocks noChangeArrowheads="1"/>
            </p:cNvSpPr>
            <p:nvPr/>
          </p:nvSpPr>
          <p:spPr bwMode="auto">
            <a:xfrm>
              <a:off x="2376" y="2166"/>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800" name="Rectangle 626"/>
            <p:cNvSpPr>
              <a:spLocks noChangeArrowheads="1"/>
            </p:cNvSpPr>
            <p:nvPr/>
          </p:nvSpPr>
          <p:spPr bwMode="auto">
            <a:xfrm>
              <a:off x="2354" y="2145"/>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2801" name="Rectangle 627"/>
            <p:cNvSpPr>
              <a:spLocks noChangeArrowheads="1"/>
            </p:cNvSpPr>
            <p:nvPr/>
          </p:nvSpPr>
          <p:spPr bwMode="auto">
            <a:xfrm>
              <a:off x="2477" y="2099"/>
              <a:ext cx="7" cy="5"/>
            </a:xfrm>
            <a:prstGeom prst="rect">
              <a:avLst/>
            </a:prstGeom>
            <a:solidFill>
              <a:srgbClr val="000000"/>
            </a:solidFill>
            <a:ln w="9525">
              <a:solidFill>
                <a:schemeClr val="accent2"/>
              </a:solidFill>
              <a:miter lim="800000"/>
              <a:headEnd/>
              <a:tailEnd/>
            </a:ln>
          </p:spPr>
          <p:txBody>
            <a:bodyPr/>
            <a:lstStyle/>
            <a:p>
              <a:endParaRPr lang="en-US"/>
            </a:p>
          </p:txBody>
        </p:sp>
        <p:sp>
          <p:nvSpPr>
            <p:cNvPr id="12802" name="Rectangle 628"/>
            <p:cNvSpPr>
              <a:spLocks noChangeArrowheads="1"/>
            </p:cNvSpPr>
            <p:nvPr/>
          </p:nvSpPr>
          <p:spPr bwMode="auto">
            <a:xfrm>
              <a:off x="2364" y="2168"/>
              <a:ext cx="7" cy="5"/>
            </a:xfrm>
            <a:prstGeom prst="rect">
              <a:avLst/>
            </a:prstGeom>
            <a:solidFill>
              <a:srgbClr val="000000"/>
            </a:solidFill>
            <a:ln w="9525">
              <a:solidFill>
                <a:schemeClr val="accent2"/>
              </a:solidFill>
              <a:miter lim="800000"/>
              <a:headEnd/>
              <a:tailEnd/>
            </a:ln>
          </p:spPr>
          <p:txBody>
            <a:bodyPr/>
            <a:lstStyle/>
            <a:p>
              <a:endParaRPr lang="en-US"/>
            </a:p>
          </p:txBody>
        </p:sp>
        <p:sp>
          <p:nvSpPr>
            <p:cNvPr id="12803" name="Rectangle 629"/>
            <p:cNvSpPr>
              <a:spLocks noChangeArrowheads="1"/>
            </p:cNvSpPr>
            <p:nvPr/>
          </p:nvSpPr>
          <p:spPr bwMode="auto">
            <a:xfrm>
              <a:off x="2425" y="2107"/>
              <a:ext cx="7" cy="6"/>
            </a:xfrm>
            <a:prstGeom prst="rect">
              <a:avLst/>
            </a:prstGeom>
            <a:solidFill>
              <a:srgbClr val="000000"/>
            </a:solidFill>
            <a:ln w="9525">
              <a:solidFill>
                <a:schemeClr val="accent2"/>
              </a:solidFill>
              <a:miter lim="800000"/>
              <a:headEnd/>
              <a:tailEnd/>
            </a:ln>
          </p:spPr>
          <p:txBody>
            <a:bodyPr/>
            <a:lstStyle/>
            <a:p>
              <a:endParaRPr lang="en-US"/>
            </a:p>
          </p:txBody>
        </p:sp>
        <p:sp>
          <p:nvSpPr>
            <p:cNvPr id="12804" name="Rectangle 630"/>
            <p:cNvSpPr>
              <a:spLocks noChangeArrowheads="1"/>
            </p:cNvSpPr>
            <p:nvPr/>
          </p:nvSpPr>
          <p:spPr bwMode="auto">
            <a:xfrm>
              <a:off x="2346" y="2184"/>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805" name="Rectangle 631"/>
            <p:cNvSpPr>
              <a:spLocks noChangeArrowheads="1"/>
            </p:cNvSpPr>
            <p:nvPr/>
          </p:nvSpPr>
          <p:spPr bwMode="auto">
            <a:xfrm>
              <a:off x="2397" y="2066"/>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806" name="Rectangle 632"/>
            <p:cNvSpPr>
              <a:spLocks noChangeArrowheads="1"/>
            </p:cNvSpPr>
            <p:nvPr/>
          </p:nvSpPr>
          <p:spPr bwMode="auto">
            <a:xfrm>
              <a:off x="2296" y="2228"/>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2807" name="Rectangle 633"/>
            <p:cNvSpPr>
              <a:spLocks noChangeArrowheads="1"/>
            </p:cNvSpPr>
            <p:nvPr/>
          </p:nvSpPr>
          <p:spPr bwMode="auto">
            <a:xfrm>
              <a:off x="2344" y="2191"/>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808" name="Rectangle 634"/>
            <p:cNvSpPr>
              <a:spLocks noChangeArrowheads="1"/>
            </p:cNvSpPr>
            <p:nvPr/>
          </p:nvSpPr>
          <p:spPr bwMode="auto">
            <a:xfrm>
              <a:off x="2445" y="2063"/>
              <a:ext cx="5" cy="4"/>
            </a:xfrm>
            <a:prstGeom prst="rect">
              <a:avLst/>
            </a:prstGeom>
            <a:solidFill>
              <a:srgbClr val="000000"/>
            </a:solidFill>
            <a:ln w="9525">
              <a:solidFill>
                <a:schemeClr val="accent2"/>
              </a:solidFill>
              <a:miter lim="800000"/>
              <a:headEnd/>
              <a:tailEnd/>
            </a:ln>
          </p:spPr>
          <p:txBody>
            <a:bodyPr/>
            <a:lstStyle/>
            <a:p>
              <a:endParaRPr lang="en-US"/>
            </a:p>
          </p:txBody>
        </p:sp>
        <p:sp>
          <p:nvSpPr>
            <p:cNvPr id="12809" name="Rectangle 635"/>
            <p:cNvSpPr>
              <a:spLocks noChangeArrowheads="1"/>
            </p:cNvSpPr>
            <p:nvPr/>
          </p:nvSpPr>
          <p:spPr bwMode="auto">
            <a:xfrm>
              <a:off x="2407" y="2045"/>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810" name="Rectangle 636"/>
            <p:cNvSpPr>
              <a:spLocks noChangeArrowheads="1"/>
            </p:cNvSpPr>
            <p:nvPr/>
          </p:nvSpPr>
          <p:spPr bwMode="auto">
            <a:xfrm>
              <a:off x="2320" y="2146"/>
              <a:ext cx="7" cy="6"/>
            </a:xfrm>
            <a:prstGeom prst="rect">
              <a:avLst/>
            </a:prstGeom>
            <a:solidFill>
              <a:srgbClr val="000000"/>
            </a:solidFill>
            <a:ln w="9525">
              <a:solidFill>
                <a:schemeClr val="accent2"/>
              </a:solidFill>
              <a:miter lim="800000"/>
              <a:headEnd/>
              <a:tailEnd/>
            </a:ln>
          </p:spPr>
          <p:txBody>
            <a:bodyPr/>
            <a:lstStyle/>
            <a:p>
              <a:endParaRPr lang="en-US"/>
            </a:p>
          </p:txBody>
        </p:sp>
        <p:sp>
          <p:nvSpPr>
            <p:cNvPr id="12811" name="Rectangle 637"/>
            <p:cNvSpPr>
              <a:spLocks noChangeArrowheads="1"/>
            </p:cNvSpPr>
            <p:nvPr/>
          </p:nvSpPr>
          <p:spPr bwMode="auto">
            <a:xfrm>
              <a:off x="2411" y="2092"/>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812" name="Rectangle 638"/>
            <p:cNvSpPr>
              <a:spLocks noChangeArrowheads="1"/>
            </p:cNvSpPr>
            <p:nvPr/>
          </p:nvSpPr>
          <p:spPr bwMode="auto">
            <a:xfrm>
              <a:off x="2468" y="2058"/>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813" name="Rectangle 639"/>
            <p:cNvSpPr>
              <a:spLocks noChangeArrowheads="1"/>
            </p:cNvSpPr>
            <p:nvPr/>
          </p:nvSpPr>
          <p:spPr bwMode="auto">
            <a:xfrm>
              <a:off x="2349" y="2198"/>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814" name="Rectangle 640"/>
            <p:cNvSpPr>
              <a:spLocks noChangeArrowheads="1"/>
            </p:cNvSpPr>
            <p:nvPr/>
          </p:nvSpPr>
          <p:spPr bwMode="auto">
            <a:xfrm>
              <a:off x="2276" y="2150"/>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815" name="Rectangle 641"/>
            <p:cNvSpPr>
              <a:spLocks noChangeArrowheads="1"/>
            </p:cNvSpPr>
            <p:nvPr/>
          </p:nvSpPr>
          <p:spPr bwMode="auto">
            <a:xfrm>
              <a:off x="2511" y="1987"/>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816" name="Rectangle 642"/>
            <p:cNvSpPr>
              <a:spLocks noChangeArrowheads="1"/>
            </p:cNvSpPr>
            <p:nvPr/>
          </p:nvSpPr>
          <p:spPr bwMode="auto">
            <a:xfrm>
              <a:off x="2338" y="2159"/>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817" name="Rectangle 643"/>
            <p:cNvSpPr>
              <a:spLocks noChangeArrowheads="1"/>
            </p:cNvSpPr>
            <p:nvPr/>
          </p:nvSpPr>
          <p:spPr bwMode="auto">
            <a:xfrm>
              <a:off x="2379" y="2163"/>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818" name="Rectangle 644"/>
            <p:cNvSpPr>
              <a:spLocks noChangeArrowheads="1"/>
            </p:cNvSpPr>
            <p:nvPr/>
          </p:nvSpPr>
          <p:spPr bwMode="auto">
            <a:xfrm>
              <a:off x="2350" y="2130"/>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819" name="Rectangle 645"/>
            <p:cNvSpPr>
              <a:spLocks noChangeArrowheads="1"/>
            </p:cNvSpPr>
            <p:nvPr/>
          </p:nvSpPr>
          <p:spPr bwMode="auto">
            <a:xfrm>
              <a:off x="2398" y="2101"/>
              <a:ext cx="5" cy="4"/>
            </a:xfrm>
            <a:prstGeom prst="rect">
              <a:avLst/>
            </a:prstGeom>
            <a:solidFill>
              <a:srgbClr val="000000"/>
            </a:solidFill>
            <a:ln w="9525">
              <a:solidFill>
                <a:schemeClr val="accent2"/>
              </a:solidFill>
              <a:miter lim="800000"/>
              <a:headEnd/>
              <a:tailEnd/>
            </a:ln>
          </p:spPr>
          <p:txBody>
            <a:bodyPr/>
            <a:lstStyle/>
            <a:p>
              <a:endParaRPr lang="en-US"/>
            </a:p>
          </p:txBody>
        </p:sp>
        <p:sp>
          <p:nvSpPr>
            <p:cNvPr id="12820" name="Rectangle 646"/>
            <p:cNvSpPr>
              <a:spLocks noChangeArrowheads="1"/>
            </p:cNvSpPr>
            <p:nvPr/>
          </p:nvSpPr>
          <p:spPr bwMode="auto">
            <a:xfrm>
              <a:off x="2464" y="2076"/>
              <a:ext cx="7" cy="6"/>
            </a:xfrm>
            <a:prstGeom prst="rect">
              <a:avLst/>
            </a:prstGeom>
            <a:solidFill>
              <a:srgbClr val="000000"/>
            </a:solidFill>
            <a:ln w="9525">
              <a:solidFill>
                <a:schemeClr val="accent2"/>
              </a:solidFill>
              <a:miter lim="800000"/>
              <a:headEnd/>
              <a:tailEnd/>
            </a:ln>
          </p:spPr>
          <p:txBody>
            <a:bodyPr/>
            <a:lstStyle/>
            <a:p>
              <a:endParaRPr lang="en-US"/>
            </a:p>
          </p:txBody>
        </p:sp>
        <p:sp>
          <p:nvSpPr>
            <p:cNvPr id="12821" name="Rectangle 647"/>
            <p:cNvSpPr>
              <a:spLocks noChangeArrowheads="1"/>
            </p:cNvSpPr>
            <p:nvPr/>
          </p:nvSpPr>
          <p:spPr bwMode="auto">
            <a:xfrm>
              <a:off x="2412" y="2153"/>
              <a:ext cx="7" cy="6"/>
            </a:xfrm>
            <a:prstGeom prst="rect">
              <a:avLst/>
            </a:prstGeom>
            <a:solidFill>
              <a:srgbClr val="000000"/>
            </a:solidFill>
            <a:ln w="9525">
              <a:solidFill>
                <a:schemeClr val="accent2"/>
              </a:solidFill>
              <a:miter lim="800000"/>
              <a:headEnd/>
              <a:tailEnd/>
            </a:ln>
          </p:spPr>
          <p:txBody>
            <a:bodyPr/>
            <a:lstStyle/>
            <a:p>
              <a:endParaRPr lang="en-US"/>
            </a:p>
          </p:txBody>
        </p:sp>
        <p:sp>
          <p:nvSpPr>
            <p:cNvPr id="12822" name="Rectangle 648"/>
            <p:cNvSpPr>
              <a:spLocks noChangeArrowheads="1"/>
            </p:cNvSpPr>
            <p:nvPr/>
          </p:nvSpPr>
          <p:spPr bwMode="auto">
            <a:xfrm>
              <a:off x="2388" y="2138"/>
              <a:ext cx="5" cy="5"/>
            </a:xfrm>
            <a:prstGeom prst="rect">
              <a:avLst/>
            </a:prstGeom>
            <a:solidFill>
              <a:srgbClr val="000000"/>
            </a:solidFill>
            <a:ln w="9525">
              <a:solidFill>
                <a:schemeClr val="accent2"/>
              </a:solidFill>
              <a:miter lim="800000"/>
              <a:headEnd/>
              <a:tailEnd/>
            </a:ln>
          </p:spPr>
          <p:txBody>
            <a:bodyPr/>
            <a:lstStyle/>
            <a:p>
              <a:endParaRPr lang="en-US"/>
            </a:p>
          </p:txBody>
        </p:sp>
        <p:sp>
          <p:nvSpPr>
            <p:cNvPr id="12823" name="Rectangle 649"/>
            <p:cNvSpPr>
              <a:spLocks noChangeArrowheads="1"/>
            </p:cNvSpPr>
            <p:nvPr/>
          </p:nvSpPr>
          <p:spPr bwMode="auto">
            <a:xfrm>
              <a:off x="2341" y="2261"/>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824" name="Rectangle 650"/>
            <p:cNvSpPr>
              <a:spLocks noChangeArrowheads="1"/>
            </p:cNvSpPr>
            <p:nvPr/>
          </p:nvSpPr>
          <p:spPr bwMode="auto">
            <a:xfrm>
              <a:off x="2384" y="2111"/>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825" name="Rectangle 651"/>
            <p:cNvSpPr>
              <a:spLocks noChangeArrowheads="1"/>
            </p:cNvSpPr>
            <p:nvPr/>
          </p:nvSpPr>
          <p:spPr bwMode="auto">
            <a:xfrm>
              <a:off x="2384" y="2146"/>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826" name="Rectangle 652"/>
            <p:cNvSpPr>
              <a:spLocks noChangeArrowheads="1"/>
            </p:cNvSpPr>
            <p:nvPr/>
          </p:nvSpPr>
          <p:spPr bwMode="auto">
            <a:xfrm>
              <a:off x="2380" y="2128"/>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827" name="Rectangle 653"/>
            <p:cNvSpPr>
              <a:spLocks noChangeArrowheads="1"/>
            </p:cNvSpPr>
            <p:nvPr/>
          </p:nvSpPr>
          <p:spPr bwMode="auto">
            <a:xfrm>
              <a:off x="2332" y="2149"/>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828" name="Rectangle 654"/>
            <p:cNvSpPr>
              <a:spLocks noChangeArrowheads="1"/>
            </p:cNvSpPr>
            <p:nvPr/>
          </p:nvSpPr>
          <p:spPr bwMode="auto">
            <a:xfrm>
              <a:off x="2368" y="2198"/>
              <a:ext cx="7" cy="6"/>
            </a:xfrm>
            <a:prstGeom prst="rect">
              <a:avLst/>
            </a:prstGeom>
            <a:solidFill>
              <a:srgbClr val="000000"/>
            </a:solidFill>
            <a:ln w="9525">
              <a:solidFill>
                <a:schemeClr val="accent2"/>
              </a:solidFill>
              <a:miter lim="800000"/>
              <a:headEnd/>
              <a:tailEnd/>
            </a:ln>
          </p:spPr>
          <p:txBody>
            <a:bodyPr/>
            <a:lstStyle/>
            <a:p>
              <a:endParaRPr lang="en-US"/>
            </a:p>
          </p:txBody>
        </p:sp>
        <p:sp>
          <p:nvSpPr>
            <p:cNvPr id="12829" name="Rectangle 655"/>
            <p:cNvSpPr>
              <a:spLocks noChangeArrowheads="1"/>
            </p:cNvSpPr>
            <p:nvPr/>
          </p:nvSpPr>
          <p:spPr bwMode="auto">
            <a:xfrm>
              <a:off x="2360" y="2156"/>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830" name="Rectangle 656"/>
            <p:cNvSpPr>
              <a:spLocks noChangeArrowheads="1"/>
            </p:cNvSpPr>
            <p:nvPr/>
          </p:nvSpPr>
          <p:spPr bwMode="auto">
            <a:xfrm>
              <a:off x="2443" y="2140"/>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831" name="Rectangle 657"/>
            <p:cNvSpPr>
              <a:spLocks noChangeArrowheads="1"/>
            </p:cNvSpPr>
            <p:nvPr/>
          </p:nvSpPr>
          <p:spPr bwMode="auto">
            <a:xfrm>
              <a:off x="2427" y="2093"/>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832" name="Rectangle 658"/>
            <p:cNvSpPr>
              <a:spLocks noChangeArrowheads="1"/>
            </p:cNvSpPr>
            <p:nvPr/>
          </p:nvSpPr>
          <p:spPr bwMode="auto">
            <a:xfrm>
              <a:off x="2432" y="2089"/>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833" name="Rectangle 659"/>
            <p:cNvSpPr>
              <a:spLocks noChangeArrowheads="1"/>
            </p:cNvSpPr>
            <p:nvPr/>
          </p:nvSpPr>
          <p:spPr bwMode="auto">
            <a:xfrm>
              <a:off x="2453" y="2113"/>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2834" name="Rectangle 660"/>
            <p:cNvSpPr>
              <a:spLocks noChangeArrowheads="1"/>
            </p:cNvSpPr>
            <p:nvPr/>
          </p:nvSpPr>
          <p:spPr bwMode="auto">
            <a:xfrm>
              <a:off x="2380" y="2093"/>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835" name="Rectangle 661"/>
            <p:cNvSpPr>
              <a:spLocks noChangeArrowheads="1"/>
            </p:cNvSpPr>
            <p:nvPr/>
          </p:nvSpPr>
          <p:spPr bwMode="auto">
            <a:xfrm>
              <a:off x="2380" y="2188"/>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836" name="Rectangle 662"/>
            <p:cNvSpPr>
              <a:spLocks noChangeArrowheads="1"/>
            </p:cNvSpPr>
            <p:nvPr/>
          </p:nvSpPr>
          <p:spPr bwMode="auto">
            <a:xfrm>
              <a:off x="2392" y="2159"/>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837" name="Rectangle 663"/>
            <p:cNvSpPr>
              <a:spLocks noChangeArrowheads="1"/>
            </p:cNvSpPr>
            <p:nvPr/>
          </p:nvSpPr>
          <p:spPr bwMode="auto">
            <a:xfrm>
              <a:off x="2350" y="2204"/>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838" name="Rectangle 664"/>
            <p:cNvSpPr>
              <a:spLocks noChangeArrowheads="1"/>
            </p:cNvSpPr>
            <p:nvPr/>
          </p:nvSpPr>
          <p:spPr bwMode="auto">
            <a:xfrm>
              <a:off x="2368" y="2153"/>
              <a:ext cx="7" cy="6"/>
            </a:xfrm>
            <a:prstGeom prst="rect">
              <a:avLst/>
            </a:prstGeom>
            <a:solidFill>
              <a:srgbClr val="000000"/>
            </a:solidFill>
            <a:ln w="9525">
              <a:solidFill>
                <a:schemeClr val="accent2"/>
              </a:solidFill>
              <a:miter lim="800000"/>
              <a:headEnd/>
              <a:tailEnd/>
            </a:ln>
          </p:spPr>
          <p:txBody>
            <a:bodyPr/>
            <a:lstStyle/>
            <a:p>
              <a:endParaRPr lang="en-US"/>
            </a:p>
          </p:txBody>
        </p:sp>
        <p:sp>
          <p:nvSpPr>
            <p:cNvPr id="12839" name="Rectangle 665"/>
            <p:cNvSpPr>
              <a:spLocks noChangeArrowheads="1"/>
            </p:cNvSpPr>
            <p:nvPr/>
          </p:nvSpPr>
          <p:spPr bwMode="auto">
            <a:xfrm>
              <a:off x="2364" y="2137"/>
              <a:ext cx="7" cy="5"/>
            </a:xfrm>
            <a:prstGeom prst="rect">
              <a:avLst/>
            </a:prstGeom>
            <a:solidFill>
              <a:srgbClr val="000000"/>
            </a:solidFill>
            <a:ln w="9525">
              <a:solidFill>
                <a:schemeClr val="accent2"/>
              </a:solidFill>
              <a:miter lim="800000"/>
              <a:headEnd/>
              <a:tailEnd/>
            </a:ln>
          </p:spPr>
          <p:txBody>
            <a:bodyPr/>
            <a:lstStyle/>
            <a:p>
              <a:endParaRPr lang="en-US"/>
            </a:p>
          </p:txBody>
        </p:sp>
        <p:sp>
          <p:nvSpPr>
            <p:cNvPr id="12840" name="Rectangle 666"/>
            <p:cNvSpPr>
              <a:spLocks noChangeArrowheads="1"/>
            </p:cNvSpPr>
            <p:nvPr/>
          </p:nvSpPr>
          <p:spPr bwMode="auto">
            <a:xfrm>
              <a:off x="2389" y="2083"/>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841" name="Rectangle 667"/>
            <p:cNvSpPr>
              <a:spLocks noChangeArrowheads="1"/>
            </p:cNvSpPr>
            <p:nvPr/>
          </p:nvSpPr>
          <p:spPr bwMode="auto">
            <a:xfrm>
              <a:off x="2375" y="2239"/>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842" name="Rectangle 668"/>
            <p:cNvSpPr>
              <a:spLocks noChangeArrowheads="1"/>
            </p:cNvSpPr>
            <p:nvPr/>
          </p:nvSpPr>
          <p:spPr bwMode="auto">
            <a:xfrm>
              <a:off x="2298" y="2222"/>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843" name="Rectangle 669"/>
            <p:cNvSpPr>
              <a:spLocks noChangeArrowheads="1"/>
            </p:cNvSpPr>
            <p:nvPr/>
          </p:nvSpPr>
          <p:spPr bwMode="auto">
            <a:xfrm>
              <a:off x="2446" y="2064"/>
              <a:ext cx="5" cy="5"/>
            </a:xfrm>
            <a:prstGeom prst="rect">
              <a:avLst/>
            </a:prstGeom>
            <a:solidFill>
              <a:srgbClr val="000000"/>
            </a:solidFill>
            <a:ln w="9525">
              <a:solidFill>
                <a:schemeClr val="accent2"/>
              </a:solidFill>
              <a:miter lim="800000"/>
              <a:headEnd/>
              <a:tailEnd/>
            </a:ln>
          </p:spPr>
          <p:txBody>
            <a:bodyPr/>
            <a:lstStyle/>
            <a:p>
              <a:endParaRPr lang="en-US"/>
            </a:p>
          </p:txBody>
        </p:sp>
        <p:sp>
          <p:nvSpPr>
            <p:cNvPr id="12844" name="Rectangle 670"/>
            <p:cNvSpPr>
              <a:spLocks noChangeArrowheads="1"/>
            </p:cNvSpPr>
            <p:nvPr/>
          </p:nvSpPr>
          <p:spPr bwMode="auto">
            <a:xfrm>
              <a:off x="2331" y="2176"/>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2845" name="Rectangle 671"/>
            <p:cNvSpPr>
              <a:spLocks noChangeArrowheads="1"/>
            </p:cNvSpPr>
            <p:nvPr/>
          </p:nvSpPr>
          <p:spPr bwMode="auto">
            <a:xfrm>
              <a:off x="2338" y="2206"/>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2846" name="Rectangle 672"/>
            <p:cNvSpPr>
              <a:spLocks noChangeArrowheads="1"/>
            </p:cNvSpPr>
            <p:nvPr/>
          </p:nvSpPr>
          <p:spPr bwMode="auto">
            <a:xfrm>
              <a:off x="2372" y="2165"/>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847" name="Rectangle 673"/>
            <p:cNvSpPr>
              <a:spLocks noChangeArrowheads="1"/>
            </p:cNvSpPr>
            <p:nvPr/>
          </p:nvSpPr>
          <p:spPr bwMode="auto">
            <a:xfrm>
              <a:off x="2376" y="2166"/>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848" name="Rectangle 674"/>
            <p:cNvSpPr>
              <a:spLocks noChangeArrowheads="1"/>
            </p:cNvSpPr>
            <p:nvPr/>
          </p:nvSpPr>
          <p:spPr bwMode="auto">
            <a:xfrm>
              <a:off x="2390" y="2131"/>
              <a:ext cx="7" cy="6"/>
            </a:xfrm>
            <a:prstGeom prst="rect">
              <a:avLst/>
            </a:prstGeom>
            <a:solidFill>
              <a:srgbClr val="000000"/>
            </a:solidFill>
            <a:ln w="9525">
              <a:solidFill>
                <a:schemeClr val="accent2"/>
              </a:solidFill>
              <a:miter lim="800000"/>
              <a:headEnd/>
              <a:tailEnd/>
            </a:ln>
          </p:spPr>
          <p:txBody>
            <a:bodyPr/>
            <a:lstStyle/>
            <a:p>
              <a:endParaRPr lang="en-US"/>
            </a:p>
          </p:txBody>
        </p:sp>
        <p:sp>
          <p:nvSpPr>
            <p:cNvPr id="12849" name="Rectangle 675"/>
            <p:cNvSpPr>
              <a:spLocks noChangeArrowheads="1"/>
            </p:cNvSpPr>
            <p:nvPr/>
          </p:nvSpPr>
          <p:spPr bwMode="auto">
            <a:xfrm>
              <a:off x="2408" y="2050"/>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850" name="Rectangle 676"/>
            <p:cNvSpPr>
              <a:spLocks noChangeArrowheads="1"/>
            </p:cNvSpPr>
            <p:nvPr/>
          </p:nvSpPr>
          <p:spPr bwMode="auto">
            <a:xfrm>
              <a:off x="2419" y="2056"/>
              <a:ext cx="5" cy="5"/>
            </a:xfrm>
            <a:prstGeom prst="rect">
              <a:avLst/>
            </a:prstGeom>
            <a:solidFill>
              <a:srgbClr val="000000"/>
            </a:solidFill>
            <a:ln w="9525">
              <a:solidFill>
                <a:schemeClr val="accent2"/>
              </a:solidFill>
              <a:miter lim="800000"/>
              <a:headEnd/>
              <a:tailEnd/>
            </a:ln>
          </p:spPr>
          <p:txBody>
            <a:bodyPr/>
            <a:lstStyle/>
            <a:p>
              <a:endParaRPr lang="en-US"/>
            </a:p>
          </p:txBody>
        </p:sp>
        <p:sp>
          <p:nvSpPr>
            <p:cNvPr id="12851" name="Rectangle 677"/>
            <p:cNvSpPr>
              <a:spLocks noChangeArrowheads="1"/>
            </p:cNvSpPr>
            <p:nvPr/>
          </p:nvSpPr>
          <p:spPr bwMode="auto">
            <a:xfrm>
              <a:off x="2347" y="2204"/>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852" name="Rectangle 678"/>
            <p:cNvSpPr>
              <a:spLocks noChangeArrowheads="1"/>
            </p:cNvSpPr>
            <p:nvPr/>
          </p:nvSpPr>
          <p:spPr bwMode="auto">
            <a:xfrm>
              <a:off x="2421" y="2095"/>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853" name="Rectangle 679"/>
            <p:cNvSpPr>
              <a:spLocks noChangeArrowheads="1"/>
            </p:cNvSpPr>
            <p:nvPr/>
          </p:nvSpPr>
          <p:spPr bwMode="auto">
            <a:xfrm>
              <a:off x="2325" y="2169"/>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854" name="Rectangle 680"/>
            <p:cNvSpPr>
              <a:spLocks noChangeArrowheads="1"/>
            </p:cNvSpPr>
            <p:nvPr/>
          </p:nvSpPr>
          <p:spPr bwMode="auto">
            <a:xfrm>
              <a:off x="2410" y="2083"/>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855" name="Rectangle 681"/>
            <p:cNvSpPr>
              <a:spLocks noChangeArrowheads="1"/>
            </p:cNvSpPr>
            <p:nvPr/>
          </p:nvSpPr>
          <p:spPr bwMode="auto">
            <a:xfrm>
              <a:off x="2386" y="2125"/>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856" name="Rectangle 682"/>
            <p:cNvSpPr>
              <a:spLocks noChangeArrowheads="1"/>
            </p:cNvSpPr>
            <p:nvPr/>
          </p:nvSpPr>
          <p:spPr bwMode="auto">
            <a:xfrm>
              <a:off x="2364" y="2172"/>
              <a:ext cx="7" cy="5"/>
            </a:xfrm>
            <a:prstGeom prst="rect">
              <a:avLst/>
            </a:prstGeom>
            <a:solidFill>
              <a:srgbClr val="000000"/>
            </a:solidFill>
            <a:ln w="9525">
              <a:solidFill>
                <a:schemeClr val="accent2"/>
              </a:solidFill>
              <a:miter lim="800000"/>
              <a:headEnd/>
              <a:tailEnd/>
            </a:ln>
          </p:spPr>
          <p:txBody>
            <a:bodyPr/>
            <a:lstStyle/>
            <a:p>
              <a:endParaRPr lang="en-US"/>
            </a:p>
          </p:txBody>
        </p:sp>
        <p:sp>
          <p:nvSpPr>
            <p:cNvPr id="12857" name="Rectangle 683"/>
            <p:cNvSpPr>
              <a:spLocks noChangeArrowheads="1"/>
            </p:cNvSpPr>
            <p:nvPr/>
          </p:nvSpPr>
          <p:spPr bwMode="auto">
            <a:xfrm>
              <a:off x="2385" y="2066"/>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858" name="Rectangle 684"/>
            <p:cNvSpPr>
              <a:spLocks noChangeArrowheads="1"/>
            </p:cNvSpPr>
            <p:nvPr/>
          </p:nvSpPr>
          <p:spPr bwMode="auto">
            <a:xfrm>
              <a:off x="2436" y="2091"/>
              <a:ext cx="5" cy="5"/>
            </a:xfrm>
            <a:prstGeom prst="rect">
              <a:avLst/>
            </a:prstGeom>
            <a:solidFill>
              <a:srgbClr val="000000"/>
            </a:solidFill>
            <a:ln w="9525">
              <a:solidFill>
                <a:schemeClr val="accent2"/>
              </a:solidFill>
              <a:miter lim="800000"/>
              <a:headEnd/>
              <a:tailEnd/>
            </a:ln>
          </p:spPr>
          <p:txBody>
            <a:bodyPr/>
            <a:lstStyle/>
            <a:p>
              <a:endParaRPr lang="en-US"/>
            </a:p>
          </p:txBody>
        </p:sp>
        <p:sp>
          <p:nvSpPr>
            <p:cNvPr id="12859" name="Rectangle 685"/>
            <p:cNvSpPr>
              <a:spLocks noChangeArrowheads="1"/>
            </p:cNvSpPr>
            <p:nvPr/>
          </p:nvSpPr>
          <p:spPr bwMode="auto">
            <a:xfrm>
              <a:off x="2427" y="2041"/>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860" name="Rectangle 686"/>
            <p:cNvSpPr>
              <a:spLocks noChangeArrowheads="1"/>
            </p:cNvSpPr>
            <p:nvPr/>
          </p:nvSpPr>
          <p:spPr bwMode="auto">
            <a:xfrm>
              <a:off x="2415" y="2070"/>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861" name="Rectangle 687"/>
            <p:cNvSpPr>
              <a:spLocks noChangeArrowheads="1"/>
            </p:cNvSpPr>
            <p:nvPr/>
          </p:nvSpPr>
          <p:spPr bwMode="auto">
            <a:xfrm>
              <a:off x="2415" y="2044"/>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862" name="Rectangle 688"/>
            <p:cNvSpPr>
              <a:spLocks noChangeArrowheads="1"/>
            </p:cNvSpPr>
            <p:nvPr/>
          </p:nvSpPr>
          <p:spPr bwMode="auto">
            <a:xfrm>
              <a:off x="2399" y="2142"/>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863" name="Rectangle 689"/>
            <p:cNvSpPr>
              <a:spLocks noChangeArrowheads="1"/>
            </p:cNvSpPr>
            <p:nvPr/>
          </p:nvSpPr>
          <p:spPr bwMode="auto">
            <a:xfrm>
              <a:off x="2373" y="2069"/>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864" name="Rectangle 690"/>
            <p:cNvSpPr>
              <a:spLocks noChangeArrowheads="1"/>
            </p:cNvSpPr>
            <p:nvPr/>
          </p:nvSpPr>
          <p:spPr bwMode="auto">
            <a:xfrm>
              <a:off x="2401" y="2095"/>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865" name="Rectangle 691"/>
            <p:cNvSpPr>
              <a:spLocks noChangeArrowheads="1"/>
            </p:cNvSpPr>
            <p:nvPr/>
          </p:nvSpPr>
          <p:spPr bwMode="auto">
            <a:xfrm>
              <a:off x="2445" y="2060"/>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866" name="Rectangle 692"/>
            <p:cNvSpPr>
              <a:spLocks noChangeArrowheads="1"/>
            </p:cNvSpPr>
            <p:nvPr/>
          </p:nvSpPr>
          <p:spPr bwMode="auto">
            <a:xfrm>
              <a:off x="2359" y="2191"/>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867" name="Rectangle 693"/>
            <p:cNvSpPr>
              <a:spLocks noChangeArrowheads="1"/>
            </p:cNvSpPr>
            <p:nvPr/>
          </p:nvSpPr>
          <p:spPr bwMode="auto">
            <a:xfrm>
              <a:off x="2277" y="2188"/>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868" name="Rectangle 694"/>
            <p:cNvSpPr>
              <a:spLocks noChangeArrowheads="1"/>
            </p:cNvSpPr>
            <p:nvPr/>
          </p:nvSpPr>
          <p:spPr bwMode="auto">
            <a:xfrm>
              <a:off x="2327" y="2241"/>
              <a:ext cx="5" cy="5"/>
            </a:xfrm>
            <a:prstGeom prst="rect">
              <a:avLst/>
            </a:prstGeom>
            <a:solidFill>
              <a:srgbClr val="000000"/>
            </a:solidFill>
            <a:ln w="9525">
              <a:solidFill>
                <a:schemeClr val="accent2"/>
              </a:solidFill>
              <a:miter lim="800000"/>
              <a:headEnd/>
              <a:tailEnd/>
            </a:ln>
          </p:spPr>
          <p:txBody>
            <a:bodyPr/>
            <a:lstStyle/>
            <a:p>
              <a:endParaRPr lang="en-US"/>
            </a:p>
          </p:txBody>
        </p:sp>
        <p:sp>
          <p:nvSpPr>
            <p:cNvPr id="12869" name="Rectangle 695"/>
            <p:cNvSpPr>
              <a:spLocks noChangeArrowheads="1"/>
            </p:cNvSpPr>
            <p:nvPr/>
          </p:nvSpPr>
          <p:spPr bwMode="auto">
            <a:xfrm>
              <a:off x="2405" y="2110"/>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2870" name="Rectangle 696"/>
            <p:cNvSpPr>
              <a:spLocks noChangeArrowheads="1"/>
            </p:cNvSpPr>
            <p:nvPr/>
          </p:nvSpPr>
          <p:spPr bwMode="auto">
            <a:xfrm>
              <a:off x="2329" y="2245"/>
              <a:ext cx="7" cy="5"/>
            </a:xfrm>
            <a:prstGeom prst="rect">
              <a:avLst/>
            </a:prstGeom>
            <a:solidFill>
              <a:srgbClr val="000000"/>
            </a:solidFill>
            <a:ln w="9525">
              <a:solidFill>
                <a:schemeClr val="accent2"/>
              </a:solidFill>
              <a:miter lim="800000"/>
              <a:headEnd/>
              <a:tailEnd/>
            </a:ln>
          </p:spPr>
          <p:txBody>
            <a:bodyPr/>
            <a:lstStyle/>
            <a:p>
              <a:endParaRPr lang="en-US"/>
            </a:p>
          </p:txBody>
        </p:sp>
        <p:sp>
          <p:nvSpPr>
            <p:cNvPr id="12871" name="Rectangle 697"/>
            <p:cNvSpPr>
              <a:spLocks noChangeArrowheads="1"/>
            </p:cNvSpPr>
            <p:nvPr/>
          </p:nvSpPr>
          <p:spPr bwMode="auto">
            <a:xfrm>
              <a:off x="2331" y="2195"/>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872" name="Rectangle 698"/>
            <p:cNvSpPr>
              <a:spLocks noChangeArrowheads="1"/>
            </p:cNvSpPr>
            <p:nvPr/>
          </p:nvSpPr>
          <p:spPr bwMode="auto">
            <a:xfrm>
              <a:off x="2395" y="2127"/>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873" name="Rectangle 699"/>
            <p:cNvSpPr>
              <a:spLocks noChangeArrowheads="1"/>
            </p:cNvSpPr>
            <p:nvPr/>
          </p:nvSpPr>
          <p:spPr bwMode="auto">
            <a:xfrm>
              <a:off x="2290" y="2226"/>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874" name="Rectangle 700"/>
            <p:cNvSpPr>
              <a:spLocks noChangeArrowheads="1"/>
            </p:cNvSpPr>
            <p:nvPr/>
          </p:nvSpPr>
          <p:spPr bwMode="auto">
            <a:xfrm>
              <a:off x="2405" y="2125"/>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875" name="Rectangle 701"/>
            <p:cNvSpPr>
              <a:spLocks noChangeArrowheads="1"/>
            </p:cNvSpPr>
            <p:nvPr/>
          </p:nvSpPr>
          <p:spPr bwMode="auto">
            <a:xfrm>
              <a:off x="2375" y="2137"/>
              <a:ext cx="5" cy="5"/>
            </a:xfrm>
            <a:prstGeom prst="rect">
              <a:avLst/>
            </a:prstGeom>
            <a:solidFill>
              <a:srgbClr val="000000"/>
            </a:solidFill>
            <a:ln w="9525">
              <a:solidFill>
                <a:schemeClr val="accent2"/>
              </a:solidFill>
              <a:miter lim="800000"/>
              <a:headEnd/>
              <a:tailEnd/>
            </a:ln>
          </p:spPr>
          <p:txBody>
            <a:bodyPr/>
            <a:lstStyle/>
            <a:p>
              <a:endParaRPr lang="en-US"/>
            </a:p>
          </p:txBody>
        </p:sp>
        <p:sp>
          <p:nvSpPr>
            <p:cNvPr id="12876" name="Rectangle 702"/>
            <p:cNvSpPr>
              <a:spLocks noChangeArrowheads="1"/>
            </p:cNvSpPr>
            <p:nvPr/>
          </p:nvSpPr>
          <p:spPr bwMode="auto">
            <a:xfrm>
              <a:off x="2397" y="2115"/>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877" name="Rectangle 703"/>
            <p:cNvSpPr>
              <a:spLocks noChangeArrowheads="1"/>
            </p:cNvSpPr>
            <p:nvPr/>
          </p:nvSpPr>
          <p:spPr bwMode="auto">
            <a:xfrm>
              <a:off x="2377" y="2152"/>
              <a:ext cx="7" cy="6"/>
            </a:xfrm>
            <a:prstGeom prst="rect">
              <a:avLst/>
            </a:prstGeom>
            <a:solidFill>
              <a:srgbClr val="000000"/>
            </a:solidFill>
            <a:ln w="9525">
              <a:solidFill>
                <a:schemeClr val="accent2"/>
              </a:solidFill>
              <a:miter lim="800000"/>
              <a:headEnd/>
              <a:tailEnd/>
            </a:ln>
          </p:spPr>
          <p:txBody>
            <a:bodyPr/>
            <a:lstStyle/>
            <a:p>
              <a:endParaRPr lang="en-US"/>
            </a:p>
          </p:txBody>
        </p:sp>
        <p:sp>
          <p:nvSpPr>
            <p:cNvPr id="12878" name="Rectangle 704"/>
            <p:cNvSpPr>
              <a:spLocks noChangeArrowheads="1"/>
            </p:cNvSpPr>
            <p:nvPr/>
          </p:nvSpPr>
          <p:spPr bwMode="auto">
            <a:xfrm>
              <a:off x="2320" y="2185"/>
              <a:ext cx="7" cy="6"/>
            </a:xfrm>
            <a:prstGeom prst="rect">
              <a:avLst/>
            </a:prstGeom>
            <a:solidFill>
              <a:srgbClr val="000000"/>
            </a:solidFill>
            <a:ln w="9525">
              <a:solidFill>
                <a:schemeClr val="accent2"/>
              </a:solidFill>
              <a:miter lim="800000"/>
              <a:headEnd/>
              <a:tailEnd/>
            </a:ln>
          </p:spPr>
          <p:txBody>
            <a:bodyPr/>
            <a:lstStyle/>
            <a:p>
              <a:endParaRPr lang="en-US"/>
            </a:p>
          </p:txBody>
        </p:sp>
        <p:sp>
          <p:nvSpPr>
            <p:cNvPr id="12879" name="Rectangle 705"/>
            <p:cNvSpPr>
              <a:spLocks noChangeArrowheads="1"/>
            </p:cNvSpPr>
            <p:nvPr/>
          </p:nvSpPr>
          <p:spPr bwMode="auto">
            <a:xfrm>
              <a:off x="2364" y="2184"/>
              <a:ext cx="7" cy="6"/>
            </a:xfrm>
            <a:prstGeom prst="rect">
              <a:avLst/>
            </a:prstGeom>
            <a:solidFill>
              <a:srgbClr val="000000"/>
            </a:solidFill>
            <a:ln w="9525">
              <a:solidFill>
                <a:schemeClr val="accent2"/>
              </a:solidFill>
              <a:miter lim="800000"/>
              <a:headEnd/>
              <a:tailEnd/>
            </a:ln>
          </p:spPr>
          <p:txBody>
            <a:bodyPr/>
            <a:lstStyle/>
            <a:p>
              <a:endParaRPr lang="en-US"/>
            </a:p>
          </p:txBody>
        </p:sp>
        <p:sp>
          <p:nvSpPr>
            <p:cNvPr id="12880" name="Rectangle 706"/>
            <p:cNvSpPr>
              <a:spLocks noChangeArrowheads="1"/>
            </p:cNvSpPr>
            <p:nvPr/>
          </p:nvSpPr>
          <p:spPr bwMode="auto">
            <a:xfrm>
              <a:off x="2259" y="2146"/>
              <a:ext cx="7" cy="6"/>
            </a:xfrm>
            <a:prstGeom prst="rect">
              <a:avLst/>
            </a:prstGeom>
            <a:solidFill>
              <a:srgbClr val="000000"/>
            </a:solidFill>
            <a:ln w="9525">
              <a:solidFill>
                <a:schemeClr val="accent2"/>
              </a:solidFill>
              <a:miter lim="800000"/>
              <a:headEnd/>
              <a:tailEnd/>
            </a:ln>
          </p:spPr>
          <p:txBody>
            <a:bodyPr/>
            <a:lstStyle/>
            <a:p>
              <a:endParaRPr lang="en-US"/>
            </a:p>
          </p:txBody>
        </p:sp>
        <p:sp>
          <p:nvSpPr>
            <p:cNvPr id="12881" name="Rectangle 707"/>
            <p:cNvSpPr>
              <a:spLocks noChangeArrowheads="1"/>
            </p:cNvSpPr>
            <p:nvPr/>
          </p:nvSpPr>
          <p:spPr bwMode="auto">
            <a:xfrm>
              <a:off x="2414" y="2190"/>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2882" name="Rectangle 708"/>
            <p:cNvSpPr>
              <a:spLocks noChangeArrowheads="1"/>
            </p:cNvSpPr>
            <p:nvPr/>
          </p:nvSpPr>
          <p:spPr bwMode="auto">
            <a:xfrm>
              <a:off x="2298" y="2217"/>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883" name="Rectangle 709"/>
            <p:cNvSpPr>
              <a:spLocks noChangeArrowheads="1"/>
            </p:cNvSpPr>
            <p:nvPr/>
          </p:nvSpPr>
          <p:spPr bwMode="auto">
            <a:xfrm>
              <a:off x="2408" y="2050"/>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884" name="Rectangle 710"/>
            <p:cNvSpPr>
              <a:spLocks noChangeArrowheads="1"/>
            </p:cNvSpPr>
            <p:nvPr/>
          </p:nvSpPr>
          <p:spPr bwMode="auto">
            <a:xfrm>
              <a:off x="2306" y="2213"/>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885" name="Rectangle 711"/>
            <p:cNvSpPr>
              <a:spLocks noChangeArrowheads="1"/>
            </p:cNvSpPr>
            <p:nvPr/>
          </p:nvSpPr>
          <p:spPr bwMode="auto">
            <a:xfrm>
              <a:off x="2463" y="2029"/>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2886" name="Rectangle 712"/>
            <p:cNvSpPr>
              <a:spLocks noChangeArrowheads="1"/>
            </p:cNvSpPr>
            <p:nvPr/>
          </p:nvSpPr>
          <p:spPr bwMode="auto">
            <a:xfrm>
              <a:off x="2266" y="2277"/>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887" name="Rectangle 713"/>
            <p:cNvSpPr>
              <a:spLocks noChangeArrowheads="1"/>
            </p:cNvSpPr>
            <p:nvPr/>
          </p:nvSpPr>
          <p:spPr bwMode="auto">
            <a:xfrm>
              <a:off x="2428" y="2069"/>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888" name="Rectangle 714"/>
            <p:cNvSpPr>
              <a:spLocks noChangeArrowheads="1"/>
            </p:cNvSpPr>
            <p:nvPr/>
          </p:nvSpPr>
          <p:spPr bwMode="auto">
            <a:xfrm>
              <a:off x="2331" y="2193"/>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2889" name="Rectangle 715"/>
            <p:cNvSpPr>
              <a:spLocks noChangeArrowheads="1"/>
            </p:cNvSpPr>
            <p:nvPr/>
          </p:nvSpPr>
          <p:spPr bwMode="auto">
            <a:xfrm>
              <a:off x="2349" y="2191"/>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890" name="Rectangle 716"/>
            <p:cNvSpPr>
              <a:spLocks noChangeArrowheads="1"/>
            </p:cNvSpPr>
            <p:nvPr/>
          </p:nvSpPr>
          <p:spPr bwMode="auto">
            <a:xfrm>
              <a:off x="2410" y="2133"/>
              <a:ext cx="5" cy="5"/>
            </a:xfrm>
            <a:prstGeom prst="rect">
              <a:avLst/>
            </a:prstGeom>
            <a:solidFill>
              <a:srgbClr val="000000"/>
            </a:solidFill>
            <a:ln w="9525">
              <a:solidFill>
                <a:schemeClr val="accent2"/>
              </a:solidFill>
              <a:miter lim="800000"/>
              <a:headEnd/>
              <a:tailEnd/>
            </a:ln>
          </p:spPr>
          <p:txBody>
            <a:bodyPr/>
            <a:lstStyle/>
            <a:p>
              <a:endParaRPr lang="en-US"/>
            </a:p>
          </p:txBody>
        </p:sp>
        <p:sp>
          <p:nvSpPr>
            <p:cNvPr id="12891" name="Rectangle 717"/>
            <p:cNvSpPr>
              <a:spLocks noChangeArrowheads="1"/>
            </p:cNvSpPr>
            <p:nvPr/>
          </p:nvSpPr>
          <p:spPr bwMode="auto">
            <a:xfrm>
              <a:off x="2405" y="2159"/>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892" name="Rectangle 718"/>
            <p:cNvSpPr>
              <a:spLocks noChangeArrowheads="1"/>
            </p:cNvSpPr>
            <p:nvPr/>
          </p:nvSpPr>
          <p:spPr bwMode="auto">
            <a:xfrm>
              <a:off x="2377" y="2110"/>
              <a:ext cx="7" cy="5"/>
            </a:xfrm>
            <a:prstGeom prst="rect">
              <a:avLst/>
            </a:prstGeom>
            <a:solidFill>
              <a:srgbClr val="000000"/>
            </a:solidFill>
            <a:ln w="9525">
              <a:solidFill>
                <a:schemeClr val="accent2"/>
              </a:solidFill>
              <a:miter lim="800000"/>
              <a:headEnd/>
              <a:tailEnd/>
            </a:ln>
          </p:spPr>
          <p:txBody>
            <a:bodyPr/>
            <a:lstStyle/>
            <a:p>
              <a:endParaRPr lang="en-US"/>
            </a:p>
          </p:txBody>
        </p:sp>
        <p:sp>
          <p:nvSpPr>
            <p:cNvPr id="12893" name="Rectangle 719"/>
            <p:cNvSpPr>
              <a:spLocks noChangeArrowheads="1"/>
            </p:cNvSpPr>
            <p:nvPr/>
          </p:nvSpPr>
          <p:spPr bwMode="auto">
            <a:xfrm>
              <a:off x="2414" y="2078"/>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2894" name="Rectangle 720"/>
            <p:cNvSpPr>
              <a:spLocks noChangeArrowheads="1"/>
            </p:cNvSpPr>
            <p:nvPr/>
          </p:nvSpPr>
          <p:spPr bwMode="auto">
            <a:xfrm>
              <a:off x="2367" y="2143"/>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895" name="Rectangle 721"/>
            <p:cNvSpPr>
              <a:spLocks noChangeArrowheads="1"/>
            </p:cNvSpPr>
            <p:nvPr/>
          </p:nvSpPr>
          <p:spPr bwMode="auto">
            <a:xfrm>
              <a:off x="2397" y="2061"/>
              <a:ext cx="5" cy="5"/>
            </a:xfrm>
            <a:prstGeom prst="rect">
              <a:avLst/>
            </a:prstGeom>
            <a:solidFill>
              <a:srgbClr val="000000"/>
            </a:solidFill>
            <a:ln w="9525">
              <a:solidFill>
                <a:schemeClr val="accent2"/>
              </a:solidFill>
              <a:miter lim="800000"/>
              <a:headEnd/>
              <a:tailEnd/>
            </a:ln>
          </p:spPr>
          <p:txBody>
            <a:bodyPr/>
            <a:lstStyle/>
            <a:p>
              <a:endParaRPr lang="en-US"/>
            </a:p>
          </p:txBody>
        </p:sp>
        <p:sp>
          <p:nvSpPr>
            <p:cNvPr id="12896" name="Rectangle 722"/>
            <p:cNvSpPr>
              <a:spLocks noChangeArrowheads="1"/>
            </p:cNvSpPr>
            <p:nvPr/>
          </p:nvSpPr>
          <p:spPr bwMode="auto">
            <a:xfrm>
              <a:off x="2425" y="2131"/>
              <a:ext cx="7" cy="6"/>
            </a:xfrm>
            <a:prstGeom prst="rect">
              <a:avLst/>
            </a:prstGeom>
            <a:solidFill>
              <a:srgbClr val="000000"/>
            </a:solidFill>
            <a:ln w="9525">
              <a:solidFill>
                <a:schemeClr val="accent2"/>
              </a:solidFill>
              <a:miter lim="800000"/>
              <a:headEnd/>
              <a:tailEnd/>
            </a:ln>
          </p:spPr>
          <p:txBody>
            <a:bodyPr/>
            <a:lstStyle/>
            <a:p>
              <a:endParaRPr lang="en-US"/>
            </a:p>
          </p:txBody>
        </p:sp>
        <p:sp>
          <p:nvSpPr>
            <p:cNvPr id="12897" name="Rectangle 723"/>
            <p:cNvSpPr>
              <a:spLocks noChangeArrowheads="1"/>
            </p:cNvSpPr>
            <p:nvPr/>
          </p:nvSpPr>
          <p:spPr bwMode="auto">
            <a:xfrm>
              <a:off x="2395" y="2078"/>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2898" name="Rectangle 724"/>
            <p:cNvSpPr>
              <a:spLocks noChangeArrowheads="1"/>
            </p:cNvSpPr>
            <p:nvPr/>
          </p:nvSpPr>
          <p:spPr bwMode="auto">
            <a:xfrm>
              <a:off x="2377" y="2061"/>
              <a:ext cx="7" cy="5"/>
            </a:xfrm>
            <a:prstGeom prst="rect">
              <a:avLst/>
            </a:prstGeom>
            <a:solidFill>
              <a:srgbClr val="000000"/>
            </a:solidFill>
            <a:ln w="9525">
              <a:solidFill>
                <a:schemeClr val="accent2"/>
              </a:solidFill>
              <a:miter lim="800000"/>
              <a:headEnd/>
              <a:tailEnd/>
            </a:ln>
          </p:spPr>
          <p:txBody>
            <a:bodyPr/>
            <a:lstStyle/>
            <a:p>
              <a:endParaRPr lang="en-US"/>
            </a:p>
          </p:txBody>
        </p:sp>
        <p:sp>
          <p:nvSpPr>
            <p:cNvPr id="12899" name="Rectangle 725"/>
            <p:cNvSpPr>
              <a:spLocks noChangeArrowheads="1"/>
            </p:cNvSpPr>
            <p:nvPr/>
          </p:nvSpPr>
          <p:spPr bwMode="auto">
            <a:xfrm>
              <a:off x="2360" y="2201"/>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900" name="Rectangle 726"/>
            <p:cNvSpPr>
              <a:spLocks noChangeArrowheads="1"/>
            </p:cNvSpPr>
            <p:nvPr/>
          </p:nvSpPr>
          <p:spPr bwMode="auto">
            <a:xfrm>
              <a:off x="2412" y="2098"/>
              <a:ext cx="7" cy="5"/>
            </a:xfrm>
            <a:prstGeom prst="rect">
              <a:avLst/>
            </a:prstGeom>
            <a:solidFill>
              <a:srgbClr val="000000"/>
            </a:solidFill>
            <a:ln w="9525">
              <a:solidFill>
                <a:schemeClr val="accent2"/>
              </a:solidFill>
              <a:miter lim="800000"/>
              <a:headEnd/>
              <a:tailEnd/>
            </a:ln>
          </p:spPr>
          <p:txBody>
            <a:bodyPr/>
            <a:lstStyle/>
            <a:p>
              <a:endParaRPr lang="en-US"/>
            </a:p>
          </p:txBody>
        </p:sp>
        <p:sp>
          <p:nvSpPr>
            <p:cNvPr id="12901" name="Rectangle 727"/>
            <p:cNvSpPr>
              <a:spLocks noChangeArrowheads="1"/>
            </p:cNvSpPr>
            <p:nvPr/>
          </p:nvSpPr>
          <p:spPr bwMode="auto">
            <a:xfrm>
              <a:off x="2355" y="2131"/>
              <a:ext cx="7" cy="6"/>
            </a:xfrm>
            <a:prstGeom prst="rect">
              <a:avLst/>
            </a:prstGeom>
            <a:solidFill>
              <a:srgbClr val="000000"/>
            </a:solidFill>
            <a:ln w="9525">
              <a:solidFill>
                <a:schemeClr val="accent2"/>
              </a:solidFill>
              <a:miter lim="800000"/>
              <a:headEnd/>
              <a:tailEnd/>
            </a:ln>
          </p:spPr>
          <p:txBody>
            <a:bodyPr/>
            <a:lstStyle/>
            <a:p>
              <a:endParaRPr lang="en-US"/>
            </a:p>
          </p:txBody>
        </p:sp>
        <p:sp>
          <p:nvSpPr>
            <p:cNvPr id="12902" name="Rectangle 728"/>
            <p:cNvSpPr>
              <a:spLocks noChangeArrowheads="1"/>
            </p:cNvSpPr>
            <p:nvPr/>
          </p:nvSpPr>
          <p:spPr bwMode="auto">
            <a:xfrm>
              <a:off x="2347" y="2125"/>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903" name="Rectangle 729"/>
            <p:cNvSpPr>
              <a:spLocks noChangeArrowheads="1"/>
            </p:cNvSpPr>
            <p:nvPr/>
          </p:nvSpPr>
          <p:spPr bwMode="auto">
            <a:xfrm>
              <a:off x="2372" y="2159"/>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904" name="Rectangle 730"/>
            <p:cNvSpPr>
              <a:spLocks noChangeArrowheads="1"/>
            </p:cNvSpPr>
            <p:nvPr/>
          </p:nvSpPr>
          <p:spPr bwMode="auto">
            <a:xfrm>
              <a:off x="2368" y="2197"/>
              <a:ext cx="7" cy="6"/>
            </a:xfrm>
            <a:prstGeom prst="rect">
              <a:avLst/>
            </a:prstGeom>
            <a:solidFill>
              <a:srgbClr val="000000"/>
            </a:solidFill>
            <a:ln w="9525">
              <a:solidFill>
                <a:schemeClr val="accent2"/>
              </a:solidFill>
              <a:miter lim="800000"/>
              <a:headEnd/>
              <a:tailEnd/>
            </a:ln>
          </p:spPr>
          <p:txBody>
            <a:bodyPr/>
            <a:lstStyle/>
            <a:p>
              <a:endParaRPr lang="en-US"/>
            </a:p>
          </p:txBody>
        </p:sp>
        <p:sp>
          <p:nvSpPr>
            <p:cNvPr id="12905" name="Rectangle 731"/>
            <p:cNvSpPr>
              <a:spLocks noChangeArrowheads="1"/>
            </p:cNvSpPr>
            <p:nvPr/>
          </p:nvSpPr>
          <p:spPr bwMode="auto">
            <a:xfrm>
              <a:off x="2402" y="2140"/>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906" name="Rectangle 732"/>
            <p:cNvSpPr>
              <a:spLocks noChangeArrowheads="1"/>
            </p:cNvSpPr>
            <p:nvPr/>
          </p:nvSpPr>
          <p:spPr bwMode="auto">
            <a:xfrm>
              <a:off x="2337" y="2217"/>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907" name="Rectangle 733"/>
            <p:cNvSpPr>
              <a:spLocks noChangeArrowheads="1"/>
            </p:cNvSpPr>
            <p:nvPr/>
          </p:nvSpPr>
          <p:spPr bwMode="auto">
            <a:xfrm>
              <a:off x="2389" y="2125"/>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908" name="Rectangle 734"/>
            <p:cNvSpPr>
              <a:spLocks noChangeArrowheads="1"/>
            </p:cNvSpPr>
            <p:nvPr/>
          </p:nvSpPr>
          <p:spPr bwMode="auto">
            <a:xfrm>
              <a:off x="2390" y="2148"/>
              <a:ext cx="7" cy="5"/>
            </a:xfrm>
            <a:prstGeom prst="rect">
              <a:avLst/>
            </a:prstGeom>
            <a:solidFill>
              <a:srgbClr val="000000"/>
            </a:solidFill>
            <a:ln w="9525">
              <a:solidFill>
                <a:schemeClr val="accent2"/>
              </a:solidFill>
              <a:miter lim="800000"/>
              <a:headEnd/>
              <a:tailEnd/>
            </a:ln>
          </p:spPr>
          <p:txBody>
            <a:bodyPr/>
            <a:lstStyle/>
            <a:p>
              <a:endParaRPr lang="en-US"/>
            </a:p>
          </p:txBody>
        </p:sp>
        <p:sp>
          <p:nvSpPr>
            <p:cNvPr id="12909" name="Rectangle 735"/>
            <p:cNvSpPr>
              <a:spLocks noChangeArrowheads="1"/>
            </p:cNvSpPr>
            <p:nvPr/>
          </p:nvSpPr>
          <p:spPr bwMode="auto">
            <a:xfrm>
              <a:off x="2414" y="2166"/>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910" name="Rectangle 736"/>
            <p:cNvSpPr>
              <a:spLocks noChangeArrowheads="1"/>
            </p:cNvSpPr>
            <p:nvPr/>
          </p:nvSpPr>
          <p:spPr bwMode="auto">
            <a:xfrm>
              <a:off x="2366" y="2148"/>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2911" name="Rectangle 737"/>
            <p:cNvSpPr>
              <a:spLocks noChangeArrowheads="1"/>
            </p:cNvSpPr>
            <p:nvPr/>
          </p:nvSpPr>
          <p:spPr bwMode="auto">
            <a:xfrm>
              <a:off x="2375" y="2166"/>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912" name="Rectangle 738"/>
            <p:cNvSpPr>
              <a:spLocks noChangeArrowheads="1"/>
            </p:cNvSpPr>
            <p:nvPr/>
          </p:nvSpPr>
          <p:spPr bwMode="auto">
            <a:xfrm>
              <a:off x="2338" y="2078"/>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2913" name="Rectangle 739"/>
            <p:cNvSpPr>
              <a:spLocks noChangeArrowheads="1"/>
            </p:cNvSpPr>
            <p:nvPr/>
          </p:nvSpPr>
          <p:spPr bwMode="auto">
            <a:xfrm>
              <a:off x="2416" y="2089"/>
              <a:ext cx="7" cy="6"/>
            </a:xfrm>
            <a:prstGeom prst="rect">
              <a:avLst/>
            </a:prstGeom>
            <a:solidFill>
              <a:srgbClr val="000000"/>
            </a:solidFill>
            <a:ln w="9525">
              <a:solidFill>
                <a:schemeClr val="accent2"/>
              </a:solidFill>
              <a:miter lim="800000"/>
              <a:headEnd/>
              <a:tailEnd/>
            </a:ln>
          </p:spPr>
          <p:txBody>
            <a:bodyPr/>
            <a:lstStyle/>
            <a:p>
              <a:endParaRPr lang="en-US"/>
            </a:p>
          </p:txBody>
        </p:sp>
        <p:sp>
          <p:nvSpPr>
            <p:cNvPr id="12914" name="Rectangle 740"/>
            <p:cNvSpPr>
              <a:spLocks noChangeArrowheads="1"/>
            </p:cNvSpPr>
            <p:nvPr/>
          </p:nvSpPr>
          <p:spPr bwMode="auto">
            <a:xfrm>
              <a:off x="2377" y="2115"/>
              <a:ext cx="7" cy="6"/>
            </a:xfrm>
            <a:prstGeom prst="rect">
              <a:avLst/>
            </a:prstGeom>
            <a:solidFill>
              <a:srgbClr val="000000"/>
            </a:solidFill>
            <a:ln w="9525">
              <a:solidFill>
                <a:schemeClr val="accent2"/>
              </a:solidFill>
              <a:miter lim="800000"/>
              <a:headEnd/>
              <a:tailEnd/>
            </a:ln>
          </p:spPr>
          <p:txBody>
            <a:bodyPr/>
            <a:lstStyle/>
            <a:p>
              <a:endParaRPr lang="en-US"/>
            </a:p>
          </p:txBody>
        </p:sp>
        <p:sp>
          <p:nvSpPr>
            <p:cNvPr id="12915" name="Rectangle 741"/>
            <p:cNvSpPr>
              <a:spLocks noChangeArrowheads="1"/>
            </p:cNvSpPr>
            <p:nvPr/>
          </p:nvSpPr>
          <p:spPr bwMode="auto">
            <a:xfrm>
              <a:off x="2392" y="2123"/>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2916" name="Rectangle 742"/>
            <p:cNvSpPr>
              <a:spLocks noChangeArrowheads="1"/>
            </p:cNvSpPr>
            <p:nvPr/>
          </p:nvSpPr>
          <p:spPr bwMode="auto">
            <a:xfrm>
              <a:off x="2368" y="2142"/>
              <a:ext cx="7" cy="6"/>
            </a:xfrm>
            <a:prstGeom prst="rect">
              <a:avLst/>
            </a:prstGeom>
            <a:solidFill>
              <a:srgbClr val="000000"/>
            </a:solidFill>
            <a:ln w="9525">
              <a:solidFill>
                <a:schemeClr val="accent2"/>
              </a:solidFill>
              <a:miter lim="800000"/>
              <a:headEnd/>
              <a:tailEnd/>
            </a:ln>
          </p:spPr>
          <p:txBody>
            <a:bodyPr/>
            <a:lstStyle/>
            <a:p>
              <a:endParaRPr lang="en-US"/>
            </a:p>
          </p:txBody>
        </p:sp>
        <p:sp>
          <p:nvSpPr>
            <p:cNvPr id="12917" name="Rectangle 743"/>
            <p:cNvSpPr>
              <a:spLocks noChangeArrowheads="1"/>
            </p:cNvSpPr>
            <p:nvPr/>
          </p:nvSpPr>
          <p:spPr bwMode="auto">
            <a:xfrm>
              <a:off x="2381" y="2140"/>
              <a:ext cx="7" cy="6"/>
            </a:xfrm>
            <a:prstGeom prst="rect">
              <a:avLst/>
            </a:prstGeom>
            <a:solidFill>
              <a:srgbClr val="000000"/>
            </a:solidFill>
            <a:ln w="9525">
              <a:solidFill>
                <a:schemeClr val="accent2"/>
              </a:solidFill>
              <a:miter lim="800000"/>
              <a:headEnd/>
              <a:tailEnd/>
            </a:ln>
          </p:spPr>
          <p:txBody>
            <a:bodyPr/>
            <a:lstStyle/>
            <a:p>
              <a:endParaRPr lang="en-US"/>
            </a:p>
          </p:txBody>
        </p:sp>
        <p:sp>
          <p:nvSpPr>
            <p:cNvPr id="12918" name="Rectangle 744"/>
            <p:cNvSpPr>
              <a:spLocks noChangeArrowheads="1"/>
            </p:cNvSpPr>
            <p:nvPr/>
          </p:nvSpPr>
          <p:spPr bwMode="auto">
            <a:xfrm>
              <a:off x="2381" y="2130"/>
              <a:ext cx="7" cy="6"/>
            </a:xfrm>
            <a:prstGeom prst="rect">
              <a:avLst/>
            </a:prstGeom>
            <a:solidFill>
              <a:srgbClr val="000000"/>
            </a:solidFill>
            <a:ln w="9525">
              <a:solidFill>
                <a:schemeClr val="accent2"/>
              </a:solidFill>
              <a:miter lim="800000"/>
              <a:headEnd/>
              <a:tailEnd/>
            </a:ln>
          </p:spPr>
          <p:txBody>
            <a:bodyPr/>
            <a:lstStyle/>
            <a:p>
              <a:endParaRPr lang="en-US"/>
            </a:p>
          </p:txBody>
        </p:sp>
        <p:sp>
          <p:nvSpPr>
            <p:cNvPr id="12919" name="Rectangle 745"/>
            <p:cNvSpPr>
              <a:spLocks noChangeArrowheads="1"/>
            </p:cNvSpPr>
            <p:nvPr/>
          </p:nvSpPr>
          <p:spPr bwMode="auto">
            <a:xfrm>
              <a:off x="2353" y="2159"/>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920" name="Rectangle 746"/>
            <p:cNvSpPr>
              <a:spLocks noChangeArrowheads="1"/>
            </p:cNvSpPr>
            <p:nvPr/>
          </p:nvSpPr>
          <p:spPr bwMode="auto">
            <a:xfrm>
              <a:off x="2332" y="2153"/>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921" name="Rectangle 747"/>
            <p:cNvSpPr>
              <a:spLocks noChangeArrowheads="1"/>
            </p:cNvSpPr>
            <p:nvPr/>
          </p:nvSpPr>
          <p:spPr bwMode="auto">
            <a:xfrm>
              <a:off x="2411" y="2175"/>
              <a:ext cx="5" cy="5"/>
            </a:xfrm>
            <a:prstGeom prst="rect">
              <a:avLst/>
            </a:prstGeom>
            <a:solidFill>
              <a:srgbClr val="000000"/>
            </a:solidFill>
            <a:ln w="9525">
              <a:solidFill>
                <a:schemeClr val="accent2"/>
              </a:solidFill>
              <a:miter lim="800000"/>
              <a:headEnd/>
              <a:tailEnd/>
            </a:ln>
          </p:spPr>
          <p:txBody>
            <a:bodyPr/>
            <a:lstStyle/>
            <a:p>
              <a:endParaRPr lang="en-US"/>
            </a:p>
          </p:txBody>
        </p:sp>
        <p:sp>
          <p:nvSpPr>
            <p:cNvPr id="12922" name="Rectangle 748"/>
            <p:cNvSpPr>
              <a:spLocks noChangeArrowheads="1"/>
            </p:cNvSpPr>
            <p:nvPr/>
          </p:nvSpPr>
          <p:spPr bwMode="auto">
            <a:xfrm>
              <a:off x="2377" y="2115"/>
              <a:ext cx="7" cy="6"/>
            </a:xfrm>
            <a:prstGeom prst="rect">
              <a:avLst/>
            </a:prstGeom>
            <a:solidFill>
              <a:srgbClr val="000000"/>
            </a:solidFill>
            <a:ln w="9525">
              <a:solidFill>
                <a:schemeClr val="accent2"/>
              </a:solidFill>
              <a:miter lim="800000"/>
              <a:headEnd/>
              <a:tailEnd/>
            </a:ln>
          </p:spPr>
          <p:txBody>
            <a:bodyPr/>
            <a:lstStyle/>
            <a:p>
              <a:endParaRPr lang="en-US"/>
            </a:p>
          </p:txBody>
        </p:sp>
        <p:sp>
          <p:nvSpPr>
            <p:cNvPr id="12923" name="Rectangle 749"/>
            <p:cNvSpPr>
              <a:spLocks noChangeArrowheads="1"/>
            </p:cNvSpPr>
            <p:nvPr/>
          </p:nvSpPr>
          <p:spPr bwMode="auto">
            <a:xfrm>
              <a:off x="2354" y="2195"/>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924" name="Rectangle 750"/>
            <p:cNvSpPr>
              <a:spLocks noChangeArrowheads="1"/>
            </p:cNvSpPr>
            <p:nvPr/>
          </p:nvSpPr>
          <p:spPr bwMode="auto">
            <a:xfrm>
              <a:off x="2292" y="2177"/>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2925" name="Rectangle 751"/>
            <p:cNvSpPr>
              <a:spLocks noChangeArrowheads="1"/>
            </p:cNvSpPr>
            <p:nvPr/>
          </p:nvSpPr>
          <p:spPr bwMode="auto">
            <a:xfrm>
              <a:off x="2314" y="2254"/>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926" name="Rectangle 752"/>
            <p:cNvSpPr>
              <a:spLocks noChangeArrowheads="1"/>
            </p:cNvSpPr>
            <p:nvPr/>
          </p:nvSpPr>
          <p:spPr bwMode="auto">
            <a:xfrm>
              <a:off x="2371" y="2153"/>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927" name="Rectangle 753"/>
            <p:cNvSpPr>
              <a:spLocks noChangeArrowheads="1"/>
            </p:cNvSpPr>
            <p:nvPr/>
          </p:nvSpPr>
          <p:spPr bwMode="auto">
            <a:xfrm>
              <a:off x="2424" y="2066"/>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928" name="Rectangle 754"/>
            <p:cNvSpPr>
              <a:spLocks noChangeArrowheads="1"/>
            </p:cNvSpPr>
            <p:nvPr/>
          </p:nvSpPr>
          <p:spPr bwMode="auto">
            <a:xfrm>
              <a:off x="2360" y="2212"/>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2929" name="Rectangle 755"/>
            <p:cNvSpPr>
              <a:spLocks noChangeArrowheads="1"/>
            </p:cNvSpPr>
            <p:nvPr/>
          </p:nvSpPr>
          <p:spPr bwMode="auto">
            <a:xfrm>
              <a:off x="2411" y="2159"/>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930" name="Rectangle 756"/>
            <p:cNvSpPr>
              <a:spLocks noChangeArrowheads="1"/>
            </p:cNvSpPr>
            <p:nvPr/>
          </p:nvSpPr>
          <p:spPr bwMode="auto">
            <a:xfrm>
              <a:off x="2397" y="2143"/>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931" name="Rectangle 757"/>
            <p:cNvSpPr>
              <a:spLocks noChangeArrowheads="1"/>
            </p:cNvSpPr>
            <p:nvPr/>
          </p:nvSpPr>
          <p:spPr bwMode="auto">
            <a:xfrm>
              <a:off x="2306" y="2145"/>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2932" name="Rectangle 758"/>
            <p:cNvSpPr>
              <a:spLocks noChangeArrowheads="1"/>
            </p:cNvSpPr>
            <p:nvPr/>
          </p:nvSpPr>
          <p:spPr bwMode="auto">
            <a:xfrm>
              <a:off x="2440" y="2095"/>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933" name="Rectangle 759"/>
            <p:cNvSpPr>
              <a:spLocks noChangeArrowheads="1"/>
            </p:cNvSpPr>
            <p:nvPr/>
          </p:nvSpPr>
          <p:spPr bwMode="auto">
            <a:xfrm>
              <a:off x="2334" y="2169"/>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934" name="Rectangle 760"/>
            <p:cNvSpPr>
              <a:spLocks noChangeArrowheads="1"/>
            </p:cNvSpPr>
            <p:nvPr/>
          </p:nvSpPr>
          <p:spPr bwMode="auto">
            <a:xfrm>
              <a:off x="2401" y="2113"/>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2935" name="Rectangle 761"/>
            <p:cNvSpPr>
              <a:spLocks noChangeArrowheads="1"/>
            </p:cNvSpPr>
            <p:nvPr/>
          </p:nvSpPr>
          <p:spPr bwMode="auto">
            <a:xfrm>
              <a:off x="2381" y="2169"/>
              <a:ext cx="7" cy="6"/>
            </a:xfrm>
            <a:prstGeom prst="rect">
              <a:avLst/>
            </a:prstGeom>
            <a:solidFill>
              <a:srgbClr val="000000"/>
            </a:solidFill>
            <a:ln w="9525">
              <a:solidFill>
                <a:schemeClr val="accent2"/>
              </a:solidFill>
              <a:miter lim="800000"/>
              <a:headEnd/>
              <a:tailEnd/>
            </a:ln>
          </p:spPr>
          <p:txBody>
            <a:bodyPr/>
            <a:lstStyle/>
            <a:p>
              <a:endParaRPr lang="en-US"/>
            </a:p>
          </p:txBody>
        </p:sp>
        <p:sp>
          <p:nvSpPr>
            <p:cNvPr id="12936" name="Rectangle 762"/>
            <p:cNvSpPr>
              <a:spLocks noChangeArrowheads="1"/>
            </p:cNvSpPr>
            <p:nvPr/>
          </p:nvSpPr>
          <p:spPr bwMode="auto">
            <a:xfrm>
              <a:off x="2398" y="2072"/>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937" name="Rectangle 763"/>
            <p:cNvSpPr>
              <a:spLocks noChangeArrowheads="1"/>
            </p:cNvSpPr>
            <p:nvPr/>
          </p:nvSpPr>
          <p:spPr bwMode="auto">
            <a:xfrm>
              <a:off x="2363" y="2217"/>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938" name="Rectangle 764"/>
            <p:cNvSpPr>
              <a:spLocks noChangeArrowheads="1"/>
            </p:cNvSpPr>
            <p:nvPr/>
          </p:nvSpPr>
          <p:spPr bwMode="auto">
            <a:xfrm>
              <a:off x="2456" y="2009"/>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939" name="Rectangle 765"/>
            <p:cNvSpPr>
              <a:spLocks noChangeArrowheads="1"/>
            </p:cNvSpPr>
            <p:nvPr/>
          </p:nvSpPr>
          <p:spPr bwMode="auto">
            <a:xfrm>
              <a:off x="2368" y="2137"/>
              <a:ext cx="7" cy="5"/>
            </a:xfrm>
            <a:prstGeom prst="rect">
              <a:avLst/>
            </a:prstGeom>
            <a:solidFill>
              <a:srgbClr val="000000"/>
            </a:solidFill>
            <a:ln w="9525">
              <a:solidFill>
                <a:schemeClr val="accent2"/>
              </a:solidFill>
              <a:miter lim="800000"/>
              <a:headEnd/>
              <a:tailEnd/>
            </a:ln>
          </p:spPr>
          <p:txBody>
            <a:bodyPr/>
            <a:lstStyle/>
            <a:p>
              <a:endParaRPr lang="en-US"/>
            </a:p>
          </p:txBody>
        </p:sp>
        <p:sp>
          <p:nvSpPr>
            <p:cNvPr id="12940" name="Rectangle 766"/>
            <p:cNvSpPr>
              <a:spLocks noChangeArrowheads="1"/>
            </p:cNvSpPr>
            <p:nvPr/>
          </p:nvSpPr>
          <p:spPr bwMode="auto">
            <a:xfrm>
              <a:off x="2381" y="2153"/>
              <a:ext cx="7" cy="6"/>
            </a:xfrm>
            <a:prstGeom prst="rect">
              <a:avLst/>
            </a:prstGeom>
            <a:solidFill>
              <a:srgbClr val="000000"/>
            </a:solidFill>
            <a:ln w="9525">
              <a:solidFill>
                <a:schemeClr val="accent2"/>
              </a:solidFill>
              <a:miter lim="800000"/>
              <a:headEnd/>
              <a:tailEnd/>
            </a:ln>
          </p:spPr>
          <p:txBody>
            <a:bodyPr/>
            <a:lstStyle/>
            <a:p>
              <a:endParaRPr lang="en-US"/>
            </a:p>
          </p:txBody>
        </p:sp>
        <p:sp>
          <p:nvSpPr>
            <p:cNvPr id="12941" name="Rectangle 767"/>
            <p:cNvSpPr>
              <a:spLocks noChangeArrowheads="1"/>
            </p:cNvSpPr>
            <p:nvPr/>
          </p:nvSpPr>
          <p:spPr bwMode="auto">
            <a:xfrm>
              <a:off x="2360" y="2188"/>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942" name="Rectangle 768"/>
            <p:cNvSpPr>
              <a:spLocks noChangeArrowheads="1"/>
            </p:cNvSpPr>
            <p:nvPr/>
          </p:nvSpPr>
          <p:spPr bwMode="auto">
            <a:xfrm>
              <a:off x="2458" y="2045"/>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943" name="Rectangle 769"/>
            <p:cNvSpPr>
              <a:spLocks noChangeArrowheads="1"/>
            </p:cNvSpPr>
            <p:nvPr/>
          </p:nvSpPr>
          <p:spPr bwMode="auto">
            <a:xfrm>
              <a:off x="2362" y="2125"/>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944" name="Rectangle 770"/>
            <p:cNvSpPr>
              <a:spLocks noChangeArrowheads="1"/>
            </p:cNvSpPr>
            <p:nvPr/>
          </p:nvSpPr>
          <p:spPr bwMode="auto">
            <a:xfrm>
              <a:off x="2380" y="2159"/>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945" name="Rectangle 771"/>
            <p:cNvSpPr>
              <a:spLocks noChangeArrowheads="1"/>
            </p:cNvSpPr>
            <p:nvPr/>
          </p:nvSpPr>
          <p:spPr bwMode="auto">
            <a:xfrm>
              <a:off x="2392" y="2159"/>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946" name="Rectangle 772"/>
            <p:cNvSpPr>
              <a:spLocks noChangeArrowheads="1"/>
            </p:cNvSpPr>
            <p:nvPr/>
          </p:nvSpPr>
          <p:spPr bwMode="auto">
            <a:xfrm>
              <a:off x="2371" y="2175"/>
              <a:ext cx="5" cy="5"/>
            </a:xfrm>
            <a:prstGeom prst="rect">
              <a:avLst/>
            </a:prstGeom>
            <a:solidFill>
              <a:srgbClr val="000000"/>
            </a:solidFill>
            <a:ln w="9525">
              <a:solidFill>
                <a:schemeClr val="accent2"/>
              </a:solidFill>
              <a:miter lim="800000"/>
              <a:headEnd/>
              <a:tailEnd/>
            </a:ln>
          </p:spPr>
          <p:txBody>
            <a:bodyPr/>
            <a:lstStyle/>
            <a:p>
              <a:endParaRPr lang="en-US"/>
            </a:p>
          </p:txBody>
        </p:sp>
        <p:sp>
          <p:nvSpPr>
            <p:cNvPr id="12947" name="Rectangle 773"/>
            <p:cNvSpPr>
              <a:spLocks noChangeArrowheads="1"/>
            </p:cNvSpPr>
            <p:nvPr/>
          </p:nvSpPr>
          <p:spPr bwMode="auto">
            <a:xfrm>
              <a:off x="2360" y="2201"/>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948" name="Rectangle 774"/>
            <p:cNvSpPr>
              <a:spLocks noChangeArrowheads="1"/>
            </p:cNvSpPr>
            <p:nvPr/>
          </p:nvSpPr>
          <p:spPr bwMode="auto">
            <a:xfrm>
              <a:off x="2423" y="2110"/>
              <a:ext cx="5" cy="5"/>
            </a:xfrm>
            <a:prstGeom prst="rect">
              <a:avLst/>
            </a:prstGeom>
            <a:solidFill>
              <a:srgbClr val="000000"/>
            </a:solidFill>
            <a:ln w="9525">
              <a:solidFill>
                <a:schemeClr val="accent2"/>
              </a:solidFill>
              <a:miter lim="800000"/>
              <a:headEnd/>
              <a:tailEnd/>
            </a:ln>
          </p:spPr>
          <p:txBody>
            <a:bodyPr/>
            <a:lstStyle/>
            <a:p>
              <a:endParaRPr lang="en-US"/>
            </a:p>
          </p:txBody>
        </p:sp>
        <p:sp>
          <p:nvSpPr>
            <p:cNvPr id="12949" name="Rectangle 775"/>
            <p:cNvSpPr>
              <a:spLocks noChangeArrowheads="1"/>
            </p:cNvSpPr>
            <p:nvPr/>
          </p:nvSpPr>
          <p:spPr bwMode="auto">
            <a:xfrm>
              <a:off x="2328" y="2215"/>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2950" name="Rectangle 776"/>
            <p:cNvSpPr>
              <a:spLocks noChangeArrowheads="1"/>
            </p:cNvSpPr>
            <p:nvPr/>
          </p:nvSpPr>
          <p:spPr bwMode="auto">
            <a:xfrm>
              <a:off x="2354" y="2185"/>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951" name="Rectangle 777"/>
            <p:cNvSpPr>
              <a:spLocks noChangeArrowheads="1"/>
            </p:cNvSpPr>
            <p:nvPr/>
          </p:nvSpPr>
          <p:spPr bwMode="auto">
            <a:xfrm>
              <a:off x="2381" y="2150"/>
              <a:ext cx="7" cy="6"/>
            </a:xfrm>
            <a:prstGeom prst="rect">
              <a:avLst/>
            </a:prstGeom>
            <a:solidFill>
              <a:srgbClr val="000000"/>
            </a:solidFill>
            <a:ln w="9525">
              <a:solidFill>
                <a:schemeClr val="accent2"/>
              </a:solidFill>
              <a:miter lim="800000"/>
              <a:headEnd/>
              <a:tailEnd/>
            </a:ln>
          </p:spPr>
          <p:txBody>
            <a:bodyPr/>
            <a:lstStyle/>
            <a:p>
              <a:endParaRPr lang="en-US"/>
            </a:p>
          </p:txBody>
        </p:sp>
        <p:sp>
          <p:nvSpPr>
            <p:cNvPr id="12952" name="Rectangle 778"/>
            <p:cNvSpPr>
              <a:spLocks noChangeArrowheads="1"/>
            </p:cNvSpPr>
            <p:nvPr/>
          </p:nvSpPr>
          <p:spPr bwMode="auto">
            <a:xfrm>
              <a:off x="2390" y="2146"/>
              <a:ext cx="7" cy="6"/>
            </a:xfrm>
            <a:prstGeom prst="rect">
              <a:avLst/>
            </a:prstGeom>
            <a:solidFill>
              <a:srgbClr val="000000"/>
            </a:solidFill>
            <a:ln w="9525">
              <a:solidFill>
                <a:schemeClr val="accent2"/>
              </a:solidFill>
              <a:miter lim="800000"/>
              <a:headEnd/>
              <a:tailEnd/>
            </a:ln>
          </p:spPr>
          <p:txBody>
            <a:bodyPr/>
            <a:lstStyle/>
            <a:p>
              <a:endParaRPr lang="en-US"/>
            </a:p>
          </p:txBody>
        </p:sp>
        <p:sp>
          <p:nvSpPr>
            <p:cNvPr id="12953" name="Rectangle 779"/>
            <p:cNvSpPr>
              <a:spLocks noChangeArrowheads="1"/>
            </p:cNvSpPr>
            <p:nvPr/>
          </p:nvSpPr>
          <p:spPr bwMode="auto">
            <a:xfrm>
              <a:off x="2259" y="2131"/>
              <a:ext cx="7" cy="6"/>
            </a:xfrm>
            <a:prstGeom prst="rect">
              <a:avLst/>
            </a:prstGeom>
            <a:solidFill>
              <a:srgbClr val="000000"/>
            </a:solidFill>
            <a:ln w="9525">
              <a:solidFill>
                <a:schemeClr val="accent2"/>
              </a:solidFill>
              <a:miter lim="800000"/>
              <a:headEnd/>
              <a:tailEnd/>
            </a:ln>
          </p:spPr>
          <p:txBody>
            <a:bodyPr/>
            <a:lstStyle/>
            <a:p>
              <a:endParaRPr lang="en-US"/>
            </a:p>
          </p:txBody>
        </p:sp>
        <p:sp>
          <p:nvSpPr>
            <p:cNvPr id="12954" name="Rectangle 780"/>
            <p:cNvSpPr>
              <a:spLocks noChangeArrowheads="1"/>
            </p:cNvSpPr>
            <p:nvPr/>
          </p:nvSpPr>
          <p:spPr bwMode="auto">
            <a:xfrm>
              <a:off x="2424" y="2110"/>
              <a:ext cx="5" cy="5"/>
            </a:xfrm>
            <a:prstGeom prst="rect">
              <a:avLst/>
            </a:prstGeom>
            <a:solidFill>
              <a:srgbClr val="000000"/>
            </a:solidFill>
            <a:ln w="9525">
              <a:solidFill>
                <a:schemeClr val="accent2"/>
              </a:solidFill>
              <a:miter lim="800000"/>
              <a:headEnd/>
              <a:tailEnd/>
            </a:ln>
          </p:spPr>
          <p:txBody>
            <a:bodyPr/>
            <a:lstStyle/>
            <a:p>
              <a:endParaRPr lang="en-US"/>
            </a:p>
          </p:txBody>
        </p:sp>
        <p:sp>
          <p:nvSpPr>
            <p:cNvPr id="12955" name="Rectangle 781"/>
            <p:cNvSpPr>
              <a:spLocks noChangeArrowheads="1"/>
            </p:cNvSpPr>
            <p:nvPr/>
          </p:nvSpPr>
          <p:spPr bwMode="auto">
            <a:xfrm>
              <a:off x="2318" y="2212"/>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2956" name="Rectangle 782"/>
            <p:cNvSpPr>
              <a:spLocks noChangeArrowheads="1"/>
            </p:cNvSpPr>
            <p:nvPr/>
          </p:nvSpPr>
          <p:spPr bwMode="auto">
            <a:xfrm>
              <a:off x="2319" y="2131"/>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957" name="Rectangle 783"/>
            <p:cNvSpPr>
              <a:spLocks noChangeArrowheads="1"/>
            </p:cNvSpPr>
            <p:nvPr/>
          </p:nvSpPr>
          <p:spPr bwMode="auto">
            <a:xfrm>
              <a:off x="2364" y="2125"/>
              <a:ext cx="7" cy="6"/>
            </a:xfrm>
            <a:prstGeom prst="rect">
              <a:avLst/>
            </a:prstGeom>
            <a:solidFill>
              <a:srgbClr val="000000"/>
            </a:solidFill>
            <a:ln w="9525">
              <a:solidFill>
                <a:schemeClr val="accent2"/>
              </a:solidFill>
              <a:miter lim="800000"/>
              <a:headEnd/>
              <a:tailEnd/>
            </a:ln>
          </p:spPr>
          <p:txBody>
            <a:bodyPr/>
            <a:lstStyle/>
            <a:p>
              <a:endParaRPr lang="en-US"/>
            </a:p>
          </p:txBody>
        </p:sp>
        <p:sp>
          <p:nvSpPr>
            <p:cNvPr id="12958" name="Rectangle 784"/>
            <p:cNvSpPr>
              <a:spLocks noChangeArrowheads="1"/>
            </p:cNvSpPr>
            <p:nvPr/>
          </p:nvSpPr>
          <p:spPr bwMode="auto">
            <a:xfrm>
              <a:off x="2386" y="2169"/>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959" name="Rectangle 785"/>
            <p:cNvSpPr>
              <a:spLocks noChangeArrowheads="1"/>
            </p:cNvSpPr>
            <p:nvPr/>
          </p:nvSpPr>
          <p:spPr bwMode="auto">
            <a:xfrm>
              <a:off x="2368" y="2176"/>
              <a:ext cx="7" cy="5"/>
            </a:xfrm>
            <a:prstGeom prst="rect">
              <a:avLst/>
            </a:prstGeom>
            <a:solidFill>
              <a:srgbClr val="000000"/>
            </a:solidFill>
            <a:ln w="9525">
              <a:solidFill>
                <a:schemeClr val="accent2"/>
              </a:solidFill>
              <a:miter lim="800000"/>
              <a:headEnd/>
              <a:tailEnd/>
            </a:ln>
          </p:spPr>
          <p:txBody>
            <a:bodyPr/>
            <a:lstStyle/>
            <a:p>
              <a:endParaRPr lang="en-US"/>
            </a:p>
          </p:txBody>
        </p:sp>
        <p:sp>
          <p:nvSpPr>
            <p:cNvPr id="12960" name="Rectangle 786"/>
            <p:cNvSpPr>
              <a:spLocks noChangeArrowheads="1"/>
            </p:cNvSpPr>
            <p:nvPr/>
          </p:nvSpPr>
          <p:spPr bwMode="auto">
            <a:xfrm>
              <a:off x="2379" y="2163"/>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961" name="Rectangle 787"/>
            <p:cNvSpPr>
              <a:spLocks noChangeArrowheads="1"/>
            </p:cNvSpPr>
            <p:nvPr/>
          </p:nvSpPr>
          <p:spPr bwMode="auto">
            <a:xfrm>
              <a:off x="2424" y="2115"/>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962" name="Rectangle 788"/>
            <p:cNvSpPr>
              <a:spLocks noChangeArrowheads="1"/>
            </p:cNvSpPr>
            <p:nvPr/>
          </p:nvSpPr>
          <p:spPr bwMode="auto">
            <a:xfrm>
              <a:off x="2447" y="2045"/>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963" name="Rectangle 789"/>
            <p:cNvSpPr>
              <a:spLocks noChangeArrowheads="1"/>
            </p:cNvSpPr>
            <p:nvPr/>
          </p:nvSpPr>
          <p:spPr bwMode="auto">
            <a:xfrm>
              <a:off x="2341" y="2180"/>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2964" name="Rectangle 790"/>
            <p:cNvSpPr>
              <a:spLocks noChangeArrowheads="1"/>
            </p:cNvSpPr>
            <p:nvPr/>
          </p:nvSpPr>
          <p:spPr bwMode="auto">
            <a:xfrm>
              <a:off x="2351" y="2274"/>
              <a:ext cx="7" cy="6"/>
            </a:xfrm>
            <a:prstGeom prst="rect">
              <a:avLst/>
            </a:prstGeom>
            <a:solidFill>
              <a:srgbClr val="000000"/>
            </a:solidFill>
            <a:ln w="9525">
              <a:solidFill>
                <a:schemeClr val="accent2"/>
              </a:solidFill>
              <a:miter lim="800000"/>
              <a:headEnd/>
              <a:tailEnd/>
            </a:ln>
          </p:spPr>
          <p:txBody>
            <a:bodyPr/>
            <a:lstStyle/>
            <a:p>
              <a:endParaRPr lang="en-US"/>
            </a:p>
          </p:txBody>
        </p:sp>
        <p:sp>
          <p:nvSpPr>
            <p:cNvPr id="12965" name="Rectangle 791"/>
            <p:cNvSpPr>
              <a:spLocks noChangeArrowheads="1"/>
            </p:cNvSpPr>
            <p:nvPr/>
          </p:nvSpPr>
          <p:spPr bwMode="auto">
            <a:xfrm>
              <a:off x="2311" y="2193"/>
              <a:ext cx="5" cy="5"/>
            </a:xfrm>
            <a:prstGeom prst="rect">
              <a:avLst/>
            </a:prstGeom>
            <a:solidFill>
              <a:srgbClr val="000000"/>
            </a:solidFill>
            <a:ln w="9525">
              <a:solidFill>
                <a:schemeClr val="accent2"/>
              </a:solidFill>
              <a:miter lim="800000"/>
              <a:headEnd/>
              <a:tailEnd/>
            </a:ln>
          </p:spPr>
          <p:txBody>
            <a:bodyPr/>
            <a:lstStyle/>
            <a:p>
              <a:endParaRPr lang="en-US"/>
            </a:p>
          </p:txBody>
        </p:sp>
        <p:sp>
          <p:nvSpPr>
            <p:cNvPr id="12966" name="Rectangle 792"/>
            <p:cNvSpPr>
              <a:spLocks noChangeArrowheads="1"/>
            </p:cNvSpPr>
            <p:nvPr/>
          </p:nvSpPr>
          <p:spPr bwMode="auto">
            <a:xfrm>
              <a:off x="2359" y="2163"/>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967" name="Rectangle 793"/>
            <p:cNvSpPr>
              <a:spLocks noChangeArrowheads="1"/>
            </p:cNvSpPr>
            <p:nvPr/>
          </p:nvSpPr>
          <p:spPr bwMode="auto">
            <a:xfrm>
              <a:off x="2310" y="2212"/>
              <a:ext cx="5" cy="5"/>
            </a:xfrm>
            <a:prstGeom prst="rect">
              <a:avLst/>
            </a:prstGeom>
            <a:solidFill>
              <a:srgbClr val="000000"/>
            </a:solidFill>
            <a:ln w="9525">
              <a:solidFill>
                <a:schemeClr val="accent2"/>
              </a:solidFill>
              <a:miter lim="800000"/>
              <a:headEnd/>
              <a:tailEnd/>
            </a:ln>
          </p:spPr>
          <p:txBody>
            <a:bodyPr/>
            <a:lstStyle/>
            <a:p>
              <a:endParaRPr lang="en-US"/>
            </a:p>
          </p:txBody>
        </p:sp>
        <p:sp>
          <p:nvSpPr>
            <p:cNvPr id="12968" name="Rectangle 794"/>
            <p:cNvSpPr>
              <a:spLocks noChangeArrowheads="1"/>
            </p:cNvSpPr>
            <p:nvPr/>
          </p:nvSpPr>
          <p:spPr bwMode="auto">
            <a:xfrm>
              <a:off x="2397" y="2158"/>
              <a:ext cx="5" cy="5"/>
            </a:xfrm>
            <a:prstGeom prst="rect">
              <a:avLst/>
            </a:prstGeom>
            <a:solidFill>
              <a:srgbClr val="000000"/>
            </a:solidFill>
            <a:ln w="9525">
              <a:solidFill>
                <a:schemeClr val="accent2"/>
              </a:solidFill>
              <a:miter lim="800000"/>
              <a:headEnd/>
              <a:tailEnd/>
            </a:ln>
          </p:spPr>
          <p:txBody>
            <a:bodyPr/>
            <a:lstStyle/>
            <a:p>
              <a:endParaRPr lang="en-US"/>
            </a:p>
          </p:txBody>
        </p:sp>
        <p:sp>
          <p:nvSpPr>
            <p:cNvPr id="12969" name="Rectangle 795"/>
            <p:cNvSpPr>
              <a:spLocks noChangeArrowheads="1"/>
            </p:cNvSpPr>
            <p:nvPr/>
          </p:nvSpPr>
          <p:spPr bwMode="auto">
            <a:xfrm>
              <a:off x="2286" y="2128"/>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970" name="Rectangle 796"/>
            <p:cNvSpPr>
              <a:spLocks noChangeArrowheads="1"/>
            </p:cNvSpPr>
            <p:nvPr/>
          </p:nvSpPr>
          <p:spPr bwMode="auto">
            <a:xfrm>
              <a:off x="2359" y="2194"/>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971" name="Rectangle 797"/>
            <p:cNvSpPr>
              <a:spLocks noChangeArrowheads="1"/>
            </p:cNvSpPr>
            <p:nvPr/>
          </p:nvSpPr>
          <p:spPr bwMode="auto">
            <a:xfrm>
              <a:off x="2328" y="2204"/>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972" name="Rectangle 798"/>
            <p:cNvSpPr>
              <a:spLocks noChangeArrowheads="1"/>
            </p:cNvSpPr>
            <p:nvPr/>
          </p:nvSpPr>
          <p:spPr bwMode="auto">
            <a:xfrm>
              <a:off x="2364" y="2159"/>
              <a:ext cx="7" cy="6"/>
            </a:xfrm>
            <a:prstGeom prst="rect">
              <a:avLst/>
            </a:prstGeom>
            <a:solidFill>
              <a:srgbClr val="000000"/>
            </a:solidFill>
            <a:ln w="9525">
              <a:solidFill>
                <a:schemeClr val="accent2"/>
              </a:solidFill>
              <a:miter lim="800000"/>
              <a:headEnd/>
              <a:tailEnd/>
            </a:ln>
          </p:spPr>
          <p:txBody>
            <a:bodyPr/>
            <a:lstStyle/>
            <a:p>
              <a:endParaRPr lang="en-US"/>
            </a:p>
          </p:txBody>
        </p:sp>
        <p:sp>
          <p:nvSpPr>
            <p:cNvPr id="12973" name="Rectangle 799"/>
            <p:cNvSpPr>
              <a:spLocks noChangeArrowheads="1"/>
            </p:cNvSpPr>
            <p:nvPr/>
          </p:nvSpPr>
          <p:spPr bwMode="auto">
            <a:xfrm>
              <a:off x="2288" y="2193"/>
              <a:ext cx="5" cy="5"/>
            </a:xfrm>
            <a:prstGeom prst="rect">
              <a:avLst/>
            </a:prstGeom>
            <a:solidFill>
              <a:srgbClr val="000000"/>
            </a:solidFill>
            <a:ln w="9525">
              <a:solidFill>
                <a:schemeClr val="accent2"/>
              </a:solidFill>
              <a:miter lim="800000"/>
              <a:headEnd/>
              <a:tailEnd/>
            </a:ln>
          </p:spPr>
          <p:txBody>
            <a:bodyPr/>
            <a:lstStyle/>
            <a:p>
              <a:endParaRPr lang="en-US"/>
            </a:p>
          </p:txBody>
        </p:sp>
        <p:sp>
          <p:nvSpPr>
            <p:cNvPr id="12974" name="Rectangle 800"/>
            <p:cNvSpPr>
              <a:spLocks noChangeArrowheads="1"/>
            </p:cNvSpPr>
            <p:nvPr/>
          </p:nvSpPr>
          <p:spPr bwMode="auto">
            <a:xfrm>
              <a:off x="2441" y="2085"/>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975" name="Rectangle 801"/>
            <p:cNvSpPr>
              <a:spLocks noChangeArrowheads="1"/>
            </p:cNvSpPr>
            <p:nvPr/>
          </p:nvSpPr>
          <p:spPr bwMode="auto">
            <a:xfrm>
              <a:off x="2384" y="2137"/>
              <a:ext cx="5" cy="5"/>
            </a:xfrm>
            <a:prstGeom prst="rect">
              <a:avLst/>
            </a:prstGeom>
            <a:solidFill>
              <a:srgbClr val="000000"/>
            </a:solidFill>
            <a:ln w="9525">
              <a:solidFill>
                <a:schemeClr val="accent2"/>
              </a:solidFill>
              <a:miter lim="800000"/>
              <a:headEnd/>
              <a:tailEnd/>
            </a:ln>
          </p:spPr>
          <p:txBody>
            <a:bodyPr/>
            <a:lstStyle/>
            <a:p>
              <a:endParaRPr lang="en-US"/>
            </a:p>
          </p:txBody>
        </p:sp>
        <p:sp>
          <p:nvSpPr>
            <p:cNvPr id="12976" name="Rectangle 802"/>
            <p:cNvSpPr>
              <a:spLocks noChangeArrowheads="1"/>
            </p:cNvSpPr>
            <p:nvPr/>
          </p:nvSpPr>
          <p:spPr bwMode="auto">
            <a:xfrm>
              <a:off x="2399" y="2124"/>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977" name="Rectangle 803"/>
            <p:cNvSpPr>
              <a:spLocks noChangeArrowheads="1"/>
            </p:cNvSpPr>
            <p:nvPr/>
          </p:nvSpPr>
          <p:spPr bwMode="auto">
            <a:xfrm>
              <a:off x="2314" y="2228"/>
              <a:ext cx="5" cy="5"/>
            </a:xfrm>
            <a:prstGeom prst="rect">
              <a:avLst/>
            </a:prstGeom>
            <a:solidFill>
              <a:srgbClr val="000000"/>
            </a:solidFill>
            <a:ln w="9525">
              <a:solidFill>
                <a:schemeClr val="accent2"/>
              </a:solidFill>
              <a:miter lim="800000"/>
              <a:headEnd/>
              <a:tailEnd/>
            </a:ln>
          </p:spPr>
          <p:txBody>
            <a:bodyPr/>
            <a:lstStyle/>
            <a:p>
              <a:endParaRPr lang="en-US"/>
            </a:p>
          </p:txBody>
        </p:sp>
        <p:sp>
          <p:nvSpPr>
            <p:cNvPr id="12978" name="Rectangle 804"/>
            <p:cNvSpPr>
              <a:spLocks noChangeArrowheads="1"/>
            </p:cNvSpPr>
            <p:nvPr/>
          </p:nvSpPr>
          <p:spPr bwMode="auto">
            <a:xfrm>
              <a:off x="2389" y="2111"/>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979" name="Rectangle 805"/>
            <p:cNvSpPr>
              <a:spLocks noChangeArrowheads="1"/>
            </p:cNvSpPr>
            <p:nvPr/>
          </p:nvSpPr>
          <p:spPr bwMode="auto">
            <a:xfrm>
              <a:off x="2375" y="2185"/>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980" name="Rectangle 806"/>
            <p:cNvSpPr>
              <a:spLocks noChangeArrowheads="1"/>
            </p:cNvSpPr>
            <p:nvPr/>
          </p:nvSpPr>
          <p:spPr bwMode="auto">
            <a:xfrm>
              <a:off x="2416" y="2146"/>
              <a:ext cx="7" cy="6"/>
            </a:xfrm>
            <a:prstGeom prst="rect">
              <a:avLst/>
            </a:prstGeom>
            <a:solidFill>
              <a:srgbClr val="000000"/>
            </a:solidFill>
            <a:ln w="9525">
              <a:solidFill>
                <a:schemeClr val="accent2"/>
              </a:solidFill>
              <a:miter lim="800000"/>
              <a:headEnd/>
              <a:tailEnd/>
            </a:ln>
          </p:spPr>
          <p:txBody>
            <a:bodyPr/>
            <a:lstStyle/>
            <a:p>
              <a:endParaRPr lang="en-US"/>
            </a:p>
          </p:txBody>
        </p:sp>
        <p:sp>
          <p:nvSpPr>
            <p:cNvPr id="12981" name="Rectangle 807"/>
            <p:cNvSpPr>
              <a:spLocks noChangeArrowheads="1"/>
            </p:cNvSpPr>
            <p:nvPr/>
          </p:nvSpPr>
          <p:spPr bwMode="auto">
            <a:xfrm>
              <a:off x="2318" y="2195"/>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982" name="Rectangle 808"/>
            <p:cNvSpPr>
              <a:spLocks noChangeArrowheads="1"/>
            </p:cNvSpPr>
            <p:nvPr/>
          </p:nvSpPr>
          <p:spPr bwMode="auto">
            <a:xfrm>
              <a:off x="2325" y="2181"/>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983" name="Rectangle 809"/>
            <p:cNvSpPr>
              <a:spLocks noChangeArrowheads="1"/>
            </p:cNvSpPr>
            <p:nvPr/>
          </p:nvSpPr>
          <p:spPr bwMode="auto">
            <a:xfrm>
              <a:off x="2428" y="2121"/>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984" name="Rectangle 810"/>
            <p:cNvSpPr>
              <a:spLocks noChangeArrowheads="1"/>
            </p:cNvSpPr>
            <p:nvPr/>
          </p:nvSpPr>
          <p:spPr bwMode="auto">
            <a:xfrm>
              <a:off x="2358" y="2149"/>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985" name="Rectangle 811"/>
            <p:cNvSpPr>
              <a:spLocks noChangeArrowheads="1"/>
            </p:cNvSpPr>
            <p:nvPr/>
          </p:nvSpPr>
          <p:spPr bwMode="auto">
            <a:xfrm>
              <a:off x="2419" y="2086"/>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986" name="Rectangle 812"/>
            <p:cNvSpPr>
              <a:spLocks noChangeArrowheads="1"/>
            </p:cNvSpPr>
            <p:nvPr/>
          </p:nvSpPr>
          <p:spPr bwMode="auto">
            <a:xfrm>
              <a:off x="2377" y="2137"/>
              <a:ext cx="7" cy="5"/>
            </a:xfrm>
            <a:prstGeom prst="rect">
              <a:avLst/>
            </a:prstGeom>
            <a:solidFill>
              <a:srgbClr val="000000"/>
            </a:solidFill>
            <a:ln w="9525">
              <a:solidFill>
                <a:schemeClr val="accent2"/>
              </a:solidFill>
              <a:miter lim="800000"/>
              <a:headEnd/>
              <a:tailEnd/>
            </a:ln>
          </p:spPr>
          <p:txBody>
            <a:bodyPr/>
            <a:lstStyle/>
            <a:p>
              <a:endParaRPr lang="en-US"/>
            </a:p>
          </p:txBody>
        </p:sp>
        <p:sp>
          <p:nvSpPr>
            <p:cNvPr id="12987" name="Rectangle 813"/>
            <p:cNvSpPr>
              <a:spLocks noChangeArrowheads="1"/>
            </p:cNvSpPr>
            <p:nvPr/>
          </p:nvSpPr>
          <p:spPr bwMode="auto">
            <a:xfrm>
              <a:off x="2364" y="2188"/>
              <a:ext cx="7" cy="6"/>
            </a:xfrm>
            <a:prstGeom prst="rect">
              <a:avLst/>
            </a:prstGeom>
            <a:solidFill>
              <a:srgbClr val="000000"/>
            </a:solidFill>
            <a:ln w="9525">
              <a:solidFill>
                <a:schemeClr val="accent2"/>
              </a:solidFill>
              <a:miter lim="800000"/>
              <a:headEnd/>
              <a:tailEnd/>
            </a:ln>
          </p:spPr>
          <p:txBody>
            <a:bodyPr/>
            <a:lstStyle/>
            <a:p>
              <a:endParaRPr lang="en-US"/>
            </a:p>
          </p:txBody>
        </p:sp>
        <p:sp>
          <p:nvSpPr>
            <p:cNvPr id="12988" name="Rectangle 814"/>
            <p:cNvSpPr>
              <a:spLocks noChangeArrowheads="1"/>
            </p:cNvSpPr>
            <p:nvPr/>
          </p:nvSpPr>
          <p:spPr bwMode="auto">
            <a:xfrm>
              <a:off x="2367" y="2134"/>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2989" name="Rectangle 815"/>
            <p:cNvSpPr>
              <a:spLocks noChangeArrowheads="1"/>
            </p:cNvSpPr>
            <p:nvPr/>
          </p:nvSpPr>
          <p:spPr bwMode="auto">
            <a:xfrm>
              <a:off x="2407" y="2138"/>
              <a:ext cx="5" cy="5"/>
            </a:xfrm>
            <a:prstGeom prst="rect">
              <a:avLst/>
            </a:prstGeom>
            <a:solidFill>
              <a:srgbClr val="000000"/>
            </a:solidFill>
            <a:ln w="9525">
              <a:solidFill>
                <a:schemeClr val="accent2"/>
              </a:solidFill>
              <a:miter lim="800000"/>
              <a:headEnd/>
              <a:tailEnd/>
            </a:ln>
          </p:spPr>
          <p:txBody>
            <a:bodyPr/>
            <a:lstStyle/>
            <a:p>
              <a:endParaRPr lang="en-US"/>
            </a:p>
          </p:txBody>
        </p:sp>
        <p:sp>
          <p:nvSpPr>
            <p:cNvPr id="12990" name="Rectangle 816"/>
            <p:cNvSpPr>
              <a:spLocks noChangeArrowheads="1"/>
            </p:cNvSpPr>
            <p:nvPr/>
          </p:nvSpPr>
          <p:spPr bwMode="auto">
            <a:xfrm>
              <a:off x="2408" y="2166"/>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991" name="Rectangle 817"/>
            <p:cNvSpPr>
              <a:spLocks noChangeArrowheads="1"/>
            </p:cNvSpPr>
            <p:nvPr/>
          </p:nvSpPr>
          <p:spPr bwMode="auto">
            <a:xfrm>
              <a:off x="2320" y="2201"/>
              <a:ext cx="7" cy="6"/>
            </a:xfrm>
            <a:prstGeom prst="rect">
              <a:avLst/>
            </a:prstGeom>
            <a:solidFill>
              <a:srgbClr val="000000"/>
            </a:solidFill>
            <a:ln w="9525">
              <a:solidFill>
                <a:schemeClr val="accent2"/>
              </a:solidFill>
              <a:miter lim="800000"/>
              <a:headEnd/>
              <a:tailEnd/>
            </a:ln>
          </p:spPr>
          <p:txBody>
            <a:bodyPr/>
            <a:lstStyle/>
            <a:p>
              <a:endParaRPr lang="en-US"/>
            </a:p>
          </p:txBody>
        </p:sp>
        <p:sp>
          <p:nvSpPr>
            <p:cNvPr id="12992" name="Rectangle 818"/>
            <p:cNvSpPr>
              <a:spLocks noChangeArrowheads="1"/>
            </p:cNvSpPr>
            <p:nvPr/>
          </p:nvSpPr>
          <p:spPr bwMode="auto">
            <a:xfrm>
              <a:off x="2346" y="2101"/>
              <a:ext cx="5" cy="4"/>
            </a:xfrm>
            <a:prstGeom prst="rect">
              <a:avLst/>
            </a:prstGeom>
            <a:solidFill>
              <a:srgbClr val="000000"/>
            </a:solidFill>
            <a:ln w="9525">
              <a:solidFill>
                <a:schemeClr val="accent2"/>
              </a:solidFill>
              <a:miter lim="800000"/>
              <a:headEnd/>
              <a:tailEnd/>
            </a:ln>
          </p:spPr>
          <p:txBody>
            <a:bodyPr/>
            <a:lstStyle/>
            <a:p>
              <a:endParaRPr lang="en-US"/>
            </a:p>
          </p:txBody>
        </p:sp>
        <p:sp>
          <p:nvSpPr>
            <p:cNvPr id="12993" name="Rectangle 819"/>
            <p:cNvSpPr>
              <a:spLocks noChangeArrowheads="1"/>
            </p:cNvSpPr>
            <p:nvPr/>
          </p:nvSpPr>
          <p:spPr bwMode="auto">
            <a:xfrm>
              <a:off x="2419" y="2127"/>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994" name="Rectangle 820"/>
            <p:cNvSpPr>
              <a:spLocks noChangeArrowheads="1"/>
            </p:cNvSpPr>
            <p:nvPr/>
          </p:nvSpPr>
          <p:spPr bwMode="auto">
            <a:xfrm>
              <a:off x="2373" y="2188"/>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995" name="Rectangle 821"/>
            <p:cNvSpPr>
              <a:spLocks noChangeArrowheads="1"/>
            </p:cNvSpPr>
            <p:nvPr/>
          </p:nvSpPr>
          <p:spPr bwMode="auto">
            <a:xfrm>
              <a:off x="2350" y="2194"/>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2996" name="Rectangle 822"/>
            <p:cNvSpPr>
              <a:spLocks noChangeArrowheads="1"/>
            </p:cNvSpPr>
            <p:nvPr/>
          </p:nvSpPr>
          <p:spPr bwMode="auto">
            <a:xfrm>
              <a:off x="2366" y="2169"/>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997" name="Rectangle 823"/>
            <p:cNvSpPr>
              <a:spLocks noChangeArrowheads="1"/>
            </p:cNvSpPr>
            <p:nvPr/>
          </p:nvSpPr>
          <p:spPr bwMode="auto">
            <a:xfrm>
              <a:off x="2341" y="2194"/>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2998" name="Rectangle 824"/>
            <p:cNvSpPr>
              <a:spLocks noChangeArrowheads="1"/>
            </p:cNvSpPr>
            <p:nvPr/>
          </p:nvSpPr>
          <p:spPr bwMode="auto">
            <a:xfrm>
              <a:off x="2376" y="2098"/>
              <a:ext cx="5" cy="5"/>
            </a:xfrm>
            <a:prstGeom prst="rect">
              <a:avLst/>
            </a:prstGeom>
            <a:solidFill>
              <a:srgbClr val="000000"/>
            </a:solidFill>
            <a:ln w="9525">
              <a:solidFill>
                <a:schemeClr val="accent2"/>
              </a:solidFill>
              <a:miter lim="800000"/>
              <a:headEnd/>
              <a:tailEnd/>
            </a:ln>
          </p:spPr>
          <p:txBody>
            <a:bodyPr/>
            <a:lstStyle/>
            <a:p>
              <a:endParaRPr lang="en-US"/>
            </a:p>
          </p:txBody>
        </p:sp>
        <p:sp>
          <p:nvSpPr>
            <p:cNvPr id="12999" name="Rectangle 825"/>
            <p:cNvSpPr>
              <a:spLocks noChangeArrowheads="1"/>
            </p:cNvSpPr>
            <p:nvPr/>
          </p:nvSpPr>
          <p:spPr bwMode="auto">
            <a:xfrm>
              <a:off x="2386" y="2128"/>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3000" name="Rectangle 826"/>
            <p:cNvSpPr>
              <a:spLocks noChangeArrowheads="1"/>
            </p:cNvSpPr>
            <p:nvPr/>
          </p:nvSpPr>
          <p:spPr bwMode="auto">
            <a:xfrm>
              <a:off x="2401" y="2114"/>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3001" name="Rectangle 827"/>
            <p:cNvSpPr>
              <a:spLocks noChangeArrowheads="1"/>
            </p:cNvSpPr>
            <p:nvPr/>
          </p:nvSpPr>
          <p:spPr bwMode="auto">
            <a:xfrm>
              <a:off x="2364" y="2182"/>
              <a:ext cx="7" cy="6"/>
            </a:xfrm>
            <a:prstGeom prst="rect">
              <a:avLst/>
            </a:prstGeom>
            <a:solidFill>
              <a:srgbClr val="000000"/>
            </a:solidFill>
            <a:ln w="9525">
              <a:solidFill>
                <a:schemeClr val="accent2"/>
              </a:solidFill>
              <a:miter lim="800000"/>
              <a:headEnd/>
              <a:tailEnd/>
            </a:ln>
          </p:spPr>
          <p:txBody>
            <a:bodyPr/>
            <a:lstStyle/>
            <a:p>
              <a:endParaRPr lang="en-US"/>
            </a:p>
          </p:txBody>
        </p:sp>
        <p:sp>
          <p:nvSpPr>
            <p:cNvPr id="13002" name="Rectangle 828"/>
            <p:cNvSpPr>
              <a:spLocks noChangeArrowheads="1"/>
            </p:cNvSpPr>
            <p:nvPr/>
          </p:nvSpPr>
          <p:spPr bwMode="auto">
            <a:xfrm>
              <a:off x="2395" y="2140"/>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3003" name="Rectangle 829"/>
            <p:cNvSpPr>
              <a:spLocks noChangeArrowheads="1"/>
            </p:cNvSpPr>
            <p:nvPr/>
          </p:nvSpPr>
          <p:spPr bwMode="auto">
            <a:xfrm>
              <a:off x="2359" y="2229"/>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3004" name="Rectangle 830"/>
            <p:cNvSpPr>
              <a:spLocks noChangeArrowheads="1"/>
            </p:cNvSpPr>
            <p:nvPr/>
          </p:nvSpPr>
          <p:spPr bwMode="auto">
            <a:xfrm>
              <a:off x="2390" y="2148"/>
              <a:ext cx="7" cy="5"/>
            </a:xfrm>
            <a:prstGeom prst="rect">
              <a:avLst/>
            </a:prstGeom>
            <a:solidFill>
              <a:srgbClr val="000000"/>
            </a:solidFill>
            <a:ln w="9525">
              <a:solidFill>
                <a:schemeClr val="accent2"/>
              </a:solidFill>
              <a:miter lim="800000"/>
              <a:headEnd/>
              <a:tailEnd/>
            </a:ln>
          </p:spPr>
          <p:txBody>
            <a:bodyPr/>
            <a:lstStyle/>
            <a:p>
              <a:endParaRPr lang="en-US"/>
            </a:p>
          </p:txBody>
        </p:sp>
        <p:sp>
          <p:nvSpPr>
            <p:cNvPr id="13005" name="Rectangle 831"/>
            <p:cNvSpPr>
              <a:spLocks noChangeArrowheads="1"/>
            </p:cNvSpPr>
            <p:nvPr/>
          </p:nvSpPr>
          <p:spPr bwMode="auto">
            <a:xfrm>
              <a:off x="2379" y="2143"/>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3006" name="Rectangle 832"/>
            <p:cNvSpPr>
              <a:spLocks noChangeArrowheads="1"/>
            </p:cNvSpPr>
            <p:nvPr/>
          </p:nvSpPr>
          <p:spPr bwMode="auto">
            <a:xfrm>
              <a:off x="2506" y="1993"/>
              <a:ext cx="5" cy="5"/>
            </a:xfrm>
            <a:prstGeom prst="rect">
              <a:avLst/>
            </a:prstGeom>
            <a:solidFill>
              <a:srgbClr val="000000"/>
            </a:solidFill>
            <a:ln w="9525">
              <a:solidFill>
                <a:schemeClr val="accent2"/>
              </a:solidFill>
              <a:miter lim="800000"/>
              <a:headEnd/>
              <a:tailEnd/>
            </a:ln>
          </p:spPr>
          <p:txBody>
            <a:bodyPr/>
            <a:lstStyle/>
            <a:p>
              <a:endParaRPr lang="en-US"/>
            </a:p>
          </p:txBody>
        </p:sp>
        <p:sp>
          <p:nvSpPr>
            <p:cNvPr id="13007" name="Rectangle 833"/>
            <p:cNvSpPr>
              <a:spLocks noChangeArrowheads="1"/>
            </p:cNvSpPr>
            <p:nvPr/>
          </p:nvSpPr>
          <p:spPr bwMode="auto">
            <a:xfrm>
              <a:off x="2393" y="2086"/>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3008" name="Rectangle 834"/>
            <p:cNvSpPr>
              <a:spLocks noChangeArrowheads="1"/>
            </p:cNvSpPr>
            <p:nvPr/>
          </p:nvSpPr>
          <p:spPr bwMode="auto">
            <a:xfrm>
              <a:off x="2376" y="2131"/>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3009" name="Rectangle 835"/>
            <p:cNvSpPr>
              <a:spLocks noChangeArrowheads="1"/>
            </p:cNvSpPr>
            <p:nvPr/>
          </p:nvSpPr>
          <p:spPr bwMode="auto">
            <a:xfrm>
              <a:off x="2402" y="2096"/>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3010" name="Rectangle 836"/>
            <p:cNvSpPr>
              <a:spLocks noChangeArrowheads="1"/>
            </p:cNvSpPr>
            <p:nvPr/>
          </p:nvSpPr>
          <p:spPr bwMode="auto">
            <a:xfrm>
              <a:off x="2381" y="2073"/>
              <a:ext cx="7" cy="6"/>
            </a:xfrm>
            <a:prstGeom prst="rect">
              <a:avLst/>
            </a:prstGeom>
            <a:solidFill>
              <a:srgbClr val="000000"/>
            </a:solidFill>
            <a:ln w="9525">
              <a:solidFill>
                <a:schemeClr val="accent2"/>
              </a:solidFill>
              <a:miter lim="800000"/>
              <a:headEnd/>
              <a:tailEnd/>
            </a:ln>
          </p:spPr>
          <p:txBody>
            <a:bodyPr/>
            <a:lstStyle/>
            <a:p>
              <a:endParaRPr lang="en-US"/>
            </a:p>
          </p:txBody>
        </p:sp>
        <p:sp>
          <p:nvSpPr>
            <p:cNvPr id="13011" name="Rectangle 837"/>
            <p:cNvSpPr>
              <a:spLocks noChangeArrowheads="1"/>
            </p:cNvSpPr>
            <p:nvPr/>
          </p:nvSpPr>
          <p:spPr bwMode="auto">
            <a:xfrm>
              <a:off x="2414" y="2127"/>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3012" name="Rectangle 838"/>
            <p:cNvSpPr>
              <a:spLocks noChangeArrowheads="1"/>
            </p:cNvSpPr>
            <p:nvPr/>
          </p:nvSpPr>
          <p:spPr bwMode="auto">
            <a:xfrm>
              <a:off x="2347" y="2195"/>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3013" name="Rectangle 839"/>
            <p:cNvSpPr>
              <a:spLocks noChangeArrowheads="1"/>
            </p:cNvSpPr>
            <p:nvPr/>
          </p:nvSpPr>
          <p:spPr bwMode="auto">
            <a:xfrm>
              <a:off x="2376" y="2145"/>
              <a:ext cx="5" cy="5"/>
            </a:xfrm>
            <a:prstGeom prst="rect">
              <a:avLst/>
            </a:prstGeom>
            <a:solidFill>
              <a:srgbClr val="000000"/>
            </a:solidFill>
            <a:ln w="9525">
              <a:solidFill>
                <a:schemeClr val="accent2"/>
              </a:solidFill>
              <a:miter lim="800000"/>
              <a:headEnd/>
              <a:tailEnd/>
            </a:ln>
          </p:spPr>
          <p:txBody>
            <a:bodyPr/>
            <a:lstStyle/>
            <a:p>
              <a:endParaRPr lang="en-US"/>
            </a:p>
          </p:txBody>
        </p:sp>
        <p:sp>
          <p:nvSpPr>
            <p:cNvPr id="13014" name="Rectangle 840"/>
            <p:cNvSpPr>
              <a:spLocks noChangeArrowheads="1"/>
            </p:cNvSpPr>
            <p:nvPr/>
          </p:nvSpPr>
          <p:spPr bwMode="auto">
            <a:xfrm>
              <a:off x="2395" y="2102"/>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3015" name="Rectangle 841"/>
            <p:cNvSpPr>
              <a:spLocks noChangeArrowheads="1"/>
            </p:cNvSpPr>
            <p:nvPr/>
          </p:nvSpPr>
          <p:spPr bwMode="auto">
            <a:xfrm>
              <a:off x="2329" y="2211"/>
              <a:ext cx="7" cy="5"/>
            </a:xfrm>
            <a:prstGeom prst="rect">
              <a:avLst/>
            </a:prstGeom>
            <a:solidFill>
              <a:srgbClr val="000000"/>
            </a:solidFill>
            <a:ln w="9525">
              <a:solidFill>
                <a:schemeClr val="accent2"/>
              </a:solidFill>
              <a:miter lim="800000"/>
              <a:headEnd/>
              <a:tailEnd/>
            </a:ln>
          </p:spPr>
          <p:txBody>
            <a:bodyPr/>
            <a:lstStyle/>
            <a:p>
              <a:endParaRPr lang="en-US"/>
            </a:p>
          </p:txBody>
        </p:sp>
        <p:sp>
          <p:nvSpPr>
            <p:cNvPr id="13016" name="Rectangle 842"/>
            <p:cNvSpPr>
              <a:spLocks noChangeArrowheads="1"/>
            </p:cNvSpPr>
            <p:nvPr/>
          </p:nvSpPr>
          <p:spPr bwMode="auto">
            <a:xfrm>
              <a:off x="2376" y="2088"/>
              <a:ext cx="5" cy="5"/>
            </a:xfrm>
            <a:prstGeom prst="rect">
              <a:avLst/>
            </a:prstGeom>
            <a:solidFill>
              <a:srgbClr val="000000"/>
            </a:solidFill>
            <a:ln w="9525">
              <a:solidFill>
                <a:schemeClr val="accent2"/>
              </a:solidFill>
              <a:miter lim="800000"/>
              <a:headEnd/>
              <a:tailEnd/>
            </a:ln>
          </p:spPr>
          <p:txBody>
            <a:bodyPr/>
            <a:lstStyle/>
            <a:p>
              <a:endParaRPr lang="en-US"/>
            </a:p>
          </p:txBody>
        </p:sp>
        <p:sp>
          <p:nvSpPr>
            <p:cNvPr id="13017" name="Rectangle 843"/>
            <p:cNvSpPr>
              <a:spLocks noChangeArrowheads="1"/>
            </p:cNvSpPr>
            <p:nvPr/>
          </p:nvSpPr>
          <p:spPr bwMode="auto">
            <a:xfrm>
              <a:off x="2319" y="2190"/>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3018" name="Rectangle 844"/>
            <p:cNvSpPr>
              <a:spLocks noChangeArrowheads="1"/>
            </p:cNvSpPr>
            <p:nvPr/>
          </p:nvSpPr>
          <p:spPr bwMode="auto">
            <a:xfrm>
              <a:off x="2455" y="1996"/>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3019" name="Rectangle 845"/>
            <p:cNvSpPr>
              <a:spLocks noChangeArrowheads="1"/>
            </p:cNvSpPr>
            <p:nvPr/>
          </p:nvSpPr>
          <p:spPr bwMode="auto">
            <a:xfrm>
              <a:off x="2403" y="2127"/>
              <a:ext cx="7" cy="6"/>
            </a:xfrm>
            <a:prstGeom prst="rect">
              <a:avLst/>
            </a:prstGeom>
            <a:solidFill>
              <a:srgbClr val="000000"/>
            </a:solidFill>
            <a:ln w="9525">
              <a:solidFill>
                <a:schemeClr val="accent2"/>
              </a:solidFill>
              <a:miter lim="800000"/>
              <a:headEnd/>
              <a:tailEnd/>
            </a:ln>
          </p:spPr>
          <p:txBody>
            <a:bodyPr/>
            <a:lstStyle/>
            <a:p>
              <a:endParaRPr lang="en-US"/>
            </a:p>
          </p:txBody>
        </p:sp>
        <p:sp>
          <p:nvSpPr>
            <p:cNvPr id="13020" name="Rectangle 846"/>
            <p:cNvSpPr>
              <a:spLocks noChangeArrowheads="1"/>
            </p:cNvSpPr>
            <p:nvPr/>
          </p:nvSpPr>
          <p:spPr bwMode="auto">
            <a:xfrm>
              <a:off x="2360" y="2177"/>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3021" name="Rectangle 847"/>
            <p:cNvSpPr>
              <a:spLocks noChangeArrowheads="1"/>
            </p:cNvSpPr>
            <p:nvPr/>
          </p:nvSpPr>
          <p:spPr bwMode="auto">
            <a:xfrm>
              <a:off x="2389" y="2123"/>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3022" name="Rectangle 848"/>
            <p:cNvSpPr>
              <a:spLocks noChangeArrowheads="1"/>
            </p:cNvSpPr>
            <p:nvPr/>
          </p:nvSpPr>
          <p:spPr bwMode="auto">
            <a:xfrm>
              <a:off x="2314" y="2168"/>
              <a:ext cx="5" cy="5"/>
            </a:xfrm>
            <a:prstGeom prst="rect">
              <a:avLst/>
            </a:prstGeom>
            <a:solidFill>
              <a:srgbClr val="000000"/>
            </a:solidFill>
            <a:ln w="9525">
              <a:solidFill>
                <a:schemeClr val="accent2"/>
              </a:solidFill>
              <a:miter lim="800000"/>
              <a:headEnd/>
              <a:tailEnd/>
            </a:ln>
          </p:spPr>
          <p:txBody>
            <a:bodyPr/>
            <a:lstStyle/>
            <a:p>
              <a:endParaRPr lang="en-US"/>
            </a:p>
          </p:txBody>
        </p:sp>
        <p:sp>
          <p:nvSpPr>
            <p:cNvPr id="13023" name="Rectangle 849"/>
            <p:cNvSpPr>
              <a:spLocks noChangeArrowheads="1"/>
            </p:cNvSpPr>
            <p:nvPr/>
          </p:nvSpPr>
          <p:spPr bwMode="auto">
            <a:xfrm>
              <a:off x="2347" y="2172"/>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3024" name="Rectangle 850"/>
            <p:cNvSpPr>
              <a:spLocks noChangeArrowheads="1"/>
            </p:cNvSpPr>
            <p:nvPr/>
          </p:nvSpPr>
          <p:spPr bwMode="auto">
            <a:xfrm>
              <a:off x="2412" y="2103"/>
              <a:ext cx="7" cy="5"/>
            </a:xfrm>
            <a:prstGeom prst="rect">
              <a:avLst/>
            </a:prstGeom>
            <a:solidFill>
              <a:srgbClr val="000000"/>
            </a:solidFill>
            <a:ln w="9525">
              <a:solidFill>
                <a:schemeClr val="accent2"/>
              </a:solidFill>
              <a:miter lim="800000"/>
              <a:headEnd/>
              <a:tailEnd/>
            </a:ln>
          </p:spPr>
          <p:txBody>
            <a:bodyPr/>
            <a:lstStyle/>
            <a:p>
              <a:endParaRPr lang="en-US"/>
            </a:p>
          </p:txBody>
        </p:sp>
        <p:sp>
          <p:nvSpPr>
            <p:cNvPr id="13025" name="Rectangle 851"/>
            <p:cNvSpPr>
              <a:spLocks noChangeArrowheads="1"/>
            </p:cNvSpPr>
            <p:nvPr/>
          </p:nvSpPr>
          <p:spPr bwMode="auto">
            <a:xfrm>
              <a:off x="2420" y="2051"/>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3026" name="Rectangle 852"/>
            <p:cNvSpPr>
              <a:spLocks noChangeArrowheads="1"/>
            </p:cNvSpPr>
            <p:nvPr/>
          </p:nvSpPr>
          <p:spPr bwMode="auto">
            <a:xfrm>
              <a:off x="2375" y="2099"/>
              <a:ext cx="5" cy="5"/>
            </a:xfrm>
            <a:prstGeom prst="rect">
              <a:avLst/>
            </a:prstGeom>
            <a:solidFill>
              <a:srgbClr val="000000"/>
            </a:solidFill>
            <a:ln w="9525">
              <a:solidFill>
                <a:schemeClr val="accent2"/>
              </a:solidFill>
              <a:miter lim="800000"/>
              <a:headEnd/>
              <a:tailEnd/>
            </a:ln>
          </p:spPr>
          <p:txBody>
            <a:bodyPr/>
            <a:lstStyle/>
            <a:p>
              <a:endParaRPr lang="en-US"/>
            </a:p>
          </p:txBody>
        </p:sp>
        <p:sp>
          <p:nvSpPr>
            <p:cNvPr id="13027" name="Rectangle 853"/>
            <p:cNvSpPr>
              <a:spLocks noChangeArrowheads="1"/>
            </p:cNvSpPr>
            <p:nvPr/>
          </p:nvSpPr>
          <p:spPr bwMode="auto">
            <a:xfrm>
              <a:off x="2390" y="2102"/>
              <a:ext cx="7" cy="5"/>
            </a:xfrm>
            <a:prstGeom prst="rect">
              <a:avLst/>
            </a:prstGeom>
            <a:solidFill>
              <a:srgbClr val="000000"/>
            </a:solidFill>
            <a:ln w="9525">
              <a:solidFill>
                <a:schemeClr val="accent2"/>
              </a:solidFill>
              <a:miter lim="800000"/>
              <a:headEnd/>
              <a:tailEnd/>
            </a:ln>
          </p:spPr>
          <p:txBody>
            <a:bodyPr/>
            <a:lstStyle/>
            <a:p>
              <a:endParaRPr lang="en-US"/>
            </a:p>
          </p:txBody>
        </p:sp>
        <p:sp>
          <p:nvSpPr>
            <p:cNvPr id="13028" name="Rectangle 854"/>
            <p:cNvSpPr>
              <a:spLocks noChangeArrowheads="1"/>
            </p:cNvSpPr>
            <p:nvPr/>
          </p:nvSpPr>
          <p:spPr bwMode="auto">
            <a:xfrm>
              <a:off x="2331" y="2217"/>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3029" name="Rectangle 855"/>
            <p:cNvSpPr>
              <a:spLocks noChangeArrowheads="1"/>
            </p:cNvSpPr>
            <p:nvPr/>
          </p:nvSpPr>
          <p:spPr bwMode="auto">
            <a:xfrm>
              <a:off x="2331" y="2153"/>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3030" name="Rectangle 856"/>
            <p:cNvSpPr>
              <a:spLocks noChangeArrowheads="1"/>
            </p:cNvSpPr>
            <p:nvPr/>
          </p:nvSpPr>
          <p:spPr bwMode="auto">
            <a:xfrm>
              <a:off x="2373" y="2212"/>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3031" name="Rectangle 857"/>
            <p:cNvSpPr>
              <a:spLocks noChangeArrowheads="1"/>
            </p:cNvSpPr>
            <p:nvPr/>
          </p:nvSpPr>
          <p:spPr bwMode="auto">
            <a:xfrm>
              <a:off x="2350" y="2208"/>
              <a:ext cx="5" cy="5"/>
            </a:xfrm>
            <a:prstGeom prst="rect">
              <a:avLst/>
            </a:prstGeom>
            <a:solidFill>
              <a:srgbClr val="000000"/>
            </a:solidFill>
            <a:ln w="9525">
              <a:solidFill>
                <a:schemeClr val="accent2"/>
              </a:solidFill>
              <a:miter lim="800000"/>
              <a:headEnd/>
              <a:tailEnd/>
            </a:ln>
          </p:spPr>
          <p:txBody>
            <a:bodyPr/>
            <a:lstStyle/>
            <a:p>
              <a:endParaRPr lang="en-US"/>
            </a:p>
          </p:txBody>
        </p:sp>
        <p:sp>
          <p:nvSpPr>
            <p:cNvPr id="13032" name="Rectangle 858"/>
            <p:cNvSpPr>
              <a:spLocks noChangeArrowheads="1"/>
            </p:cNvSpPr>
            <p:nvPr/>
          </p:nvSpPr>
          <p:spPr bwMode="auto">
            <a:xfrm>
              <a:off x="2397" y="2185"/>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3033" name="Rectangle 859"/>
            <p:cNvSpPr>
              <a:spLocks noChangeArrowheads="1"/>
            </p:cNvSpPr>
            <p:nvPr/>
          </p:nvSpPr>
          <p:spPr bwMode="auto">
            <a:xfrm>
              <a:off x="2384" y="2138"/>
              <a:ext cx="5" cy="5"/>
            </a:xfrm>
            <a:prstGeom prst="rect">
              <a:avLst/>
            </a:prstGeom>
            <a:solidFill>
              <a:srgbClr val="000000"/>
            </a:solidFill>
            <a:ln w="9525">
              <a:solidFill>
                <a:schemeClr val="accent2"/>
              </a:solidFill>
              <a:miter lim="800000"/>
              <a:headEnd/>
              <a:tailEnd/>
            </a:ln>
          </p:spPr>
          <p:txBody>
            <a:bodyPr/>
            <a:lstStyle/>
            <a:p>
              <a:endParaRPr lang="en-US"/>
            </a:p>
          </p:txBody>
        </p:sp>
        <p:sp>
          <p:nvSpPr>
            <p:cNvPr id="13034" name="Rectangle 860"/>
            <p:cNvSpPr>
              <a:spLocks noChangeArrowheads="1"/>
            </p:cNvSpPr>
            <p:nvPr/>
          </p:nvSpPr>
          <p:spPr bwMode="auto">
            <a:xfrm>
              <a:off x="2393" y="2182"/>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3035" name="Rectangle 861"/>
            <p:cNvSpPr>
              <a:spLocks noChangeArrowheads="1"/>
            </p:cNvSpPr>
            <p:nvPr/>
          </p:nvSpPr>
          <p:spPr bwMode="auto">
            <a:xfrm>
              <a:off x="2353" y="2166"/>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3036" name="Rectangle 862"/>
            <p:cNvSpPr>
              <a:spLocks noChangeArrowheads="1"/>
            </p:cNvSpPr>
            <p:nvPr/>
          </p:nvSpPr>
          <p:spPr bwMode="auto">
            <a:xfrm>
              <a:off x="2337" y="2162"/>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3037" name="Rectangle 863"/>
            <p:cNvSpPr>
              <a:spLocks noChangeArrowheads="1"/>
            </p:cNvSpPr>
            <p:nvPr/>
          </p:nvSpPr>
          <p:spPr bwMode="auto">
            <a:xfrm>
              <a:off x="2411" y="2173"/>
              <a:ext cx="5" cy="5"/>
            </a:xfrm>
            <a:prstGeom prst="rect">
              <a:avLst/>
            </a:prstGeom>
            <a:solidFill>
              <a:srgbClr val="000000"/>
            </a:solidFill>
            <a:ln w="9525">
              <a:solidFill>
                <a:schemeClr val="accent2"/>
              </a:solidFill>
              <a:miter lim="800000"/>
              <a:headEnd/>
              <a:tailEnd/>
            </a:ln>
          </p:spPr>
          <p:txBody>
            <a:bodyPr/>
            <a:lstStyle/>
            <a:p>
              <a:endParaRPr lang="en-US"/>
            </a:p>
          </p:txBody>
        </p:sp>
        <p:sp>
          <p:nvSpPr>
            <p:cNvPr id="13038" name="Rectangle 864"/>
            <p:cNvSpPr>
              <a:spLocks noChangeArrowheads="1"/>
            </p:cNvSpPr>
            <p:nvPr/>
          </p:nvSpPr>
          <p:spPr bwMode="auto">
            <a:xfrm>
              <a:off x="2405" y="2108"/>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3039" name="Rectangle 865"/>
            <p:cNvSpPr>
              <a:spLocks noChangeArrowheads="1"/>
            </p:cNvSpPr>
            <p:nvPr/>
          </p:nvSpPr>
          <p:spPr bwMode="auto">
            <a:xfrm>
              <a:off x="2359" y="2123"/>
              <a:ext cx="5" cy="5"/>
            </a:xfrm>
            <a:prstGeom prst="rect">
              <a:avLst/>
            </a:prstGeom>
            <a:solidFill>
              <a:srgbClr val="000000"/>
            </a:solidFill>
            <a:ln w="9525">
              <a:solidFill>
                <a:schemeClr val="accent2"/>
              </a:solidFill>
              <a:miter lim="800000"/>
              <a:headEnd/>
              <a:tailEnd/>
            </a:ln>
          </p:spPr>
          <p:txBody>
            <a:bodyPr/>
            <a:lstStyle/>
            <a:p>
              <a:endParaRPr lang="en-US"/>
            </a:p>
          </p:txBody>
        </p:sp>
        <p:sp>
          <p:nvSpPr>
            <p:cNvPr id="13040" name="Rectangle 866"/>
            <p:cNvSpPr>
              <a:spLocks noChangeArrowheads="1"/>
            </p:cNvSpPr>
            <p:nvPr/>
          </p:nvSpPr>
          <p:spPr bwMode="auto">
            <a:xfrm>
              <a:off x="2277" y="2093"/>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3041" name="Rectangle 867"/>
            <p:cNvSpPr>
              <a:spLocks noChangeArrowheads="1"/>
            </p:cNvSpPr>
            <p:nvPr/>
          </p:nvSpPr>
          <p:spPr bwMode="auto">
            <a:xfrm>
              <a:off x="2429" y="2030"/>
              <a:ext cx="7" cy="5"/>
            </a:xfrm>
            <a:prstGeom prst="rect">
              <a:avLst/>
            </a:prstGeom>
            <a:solidFill>
              <a:srgbClr val="000000"/>
            </a:solidFill>
            <a:ln w="9525">
              <a:solidFill>
                <a:schemeClr val="accent2"/>
              </a:solidFill>
              <a:miter lim="800000"/>
              <a:headEnd/>
              <a:tailEnd/>
            </a:ln>
          </p:spPr>
          <p:txBody>
            <a:bodyPr/>
            <a:lstStyle/>
            <a:p>
              <a:endParaRPr lang="en-US"/>
            </a:p>
          </p:txBody>
        </p:sp>
        <p:sp>
          <p:nvSpPr>
            <p:cNvPr id="13042" name="Rectangle 868"/>
            <p:cNvSpPr>
              <a:spLocks noChangeArrowheads="1"/>
            </p:cNvSpPr>
            <p:nvPr/>
          </p:nvSpPr>
          <p:spPr bwMode="auto">
            <a:xfrm>
              <a:off x="2414" y="2104"/>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3043" name="Rectangle 869"/>
            <p:cNvSpPr>
              <a:spLocks noChangeArrowheads="1"/>
            </p:cNvSpPr>
            <p:nvPr/>
          </p:nvSpPr>
          <p:spPr bwMode="auto">
            <a:xfrm>
              <a:off x="2325" y="2181"/>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3044" name="Rectangle 870"/>
            <p:cNvSpPr>
              <a:spLocks noChangeArrowheads="1"/>
            </p:cNvSpPr>
            <p:nvPr/>
          </p:nvSpPr>
          <p:spPr bwMode="auto">
            <a:xfrm>
              <a:off x="2397" y="2096"/>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3045" name="Rectangle 871"/>
            <p:cNvSpPr>
              <a:spLocks noChangeArrowheads="1"/>
            </p:cNvSpPr>
            <p:nvPr/>
          </p:nvSpPr>
          <p:spPr bwMode="auto">
            <a:xfrm>
              <a:off x="2341" y="2191"/>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3046" name="Rectangle 872"/>
            <p:cNvSpPr>
              <a:spLocks noChangeArrowheads="1"/>
            </p:cNvSpPr>
            <p:nvPr/>
          </p:nvSpPr>
          <p:spPr bwMode="auto">
            <a:xfrm>
              <a:off x="2358" y="2162"/>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3047" name="Rectangle 873"/>
            <p:cNvSpPr>
              <a:spLocks noChangeArrowheads="1"/>
            </p:cNvSpPr>
            <p:nvPr/>
          </p:nvSpPr>
          <p:spPr bwMode="auto">
            <a:xfrm>
              <a:off x="2380" y="2166"/>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3048" name="Rectangle 874"/>
            <p:cNvSpPr>
              <a:spLocks noChangeArrowheads="1"/>
            </p:cNvSpPr>
            <p:nvPr/>
          </p:nvSpPr>
          <p:spPr bwMode="auto">
            <a:xfrm>
              <a:off x="2328" y="2248"/>
              <a:ext cx="6" cy="4"/>
            </a:xfrm>
            <a:prstGeom prst="rect">
              <a:avLst/>
            </a:prstGeom>
            <a:solidFill>
              <a:srgbClr val="000000"/>
            </a:solidFill>
            <a:ln w="9525">
              <a:solidFill>
                <a:schemeClr val="accent2"/>
              </a:solidFill>
              <a:miter lim="800000"/>
              <a:headEnd/>
              <a:tailEnd/>
            </a:ln>
          </p:spPr>
          <p:txBody>
            <a:bodyPr/>
            <a:lstStyle/>
            <a:p>
              <a:endParaRPr lang="en-US"/>
            </a:p>
          </p:txBody>
        </p:sp>
        <p:sp>
          <p:nvSpPr>
            <p:cNvPr id="13049" name="Rectangle 875"/>
            <p:cNvSpPr>
              <a:spLocks noChangeArrowheads="1"/>
            </p:cNvSpPr>
            <p:nvPr/>
          </p:nvSpPr>
          <p:spPr bwMode="auto">
            <a:xfrm>
              <a:off x="2327" y="2187"/>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3050" name="Rectangle 876"/>
            <p:cNvSpPr>
              <a:spLocks noChangeArrowheads="1"/>
            </p:cNvSpPr>
            <p:nvPr/>
          </p:nvSpPr>
          <p:spPr bwMode="auto">
            <a:xfrm>
              <a:off x="2419" y="2078"/>
              <a:ext cx="5" cy="5"/>
            </a:xfrm>
            <a:prstGeom prst="rect">
              <a:avLst/>
            </a:prstGeom>
            <a:solidFill>
              <a:srgbClr val="000000"/>
            </a:solidFill>
            <a:ln w="9525">
              <a:solidFill>
                <a:schemeClr val="accent2"/>
              </a:solidFill>
              <a:miter lim="800000"/>
              <a:headEnd/>
              <a:tailEnd/>
            </a:ln>
          </p:spPr>
          <p:txBody>
            <a:bodyPr/>
            <a:lstStyle/>
            <a:p>
              <a:endParaRPr lang="en-US"/>
            </a:p>
          </p:txBody>
        </p:sp>
        <p:sp>
          <p:nvSpPr>
            <p:cNvPr id="13051" name="Rectangle 877"/>
            <p:cNvSpPr>
              <a:spLocks noChangeArrowheads="1"/>
            </p:cNvSpPr>
            <p:nvPr/>
          </p:nvSpPr>
          <p:spPr bwMode="auto">
            <a:xfrm>
              <a:off x="2332" y="2142"/>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3052" name="Rectangle 878"/>
            <p:cNvSpPr>
              <a:spLocks noChangeArrowheads="1"/>
            </p:cNvSpPr>
            <p:nvPr/>
          </p:nvSpPr>
          <p:spPr bwMode="auto">
            <a:xfrm>
              <a:off x="2364" y="2137"/>
              <a:ext cx="7" cy="5"/>
            </a:xfrm>
            <a:prstGeom prst="rect">
              <a:avLst/>
            </a:prstGeom>
            <a:solidFill>
              <a:srgbClr val="000000"/>
            </a:solidFill>
            <a:ln w="9525">
              <a:solidFill>
                <a:schemeClr val="accent2"/>
              </a:solidFill>
              <a:miter lim="800000"/>
              <a:headEnd/>
              <a:tailEnd/>
            </a:ln>
          </p:spPr>
          <p:txBody>
            <a:bodyPr/>
            <a:lstStyle/>
            <a:p>
              <a:endParaRPr lang="en-US"/>
            </a:p>
          </p:txBody>
        </p:sp>
        <p:sp>
          <p:nvSpPr>
            <p:cNvPr id="13053" name="Rectangle 879"/>
            <p:cNvSpPr>
              <a:spLocks noChangeArrowheads="1"/>
            </p:cNvSpPr>
            <p:nvPr/>
          </p:nvSpPr>
          <p:spPr bwMode="auto">
            <a:xfrm>
              <a:off x="2443" y="2064"/>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3054" name="Rectangle 880"/>
            <p:cNvSpPr>
              <a:spLocks noChangeArrowheads="1"/>
            </p:cNvSpPr>
            <p:nvPr/>
          </p:nvSpPr>
          <p:spPr bwMode="auto">
            <a:xfrm>
              <a:off x="2398" y="2108"/>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3055" name="Rectangle 881"/>
            <p:cNvSpPr>
              <a:spLocks noChangeArrowheads="1"/>
            </p:cNvSpPr>
            <p:nvPr/>
          </p:nvSpPr>
          <p:spPr bwMode="auto">
            <a:xfrm>
              <a:off x="2292" y="2263"/>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3056" name="Rectangle 882"/>
            <p:cNvSpPr>
              <a:spLocks noChangeArrowheads="1"/>
            </p:cNvSpPr>
            <p:nvPr/>
          </p:nvSpPr>
          <p:spPr bwMode="auto">
            <a:xfrm>
              <a:off x="2395" y="2195"/>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3057" name="Rectangle 883"/>
            <p:cNvSpPr>
              <a:spLocks noChangeArrowheads="1"/>
            </p:cNvSpPr>
            <p:nvPr/>
          </p:nvSpPr>
          <p:spPr bwMode="auto">
            <a:xfrm>
              <a:off x="2392" y="2180"/>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3058" name="Rectangle 884"/>
            <p:cNvSpPr>
              <a:spLocks noChangeArrowheads="1"/>
            </p:cNvSpPr>
            <p:nvPr/>
          </p:nvSpPr>
          <p:spPr bwMode="auto">
            <a:xfrm>
              <a:off x="2445" y="2029"/>
              <a:ext cx="5" cy="5"/>
            </a:xfrm>
            <a:prstGeom prst="rect">
              <a:avLst/>
            </a:prstGeom>
            <a:solidFill>
              <a:srgbClr val="000000"/>
            </a:solidFill>
            <a:ln w="9525">
              <a:solidFill>
                <a:schemeClr val="accent2"/>
              </a:solidFill>
              <a:miter lim="800000"/>
              <a:headEnd/>
              <a:tailEnd/>
            </a:ln>
          </p:spPr>
          <p:txBody>
            <a:bodyPr/>
            <a:lstStyle/>
            <a:p>
              <a:endParaRPr lang="en-US"/>
            </a:p>
          </p:txBody>
        </p:sp>
        <p:sp>
          <p:nvSpPr>
            <p:cNvPr id="13059" name="Rectangle 885"/>
            <p:cNvSpPr>
              <a:spLocks noChangeArrowheads="1"/>
            </p:cNvSpPr>
            <p:nvPr/>
          </p:nvSpPr>
          <p:spPr bwMode="auto">
            <a:xfrm>
              <a:off x="2401" y="2093"/>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3060" name="Rectangle 886"/>
            <p:cNvSpPr>
              <a:spLocks noChangeArrowheads="1"/>
            </p:cNvSpPr>
            <p:nvPr/>
          </p:nvSpPr>
          <p:spPr bwMode="auto">
            <a:xfrm>
              <a:off x="2392" y="2128"/>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3061" name="Rectangle 887"/>
            <p:cNvSpPr>
              <a:spLocks noChangeArrowheads="1"/>
            </p:cNvSpPr>
            <p:nvPr/>
          </p:nvSpPr>
          <p:spPr bwMode="auto">
            <a:xfrm>
              <a:off x="2398" y="2115"/>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3062" name="Rectangle 888"/>
            <p:cNvSpPr>
              <a:spLocks noChangeArrowheads="1"/>
            </p:cNvSpPr>
            <p:nvPr/>
          </p:nvSpPr>
          <p:spPr bwMode="auto">
            <a:xfrm>
              <a:off x="2277" y="2258"/>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3063" name="Rectangle 889"/>
            <p:cNvSpPr>
              <a:spLocks noChangeArrowheads="1"/>
            </p:cNvSpPr>
            <p:nvPr/>
          </p:nvSpPr>
          <p:spPr bwMode="auto">
            <a:xfrm>
              <a:off x="2477" y="2058"/>
              <a:ext cx="7" cy="6"/>
            </a:xfrm>
            <a:prstGeom prst="rect">
              <a:avLst/>
            </a:prstGeom>
            <a:solidFill>
              <a:srgbClr val="000000"/>
            </a:solidFill>
            <a:ln w="9525">
              <a:solidFill>
                <a:schemeClr val="accent2"/>
              </a:solidFill>
              <a:miter lim="800000"/>
              <a:headEnd/>
              <a:tailEnd/>
            </a:ln>
          </p:spPr>
          <p:txBody>
            <a:bodyPr/>
            <a:lstStyle/>
            <a:p>
              <a:endParaRPr lang="en-US"/>
            </a:p>
          </p:txBody>
        </p:sp>
        <p:sp>
          <p:nvSpPr>
            <p:cNvPr id="13064" name="Rectangle 890"/>
            <p:cNvSpPr>
              <a:spLocks noChangeArrowheads="1"/>
            </p:cNvSpPr>
            <p:nvPr/>
          </p:nvSpPr>
          <p:spPr bwMode="auto">
            <a:xfrm>
              <a:off x="2421" y="2088"/>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3065" name="Rectangle 891"/>
            <p:cNvSpPr>
              <a:spLocks noChangeArrowheads="1"/>
            </p:cNvSpPr>
            <p:nvPr/>
          </p:nvSpPr>
          <p:spPr bwMode="auto">
            <a:xfrm>
              <a:off x="2283" y="2201"/>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3066" name="Rectangle 892"/>
            <p:cNvSpPr>
              <a:spLocks noChangeArrowheads="1"/>
            </p:cNvSpPr>
            <p:nvPr/>
          </p:nvSpPr>
          <p:spPr bwMode="auto">
            <a:xfrm>
              <a:off x="2372" y="2175"/>
              <a:ext cx="5" cy="5"/>
            </a:xfrm>
            <a:prstGeom prst="rect">
              <a:avLst/>
            </a:prstGeom>
            <a:solidFill>
              <a:srgbClr val="000000"/>
            </a:solidFill>
            <a:ln w="9525">
              <a:solidFill>
                <a:schemeClr val="accent2"/>
              </a:solidFill>
              <a:miter lim="800000"/>
              <a:headEnd/>
              <a:tailEnd/>
            </a:ln>
          </p:spPr>
          <p:txBody>
            <a:bodyPr/>
            <a:lstStyle/>
            <a:p>
              <a:endParaRPr lang="en-US"/>
            </a:p>
          </p:txBody>
        </p:sp>
        <p:sp>
          <p:nvSpPr>
            <p:cNvPr id="13067" name="Rectangle 893"/>
            <p:cNvSpPr>
              <a:spLocks noChangeArrowheads="1"/>
            </p:cNvSpPr>
            <p:nvPr/>
          </p:nvSpPr>
          <p:spPr bwMode="auto">
            <a:xfrm>
              <a:off x="2386" y="2070"/>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3068" name="Rectangle 894"/>
            <p:cNvSpPr>
              <a:spLocks noChangeArrowheads="1"/>
            </p:cNvSpPr>
            <p:nvPr/>
          </p:nvSpPr>
          <p:spPr bwMode="auto">
            <a:xfrm>
              <a:off x="2397" y="2110"/>
              <a:ext cx="5" cy="5"/>
            </a:xfrm>
            <a:prstGeom prst="rect">
              <a:avLst/>
            </a:prstGeom>
            <a:solidFill>
              <a:srgbClr val="000000"/>
            </a:solidFill>
            <a:ln w="9525">
              <a:solidFill>
                <a:schemeClr val="accent2"/>
              </a:solidFill>
              <a:miter lim="800000"/>
              <a:headEnd/>
              <a:tailEnd/>
            </a:ln>
          </p:spPr>
          <p:txBody>
            <a:bodyPr/>
            <a:lstStyle/>
            <a:p>
              <a:endParaRPr lang="en-US"/>
            </a:p>
          </p:txBody>
        </p:sp>
        <p:sp>
          <p:nvSpPr>
            <p:cNvPr id="13069" name="Rectangle 895"/>
            <p:cNvSpPr>
              <a:spLocks noChangeArrowheads="1"/>
            </p:cNvSpPr>
            <p:nvPr/>
          </p:nvSpPr>
          <p:spPr bwMode="auto">
            <a:xfrm>
              <a:off x="2373" y="2225"/>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3070" name="Rectangle 896"/>
            <p:cNvSpPr>
              <a:spLocks noChangeArrowheads="1"/>
            </p:cNvSpPr>
            <p:nvPr/>
          </p:nvSpPr>
          <p:spPr bwMode="auto">
            <a:xfrm>
              <a:off x="2331" y="2185"/>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3071" name="Rectangle 897"/>
            <p:cNvSpPr>
              <a:spLocks noChangeArrowheads="1"/>
            </p:cNvSpPr>
            <p:nvPr/>
          </p:nvSpPr>
          <p:spPr bwMode="auto">
            <a:xfrm>
              <a:off x="2384" y="2125"/>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3072" name="Rectangle 898"/>
            <p:cNvSpPr>
              <a:spLocks noChangeArrowheads="1"/>
            </p:cNvSpPr>
            <p:nvPr/>
          </p:nvSpPr>
          <p:spPr bwMode="auto">
            <a:xfrm>
              <a:off x="2341" y="2177"/>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3073" name="Rectangle 899"/>
            <p:cNvSpPr>
              <a:spLocks noChangeArrowheads="1"/>
            </p:cNvSpPr>
            <p:nvPr/>
          </p:nvSpPr>
          <p:spPr bwMode="auto">
            <a:xfrm>
              <a:off x="2338" y="2137"/>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3074" name="Rectangle 900"/>
            <p:cNvSpPr>
              <a:spLocks noChangeArrowheads="1"/>
            </p:cNvSpPr>
            <p:nvPr/>
          </p:nvSpPr>
          <p:spPr bwMode="auto">
            <a:xfrm>
              <a:off x="2337" y="2169"/>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3075" name="Rectangle 901"/>
            <p:cNvSpPr>
              <a:spLocks noChangeArrowheads="1"/>
            </p:cNvSpPr>
            <p:nvPr/>
          </p:nvSpPr>
          <p:spPr bwMode="auto">
            <a:xfrm>
              <a:off x="2420" y="2113"/>
              <a:ext cx="5" cy="5"/>
            </a:xfrm>
            <a:prstGeom prst="rect">
              <a:avLst/>
            </a:prstGeom>
            <a:solidFill>
              <a:srgbClr val="000000"/>
            </a:solidFill>
            <a:ln w="9525">
              <a:solidFill>
                <a:schemeClr val="accent2"/>
              </a:solidFill>
              <a:miter lim="800000"/>
              <a:headEnd/>
              <a:tailEnd/>
            </a:ln>
          </p:spPr>
          <p:txBody>
            <a:bodyPr/>
            <a:lstStyle/>
            <a:p>
              <a:endParaRPr lang="en-US"/>
            </a:p>
          </p:txBody>
        </p:sp>
        <p:sp>
          <p:nvSpPr>
            <p:cNvPr id="13076" name="Rectangle 902"/>
            <p:cNvSpPr>
              <a:spLocks noChangeArrowheads="1"/>
            </p:cNvSpPr>
            <p:nvPr/>
          </p:nvSpPr>
          <p:spPr bwMode="auto">
            <a:xfrm>
              <a:off x="2336" y="2191"/>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3077" name="Rectangle 903"/>
            <p:cNvSpPr>
              <a:spLocks noChangeArrowheads="1"/>
            </p:cNvSpPr>
            <p:nvPr/>
          </p:nvSpPr>
          <p:spPr bwMode="auto">
            <a:xfrm>
              <a:off x="2384" y="2177"/>
              <a:ext cx="5" cy="5"/>
            </a:xfrm>
            <a:prstGeom prst="rect">
              <a:avLst/>
            </a:prstGeom>
            <a:solidFill>
              <a:srgbClr val="000000"/>
            </a:solidFill>
            <a:ln w="9525">
              <a:solidFill>
                <a:schemeClr val="accent2"/>
              </a:solidFill>
              <a:miter lim="800000"/>
              <a:headEnd/>
              <a:tailEnd/>
            </a:ln>
          </p:spPr>
          <p:txBody>
            <a:bodyPr/>
            <a:lstStyle/>
            <a:p>
              <a:endParaRPr lang="en-US"/>
            </a:p>
          </p:txBody>
        </p:sp>
        <p:sp>
          <p:nvSpPr>
            <p:cNvPr id="13078" name="Rectangle 904"/>
            <p:cNvSpPr>
              <a:spLocks noChangeArrowheads="1"/>
            </p:cNvSpPr>
            <p:nvPr/>
          </p:nvSpPr>
          <p:spPr bwMode="auto">
            <a:xfrm>
              <a:off x="2395" y="2146"/>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3079" name="Rectangle 905"/>
            <p:cNvSpPr>
              <a:spLocks noChangeArrowheads="1"/>
            </p:cNvSpPr>
            <p:nvPr/>
          </p:nvSpPr>
          <p:spPr bwMode="auto">
            <a:xfrm>
              <a:off x="2393" y="2139"/>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3080" name="Rectangle 906"/>
            <p:cNvSpPr>
              <a:spLocks noChangeArrowheads="1"/>
            </p:cNvSpPr>
            <p:nvPr/>
          </p:nvSpPr>
          <p:spPr bwMode="auto">
            <a:xfrm>
              <a:off x="2342" y="2182"/>
              <a:ext cx="7" cy="6"/>
            </a:xfrm>
            <a:prstGeom prst="rect">
              <a:avLst/>
            </a:prstGeom>
            <a:solidFill>
              <a:srgbClr val="000000"/>
            </a:solidFill>
            <a:ln w="9525">
              <a:solidFill>
                <a:schemeClr val="accent2"/>
              </a:solidFill>
              <a:miter lim="800000"/>
              <a:headEnd/>
              <a:tailEnd/>
            </a:ln>
          </p:spPr>
          <p:txBody>
            <a:bodyPr/>
            <a:lstStyle/>
            <a:p>
              <a:endParaRPr lang="en-US"/>
            </a:p>
          </p:txBody>
        </p:sp>
        <p:sp>
          <p:nvSpPr>
            <p:cNvPr id="13081" name="Rectangle 907"/>
            <p:cNvSpPr>
              <a:spLocks noChangeArrowheads="1"/>
            </p:cNvSpPr>
            <p:nvPr/>
          </p:nvSpPr>
          <p:spPr bwMode="auto">
            <a:xfrm>
              <a:off x="2384" y="2137"/>
              <a:ext cx="5" cy="5"/>
            </a:xfrm>
            <a:prstGeom prst="rect">
              <a:avLst/>
            </a:prstGeom>
            <a:solidFill>
              <a:srgbClr val="000000"/>
            </a:solidFill>
            <a:ln w="9525">
              <a:solidFill>
                <a:schemeClr val="accent2"/>
              </a:solidFill>
              <a:miter lim="800000"/>
              <a:headEnd/>
              <a:tailEnd/>
            </a:ln>
          </p:spPr>
          <p:txBody>
            <a:bodyPr/>
            <a:lstStyle/>
            <a:p>
              <a:endParaRPr lang="en-US"/>
            </a:p>
          </p:txBody>
        </p:sp>
        <p:sp>
          <p:nvSpPr>
            <p:cNvPr id="13082" name="Rectangle 908"/>
            <p:cNvSpPr>
              <a:spLocks noChangeArrowheads="1"/>
            </p:cNvSpPr>
            <p:nvPr/>
          </p:nvSpPr>
          <p:spPr bwMode="auto">
            <a:xfrm>
              <a:off x="2329" y="2193"/>
              <a:ext cx="7" cy="5"/>
            </a:xfrm>
            <a:prstGeom prst="rect">
              <a:avLst/>
            </a:prstGeom>
            <a:solidFill>
              <a:srgbClr val="000000"/>
            </a:solidFill>
            <a:ln w="9525">
              <a:solidFill>
                <a:schemeClr val="accent2"/>
              </a:solidFill>
              <a:miter lim="800000"/>
              <a:headEnd/>
              <a:tailEnd/>
            </a:ln>
          </p:spPr>
          <p:txBody>
            <a:bodyPr/>
            <a:lstStyle/>
            <a:p>
              <a:endParaRPr lang="en-US"/>
            </a:p>
          </p:txBody>
        </p:sp>
        <p:sp>
          <p:nvSpPr>
            <p:cNvPr id="13083" name="Rectangle 909"/>
            <p:cNvSpPr>
              <a:spLocks noChangeArrowheads="1"/>
            </p:cNvSpPr>
            <p:nvPr/>
          </p:nvSpPr>
          <p:spPr bwMode="auto">
            <a:xfrm>
              <a:off x="2443" y="2045"/>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3084" name="Rectangle 910"/>
            <p:cNvSpPr>
              <a:spLocks noChangeArrowheads="1"/>
            </p:cNvSpPr>
            <p:nvPr/>
          </p:nvSpPr>
          <p:spPr bwMode="auto">
            <a:xfrm>
              <a:off x="2341" y="2195"/>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3085" name="Rectangle 911"/>
            <p:cNvSpPr>
              <a:spLocks noChangeArrowheads="1"/>
            </p:cNvSpPr>
            <p:nvPr/>
          </p:nvSpPr>
          <p:spPr bwMode="auto">
            <a:xfrm>
              <a:off x="2312" y="2193"/>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3086" name="Rectangle 912"/>
            <p:cNvSpPr>
              <a:spLocks noChangeArrowheads="1"/>
            </p:cNvSpPr>
            <p:nvPr/>
          </p:nvSpPr>
          <p:spPr bwMode="auto">
            <a:xfrm>
              <a:off x="2410" y="2104"/>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3087" name="Rectangle 913"/>
            <p:cNvSpPr>
              <a:spLocks noChangeArrowheads="1"/>
            </p:cNvSpPr>
            <p:nvPr/>
          </p:nvSpPr>
          <p:spPr bwMode="auto">
            <a:xfrm>
              <a:off x="2395" y="2120"/>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3088" name="Rectangle 914"/>
            <p:cNvSpPr>
              <a:spLocks noChangeArrowheads="1"/>
            </p:cNvSpPr>
            <p:nvPr/>
          </p:nvSpPr>
          <p:spPr bwMode="auto">
            <a:xfrm>
              <a:off x="2363" y="2107"/>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3089" name="Rectangle 915"/>
            <p:cNvSpPr>
              <a:spLocks noChangeArrowheads="1"/>
            </p:cNvSpPr>
            <p:nvPr/>
          </p:nvSpPr>
          <p:spPr bwMode="auto">
            <a:xfrm>
              <a:off x="2359" y="2085"/>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3090" name="Rectangle 916"/>
            <p:cNvSpPr>
              <a:spLocks noChangeArrowheads="1"/>
            </p:cNvSpPr>
            <p:nvPr/>
          </p:nvSpPr>
          <p:spPr bwMode="auto">
            <a:xfrm>
              <a:off x="2360" y="2184"/>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3091" name="Rectangle 917"/>
            <p:cNvSpPr>
              <a:spLocks noChangeArrowheads="1"/>
            </p:cNvSpPr>
            <p:nvPr/>
          </p:nvSpPr>
          <p:spPr bwMode="auto">
            <a:xfrm>
              <a:off x="2359" y="2163"/>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3092" name="Rectangle 918"/>
            <p:cNvSpPr>
              <a:spLocks noChangeArrowheads="1"/>
            </p:cNvSpPr>
            <p:nvPr/>
          </p:nvSpPr>
          <p:spPr bwMode="auto">
            <a:xfrm>
              <a:off x="2402" y="2103"/>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3093" name="Rectangle 919"/>
            <p:cNvSpPr>
              <a:spLocks noChangeArrowheads="1"/>
            </p:cNvSpPr>
            <p:nvPr/>
          </p:nvSpPr>
          <p:spPr bwMode="auto">
            <a:xfrm>
              <a:off x="2395" y="2173"/>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3094" name="Rectangle 920"/>
            <p:cNvSpPr>
              <a:spLocks noChangeArrowheads="1"/>
            </p:cNvSpPr>
            <p:nvPr/>
          </p:nvSpPr>
          <p:spPr bwMode="auto">
            <a:xfrm>
              <a:off x="2398" y="2148"/>
              <a:ext cx="5" cy="5"/>
            </a:xfrm>
            <a:prstGeom prst="rect">
              <a:avLst/>
            </a:prstGeom>
            <a:solidFill>
              <a:srgbClr val="000000"/>
            </a:solidFill>
            <a:ln w="9525">
              <a:solidFill>
                <a:schemeClr val="accent2"/>
              </a:solidFill>
              <a:miter lim="800000"/>
              <a:headEnd/>
              <a:tailEnd/>
            </a:ln>
          </p:spPr>
          <p:txBody>
            <a:bodyPr/>
            <a:lstStyle/>
            <a:p>
              <a:endParaRPr lang="en-US"/>
            </a:p>
          </p:txBody>
        </p:sp>
        <p:sp>
          <p:nvSpPr>
            <p:cNvPr id="13095" name="Rectangle 921"/>
            <p:cNvSpPr>
              <a:spLocks noChangeArrowheads="1"/>
            </p:cNvSpPr>
            <p:nvPr/>
          </p:nvSpPr>
          <p:spPr bwMode="auto">
            <a:xfrm>
              <a:off x="2341" y="2166"/>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3096" name="Rectangle 922"/>
            <p:cNvSpPr>
              <a:spLocks noChangeArrowheads="1"/>
            </p:cNvSpPr>
            <p:nvPr/>
          </p:nvSpPr>
          <p:spPr bwMode="auto">
            <a:xfrm>
              <a:off x="2255" y="2101"/>
              <a:ext cx="7" cy="4"/>
            </a:xfrm>
            <a:prstGeom prst="rect">
              <a:avLst/>
            </a:prstGeom>
            <a:solidFill>
              <a:srgbClr val="000000"/>
            </a:solidFill>
            <a:ln w="9525">
              <a:solidFill>
                <a:schemeClr val="accent2"/>
              </a:solidFill>
              <a:miter lim="800000"/>
              <a:headEnd/>
              <a:tailEnd/>
            </a:ln>
          </p:spPr>
          <p:txBody>
            <a:bodyPr/>
            <a:lstStyle/>
            <a:p>
              <a:endParaRPr lang="en-US"/>
            </a:p>
          </p:txBody>
        </p:sp>
        <p:sp>
          <p:nvSpPr>
            <p:cNvPr id="13097" name="Rectangle 923"/>
            <p:cNvSpPr>
              <a:spLocks noChangeArrowheads="1"/>
            </p:cNvSpPr>
            <p:nvPr/>
          </p:nvSpPr>
          <p:spPr bwMode="auto">
            <a:xfrm>
              <a:off x="2408" y="2150"/>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3098" name="Rectangle 924"/>
            <p:cNvSpPr>
              <a:spLocks noChangeArrowheads="1"/>
            </p:cNvSpPr>
            <p:nvPr/>
          </p:nvSpPr>
          <p:spPr bwMode="auto">
            <a:xfrm>
              <a:off x="2347" y="1981"/>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3099" name="Rectangle 925"/>
            <p:cNvSpPr>
              <a:spLocks noChangeArrowheads="1"/>
            </p:cNvSpPr>
            <p:nvPr/>
          </p:nvSpPr>
          <p:spPr bwMode="auto">
            <a:xfrm>
              <a:off x="2411" y="2138"/>
              <a:ext cx="5" cy="5"/>
            </a:xfrm>
            <a:prstGeom prst="rect">
              <a:avLst/>
            </a:prstGeom>
            <a:solidFill>
              <a:srgbClr val="000000"/>
            </a:solidFill>
            <a:ln w="9525">
              <a:solidFill>
                <a:schemeClr val="accent2"/>
              </a:solidFill>
              <a:miter lim="800000"/>
              <a:headEnd/>
              <a:tailEnd/>
            </a:ln>
          </p:spPr>
          <p:txBody>
            <a:bodyPr/>
            <a:lstStyle/>
            <a:p>
              <a:endParaRPr lang="en-US"/>
            </a:p>
          </p:txBody>
        </p:sp>
        <p:sp>
          <p:nvSpPr>
            <p:cNvPr id="13100" name="Rectangle 926"/>
            <p:cNvSpPr>
              <a:spLocks noChangeArrowheads="1"/>
            </p:cNvSpPr>
            <p:nvPr/>
          </p:nvSpPr>
          <p:spPr bwMode="auto">
            <a:xfrm>
              <a:off x="2320" y="2271"/>
              <a:ext cx="7" cy="6"/>
            </a:xfrm>
            <a:prstGeom prst="rect">
              <a:avLst/>
            </a:prstGeom>
            <a:solidFill>
              <a:srgbClr val="000000"/>
            </a:solidFill>
            <a:ln w="9525">
              <a:solidFill>
                <a:schemeClr val="accent2"/>
              </a:solidFill>
              <a:miter lim="800000"/>
              <a:headEnd/>
              <a:tailEnd/>
            </a:ln>
          </p:spPr>
          <p:txBody>
            <a:bodyPr/>
            <a:lstStyle/>
            <a:p>
              <a:endParaRPr lang="en-US"/>
            </a:p>
          </p:txBody>
        </p:sp>
        <p:sp>
          <p:nvSpPr>
            <p:cNvPr id="13101" name="Rectangle 927"/>
            <p:cNvSpPr>
              <a:spLocks noChangeArrowheads="1"/>
            </p:cNvSpPr>
            <p:nvPr/>
          </p:nvSpPr>
          <p:spPr bwMode="auto">
            <a:xfrm>
              <a:off x="2303" y="2190"/>
              <a:ext cx="7" cy="5"/>
            </a:xfrm>
            <a:prstGeom prst="rect">
              <a:avLst/>
            </a:prstGeom>
            <a:solidFill>
              <a:srgbClr val="000000"/>
            </a:solidFill>
            <a:ln w="9525">
              <a:solidFill>
                <a:schemeClr val="accent2"/>
              </a:solidFill>
              <a:miter lim="800000"/>
              <a:headEnd/>
              <a:tailEnd/>
            </a:ln>
          </p:spPr>
          <p:txBody>
            <a:bodyPr/>
            <a:lstStyle/>
            <a:p>
              <a:endParaRPr lang="en-US"/>
            </a:p>
          </p:txBody>
        </p:sp>
        <p:sp>
          <p:nvSpPr>
            <p:cNvPr id="13102" name="Rectangle 928"/>
            <p:cNvSpPr>
              <a:spLocks noChangeArrowheads="1"/>
            </p:cNvSpPr>
            <p:nvPr/>
          </p:nvSpPr>
          <p:spPr bwMode="auto">
            <a:xfrm>
              <a:off x="2402" y="2095"/>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3103" name="Rectangle 929"/>
            <p:cNvSpPr>
              <a:spLocks noChangeArrowheads="1"/>
            </p:cNvSpPr>
            <p:nvPr/>
          </p:nvSpPr>
          <p:spPr bwMode="auto">
            <a:xfrm>
              <a:off x="2344" y="2169"/>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3104" name="Rectangle 930"/>
            <p:cNvSpPr>
              <a:spLocks noChangeArrowheads="1"/>
            </p:cNvSpPr>
            <p:nvPr/>
          </p:nvSpPr>
          <p:spPr bwMode="auto">
            <a:xfrm>
              <a:off x="2359" y="2180"/>
              <a:ext cx="5" cy="5"/>
            </a:xfrm>
            <a:prstGeom prst="rect">
              <a:avLst/>
            </a:prstGeom>
            <a:solidFill>
              <a:srgbClr val="000000"/>
            </a:solidFill>
            <a:ln w="9525">
              <a:solidFill>
                <a:schemeClr val="accent2"/>
              </a:solidFill>
              <a:miter lim="800000"/>
              <a:headEnd/>
              <a:tailEnd/>
            </a:ln>
          </p:spPr>
          <p:txBody>
            <a:bodyPr/>
            <a:lstStyle/>
            <a:p>
              <a:endParaRPr lang="en-US"/>
            </a:p>
          </p:txBody>
        </p:sp>
        <p:sp>
          <p:nvSpPr>
            <p:cNvPr id="13105" name="Rectangle 931"/>
            <p:cNvSpPr>
              <a:spLocks noChangeArrowheads="1"/>
            </p:cNvSpPr>
            <p:nvPr/>
          </p:nvSpPr>
          <p:spPr bwMode="auto">
            <a:xfrm>
              <a:off x="2324" y="2215"/>
              <a:ext cx="5" cy="5"/>
            </a:xfrm>
            <a:prstGeom prst="rect">
              <a:avLst/>
            </a:prstGeom>
            <a:solidFill>
              <a:srgbClr val="000000"/>
            </a:solidFill>
            <a:ln w="9525">
              <a:solidFill>
                <a:schemeClr val="accent2"/>
              </a:solidFill>
              <a:miter lim="800000"/>
              <a:headEnd/>
              <a:tailEnd/>
            </a:ln>
          </p:spPr>
          <p:txBody>
            <a:bodyPr/>
            <a:lstStyle/>
            <a:p>
              <a:endParaRPr lang="en-US"/>
            </a:p>
          </p:txBody>
        </p:sp>
        <p:sp>
          <p:nvSpPr>
            <p:cNvPr id="13106" name="Rectangle 932"/>
            <p:cNvSpPr>
              <a:spLocks noChangeArrowheads="1"/>
            </p:cNvSpPr>
            <p:nvPr/>
          </p:nvSpPr>
          <p:spPr bwMode="auto">
            <a:xfrm>
              <a:off x="2407" y="2127"/>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3107" name="Rectangle 933"/>
            <p:cNvSpPr>
              <a:spLocks noChangeArrowheads="1"/>
            </p:cNvSpPr>
            <p:nvPr/>
          </p:nvSpPr>
          <p:spPr bwMode="auto">
            <a:xfrm>
              <a:off x="2390" y="2103"/>
              <a:ext cx="7" cy="5"/>
            </a:xfrm>
            <a:prstGeom prst="rect">
              <a:avLst/>
            </a:prstGeom>
            <a:solidFill>
              <a:srgbClr val="000000"/>
            </a:solidFill>
            <a:ln w="9525">
              <a:solidFill>
                <a:schemeClr val="accent2"/>
              </a:solidFill>
              <a:miter lim="800000"/>
              <a:headEnd/>
              <a:tailEnd/>
            </a:ln>
          </p:spPr>
          <p:txBody>
            <a:bodyPr/>
            <a:lstStyle/>
            <a:p>
              <a:endParaRPr lang="en-US"/>
            </a:p>
          </p:txBody>
        </p:sp>
        <p:sp>
          <p:nvSpPr>
            <p:cNvPr id="13108" name="Rectangle 934"/>
            <p:cNvSpPr>
              <a:spLocks noChangeArrowheads="1"/>
            </p:cNvSpPr>
            <p:nvPr/>
          </p:nvSpPr>
          <p:spPr bwMode="auto">
            <a:xfrm>
              <a:off x="2376" y="2140"/>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3109" name="Rectangle 935"/>
            <p:cNvSpPr>
              <a:spLocks noChangeArrowheads="1"/>
            </p:cNvSpPr>
            <p:nvPr/>
          </p:nvSpPr>
          <p:spPr bwMode="auto">
            <a:xfrm>
              <a:off x="2314" y="2233"/>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3110" name="Rectangle 936"/>
            <p:cNvSpPr>
              <a:spLocks noChangeArrowheads="1"/>
            </p:cNvSpPr>
            <p:nvPr/>
          </p:nvSpPr>
          <p:spPr bwMode="auto">
            <a:xfrm>
              <a:off x="2399" y="2117"/>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3111" name="Rectangle 937"/>
            <p:cNvSpPr>
              <a:spLocks noChangeArrowheads="1"/>
            </p:cNvSpPr>
            <p:nvPr/>
          </p:nvSpPr>
          <p:spPr bwMode="auto">
            <a:xfrm>
              <a:off x="2347" y="2177"/>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3112" name="Rectangle 938"/>
            <p:cNvSpPr>
              <a:spLocks noChangeArrowheads="1"/>
            </p:cNvSpPr>
            <p:nvPr/>
          </p:nvSpPr>
          <p:spPr bwMode="auto">
            <a:xfrm>
              <a:off x="2289" y="2213"/>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3113" name="Rectangle 939"/>
            <p:cNvSpPr>
              <a:spLocks noChangeArrowheads="1"/>
            </p:cNvSpPr>
            <p:nvPr/>
          </p:nvSpPr>
          <p:spPr bwMode="auto">
            <a:xfrm>
              <a:off x="2368" y="2099"/>
              <a:ext cx="7" cy="5"/>
            </a:xfrm>
            <a:prstGeom prst="rect">
              <a:avLst/>
            </a:prstGeom>
            <a:solidFill>
              <a:srgbClr val="000000"/>
            </a:solidFill>
            <a:ln w="9525">
              <a:solidFill>
                <a:schemeClr val="accent2"/>
              </a:solidFill>
              <a:miter lim="800000"/>
              <a:headEnd/>
              <a:tailEnd/>
            </a:ln>
          </p:spPr>
          <p:txBody>
            <a:bodyPr/>
            <a:lstStyle/>
            <a:p>
              <a:endParaRPr lang="en-US"/>
            </a:p>
          </p:txBody>
        </p:sp>
        <p:sp>
          <p:nvSpPr>
            <p:cNvPr id="13114" name="Rectangle 940"/>
            <p:cNvSpPr>
              <a:spLocks noChangeArrowheads="1"/>
            </p:cNvSpPr>
            <p:nvPr/>
          </p:nvSpPr>
          <p:spPr bwMode="auto">
            <a:xfrm>
              <a:off x="2298" y="2191"/>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3115" name="Rectangle 941"/>
            <p:cNvSpPr>
              <a:spLocks noChangeArrowheads="1"/>
            </p:cNvSpPr>
            <p:nvPr/>
          </p:nvSpPr>
          <p:spPr bwMode="auto">
            <a:xfrm>
              <a:off x="2375" y="2092"/>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3116" name="Rectangle 942"/>
            <p:cNvSpPr>
              <a:spLocks noChangeArrowheads="1"/>
            </p:cNvSpPr>
            <p:nvPr/>
          </p:nvSpPr>
          <p:spPr bwMode="auto">
            <a:xfrm>
              <a:off x="2292" y="2180"/>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3117" name="Rectangle 943"/>
            <p:cNvSpPr>
              <a:spLocks noChangeArrowheads="1"/>
            </p:cNvSpPr>
            <p:nvPr/>
          </p:nvSpPr>
          <p:spPr bwMode="auto">
            <a:xfrm>
              <a:off x="2359" y="2162"/>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3118" name="Rectangle 944"/>
            <p:cNvSpPr>
              <a:spLocks noChangeArrowheads="1"/>
            </p:cNvSpPr>
            <p:nvPr/>
          </p:nvSpPr>
          <p:spPr bwMode="auto">
            <a:xfrm>
              <a:off x="2324" y="2201"/>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3119" name="Rectangle 945"/>
            <p:cNvSpPr>
              <a:spLocks noChangeArrowheads="1"/>
            </p:cNvSpPr>
            <p:nvPr/>
          </p:nvSpPr>
          <p:spPr bwMode="auto">
            <a:xfrm>
              <a:off x="2363" y="2124"/>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3120" name="Rectangle 946"/>
            <p:cNvSpPr>
              <a:spLocks noChangeArrowheads="1"/>
            </p:cNvSpPr>
            <p:nvPr/>
          </p:nvSpPr>
          <p:spPr bwMode="auto">
            <a:xfrm>
              <a:off x="2325" y="2200"/>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3121" name="Rectangle 947"/>
            <p:cNvSpPr>
              <a:spLocks noChangeArrowheads="1"/>
            </p:cNvSpPr>
            <p:nvPr/>
          </p:nvSpPr>
          <p:spPr bwMode="auto">
            <a:xfrm>
              <a:off x="2294" y="2191"/>
              <a:ext cx="7" cy="6"/>
            </a:xfrm>
            <a:prstGeom prst="rect">
              <a:avLst/>
            </a:prstGeom>
            <a:solidFill>
              <a:srgbClr val="000000"/>
            </a:solidFill>
            <a:ln w="9525">
              <a:solidFill>
                <a:schemeClr val="accent2"/>
              </a:solidFill>
              <a:miter lim="800000"/>
              <a:headEnd/>
              <a:tailEnd/>
            </a:ln>
          </p:spPr>
          <p:txBody>
            <a:bodyPr/>
            <a:lstStyle/>
            <a:p>
              <a:endParaRPr lang="en-US"/>
            </a:p>
          </p:txBody>
        </p:sp>
        <p:sp>
          <p:nvSpPr>
            <p:cNvPr id="13122" name="Rectangle 948"/>
            <p:cNvSpPr>
              <a:spLocks noChangeArrowheads="1"/>
            </p:cNvSpPr>
            <p:nvPr/>
          </p:nvSpPr>
          <p:spPr bwMode="auto">
            <a:xfrm>
              <a:off x="2327" y="2239"/>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3123" name="Rectangle 949"/>
            <p:cNvSpPr>
              <a:spLocks noChangeArrowheads="1"/>
            </p:cNvSpPr>
            <p:nvPr/>
          </p:nvSpPr>
          <p:spPr bwMode="auto">
            <a:xfrm>
              <a:off x="2385" y="2120"/>
              <a:ext cx="5" cy="5"/>
            </a:xfrm>
            <a:prstGeom prst="rect">
              <a:avLst/>
            </a:prstGeom>
            <a:solidFill>
              <a:srgbClr val="000000"/>
            </a:solidFill>
            <a:ln w="9525">
              <a:solidFill>
                <a:schemeClr val="accent2"/>
              </a:solidFill>
              <a:miter lim="800000"/>
              <a:headEnd/>
              <a:tailEnd/>
            </a:ln>
          </p:spPr>
          <p:txBody>
            <a:bodyPr/>
            <a:lstStyle/>
            <a:p>
              <a:endParaRPr lang="en-US"/>
            </a:p>
          </p:txBody>
        </p:sp>
        <p:sp>
          <p:nvSpPr>
            <p:cNvPr id="13124" name="Rectangle 950"/>
            <p:cNvSpPr>
              <a:spLocks noChangeArrowheads="1"/>
            </p:cNvSpPr>
            <p:nvPr/>
          </p:nvSpPr>
          <p:spPr bwMode="auto">
            <a:xfrm>
              <a:off x="2314" y="2195"/>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3125" name="Rectangle 951"/>
            <p:cNvSpPr>
              <a:spLocks noChangeArrowheads="1"/>
            </p:cNvSpPr>
            <p:nvPr/>
          </p:nvSpPr>
          <p:spPr bwMode="auto">
            <a:xfrm>
              <a:off x="2355" y="2139"/>
              <a:ext cx="7" cy="6"/>
            </a:xfrm>
            <a:prstGeom prst="rect">
              <a:avLst/>
            </a:prstGeom>
            <a:solidFill>
              <a:srgbClr val="000000"/>
            </a:solidFill>
            <a:ln w="9525">
              <a:solidFill>
                <a:schemeClr val="accent2"/>
              </a:solidFill>
              <a:miter lim="800000"/>
              <a:headEnd/>
              <a:tailEnd/>
            </a:ln>
          </p:spPr>
          <p:txBody>
            <a:bodyPr/>
            <a:lstStyle/>
            <a:p>
              <a:endParaRPr lang="en-US"/>
            </a:p>
          </p:txBody>
        </p:sp>
        <p:sp>
          <p:nvSpPr>
            <p:cNvPr id="13126" name="Rectangle 952"/>
            <p:cNvSpPr>
              <a:spLocks noChangeArrowheads="1"/>
            </p:cNvSpPr>
            <p:nvPr/>
          </p:nvSpPr>
          <p:spPr bwMode="auto">
            <a:xfrm>
              <a:off x="2419" y="2066"/>
              <a:ext cx="5" cy="4"/>
            </a:xfrm>
            <a:prstGeom prst="rect">
              <a:avLst/>
            </a:prstGeom>
            <a:solidFill>
              <a:srgbClr val="000000"/>
            </a:solidFill>
            <a:ln w="9525">
              <a:solidFill>
                <a:schemeClr val="accent2"/>
              </a:solidFill>
              <a:miter lim="800000"/>
              <a:headEnd/>
              <a:tailEnd/>
            </a:ln>
          </p:spPr>
          <p:txBody>
            <a:bodyPr/>
            <a:lstStyle/>
            <a:p>
              <a:endParaRPr lang="en-US"/>
            </a:p>
          </p:txBody>
        </p:sp>
        <p:sp>
          <p:nvSpPr>
            <p:cNvPr id="13127" name="Rectangle 953"/>
            <p:cNvSpPr>
              <a:spLocks noChangeArrowheads="1"/>
            </p:cNvSpPr>
            <p:nvPr/>
          </p:nvSpPr>
          <p:spPr bwMode="auto">
            <a:xfrm>
              <a:off x="2393" y="2148"/>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3128" name="Rectangle 954"/>
            <p:cNvSpPr>
              <a:spLocks noChangeArrowheads="1"/>
            </p:cNvSpPr>
            <p:nvPr/>
          </p:nvSpPr>
          <p:spPr bwMode="auto">
            <a:xfrm>
              <a:off x="2502" y="2008"/>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3129" name="Rectangle 955"/>
            <p:cNvSpPr>
              <a:spLocks noChangeArrowheads="1"/>
            </p:cNvSpPr>
            <p:nvPr/>
          </p:nvSpPr>
          <p:spPr bwMode="auto">
            <a:xfrm>
              <a:off x="2288" y="2099"/>
              <a:ext cx="5" cy="5"/>
            </a:xfrm>
            <a:prstGeom prst="rect">
              <a:avLst/>
            </a:prstGeom>
            <a:solidFill>
              <a:srgbClr val="000000"/>
            </a:solidFill>
            <a:ln w="9525">
              <a:solidFill>
                <a:schemeClr val="accent2"/>
              </a:solidFill>
              <a:miter lim="800000"/>
              <a:headEnd/>
              <a:tailEnd/>
            </a:ln>
          </p:spPr>
          <p:txBody>
            <a:bodyPr/>
            <a:lstStyle/>
            <a:p>
              <a:endParaRPr lang="en-US"/>
            </a:p>
          </p:txBody>
        </p:sp>
        <p:sp>
          <p:nvSpPr>
            <p:cNvPr id="13130" name="Rectangle 956"/>
            <p:cNvSpPr>
              <a:spLocks noChangeArrowheads="1"/>
            </p:cNvSpPr>
            <p:nvPr/>
          </p:nvSpPr>
          <p:spPr bwMode="auto">
            <a:xfrm>
              <a:off x="2438" y="2153"/>
              <a:ext cx="7" cy="6"/>
            </a:xfrm>
            <a:prstGeom prst="rect">
              <a:avLst/>
            </a:prstGeom>
            <a:solidFill>
              <a:srgbClr val="000000"/>
            </a:solidFill>
            <a:ln w="9525">
              <a:solidFill>
                <a:schemeClr val="accent2"/>
              </a:solidFill>
              <a:miter lim="800000"/>
              <a:headEnd/>
              <a:tailEnd/>
            </a:ln>
          </p:spPr>
          <p:txBody>
            <a:bodyPr/>
            <a:lstStyle/>
            <a:p>
              <a:endParaRPr lang="en-US"/>
            </a:p>
          </p:txBody>
        </p:sp>
        <p:sp>
          <p:nvSpPr>
            <p:cNvPr id="13131" name="Rectangle 957"/>
            <p:cNvSpPr>
              <a:spLocks noChangeArrowheads="1"/>
            </p:cNvSpPr>
            <p:nvPr/>
          </p:nvSpPr>
          <p:spPr bwMode="auto">
            <a:xfrm>
              <a:off x="2403" y="2138"/>
              <a:ext cx="7" cy="5"/>
            </a:xfrm>
            <a:prstGeom prst="rect">
              <a:avLst/>
            </a:prstGeom>
            <a:solidFill>
              <a:srgbClr val="000000"/>
            </a:solidFill>
            <a:ln w="9525">
              <a:solidFill>
                <a:schemeClr val="accent2"/>
              </a:solidFill>
              <a:miter lim="800000"/>
              <a:headEnd/>
              <a:tailEnd/>
            </a:ln>
          </p:spPr>
          <p:txBody>
            <a:bodyPr/>
            <a:lstStyle/>
            <a:p>
              <a:endParaRPr lang="en-US"/>
            </a:p>
          </p:txBody>
        </p:sp>
        <p:sp>
          <p:nvSpPr>
            <p:cNvPr id="13132" name="Rectangle 958"/>
            <p:cNvSpPr>
              <a:spLocks noChangeArrowheads="1"/>
            </p:cNvSpPr>
            <p:nvPr/>
          </p:nvSpPr>
          <p:spPr bwMode="auto">
            <a:xfrm>
              <a:off x="2328" y="2200"/>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3133" name="Rectangle 959"/>
            <p:cNvSpPr>
              <a:spLocks noChangeArrowheads="1"/>
            </p:cNvSpPr>
            <p:nvPr/>
          </p:nvSpPr>
          <p:spPr bwMode="auto">
            <a:xfrm>
              <a:off x="2411" y="2121"/>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3134" name="Rectangle 960"/>
            <p:cNvSpPr>
              <a:spLocks noChangeArrowheads="1"/>
            </p:cNvSpPr>
            <p:nvPr/>
          </p:nvSpPr>
          <p:spPr bwMode="auto">
            <a:xfrm>
              <a:off x="2399" y="2131"/>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3135" name="Rectangle 961"/>
            <p:cNvSpPr>
              <a:spLocks noChangeArrowheads="1"/>
            </p:cNvSpPr>
            <p:nvPr/>
          </p:nvSpPr>
          <p:spPr bwMode="auto">
            <a:xfrm>
              <a:off x="2393" y="2254"/>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3136" name="Rectangle 962"/>
            <p:cNvSpPr>
              <a:spLocks noChangeArrowheads="1"/>
            </p:cNvSpPr>
            <p:nvPr/>
          </p:nvSpPr>
          <p:spPr bwMode="auto">
            <a:xfrm>
              <a:off x="2360" y="2165"/>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3137" name="Rectangle 963"/>
            <p:cNvSpPr>
              <a:spLocks noChangeArrowheads="1"/>
            </p:cNvSpPr>
            <p:nvPr/>
          </p:nvSpPr>
          <p:spPr bwMode="auto">
            <a:xfrm>
              <a:off x="2368" y="2197"/>
              <a:ext cx="7" cy="6"/>
            </a:xfrm>
            <a:prstGeom prst="rect">
              <a:avLst/>
            </a:prstGeom>
            <a:solidFill>
              <a:srgbClr val="000000"/>
            </a:solidFill>
            <a:ln w="9525">
              <a:solidFill>
                <a:schemeClr val="accent2"/>
              </a:solidFill>
              <a:miter lim="800000"/>
              <a:headEnd/>
              <a:tailEnd/>
            </a:ln>
          </p:spPr>
          <p:txBody>
            <a:bodyPr/>
            <a:lstStyle/>
            <a:p>
              <a:endParaRPr lang="en-US"/>
            </a:p>
          </p:txBody>
        </p:sp>
        <p:sp>
          <p:nvSpPr>
            <p:cNvPr id="13138" name="Rectangle 964"/>
            <p:cNvSpPr>
              <a:spLocks noChangeArrowheads="1"/>
            </p:cNvSpPr>
            <p:nvPr/>
          </p:nvSpPr>
          <p:spPr bwMode="auto">
            <a:xfrm>
              <a:off x="2380" y="2102"/>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3139" name="Rectangle 965"/>
            <p:cNvSpPr>
              <a:spLocks noChangeArrowheads="1"/>
            </p:cNvSpPr>
            <p:nvPr/>
          </p:nvSpPr>
          <p:spPr bwMode="auto">
            <a:xfrm>
              <a:off x="2385" y="2169"/>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3140" name="Rectangle 966"/>
            <p:cNvSpPr>
              <a:spLocks noChangeArrowheads="1"/>
            </p:cNvSpPr>
            <p:nvPr/>
          </p:nvSpPr>
          <p:spPr bwMode="auto">
            <a:xfrm>
              <a:off x="2350" y="2175"/>
              <a:ext cx="5" cy="5"/>
            </a:xfrm>
            <a:prstGeom prst="rect">
              <a:avLst/>
            </a:prstGeom>
            <a:solidFill>
              <a:srgbClr val="000000"/>
            </a:solidFill>
            <a:ln w="9525">
              <a:solidFill>
                <a:schemeClr val="accent2"/>
              </a:solidFill>
              <a:miter lim="800000"/>
              <a:headEnd/>
              <a:tailEnd/>
            </a:ln>
          </p:spPr>
          <p:txBody>
            <a:bodyPr/>
            <a:lstStyle/>
            <a:p>
              <a:endParaRPr lang="en-US"/>
            </a:p>
          </p:txBody>
        </p:sp>
        <p:sp>
          <p:nvSpPr>
            <p:cNvPr id="13141" name="Rectangle 967"/>
            <p:cNvSpPr>
              <a:spLocks noChangeArrowheads="1"/>
            </p:cNvSpPr>
            <p:nvPr/>
          </p:nvSpPr>
          <p:spPr bwMode="auto">
            <a:xfrm>
              <a:off x="2290" y="2188"/>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3142" name="Rectangle 968"/>
            <p:cNvSpPr>
              <a:spLocks noChangeArrowheads="1"/>
            </p:cNvSpPr>
            <p:nvPr/>
          </p:nvSpPr>
          <p:spPr bwMode="auto">
            <a:xfrm>
              <a:off x="2419" y="2088"/>
              <a:ext cx="5" cy="5"/>
            </a:xfrm>
            <a:prstGeom prst="rect">
              <a:avLst/>
            </a:prstGeom>
            <a:solidFill>
              <a:srgbClr val="000000"/>
            </a:solidFill>
            <a:ln w="9525">
              <a:solidFill>
                <a:schemeClr val="accent2"/>
              </a:solidFill>
              <a:miter lim="800000"/>
              <a:headEnd/>
              <a:tailEnd/>
            </a:ln>
          </p:spPr>
          <p:txBody>
            <a:bodyPr/>
            <a:lstStyle/>
            <a:p>
              <a:endParaRPr lang="en-US"/>
            </a:p>
          </p:txBody>
        </p:sp>
        <p:sp>
          <p:nvSpPr>
            <p:cNvPr id="13143" name="Rectangle 969"/>
            <p:cNvSpPr>
              <a:spLocks noChangeArrowheads="1"/>
            </p:cNvSpPr>
            <p:nvPr/>
          </p:nvSpPr>
          <p:spPr bwMode="auto">
            <a:xfrm>
              <a:off x="2375" y="2131"/>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3144" name="Rectangle 970"/>
            <p:cNvSpPr>
              <a:spLocks noChangeArrowheads="1"/>
            </p:cNvSpPr>
            <p:nvPr/>
          </p:nvSpPr>
          <p:spPr bwMode="auto">
            <a:xfrm>
              <a:off x="2376" y="2194"/>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3145" name="Rectangle 971"/>
            <p:cNvSpPr>
              <a:spLocks noChangeArrowheads="1"/>
            </p:cNvSpPr>
            <p:nvPr/>
          </p:nvSpPr>
          <p:spPr bwMode="auto">
            <a:xfrm>
              <a:off x="2318" y="2178"/>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3146" name="Rectangle 972"/>
            <p:cNvSpPr>
              <a:spLocks noChangeArrowheads="1"/>
            </p:cNvSpPr>
            <p:nvPr/>
          </p:nvSpPr>
          <p:spPr bwMode="auto">
            <a:xfrm>
              <a:off x="2419" y="2076"/>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3147" name="Rectangle 973"/>
            <p:cNvSpPr>
              <a:spLocks noChangeArrowheads="1"/>
            </p:cNvSpPr>
            <p:nvPr/>
          </p:nvSpPr>
          <p:spPr bwMode="auto">
            <a:xfrm>
              <a:off x="2386" y="2061"/>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3148" name="Rectangle 974"/>
            <p:cNvSpPr>
              <a:spLocks noChangeArrowheads="1"/>
            </p:cNvSpPr>
            <p:nvPr/>
          </p:nvSpPr>
          <p:spPr bwMode="auto">
            <a:xfrm>
              <a:off x="2319" y="2171"/>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3149" name="Rectangle 975"/>
            <p:cNvSpPr>
              <a:spLocks noChangeArrowheads="1"/>
            </p:cNvSpPr>
            <p:nvPr/>
          </p:nvSpPr>
          <p:spPr bwMode="auto">
            <a:xfrm>
              <a:off x="2415" y="2104"/>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3150" name="Rectangle 976"/>
            <p:cNvSpPr>
              <a:spLocks noChangeArrowheads="1"/>
            </p:cNvSpPr>
            <p:nvPr/>
          </p:nvSpPr>
          <p:spPr bwMode="auto">
            <a:xfrm>
              <a:off x="2389" y="2110"/>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3151" name="Rectangle 977"/>
            <p:cNvSpPr>
              <a:spLocks noChangeArrowheads="1"/>
            </p:cNvSpPr>
            <p:nvPr/>
          </p:nvSpPr>
          <p:spPr bwMode="auto">
            <a:xfrm>
              <a:off x="2338" y="2169"/>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3152" name="Rectangle 978"/>
            <p:cNvSpPr>
              <a:spLocks noChangeArrowheads="1"/>
            </p:cNvSpPr>
            <p:nvPr/>
          </p:nvSpPr>
          <p:spPr bwMode="auto">
            <a:xfrm>
              <a:off x="2341" y="2120"/>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3153" name="Rectangle 979"/>
            <p:cNvSpPr>
              <a:spLocks noChangeArrowheads="1"/>
            </p:cNvSpPr>
            <p:nvPr/>
          </p:nvSpPr>
          <p:spPr bwMode="auto">
            <a:xfrm>
              <a:off x="2325" y="2245"/>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3154" name="Rectangle 980"/>
            <p:cNvSpPr>
              <a:spLocks noChangeArrowheads="1"/>
            </p:cNvSpPr>
            <p:nvPr/>
          </p:nvSpPr>
          <p:spPr bwMode="auto">
            <a:xfrm>
              <a:off x="2393" y="2023"/>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3155" name="Rectangle 981"/>
            <p:cNvSpPr>
              <a:spLocks noChangeArrowheads="1"/>
            </p:cNvSpPr>
            <p:nvPr/>
          </p:nvSpPr>
          <p:spPr bwMode="auto">
            <a:xfrm>
              <a:off x="2355" y="2222"/>
              <a:ext cx="7" cy="6"/>
            </a:xfrm>
            <a:prstGeom prst="rect">
              <a:avLst/>
            </a:prstGeom>
            <a:solidFill>
              <a:srgbClr val="000000"/>
            </a:solidFill>
            <a:ln w="9525">
              <a:solidFill>
                <a:schemeClr val="accent2"/>
              </a:solidFill>
              <a:miter lim="800000"/>
              <a:headEnd/>
              <a:tailEnd/>
            </a:ln>
          </p:spPr>
          <p:txBody>
            <a:bodyPr/>
            <a:lstStyle/>
            <a:p>
              <a:endParaRPr lang="en-US"/>
            </a:p>
          </p:txBody>
        </p:sp>
        <p:sp>
          <p:nvSpPr>
            <p:cNvPr id="13156" name="Rectangle 982"/>
            <p:cNvSpPr>
              <a:spLocks noChangeArrowheads="1"/>
            </p:cNvSpPr>
            <p:nvPr/>
          </p:nvSpPr>
          <p:spPr bwMode="auto">
            <a:xfrm>
              <a:off x="2342" y="2201"/>
              <a:ext cx="7" cy="6"/>
            </a:xfrm>
            <a:prstGeom prst="rect">
              <a:avLst/>
            </a:prstGeom>
            <a:solidFill>
              <a:srgbClr val="000000"/>
            </a:solidFill>
            <a:ln w="9525">
              <a:solidFill>
                <a:schemeClr val="accent2"/>
              </a:solidFill>
              <a:miter lim="800000"/>
              <a:headEnd/>
              <a:tailEnd/>
            </a:ln>
          </p:spPr>
          <p:txBody>
            <a:bodyPr/>
            <a:lstStyle/>
            <a:p>
              <a:endParaRPr lang="en-US"/>
            </a:p>
          </p:txBody>
        </p:sp>
        <p:sp>
          <p:nvSpPr>
            <p:cNvPr id="13157" name="Rectangle 983"/>
            <p:cNvSpPr>
              <a:spLocks noChangeArrowheads="1"/>
            </p:cNvSpPr>
            <p:nvPr/>
          </p:nvSpPr>
          <p:spPr bwMode="auto">
            <a:xfrm>
              <a:off x="2392" y="2108"/>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3158" name="Rectangle 984"/>
            <p:cNvSpPr>
              <a:spLocks noChangeArrowheads="1"/>
            </p:cNvSpPr>
            <p:nvPr/>
          </p:nvSpPr>
          <p:spPr bwMode="auto">
            <a:xfrm>
              <a:off x="2386" y="2107"/>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3159" name="Rectangle 985"/>
            <p:cNvSpPr>
              <a:spLocks noChangeArrowheads="1"/>
            </p:cNvSpPr>
            <p:nvPr/>
          </p:nvSpPr>
          <p:spPr bwMode="auto">
            <a:xfrm>
              <a:off x="2423" y="2045"/>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3160" name="Rectangle 986"/>
            <p:cNvSpPr>
              <a:spLocks noChangeArrowheads="1"/>
            </p:cNvSpPr>
            <p:nvPr/>
          </p:nvSpPr>
          <p:spPr bwMode="auto">
            <a:xfrm>
              <a:off x="2353" y="2103"/>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3161" name="Rectangle 987"/>
            <p:cNvSpPr>
              <a:spLocks noChangeArrowheads="1"/>
            </p:cNvSpPr>
            <p:nvPr/>
          </p:nvSpPr>
          <p:spPr bwMode="auto">
            <a:xfrm>
              <a:off x="2372" y="2134"/>
              <a:ext cx="5" cy="5"/>
            </a:xfrm>
            <a:prstGeom prst="rect">
              <a:avLst/>
            </a:prstGeom>
            <a:solidFill>
              <a:srgbClr val="000000"/>
            </a:solidFill>
            <a:ln w="9525">
              <a:solidFill>
                <a:schemeClr val="accent2"/>
              </a:solidFill>
              <a:miter lim="800000"/>
              <a:headEnd/>
              <a:tailEnd/>
            </a:ln>
          </p:spPr>
          <p:txBody>
            <a:bodyPr/>
            <a:lstStyle/>
            <a:p>
              <a:endParaRPr lang="en-US"/>
            </a:p>
          </p:txBody>
        </p:sp>
        <p:sp>
          <p:nvSpPr>
            <p:cNvPr id="13162" name="Rectangle 988"/>
            <p:cNvSpPr>
              <a:spLocks noChangeArrowheads="1"/>
            </p:cNvSpPr>
            <p:nvPr/>
          </p:nvSpPr>
          <p:spPr bwMode="auto">
            <a:xfrm>
              <a:off x="2380" y="2069"/>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3163" name="Rectangle 989"/>
            <p:cNvSpPr>
              <a:spLocks noChangeArrowheads="1"/>
            </p:cNvSpPr>
            <p:nvPr/>
          </p:nvSpPr>
          <p:spPr bwMode="auto">
            <a:xfrm>
              <a:off x="2398" y="2086"/>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3164" name="Rectangle 990"/>
            <p:cNvSpPr>
              <a:spLocks noChangeArrowheads="1"/>
            </p:cNvSpPr>
            <p:nvPr/>
          </p:nvSpPr>
          <p:spPr bwMode="auto">
            <a:xfrm>
              <a:off x="2438" y="2099"/>
              <a:ext cx="7" cy="5"/>
            </a:xfrm>
            <a:prstGeom prst="rect">
              <a:avLst/>
            </a:prstGeom>
            <a:solidFill>
              <a:srgbClr val="000000"/>
            </a:solidFill>
            <a:ln w="9525">
              <a:solidFill>
                <a:schemeClr val="accent2"/>
              </a:solidFill>
              <a:miter lim="800000"/>
              <a:headEnd/>
              <a:tailEnd/>
            </a:ln>
          </p:spPr>
          <p:txBody>
            <a:bodyPr/>
            <a:lstStyle/>
            <a:p>
              <a:endParaRPr lang="en-US"/>
            </a:p>
          </p:txBody>
        </p:sp>
        <p:sp>
          <p:nvSpPr>
            <p:cNvPr id="13165" name="Rectangle 991"/>
            <p:cNvSpPr>
              <a:spLocks noChangeArrowheads="1"/>
            </p:cNvSpPr>
            <p:nvPr/>
          </p:nvSpPr>
          <p:spPr bwMode="auto">
            <a:xfrm>
              <a:off x="2373" y="2152"/>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3166" name="Rectangle 992"/>
            <p:cNvSpPr>
              <a:spLocks noChangeArrowheads="1"/>
            </p:cNvSpPr>
            <p:nvPr/>
          </p:nvSpPr>
          <p:spPr bwMode="auto">
            <a:xfrm>
              <a:off x="2347" y="2190"/>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3167" name="Rectangle 993"/>
            <p:cNvSpPr>
              <a:spLocks noChangeArrowheads="1"/>
            </p:cNvSpPr>
            <p:nvPr/>
          </p:nvSpPr>
          <p:spPr bwMode="auto">
            <a:xfrm>
              <a:off x="2320" y="2206"/>
              <a:ext cx="7" cy="5"/>
            </a:xfrm>
            <a:prstGeom prst="rect">
              <a:avLst/>
            </a:prstGeom>
            <a:solidFill>
              <a:srgbClr val="000000"/>
            </a:solidFill>
            <a:ln w="9525">
              <a:solidFill>
                <a:schemeClr val="accent2"/>
              </a:solidFill>
              <a:miter lim="800000"/>
              <a:headEnd/>
              <a:tailEnd/>
            </a:ln>
          </p:spPr>
          <p:txBody>
            <a:bodyPr/>
            <a:lstStyle/>
            <a:p>
              <a:endParaRPr lang="en-US"/>
            </a:p>
          </p:txBody>
        </p:sp>
        <p:sp>
          <p:nvSpPr>
            <p:cNvPr id="13168" name="Rectangle 994"/>
            <p:cNvSpPr>
              <a:spLocks noChangeArrowheads="1"/>
            </p:cNvSpPr>
            <p:nvPr/>
          </p:nvSpPr>
          <p:spPr bwMode="auto">
            <a:xfrm>
              <a:off x="2399" y="2083"/>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3169" name="Rectangle 995"/>
            <p:cNvSpPr>
              <a:spLocks noChangeArrowheads="1"/>
            </p:cNvSpPr>
            <p:nvPr/>
          </p:nvSpPr>
          <p:spPr bwMode="auto">
            <a:xfrm>
              <a:off x="2288" y="2145"/>
              <a:ext cx="5" cy="5"/>
            </a:xfrm>
            <a:prstGeom prst="rect">
              <a:avLst/>
            </a:prstGeom>
            <a:solidFill>
              <a:srgbClr val="000000"/>
            </a:solidFill>
            <a:ln w="9525">
              <a:solidFill>
                <a:schemeClr val="accent2"/>
              </a:solidFill>
              <a:miter lim="800000"/>
              <a:headEnd/>
              <a:tailEnd/>
            </a:ln>
          </p:spPr>
          <p:txBody>
            <a:bodyPr/>
            <a:lstStyle/>
            <a:p>
              <a:endParaRPr lang="en-US"/>
            </a:p>
          </p:txBody>
        </p:sp>
        <p:sp>
          <p:nvSpPr>
            <p:cNvPr id="13170" name="Rectangle 996"/>
            <p:cNvSpPr>
              <a:spLocks noChangeArrowheads="1"/>
            </p:cNvSpPr>
            <p:nvPr/>
          </p:nvSpPr>
          <p:spPr bwMode="auto">
            <a:xfrm>
              <a:off x="2375" y="2152"/>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3171" name="Rectangle 997"/>
            <p:cNvSpPr>
              <a:spLocks noChangeArrowheads="1"/>
            </p:cNvSpPr>
            <p:nvPr/>
          </p:nvSpPr>
          <p:spPr bwMode="auto">
            <a:xfrm>
              <a:off x="2441" y="2072"/>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3172" name="Rectangle 998"/>
            <p:cNvSpPr>
              <a:spLocks noChangeArrowheads="1"/>
            </p:cNvSpPr>
            <p:nvPr/>
          </p:nvSpPr>
          <p:spPr bwMode="auto">
            <a:xfrm>
              <a:off x="2366" y="2215"/>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3173" name="Rectangle 999"/>
            <p:cNvSpPr>
              <a:spLocks noChangeArrowheads="1"/>
            </p:cNvSpPr>
            <p:nvPr/>
          </p:nvSpPr>
          <p:spPr bwMode="auto">
            <a:xfrm>
              <a:off x="2349" y="2239"/>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3174" name="Rectangle 1000"/>
            <p:cNvSpPr>
              <a:spLocks noChangeArrowheads="1"/>
            </p:cNvSpPr>
            <p:nvPr/>
          </p:nvSpPr>
          <p:spPr bwMode="auto">
            <a:xfrm>
              <a:off x="2397" y="2093"/>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3175" name="Rectangle 1001"/>
            <p:cNvSpPr>
              <a:spLocks noChangeArrowheads="1"/>
            </p:cNvSpPr>
            <p:nvPr/>
          </p:nvSpPr>
          <p:spPr bwMode="auto">
            <a:xfrm>
              <a:off x="2310" y="2233"/>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3176" name="Rectangle 1002"/>
            <p:cNvSpPr>
              <a:spLocks noChangeArrowheads="1"/>
            </p:cNvSpPr>
            <p:nvPr/>
          </p:nvSpPr>
          <p:spPr bwMode="auto">
            <a:xfrm>
              <a:off x="2371" y="2175"/>
              <a:ext cx="5" cy="5"/>
            </a:xfrm>
            <a:prstGeom prst="rect">
              <a:avLst/>
            </a:prstGeom>
            <a:solidFill>
              <a:srgbClr val="000000"/>
            </a:solidFill>
            <a:ln w="9525">
              <a:solidFill>
                <a:schemeClr val="accent2"/>
              </a:solidFill>
              <a:miter lim="800000"/>
              <a:headEnd/>
              <a:tailEnd/>
            </a:ln>
          </p:spPr>
          <p:txBody>
            <a:bodyPr/>
            <a:lstStyle/>
            <a:p>
              <a:endParaRPr lang="en-US"/>
            </a:p>
          </p:txBody>
        </p:sp>
        <p:sp>
          <p:nvSpPr>
            <p:cNvPr id="13177" name="Rectangle 1003"/>
            <p:cNvSpPr>
              <a:spLocks noChangeArrowheads="1"/>
            </p:cNvSpPr>
            <p:nvPr/>
          </p:nvSpPr>
          <p:spPr bwMode="auto">
            <a:xfrm>
              <a:off x="2346" y="2184"/>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3178" name="Rectangle 1004"/>
            <p:cNvSpPr>
              <a:spLocks noChangeArrowheads="1"/>
            </p:cNvSpPr>
            <p:nvPr/>
          </p:nvSpPr>
          <p:spPr bwMode="auto">
            <a:xfrm>
              <a:off x="2296" y="2206"/>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3179" name="Rectangle 1005"/>
            <p:cNvSpPr>
              <a:spLocks noChangeArrowheads="1"/>
            </p:cNvSpPr>
            <p:nvPr/>
          </p:nvSpPr>
          <p:spPr bwMode="auto">
            <a:xfrm>
              <a:off x="2402" y="2118"/>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3180" name="Rectangle 1006"/>
            <p:cNvSpPr>
              <a:spLocks noChangeArrowheads="1"/>
            </p:cNvSpPr>
            <p:nvPr/>
          </p:nvSpPr>
          <p:spPr bwMode="auto">
            <a:xfrm>
              <a:off x="2424" y="2104"/>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3181" name="Rectangle 1007"/>
            <p:cNvSpPr>
              <a:spLocks noChangeArrowheads="1"/>
            </p:cNvSpPr>
            <p:nvPr/>
          </p:nvSpPr>
          <p:spPr bwMode="auto">
            <a:xfrm>
              <a:off x="2379" y="2184"/>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3182" name="Rectangle 1008"/>
            <p:cNvSpPr>
              <a:spLocks noChangeArrowheads="1"/>
            </p:cNvSpPr>
            <p:nvPr/>
          </p:nvSpPr>
          <p:spPr bwMode="auto">
            <a:xfrm>
              <a:off x="2405" y="2133"/>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3183" name="Rectangle 1009"/>
            <p:cNvSpPr>
              <a:spLocks noChangeArrowheads="1"/>
            </p:cNvSpPr>
            <p:nvPr/>
          </p:nvSpPr>
          <p:spPr bwMode="auto">
            <a:xfrm>
              <a:off x="2393" y="2168"/>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3184" name="Rectangle 1010"/>
            <p:cNvSpPr>
              <a:spLocks noChangeArrowheads="1"/>
            </p:cNvSpPr>
            <p:nvPr/>
          </p:nvSpPr>
          <p:spPr bwMode="auto">
            <a:xfrm>
              <a:off x="2390" y="2134"/>
              <a:ext cx="7" cy="5"/>
            </a:xfrm>
            <a:prstGeom prst="rect">
              <a:avLst/>
            </a:prstGeom>
            <a:solidFill>
              <a:srgbClr val="000000"/>
            </a:solidFill>
            <a:ln w="9525">
              <a:solidFill>
                <a:schemeClr val="accent2"/>
              </a:solidFill>
              <a:miter lim="800000"/>
              <a:headEnd/>
              <a:tailEnd/>
            </a:ln>
          </p:spPr>
          <p:txBody>
            <a:bodyPr/>
            <a:lstStyle/>
            <a:p>
              <a:endParaRPr lang="en-US"/>
            </a:p>
          </p:txBody>
        </p:sp>
        <p:sp>
          <p:nvSpPr>
            <p:cNvPr id="13185" name="Rectangle 1011"/>
            <p:cNvSpPr>
              <a:spLocks noChangeArrowheads="1"/>
            </p:cNvSpPr>
            <p:nvPr/>
          </p:nvSpPr>
          <p:spPr bwMode="auto">
            <a:xfrm>
              <a:off x="2410" y="2086"/>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3186" name="Rectangle 1012"/>
            <p:cNvSpPr>
              <a:spLocks noChangeArrowheads="1"/>
            </p:cNvSpPr>
            <p:nvPr/>
          </p:nvSpPr>
          <p:spPr bwMode="auto">
            <a:xfrm>
              <a:off x="2368" y="2195"/>
              <a:ext cx="7" cy="6"/>
            </a:xfrm>
            <a:prstGeom prst="rect">
              <a:avLst/>
            </a:prstGeom>
            <a:solidFill>
              <a:srgbClr val="000000"/>
            </a:solidFill>
            <a:ln w="9525">
              <a:solidFill>
                <a:schemeClr val="accent2"/>
              </a:solidFill>
              <a:miter lim="800000"/>
              <a:headEnd/>
              <a:tailEnd/>
            </a:ln>
          </p:spPr>
          <p:txBody>
            <a:bodyPr/>
            <a:lstStyle/>
            <a:p>
              <a:endParaRPr lang="en-US"/>
            </a:p>
          </p:txBody>
        </p:sp>
        <p:sp>
          <p:nvSpPr>
            <p:cNvPr id="13187" name="Rectangle 1013"/>
            <p:cNvSpPr>
              <a:spLocks noChangeArrowheads="1"/>
            </p:cNvSpPr>
            <p:nvPr/>
          </p:nvSpPr>
          <p:spPr bwMode="auto">
            <a:xfrm>
              <a:off x="2314" y="2188"/>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3188" name="Rectangle 1014"/>
            <p:cNvSpPr>
              <a:spLocks noChangeArrowheads="1"/>
            </p:cNvSpPr>
            <p:nvPr/>
          </p:nvSpPr>
          <p:spPr bwMode="auto">
            <a:xfrm>
              <a:off x="2395" y="2148"/>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3189" name="Rectangle 1015"/>
            <p:cNvSpPr>
              <a:spLocks noChangeArrowheads="1"/>
            </p:cNvSpPr>
            <p:nvPr/>
          </p:nvSpPr>
          <p:spPr bwMode="auto">
            <a:xfrm>
              <a:off x="2402" y="2075"/>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3190" name="Rectangle 1016"/>
            <p:cNvSpPr>
              <a:spLocks noChangeArrowheads="1"/>
            </p:cNvSpPr>
            <p:nvPr/>
          </p:nvSpPr>
          <p:spPr bwMode="auto">
            <a:xfrm>
              <a:off x="2344" y="2180"/>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3191" name="Rectangle 1017"/>
            <p:cNvSpPr>
              <a:spLocks noChangeArrowheads="1"/>
            </p:cNvSpPr>
            <p:nvPr/>
          </p:nvSpPr>
          <p:spPr bwMode="auto">
            <a:xfrm>
              <a:off x="2358" y="2145"/>
              <a:ext cx="5" cy="5"/>
            </a:xfrm>
            <a:prstGeom prst="rect">
              <a:avLst/>
            </a:prstGeom>
            <a:solidFill>
              <a:srgbClr val="000000"/>
            </a:solidFill>
            <a:ln w="9525">
              <a:solidFill>
                <a:schemeClr val="accent2"/>
              </a:solidFill>
              <a:miter lim="800000"/>
              <a:headEnd/>
              <a:tailEnd/>
            </a:ln>
          </p:spPr>
          <p:txBody>
            <a:bodyPr/>
            <a:lstStyle/>
            <a:p>
              <a:endParaRPr lang="en-US"/>
            </a:p>
          </p:txBody>
        </p:sp>
        <p:sp>
          <p:nvSpPr>
            <p:cNvPr id="13192" name="Rectangle 1018"/>
            <p:cNvSpPr>
              <a:spLocks noChangeArrowheads="1"/>
            </p:cNvSpPr>
            <p:nvPr/>
          </p:nvSpPr>
          <p:spPr bwMode="auto">
            <a:xfrm>
              <a:off x="2273" y="2246"/>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3193" name="Rectangle 1019"/>
            <p:cNvSpPr>
              <a:spLocks noChangeArrowheads="1"/>
            </p:cNvSpPr>
            <p:nvPr/>
          </p:nvSpPr>
          <p:spPr bwMode="auto">
            <a:xfrm>
              <a:off x="2341" y="2178"/>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3194" name="Rectangle 1020"/>
            <p:cNvSpPr>
              <a:spLocks noChangeArrowheads="1"/>
            </p:cNvSpPr>
            <p:nvPr/>
          </p:nvSpPr>
          <p:spPr bwMode="auto">
            <a:xfrm>
              <a:off x="2360" y="2091"/>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3195" name="Rectangle 1021"/>
            <p:cNvSpPr>
              <a:spLocks noChangeArrowheads="1"/>
            </p:cNvSpPr>
            <p:nvPr/>
          </p:nvSpPr>
          <p:spPr bwMode="auto">
            <a:xfrm>
              <a:off x="2375" y="2142"/>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3196" name="Rectangle 1022"/>
            <p:cNvSpPr>
              <a:spLocks noChangeArrowheads="1"/>
            </p:cNvSpPr>
            <p:nvPr/>
          </p:nvSpPr>
          <p:spPr bwMode="auto">
            <a:xfrm>
              <a:off x="2397" y="2137"/>
              <a:ext cx="5" cy="5"/>
            </a:xfrm>
            <a:prstGeom prst="rect">
              <a:avLst/>
            </a:prstGeom>
            <a:solidFill>
              <a:srgbClr val="000000"/>
            </a:solidFill>
            <a:ln w="9525">
              <a:solidFill>
                <a:schemeClr val="accent2"/>
              </a:solidFill>
              <a:miter lim="800000"/>
              <a:headEnd/>
              <a:tailEnd/>
            </a:ln>
          </p:spPr>
          <p:txBody>
            <a:bodyPr/>
            <a:lstStyle/>
            <a:p>
              <a:endParaRPr lang="en-US"/>
            </a:p>
          </p:txBody>
        </p:sp>
        <p:sp>
          <p:nvSpPr>
            <p:cNvPr id="13197" name="Rectangle 1023"/>
            <p:cNvSpPr>
              <a:spLocks noChangeArrowheads="1"/>
            </p:cNvSpPr>
            <p:nvPr/>
          </p:nvSpPr>
          <p:spPr bwMode="auto">
            <a:xfrm>
              <a:off x="2495" y="2013"/>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3198" name="Rectangle 0"/>
            <p:cNvSpPr>
              <a:spLocks noChangeArrowheads="1"/>
            </p:cNvSpPr>
            <p:nvPr/>
          </p:nvSpPr>
          <p:spPr bwMode="auto">
            <a:xfrm>
              <a:off x="2355" y="2185"/>
              <a:ext cx="7" cy="6"/>
            </a:xfrm>
            <a:prstGeom prst="rect">
              <a:avLst/>
            </a:prstGeom>
            <a:solidFill>
              <a:srgbClr val="000000"/>
            </a:solidFill>
            <a:ln w="9525">
              <a:solidFill>
                <a:schemeClr val="accent2"/>
              </a:solidFill>
              <a:miter lim="800000"/>
              <a:headEnd/>
              <a:tailEnd/>
            </a:ln>
          </p:spPr>
          <p:txBody>
            <a:bodyPr/>
            <a:lstStyle/>
            <a:p>
              <a:endParaRPr lang="en-US"/>
            </a:p>
          </p:txBody>
        </p:sp>
        <p:sp>
          <p:nvSpPr>
            <p:cNvPr id="13199" name="Rectangle 1"/>
            <p:cNvSpPr>
              <a:spLocks noChangeArrowheads="1"/>
            </p:cNvSpPr>
            <p:nvPr/>
          </p:nvSpPr>
          <p:spPr bwMode="auto">
            <a:xfrm>
              <a:off x="2360" y="2208"/>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3200" name="Rectangle 2"/>
            <p:cNvSpPr>
              <a:spLocks noChangeArrowheads="1"/>
            </p:cNvSpPr>
            <p:nvPr/>
          </p:nvSpPr>
          <p:spPr bwMode="auto">
            <a:xfrm>
              <a:off x="2374" y="2003"/>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3201" name="Rectangle 3"/>
            <p:cNvSpPr>
              <a:spLocks noChangeArrowheads="1"/>
            </p:cNvSpPr>
            <p:nvPr/>
          </p:nvSpPr>
          <p:spPr bwMode="auto">
            <a:xfrm>
              <a:off x="2300" y="2009"/>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3202" name="Rectangle 4"/>
            <p:cNvSpPr>
              <a:spLocks noChangeArrowheads="1"/>
            </p:cNvSpPr>
            <p:nvPr/>
          </p:nvSpPr>
          <p:spPr bwMode="auto">
            <a:xfrm>
              <a:off x="2415" y="2110"/>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3203" name="Rectangle 5"/>
            <p:cNvSpPr>
              <a:spLocks noChangeArrowheads="1"/>
            </p:cNvSpPr>
            <p:nvPr/>
          </p:nvSpPr>
          <p:spPr bwMode="auto">
            <a:xfrm>
              <a:off x="2320" y="2223"/>
              <a:ext cx="7" cy="6"/>
            </a:xfrm>
            <a:prstGeom prst="rect">
              <a:avLst/>
            </a:prstGeom>
            <a:solidFill>
              <a:srgbClr val="000000"/>
            </a:solidFill>
            <a:ln w="9525">
              <a:solidFill>
                <a:schemeClr val="accent2"/>
              </a:solidFill>
              <a:miter lim="800000"/>
              <a:headEnd/>
              <a:tailEnd/>
            </a:ln>
          </p:spPr>
          <p:txBody>
            <a:bodyPr/>
            <a:lstStyle/>
            <a:p>
              <a:endParaRPr lang="en-US"/>
            </a:p>
          </p:txBody>
        </p:sp>
        <p:sp>
          <p:nvSpPr>
            <p:cNvPr id="13204" name="Rectangle 6"/>
            <p:cNvSpPr>
              <a:spLocks noChangeArrowheads="1"/>
            </p:cNvSpPr>
            <p:nvPr/>
          </p:nvSpPr>
          <p:spPr bwMode="auto">
            <a:xfrm>
              <a:off x="2389" y="2128"/>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3205" name="Rectangle 7"/>
            <p:cNvSpPr>
              <a:spLocks noChangeArrowheads="1"/>
            </p:cNvSpPr>
            <p:nvPr/>
          </p:nvSpPr>
          <p:spPr bwMode="auto">
            <a:xfrm>
              <a:off x="2385" y="2148"/>
              <a:ext cx="5" cy="5"/>
            </a:xfrm>
            <a:prstGeom prst="rect">
              <a:avLst/>
            </a:prstGeom>
            <a:solidFill>
              <a:srgbClr val="000000"/>
            </a:solidFill>
            <a:ln w="9525">
              <a:solidFill>
                <a:schemeClr val="accent2"/>
              </a:solidFill>
              <a:miter lim="800000"/>
              <a:headEnd/>
              <a:tailEnd/>
            </a:ln>
          </p:spPr>
          <p:txBody>
            <a:bodyPr/>
            <a:lstStyle/>
            <a:p>
              <a:endParaRPr lang="en-US"/>
            </a:p>
          </p:txBody>
        </p:sp>
        <p:sp>
          <p:nvSpPr>
            <p:cNvPr id="13206" name="Rectangle 8"/>
            <p:cNvSpPr>
              <a:spLocks noChangeArrowheads="1"/>
            </p:cNvSpPr>
            <p:nvPr/>
          </p:nvSpPr>
          <p:spPr bwMode="auto">
            <a:xfrm>
              <a:off x="2359" y="2163"/>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3207" name="Rectangle 9"/>
            <p:cNvSpPr>
              <a:spLocks noChangeArrowheads="1"/>
            </p:cNvSpPr>
            <p:nvPr/>
          </p:nvSpPr>
          <p:spPr bwMode="auto">
            <a:xfrm>
              <a:off x="2364" y="2180"/>
              <a:ext cx="7" cy="5"/>
            </a:xfrm>
            <a:prstGeom prst="rect">
              <a:avLst/>
            </a:prstGeom>
            <a:solidFill>
              <a:srgbClr val="000000"/>
            </a:solidFill>
            <a:ln w="9525">
              <a:solidFill>
                <a:schemeClr val="accent2"/>
              </a:solidFill>
              <a:miter lim="800000"/>
              <a:headEnd/>
              <a:tailEnd/>
            </a:ln>
          </p:spPr>
          <p:txBody>
            <a:bodyPr/>
            <a:lstStyle/>
            <a:p>
              <a:endParaRPr lang="en-US"/>
            </a:p>
          </p:txBody>
        </p:sp>
        <p:sp>
          <p:nvSpPr>
            <p:cNvPr id="13208" name="Rectangle 10"/>
            <p:cNvSpPr>
              <a:spLocks noChangeArrowheads="1"/>
            </p:cNvSpPr>
            <p:nvPr/>
          </p:nvSpPr>
          <p:spPr bwMode="auto">
            <a:xfrm>
              <a:off x="2347" y="2078"/>
              <a:ext cx="5" cy="5"/>
            </a:xfrm>
            <a:prstGeom prst="rect">
              <a:avLst/>
            </a:prstGeom>
            <a:solidFill>
              <a:srgbClr val="000000"/>
            </a:solidFill>
            <a:ln w="9525">
              <a:solidFill>
                <a:schemeClr val="accent2"/>
              </a:solidFill>
              <a:miter lim="800000"/>
              <a:headEnd/>
              <a:tailEnd/>
            </a:ln>
          </p:spPr>
          <p:txBody>
            <a:bodyPr/>
            <a:lstStyle/>
            <a:p>
              <a:endParaRPr lang="en-US"/>
            </a:p>
          </p:txBody>
        </p:sp>
        <p:sp>
          <p:nvSpPr>
            <p:cNvPr id="13209" name="Rectangle 11"/>
            <p:cNvSpPr>
              <a:spLocks noChangeArrowheads="1"/>
            </p:cNvSpPr>
            <p:nvPr/>
          </p:nvSpPr>
          <p:spPr bwMode="auto">
            <a:xfrm>
              <a:off x="2355" y="1983"/>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3210" name="Rectangle 12"/>
            <p:cNvSpPr>
              <a:spLocks noChangeArrowheads="1"/>
            </p:cNvSpPr>
            <p:nvPr/>
          </p:nvSpPr>
          <p:spPr bwMode="auto">
            <a:xfrm>
              <a:off x="2349" y="1991"/>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3211" name="Rectangle 13"/>
            <p:cNvSpPr>
              <a:spLocks noChangeArrowheads="1"/>
            </p:cNvSpPr>
            <p:nvPr/>
          </p:nvSpPr>
          <p:spPr bwMode="auto">
            <a:xfrm>
              <a:off x="2288" y="2208"/>
              <a:ext cx="5" cy="5"/>
            </a:xfrm>
            <a:prstGeom prst="rect">
              <a:avLst/>
            </a:prstGeom>
            <a:solidFill>
              <a:srgbClr val="000000"/>
            </a:solidFill>
            <a:ln w="9525">
              <a:solidFill>
                <a:schemeClr val="accent2"/>
              </a:solidFill>
              <a:miter lim="800000"/>
              <a:headEnd/>
              <a:tailEnd/>
            </a:ln>
          </p:spPr>
          <p:txBody>
            <a:bodyPr/>
            <a:lstStyle/>
            <a:p>
              <a:endParaRPr lang="en-US"/>
            </a:p>
          </p:txBody>
        </p:sp>
        <p:sp>
          <p:nvSpPr>
            <p:cNvPr id="13212" name="Rectangle 14"/>
            <p:cNvSpPr>
              <a:spLocks noChangeArrowheads="1"/>
            </p:cNvSpPr>
            <p:nvPr/>
          </p:nvSpPr>
          <p:spPr bwMode="auto">
            <a:xfrm>
              <a:off x="2323" y="1981"/>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3213" name="Rectangle 15"/>
            <p:cNvSpPr>
              <a:spLocks noChangeArrowheads="1"/>
            </p:cNvSpPr>
            <p:nvPr/>
          </p:nvSpPr>
          <p:spPr bwMode="auto">
            <a:xfrm>
              <a:off x="2397" y="2120"/>
              <a:ext cx="5" cy="5"/>
            </a:xfrm>
            <a:prstGeom prst="rect">
              <a:avLst/>
            </a:prstGeom>
            <a:solidFill>
              <a:srgbClr val="000000"/>
            </a:solidFill>
            <a:ln w="9525">
              <a:solidFill>
                <a:schemeClr val="accent2"/>
              </a:solidFill>
              <a:miter lim="800000"/>
              <a:headEnd/>
              <a:tailEnd/>
            </a:ln>
          </p:spPr>
          <p:txBody>
            <a:bodyPr/>
            <a:lstStyle/>
            <a:p>
              <a:endParaRPr lang="en-US"/>
            </a:p>
          </p:txBody>
        </p:sp>
        <p:sp>
          <p:nvSpPr>
            <p:cNvPr id="13214" name="Rectangle 16"/>
            <p:cNvSpPr>
              <a:spLocks noChangeArrowheads="1"/>
            </p:cNvSpPr>
            <p:nvPr/>
          </p:nvSpPr>
          <p:spPr bwMode="auto">
            <a:xfrm>
              <a:off x="2346" y="2233"/>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3215" name="Rectangle 17"/>
            <p:cNvSpPr>
              <a:spLocks noChangeArrowheads="1"/>
            </p:cNvSpPr>
            <p:nvPr/>
          </p:nvSpPr>
          <p:spPr bwMode="auto">
            <a:xfrm>
              <a:off x="2405" y="2118"/>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3216" name="Rectangle 18"/>
            <p:cNvSpPr>
              <a:spLocks noChangeArrowheads="1"/>
            </p:cNvSpPr>
            <p:nvPr/>
          </p:nvSpPr>
          <p:spPr bwMode="auto">
            <a:xfrm>
              <a:off x="2340" y="2162"/>
              <a:ext cx="6" cy="6"/>
            </a:xfrm>
            <a:prstGeom prst="rect">
              <a:avLst/>
            </a:prstGeom>
            <a:solidFill>
              <a:srgbClr val="000000"/>
            </a:solidFill>
            <a:ln w="9525">
              <a:solidFill>
                <a:schemeClr val="accent2"/>
              </a:solidFill>
              <a:miter lim="800000"/>
              <a:headEnd/>
              <a:tailEnd/>
            </a:ln>
          </p:spPr>
          <p:txBody>
            <a:bodyPr/>
            <a:lstStyle/>
            <a:p>
              <a:endParaRPr lang="en-US"/>
            </a:p>
          </p:txBody>
        </p:sp>
        <p:sp>
          <p:nvSpPr>
            <p:cNvPr id="13217" name="Rectangle 19"/>
            <p:cNvSpPr>
              <a:spLocks noChangeArrowheads="1"/>
            </p:cNvSpPr>
            <p:nvPr/>
          </p:nvSpPr>
          <p:spPr bwMode="auto">
            <a:xfrm>
              <a:off x="2339" y="1990"/>
              <a:ext cx="5" cy="5"/>
            </a:xfrm>
            <a:prstGeom prst="rect">
              <a:avLst/>
            </a:prstGeom>
            <a:solidFill>
              <a:srgbClr val="000000"/>
            </a:solidFill>
            <a:ln w="9525">
              <a:solidFill>
                <a:schemeClr val="accent2"/>
              </a:solidFill>
              <a:miter lim="800000"/>
              <a:headEnd/>
              <a:tailEnd/>
            </a:ln>
          </p:spPr>
          <p:txBody>
            <a:bodyPr/>
            <a:lstStyle/>
            <a:p>
              <a:endParaRPr lang="en-US"/>
            </a:p>
          </p:txBody>
        </p:sp>
        <p:sp>
          <p:nvSpPr>
            <p:cNvPr id="13218" name="Rectangle 20"/>
            <p:cNvSpPr>
              <a:spLocks noChangeArrowheads="1"/>
            </p:cNvSpPr>
            <p:nvPr/>
          </p:nvSpPr>
          <p:spPr bwMode="auto">
            <a:xfrm>
              <a:off x="2353" y="1983"/>
              <a:ext cx="7" cy="6"/>
            </a:xfrm>
            <a:prstGeom prst="rect">
              <a:avLst/>
            </a:prstGeom>
            <a:solidFill>
              <a:srgbClr val="000000"/>
            </a:solidFill>
            <a:ln w="9525">
              <a:solidFill>
                <a:schemeClr val="accent2"/>
              </a:solidFill>
              <a:miter lim="800000"/>
              <a:headEnd/>
              <a:tailEnd/>
            </a:ln>
          </p:spPr>
          <p:txBody>
            <a:bodyPr/>
            <a:lstStyle/>
            <a:p>
              <a:endParaRPr lang="en-US"/>
            </a:p>
          </p:txBody>
        </p:sp>
        <p:sp>
          <p:nvSpPr>
            <p:cNvPr id="13219" name="Rectangle 21"/>
            <p:cNvSpPr>
              <a:spLocks noChangeArrowheads="1"/>
            </p:cNvSpPr>
            <p:nvPr/>
          </p:nvSpPr>
          <p:spPr bwMode="auto">
            <a:xfrm>
              <a:off x="2334" y="2035"/>
              <a:ext cx="5" cy="6"/>
            </a:xfrm>
            <a:prstGeom prst="rect">
              <a:avLst/>
            </a:prstGeom>
            <a:solidFill>
              <a:srgbClr val="000000"/>
            </a:solidFill>
            <a:ln w="9525">
              <a:solidFill>
                <a:schemeClr val="accent2"/>
              </a:solidFill>
              <a:miter lim="800000"/>
              <a:headEnd/>
              <a:tailEnd/>
            </a:ln>
          </p:spPr>
          <p:txBody>
            <a:bodyPr/>
            <a:lstStyle/>
            <a:p>
              <a:endParaRPr lang="en-US"/>
            </a:p>
          </p:txBody>
        </p:sp>
        <p:sp>
          <p:nvSpPr>
            <p:cNvPr id="13220" name="Rectangle 22"/>
            <p:cNvSpPr>
              <a:spLocks noChangeArrowheads="1"/>
            </p:cNvSpPr>
            <p:nvPr/>
          </p:nvSpPr>
          <p:spPr bwMode="auto">
            <a:xfrm>
              <a:off x="2257" y="2260"/>
              <a:ext cx="6" cy="5"/>
            </a:xfrm>
            <a:prstGeom prst="rect">
              <a:avLst/>
            </a:prstGeom>
            <a:solidFill>
              <a:srgbClr val="000000"/>
            </a:solidFill>
            <a:ln w="9525">
              <a:solidFill>
                <a:schemeClr val="accent2"/>
              </a:solidFill>
              <a:miter lim="800000"/>
              <a:headEnd/>
              <a:tailEnd/>
            </a:ln>
          </p:spPr>
          <p:txBody>
            <a:bodyPr/>
            <a:lstStyle/>
            <a:p>
              <a:endParaRPr lang="en-US"/>
            </a:p>
          </p:txBody>
        </p:sp>
        <p:sp>
          <p:nvSpPr>
            <p:cNvPr id="13221" name="Rectangle 23"/>
            <p:cNvSpPr>
              <a:spLocks noChangeArrowheads="1"/>
            </p:cNvSpPr>
            <p:nvPr/>
          </p:nvSpPr>
          <p:spPr bwMode="auto">
            <a:xfrm>
              <a:off x="2262" y="1988"/>
              <a:ext cx="244" cy="319"/>
            </a:xfrm>
            <a:prstGeom prst="rect">
              <a:avLst/>
            </a:prstGeom>
            <a:noFill/>
            <a:ln w="12700">
              <a:solidFill>
                <a:schemeClr val="accent2"/>
              </a:solidFill>
              <a:miter lim="800000"/>
              <a:headEnd/>
              <a:tailEnd/>
            </a:ln>
          </p:spPr>
          <p:txBody>
            <a:bodyPr wrap="none" anchor="ctr"/>
            <a:lstStyle/>
            <a:p>
              <a:endParaRPr lang="en-US"/>
            </a:p>
          </p:txBody>
        </p:sp>
      </p:grpSp>
      <p:sp>
        <p:nvSpPr>
          <p:cNvPr id="12220" name="Rectangle 24"/>
          <p:cNvSpPr>
            <a:spLocks noChangeArrowheads="1"/>
          </p:cNvSpPr>
          <p:nvPr/>
        </p:nvSpPr>
        <p:spPr bwMode="auto">
          <a:xfrm>
            <a:off x="2476500" y="5384800"/>
            <a:ext cx="1584325" cy="314325"/>
          </a:xfrm>
          <a:prstGeom prst="rect">
            <a:avLst/>
          </a:prstGeom>
          <a:noFill/>
          <a:ln w="9525">
            <a:noFill/>
            <a:miter lim="800000"/>
            <a:headEnd/>
            <a:tailEnd/>
          </a:ln>
        </p:spPr>
        <p:txBody>
          <a:bodyPr wrap="none" lIns="94856" tIns="47428" rIns="94856" bIns="47428">
            <a:spAutoFit/>
          </a:bodyPr>
          <a:lstStyle/>
          <a:p>
            <a:pPr defTabSz="941388"/>
            <a:r>
              <a:rPr lang="en-US" sz="1400" b="1" i="0">
                <a:solidFill>
                  <a:srgbClr val="FFFFCC"/>
                </a:solidFill>
                <a:latin typeface="Arial" charset="0"/>
              </a:rPr>
              <a:t>Forward Scatter</a:t>
            </a:r>
          </a:p>
        </p:txBody>
      </p:sp>
      <p:sp>
        <p:nvSpPr>
          <p:cNvPr id="12221" name="Rectangle 25"/>
          <p:cNvSpPr>
            <a:spLocks noChangeArrowheads="1"/>
          </p:cNvSpPr>
          <p:nvPr/>
        </p:nvSpPr>
        <p:spPr bwMode="auto">
          <a:xfrm rot="-5400000">
            <a:off x="300832" y="3342481"/>
            <a:ext cx="1325562" cy="346075"/>
          </a:xfrm>
          <a:prstGeom prst="rect">
            <a:avLst/>
          </a:prstGeom>
          <a:noFill/>
          <a:ln w="9525">
            <a:noFill/>
            <a:miter lim="800000"/>
            <a:headEnd/>
            <a:tailEnd/>
          </a:ln>
        </p:spPr>
        <p:txBody>
          <a:bodyPr wrap="none" lIns="94856" tIns="47428" rIns="94856" bIns="47428">
            <a:spAutoFit/>
          </a:bodyPr>
          <a:lstStyle/>
          <a:p>
            <a:pPr defTabSz="941388"/>
            <a:r>
              <a:rPr lang="en-US" sz="1600" i="0">
                <a:solidFill>
                  <a:schemeClr val="tx2"/>
                </a:solidFill>
                <a:latin typeface="Arial" charset="0"/>
              </a:rPr>
              <a:t>Side Scatter</a:t>
            </a:r>
          </a:p>
        </p:txBody>
      </p:sp>
      <p:sp>
        <p:nvSpPr>
          <p:cNvPr id="12222" name="Rectangle 26"/>
          <p:cNvSpPr>
            <a:spLocks noChangeArrowheads="1"/>
          </p:cNvSpPr>
          <p:nvPr/>
        </p:nvSpPr>
        <p:spPr bwMode="auto">
          <a:xfrm>
            <a:off x="1887538" y="1722438"/>
            <a:ext cx="2563812" cy="312737"/>
          </a:xfrm>
          <a:prstGeom prst="rect">
            <a:avLst/>
          </a:prstGeom>
          <a:noFill/>
          <a:ln w="9525">
            <a:noFill/>
            <a:miter lim="800000"/>
            <a:headEnd/>
            <a:tailEnd/>
          </a:ln>
        </p:spPr>
        <p:txBody>
          <a:bodyPr lIns="94856" tIns="47428" rIns="94856" bIns="47428">
            <a:spAutoFit/>
          </a:bodyPr>
          <a:lstStyle/>
          <a:p>
            <a:pPr defTabSz="941388"/>
            <a:r>
              <a:rPr lang="en-US" sz="1400" b="1" i="0">
                <a:solidFill>
                  <a:schemeClr val="tx2"/>
                </a:solidFill>
                <a:latin typeface="Arial" charset="0"/>
              </a:rPr>
              <a:t>Flow Cytometry Dot Plot</a:t>
            </a:r>
          </a:p>
        </p:txBody>
      </p:sp>
      <p:sp>
        <p:nvSpPr>
          <p:cNvPr id="12223" name="Rectangle 27"/>
          <p:cNvSpPr>
            <a:spLocks noChangeArrowheads="1"/>
          </p:cNvSpPr>
          <p:nvPr/>
        </p:nvSpPr>
        <p:spPr bwMode="auto">
          <a:xfrm>
            <a:off x="4089400" y="3600450"/>
            <a:ext cx="784225" cy="282575"/>
          </a:xfrm>
          <a:prstGeom prst="rect">
            <a:avLst/>
          </a:prstGeom>
          <a:noFill/>
          <a:ln w="9525">
            <a:noFill/>
            <a:miter lim="800000"/>
            <a:headEnd/>
            <a:tailEnd/>
          </a:ln>
        </p:spPr>
        <p:txBody>
          <a:bodyPr wrap="none" lIns="94856" tIns="47428" rIns="94856" bIns="47428">
            <a:spAutoFit/>
          </a:bodyPr>
          <a:lstStyle/>
          <a:p>
            <a:pPr defTabSz="941388"/>
            <a:r>
              <a:rPr lang="en-US" sz="1200" b="1" i="0">
                <a:solidFill>
                  <a:schemeClr val="tx2"/>
                </a:solidFill>
                <a:latin typeface="Arial" charset="0"/>
              </a:rPr>
              <a:t>oocysts</a:t>
            </a:r>
          </a:p>
        </p:txBody>
      </p:sp>
      <p:sp>
        <p:nvSpPr>
          <p:cNvPr id="12224" name="Rectangle 28"/>
          <p:cNvSpPr>
            <a:spLocks noChangeArrowheads="1"/>
          </p:cNvSpPr>
          <p:nvPr/>
        </p:nvSpPr>
        <p:spPr bwMode="auto">
          <a:xfrm>
            <a:off x="3168650" y="4818063"/>
            <a:ext cx="661988" cy="282575"/>
          </a:xfrm>
          <a:prstGeom prst="rect">
            <a:avLst/>
          </a:prstGeom>
          <a:noFill/>
          <a:ln w="9525">
            <a:noFill/>
            <a:miter lim="800000"/>
            <a:headEnd/>
            <a:tailEnd/>
          </a:ln>
        </p:spPr>
        <p:txBody>
          <a:bodyPr wrap="none" lIns="94856" tIns="47428" rIns="94856" bIns="47428">
            <a:spAutoFit/>
          </a:bodyPr>
          <a:lstStyle/>
          <a:p>
            <a:pPr defTabSz="941388"/>
            <a:r>
              <a:rPr lang="en-US" sz="1200" b="1" i="0">
                <a:solidFill>
                  <a:schemeClr val="tx2"/>
                </a:solidFill>
                <a:latin typeface="Arial" charset="0"/>
              </a:rPr>
              <a:t>debris</a:t>
            </a:r>
          </a:p>
        </p:txBody>
      </p:sp>
      <p:sp>
        <p:nvSpPr>
          <p:cNvPr id="12225" name="Rectangle 29"/>
          <p:cNvSpPr>
            <a:spLocks noChangeArrowheads="1"/>
          </p:cNvSpPr>
          <p:nvPr/>
        </p:nvSpPr>
        <p:spPr bwMode="auto">
          <a:xfrm>
            <a:off x="3697288" y="4384675"/>
            <a:ext cx="704850" cy="280988"/>
          </a:xfrm>
          <a:prstGeom prst="rect">
            <a:avLst/>
          </a:prstGeom>
          <a:noFill/>
          <a:ln w="9525">
            <a:noFill/>
            <a:miter lim="800000"/>
            <a:headEnd/>
            <a:tailEnd/>
          </a:ln>
        </p:spPr>
        <p:txBody>
          <a:bodyPr wrap="none" lIns="94856" tIns="47428" rIns="94856" bIns="47428">
            <a:spAutoFit/>
          </a:bodyPr>
          <a:lstStyle/>
          <a:p>
            <a:pPr defTabSz="941388"/>
            <a:r>
              <a:rPr lang="en-US" sz="1200" b="1" i="0">
                <a:solidFill>
                  <a:schemeClr val="tx2"/>
                </a:solidFill>
                <a:latin typeface="Arial" charset="0"/>
              </a:rPr>
              <a:t>ghosts</a:t>
            </a:r>
          </a:p>
        </p:txBody>
      </p:sp>
      <p:sp>
        <p:nvSpPr>
          <p:cNvPr id="12226" name="Line 30"/>
          <p:cNvSpPr>
            <a:spLocks noChangeShapeType="1"/>
          </p:cNvSpPr>
          <p:nvPr/>
        </p:nvSpPr>
        <p:spPr bwMode="auto">
          <a:xfrm flipH="1" flipV="1">
            <a:off x="2924175" y="4608513"/>
            <a:ext cx="709613" cy="152400"/>
          </a:xfrm>
          <a:prstGeom prst="line">
            <a:avLst/>
          </a:prstGeom>
          <a:noFill/>
          <a:ln w="28575">
            <a:solidFill>
              <a:schemeClr val="tx1"/>
            </a:solidFill>
            <a:round/>
            <a:headEnd type="none" w="sm" len="sm"/>
            <a:tailEnd type="stealth" w="med" len="med"/>
          </a:ln>
        </p:spPr>
        <p:txBody>
          <a:bodyPr wrap="none" anchor="ctr"/>
          <a:lstStyle/>
          <a:p>
            <a:endParaRPr lang="en-US"/>
          </a:p>
        </p:txBody>
      </p:sp>
      <p:sp>
        <p:nvSpPr>
          <p:cNvPr id="12227" name="Line 31"/>
          <p:cNvSpPr>
            <a:spLocks noChangeShapeType="1"/>
          </p:cNvSpPr>
          <p:nvPr/>
        </p:nvSpPr>
        <p:spPr bwMode="auto">
          <a:xfrm flipH="1" flipV="1">
            <a:off x="3546475" y="4098925"/>
            <a:ext cx="423863" cy="271463"/>
          </a:xfrm>
          <a:prstGeom prst="line">
            <a:avLst/>
          </a:prstGeom>
          <a:noFill/>
          <a:ln w="28575">
            <a:solidFill>
              <a:schemeClr val="tx1"/>
            </a:solidFill>
            <a:round/>
            <a:headEnd type="none" w="sm" len="sm"/>
            <a:tailEnd type="stealth" w="med" len="med"/>
          </a:ln>
        </p:spPr>
        <p:txBody>
          <a:bodyPr wrap="none" anchor="ctr"/>
          <a:lstStyle/>
          <a:p>
            <a:endParaRPr lang="en-US"/>
          </a:p>
        </p:txBody>
      </p:sp>
      <p:sp>
        <p:nvSpPr>
          <p:cNvPr id="12228" name="Line 32"/>
          <p:cNvSpPr>
            <a:spLocks noChangeShapeType="1"/>
          </p:cNvSpPr>
          <p:nvPr/>
        </p:nvSpPr>
        <p:spPr bwMode="auto">
          <a:xfrm flipH="1" flipV="1">
            <a:off x="2803525" y="4532313"/>
            <a:ext cx="809625" cy="269875"/>
          </a:xfrm>
          <a:prstGeom prst="line">
            <a:avLst/>
          </a:prstGeom>
          <a:noFill/>
          <a:ln w="28575">
            <a:solidFill>
              <a:schemeClr val="tx1"/>
            </a:solidFill>
            <a:round/>
            <a:headEnd type="none" w="sm" len="sm"/>
            <a:tailEnd type="stealth" w="med" len="med"/>
          </a:ln>
        </p:spPr>
        <p:txBody>
          <a:bodyPr wrap="none" anchor="ctr"/>
          <a:lstStyle/>
          <a:p>
            <a:endParaRPr lang="en-US"/>
          </a:p>
        </p:txBody>
      </p:sp>
      <p:sp>
        <p:nvSpPr>
          <p:cNvPr id="12229" name="Line 33"/>
          <p:cNvSpPr>
            <a:spLocks noChangeShapeType="1"/>
          </p:cNvSpPr>
          <p:nvPr/>
        </p:nvSpPr>
        <p:spPr bwMode="auto">
          <a:xfrm flipH="1" flipV="1">
            <a:off x="3317875" y="4075113"/>
            <a:ext cx="573088" cy="260350"/>
          </a:xfrm>
          <a:prstGeom prst="line">
            <a:avLst/>
          </a:prstGeom>
          <a:noFill/>
          <a:ln w="28575">
            <a:solidFill>
              <a:schemeClr val="tx1"/>
            </a:solidFill>
            <a:round/>
            <a:headEnd type="none" w="sm" len="sm"/>
            <a:tailEnd type="stealth" w="med" len="med"/>
          </a:ln>
        </p:spPr>
        <p:txBody>
          <a:bodyPr wrap="none" anchor="ctr"/>
          <a:lstStyle/>
          <a:p>
            <a:endParaRPr lang="en-US"/>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Goals of this lecture</a:t>
            </a:r>
            <a:endParaRPr lang="en-US" dirty="0"/>
          </a:p>
        </p:txBody>
      </p:sp>
      <p:sp>
        <p:nvSpPr>
          <p:cNvPr id="3" name="Content Placeholder 2"/>
          <p:cNvSpPr>
            <a:spLocks noGrp="1"/>
          </p:cNvSpPr>
          <p:nvPr>
            <p:ph idx="1"/>
          </p:nvPr>
        </p:nvSpPr>
        <p:spPr>
          <a:xfrm>
            <a:off x="850900" y="1631244"/>
            <a:ext cx="7772400" cy="4114800"/>
          </a:xfrm>
        </p:spPr>
        <p:txBody>
          <a:bodyPr/>
          <a:lstStyle/>
          <a:p>
            <a:r>
              <a:rPr lang="en-US" dirty="0" smtClean="0"/>
              <a:t>Identify applications of imaging related to live cell work</a:t>
            </a:r>
          </a:p>
          <a:p>
            <a:r>
              <a:rPr lang="en-US" dirty="0" smtClean="0"/>
              <a:t>Identify tools useful for doing live cell work</a:t>
            </a:r>
          </a:p>
          <a:p>
            <a:r>
              <a:rPr lang="en-US" dirty="0" smtClean="0"/>
              <a:t>Identify reagents compatible with live cell imaging</a:t>
            </a:r>
          </a:p>
          <a:p>
            <a:r>
              <a:rPr lang="en-US" dirty="0" smtClean="0"/>
              <a:t>Identify problems associated with live cell imaging</a:t>
            </a:r>
          </a:p>
          <a:p>
            <a:r>
              <a:rPr lang="en-US" dirty="0" smtClean="0"/>
              <a:t>Show  some examples of live cell imaging</a:t>
            </a:r>
            <a:endParaRPr lang="en-US" dirty="0"/>
          </a:p>
        </p:txBody>
      </p:sp>
    </p:spTree>
    <p:extLst>
      <p:ext uri="{BB962C8B-B14F-4D97-AF65-F5344CB8AC3E}">
        <p14:creationId xmlns:p14="http://schemas.microsoft.com/office/powerpoint/2010/main" val="124359957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ctrTitle"/>
          </p:nvPr>
        </p:nvSpPr>
        <p:spPr>
          <a:xfrm>
            <a:off x="1122363" y="113066"/>
            <a:ext cx="7772400" cy="881062"/>
          </a:xfrm>
          <a:noFill/>
        </p:spPr>
        <p:txBody>
          <a:bodyPr lIns="90480" tIns="44446" rIns="90480" bIns="44446"/>
          <a:lstStyle/>
          <a:p>
            <a:r>
              <a:rPr lang="en-US" b="1" dirty="0" smtClean="0"/>
              <a:t>Specific Organelle Probes</a:t>
            </a:r>
          </a:p>
        </p:txBody>
      </p:sp>
      <p:sp>
        <p:nvSpPr>
          <p:cNvPr id="14339" name="Rectangle 3"/>
          <p:cNvSpPr>
            <a:spLocks noGrp="1" noChangeArrowheads="1"/>
          </p:cNvSpPr>
          <p:nvPr>
            <p:ph type="subTitle" idx="1"/>
          </p:nvPr>
        </p:nvSpPr>
        <p:spPr>
          <a:xfrm>
            <a:off x="1179513" y="1754188"/>
            <a:ext cx="7753350" cy="1752600"/>
          </a:xfrm>
          <a:noFill/>
        </p:spPr>
        <p:txBody>
          <a:bodyPr lIns="90480" tIns="44446" rIns="90480" bIns="44446"/>
          <a:lstStyle/>
          <a:p>
            <a:pPr marL="333375" indent="-333375" algn="l" defTabSz="887413"/>
            <a:r>
              <a:rPr lang="en-US" sz="2600" smtClean="0"/>
              <a:t>BODIPY	   	Golgi		505		511	</a:t>
            </a:r>
          </a:p>
          <a:p>
            <a:pPr marL="333375" indent="-333375" algn="l" defTabSz="887413"/>
            <a:r>
              <a:rPr lang="en-US" sz="2600" smtClean="0"/>
              <a:t>NBD		   	Golgi		488		525</a:t>
            </a:r>
          </a:p>
          <a:p>
            <a:pPr marL="333375" indent="-333375" algn="l" defTabSz="887413"/>
            <a:r>
              <a:rPr lang="en-US" sz="2600" smtClean="0"/>
              <a:t>DPH 		   	Lipid		350		420</a:t>
            </a:r>
          </a:p>
          <a:p>
            <a:pPr marL="333375" indent="-333375" algn="l" defTabSz="887413"/>
            <a:r>
              <a:rPr lang="en-US" sz="2600" smtClean="0"/>
              <a:t>TMA-DPH	      	Lipid		350		420</a:t>
            </a:r>
          </a:p>
          <a:p>
            <a:pPr marL="333375" indent="-333375" algn="l" defTabSz="887413"/>
            <a:r>
              <a:rPr lang="en-US" sz="2600" smtClean="0"/>
              <a:t>Rhodamine 123	</a:t>
            </a:r>
            <a:r>
              <a:rPr lang="en-US" sz="2500" smtClean="0"/>
              <a:t>Mitochondria</a:t>
            </a:r>
            <a:r>
              <a:rPr lang="en-US" sz="2600" smtClean="0"/>
              <a:t>	488		525</a:t>
            </a:r>
          </a:p>
          <a:p>
            <a:pPr marL="333375" indent="-333375" algn="l" defTabSz="887413"/>
            <a:r>
              <a:rPr lang="en-US" sz="2600" smtClean="0"/>
              <a:t>DiO			Lipid		488		500</a:t>
            </a:r>
          </a:p>
          <a:p>
            <a:pPr marL="333375" indent="-333375" algn="l" defTabSz="887413"/>
            <a:r>
              <a:rPr lang="en-US" sz="2600" smtClean="0"/>
              <a:t>diI-Cn-(5)		Lipid		550		565</a:t>
            </a:r>
          </a:p>
          <a:p>
            <a:pPr marL="333375" indent="-333375" algn="l" defTabSz="887413"/>
            <a:r>
              <a:rPr lang="en-US" sz="2600" smtClean="0"/>
              <a:t>diO-Cn-(3)		Lipid		488		500</a:t>
            </a:r>
          </a:p>
          <a:p>
            <a:pPr marL="333375" indent="-333375" algn="l" defTabSz="887413"/>
            <a:endParaRPr lang="en-US" sz="2600" smtClean="0"/>
          </a:p>
        </p:txBody>
      </p:sp>
      <p:sp>
        <p:nvSpPr>
          <p:cNvPr id="14340" name="Line 4"/>
          <p:cNvSpPr>
            <a:spLocks noChangeShapeType="1"/>
          </p:cNvSpPr>
          <p:nvPr/>
        </p:nvSpPr>
        <p:spPr bwMode="auto">
          <a:xfrm>
            <a:off x="1122363" y="1671638"/>
            <a:ext cx="8315325" cy="0"/>
          </a:xfrm>
          <a:prstGeom prst="line">
            <a:avLst/>
          </a:prstGeom>
          <a:noFill/>
          <a:ln w="12700">
            <a:solidFill>
              <a:schemeClr val="tx1"/>
            </a:solidFill>
            <a:round/>
            <a:headEnd/>
            <a:tailEnd/>
          </a:ln>
        </p:spPr>
        <p:txBody>
          <a:bodyPr wrap="none" anchor="ctr"/>
          <a:lstStyle/>
          <a:p>
            <a:endParaRPr lang="en-US"/>
          </a:p>
        </p:txBody>
      </p:sp>
      <p:sp>
        <p:nvSpPr>
          <p:cNvPr id="14341" name="Rectangle 5"/>
          <p:cNvSpPr>
            <a:spLocks noChangeArrowheads="1"/>
          </p:cNvSpPr>
          <p:nvPr/>
        </p:nvSpPr>
        <p:spPr bwMode="auto">
          <a:xfrm>
            <a:off x="1366838" y="1181100"/>
            <a:ext cx="7064375" cy="454025"/>
          </a:xfrm>
          <a:prstGeom prst="rect">
            <a:avLst/>
          </a:prstGeom>
          <a:noFill/>
          <a:ln w="12700">
            <a:noFill/>
            <a:miter lim="800000"/>
            <a:headEnd/>
            <a:tailEnd/>
          </a:ln>
        </p:spPr>
        <p:txBody>
          <a:bodyPr wrap="none" lIns="90480" tIns="44446" rIns="90480" bIns="44446">
            <a:spAutoFit/>
          </a:bodyPr>
          <a:lstStyle/>
          <a:p>
            <a:r>
              <a:rPr lang="en-US" b="1"/>
              <a:t>Probe		   	 Site	     Excitation	   Emission</a:t>
            </a:r>
          </a:p>
        </p:txBody>
      </p:sp>
      <p:grpSp>
        <p:nvGrpSpPr>
          <p:cNvPr id="14342" name="Group 6"/>
          <p:cNvGrpSpPr>
            <a:grpSpLocks/>
          </p:cNvGrpSpPr>
          <p:nvPr/>
        </p:nvGrpSpPr>
        <p:grpSpPr bwMode="auto">
          <a:xfrm>
            <a:off x="1136650" y="2138363"/>
            <a:ext cx="7243763" cy="3381375"/>
            <a:chOff x="715" y="1347"/>
            <a:chExt cx="4564" cy="2130"/>
          </a:xfrm>
        </p:grpSpPr>
        <p:sp>
          <p:nvSpPr>
            <p:cNvPr id="14360" name="Line 7"/>
            <p:cNvSpPr>
              <a:spLocks noChangeShapeType="1"/>
            </p:cNvSpPr>
            <p:nvPr/>
          </p:nvSpPr>
          <p:spPr bwMode="auto">
            <a:xfrm>
              <a:off x="715" y="1347"/>
              <a:ext cx="4564" cy="0"/>
            </a:xfrm>
            <a:prstGeom prst="line">
              <a:avLst/>
            </a:prstGeom>
            <a:noFill/>
            <a:ln w="12700">
              <a:solidFill>
                <a:srgbClr val="CECECE"/>
              </a:solidFill>
              <a:prstDash val="dash"/>
              <a:round/>
              <a:headEnd/>
              <a:tailEnd/>
            </a:ln>
          </p:spPr>
          <p:txBody>
            <a:bodyPr wrap="none" anchor="ctr"/>
            <a:lstStyle/>
            <a:p>
              <a:endParaRPr lang="en-US"/>
            </a:p>
          </p:txBody>
        </p:sp>
        <p:sp>
          <p:nvSpPr>
            <p:cNvPr id="14361" name="Line 8"/>
            <p:cNvSpPr>
              <a:spLocks noChangeShapeType="1"/>
            </p:cNvSpPr>
            <p:nvPr/>
          </p:nvSpPr>
          <p:spPr bwMode="auto">
            <a:xfrm>
              <a:off x="715" y="3477"/>
              <a:ext cx="4564" cy="0"/>
            </a:xfrm>
            <a:prstGeom prst="line">
              <a:avLst/>
            </a:prstGeom>
            <a:noFill/>
            <a:ln w="12700">
              <a:solidFill>
                <a:srgbClr val="CECECE"/>
              </a:solidFill>
              <a:prstDash val="dash"/>
              <a:round/>
              <a:headEnd/>
              <a:tailEnd/>
            </a:ln>
          </p:spPr>
          <p:txBody>
            <a:bodyPr wrap="none" anchor="ctr"/>
            <a:lstStyle/>
            <a:p>
              <a:endParaRPr lang="en-US"/>
            </a:p>
          </p:txBody>
        </p:sp>
        <p:sp>
          <p:nvSpPr>
            <p:cNvPr id="14362" name="Line 9"/>
            <p:cNvSpPr>
              <a:spLocks noChangeShapeType="1"/>
            </p:cNvSpPr>
            <p:nvPr/>
          </p:nvSpPr>
          <p:spPr bwMode="auto">
            <a:xfrm>
              <a:off x="715" y="1656"/>
              <a:ext cx="4564" cy="0"/>
            </a:xfrm>
            <a:prstGeom prst="line">
              <a:avLst/>
            </a:prstGeom>
            <a:noFill/>
            <a:ln w="12700">
              <a:solidFill>
                <a:srgbClr val="CECECE"/>
              </a:solidFill>
              <a:prstDash val="dash"/>
              <a:round/>
              <a:headEnd/>
              <a:tailEnd/>
            </a:ln>
          </p:spPr>
          <p:txBody>
            <a:bodyPr wrap="none" anchor="ctr"/>
            <a:lstStyle/>
            <a:p>
              <a:endParaRPr lang="en-US"/>
            </a:p>
          </p:txBody>
        </p:sp>
        <p:sp>
          <p:nvSpPr>
            <p:cNvPr id="14363" name="Line 10"/>
            <p:cNvSpPr>
              <a:spLocks noChangeShapeType="1"/>
            </p:cNvSpPr>
            <p:nvPr/>
          </p:nvSpPr>
          <p:spPr bwMode="auto">
            <a:xfrm>
              <a:off x="715" y="1959"/>
              <a:ext cx="4564" cy="0"/>
            </a:xfrm>
            <a:prstGeom prst="line">
              <a:avLst/>
            </a:prstGeom>
            <a:noFill/>
            <a:ln w="12700">
              <a:solidFill>
                <a:srgbClr val="CECECE"/>
              </a:solidFill>
              <a:prstDash val="dash"/>
              <a:round/>
              <a:headEnd/>
              <a:tailEnd/>
            </a:ln>
          </p:spPr>
          <p:txBody>
            <a:bodyPr wrap="none" anchor="ctr"/>
            <a:lstStyle/>
            <a:p>
              <a:endParaRPr lang="en-US"/>
            </a:p>
          </p:txBody>
        </p:sp>
        <p:sp>
          <p:nvSpPr>
            <p:cNvPr id="14364" name="Line 11"/>
            <p:cNvSpPr>
              <a:spLocks noChangeShapeType="1"/>
            </p:cNvSpPr>
            <p:nvPr/>
          </p:nvSpPr>
          <p:spPr bwMode="auto">
            <a:xfrm>
              <a:off x="715" y="2271"/>
              <a:ext cx="4564" cy="0"/>
            </a:xfrm>
            <a:prstGeom prst="line">
              <a:avLst/>
            </a:prstGeom>
            <a:noFill/>
            <a:ln w="12700">
              <a:solidFill>
                <a:srgbClr val="CECECE"/>
              </a:solidFill>
              <a:prstDash val="dash"/>
              <a:round/>
              <a:headEnd/>
              <a:tailEnd/>
            </a:ln>
          </p:spPr>
          <p:txBody>
            <a:bodyPr wrap="none" anchor="ctr"/>
            <a:lstStyle/>
            <a:p>
              <a:endParaRPr lang="en-US"/>
            </a:p>
          </p:txBody>
        </p:sp>
        <p:sp>
          <p:nvSpPr>
            <p:cNvPr id="14365" name="Line 12"/>
            <p:cNvSpPr>
              <a:spLocks noChangeShapeType="1"/>
            </p:cNvSpPr>
            <p:nvPr/>
          </p:nvSpPr>
          <p:spPr bwMode="auto">
            <a:xfrm>
              <a:off x="715" y="2565"/>
              <a:ext cx="4564" cy="0"/>
            </a:xfrm>
            <a:prstGeom prst="line">
              <a:avLst/>
            </a:prstGeom>
            <a:noFill/>
            <a:ln w="12700">
              <a:solidFill>
                <a:srgbClr val="CECECE"/>
              </a:solidFill>
              <a:prstDash val="dash"/>
              <a:round/>
              <a:headEnd/>
              <a:tailEnd/>
            </a:ln>
          </p:spPr>
          <p:txBody>
            <a:bodyPr wrap="none" anchor="ctr"/>
            <a:lstStyle/>
            <a:p>
              <a:endParaRPr lang="en-US"/>
            </a:p>
          </p:txBody>
        </p:sp>
        <p:sp>
          <p:nvSpPr>
            <p:cNvPr id="14366" name="Line 13"/>
            <p:cNvSpPr>
              <a:spLocks noChangeShapeType="1"/>
            </p:cNvSpPr>
            <p:nvPr/>
          </p:nvSpPr>
          <p:spPr bwMode="auto">
            <a:xfrm>
              <a:off x="715" y="2868"/>
              <a:ext cx="4564" cy="0"/>
            </a:xfrm>
            <a:prstGeom prst="line">
              <a:avLst/>
            </a:prstGeom>
            <a:noFill/>
            <a:ln w="12700">
              <a:solidFill>
                <a:srgbClr val="CECECE"/>
              </a:solidFill>
              <a:prstDash val="dash"/>
              <a:round/>
              <a:headEnd/>
              <a:tailEnd/>
            </a:ln>
          </p:spPr>
          <p:txBody>
            <a:bodyPr wrap="none" anchor="ctr"/>
            <a:lstStyle/>
            <a:p>
              <a:endParaRPr lang="en-US"/>
            </a:p>
          </p:txBody>
        </p:sp>
        <p:sp>
          <p:nvSpPr>
            <p:cNvPr id="14367" name="Line 14"/>
            <p:cNvSpPr>
              <a:spLocks noChangeShapeType="1"/>
            </p:cNvSpPr>
            <p:nvPr/>
          </p:nvSpPr>
          <p:spPr bwMode="auto">
            <a:xfrm>
              <a:off x="715" y="3180"/>
              <a:ext cx="4564" cy="0"/>
            </a:xfrm>
            <a:prstGeom prst="line">
              <a:avLst/>
            </a:prstGeom>
            <a:noFill/>
            <a:ln w="12700">
              <a:solidFill>
                <a:srgbClr val="CECECE"/>
              </a:solidFill>
              <a:prstDash val="dash"/>
              <a:round/>
              <a:headEnd/>
              <a:tailEnd/>
            </a:ln>
          </p:spPr>
          <p:txBody>
            <a:bodyPr wrap="none" anchor="ctr"/>
            <a:lstStyle/>
            <a:p>
              <a:endParaRPr lang="en-US"/>
            </a:p>
          </p:txBody>
        </p:sp>
      </p:grpSp>
      <p:sp>
        <p:nvSpPr>
          <p:cNvPr id="14343" name="Rectangle 15"/>
          <p:cNvSpPr>
            <a:spLocks noChangeArrowheads="1"/>
          </p:cNvSpPr>
          <p:nvPr/>
        </p:nvSpPr>
        <p:spPr bwMode="auto">
          <a:xfrm>
            <a:off x="5856641" y="5600700"/>
            <a:ext cx="3976687" cy="1092200"/>
          </a:xfrm>
          <a:prstGeom prst="rect">
            <a:avLst/>
          </a:prstGeom>
          <a:noFill/>
          <a:ln w="12700">
            <a:noFill/>
            <a:miter lim="800000"/>
            <a:headEnd/>
            <a:tailEnd/>
          </a:ln>
        </p:spPr>
        <p:txBody>
          <a:bodyPr wrap="none" lIns="90480" tIns="44446" rIns="90480" bIns="44446">
            <a:spAutoFit/>
          </a:bodyPr>
          <a:lstStyle/>
          <a:p>
            <a:r>
              <a:rPr lang="en-US" sz="1600" dirty="0"/>
              <a:t>BODIPY - borate-</a:t>
            </a:r>
            <a:r>
              <a:rPr lang="en-US" sz="1600" dirty="0" err="1"/>
              <a:t>dipyrromethene</a:t>
            </a:r>
            <a:r>
              <a:rPr lang="en-US" sz="1600" dirty="0"/>
              <a:t> complexes</a:t>
            </a:r>
          </a:p>
          <a:p>
            <a:r>
              <a:rPr lang="en-US" sz="1600" dirty="0"/>
              <a:t>NBD - </a:t>
            </a:r>
            <a:r>
              <a:rPr lang="en-US" sz="1600" dirty="0" err="1"/>
              <a:t>nitrobenzoxadiazole</a:t>
            </a:r>
            <a:endParaRPr lang="en-US" sz="1600" dirty="0"/>
          </a:p>
          <a:p>
            <a:r>
              <a:rPr lang="en-US" sz="1600" dirty="0"/>
              <a:t>DPH - </a:t>
            </a:r>
            <a:r>
              <a:rPr lang="en-US" sz="1600" dirty="0" err="1"/>
              <a:t>diphenylhexatriene</a:t>
            </a:r>
            <a:endParaRPr lang="en-US" sz="1600" dirty="0"/>
          </a:p>
          <a:p>
            <a:r>
              <a:rPr lang="en-US" sz="1600" dirty="0"/>
              <a:t>TMA - </a:t>
            </a:r>
            <a:r>
              <a:rPr lang="en-US" sz="1600" dirty="0" err="1"/>
              <a:t>trimethylammonium</a:t>
            </a:r>
            <a:endParaRPr lang="en-US" sz="1600" dirty="0"/>
          </a:p>
        </p:txBody>
      </p:sp>
      <p:sp>
        <p:nvSpPr>
          <p:cNvPr id="14344" name="Rectangle 16"/>
          <p:cNvSpPr>
            <a:spLocks noChangeArrowheads="1"/>
          </p:cNvSpPr>
          <p:nvPr/>
        </p:nvSpPr>
        <p:spPr bwMode="auto">
          <a:xfrm>
            <a:off x="8437563" y="1747838"/>
            <a:ext cx="914400" cy="304800"/>
          </a:xfrm>
          <a:prstGeom prst="rect">
            <a:avLst/>
          </a:prstGeom>
          <a:solidFill>
            <a:srgbClr val="00FF99"/>
          </a:solidFill>
          <a:ln w="12700">
            <a:solidFill>
              <a:schemeClr val="tx1"/>
            </a:solidFill>
            <a:miter lim="800000"/>
            <a:headEnd/>
            <a:tailEnd/>
          </a:ln>
        </p:spPr>
        <p:txBody>
          <a:bodyPr wrap="none" anchor="ctr"/>
          <a:lstStyle/>
          <a:p>
            <a:endParaRPr lang="en-US"/>
          </a:p>
        </p:txBody>
      </p:sp>
      <p:sp>
        <p:nvSpPr>
          <p:cNvPr id="14345" name="Rectangle 17"/>
          <p:cNvSpPr>
            <a:spLocks noChangeArrowheads="1"/>
          </p:cNvSpPr>
          <p:nvPr/>
        </p:nvSpPr>
        <p:spPr bwMode="auto">
          <a:xfrm>
            <a:off x="8437563" y="2741613"/>
            <a:ext cx="914400" cy="304800"/>
          </a:xfrm>
          <a:prstGeom prst="rect">
            <a:avLst/>
          </a:prstGeom>
          <a:solidFill>
            <a:srgbClr val="99CCFF"/>
          </a:solidFill>
          <a:ln w="12700">
            <a:solidFill>
              <a:schemeClr val="tx1"/>
            </a:solidFill>
            <a:miter lim="800000"/>
            <a:headEnd/>
            <a:tailEnd/>
          </a:ln>
        </p:spPr>
        <p:txBody>
          <a:bodyPr wrap="none" anchor="ctr"/>
          <a:lstStyle/>
          <a:p>
            <a:endParaRPr lang="en-US"/>
          </a:p>
        </p:txBody>
      </p:sp>
      <p:sp>
        <p:nvSpPr>
          <p:cNvPr id="14346" name="Rectangle 18"/>
          <p:cNvSpPr>
            <a:spLocks noChangeArrowheads="1"/>
          </p:cNvSpPr>
          <p:nvPr/>
        </p:nvSpPr>
        <p:spPr bwMode="auto">
          <a:xfrm>
            <a:off x="8437563" y="3252788"/>
            <a:ext cx="914400" cy="304800"/>
          </a:xfrm>
          <a:prstGeom prst="rect">
            <a:avLst/>
          </a:prstGeom>
          <a:solidFill>
            <a:srgbClr val="99CCFF"/>
          </a:solidFill>
          <a:ln w="12700">
            <a:solidFill>
              <a:schemeClr val="tx1"/>
            </a:solidFill>
            <a:miter lim="800000"/>
            <a:headEnd/>
            <a:tailEnd/>
          </a:ln>
        </p:spPr>
        <p:txBody>
          <a:bodyPr wrap="none" anchor="ctr"/>
          <a:lstStyle/>
          <a:p>
            <a:endParaRPr lang="en-US"/>
          </a:p>
        </p:txBody>
      </p:sp>
      <p:sp>
        <p:nvSpPr>
          <p:cNvPr id="14347" name="Rectangle 19"/>
          <p:cNvSpPr>
            <a:spLocks noChangeArrowheads="1"/>
          </p:cNvSpPr>
          <p:nvPr/>
        </p:nvSpPr>
        <p:spPr bwMode="auto">
          <a:xfrm>
            <a:off x="8437563" y="3711575"/>
            <a:ext cx="914400" cy="304800"/>
          </a:xfrm>
          <a:prstGeom prst="rect">
            <a:avLst/>
          </a:prstGeom>
          <a:solidFill>
            <a:srgbClr val="00FF00"/>
          </a:solidFill>
          <a:ln w="12700">
            <a:solidFill>
              <a:schemeClr val="tx1"/>
            </a:solidFill>
            <a:miter lim="800000"/>
            <a:headEnd/>
            <a:tailEnd/>
          </a:ln>
        </p:spPr>
        <p:txBody>
          <a:bodyPr wrap="none" anchor="ctr"/>
          <a:lstStyle/>
          <a:p>
            <a:endParaRPr lang="en-US"/>
          </a:p>
        </p:txBody>
      </p:sp>
      <p:sp>
        <p:nvSpPr>
          <p:cNvPr id="14348" name="Rectangle 20"/>
          <p:cNvSpPr>
            <a:spLocks noChangeArrowheads="1"/>
          </p:cNvSpPr>
          <p:nvPr/>
        </p:nvSpPr>
        <p:spPr bwMode="auto">
          <a:xfrm>
            <a:off x="8437563" y="4221163"/>
            <a:ext cx="914400" cy="304800"/>
          </a:xfrm>
          <a:prstGeom prst="rect">
            <a:avLst/>
          </a:prstGeom>
          <a:solidFill>
            <a:srgbClr val="00FF99"/>
          </a:solidFill>
          <a:ln w="12700">
            <a:solidFill>
              <a:schemeClr val="tx1"/>
            </a:solidFill>
            <a:miter lim="800000"/>
            <a:headEnd/>
            <a:tailEnd/>
          </a:ln>
        </p:spPr>
        <p:txBody>
          <a:bodyPr wrap="none" anchor="ctr"/>
          <a:lstStyle/>
          <a:p>
            <a:endParaRPr lang="en-US"/>
          </a:p>
        </p:txBody>
      </p:sp>
      <p:sp>
        <p:nvSpPr>
          <p:cNvPr id="14349" name="Rectangle 21"/>
          <p:cNvSpPr>
            <a:spLocks noChangeArrowheads="1"/>
          </p:cNvSpPr>
          <p:nvPr/>
        </p:nvSpPr>
        <p:spPr bwMode="auto">
          <a:xfrm>
            <a:off x="8437563" y="4730750"/>
            <a:ext cx="914400" cy="304800"/>
          </a:xfrm>
          <a:prstGeom prst="rect">
            <a:avLst/>
          </a:prstGeom>
          <a:solidFill>
            <a:srgbClr val="FFB217"/>
          </a:solidFill>
          <a:ln w="12700">
            <a:solidFill>
              <a:schemeClr val="tx1"/>
            </a:solidFill>
            <a:miter lim="800000"/>
            <a:headEnd/>
            <a:tailEnd/>
          </a:ln>
        </p:spPr>
        <p:txBody>
          <a:bodyPr wrap="none" anchor="ctr"/>
          <a:lstStyle/>
          <a:p>
            <a:endParaRPr lang="en-US"/>
          </a:p>
        </p:txBody>
      </p:sp>
      <p:sp>
        <p:nvSpPr>
          <p:cNvPr id="14350" name="Rectangle 22"/>
          <p:cNvSpPr>
            <a:spLocks noChangeArrowheads="1"/>
          </p:cNvSpPr>
          <p:nvPr/>
        </p:nvSpPr>
        <p:spPr bwMode="auto">
          <a:xfrm>
            <a:off x="8437563" y="5200650"/>
            <a:ext cx="914400" cy="304800"/>
          </a:xfrm>
          <a:prstGeom prst="rect">
            <a:avLst/>
          </a:prstGeom>
          <a:solidFill>
            <a:srgbClr val="0CFAF4"/>
          </a:solidFill>
          <a:ln w="12700">
            <a:solidFill>
              <a:schemeClr val="tx1"/>
            </a:solidFill>
            <a:miter lim="800000"/>
            <a:headEnd/>
            <a:tailEnd/>
          </a:ln>
        </p:spPr>
        <p:txBody>
          <a:bodyPr wrap="none" anchor="ctr"/>
          <a:lstStyle/>
          <a:p>
            <a:endParaRPr lang="en-US"/>
          </a:p>
        </p:txBody>
      </p:sp>
      <p:sp>
        <p:nvSpPr>
          <p:cNvPr id="14351" name="Rectangle 23"/>
          <p:cNvSpPr>
            <a:spLocks noChangeArrowheads="1"/>
          </p:cNvSpPr>
          <p:nvPr/>
        </p:nvSpPr>
        <p:spPr bwMode="auto">
          <a:xfrm>
            <a:off x="8437563" y="2286000"/>
            <a:ext cx="914400" cy="304800"/>
          </a:xfrm>
          <a:prstGeom prst="rect">
            <a:avLst/>
          </a:prstGeom>
          <a:solidFill>
            <a:srgbClr val="00FF00"/>
          </a:solidFill>
          <a:ln w="12700">
            <a:solidFill>
              <a:schemeClr val="tx1"/>
            </a:solidFill>
            <a:miter lim="800000"/>
            <a:headEnd/>
            <a:tailEnd/>
          </a:ln>
        </p:spPr>
        <p:txBody>
          <a:bodyPr wrap="none" anchor="ctr"/>
          <a:lstStyle/>
          <a:p>
            <a:endParaRPr lang="en-US"/>
          </a:p>
        </p:txBody>
      </p:sp>
      <p:sp>
        <p:nvSpPr>
          <p:cNvPr id="14352" name="Rectangle 24"/>
          <p:cNvSpPr>
            <a:spLocks noChangeArrowheads="1"/>
          </p:cNvSpPr>
          <p:nvPr/>
        </p:nvSpPr>
        <p:spPr bwMode="auto">
          <a:xfrm>
            <a:off x="6432550" y="1744663"/>
            <a:ext cx="914400" cy="304800"/>
          </a:xfrm>
          <a:prstGeom prst="rect">
            <a:avLst/>
          </a:prstGeom>
          <a:solidFill>
            <a:srgbClr val="0CFAF4"/>
          </a:solidFill>
          <a:ln w="12700">
            <a:solidFill>
              <a:schemeClr val="tx1"/>
            </a:solidFill>
            <a:miter lim="800000"/>
            <a:headEnd/>
            <a:tailEnd/>
          </a:ln>
        </p:spPr>
        <p:txBody>
          <a:bodyPr wrap="none" anchor="ctr"/>
          <a:lstStyle/>
          <a:p>
            <a:endParaRPr lang="en-US"/>
          </a:p>
        </p:txBody>
      </p:sp>
      <p:sp>
        <p:nvSpPr>
          <p:cNvPr id="14353" name="Rectangle 25"/>
          <p:cNvSpPr>
            <a:spLocks noChangeArrowheads="1"/>
          </p:cNvSpPr>
          <p:nvPr/>
        </p:nvSpPr>
        <p:spPr bwMode="auto">
          <a:xfrm>
            <a:off x="6432550" y="2738438"/>
            <a:ext cx="914400" cy="304800"/>
          </a:xfrm>
          <a:prstGeom prst="rect">
            <a:avLst/>
          </a:prstGeom>
          <a:solidFill>
            <a:srgbClr val="CC99FF"/>
          </a:solidFill>
          <a:ln w="12700">
            <a:solidFill>
              <a:schemeClr val="tx1"/>
            </a:solidFill>
            <a:miter lim="800000"/>
            <a:headEnd/>
            <a:tailEnd/>
          </a:ln>
        </p:spPr>
        <p:txBody>
          <a:bodyPr wrap="none" anchor="ctr"/>
          <a:lstStyle/>
          <a:p>
            <a:endParaRPr lang="en-US"/>
          </a:p>
        </p:txBody>
      </p:sp>
      <p:sp>
        <p:nvSpPr>
          <p:cNvPr id="14354" name="Rectangle 26"/>
          <p:cNvSpPr>
            <a:spLocks noChangeArrowheads="1"/>
          </p:cNvSpPr>
          <p:nvPr/>
        </p:nvSpPr>
        <p:spPr bwMode="auto">
          <a:xfrm>
            <a:off x="6432550" y="3251200"/>
            <a:ext cx="914400" cy="303213"/>
          </a:xfrm>
          <a:prstGeom prst="rect">
            <a:avLst/>
          </a:prstGeom>
          <a:solidFill>
            <a:srgbClr val="CC99FF"/>
          </a:solidFill>
          <a:ln w="12700">
            <a:solidFill>
              <a:schemeClr val="tx1"/>
            </a:solidFill>
            <a:miter lim="800000"/>
            <a:headEnd/>
            <a:tailEnd/>
          </a:ln>
        </p:spPr>
        <p:txBody>
          <a:bodyPr wrap="none" anchor="ctr"/>
          <a:lstStyle/>
          <a:p>
            <a:endParaRPr lang="en-US"/>
          </a:p>
        </p:txBody>
      </p:sp>
      <p:sp>
        <p:nvSpPr>
          <p:cNvPr id="14355" name="Rectangle 27"/>
          <p:cNvSpPr>
            <a:spLocks noChangeArrowheads="1"/>
          </p:cNvSpPr>
          <p:nvPr/>
        </p:nvSpPr>
        <p:spPr bwMode="auto">
          <a:xfrm>
            <a:off x="6432550" y="3708400"/>
            <a:ext cx="914400" cy="304800"/>
          </a:xfrm>
          <a:prstGeom prst="rect">
            <a:avLst/>
          </a:prstGeom>
          <a:solidFill>
            <a:srgbClr val="6666FF"/>
          </a:solidFill>
          <a:ln w="12700">
            <a:solidFill>
              <a:schemeClr val="tx1"/>
            </a:solidFill>
            <a:miter lim="800000"/>
            <a:headEnd/>
            <a:tailEnd/>
          </a:ln>
        </p:spPr>
        <p:txBody>
          <a:bodyPr wrap="none" anchor="ctr"/>
          <a:lstStyle/>
          <a:p>
            <a:endParaRPr lang="en-US"/>
          </a:p>
        </p:txBody>
      </p:sp>
      <p:sp>
        <p:nvSpPr>
          <p:cNvPr id="14356" name="Rectangle 28"/>
          <p:cNvSpPr>
            <a:spLocks noChangeArrowheads="1"/>
          </p:cNvSpPr>
          <p:nvPr/>
        </p:nvSpPr>
        <p:spPr bwMode="auto">
          <a:xfrm>
            <a:off x="6432550" y="4217988"/>
            <a:ext cx="914400" cy="304800"/>
          </a:xfrm>
          <a:prstGeom prst="rect">
            <a:avLst/>
          </a:prstGeom>
          <a:solidFill>
            <a:srgbClr val="6666FF"/>
          </a:solidFill>
          <a:ln w="12700">
            <a:solidFill>
              <a:schemeClr val="tx1"/>
            </a:solidFill>
            <a:miter lim="800000"/>
            <a:headEnd/>
            <a:tailEnd/>
          </a:ln>
        </p:spPr>
        <p:txBody>
          <a:bodyPr wrap="none" anchor="ctr"/>
          <a:lstStyle/>
          <a:p>
            <a:endParaRPr lang="en-US"/>
          </a:p>
        </p:txBody>
      </p:sp>
      <p:sp>
        <p:nvSpPr>
          <p:cNvPr id="14357" name="Rectangle 29"/>
          <p:cNvSpPr>
            <a:spLocks noChangeArrowheads="1"/>
          </p:cNvSpPr>
          <p:nvPr/>
        </p:nvSpPr>
        <p:spPr bwMode="auto">
          <a:xfrm>
            <a:off x="6432550" y="4727575"/>
            <a:ext cx="914400" cy="304800"/>
          </a:xfrm>
          <a:prstGeom prst="rect">
            <a:avLst/>
          </a:prstGeom>
          <a:solidFill>
            <a:srgbClr val="FFFF00"/>
          </a:solidFill>
          <a:ln w="12700">
            <a:solidFill>
              <a:schemeClr val="tx1"/>
            </a:solidFill>
            <a:miter lim="800000"/>
            <a:headEnd/>
            <a:tailEnd/>
          </a:ln>
        </p:spPr>
        <p:txBody>
          <a:bodyPr wrap="none" anchor="ctr"/>
          <a:lstStyle/>
          <a:p>
            <a:endParaRPr lang="en-US"/>
          </a:p>
        </p:txBody>
      </p:sp>
      <p:sp>
        <p:nvSpPr>
          <p:cNvPr id="14358" name="Rectangle 30"/>
          <p:cNvSpPr>
            <a:spLocks noChangeArrowheads="1"/>
          </p:cNvSpPr>
          <p:nvPr/>
        </p:nvSpPr>
        <p:spPr bwMode="auto">
          <a:xfrm>
            <a:off x="6432550" y="5197475"/>
            <a:ext cx="914400" cy="304800"/>
          </a:xfrm>
          <a:prstGeom prst="rect">
            <a:avLst/>
          </a:prstGeom>
          <a:solidFill>
            <a:srgbClr val="6666FF"/>
          </a:solidFill>
          <a:ln w="12700">
            <a:solidFill>
              <a:schemeClr val="tx1"/>
            </a:solidFill>
            <a:miter lim="800000"/>
            <a:headEnd/>
            <a:tailEnd/>
          </a:ln>
        </p:spPr>
        <p:txBody>
          <a:bodyPr wrap="none" anchor="ctr"/>
          <a:lstStyle/>
          <a:p>
            <a:endParaRPr lang="en-US"/>
          </a:p>
        </p:txBody>
      </p:sp>
      <p:sp>
        <p:nvSpPr>
          <p:cNvPr id="14359" name="Rectangle 31"/>
          <p:cNvSpPr>
            <a:spLocks noChangeArrowheads="1"/>
          </p:cNvSpPr>
          <p:nvPr/>
        </p:nvSpPr>
        <p:spPr bwMode="auto">
          <a:xfrm>
            <a:off x="6432550" y="2282825"/>
            <a:ext cx="914400" cy="304800"/>
          </a:xfrm>
          <a:prstGeom prst="rect">
            <a:avLst/>
          </a:prstGeom>
          <a:solidFill>
            <a:srgbClr val="6666FF"/>
          </a:solidFill>
          <a:ln w="12700">
            <a:solidFill>
              <a:schemeClr val="tx1"/>
            </a:solidFill>
            <a:miter lim="800000"/>
            <a:headEnd/>
            <a:tailEnd/>
          </a:ln>
        </p:spPr>
        <p:txBody>
          <a:bodyPr wrap="none" anchor="ctr"/>
          <a:lstStyle/>
          <a:p>
            <a:endParaRPr lang="en-US"/>
          </a:p>
        </p:txBody>
      </p:sp>
    </p:spTree>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ChangeArrowheads="1"/>
          </p:cNvSpPr>
          <p:nvPr/>
        </p:nvSpPr>
        <p:spPr bwMode="auto">
          <a:xfrm>
            <a:off x="287338" y="1797050"/>
            <a:ext cx="9736137" cy="3135313"/>
          </a:xfrm>
          <a:prstGeom prst="rect">
            <a:avLst/>
          </a:prstGeom>
          <a:solidFill>
            <a:srgbClr val="FDE3BA"/>
          </a:solidFill>
          <a:ln w="12700">
            <a:noFill/>
            <a:miter lim="800000"/>
            <a:headEnd/>
            <a:tailEnd/>
          </a:ln>
        </p:spPr>
        <p:txBody>
          <a:bodyPr wrap="none" anchor="ctr"/>
          <a:lstStyle/>
          <a:p>
            <a:endParaRPr lang="en-US"/>
          </a:p>
        </p:txBody>
      </p:sp>
      <p:sp>
        <p:nvSpPr>
          <p:cNvPr id="15363" name="Rectangle 3"/>
          <p:cNvSpPr>
            <a:spLocks noGrp="1" noChangeArrowheads="1"/>
          </p:cNvSpPr>
          <p:nvPr>
            <p:ph type="title"/>
          </p:nvPr>
        </p:nvSpPr>
        <p:spPr>
          <a:noFill/>
        </p:spPr>
        <p:txBody>
          <a:bodyPr lIns="93221" tIns="45792" rIns="93221" bIns="45792"/>
          <a:lstStyle/>
          <a:p>
            <a:pPr defTabSz="903288"/>
            <a:r>
              <a:rPr lang="en-US" smtClean="0"/>
              <a:t>Organelle Function</a:t>
            </a:r>
          </a:p>
        </p:txBody>
      </p:sp>
      <p:sp>
        <p:nvSpPr>
          <p:cNvPr id="15364" name="Rectangle 4"/>
          <p:cNvSpPr>
            <a:spLocks noGrp="1" noChangeArrowheads="1"/>
          </p:cNvSpPr>
          <p:nvPr>
            <p:ph type="body" idx="1"/>
          </p:nvPr>
        </p:nvSpPr>
        <p:spPr>
          <a:xfrm>
            <a:off x="295275" y="1981200"/>
            <a:ext cx="9732963" cy="4114800"/>
          </a:xfrm>
          <a:noFill/>
        </p:spPr>
        <p:txBody>
          <a:bodyPr lIns="93221" tIns="45792" rIns="93221" bIns="45792"/>
          <a:lstStyle/>
          <a:p>
            <a:pPr marL="338138" indent="-338138" defTabSz="903288"/>
            <a:r>
              <a:rPr lang="en-US" smtClean="0"/>
              <a:t>Mitochondria				Rhodamine 123</a:t>
            </a:r>
          </a:p>
          <a:p>
            <a:pPr marL="338138" indent="-338138" defTabSz="903288"/>
            <a:r>
              <a:rPr lang="en-US" smtClean="0"/>
              <a:t>Endosomes				Ceramides</a:t>
            </a:r>
          </a:p>
          <a:p>
            <a:pPr marL="338138" indent="-338138" defTabSz="903288"/>
            <a:r>
              <a:rPr lang="en-US" smtClean="0"/>
              <a:t>Golgi					BODIPY-Ceramide</a:t>
            </a:r>
          </a:p>
          <a:p>
            <a:pPr marL="338138" indent="-338138" defTabSz="903288"/>
            <a:r>
              <a:rPr lang="en-US" smtClean="0"/>
              <a:t>Endoplasmic Reticulum		DiOC</a:t>
            </a:r>
            <a:r>
              <a:rPr lang="en-US" baseline="-25000" smtClean="0"/>
              <a:t>6</a:t>
            </a:r>
            <a:r>
              <a:rPr lang="en-US" sz="2400" smtClean="0"/>
              <a:t>(3) </a:t>
            </a:r>
            <a:r>
              <a:rPr lang="en-US" smtClean="0"/>
              <a:t>Carbocyanine</a:t>
            </a:r>
          </a:p>
        </p:txBody>
      </p:sp>
      <p:grpSp>
        <p:nvGrpSpPr>
          <p:cNvPr id="15365" name="Group 5"/>
          <p:cNvGrpSpPr>
            <a:grpSpLocks/>
          </p:cNvGrpSpPr>
          <p:nvPr/>
        </p:nvGrpSpPr>
        <p:grpSpPr bwMode="auto">
          <a:xfrm>
            <a:off x="2841625" y="2317750"/>
            <a:ext cx="2484438" cy="1824038"/>
            <a:chOff x="1734" y="1401"/>
            <a:chExt cx="1516" cy="1104"/>
          </a:xfrm>
        </p:grpSpPr>
        <p:sp>
          <p:nvSpPr>
            <p:cNvPr id="15366" name="Line 6"/>
            <p:cNvSpPr>
              <a:spLocks noChangeShapeType="1"/>
            </p:cNvSpPr>
            <p:nvPr/>
          </p:nvSpPr>
          <p:spPr bwMode="auto">
            <a:xfrm>
              <a:off x="2279" y="1401"/>
              <a:ext cx="971" cy="2"/>
            </a:xfrm>
            <a:prstGeom prst="line">
              <a:avLst/>
            </a:prstGeom>
            <a:noFill/>
            <a:ln w="12700">
              <a:solidFill>
                <a:schemeClr val="tx1"/>
              </a:solidFill>
              <a:round/>
              <a:headEnd/>
              <a:tailEnd type="triangle" w="med" len="med"/>
            </a:ln>
          </p:spPr>
          <p:txBody>
            <a:bodyPr wrap="none" anchor="ctr"/>
            <a:lstStyle/>
            <a:p>
              <a:endParaRPr lang="en-US"/>
            </a:p>
          </p:txBody>
        </p:sp>
        <p:sp>
          <p:nvSpPr>
            <p:cNvPr id="15367" name="Line 7"/>
            <p:cNvSpPr>
              <a:spLocks noChangeShapeType="1"/>
            </p:cNvSpPr>
            <p:nvPr/>
          </p:nvSpPr>
          <p:spPr bwMode="auto">
            <a:xfrm flipV="1">
              <a:off x="2262" y="1730"/>
              <a:ext cx="988" cy="11"/>
            </a:xfrm>
            <a:prstGeom prst="line">
              <a:avLst/>
            </a:prstGeom>
            <a:noFill/>
            <a:ln w="12700">
              <a:solidFill>
                <a:schemeClr val="tx1"/>
              </a:solidFill>
              <a:round/>
              <a:headEnd/>
              <a:tailEnd type="triangle" w="med" len="med"/>
            </a:ln>
          </p:spPr>
          <p:txBody>
            <a:bodyPr wrap="none" anchor="ctr"/>
            <a:lstStyle/>
            <a:p>
              <a:endParaRPr lang="en-US"/>
            </a:p>
          </p:txBody>
        </p:sp>
        <p:sp>
          <p:nvSpPr>
            <p:cNvPr id="15368" name="Line 8"/>
            <p:cNvSpPr>
              <a:spLocks noChangeShapeType="1"/>
            </p:cNvSpPr>
            <p:nvPr/>
          </p:nvSpPr>
          <p:spPr bwMode="auto">
            <a:xfrm>
              <a:off x="1734" y="2121"/>
              <a:ext cx="1516" cy="3"/>
            </a:xfrm>
            <a:prstGeom prst="line">
              <a:avLst/>
            </a:prstGeom>
            <a:noFill/>
            <a:ln w="12700">
              <a:solidFill>
                <a:schemeClr val="tx1"/>
              </a:solidFill>
              <a:round/>
              <a:headEnd/>
              <a:tailEnd type="triangle" w="med" len="med"/>
            </a:ln>
          </p:spPr>
          <p:txBody>
            <a:bodyPr wrap="none" anchor="ctr"/>
            <a:lstStyle/>
            <a:p>
              <a:endParaRPr lang="en-US"/>
            </a:p>
          </p:txBody>
        </p:sp>
        <p:sp>
          <p:nvSpPr>
            <p:cNvPr id="15369" name="Line 9"/>
            <p:cNvSpPr>
              <a:spLocks noChangeShapeType="1"/>
            </p:cNvSpPr>
            <p:nvPr/>
          </p:nvSpPr>
          <p:spPr bwMode="auto">
            <a:xfrm>
              <a:off x="3049" y="2505"/>
              <a:ext cx="201" cy="0"/>
            </a:xfrm>
            <a:prstGeom prst="line">
              <a:avLst/>
            </a:prstGeom>
            <a:noFill/>
            <a:ln w="12700">
              <a:solidFill>
                <a:schemeClr val="tx1"/>
              </a:solidFill>
              <a:round/>
              <a:headEnd/>
              <a:tailEnd type="triangle" w="med" len="med"/>
            </a:ln>
          </p:spPr>
          <p:txBody>
            <a:bodyPr wrap="none" anchor="ctr"/>
            <a:lstStyle/>
            <a:p>
              <a:endParaRPr lang="en-US"/>
            </a:p>
          </p:txBody>
        </p:sp>
      </p:grpSp>
    </p:spTree>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ChangeArrowheads="1"/>
          </p:cNvSpPr>
          <p:nvPr/>
        </p:nvSpPr>
        <p:spPr bwMode="auto">
          <a:xfrm>
            <a:off x="749300" y="2655888"/>
            <a:ext cx="8204200" cy="2633662"/>
          </a:xfrm>
          <a:prstGeom prst="rect">
            <a:avLst/>
          </a:prstGeom>
          <a:solidFill>
            <a:srgbClr val="FDE3BA"/>
          </a:solidFill>
          <a:ln w="12700">
            <a:noFill/>
            <a:miter lim="800000"/>
            <a:headEnd/>
            <a:tailEnd/>
          </a:ln>
        </p:spPr>
        <p:txBody>
          <a:bodyPr wrap="none" anchor="ctr"/>
          <a:lstStyle/>
          <a:p>
            <a:endParaRPr lang="en-US"/>
          </a:p>
        </p:txBody>
      </p:sp>
      <p:sp>
        <p:nvSpPr>
          <p:cNvPr id="16387" name="Rectangle 3"/>
          <p:cNvSpPr>
            <a:spLocks noGrp="1" noChangeArrowheads="1"/>
          </p:cNvSpPr>
          <p:nvPr>
            <p:ph type="title"/>
          </p:nvPr>
        </p:nvSpPr>
        <p:spPr>
          <a:xfrm>
            <a:off x="1258888" y="47625"/>
            <a:ext cx="7772400" cy="933450"/>
          </a:xfrm>
          <a:noFill/>
        </p:spPr>
        <p:txBody>
          <a:bodyPr lIns="84130" tIns="42858" rIns="84130" bIns="42858"/>
          <a:lstStyle/>
          <a:p>
            <a:pPr defTabSz="815975"/>
            <a:r>
              <a:rPr lang="en-US" sz="4000" smtClean="0"/>
              <a:t>Calcium Related Applications</a:t>
            </a:r>
          </a:p>
        </p:txBody>
      </p:sp>
      <p:sp>
        <p:nvSpPr>
          <p:cNvPr id="16388" name="Rectangle 4"/>
          <p:cNvSpPr>
            <a:spLocks noGrp="1" noChangeArrowheads="1"/>
          </p:cNvSpPr>
          <p:nvPr>
            <p:ph type="body" idx="1"/>
          </p:nvPr>
        </p:nvSpPr>
        <p:spPr>
          <a:xfrm>
            <a:off x="912813" y="827088"/>
            <a:ext cx="7772400" cy="4114800"/>
          </a:xfrm>
          <a:noFill/>
        </p:spPr>
        <p:txBody>
          <a:bodyPr lIns="84130" tIns="42858" rIns="84130" bIns="42858"/>
          <a:lstStyle/>
          <a:p>
            <a:pPr marL="306388" indent="-306388" defTabSz="815975"/>
            <a:r>
              <a:rPr lang="en-US" sz="2900" b="1" smtClean="0"/>
              <a:t>Probe Ratioing</a:t>
            </a:r>
            <a:endParaRPr lang="en-US" sz="2900" smtClean="0"/>
          </a:p>
          <a:p>
            <a:pPr marL="663575" lvl="1" indent="-246063" defTabSz="815975"/>
            <a:r>
              <a:rPr lang="en-US" sz="2600" smtClean="0"/>
              <a:t>Calcium Flux (Indo-1) </a:t>
            </a:r>
          </a:p>
          <a:p>
            <a:pPr marL="663575" lvl="1" indent="-246063" defTabSz="815975"/>
            <a:r>
              <a:rPr lang="en-US" sz="2600" smtClean="0"/>
              <a:t>pH indicators (BCECF, SNARF)</a:t>
            </a:r>
          </a:p>
        </p:txBody>
      </p:sp>
      <p:sp>
        <p:nvSpPr>
          <p:cNvPr id="16389" name="Rectangle 5"/>
          <p:cNvSpPr>
            <a:spLocks noChangeArrowheads="1"/>
          </p:cNvSpPr>
          <p:nvPr/>
        </p:nvSpPr>
        <p:spPr bwMode="auto">
          <a:xfrm>
            <a:off x="1123950" y="2794000"/>
            <a:ext cx="8923338" cy="2532063"/>
          </a:xfrm>
          <a:prstGeom prst="rect">
            <a:avLst/>
          </a:prstGeom>
          <a:noFill/>
          <a:ln w="12700">
            <a:noFill/>
            <a:miter lim="800000"/>
            <a:headEnd/>
            <a:tailEnd/>
          </a:ln>
        </p:spPr>
        <p:txBody>
          <a:bodyPr lIns="95242" tIns="47621" rIns="95242" bIns="47621">
            <a:spAutoFit/>
          </a:bodyPr>
          <a:lstStyle/>
          <a:p>
            <a:pPr defTabSz="941388"/>
            <a:r>
              <a:rPr lang="en-US" b="1" i="0"/>
              <a:t>Molecule-probe		Excitation	Emission</a:t>
            </a:r>
            <a:endParaRPr lang="en-US" sz="2000" i="0"/>
          </a:p>
          <a:p>
            <a:pPr defTabSz="941388"/>
            <a:r>
              <a:rPr lang="en-US" sz="2000" i="0"/>
              <a:t>Calcium - Indo-1			351 nm		405, &gt;460 nm</a:t>
            </a:r>
          </a:p>
          <a:p>
            <a:pPr defTabSz="941388"/>
            <a:r>
              <a:rPr lang="en-US" sz="2000" i="0"/>
              <a:t>Calcium-  Fluo-3			488 nm		525 nm</a:t>
            </a:r>
          </a:p>
          <a:p>
            <a:pPr defTabSz="941388"/>
            <a:r>
              <a:rPr lang="en-US" sz="2000" i="0"/>
              <a:t>Calcium - Fura-2			363 nm		&gt;500 nm</a:t>
            </a:r>
          </a:p>
          <a:p>
            <a:pPr defTabSz="941388"/>
            <a:r>
              <a:rPr lang="en-US" sz="2000" i="0"/>
              <a:t>Calcium - Calcium Green		488 nm		515 nm</a:t>
            </a:r>
          </a:p>
          <a:p>
            <a:pPr defTabSz="941388"/>
            <a:r>
              <a:rPr lang="en-US" sz="2000" i="0"/>
              <a:t>Magnesium - Mag-Indo-1		351 nm		405, &gt;460 nm</a:t>
            </a:r>
          </a:p>
          <a:p>
            <a:pPr defTabSz="941388"/>
            <a:r>
              <a:rPr lang="en-US" sz="2000" i="0"/>
              <a:t>Phospholipase A- Acyl Pyrene	351 nm		405, &gt;460 nm</a:t>
            </a:r>
          </a:p>
          <a:p>
            <a:pPr defTabSz="941388" latinLnBrk="1"/>
            <a:endParaRPr lang="en-US" sz="2000" i="0"/>
          </a:p>
        </p:txBody>
      </p:sp>
      <p:sp>
        <p:nvSpPr>
          <p:cNvPr id="16390" name="Line 6"/>
          <p:cNvSpPr>
            <a:spLocks noChangeShapeType="1"/>
          </p:cNvSpPr>
          <p:nvPr/>
        </p:nvSpPr>
        <p:spPr bwMode="auto">
          <a:xfrm>
            <a:off x="1300163" y="2843213"/>
            <a:ext cx="7002462" cy="0"/>
          </a:xfrm>
          <a:prstGeom prst="line">
            <a:avLst/>
          </a:prstGeom>
          <a:noFill/>
          <a:ln w="25400">
            <a:solidFill>
              <a:schemeClr val="tx1"/>
            </a:solidFill>
            <a:round/>
            <a:headEnd/>
            <a:tailEnd/>
          </a:ln>
        </p:spPr>
        <p:txBody>
          <a:bodyPr wrap="none" anchor="ctr"/>
          <a:lstStyle/>
          <a:p>
            <a:endParaRPr lang="en-US"/>
          </a:p>
        </p:txBody>
      </p:sp>
    </p:spTree>
  </p:cSld>
  <p:clrMapOvr>
    <a:masterClrMapping/>
  </p:clrMapOvr>
  <p:transition advTm="384"/>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noFill/>
        </p:spPr>
        <p:txBody>
          <a:bodyPr lIns="90480" tIns="44446" rIns="90480" bIns="44446"/>
          <a:lstStyle/>
          <a:p>
            <a:r>
              <a:rPr lang="en-US" b="1" smtClean="0"/>
              <a:t>Probes for Ions</a:t>
            </a:r>
          </a:p>
        </p:txBody>
      </p:sp>
      <p:sp>
        <p:nvSpPr>
          <p:cNvPr id="17411" name="Rectangle 3"/>
          <p:cNvSpPr>
            <a:spLocks noGrp="1" noChangeArrowheads="1"/>
          </p:cNvSpPr>
          <p:nvPr>
            <p:ph type="body" idx="1"/>
          </p:nvPr>
        </p:nvSpPr>
        <p:spPr>
          <a:noFill/>
        </p:spPr>
        <p:txBody>
          <a:bodyPr lIns="90480" tIns="44446" rIns="90480" bIns="44446"/>
          <a:lstStyle/>
          <a:p>
            <a:r>
              <a:rPr lang="en-US" smtClean="0"/>
              <a:t>INDO-1 		E</a:t>
            </a:r>
            <a:r>
              <a:rPr lang="en-US" baseline="-25000" smtClean="0"/>
              <a:t>x</a:t>
            </a:r>
            <a:r>
              <a:rPr lang="en-US" smtClean="0"/>
              <a:t>350		E</a:t>
            </a:r>
            <a:r>
              <a:rPr lang="en-US" baseline="-25000" smtClean="0"/>
              <a:t>m</a:t>
            </a:r>
            <a:r>
              <a:rPr lang="en-US" smtClean="0"/>
              <a:t>405/480</a:t>
            </a:r>
          </a:p>
          <a:p>
            <a:r>
              <a:rPr lang="en-US" smtClean="0"/>
              <a:t>QUIN-2		E</a:t>
            </a:r>
            <a:r>
              <a:rPr lang="en-US" baseline="-25000" smtClean="0"/>
              <a:t>x</a:t>
            </a:r>
            <a:r>
              <a:rPr lang="en-US" smtClean="0"/>
              <a:t>350		E</a:t>
            </a:r>
            <a:r>
              <a:rPr lang="en-US" baseline="-25000" smtClean="0"/>
              <a:t>m</a:t>
            </a:r>
            <a:r>
              <a:rPr lang="en-US" smtClean="0"/>
              <a:t>490</a:t>
            </a:r>
          </a:p>
          <a:p>
            <a:r>
              <a:rPr lang="en-US" smtClean="0"/>
              <a:t>Fluo-3 		E</a:t>
            </a:r>
            <a:r>
              <a:rPr lang="en-US" baseline="-25000" smtClean="0"/>
              <a:t>x</a:t>
            </a:r>
            <a:r>
              <a:rPr lang="en-US" smtClean="0"/>
              <a:t>488		E</a:t>
            </a:r>
            <a:r>
              <a:rPr lang="en-US" baseline="-25000" smtClean="0"/>
              <a:t>m</a:t>
            </a:r>
            <a:r>
              <a:rPr lang="en-US" smtClean="0"/>
              <a:t>525	</a:t>
            </a:r>
          </a:p>
          <a:p>
            <a:r>
              <a:rPr lang="en-US" smtClean="0"/>
              <a:t>Fura -2		E</a:t>
            </a:r>
            <a:r>
              <a:rPr lang="en-US" baseline="-25000" smtClean="0"/>
              <a:t>x</a:t>
            </a:r>
            <a:r>
              <a:rPr lang="en-US" smtClean="0"/>
              <a:t>330/360		E</a:t>
            </a:r>
            <a:r>
              <a:rPr lang="en-US" baseline="-25000" smtClean="0"/>
              <a:t>m</a:t>
            </a:r>
            <a:r>
              <a:rPr lang="en-US" smtClean="0"/>
              <a:t>510</a:t>
            </a:r>
          </a:p>
        </p:txBody>
      </p:sp>
      <p:sp>
        <p:nvSpPr>
          <p:cNvPr id="17412" name="Rectangle 4"/>
          <p:cNvSpPr>
            <a:spLocks noChangeArrowheads="1"/>
          </p:cNvSpPr>
          <p:nvPr/>
        </p:nvSpPr>
        <p:spPr bwMode="auto">
          <a:xfrm>
            <a:off x="8285163" y="3295650"/>
            <a:ext cx="914400" cy="304800"/>
          </a:xfrm>
          <a:prstGeom prst="rect">
            <a:avLst/>
          </a:prstGeom>
          <a:solidFill>
            <a:srgbClr val="00FF00"/>
          </a:solidFill>
          <a:ln w="12700">
            <a:solidFill>
              <a:schemeClr val="tx1"/>
            </a:solidFill>
            <a:miter lim="800000"/>
            <a:headEnd/>
            <a:tailEnd/>
          </a:ln>
        </p:spPr>
        <p:txBody>
          <a:bodyPr wrap="none" anchor="ctr"/>
          <a:lstStyle/>
          <a:p>
            <a:endParaRPr lang="en-US"/>
          </a:p>
        </p:txBody>
      </p:sp>
      <p:sp>
        <p:nvSpPr>
          <p:cNvPr id="17413" name="Rectangle 5"/>
          <p:cNvSpPr>
            <a:spLocks noChangeArrowheads="1"/>
          </p:cNvSpPr>
          <p:nvPr/>
        </p:nvSpPr>
        <p:spPr bwMode="auto">
          <a:xfrm>
            <a:off x="8286750" y="3868738"/>
            <a:ext cx="914400" cy="304800"/>
          </a:xfrm>
          <a:prstGeom prst="rect">
            <a:avLst/>
          </a:prstGeom>
          <a:solidFill>
            <a:srgbClr val="66FFFF"/>
          </a:solidFill>
          <a:ln w="12700">
            <a:solidFill>
              <a:schemeClr val="tx1"/>
            </a:solidFill>
            <a:miter lim="800000"/>
            <a:headEnd/>
            <a:tailEnd/>
          </a:ln>
        </p:spPr>
        <p:txBody>
          <a:bodyPr wrap="none" lIns="94201" tIns="47101" rIns="94201" bIns="47101" anchor="ctr"/>
          <a:lstStyle/>
          <a:p>
            <a:pPr algn="ctr" defTabSz="941388"/>
            <a:endParaRPr lang="en-US" sz="2500" i="0">
              <a:solidFill>
                <a:srgbClr val="66FFFF"/>
              </a:solidFill>
            </a:endParaRPr>
          </a:p>
        </p:txBody>
      </p:sp>
      <p:sp>
        <p:nvSpPr>
          <p:cNvPr id="17414" name="Rectangle 6"/>
          <p:cNvSpPr>
            <a:spLocks noChangeArrowheads="1"/>
          </p:cNvSpPr>
          <p:nvPr/>
        </p:nvSpPr>
        <p:spPr bwMode="auto">
          <a:xfrm>
            <a:off x="8270875" y="2727325"/>
            <a:ext cx="914400" cy="304800"/>
          </a:xfrm>
          <a:prstGeom prst="rect">
            <a:avLst/>
          </a:prstGeom>
          <a:solidFill>
            <a:srgbClr val="3366CC"/>
          </a:solidFill>
          <a:ln w="12700">
            <a:solidFill>
              <a:schemeClr val="tx1"/>
            </a:solidFill>
            <a:miter lim="800000"/>
            <a:headEnd/>
            <a:tailEnd/>
          </a:ln>
        </p:spPr>
        <p:txBody>
          <a:bodyPr wrap="none" anchor="ctr"/>
          <a:lstStyle/>
          <a:p>
            <a:endParaRPr lang="en-US"/>
          </a:p>
        </p:txBody>
      </p:sp>
      <p:sp>
        <p:nvSpPr>
          <p:cNvPr id="17415" name="Rectangle 7"/>
          <p:cNvSpPr>
            <a:spLocks noChangeArrowheads="1"/>
          </p:cNvSpPr>
          <p:nvPr/>
        </p:nvSpPr>
        <p:spPr bwMode="auto">
          <a:xfrm>
            <a:off x="8689975" y="2128838"/>
            <a:ext cx="914400" cy="304800"/>
          </a:xfrm>
          <a:prstGeom prst="rect">
            <a:avLst/>
          </a:prstGeom>
          <a:solidFill>
            <a:srgbClr val="3366CC"/>
          </a:solidFill>
          <a:ln w="12700">
            <a:solidFill>
              <a:schemeClr val="tx1"/>
            </a:solidFill>
            <a:miter lim="800000"/>
            <a:headEnd/>
            <a:tailEnd/>
          </a:ln>
        </p:spPr>
        <p:txBody>
          <a:bodyPr wrap="none" anchor="ctr"/>
          <a:lstStyle/>
          <a:p>
            <a:endParaRPr lang="en-US"/>
          </a:p>
        </p:txBody>
      </p:sp>
      <p:sp>
        <p:nvSpPr>
          <p:cNvPr id="17416" name="Rectangle 8"/>
          <p:cNvSpPr>
            <a:spLocks noChangeArrowheads="1"/>
          </p:cNvSpPr>
          <p:nvPr/>
        </p:nvSpPr>
        <p:spPr bwMode="auto">
          <a:xfrm>
            <a:off x="8675688" y="2130425"/>
            <a:ext cx="457200" cy="304800"/>
          </a:xfrm>
          <a:prstGeom prst="rect">
            <a:avLst/>
          </a:prstGeom>
          <a:solidFill>
            <a:srgbClr val="9999FF"/>
          </a:solidFill>
          <a:ln w="12700">
            <a:solidFill>
              <a:schemeClr val="tx1"/>
            </a:solidFill>
            <a:miter lim="800000"/>
            <a:headEnd/>
            <a:tailEnd/>
          </a:ln>
        </p:spPr>
        <p:txBody>
          <a:bodyPr wrap="none" anchor="ctr"/>
          <a:lstStyle/>
          <a:p>
            <a:endParaRPr lang="en-US"/>
          </a:p>
        </p:txBody>
      </p:sp>
      <p:sp>
        <p:nvSpPr>
          <p:cNvPr id="17417" name="Rectangle 9"/>
          <p:cNvSpPr>
            <a:spLocks noChangeArrowheads="1"/>
          </p:cNvSpPr>
          <p:nvPr/>
        </p:nvSpPr>
        <p:spPr bwMode="auto">
          <a:xfrm>
            <a:off x="5856288" y="3886200"/>
            <a:ext cx="914400" cy="304800"/>
          </a:xfrm>
          <a:prstGeom prst="rect">
            <a:avLst/>
          </a:prstGeom>
          <a:solidFill>
            <a:srgbClr val="9900CC"/>
          </a:solidFill>
          <a:ln w="12700">
            <a:solidFill>
              <a:schemeClr val="tx1"/>
            </a:solidFill>
            <a:miter lim="800000"/>
            <a:headEnd/>
            <a:tailEnd/>
          </a:ln>
        </p:spPr>
        <p:txBody>
          <a:bodyPr wrap="none" anchor="ctr"/>
          <a:lstStyle/>
          <a:p>
            <a:endParaRPr lang="en-US"/>
          </a:p>
        </p:txBody>
      </p:sp>
      <p:sp>
        <p:nvSpPr>
          <p:cNvPr id="17418" name="Rectangle 10"/>
          <p:cNvSpPr>
            <a:spLocks noChangeArrowheads="1"/>
          </p:cNvSpPr>
          <p:nvPr/>
        </p:nvSpPr>
        <p:spPr bwMode="auto">
          <a:xfrm>
            <a:off x="5856288" y="3886200"/>
            <a:ext cx="457200" cy="304800"/>
          </a:xfrm>
          <a:prstGeom prst="rect">
            <a:avLst/>
          </a:prstGeom>
          <a:solidFill>
            <a:srgbClr val="CC99FF"/>
          </a:solidFill>
          <a:ln w="12700">
            <a:solidFill>
              <a:schemeClr val="tx1"/>
            </a:solidFill>
            <a:miter lim="800000"/>
            <a:headEnd/>
            <a:tailEnd/>
          </a:ln>
        </p:spPr>
        <p:txBody>
          <a:bodyPr wrap="none" anchor="ctr"/>
          <a:lstStyle/>
          <a:p>
            <a:endParaRPr lang="en-US"/>
          </a:p>
        </p:txBody>
      </p:sp>
      <p:sp>
        <p:nvSpPr>
          <p:cNvPr id="17419" name="Rectangle 11"/>
          <p:cNvSpPr>
            <a:spLocks noChangeArrowheads="1"/>
          </p:cNvSpPr>
          <p:nvPr/>
        </p:nvSpPr>
        <p:spPr bwMode="auto">
          <a:xfrm>
            <a:off x="5286375" y="3311525"/>
            <a:ext cx="914400" cy="304800"/>
          </a:xfrm>
          <a:prstGeom prst="rect">
            <a:avLst/>
          </a:prstGeom>
          <a:solidFill>
            <a:srgbClr val="3366CC"/>
          </a:solidFill>
          <a:ln w="12700">
            <a:solidFill>
              <a:schemeClr val="tx1"/>
            </a:solidFill>
            <a:miter lim="800000"/>
            <a:headEnd/>
            <a:tailEnd/>
          </a:ln>
        </p:spPr>
        <p:txBody>
          <a:bodyPr wrap="none" anchor="ctr"/>
          <a:lstStyle/>
          <a:p>
            <a:endParaRPr lang="en-US"/>
          </a:p>
        </p:txBody>
      </p:sp>
      <p:sp>
        <p:nvSpPr>
          <p:cNvPr id="17420" name="Rectangle 12"/>
          <p:cNvSpPr>
            <a:spLocks noChangeArrowheads="1"/>
          </p:cNvSpPr>
          <p:nvPr/>
        </p:nvSpPr>
        <p:spPr bwMode="auto">
          <a:xfrm>
            <a:off x="5281613" y="2720975"/>
            <a:ext cx="914400" cy="304800"/>
          </a:xfrm>
          <a:prstGeom prst="rect">
            <a:avLst/>
          </a:prstGeom>
          <a:solidFill>
            <a:srgbClr val="9900CC"/>
          </a:solidFill>
          <a:ln w="12700">
            <a:solidFill>
              <a:schemeClr val="tx1"/>
            </a:solidFill>
            <a:miter lim="800000"/>
            <a:headEnd/>
            <a:tailEnd/>
          </a:ln>
        </p:spPr>
        <p:txBody>
          <a:bodyPr wrap="none" anchor="ctr"/>
          <a:lstStyle/>
          <a:p>
            <a:endParaRPr lang="en-US"/>
          </a:p>
        </p:txBody>
      </p:sp>
      <p:sp>
        <p:nvSpPr>
          <p:cNvPr id="17421" name="Rectangle 13"/>
          <p:cNvSpPr>
            <a:spLocks noChangeArrowheads="1"/>
          </p:cNvSpPr>
          <p:nvPr/>
        </p:nvSpPr>
        <p:spPr bwMode="auto">
          <a:xfrm>
            <a:off x="5276850" y="2155825"/>
            <a:ext cx="914400" cy="304800"/>
          </a:xfrm>
          <a:prstGeom prst="rect">
            <a:avLst/>
          </a:prstGeom>
          <a:solidFill>
            <a:srgbClr val="9900CC"/>
          </a:solidFill>
          <a:ln w="12700">
            <a:solidFill>
              <a:schemeClr val="tx1"/>
            </a:solidFill>
            <a:miter lim="800000"/>
            <a:headEnd/>
            <a:tailEnd/>
          </a:ln>
        </p:spPr>
        <p:txBody>
          <a:bodyPr wrap="none" anchor="ctr"/>
          <a:lstStyle/>
          <a:p>
            <a:endParaRPr lang="en-US"/>
          </a:p>
        </p:txBody>
      </p:sp>
    </p:spTree>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665163" y="100013"/>
            <a:ext cx="8743950" cy="898525"/>
          </a:xfrm>
          <a:noFill/>
        </p:spPr>
        <p:txBody>
          <a:bodyPr lIns="93221" tIns="45792" rIns="93221" bIns="45792"/>
          <a:lstStyle/>
          <a:p>
            <a:pPr defTabSz="903288"/>
            <a:r>
              <a:rPr lang="en-US" sz="4800" smtClean="0">
                <a:solidFill>
                  <a:schemeClr val="tx1"/>
                </a:solidFill>
              </a:rPr>
              <a:t>Ionic Flux Determinations</a:t>
            </a:r>
          </a:p>
        </p:txBody>
      </p:sp>
      <p:sp>
        <p:nvSpPr>
          <p:cNvPr id="18435" name="Rectangle 3"/>
          <p:cNvSpPr>
            <a:spLocks noGrp="1" noChangeArrowheads="1"/>
          </p:cNvSpPr>
          <p:nvPr>
            <p:ph type="body" idx="1"/>
          </p:nvPr>
        </p:nvSpPr>
        <p:spPr>
          <a:xfrm>
            <a:off x="1498600" y="974725"/>
            <a:ext cx="6996113" cy="2238375"/>
          </a:xfrm>
          <a:noFill/>
        </p:spPr>
        <p:txBody>
          <a:bodyPr lIns="75230" tIns="37615" rIns="75230" bIns="37615"/>
          <a:lstStyle/>
          <a:p>
            <a:pPr marL="269875" indent="-269875" defTabSz="577850"/>
            <a:r>
              <a:rPr lang="en-US" sz="2500" smtClean="0"/>
              <a:t>Calcium						Indo-1</a:t>
            </a:r>
          </a:p>
          <a:p>
            <a:pPr marL="269875" indent="-269875" defTabSz="577850"/>
            <a:r>
              <a:rPr lang="en-US" sz="2500" smtClean="0"/>
              <a:t>Intracellular pH				        BCECF</a:t>
            </a:r>
          </a:p>
        </p:txBody>
      </p:sp>
      <p:grpSp>
        <p:nvGrpSpPr>
          <p:cNvPr id="18436" name="Group 4"/>
          <p:cNvGrpSpPr>
            <a:grpSpLocks/>
          </p:cNvGrpSpPr>
          <p:nvPr/>
        </p:nvGrpSpPr>
        <p:grpSpPr bwMode="auto">
          <a:xfrm>
            <a:off x="3624263" y="1250950"/>
            <a:ext cx="2189162" cy="439738"/>
            <a:chOff x="2212" y="756"/>
            <a:chExt cx="1336" cy="267"/>
          </a:xfrm>
        </p:grpSpPr>
        <p:sp>
          <p:nvSpPr>
            <p:cNvPr id="20236" name="Line 5"/>
            <p:cNvSpPr>
              <a:spLocks noChangeShapeType="1"/>
            </p:cNvSpPr>
            <p:nvPr/>
          </p:nvSpPr>
          <p:spPr bwMode="auto">
            <a:xfrm>
              <a:off x="2212" y="756"/>
              <a:ext cx="1336" cy="0"/>
            </a:xfrm>
            <a:prstGeom prst="line">
              <a:avLst/>
            </a:prstGeom>
            <a:noFill/>
            <a:ln w="12700">
              <a:solidFill>
                <a:schemeClr val="tx1"/>
              </a:solidFill>
              <a:round/>
              <a:headEnd/>
              <a:tailEnd type="triangle" w="med" len="med"/>
            </a:ln>
          </p:spPr>
          <p:txBody>
            <a:bodyPr wrap="none" anchor="ctr"/>
            <a:lstStyle/>
            <a:p>
              <a:endParaRPr lang="en-US"/>
            </a:p>
          </p:txBody>
        </p:sp>
        <p:sp>
          <p:nvSpPr>
            <p:cNvPr id="20237" name="Line 6"/>
            <p:cNvSpPr>
              <a:spLocks noChangeShapeType="1"/>
            </p:cNvSpPr>
            <p:nvPr/>
          </p:nvSpPr>
          <p:spPr bwMode="auto">
            <a:xfrm>
              <a:off x="2673" y="1023"/>
              <a:ext cx="875" cy="0"/>
            </a:xfrm>
            <a:prstGeom prst="line">
              <a:avLst/>
            </a:prstGeom>
            <a:noFill/>
            <a:ln w="12700">
              <a:solidFill>
                <a:schemeClr val="tx1"/>
              </a:solidFill>
              <a:round/>
              <a:headEnd/>
              <a:tailEnd type="triangle" w="med" len="med"/>
            </a:ln>
          </p:spPr>
          <p:txBody>
            <a:bodyPr wrap="none" anchor="ctr"/>
            <a:lstStyle/>
            <a:p>
              <a:endParaRPr lang="en-US"/>
            </a:p>
          </p:txBody>
        </p:sp>
      </p:grpSp>
      <p:sp>
        <p:nvSpPr>
          <p:cNvPr id="18437" name="Rectangle 7"/>
          <p:cNvSpPr>
            <a:spLocks noChangeArrowheads="1"/>
          </p:cNvSpPr>
          <p:nvPr/>
        </p:nvSpPr>
        <p:spPr bwMode="auto">
          <a:xfrm>
            <a:off x="450850" y="2065338"/>
            <a:ext cx="8743950" cy="2041525"/>
          </a:xfrm>
          <a:prstGeom prst="rect">
            <a:avLst/>
          </a:prstGeom>
          <a:noFill/>
          <a:ln w="12700">
            <a:noFill/>
            <a:miter lim="800000"/>
            <a:headEnd/>
            <a:tailEnd/>
          </a:ln>
        </p:spPr>
        <p:txBody>
          <a:bodyPr lIns="93221" tIns="45792" rIns="93221" bIns="45792"/>
          <a:lstStyle/>
          <a:p>
            <a:pPr marL="347663" indent="-347663" defTabSz="930275">
              <a:spcBef>
                <a:spcPct val="20000"/>
              </a:spcBef>
            </a:pPr>
            <a:r>
              <a:rPr lang="en-US" sz="2500" b="1"/>
              <a:t>How the assay works:</a:t>
            </a:r>
            <a:endParaRPr lang="en-US" sz="2500" i="0"/>
          </a:p>
          <a:p>
            <a:pPr marL="347663" indent="-347663" defTabSz="930275">
              <a:spcBef>
                <a:spcPct val="20000"/>
              </a:spcBef>
              <a:buFontTx/>
              <a:buChar char="•"/>
            </a:pPr>
            <a:r>
              <a:rPr lang="en-US" sz="2500" i="0"/>
              <a:t>Fluorescent probes such as Indo-1 are able to bind to calcium in a ratiometric manner</a:t>
            </a:r>
          </a:p>
          <a:p>
            <a:pPr marL="347663" indent="-347663" defTabSz="930275">
              <a:spcBef>
                <a:spcPct val="20000"/>
              </a:spcBef>
              <a:buFontTx/>
              <a:buChar char="•"/>
            </a:pPr>
            <a:r>
              <a:rPr lang="en-US" sz="2500" i="0"/>
              <a:t>The emission wavelength decreases as the probe binds available calcium </a:t>
            </a:r>
          </a:p>
        </p:txBody>
      </p:sp>
      <p:grpSp>
        <p:nvGrpSpPr>
          <p:cNvPr id="18438" name="Group 8"/>
          <p:cNvGrpSpPr>
            <a:grpSpLocks/>
          </p:cNvGrpSpPr>
          <p:nvPr/>
        </p:nvGrpSpPr>
        <p:grpSpPr bwMode="auto">
          <a:xfrm>
            <a:off x="1482725" y="4217988"/>
            <a:ext cx="7213600" cy="2424112"/>
            <a:chOff x="905" y="2550"/>
            <a:chExt cx="4402" cy="1467"/>
          </a:xfrm>
        </p:grpSpPr>
        <p:grpSp>
          <p:nvGrpSpPr>
            <p:cNvPr id="18439" name="Group 9"/>
            <p:cNvGrpSpPr>
              <a:grpSpLocks/>
            </p:cNvGrpSpPr>
            <p:nvPr/>
          </p:nvGrpSpPr>
          <p:grpSpPr bwMode="auto">
            <a:xfrm>
              <a:off x="905" y="2565"/>
              <a:ext cx="1336" cy="1184"/>
              <a:chOff x="905" y="2565"/>
              <a:chExt cx="1336" cy="1184"/>
            </a:xfrm>
          </p:grpSpPr>
          <p:sp>
            <p:nvSpPr>
              <p:cNvPr id="19358" name="Freeform 10"/>
              <p:cNvSpPr>
                <a:spLocks/>
              </p:cNvSpPr>
              <p:nvPr/>
            </p:nvSpPr>
            <p:spPr bwMode="auto">
              <a:xfrm>
                <a:off x="968" y="2625"/>
                <a:ext cx="1273" cy="1124"/>
              </a:xfrm>
              <a:custGeom>
                <a:avLst/>
                <a:gdLst>
                  <a:gd name="T0" fmla="*/ 0 w 1273"/>
                  <a:gd name="T1" fmla="*/ 0 h 1124"/>
                  <a:gd name="T2" fmla="*/ 1272 w 1273"/>
                  <a:gd name="T3" fmla="*/ 0 h 1124"/>
                  <a:gd name="T4" fmla="*/ 1272 w 1273"/>
                  <a:gd name="T5" fmla="*/ 1123 h 1124"/>
                  <a:gd name="T6" fmla="*/ 0 w 1273"/>
                  <a:gd name="T7" fmla="*/ 1123 h 1124"/>
                  <a:gd name="T8" fmla="*/ 0 w 1273"/>
                  <a:gd name="T9" fmla="*/ 0 h 1124"/>
                  <a:gd name="T10" fmla="*/ 0 60000 65536"/>
                  <a:gd name="T11" fmla="*/ 0 60000 65536"/>
                  <a:gd name="T12" fmla="*/ 0 60000 65536"/>
                  <a:gd name="T13" fmla="*/ 0 60000 65536"/>
                  <a:gd name="T14" fmla="*/ 0 60000 65536"/>
                  <a:gd name="T15" fmla="*/ 0 w 1273"/>
                  <a:gd name="T16" fmla="*/ 0 h 1124"/>
                  <a:gd name="T17" fmla="*/ 1273 w 1273"/>
                  <a:gd name="T18" fmla="*/ 1124 h 1124"/>
                </a:gdLst>
                <a:ahLst/>
                <a:cxnLst>
                  <a:cxn ang="T10">
                    <a:pos x="T0" y="T1"/>
                  </a:cxn>
                  <a:cxn ang="T11">
                    <a:pos x="T2" y="T3"/>
                  </a:cxn>
                  <a:cxn ang="T12">
                    <a:pos x="T4" y="T5"/>
                  </a:cxn>
                  <a:cxn ang="T13">
                    <a:pos x="T6" y="T7"/>
                  </a:cxn>
                  <a:cxn ang="T14">
                    <a:pos x="T8" y="T9"/>
                  </a:cxn>
                </a:cxnLst>
                <a:rect l="T15" t="T16" r="T17" b="T18"/>
                <a:pathLst>
                  <a:path w="1273" h="1124">
                    <a:moveTo>
                      <a:pt x="0" y="0"/>
                    </a:moveTo>
                    <a:lnTo>
                      <a:pt x="1272" y="0"/>
                    </a:lnTo>
                    <a:lnTo>
                      <a:pt x="1272" y="1123"/>
                    </a:lnTo>
                    <a:lnTo>
                      <a:pt x="0" y="1123"/>
                    </a:lnTo>
                    <a:lnTo>
                      <a:pt x="0" y="0"/>
                    </a:lnTo>
                  </a:path>
                </a:pathLst>
              </a:custGeom>
              <a:solidFill>
                <a:srgbClr val="8080C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359" name="Freeform 11"/>
              <p:cNvSpPr>
                <a:spLocks/>
              </p:cNvSpPr>
              <p:nvPr/>
            </p:nvSpPr>
            <p:spPr bwMode="auto">
              <a:xfrm>
                <a:off x="915" y="2565"/>
                <a:ext cx="1302" cy="1162"/>
              </a:xfrm>
              <a:custGeom>
                <a:avLst/>
                <a:gdLst>
                  <a:gd name="T0" fmla="*/ 0 w 1302"/>
                  <a:gd name="T1" fmla="*/ 0 h 1162"/>
                  <a:gd name="T2" fmla="*/ 1301 w 1302"/>
                  <a:gd name="T3" fmla="*/ 0 h 1162"/>
                  <a:gd name="T4" fmla="*/ 1301 w 1302"/>
                  <a:gd name="T5" fmla="*/ 1161 h 1162"/>
                  <a:gd name="T6" fmla="*/ 0 w 1302"/>
                  <a:gd name="T7" fmla="*/ 1161 h 1162"/>
                  <a:gd name="T8" fmla="*/ 0 w 1302"/>
                  <a:gd name="T9" fmla="*/ 0 h 1162"/>
                  <a:gd name="T10" fmla="*/ 0 60000 65536"/>
                  <a:gd name="T11" fmla="*/ 0 60000 65536"/>
                  <a:gd name="T12" fmla="*/ 0 60000 65536"/>
                  <a:gd name="T13" fmla="*/ 0 60000 65536"/>
                  <a:gd name="T14" fmla="*/ 0 60000 65536"/>
                  <a:gd name="T15" fmla="*/ 0 w 1302"/>
                  <a:gd name="T16" fmla="*/ 0 h 1162"/>
                  <a:gd name="T17" fmla="*/ 1302 w 1302"/>
                  <a:gd name="T18" fmla="*/ 1162 h 1162"/>
                </a:gdLst>
                <a:ahLst/>
                <a:cxnLst>
                  <a:cxn ang="T10">
                    <a:pos x="T0" y="T1"/>
                  </a:cxn>
                  <a:cxn ang="T11">
                    <a:pos x="T2" y="T3"/>
                  </a:cxn>
                  <a:cxn ang="T12">
                    <a:pos x="T4" y="T5"/>
                  </a:cxn>
                  <a:cxn ang="T13">
                    <a:pos x="T6" y="T7"/>
                  </a:cxn>
                  <a:cxn ang="T14">
                    <a:pos x="T8" y="T9"/>
                  </a:cxn>
                </a:cxnLst>
                <a:rect l="T15" t="T16" r="T17" b="T18"/>
                <a:pathLst>
                  <a:path w="1302" h="1162">
                    <a:moveTo>
                      <a:pt x="0" y="0"/>
                    </a:moveTo>
                    <a:lnTo>
                      <a:pt x="1301" y="0"/>
                    </a:lnTo>
                    <a:lnTo>
                      <a:pt x="1301" y="1161"/>
                    </a:lnTo>
                    <a:lnTo>
                      <a:pt x="0" y="1161"/>
                    </a:lnTo>
                    <a:lnTo>
                      <a:pt x="0" y="0"/>
                    </a:lnTo>
                  </a:path>
                </a:pathLst>
              </a:custGeom>
              <a:solidFill>
                <a:srgbClr val="A0C0E0"/>
              </a:solidFill>
              <a:ln w="50800" cap="rnd" cmpd="sng">
                <a:solidFill>
                  <a:srgbClr val="6080A0"/>
                </a:solidFill>
                <a:prstDash val="solid"/>
                <a:round/>
                <a:headEnd type="none" w="med" len="med"/>
                <a:tailEnd type="none" w="med" len="med"/>
              </a:ln>
            </p:spPr>
            <p:txBody>
              <a:bodyPr wrap="none" lIns="90181" tIns="46761" rIns="90181" bIns="46761">
                <a:spAutoFit/>
              </a:bodyPr>
              <a:lstStyle/>
              <a:p>
                <a:endParaRPr lang="en-US"/>
              </a:p>
            </p:txBody>
          </p:sp>
          <p:sp>
            <p:nvSpPr>
              <p:cNvPr id="19360" name="Freeform 12"/>
              <p:cNvSpPr>
                <a:spLocks/>
              </p:cNvSpPr>
              <p:nvPr/>
            </p:nvSpPr>
            <p:spPr bwMode="auto">
              <a:xfrm>
                <a:off x="1374" y="3494"/>
                <a:ext cx="15" cy="15"/>
              </a:xfrm>
              <a:custGeom>
                <a:avLst/>
                <a:gdLst>
                  <a:gd name="T0" fmla="*/ 0 w 15"/>
                  <a:gd name="T1" fmla="*/ 14 h 15"/>
                  <a:gd name="T2" fmla="*/ 14 w 15"/>
                  <a:gd name="T3" fmla="*/ 14 h 15"/>
                  <a:gd name="T4" fmla="*/ 14 w 15"/>
                  <a:gd name="T5" fmla="*/ 0 h 15"/>
                  <a:gd name="T6" fmla="*/ 0 w 15"/>
                  <a:gd name="T7" fmla="*/ 0 h 15"/>
                  <a:gd name="T8" fmla="*/ 0 w 15"/>
                  <a:gd name="T9" fmla="*/ 14 h 15"/>
                  <a:gd name="T10" fmla="*/ 0 60000 65536"/>
                  <a:gd name="T11" fmla="*/ 0 60000 65536"/>
                  <a:gd name="T12" fmla="*/ 0 60000 65536"/>
                  <a:gd name="T13" fmla="*/ 0 60000 65536"/>
                  <a:gd name="T14" fmla="*/ 0 60000 65536"/>
                  <a:gd name="T15" fmla="*/ 0 w 15"/>
                  <a:gd name="T16" fmla="*/ 0 h 15"/>
                  <a:gd name="T17" fmla="*/ 15 w 15"/>
                  <a:gd name="T18" fmla="*/ 15 h 15"/>
                </a:gdLst>
                <a:ahLst/>
                <a:cxnLst>
                  <a:cxn ang="T10">
                    <a:pos x="T0" y="T1"/>
                  </a:cxn>
                  <a:cxn ang="T11">
                    <a:pos x="T2" y="T3"/>
                  </a:cxn>
                  <a:cxn ang="T12">
                    <a:pos x="T4" y="T5"/>
                  </a:cxn>
                  <a:cxn ang="T13">
                    <a:pos x="T6" y="T7"/>
                  </a:cxn>
                  <a:cxn ang="T14">
                    <a:pos x="T8" y="T9"/>
                  </a:cxn>
                </a:cxnLst>
                <a:rect l="T15" t="T16" r="T17" b="T18"/>
                <a:pathLst>
                  <a:path w="15" h="15">
                    <a:moveTo>
                      <a:pt x="0" y="14"/>
                    </a:moveTo>
                    <a:lnTo>
                      <a:pt x="14" y="14"/>
                    </a:lnTo>
                    <a:lnTo>
                      <a:pt x="14" y="0"/>
                    </a:lnTo>
                    <a:lnTo>
                      <a:pt x="0" y="0"/>
                    </a:lnTo>
                    <a:lnTo>
                      <a:pt x="0" y="14"/>
                    </a:lnTo>
                  </a:path>
                </a:pathLst>
              </a:custGeom>
              <a:solidFill>
                <a:srgbClr val="A0C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361" name="Freeform 13"/>
              <p:cNvSpPr>
                <a:spLocks/>
              </p:cNvSpPr>
              <p:nvPr/>
            </p:nvSpPr>
            <p:spPr bwMode="auto">
              <a:xfrm>
                <a:off x="1374" y="2902"/>
                <a:ext cx="15" cy="14"/>
              </a:xfrm>
              <a:custGeom>
                <a:avLst/>
                <a:gdLst>
                  <a:gd name="T0" fmla="*/ 0 w 15"/>
                  <a:gd name="T1" fmla="*/ 13 h 14"/>
                  <a:gd name="T2" fmla="*/ 14 w 15"/>
                  <a:gd name="T3" fmla="*/ 13 h 14"/>
                  <a:gd name="T4" fmla="*/ 14 w 15"/>
                  <a:gd name="T5" fmla="*/ 0 h 14"/>
                  <a:gd name="T6" fmla="*/ 0 w 15"/>
                  <a:gd name="T7" fmla="*/ 0 h 14"/>
                  <a:gd name="T8" fmla="*/ 0 w 15"/>
                  <a:gd name="T9" fmla="*/ 13 h 14"/>
                  <a:gd name="T10" fmla="*/ 0 60000 65536"/>
                  <a:gd name="T11" fmla="*/ 0 60000 65536"/>
                  <a:gd name="T12" fmla="*/ 0 60000 65536"/>
                  <a:gd name="T13" fmla="*/ 0 60000 65536"/>
                  <a:gd name="T14" fmla="*/ 0 60000 65536"/>
                  <a:gd name="T15" fmla="*/ 0 w 15"/>
                  <a:gd name="T16" fmla="*/ 0 h 14"/>
                  <a:gd name="T17" fmla="*/ 15 w 15"/>
                  <a:gd name="T18" fmla="*/ 14 h 14"/>
                </a:gdLst>
                <a:ahLst/>
                <a:cxnLst>
                  <a:cxn ang="T10">
                    <a:pos x="T0" y="T1"/>
                  </a:cxn>
                  <a:cxn ang="T11">
                    <a:pos x="T2" y="T3"/>
                  </a:cxn>
                  <a:cxn ang="T12">
                    <a:pos x="T4" y="T5"/>
                  </a:cxn>
                  <a:cxn ang="T13">
                    <a:pos x="T6" y="T7"/>
                  </a:cxn>
                  <a:cxn ang="T14">
                    <a:pos x="T8" y="T9"/>
                  </a:cxn>
                </a:cxnLst>
                <a:rect l="T15" t="T16" r="T17" b="T18"/>
                <a:pathLst>
                  <a:path w="15" h="14">
                    <a:moveTo>
                      <a:pt x="0" y="13"/>
                    </a:moveTo>
                    <a:lnTo>
                      <a:pt x="14" y="13"/>
                    </a:lnTo>
                    <a:lnTo>
                      <a:pt x="14" y="0"/>
                    </a:lnTo>
                    <a:lnTo>
                      <a:pt x="0" y="0"/>
                    </a:lnTo>
                    <a:lnTo>
                      <a:pt x="0" y="13"/>
                    </a:lnTo>
                  </a:path>
                </a:pathLst>
              </a:custGeom>
              <a:solidFill>
                <a:srgbClr val="A0C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362" name="Freeform 14"/>
              <p:cNvSpPr>
                <a:spLocks/>
              </p:cNvSpPr>
              <p:nvPr/>
            </p:nvSpPr>
            <p:spPr bwMode="auto">
              <a:xfrm>
                <a:off x="1374" y="2886"/>
                <a:ext cx="15" cy="15"/>
              </a:xfrm>
              <a:custGeom>
                <a:avLst/>
                <a:gdLst>
                  <a:gd name="T0" fmla="*/ 0 w 15"/>
                  <a:gd name="T1" fmla="*/ 14 h 15"/>
                  <a:gd name="T2" fmla="*/ 14 w 15"/>
                  <a:gd name="T3" fmla="*/ 14 h 15"/>
                  <a:gd name="T4" fmla="*/ 14 w 15"/>
                  <a:gd name="T5" fmla="*/ 0 h 15"/>
                  <a:gd name="T6" fmla="*/ 0 w 15"/>
                  <a:gd name="T7" fmla="*/ 0 h 15"/>
                  <a:gd name="T8" fmla="*/ 0 w 15"/>
                  <a:gd name="T9" fmla="*/ 14 h 15"/>
                  <a:gd name="T10" fmla="*/ 0 60000 65536"/>
                  <a:gd name="T11" fmla="*/ 0 60000 65536"/>
                  <a:gd name="T12" fmla="*/ 0 60000 65536"/>
                  <a:gd name="T13" fmla="*/ 0 60000 65536"/>
                  <a:gd name="T14" fmla="*/ 0 60000 65536"/>
                  <a:gd name="T15" fmla="*/ 0 w 15"/>
                  <a:gd name="T16" fmla="*/ 0 h 15"/>
                  <a:gd name="T17" fmla="*/ 15 w 15"/>
                  <a:gd name="T18" fmla="*/ 15 h 15"/>
                </a:gdLst>
                <a:ahLst/>
                <a:cxnLst>
                  <a:cxn ang="T10">
                    <a:pos x="T0" y="T1"/>
                  </a:cxn>
                  <a:cxn ang="T11">
                    <a:pos x="T2" y="T3"/>
                  </a:cxn>
                  <a:cxn ang="T12">
                    <a:pos x="T4" y="T5"/>
                  </a:cxn>
                  <a:cxn ang="T13">
                    <a:pos x="T6" y="T7"/>
                  </a:cxn>
                  <a:cxn ang="T14">
                    <a:pos x="T8" y="T9"/>
                  </a:cxn>
                </a:cxnLst>
                <a:rect l="T15" t="T16" r="T17" b="T18"/>
                <a:pathLst>
                  <a:path w="15" h="15">
                    <a:moveTo>
                      <a:pt x="0" y="14"/>
                    </a:moveTo>
                    <a:lnTo>
                      <a:pt x="14" y="14"/>
                    </a:lnTo>
                    <a:lnTo>
                      <a:pt x="14" y="0"/>
                    </a:lnTo>
                    <a:lnTo>
                      <a:pt x="0" y="0"/>
                    </a:lnTo>
                    <a:lnTo>
                      <a:pt x="0" y="14"/>
                    </a:lnTo>
                  </a:path>
                </a:pathLst>
              </a:custGeom>
              <a:solidFill>
                <a:srgbClr val="A0C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363" name="Freeform 15"/>
              <p:cNvSpPr>
                <a:spLocks/>
              </p:cNvSpPr>
              <p:nvPr/>
            </p:nvSpPr>
            <p:spPr bwMode="auto">
              <a:xfrm>
                <a:off x="1374" y="2855"/>
                <a:ext cx="15" cy="15"/>
              </a:xfrm>
              <a:custGeom>
                <a:avLst/>
                <a:gdLst>
                  <a:gd name="T0" fmla="*/ 0 w 15"/>
                  <a:gd name="T1" fmla="*/ 14 h 15"/>
                  <a:gd name="T2" fmla="*/ 14 w 15"/>
                  <a:gd name="T3" fmla="*/ 14 h 15"/>
                  <a:gd name="T4" fmla="*/ 14 w 15"/>
                  <a:gd name="T5" fmla="*/ 0 h 15"/>
                  <a:gd name="T6" fmla="*/ 0 w 15"/>
                  <a:gd name="T7" fmla="*/ 0 h 15"/>
                  <a:gd name="T8" fmla="*/ 0 w 15"/>
                  <a:gd name="T9" fmla="*/ 14 h 15"/>
                  <a:gd name="T10" fmla="*/ 0 60000 65536"/>
                  <a:gd name="T11" fmla="*/ 0 60000 65536"/>
                  <a:gd name="T12" fmla="*/ 0 60000 65536"/>
                  <a:gd name="T13" fmla="*/ 0 60000 65536"/>
                  <a:gd name="T14" fmla="*/ 0 60000 65536"/>
                  <a:gd name="T15" fmla="*/ 0 w 15"/>
                  <a:gd name="T16" fmla="*/ 0 h 15"/>
                  <a:gd name="T17" fmla="*/ 15 w 15"/>
                  <a:gd name="T18" fmla="*/ 15 h 15"/>
                </a:gdLst>
                <a:ahLst/>
                <a:cxnLst>
                  <a:cxn ang="T10">
                    <a:pos x="T0" y="T1"/>
                  </a:cxn>
                  <a:cxn ang="T11">
                    <a:pos x="T2" y="T3"/>
                  </a:cxn>
                  <a:cxn ang="T12">
                    <a:pos x="T4" y="T5"/>
                  </a:cxn>
                  <a:cxn ang="T13">
                    <a:pos x="T6" y="T7"/>
                  </a:cxn>
                  <a:cxn ang="T14">
                    <a:pos x="T8" y="T9"/>
                  </a:cxn>
                </a:cxnLst>
                <a:rect l="T15" t="T16" r="T17" b="T18"/>
                <a:pathLst>
                  <a:path w="15" h="15">
                    <a:moveTo>
                      <a:pt x="0" y="14"/>
                    </a:moveTo>
                    <a:lnTo>
                      <a:pt x="14" y="14"/>
                    </a:lnTo>
                    <a:lnTo>
                      <a:pt x="14" y="0"/>
                    </a:lnTo>
                    <a:lnTo>
                      <a:pt x="0" y="0"/>
                    </a:lnTo>
                    <a:lnTo>
                      <a:pt x="0" y="14"/>
                    </a:lnTo>
                  </a:path>
                </a:pathLst>
              </a:custGeom>
              <a:solidFill>
                <a:srgbClr val="A0C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364" name="Freeform 16"/>
              <p:cNvSpPr>
                <a:spLocks/>
              </p:cNvSpPr>
              <p:nvPr/>
            </p:nvSpPr>
            <p:spPr bwMode="auto">
              <a:xfrm>
                <a:off x="1439" y="2840"/>
                <a:ext cx="16" cy="14"/>
              </a:xfrm>
              <a:custGeom>
                <a:avLst/>
                <a:gdLst>
                  <a:gd name="T0" fmla="*/ 0 w 16"/>
                  <a:gd name="T1" fmla="*/ 13 h 14"/>
                  <a:gd name="T2" fmla="*/ 15 w 16"/>
                  <a:gd name="T3" fmla="*/ 13 h 14"/>
                  <a:gd name="T4" fmla="*/ 15 w 16"/>
                  <a:gd name="T5" fmla="*/ 0 h 14"/>
                  <a:gd name="T6" fmla="*/ 0 w 16"/>
                  <a:gd name="T7" fmla="*/ 0 h 14"/>
                  <a:gd name="T8" fmla="*/ 0 w 16"/>
                  <a:gd name="T9" fmla="*/ 13 h 14"/>
                  <a:gd name="T10" fmla="*/ 0 60000 65536"/>
                  <a:gd name="T11" fmla="*/ 0 60000 65536"/>
                  <a:gd name="T12" fmla="*/ 0 60000 65536"/>
                  <a:gd name="T13" fmla="*/ 0 60000 65536"/>
                  <a:gd name="T14" fmla="*/ 0 60000 65536"/>
                  <a:gd name="T15" fmla="*/ 0 w 16"/>
                  <a:gd name="T16" fmla="*/ 0 h 14"/>
                  <a:gd name="T17" fmla="*/ 16 w 16"/>
                  <a:gd name="T18" fmla="*/ 14 h 14"/>
                </a:gdLst>
                <a:ahLst/>
                <a:cxnLst>
                  <a:cxn ang="T10">
                    <a:pos x="T0" y="T1"/>
                  </a:cxn>
                  <a:cxn ang="T11">
                    <a:pos x="T2" y="T3"/>
                  </a:cxn>
                  <a:cxn ang="T12">
                    <a:pos x="T4" y="T5"/>
                  </a:cxn>
                  <a:cxn ang="T13">
                    <a:pos x="T6" y="T7"/>
                  </a:cxn>
                  <a:cxn ang="T14">
                    <a:pos x="T8" y="T9"/>
                  </a:cxn>
                </a:cxnLst>
                <a:rect l="T15" t="T16" r="T17" b="T18"/>
                <a:pathLst>
                  <a:path w="16" h="14">
                    <a:moveTo>
                      <a:pt x="0" y="13"/>
                    </a:moveTo>
                    <a:lnTo>
                      <a:pt x="15" y="13"/>
                    </a:lnTo>
                    <a:lnTo>
                      <a:pt x="15" y="0"/>
                    </a:lnTo>
                    <a:lnTo>
                      <a:pt x="0" y="0"/>
                    </a:lnTo>
                    <a:lnTo>
                      <a:pt x="0" y="13"/>
                    </a:lnTo>
                  </a:path>
                </a:pathLst>
              </a:custGeom>
              <a:solidFill>
                <a:srgbClr val="A0C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365" name="Freeform 17"/>
              <p:cNvSpPr>
                <a:spLocks/>
              </p:cNvSpPr>
              <p:nvPr/>
            </p:nvSpPr>
            <p:spPr bwMode="auto">
              <a:xfrm>
                <a:off x="1374" y="2777"/>
                <a:ext cx="15" cy="14"/>
              </a:xfrm>
              <a:custGeom>
                <a:avLst/>
                <a:gdLst>
                  <a:gd name="T0" fmla="*/ 0 w 15"/>
                  <a:gd name="T1" fmla="*/ 13 h 14"/>
                  <a:gd name="T2" fmla="*/ 14 w 15"/>
                  <a:gd name="T3" fmla="*/ 13 h 14"/>
                  <a:gd name="T4" fmla="*/ 14 w 15"/>
                  <a:gd name="T5" fmla="*/ 0 h 14"/>
                  <a:gd name="T6" fmla="*/ 0 w 15"/>
                  <a:gd name="T7" fmla="*/ 0 h 14"/>
                  <a:gd name="T8" fmla="*/ 0 w 15"/>
                  <a:gd name="T9" fmla="*/ 13 h 14"/>
                  <a:gd name="T10" fmla="*/ 0 60000 65536"/>
                  <a:gd name="T11" fmla="*/ 0 60000 65536"/>
                  <a:gd name="T12" fmla="*/ 0 60000 65536"/>
                  <a:gd name="T13" fmla="*/ 0 60000 65536"/>
                  <a:gd name="T14" fmla="*/ 0 60000 65536"/>
                  <a:gd name="T15" fmla="*/ 0 w 15"/>
                  <a:gd name="T16" fmla="*/ 0 h 14"/>
                  <a:gd name="T17" fmla="*/ 15 w 15"/>
                  <a:gd name="T18" fmla="*/ 14 h 14"/>
                </a:gdLst>
                <a:ahLst/>
                <a:cxnLst>
                  <a:cxn ang="T10">
                    <a:pos x="T0" y="T1"/>
                  </a:cxn>
                  <a:cxn ang="T11">
                    <a:pos x="T2" y="T3"/>
                  </a:cxn>
                  <a:cxn ang="T12">
                    <a:pos x="T4" y="T5"/>
                  </a:cxn>
                  <a:cxn ang="T13">
                    <a:pos x="T6" y="T7"/>
                  </a:cxn>
                  <a:cxn ang="T14">
                    <a:pos x="T8" y="T9"/>
                  </a:cxn>
                </a:cxnLst>
                <a:rect l="T15" t="T16" r="T17" b="T18"/>
                <a:pathLst>
                  <a:path w="15" h="14">
                    <a:moveTo>
                      <a:pt x="0" y="13"/>
                    </a:moveTo>
                    <a:lnTo>
                      <a:pt x="14" y="13"/>
                    </a:lnTo>
                    <a:lnTo>
                      <a:pt x="14" y="0"/>
                    </a:lnTo>
                    <a:lnTo>
                      <a:pt x="0" y="0"/>
                    </a:lnTo>
                    <a:lnTo>
                      <a:pt x="0" y="13"/>
                    </a:lnTo>
                  </a:path>
                </a:pathLst>
              </a:custGeom>
              <a:solidFill>
                <a:srgbClr val="A0C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366" name="Freeform 18"/>
              <p:cNvSpPr>
                <a:spLocks/>
              </p:cNvSpPr>
              <p:nvPr/>
            </p:nvSpPr>
            <p:spPr bwMode="auto">
              <a:xfrm>
                <a:off x="1374" y="2700"/>
                <a:ext cx="15" cy="14"/>
              </a:xfrm>
              <a:custGeom>
                <a:avLst/>
                <a:gdLst>
                  <a:gd name="T0" fmla="*/ 0 w 15"/>
                  <a:gd name="T1" fmla="*/ 13 h 14"/>
                  <a:gd name="T2" fmla="*/ 14 w 15"/>
                  <a:gd name="T3" fmla="*/ 13 h 14"/>
                  <a:gd name="T4" fmla="*/ 14 w 15"/>
                  <a:gd name="T5" fmla="*/ 0 h 14"/>
                  <a:gd name="T6" fmla="*/ 0 w 15"/>
                  <a:gd name="T7" fmla="*/ 0 h 14"/>
                  <a:gd name="T8" fmla="*/ 0 w 15"/>
                  <a:gd name="T9" fmla="*/ 13 h 14"/>
                  <a:gd name="T10" fmla="*/ 0 60000 65536"/>
                  <a:gd name="T11" fmla="*/ 0 60000 65536"/>
                  <a:gd name="T12" fmla="*/ 0 60000 65536"/>
                  <a:gd name="T13" fmla="*/ 0 60000 65536"/>
                  <a:gd name="T14" fmla="*/ 0 60000 65536"/>
                  <a:gd name="T15" fmla="*/ 0 w 15"/>
                  <a:gd name="T16" fmla="*/ 0 h 14"/>
                  <a:gd name="T17" fmla="*/ 15 w 15"/>
                  <a:gd name="T18" fmla="*/ 14 h 14"/>
                </a:gdLst>
                <a:ahLst/>
                <a:cxnLst>
                  <a:cxn ang="T10">
                    <a:pos x="T0" y="T1"/>
                  </a:cxn>
                  <a:cxn ang="T11">
                    <a:pos x="T2" y="T3"/>
                  </a:cxn>
                  <a:cxn ang="T12">
                    <a:pos x="T4" y="T5"/>
                  </a:cxn>
                  <a:cxn ang="T13">
                    <a:pos x="T6" y="T7"/>
                  </a:cxn>
                  <a:cxn ang="T14">
                    <a:pos x="T8" y="T9"/>
                  </a:cxn>
                </a:cxnLst>
                <a:rect l="T15" t="T16" r="T17" b="T18"/>
                <a:pathLst>
                  <a:path w="15" h="14">
                    <a:moveTo>
                      <a:pt x="0" y="13"/>
                    </a:moveTo>
                    <a:lnTo>
                      <a:pt x="14" y="13"/>
                    </a:lnTo>
                    <a:lnTo>
                      <a:pt x="14" y="0"/>
                    </a:lnTo>
                    <a:lnTo>
                      <a:pt x="0" y="0"/>
                    </a:lnTo>
                    <a:lnTo>
                      <a:pt x="0" y="13"/>
                    </a:lnTo>
                  </a:path>
                </a:pathLst>
              </a:custGeom>
              <a:solidFill>
                <a:srgbClr val="A0C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367" name="Freeform 19"/>
              <p:cNvSpPr>
                <a:spLocks/>
              </p:cNvSpPr>
              <p:nvPr/>
            </p:nvSpPr>
            <p:spPr bwMode="auto">
              <a:xfrm>
                <a:off x="1078" y="2621"/>
                <a:ext cx="1053" cy="999"/>
              </a:xfrm>
              <a:custGeom>
                <a:avLst/>
                <a:gdLst>
                  <a:gd name="T0" fmla="*/ 0 w 1053"/>
                  <a:gd name="T1" fmla="*/ 0 h 999"/>
                  <a:gd name="T2" fmla="*/ 1052 w 1053"/>
                  <a:gd name="T3" fmla="*/ 0 h 999"/>
                  <a:gd name="T4" fmla="*/ 1052 w 1053"/>
                  <a:gd name="T5" fmla="*/ 998 h 999"/>
                  <a:gd name="T6" fmla="*/ 0 w 1053"/>
                  <a:gd name="T7" fmla="*/ 998 h 999"/>
                  <a:gd name="T8" fmla="*/ 0 w 1053"/>
                  <a:gd name="T9" fmla="*/ 0 h 999"/>
                  <a:gd name="T10" fmla="*/ 0 60000 65536"/>
                  <a:gd name="T11" fmla="*/ 0 60000 65536"/>
                  <a:gd name="T12" fmla="*/ 0 60000 65536"/>
                  <a:gd name="T13" fmla="*/ 0 60000 65536"/>
                  <a:gd name="T14" fmla="*/ 0 60000 65536"/>
                  <a:gd name="T15" fmla="*/ 0 w 1053"/>
                  <a:gd name="T16" fmla="*/ 0 h 999"/>
                  <a:gd name="T17" fmla="*/ 1053 w 1053"/>
                  <a:gd name="T18" fmla="*/ 999 h 999"/>
                </a:gdLst>
                <a:ahLst/>
                <a:cxnLst>
                  <a:cxn ang="T10">
                    <a:pos x="T0" y="T1"/>
                  </a:cxn>
                  <a:cxn ang="T11">
                    <a:pos x="T2" y="T3"/>
                  </a:cxn>
                  <a:cxn ang="T12">
                    <a:pos x="T4" y="T5"/>
                  </a:cxn>
                  <a:cxn ang="T13">
                    <a:pos x="T6" y="T7"/>
                  </a:cxn>
                  <a:cxn ang="T14">
                    <a:pos x="T8" y="T9"/>
                  </a:cxn>
                </a:cxnLst>
                <a:rect l="T15" t="T16" r="T17" b="T18"/>
                <a:pathLst>
                  <a:path w="1053" h="999">
                    <a:moveTo>
                      <a:pt x="0" y="0"/>
                    </a:moveTo>
                    <a:lnTo>
                      <a:pt x="1052" y="0"/>
                    </a:lnTo>
                    <a:lnTo>
                      <a:pt x="1052" y="998"/>
                    </a:lnTo>
                    <a:lnTo>
                      <a:pt x="0" y="998"/>
                    </a:lnTo>
                    <a:lnTo>
                      <a:pt x="0" y="0"/>
                    </a:lnTo>
                  </a:path>
                </a:pathLst>
              </a:custGeom>
              <a:noFill/>
              <a:ln w="25400" cap="rnd" cmpd="sng">
                <a:solidFill>
                  <a:srgbClr val="000000"/>
                </a:solidFill>
                <a:prstDash val="solid"/>
                <a:round/>
                <a:headEnd type="none" w="med" len="med"/>
                <a:tailEnd type="none" w="med" len="med"/>
              </a:ln>
            </p:spPr>
            <p:txBody>
              <a:bodyPr wrap="none" lIns="90181" tIns="46761" rIns="90181" bIns="46761">
                <a:spAutoFit/>
              </a:bodyPr>
              <a:lstStyle/>
              <a:p>
                <a:endParaRPr lang="en-US"/>
              </a:p>
            </p:txBody>
          </p:sp>
          <p:sp>
            <p:nvSpPr>
              <p:cNvPr id="19368" name="Rectangle 20"/>
              <p:cNvSpPr>
                <a:spLocks noChangeArrowheads="1"/>
              </p:cNvSpPr>
              <p:nvPr/>
            </p:nvSpPr>
            <p:spPr bwMode="auto">
              <a:xfrm>
                <a:off x="1395" y="3651"/>
                <a:ext cx="394" cy="86"/>
              </a:xfrm>
              <a:prstGeom prst="rect">
                <a:avLst/>
              </a:prstGeom>
              <a:noFill/>
              <a:ln w="12700">
                <a:noFill/>
                <a:miter lim="800000"/>
                <a:headEnd/>
                <a:tailEnd/>
              </a:ln>
            </p:spPr>
            <p:txBody>
              <a:bodyPr wrap="none" lIns="90181" tIns="46761" rIns="90181" bIns="46761">
                <a:spAutoFit/>
              </a:bodyPr>
              <a:lstStyle/>
              <a:p>
                <a:pPr defTabSz="212725"/>
                <a:r>
                  <a:rPr lang="en-US" sz="600" i="0">
                    <a:solidFill>
                      <a:srgbClr val="000000"/>
                    </a:solidFill>
                    <a:latin typeface="Arial" charset="0"/>
                  </a:rPr>
                  <a:t>Time (Seconds)</a:t>
                </a:r>
              </a:p>
            </p:txBody>
          </p:sp>
          <p:sp>
            <p:nvSpPr>
              <p:cNvPr id="19369" name="Rectangle 21"/>
              <p:cNvSpPr>
                <a:spLocks noChangeArrowheads="1"/>
              </p:cNvSpPr>
              <p:nvPr/>
            </p:nvSpPr>
            <p:spPr bwMode="auto">
              <a:xfrm>
                <a:off x="1054" y="3607"/>
                <a:ext cx="81" cy="86"/>
              </a:xfrm>
              <a:prstGeom prst="rect">
                <a:avLst/>
              </a:prstGeom>
              <a:noFill/>
              <a:ln w="12700">
                <a:noFill/>
                <a:miter lim="800000"/>
                <a:headEnd/>
                <a:tailEnd/>
              </a:ln>
            </p:spPr>
            <p:txBody>
              <a:bodyPr wrap="none" lIns="90181" tIns="46761" rIns="90181" bIns="46761">
                <a:spAutoFit/>
              </a:bodyPr>
              <a:lstStyle/>
              <a:p>
                <a:pPr defTabSz="212725"/>
                <a:r>
                  <a:rPr lang="en-US" sz="600">
                    <a:solidFill>
                      <a:srgbClr val="000000"/>
                    </a:solidFill>
                    <a:latin typeface="Arial" charset="0"/>
                  </a:rPr>
                  <a:t>0</a:t>
                </a:r>
              </a:p>
            </p:txBody>
          </p:sp>
          <p:sp>
            <p:nvSpPr>
              <p:cNvPr id="19370" name="Rectangle 22"/>
              <p:cNvSpPr>
                <a:spLocks noChangeArrowheads="1"/>
              </p:cNvSpPr>
              <p:nvPr/>
            </p:nvSpPr>
            <p:spPr bwMode="auto">
              <a:xfrm>
                <a:off x="1177" y="3607"/>
                <a:ext cx="108" cy="86"/>
              </a:xfrm>
              <a:prstGeom prst="rect">
                <a:avLst/>
              </a:prstGeom>
              <a:noFill/>
              <a:ln w="12700">
                <a:noFill/>
                <a:miter lim="800000"/>
                <a:headEnd/>
                <a:tailEnd/>
              </a:ln>
            </p:spPr>
            <p:txBody>
              <a:bodyPr wrap="none" lIns="90181" tIns="46761" rIns="90181" bIns="46761">
                <a:spAutoFit/>
              </a:bodyPr>
              <a:lstStyle/>
              <a:p>
                <a:pPr defTabSz="212725"/>
                <a:r>
                  <a:rPr lang="en-US" sz="600">
                    <a:solidFill>
                      <a:srgbClr val="000000"/>
                    </a:solidFill>
                    <a:latin typeface="Arial" charset="0"/>
                  </a:rPr>
                  <a:t>36</a:t>
                </a:r>
              </a:p>
            </p:txBody>
          </p:sp>
          <p:sp>
            <p:nvSpPr>
              <p:cNvPr id="19371" name="Rectangle 23"/>
              <p:cNvSpPr>
                <a:spLocks noChangeArrowheads="1"/>
              </p:cNvSpPr>
              <p:nvPr/>
            </p:nvSpPr>
            <p:spPr bwMode="auto">
              <a:xfrm>
                <a:off x="1386" y="3607"/>
                <a:ext cx="108" cy="86"/>
              </a:xfrm>
              <a:prstGeom prst="rect">
                <a:avLst/>
              </a:prstGeom>
              <a:noFill/>
              <a:ln w="12700">
                <a:noFill/>
                <a:miter lim="800000"/>
                <a:headEnd/>
                <a:tailEnd/>
              </a:ln>
            </p:spPr>
            <p:txBody>
              <a:bodyPr wrap="none" lIns="90181" tIns="46761" rIns="90181" bIns="46761">
                <a:spAutoFit/>
              </a:bodyPr>
              <a:lstStyle/>
              <a:p>
                <a:pPr defTabSz="212725"/>
                <a:r>
                  <a:rPr lang="en-US" sz="600">
                    <a:solidFill>
                      <a:srgbClr val="000000"/>
                    </a:solidFill>
                    <a:latin typeface="Arial" charset="0"/>
                  </a:rPr>
                  <a:t>72</a:t>
                </a:r>
              </a:p>
            </p:txBody>
          </p:sp>
          <p:sp>
            <p:nvSpPr>
              <p:cNvPr id="19372" name="Rectangle 24"/>
              <p:cNvSpPr>
                <a:spLocks noChangeArrowheads="1"/>
              </p:cNvSpPr>
              <p:nvPr/>
            </p:nvSpPr>
            <p:spPr bwMode="auto">
              <a:xfrm>
                <a:off x="1565" y="3607"/>
                <a:ext cx="135" cy="86"/>
              </a:xfrm>
              <a:prstGeom prst="rect">
                <a:avLst/>
              </a:prstGeom>
              <a:noFill/>
              <a:ln w="12700">
                <a:noFill/>
                <a:miter lim="800000"/>
                <a:headEnd/>
                <a:tailEnd/>
              </a:ln>
            </p:spPr>
            <p:txBody>
              <a:bodyPr wrap="none" lIns="90181" tIns="46761" rIns="90181" bIns="46761">
                <a:spAutoFit/>
              </a:bodyPr>
              <a:lstStyle/>
              <a:p>
                <a:pPr defTabSz="212725"/>
                <a:r>
                  <a:rPr lang="en-US" sz="600">
                    <a:solidFill>
                      <a:srgbClr val="000000"/>
                    </a:solidFill>
                    <a:latin typeface="Arial" charset="0"/>
                  </a:rPr>
                  <a:t>108</a:t>
                </a:r>
              </a:p>
            </p:txBody>
          </p:sp>
          <p:sp>
            <p:nvSpPr>
              <p:cNvPr id="19373" name="Rectangle 25"/>
              <p:cNvSpPr>
                <a:spLocks noChangeArrowheads="1"/>
              </p:cNvSpPr>
              <p:nvPr/>
            </p:nvSpPr>
            <p:spPr bwMode="auto">
              <a:xfrm>
                <a:off x="1793" y="3607"/>
                <a:ext cx="135" cy="86"/>
              </a:xfrm>
              <a:prstGeom prst="rect">
                <a:avLst/>
              </a:prstGeom>
              <a:noFill/>
              <a:ln w="12700">
                <a:noFill/>
                <a:miter lim="800000"/>
                <a:headEnd/>
                <a:tailEnd/>
              </a:ln>
            </p:spPr>
            <p:txBody>
              <a:bodyPr wrap="none" lIns="90181" tIns="46761" rIns="90181" bIns="46761">
                <a:spAutoFit/>
              </a:bodyPr>
              <a:lstStyle/>
              <a:p>
                <a:pPr defTabSz="212725"/>
                <a:r>
                  <a:rPr lang="en-US" sz="600">
                    <a:solidFill>
                      <a:srgbClr val="000000"/>
                    </a:solidFill>
                    <a:latin typeface="Arial" charset="0"/>
                  </a:rPr>
                  <a:t>144</a:t>
                </a:r>
              </a:p>
            </p:txBody>
          </p:sp>
          <p:sp>
            <p:nvSpPr>
              <p:cNvPr id="19374" name="Rectangle 26"/>
              <p:cNvSpPr>
                <a:spLocks noChangeArrowheads="1"/>
              </p:cNvSpPr>
              <p:nvPr/>
            </p:nvSpPr>
            <p:spPr bwMode="auto">
              <a:xfrm>
                <a:off x="1979" y="3607"/>
                <a:ext cx="135" cy="86"/>
              </a:xfrm>
              <a:prstGeom prst="rect">
                <a:avLst/>
              </a:prstGeom>
              <a:noFill/>
              <a:ln w="12700">
                <a:noFill/>
                <a:miter lim="800000"/>
                <a:headEnd/>
                <a:tailEnd/>
              </a:ln>
            </p:spPr>
            <p:txBody>
              <a:bodyPr wrap="none" lIns="90181" tIns="46761" rIns="90181" bIns="46761">
                <a:spAutoFit/>
              </a:bodyPr>
              <a:lstStyle/>
              <a:p>
                <a:pPr defTabSz="212725"/>
                <a:r>
                  <a:rPr lang="en-US" sz="600">
                    <a:solidFill>
                      <a:srgbClr val="000000"/>
                    </a:solidFill>
                    <a:latin typeface="Arial" charset="0"/>
                  </a:rPr>
                  <a:t>180</a:t>
                </a:r>
              </a:p>
            </p:txBody>
          </p:sp>
          <p:pic>
            <p:nvPicPr>
              <p:cNvPr id="19375" name="Picture 27"/>
              <p:cNvPicPr>
                <a:picLocks noChangeArrowheads="1"/>
              </p:cNvPicPr>
              <p:nvPr/>
            </p:nvPicPr>
            <p:blipFill>
              <a:blip r:embed="rId3" cstate="print"/>
              <a:srcRect/>
              <a:stretch>
                <a:fillRect/>
              </a:stretch>
            </p:blipFill>
            <p:spPr bwMode="auto">
              <a:xfrm>
                <a:off x="905" y="2973"/>
                <a:ext cx="140" cy="472"/>
              </a:xfrm>
              <a:prstGeom prst="rect">
                <a:avLst/>
              </a:prstGeom>
              <a:noFill/>
              <a:ln w="25400">
                <a:noFill/>
                <a:miter lim="800000"/>
                <a:headEnd/>
                <a:tailEnd/>
              </a:ln>
            </p:spPr>
          </p:pic>
          <p:pic>
            <p:nvPicPr>
              <p:cNvPr id="19376" name="Picture 28"/>
              <p:cNvPicPr>
                <a:picLocks noChangeArrowheads="1"/>
              </p:cNvPicPr>
              <p:nvPr/>
            </p:nvPicPr>
            <p:blipFill>
              <a:blip r:embed="rId4" cstate="print"/>
              <a:srcRect/>
              <a:stretch>
                <a:fillRect/>
              </a:stretch>
            </p:blipFill>
            <p:spPr bwMode="auto">
              <a:xfrm>
                <a:off x="966" y="3572"/>
                <a:ext cx="127" cy="113"/>
              </a:xfrm>
              <a:prstGeom prst="rect">
                <a:avLst/>
              </a:prstGeom>
              <a:noFill/>
              <a:ln w="25400">
                <a:noFill/>
                <a:miter lim="800000"/>
                <a:headEnd/>
                <a:tailEnd/>
              </a:ln>
            </p:spPr>
          </p:pic>
          <p:pic>
            <p:nvPicPr>
              <p:cNvPr id="19377" name="Picture 29"/>
              <p:cNvPicPr>
                <a:picLocks noChangeArrowheads="1"/>
              </p:cNvPicPr>
              <p:nvPr/>
            </p:nvPicPr>
            <p:blipFill>
              <a:blip r:embed="rId5" cstate="print"/>
              <a:srcRect/>
              <a:stretch>
                <a:fillRect/>
              </a:stretch>
            </p:blipFill>
            <p:spPr bwMode="auto">
              <a:xfrm>
                <a:off x="975" y="3413"/>
                <a:ext cx="127" cy="168"/>
              </a:xfrm>
              <a:prstGeom prst="rect">
                <a:avLst/>
              </a:prstGeom>
              <a:noFill/>
              <a:ln w="25400">
                <a:noFill/>
                <a:miter lim="800000"/>
                <a:headEnd/>
                <a:tailEnd/>
              </a:ln>
            </p:spPr>
          </p:pic>
          <p:pic>
            <p:nvPicPr>
              <p:cNvPr id="19378" name="Picture 30"/>
              <p:cNvPicPr>
                <a:picLocks noChangeArrowheads="1"/>
              </p:cNvPicPr>
              <p:nvPr/>
            </p:nvPicPr>
            <p:blipFill>
              <a:blip r:embed="rId6" cstate="print"/>
              <a:srcRect/>
              <a:stretch>
                <a:fillRect/>
              </a:stretch>
            </p:blipFill>
            <p:spPr bwMode="auto">
              <a:xfrm>
                <a:off x="975" y="3218"/>
                <a:ext cx="127" cy="169"/>
              </a:xfrm>
              <a:prstGeom prst="rect">
                <a:avLst/>
              </a:prstGeom>
              <a:noFill/>
              <a:ln w="25400">
                <a:noFill/>
                <a:miter lim="800000"/>
                <a:headEnd/>
                <a:tailEnd/>
              </a:ln>
            </p:spPr>
          </p:pic>
          <p:pic>
            <p:nvPicPr>
              <p:cNvPr id="19379" name="Picture 31"/>
              <p:cNvPicPr>
                <a:picLocks noChangeArrowheads="1"/>
              </p:cNvPicPr>
              <p:nvPr/>
            </p:nvPicPr>
            <p:blipFill>
              <a:blip r:embed="rId7" cstate="print"/>
              <a:srcRect/>
              <a:stretch>
                <a:fillRect/>
              </a:stretch>
            </p:blipFill>
            <p:spPr bwMode="auto">
              <a:xfrm>
                <a:off x="975" y="3023"/>
                <a:ext cx="127" cy="170"/>
              </a:xfrm>
              <a:prstGeom prst="rect">
                <a:avLst/>
              </a:prstGeom>
              <a:noFill/>
              <a:ln w="25400">
                <a:noFill/>
                <a:miter lim="800000"/>
                <a:headEnd/>
                <a:tailEnd/>
              </a:ln>
            </p:spPr>
          </p:pic>
          <p:pic>
            <p:nvPicPr>
              <p:cNvPr id="19380" name="Picture 32"/>
              <p:cNvPicPr>
                <a:picLocks noChangeArrowheads="1"/>
              </p:cNvPicPr>
              <p:nvPr/>
            </p:nvPicPr>
            <p:blipFill>
              <a:blip r:embed="rId8" cstate="print"/>
              <a:srcRect/>
              <a:stretch>
                <a:fillRect/>
              </a:stretch>
            </p:blipFill>
            <p:spPr bwMode="auto">
              <a:xfrm>
                <a:off x="975" y="2829"/>
                <a:ext cx="127" cy="168"/>
              </a:xfrm>
              <a:prstGeom prst="rect">
                <a:avLst/>
              </a:prstGeom>
              <a:noFill/>
              <a:ln w="25400">
                <a:noFill/>
                <a:miter lim="800000"/>
                <a:headEnd/>
                <a:tailEnd/>
              </a:ln>
            </p:spPr>
          </p:pic>
          <p:pic>
            <p:nvPicPr>
              <p:cNvPr id="19381" name="Picture 33"/>
              <p:cNvPicPr>
                <a:picLocks noChangeArrowheads="1"/>
              </p:cNvPicPr>
              <p:nvPr/>
            </p:nvPicPr>
            <p:blipFill>
              <a:blip r:embed="rId9" cstate="print"/>
              <a:srcRect/>
              <a:stretch>
                <a:fillRect/>
              </a:stretch>
            </p:blipFill>
            <p:spPr bwMode="auto">
              <a:xfrm>
                <a:off x="975" y="2622"/>
                <a:ext cx="127" cy="180"/>
              </a:xfrm>
              <a:prstGeom prst="rect">
                <a:avLst/>
              </a:prstGeom>
              <a:noFill/>
              <a:ln w="25400">
                <a:noFill/>
                <a:miter lim="800000"/>
                <a:headEnd/>
                <a:tailEnd/>
              </a:ln>
            </p:spPr>
          </p:pic>
          <p:sp>
            <p:nvSpPr>
              <p:cNvPr id="19382" name="Line 34"/>
              <p:cNvSpPr>
                <a:spLocks noChangeShapeType="1"/>
              </p:cNvSpPr>
              <p:nvPr/>
            </p:nvSpPr>
            <p:spPr bwMode="auto">
              <a:xfrm>
                <a:off x="1078" y="3619"/>
                <a:ext cx="0" cy="15"/>
              </a:xfrm>
              <a:prstGeom prst="line">
                <a:avLst/>
              </a:prstGeom>
              <a:noFill/>
              <a:ln w="25400">
                <a:solidFill>
                  <a:srgbClr val="000000"/>
                </a:solidFill>
                <a:round/>
                <a:headEnd/>
                <a:tailEnd/>
              </a:ln>
            </p:spPr>
            <p:txBody>
              <a:bodyPr wrap="none" lIns="90181" tIns="46761" rIns="90181" bIns="46761">
                <a:spAutoFit/>
              </a:bodyPr>
              <a:lstStyle/>
              <a:p>
                <a:endParaRPr lang="en-US"/>
              </a:p>
            </p:txBody>
          </p:sp>
          <p:sp>
            <p:nvSpPr>
              <p:cNvPr id="19383" name="Line 35"/>
              <p:cNvSpPr>
                <a:spLocks noChangeShapeType="1"/>
              </p:cNvSpPr>
              <p:nvPr/>
            </p:nvSpPr>
            <p:spPr bwMode="auto">
              <a:xfrm>
                <a:off x="1180" y="3619"/>
                <a:ext cx="0" cy="15"/>
              </a:xfrm>
              <a:prstGeom prst="line">
                <a:avLst/>
              </a:prstGeom>
              <a:noFill/>
              <a:ln w="25400">
                <a:solidFill>
                  <a:srgbClr val="000000"/>
                </a:solidFill>
                <a:round/>
                <a:headEnd/>
                <a:tailEnd/>
              </a:ln>
            </p:spPr>
            <p:txBody>
              <a:bodyPr wrap="none" lIns="90181" tIns="46761" rIns="90181" bIns="46761">
                <a:spAutoFit/>
              </a:bodyPr>
              <a:lstStyle/>
              <a:p>
                <a:endParaRPr lang="en-US"/>
              </a:p>
            </p:txBody>
          </p:sp>
          <p:sp>
            <p:nvSpPr>
              <p:cNvPr id="19384" name="Line 36"/>
              <p:cNvSpPr>
                <a:spLocks noChangeShapeType="1"/>
              </p:cNvSpPr>
              <p:nvPr/>
            </p:nvSpPr>
            <p:spPr bwMode="auto">
              <a:xfrm>
                <a:off x="1283" y="3619"/>
                <a:ext cx="0" cy="15"/>
              </a:xfrm>
              <a:prstGeom prst="line">
                <a:avLst/>
              </a:prstGeom>
              <a:noFill/>
              <a:ln w="25400">
                <a:solidFill>
                  <a:srgbClr val="000000"/>
                </a:solidFill>
                <a:round/>
                <a:headEnd/>
                <a:tailEnd/>
              </a:ln>
            </p:spPr>
            <p:txBody>
              <a:bodyPr wrap="none" lIns="90181" tIns="46761" rIns="90181" bIns="46761">
                <a:spAutoFit/>
              </a:bodyPr>
              <a:lstStyle/>
              <a:p>
                <a:endParaRPr lang="en-US"/>
              </a:p>
            </p:txBody>
          </p:sp>
          <p:sp>
            <p:nvSpPr>
              <p:cNvPr id="19385" name="Line 37"/>
              <p:cNvSpPr>
                <a:spLocks noChangeShapeType="1"/>
              </p:cNvSpPr>
              <p:nvPr/>
            </p:nvSpPr>
            <p:spPr bwMode="auto">
              <a:xfrm>
                <a:off x="1386" y="3619"/>
                <a:ext cx="0" cy="15"/>
              </a:xfrm>
              <a:prstGeom prst="line">
                <a:avLst/>
              </a:prstGeom>
              <a:noFill/>
              <a:ln w="25400">
                <a:solidFill>
                  <a:srgbClr val="000000"/>
                </a:solidFill>
                <a:round/>
                <a:headEnd/>
                <a:tailEnd/>
              </a:ln>
            </p:spPr>
            <p:txBody>
              <a:bodyPr wrap="none" lIns="90181" tIns="46761" rIns="90181" bIns="46761">
                <a:spAutoFit/>
              </a:bodyPr>
              <a:lstStyle/>
              <a:p>
                <a:endParaRPr lang="en-US"/>
              </a:p>
            </p:txBody>
          </p:sp>
          <p:sp>
            <p:nvSpPr>
              <p:cNvPr id="19386" name="Line 38"/>
              <p:cNvSpPr>
                <a:spLocks noChangeShapeType="1"/>
              </p:cNvSpPr>
              <p:nvPr/>
            </p:nvSpPr>
            <p:spPr bwMode="auto">
              <a:xfrm>
                <a:off x="1489" y="3619"/>
                <a:ext cx="0" cy="15"/>
              </a:xfrm>
              <a:prstGeom prst="line">
                <a:avLst/>
              </a:prstGeom>
              <a:noFill/>
              <a:ln w="25400">
                <a:solidFill>
                  <a:srgbClr val="000000"/>
                </a:solidFill>
                <a:round/>
                <a:headEnd/>
                <a:tailEnd/>
              </a:ln>
            </p:spPr>
            <p:txBody>
              <a:bodyPr wrap="none" lIns="90181" tIns="46761" rIns="90181" bIns="46761">
                <a:spAutoFit/>
              </a:bodyPr>
              <a:lstStyle/>
              <a:p>
                <a:endParaRPr lang="en-US"/>
              </a:p>
            </p:txBody>
          </p:sp>
          <p:sp>
            <p:nvSpPr>
              <p:cNvPr id="19387" name="Line 39"/>
              <p:cNvSpPr>
                <a:spLocks noChangeShapeType="1"/>
              </p:cNvSpPr>
              <p:nvPr/>
            </p:nvSpPr>
            <p:spPr bwMode="auto">
              <a:xfrm>
                <a:off x="1591" y="3619"/>
                <a:ext cx="0" cy="15"/>
              </a:xfrm>
              <a:prstGeom prst="line">
                <a:avLst/>
              </a:prstGeom>
              <a:noFill/>
              <a:ln w="25400">
                <a:solidFill>
                  <a:srgbClr val="000000"/>
                </a:solidFill>
                <a:round/>
                <a:headEnd/>
                <a:tailEnd/>
              </a:ln>
            </p:spPr>
            <p:txBody>
              <a:bodyPr wrap="none" lIns="90181" tIns="46761" rIns="90181" bIns="46761">
                <a:spAutoFit/>
              </a:bodyPr>
              <a:lstStyle/>
              <a:p>
                <a:endParaRPr lang="en-US"/>
              </a:p>
            </p:txBody>
          </p:sp>
          <p:sp>
            <p:nvSpPr>
              <p:cNvPr id="19388" name="Line 40"/>
              <p:cNvSpPr>
                <a:spLocks noChangeShapeType="1"/>
              </p:cNvSpPr>
              <p:nvPr/>
            </p:nvSpPr>
            <p:spPr bwMode="auto">
              <a:xfrm>
                <a:off x="1694" y="3619"/>
                <a:ext cx="0" cy="15"/>
              </a:xfrm>
              <a:prstGeom prst="line">
                <a:avLst/>
              </a:prstGeom>
              <a:noFill/>
              <a:ln w="25400">
                <a:solidFill>
                  <a:srgbClr val="000000"/>
                </a:solidFill>
                <a:round/>
                <a:headEnd/>
                <a:tailEnd/>
              </a:ln>
            </p:spPr>
            <p:txBody>
              <a:bodyPr wrap="none" lIns="90181" tIns="46761" rIns="90181" bIns="46761">
                <a:spAutoFit/>
              </a:bodyPr>
              <a:lstStyle/>
              <a:p>
                <a:endParaRPr lang="en-US"/>
              </a:p>
            </p:txBody>
          </p:sp>
          <p:sp>
            <p:nvSpPr>
              <p:cNvPr id="19389" name="Line 41"/>
              <p:cNvSpPr>
                <a:spLocks noChangeShapeType="1"/>
              </p:cNvSpPr>
              <p:nvPr/>
            </p:nvSpPr>
            <p:spPr bwMode="auto">
              <a:xfrm>
                <a:off x="1796" y="3619"/>
                <a:ext cx="0" cy="15"/>
              </a:xfrm>
              <a:prstGeom prst="line">
                <a:avLst/>
              </a:prstGeom>
              <a:noFill/>
              <a:ln w="25400">
                <a:solidFill>
                  <a:srgbClr val="000000"/>
                </a:solidFill>
                <a:round/>
                <a:headEnd/>
                <a:tailEnd/>
              </a:ln>
            </p:spPr>
            <p:txBody>
              <a:bodyPr wrap="none" lIns="90181" tIns="46761" rIns="90181" bIns="46761">
                <a:spAutoFit/>
              </a:bodyPr>
              <a:lstStyle/>
              <a:p>
                <a:endParaRPr lang="en-US"/>
              </a:p>
            </p:txBody>
          </p:sp>
          <p:sp>
            <p:nvSpPr>
              <p:cNvPr id="19390" name="Line 42"/>
              <p:cNvSpPr>
                <a:spLocks noChangeShapeType="1"/>
              </p:cNvSpPr>
              <p:nvPr/>
            </p:nvSpPr>
            <p:spPr bwMode="auto">
              <a:xfrm>
                <a:off x="1899" y="3619"/>
                <a:ext cx="0" cy="15"/>
              </a:xfrm>
              <a:prstGeom prst="line">
                <a:avLst/>
              </a:prstGeom>
              <a:noFill/>
              <a:ln w="25400">
                <a:solidFill>
                  <a:srgbClr val="000000"/>
                </a:solidFill>
                <a:round/>
                <a:headEnd/>
                <a:tailEnd/>
              </a:ln>
            </p:spPr>
            <p:txBody>
              <a:bodyPr wrap="none" lIns="90181" tIns="46761" rIns="90181" bIns="46761">
                <a:spAutoFit/>
              </a:bodyPr>
              <a:lstStyle/>
              <a:p>
                <a:endParaRPr lang="en-US"/>
              </a:p>
            </p:txBody>
          </p:sp>
          <p:sp>
            <p:nvSpPr>
              <p:cNvPr id="19391" name="Line 43"/>
              <p:cNvSpPr>
                <a:spLocks noChangeShapeType="1"/>
              </p:cNvSpPr>
              <p:nvPr/>
            </p:nvSpPr>
            <p:spPr bwMode="auto">
              <a:xfrm>
                <a:off x="2003" y="3619"/>
                <a:ext cx="0" cy="15"/>
              </a:xfrm>
              <a:prstGeom prst="line">
                <a:avLst/>
              </a:prstGeom>
              <a:noFill/>
              <a:ln w="25400">
                <a:solidFill>
                  <a:srgbClr val="000000"/>
                </a:solidFill>
                <a:round/>
                <a:headEnd/>
                <a:tailEnd/>
              </a:ln>
            </p:spPr>
            <p:txBody>
              <a:bodyPr wrap="none" lIns="90181" tIns="46761" rIns="90181" bIns="46761">
                <a:spAutoFit/>
              </a:bodyPr>
              <a:lstStyle/>
              <a:p>
                <a:endParaRPr lang="en-US"/>
              </a:p>
            </p:txBody>
          </p:sp>
          <p:sp>
            <p:nvSpPr>
              <p:cNvPr id="19392" name="Line 44"/>
              <p:cNvSpPr>
                <a:spLocks noChangeShapeType="1"/>
              </p:cNvSpPr>
              <p:nvPr/>
            </p:nvSpPr>
            <p:spPr bwMode="auto">
              <a:xfrm>
                <a:off x="2104" y="3619"/>
                <a:ext cx="0" cy="15"/>
              </a:xfrm>
              <a:prstGeom prst="line">
                <a:avLst/>
              </a:prstGeom>
              <a:noFill/>
              <a:ln w="25400">
                <a:solidFill>
                  <a:srgbClr val="000000"/>
                </a:solidFill>
                <a:round/>
                <a:headEnd/>
                <a:tailEnd/>
              </a:ln>
            </p:spPr>
            <p:txBody>
              <a:bodyPr wrap="none" lIns="90181" tIns="46761" rIns="90181" bIns="46761">
                <a:spAutoFit/>
              </a:bodyPr>
              <a:lstStyle/>
              <a:p>
                <a:endParaRPr lang="en-US"/>
              </a:p>
            </p:txBody>
          </p:sp>
          <p:sp>
            <p:nvSpPr>
              <p:cNvPr id="19393" name="Line 45"/>
              <p:cNvSpPr>
                <a:spLocks noChangeShapeType="1"/>
              </p:cNvSpPr>
              <p:nvPr/>
            </p:nvSpPr>
            <p:spPr bwMode="auto">
              <a:xfrm flipH="1">
                <a:off x="1054" y="3619"/>
                <a:ext cx="32" cy="0"/>
              </a:xfrm>
              <a:prstGeom prst="line">
                <a:avLst/>
              </a:prstGeom>
              <a:noFill/>
              <a:ln w="25400">
                <a:solidFill>
                  <a:srgbClr val="000000"/>
                </a:solidFill>
                <a:round/>
                <a:headEnd/>
                <a:tailEnd/>
              </a:ln>
            </p:spPr>
            <p:txBody>
              <a:bodyPr wrap="none" lIns="90181" tIns="46761" rIns="90181" bIns="46761">
                <a:spAutoFit/>
              </a:bodyPr>
              <a:lstStyle/>
              <a:p>
                <a:endParaRPr lang="en-US"/>
              </a:p>
            </p:txBody>
          </p:sp>
          <p:sp>
            <p:nvSpPr>
              <p:cNvPr id="19394" name="Line 46"/>
              <p:cNvSpPr>
                <a:spLocks noChangeShapeType="1"/>
              </p:cNvSpPr>
              <p:nvPr/>
            </p:nvSpPr>
            <p:spPr bwMode="auto">
              <a:xfrm flipH="1">
                <a:off x="1054" y="3522"/>
                <a:ext cx="32" cy="0"/>
              </a:xfrm>
              <a:prstGeom prst="line">
                <a:avLst/>
              </a:prstGeom>
              <a:noFill/>
              <a:ln w="25400">
                <a:solidFill>
                  <a:srgbClr val="000000"/>
                </a:solidFill>
                <a:round/>
                <a:headEnd/>
                <a:tailEnd/>
              </a:ln>
            </p:spPr>
            <p:txBody>
              <a:bodyPr wrap="none" lIns="90181" tIns="46761" rIns="90181" bIns="46761">
                <a:spAutoFit/>
              </a:bodyPr>
              <a:lstStyle/>
              <a:p>
                <a:endParaRPr lang="en-US"/>
              </a:p>
            </p:txBody>
          </p:sp>
          <p:sp>
            <p:nvSpPr>
              <p:cNvPr id="19395" name="Line 47"/>
              <p:cNvSpPr>
                <a:spLocks noChangeShapeType="1"/>
              </p:cNvSpPr>
              <p:nvPr/>
            </p:nvSpPr>
            <p:spPr bwMode="auto">
              <a:xfrm flipH="1">
                <a:off x="1054" y="3425"/>
                <a:ext cx="32" cy="0"/>
              </a:xfrm>
              <a:prstGeom prst="line">
                <a:avLst/>
              </a:prstGeom>
              <a:noFill/>
              <a:ln w="25400">
                <a:solidFill>
                  <a:srgbClr val="000000"/>
                </a:solidFill>
                <a:round/>
                <a:headEnd/>
                <a:tailEnd/>
              </a:ln>
            </p:spPr>
            <p:txBody>
              <a:bodyPr wrap="none" lIns="90181" tIns="46761" rIns="90181" bIns="46761">
                <a:spAutoFit/>
              </a:bodyPr>
              <a:lstStyle/>
              <a:p>
                <a:endParaRPr lang="en-US"/>
              </a:p>
            </p:txBody>
          </p:sp>
          <p:sp>
            <p:nvSpPr>
              <p:cNvPr id="19396" name="Line 48"/>
              <p:cNvSpPr>
                <a:spLocks noChangeShapeType="1"/>
              </p:cNvSpPr>
              <p:nvPr/>
            </p:nvSpPr>
            <p:spPr bwMode="auto">
              <a:xfrm flipH="1">
                <a:off x="1054" y="3327"/>
                <a:ext cx="32" cy="0"/>
              </a:xfrm>
              <a:prstGeom prst="line">
                <a:avLst/>
              </a:prstGeom>
              <a:noFill/>
              <a:ln w="25400">
                <a:solidFill>
                  <a:srgbClr val="000000"/>
                </a:solidFill>
                <a:round/>
                <a:headEnd/>
                <a:tailEnd/>
              </a:ln>
            </p:spPr>
            <p:txBody>
              <a:bodyPr wrap="none" lIns="90181" tIns="46761" rIns="90181" bIns="46761">
                <a:spAutoFit/>
              </a:bodyPr>
              <a:lstStyle/>
              <a:p>
                <a:endParaRPr lang="en-US"/>
              </a:p>
            </p:txBody>
          </p:sp>
          <p:sp>
            <p:nvSpPr>
              <p:cNvPr id="19397" name="Line 49"/>
              <p:cNvSpPr>
                <a:spLocks noChangeShapeType="1"/>
              </p:cNvSpPr>
              <p:nvPr/>
            </p:nvSpPr>
            <p:spPr bwMode="auto">
              <a:xfrm flipH="1">
                <a:off x="1054" y="3230"/>
                <a:ext cx="32" cy="0"/>
              </a:xfrm>
              <a:prstGeom prst="line">
                <a:avLst/>
              </a:prstGeom>
              <a:noFill/>
              <a:ln w="25400">
                <a:solidFill>
                  <a:srgbClr val="000000"/>
                </a:solidFill>
                <a:round/>
                <a:headEnd/>
                <a:tailEnd/>
              </a:ln>
            </p:spPr>
            <p:txBody>
              <a:bodyPr wrap="none" lIns="90181" tIns="46761" rIns="90181" bIns="46761">
                <a:spAutoFit/>
              </a:bodyPr>
              <a:lstStyle/>
              <a:p>
                <a:endParaRPr lang="en-US"/>
              </a:p>
            </p:txBody>
          </p:sp>
          <p:sp>
            <p:nvSpPr>
              <p:cNvPr id="19398" name="Line 50"/>
              <p:cNvSpPr>
                <a:spLocks noChangeShapeType="1"/>
              </p:cNvSpPr>
              <p:nvPr/>
            </p:nvSpPr>
            <p:spPr bwMode="auto">
              <a:xfrm flipH="1">
                <a:off x="1054" y="3133"/>
                <a:ext cx="32" cy="0"/>
              </a:xfrm>
              <a:prstGeom prst="line">
                <a:avLst/>
              </a:prstGeom>
              <a:noFill/>
              <a:ln w="25400">
                <a:solidFill>
                  <a:srgbClr val="000000"/>
                </a:solidFill>
                <a:round/>
                <a:headEnd/>
                <a:tailEnd/>
              </a:ln>
            </p:spPr>
            <p:txBody>
              <a:bodyPr wrap="none" lIns="90181" tIns="46761" rIns="90181" bIns="46761">
                <a:spAutoFit/>
              </a:bodyPr>
              <a:lstStyle/>
              <a:p>
                <a:endParaRPr lang="en-US"/>
              </a:p>
            </p:txBody>
          </p:sp>
          <p:sp>
            <p:nvSpPr>
              <p:cNvPr id="19399" name="Line 51"/>
              <p:cNvSpPr>
                <a:spLocks noChangeShapeType="1"/>
              </p:cNvSpPr>
              <p:nvPr/>
            </p:nvSpPr>
            <p:spPr bwMode="auto">
              <a:xfrm flipH="1">
                <a:off x="1054" y="3035"/>
                <a:ext cx="32" cy="0"/>
              </a:xfrm>
              <a:prstGeom prst="line">
                <a:avLst/>
              </a:prstGeom>
              <a:noFill/>
              <a:ln w="25400">
                <a:solidFill>
                  <a:srgbClr val="000000"/>
                </a:solidFill>
                <a:round/>
                <a:headEnd/>
                <a:tailEnd/>
              </a:ln>
            </p:spPr>
            <p:txBody>
              <a:bodyPr wrap="none" lIns="90181" tIns="46761" rIns="90181" bIns="46761">
                <a:spAutoFit/>
              </a:bodyPr>
              <a:lstStyle/>
              <a:p>
                <a:endParaRPr lang="en-US"/>
              </a:p>
            </p:txBody>
          </p:sp>
          <p:sp>
            <p:nvSpPr>
              <p:cNvPr id="19400" name="Line 52"/>
              <p:cNvSpPr>
                <a:spLocks noChangeShapeType="1"/>
              </p:cNvSpPr>
              <p:nvPr/>
            </p:nvSpPr>
            <p:spPr bwMode="auto">
              <a:xfrm flipH="1">
                <a:off x="1054" y="2937"/>
                <a:ext cx="32" cy="0"/>
              </a:xfrm>
              <a:prstGeom prst="line">
                <a:avLst/>
              </a:prstGeom>
              <a:noFill/>
              <a:ln w="25400">
                <a:solidFill>
                  <a:srgbClr val="000000"/>
                </a:solidFill>
                <a:round/>
                <a:headEnd/>
                <a:tailEnd/>
              </a:ln>
            </p:spPr>
            <p:txBody>
              <a:bodyPr wrap="none" lIns="90181" tIns="46761" rIns="90181" bIns="46761">
                <a:spAutoFit/>
              </a:bodyPr>
              <a:lstStyle/>
              <a:p>
                <a:endParaRPr lang="en-US"/>
              </a:p>
            </p:txBody>
          </p:sp>
          <p:sp>
            <p:nvSpPr>
              <p:cNvPr id="19401" name="Line 53"/>
              <p:cNvSpPr>
                <a:spLocks noChangeShapeType="1"/>
              </p:cNvSpPr>
              <p:nvPr/>
            </p:nvSpPr>
            <p:spPr bwMode="auto">
              <a:xfrm flipH="1">
                <a:off x="1054" y="2841"/>
                <a:ext cx="32" cy="0"/>
              </a:xfrm>
              <a:prstGeom prst="line">
                <a:avLst/>
              </a:prstGeom>
              <a:noFill/>
              <a:ln w="25400">
                <a:solidFill>
                  <a:srgbClr val="000000"/>
                </a:solidFill>
                <a:round/>
                <a:headEnd/>
                <a:tailEnd/>
              </a:ln>
            </p:spPr>
            <p:txBody>
              <a:bodyPr wrap="none" lIns="90181" tIns="46761" rIns="90181" bIns="46761">
                <a:spAutoFit/>
              </a:bodyPr>
              <a:lstStyle/>
              <a:p>
                <a:endParaRPr lang="en-US"/>
              </a:p>
            </p:txBody>
          </p:sp>
          <p:sp>
            <p:nvSpPr>
              <p:cNvPr id="19402" name="Line 54"/>
              <p:cNvSpPr>
                <a:spLocks noChangeShapeType="1"/>
              </p:cNvSpPr>
              <p:nvPr/>
            </p:nvSpPr>
            <p:spPr bwMode="auto">
              <a:xfrm flipH="1">
                <a:off x="1054" y="2743"/>
                <a:ext cx="32" cy="0"/>
              </a:xfrm>
              <a:prstGeom prst="line">
                <a:avLst/>
              </a:prstGeom>
              <a:noFill/>
              <a:ln w="25400">
                <a:solidFill>
                  <a:srgbClr val="000000"/>
                </a:solidFill>
                <a:round/>
                <a:headEnd/>
                <a:tailEnd/>
              </a:ln>
            </p:spPr>
            <p:txBody>
              <a:bodyPr wrap="none" lIns="90181" tIns="46761" rIns="90181" bIns="46761">
                <a:spAutoFit/>
              </a:bodyPr>
              <a:lstStyle/>
              <a:p>
                <a:endParaRPr lang="en-US"/>
              </a:p>
            </p:txBody>
          </p:sp>
          <p:sp>
            <p:nvSpPr>
              <p:cNvPr id="19403" name="Line 55"/>
              <p:cNvSpPr>
                <a:spLocks noChangeShapeType="1"/>
              </p:cNvSpPr>
              <p:nvPr/>
            </p:nvSpPr>
            <p:spPr bwMode="auto">
              <a:xfrm flipH="1">
                <a:off x="1054" y="2645"/>
                <a:ext cx="32" cy="0"/>
              </a:xfrm>
              <a:prstGeom prst="line">
                <a:avLst/>
              </a:prstGeom>
              <a:noFill/>
              <a:ln w="25400">
                <a:solidFill>
                  <a:srgbClr val="000000"/>
                </a:solidFill>
                <a:round/>
                <a:headEnd/>
                <a:tailEnd/>
              </a:ln>
            </p:spPr>
            <p:txBody>
              <a:bodyPr wrap="none" lIns="90181" tIns="46761" rIns="90181" bIns="46761">
                <a:spAutoFit/>
              </a:bodyPr>
              <a:lstStyle/>
              <a:p>
                <a:endParaRPr lang="en-US"/>
              </a:p>
            </p:txBody>
          </p:sp>
          <p:sp>
            <p:nvSpPr>
              <p:cNvPr id="19404" name="Freeform 56"/>
              <p:cNvSpPr>
                <a:spLocks/>
              </p:cNvSpPr>
              <p:nvPr/>
            </p:nvSpPr>
            <p:spPr bwMode="auto">
              <a:xfrm>
                <a:off x="1470" y="3342"/>
                <a:ext cx="170" cy="177"/>
              </a:xfrm>
              <a:custGeom>
                <a:avLst/>
                <a:gdLst>
                  <a:gd name="T0" fmla="*/ 31 w 170"/>
                  <a:gd name="T1" fmla="*/ 0 h 177"/>
                  <a:gd name="T2" fmla="*/ 30 w 170"/>
                  <a:gd name="T3" fmla="*/ 9 h 177"/>
                  <a:gd name="T4" fmla="*/ 40 w 170"/>
                  <a:gd name="T5" fmla="*/ 11 h 177"/>
                  <a:gd name="T6" fmla="*/ 49 w 170"/>
                  <a:gd name="T7" fmla="*/ 14 h 177"/>
                  <a:gd name="T8" fmla="*/ 58 w 170"/>
                  <a:gd name="T9" fmla="*/ 18 h 177"/>
                  <a:gd name="T10" fmla="*/ 66 w 170"/>
                  <a:gd name="T11" fmla="*/ 21 h 177"/>
                  <a:gd name="T12" fmla="*/ 74 w 170"/>
                  <a:gd name="T13" fmla="*/ 26 h 177"/>
                  <a:gd name="T14" fmla="*/ 83 w 170"/>
                  <a:gd name="T15" fmla="*/ 30 h 177"/>
                  <a:gd name="T16" fmla="*/ 91 w 170"/>
                  <a:gd name="T17" fmla="*/ 35 h 177"/>
                  <a:gd name="T18" fmla="*/ 99 w 170"/>
                  <a:gd name="T19" fmla="*/ 41 h 177"/>
                  <a:gd name="T20" fmla="*/ 106 w 170"/>
                  <a:gd name="T21" fmla="*/ 46 h 177"/>
                  <a:gd name="T22" fmla="*/ 113 w 170"/>
                  <a:gd name="T23" fmla="*/ 53 h 177"/>
                  <a:gd name="T24" fmla="*/ 120 w 170"/>
                  <a:gd name="T25" fmla="*/ 59 h 177"/>
                  <a:gd name="T26" fmla="*/ 126 w 170"/>
                  <a:gd name="T27" fmla="*/ 66 h 177"/>
                  <a:gd name="T28" fmla="*/ 132 w 170"/>
                  <a:gd name="T29" fmla="*/ 73 h 177"/>
                  <a:gd name="T30" fmla="*/ 138 w 170"/>
                  <a:gd name="T31" fmla="*/ 80 h 177"/>
                  <a:gd name="T32" fmla="*/ 143 w 170"/>
                  <a:gd name="T33" fmla="*/ 88 h 177"/>
                  <a:gd name="T34" fmla="*/ 147 w 170"/>
                  <a:gd name="T35" fmla="*/ 96 h 177"/>
                  <a:gd name="T36" fmla="*/ 152 w 170"/>
                  <a:gd name="T37" fmla="*/ 104 h 177"/>
                  <a:gd name="T38" fmla="*/ 155 w 170"/>
                  <a:gd name="T39" fmla="*/ 113 h 177"/>
                  <a:gd name="T40" fmla="*/ 159 w 170"/>
                  <a:gd name="T41" fmla="*/ 121 h 177"/>
                  <a:gd name="T42" fmla="*/ 162 w 170"/>
                  <a:gd name="T43" fmla="*/ 130 h 177"/>
                  <a:gd name="T44" fmla="*/ 164 w 170"/>
                  <a:gd name="T45" fmla="*/ 139 h 177"/>
                  <a:gd name="T46" fmla="*/ 166 w 170"/>
                  <a:gd name="T47" fmla="*/ 148 h 177"/>
                  <a:gd name="T48" fmla="*/ 167 w 170"/>
                  <a:gd name="T49" fmla="*/ 157 h 177"/>
                  <a:gd name="T50" fmla="*/ 169 w 170"/>
                  <a:gd name="T51" fmla="*/ 166 h 177"/>
                  <a:gd name="T52" fmla="*/ 169 w 170"/>
                  <a:gd name="T53" fmla="*/ 175 h 177"/>
                  <a:gd name="T54" fmla="*/ 168 w 170"/>
                  <a:gd name="T55" fmla="*/ 169 h 177"/>
                  <a:gd name="T56" fmla="*/ 165 w 170"/>
                  <a:gd name="T57" fmla="*/ 159 h 177"/>
                  <a:gd name="T58" fmla="*/ 162 w 170"/>
                  <a:gd name="T59" fmla="*/ 150 h 177"/>
                  <a:gd name="T60" fmla="*/ 158 w 170"/>
                  <a:gd name="T61" fmla="*/ 140 h 177"/>
                  <a:gd name="T62" fmla="*/ 154 w 170"/>
                  <a:gd name="T63" fmla="*/ 130 h 177"/>
                  <a:gd name="T64" fmla="*/ 149 w 170"/>
                  <a:gd name="T65" fmla="*/ 121 h 177"/>
                  <a:gd name="T66" fmla="*/ 144 w 170"/>
                  <a:gd name="T67" fmla="*/ 112 h 177"/>
                  <a:gd name="T68" fmla="*/ 138 w 170"/>
                  <a:gd name="T69" fmla="*/ 104 h 177"/>
                  <a:gd name="T70" fmla="*/ 132 w 170"/>
                  <a:gd name="T71" fmla="*/ 96 h 177"/>
                  <a:gd name="T72" fmla="*/ 125 w 170"/>
                  <a:gd name="T73" fmla="*/ 88 h 177"/>
                  <a:gd name="T74" fmla="*/ 118 w 170"/>
                  <a:gd name="T75" fmla="*/ 80 h 177"/>
                  <a:gd name="T76" fmla="*/ 111 w 170"/>
                  <a:gd name="T77" fmla="*/ 73 h 177"/>
                  <a:gd name="T78" fmla="*/ 103 w 170"/>
                  <a:gd name="T79" fmla="*/ 66 h 177"/>
                  <a:gd name="T80" fmla="*/ 94 w 170"/>
                  <a:gd name="T81" fmla="*/ 59 h 177"/>
                  <a:gd name="T82" fmla="*/ 86 w 170"/>
                  <a:gd name="T83" fmla="*/ 53 h 177"/>
                  <a:gd name="T84" fmla="*/ 76 w 170"/>
                  <a:gd name="T85" fmla="*/ 47 h 177"/>
                  <a:gd name="T86" fmla="*/ 67 w 170"/>
                  <a:gd name="T87" fmla="*/ 42 h 177"/>
                  <a:gd name="T88" fmla="*/ 58 w 170"/>
                  <a:gd name="T89" fmla="*/ 37 h 177"/>
                  <a:gd name="T90" fmla="*/ 48 w 170"/>
                  <a:gd name="T91" fmla="*/ 33 h 177"/>
                  <a:gd name="T92" fmla="*/ 38 w 170"/>
                  <a:gd name="T93" fmla="*/ 29 h 177"/>
                  <a:gd name="T94" fmla="*/ 28 w 170"/>
                  <a:gd name="T95" fmla="*/ 26 h 177"/>
                  <a:gd name="T96" fmla="*/ 18 w 170"/>
                  <a:gd name="T97" fmla="*/ 23 h 17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70"/>
                  <a:gd name="T148" fmla="*/ 0 h 177"/>
                  <a:gd name="T149" fmla="*/ 170 w 170"/>
                  <a:gd name="T150" fmla="*/ 177 h 177"/>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70" h="177">
                    <a:moveTo>
                      <a:pt x="11" y="31"/>
                    </a:moveTo>
                    <a:lnTo>
                      <a:pt x="0" y="8"/>
                    </a:lnTo>
                    <a:lnTo>
                      <a:pt x="31" y="0"/>
                    </a:lnTo>
                    <a:lnTo>
                      <a:pt x="26" y="8"/>
                    </a:lnTo>
                    <a:lnTo>
                      <a:pt x="27" y="8"/>
                    </a:lnTo>
                    <a:lnTo>
                      <a:pt x="30" y="9"/>
                    </a:lnTo>
                    <a:lnTo>
                      <a:pt x="33" y="10"/>
                    </a:lnTo>
                    <a:lnTo>
                      <a:pt x="36" y="10"/>
                    </a:lnTo>
                    <a:lnTo>
                      <a:pt x="40" y="11"/>
                    </a:lnTo>
                    <a:lnTo>
                      <a:pt x="42" y="12"/>
                    </a:lnTo>
                    <a:lnTo>
                      <a:pt x="46" y="13"/>
                    </a:lnTo>
                    <a:lnTo>
                      <a:pt x="49" y="14"/>
                    </a:lnTo>
                    <a:lnTo>
                      <a:pt x="52" y="15"/>
                    </a:lnTo>
                    <a:lnTo>
                      <a:pt x="54" y="16"/>
                    </a:lnTo>
                    <a:lnTo>
                      <a:pt x="58" y="18"/>
                    </a:lnTo>
                    <a:lnTo>
                      <a:pt x="60" y="19"/>
                    </a:lnTo>
                    <a:lnTo>
                      <a:pt x="63" y="20"/>
                    </a:lnTo>
                    <a:lnTo>
                      <a:pt x="66" y="21"/>
                    </a:lnTo>
                    <a:lnTo>
                      <a:pt x="69" y="23"/>
                    </a:lnTo>
                    <a:lnTo>
                      <a:pt x="72" y="24"/>
                    </a:lnTo>
                    <a:lnTo>
                      <a:pt x="74" y="26"/>
                    </a:lnTo>
                    <a:lnTo>
                      <a:pt x="78" y="27"/>
                    </a:lnTo>
                    <a:lnTo>
                      <a:pt x="80" y="29"/>
                    </a:lnTo>
                    <a:lnTo>
                      <a:pt x="83" y="30"/>
                    </a:lnTo>
                    <a:lnTo>
                      <a:pt x="86" y="32"/>
                    </a:lnTo>
                    <a:lnTo>
                      <a:pt x="88" y="34"/>
                    </a:lnTo>
                    <a:lnTo>
                      <a:pt x="91" y="35"/>
                    </a:lnTo>
                    <a:lnTo>
                      <a:pt x="94" y="37"/>
                    </a:lnTo>
                    <a:lnTo>
                      <a:pt x="96" y="39"/>
                    </a:lnTo>
                    <a:lnTo>
                      <a:pt x="99" y="41"/>
                    </a:lnTo>
                    <a:lnTo>
                      <a:pt x="101" y="42"/>
                    </a:lnTo>
                    <a:lnTo>
                      <a:pt x="104" y="44"/>
                    </a:lnTo>
                    <a:lnTo>
                      <a:pt x="106" y="46"/>
                    </a:lnTo>
                    <a:lnTo>
                      <a:pt x="109" y="49"/>
                    </a:lnTo>
                    <a:lnTo>
                      <a:pt x="111" y="51"/>
                    </a:lnTo>
                    <a:lnTo>
                      <a:pt x="113" y="53"/>
                    </a:lnTo>
                    <a:lnTo>
                      <a:pt x="115" y="55"/>
                    </a:lnTo>
                    <a:lnTo>
                      <a:pt x="117" y="57"/>
                    </a:lnTo>
                    <a:lnTo>
                      <a:pt x="120" y="59"/>
                    </a:lnTo>
                    <a:lnTo>
                      <a:pt x="122" y="61"/>
                    </a:lnTo>
                    <a:lnTo>
                      <a:pt x="124" y="64"/>
                    </a:lnTo>
                    <a:lnTo>
                      <a:pt x="126" y="66"/>
                    </a:lnTo>
                    <a:lnTo>
                      <a:pt x="128" y="68"/>
                    </a:lnTo>
                    <a:lnTo>
                      <a:pt x="130" y="71"/>
                    </a:lnTo>
                    <a:lnTo>
                      <a:pt x="132" y="73"/>
                    </a:lnTo>
                    <a:lnTo>
                      <a:pt x="134" y="76"/>
                    </a:lnTo>
                    <a:lnTo>
                      <a:pt x="136" y="78"/>
                    </a:lnTo>
                    <a:lnTo>
                      <a:pt x="138" y="80"/>
                    </a:lnTo>
                    <a:lnTo>
                      <a:pt x="139" y="83"/>
                    </a:lnTo>
                    <a:lnTo>
                      <a:pt x="141" y="86"/>
                    </a:lnTo>
                    <a:lnTo>
                      <a:pt x="143" y="88"/>
                    </a:lnTo>
                    <a:lnTo>
                      <a:pt x="144" y="91"/>
                    </a:lnTo>
                    <a:lnTo>
                      <a:pt x="146" y="93"/>
                    </a:lnTo>
                    <a:lnTo>
                      <a:pt x="147" y="96"/>
                    </a:lnTo>
                    <a:lnTo>
                      <a:pt x="149" y="99"/>
                    </a:lnTo>
                    <a:lnTo>
                      <a:pt x="150" y="101"/>
                    </a:lnTo>
                    <a:lnTo>
                      <a:pt x="152" y="104"/>
                    </a:lnTo>
                    <a:lnTo>
                      <a:pt x="153" y="107"/>
                    </a:lnTo>
                    <a:lnTo>
                      <a:pt x="154" y="110"/>
                    </a:lnTo>
                    <a:lnTo>
                      <a:pt x="155" y="113"/>
                    </a:lnTo>
                    <a:lnTo>
                      <a:pt x="157" y="116"/>
                    </a:lnTo>
                    <a:lnTo>
                      <a:pt x="158" y="118"/>
                    </a:lnTo>
                    <a:lnTo>
                      <a:pt x="159" y="121"/>
                    </a:lnTo>
                    <a:lnTo>
                      <a:pt x="160" y="124"/>
                    </a:lnTo>
                    <a:lnTo>
                      <a:pt x="161" y="127"/>
                    </a:lnTo>
                    <a:lnTo>
                      <a:pt x="162" y="130"/>
                    </a:lnTo>
                    <a:lnTo>
                      <a:pt x="163" y="133"/>
                    </a:lnTo>
                    <a:lnTo>
                      <a:pt x="163" y="136"/>
                    </a:lnTo>
                    <a:lnTo>
                      <a:pt x="164" y="139"/>
                    </a:lnTo>
                    <a:lnTo>
                      <a:pt x="165" y="142"/>
                    </a:lnTo>
                    <a:lnTo>
                      <a:pt x="165" y="145"/>
                    </a:lnTo>
                    <a:lnTo>
                      <a:pt x="166" y="148"/>
                    </a:lnTo>
                    <a:lnTo>
                      <a:pt x="167" y="151"/>
                    </a:lnTo>
                    <a:lnTo>
                      <a:pt x="167" y="154"/>
                    </a:lnTo>
                    <a:lnTo>
                      <a:pt x="167" y="157"/>
                    </a:lnTo>
                    <a:lnTo>
                      <a:pt x="168" y="160"/>
                    </a:lnTo>
                    <a:lnTo>
                      <a:pt x="168" y="163"/>
                    </a:lnTo>
                    <a:lnTo>
                      <a:pt x="169" y="166"/>
                    </a:lnTo>
                    <a:lnTo>
                      <a:pt x="169" y="169"/>
                    </a:lnTo>
                    <a:lnTo>
                      <a:pt x="169" y="172"/>
                    </a:lnTo>
                    <a:lnTo>
                      <a:pt x="169" y="175"/>
                    </a:lnTo>
                    <a:lnTo>
                      <a:pt x="169" y="176"/>
                    </a:lnTo>
                    <a:lnTo>
                      <a:pt x="169" y="173"/>
                    </a:lnTo>
                    <a:lnTo>
                      <a:pt x="168" y="169"/>
                    </a:lnTo>
                    <a:lnTo>
                      <a:pt x="167" y="166"/>
                    </a:lnTo>
                    <a:lnTo>
                      <a:pt x="166" y="163"/>
                    </a:lnTo>
                    <a:lnTo>
                      <a:pt x="165" y="159"/>
                    </a:lnTo>
                    <a:lnTo>
                      <a:pt x="164" y="156"/>
                    </a:lnTo>
                    <a:lnTo>
                      <a:pt x="163" y="153"/>
                    </a:lnTo>
                    <a:lnTo>
                      <a:pt x="162" y="150"/>
                    </a:lnTo>
                    <a:lnTo>
                      <a:pt x="161" y="146"/>
                    </a:lnTo>
                    <a:lnTo>
                      <a:pt x="159" y="143"/>
                    </a:lnTo>
                    <a:lnTo>
                      <a:pt x="158" y="140"/>
                    </a:lnTo>
                    <a:lnTo>
                      <a:pt x="157" y="137"/>
                    </a:lnTo>
                    <a:lnTo>
                      <a:pt x="155" y="134"/>
                    </a:lnTo>
                    <a:lnTo>
                      <a:pt x="154" y="130"/>
                    </a:lnTo>
                    <a:lnTo>
                      <a:pt x="152" y="127"/>
                    </a:lnTo>
                    <a:lnTo>
                      <a:pt x="151" y="124"/>
                    </a:lnTo>
                    <a:lnTo>
                      <a:pt x="149" y="121"/>
                    </a:lnTo>
                    <a:lnTo>
                      <a:pt x="147" y="118"/>
                    </a:lnTo>
                    <a:lnTo>
                      <a:pt x="145" y="116"/>
                    </a:lnTo>
                    <a:lnTo>
                      <a:pt x="144" y="112"/>
                    </a:lnTo>
                    <a:lnTo>
                      <a:pt x="142" y="110"/>
                    </a:lnTo>
                    <a:lnTo>
                      <a:pt x="140" y="107"/>
                    </a:lnTo>
                    <a:lnTo>
                      <a:pt x="138" y="104"/>
                    </a:lnTo>
                    <a:lnTo>
                      <a:pt x="136" y="101"/>
                    </a:lnTo>
                    <a:lnTo>
                      <a:pt x="134" y="98"/>
                    </a:lnTo>
                    <a:lnTo>
                      <a:pt x="132" y="96"/>
                    </a:lnTo>
                    <a:lnTo>
                      <a:pt x="129" y="93"/>
                    </a:lnTo>
                    <a:lnTo>
                      <a:pt x="127" y="90"/>
                    </a:lnTo>
                    <a:lnTo>
                      <a:pt x="125" y="88"/>
                    </a:lnTo>
                    <a:lnTo>
                      <a:pt x="123" y="85"/>
                    </a:lnTo>
                    <a:lnTo>
                      <a:pt x="120" y="82"/>
                    </a:lnTo>
                    <a:lnTo>
                      <a:pt x="118" y="80"/>
                    </a:lnTo>
                    <a:lnTo>
                      <a:pt x="115" y="77"/>
                    </a:lnTo>
                    <a:lnTo>
                      <a:pt x="113" y="75"/>
                    </a:lnTo>
                    <a:lnTo>
                      <a:pt x="111" y="73"/>
                    </a:lnTo>
                    <a:lnTo>
                      <a:pt x="108" y="70"/>
                    </a:lnTo>
                    <a:lnTo>
                      <a:pt x="105" y="68"/>
                    </a:lnTo>
                    <a:lnTo>
                      <a:pt x="103" y="66"/>
                    </a:lnTo>
                    <a:lnTo>
                      <a:pt x="100" y="64"/>
                    </a:lnTo>
                    <a:lnTo>
                      <a:pt x="97" y="61"/>
                    </a:lnTo>
                    <a:lnTo>
                      <a:pt x="94" y="59"/>
                    </a:lnTo>
                    <a:lnTo>
                      <a:pt x="91" y="57"/>
                    </a:lnTo>
                    <a:lnTo>
                      <a:pt x="89" y="55"/>
                    </a:lnTo>
                    <a:lnTo>
                      <a:pt x="86" y="53"/>
                    </a:lnTo>
                    <a:lnTo>
                      <a:pt x="82" y="51"/>
                    </a:lnTo>
                    <a:lnTo>
                      <a:pt x="80" y="49"/>
                    </a:lnTo>
                    <a:lnTo>
                      <a:pt x="76" y="47"/>
                    </a:lnTo>
                    <a:lnTo>
                      <a:pt x="74" y="46"/>
                    </a:lnTo>
                    <a:lnTo>
                      <a:pt x="70" y="44"/>
                    </a:lnTo>
                    <a:lnTo>
                      <a:pt x="67" y="42"/>
                    </a:lnTo>
                    <a:lnTo>
                      <a:pt x="64" y="41"/>
                    </a:lnTo>
                    <a:lnTo>
                      <a:pt x="61" y="39"/>
                    </a:lnTo>
                    <a:lnTo>
                      <a:pt x="58" y="37"/>
                    </a:lnTo>
                    <a:lnTo>
                      <a:pt x="54" y="36"/>
                    </a:lnTo>
                    <a:lnTo>
                      <a:pt x="51" y="35"/>
                    </a:lnTo>
                    <a:lnTo>
                      <a:pt x="48" y="33"/>
                    </a:lnTo>
                    <a:lnTo>
                      <a:pt x="45" y="32"/>
                    </a:lnTo>
                    <a:lnTo>
                      <a:pt x="42" y="31"/>
                    </a:lnTo>
                    <a:lnTo>
                      <a:pt x="38" y="29"/>
                    </a:lnTo>
                    <a:lnTo>
                      <a:pt x="35" y="28"/>
                    </a:lnTo>
                    <a:lnTo>
                      <a:pt x="31" y="27"/>
                    </a:lnTo>
                    <a:lnTo>
                      <a:pt x="28" y="26"/>
                    </a:lnTo>
                    <a:lnTo>
                      <a:pt x="24" y="25"/>
                    </a:lnTo>
                    <a:lnTo>
                      <a:pt x="21" y="24"/>
                    </a:lnTo>
                    <a:lnTo>
                      <a:pt x="18" y="23"/>
                    </a:lnTo>
                    <a:lnTo>
                      <a:pt x="16" y="23"/>
                    </a:lnTo>
                    <a:lnTo>
                      <a:pt x="11" y="31"/>
                    </a:lnTo>
                  </a:path>
                </a:pathLst>
              </a:custGeom>
              <a:solidFill>
                <a:srgbClr val="FFFF00"/>
              </a:solidFill>
              <a:ln w="12700" cap="rnd" cmpd="sng">
                <a:solidFill>
                  <a:srgbClr val="000000"/>
                </a:solidFill>
                <a:prstDash val="solid"/>
                <a:round/>
                <a:headEnd type="none" w="med" len="med"/>
                <a:tailEnd type="none" w="med" len="med"/>
              </a:ln>
            </p:spPr>
            <p:txBody>
              <a:bodyPr wrap="none" lIns="90181" tIns="46761" rIns="90181" bIns="46761">
                <a:spAutoFit/>
              </a:bodyPr>
              <a:lstStyle/>
              <a:p>
                <a:endParaRPr lang="en-US"/>
              </a:p>
            </p:txBody>
          </p:sp>
          <p:sp>
            <p:nvSpPr>
              <p:cNvPr id="96313" name="Rectangle 57"/>
              <p:cNvSpPr>
                <a:spLocks noChangeArrowheads="1"/>
              </p:cNvSpPr>
              <p:nvPr/>
            </p:nvSpPr>
            <p:spPr bwMode="auto">
              <a:xfrm>
                <a:off x="1512" y="3517"/>
                <a:ext cx="403" cy="105"/>
              </a:xfrm>
              <a:prstGeom prst="rect">
                <a:avLst/>
              </a:prstGeom>
              <a:noFill/>
              <a:ln w="12700">
                <a:noFill/>
                <a:miter lim="800000"/>
                <a:headEnd/>
                <a:tailEnd/>
              </a:ln>
              <a:effectLst/>
            </p:spPr>
            <p:txBody>
              <a:bodyPr wrap="none" lIns="90181" tIns="46761" rIns="90181" bIns="46761">
                <a:spAutoFit/>
              </a:bodyPr>
              <a:lstStyle/>
              <a:p>
                <a:pPr defTabSz="212725">
                  <a:defRPr/>
                </a:pPr>
                <a:r>
                  <a:rPr lang="en-US" sz="800" b="1" i="0">
                    <a:solidFill>
                      <a:srgbClr val="FFFF00"/>
                    </a:solidFill>
                    <a:effectLst>
                      <a:outerShdw blurRad="38100" dist="38100" dir="2700000" algn="tl">
                        <a:srgbClr val="C0C0C0"/>
                      </a:outerShdw>
                    </a:effectLst>
                    <a:latin typeface="Arial" charset="0"/>
                  </a:rPr>
                  <a:t>Stimulation</a:t>
                </a:r>
              </a:p>
            </p:txBody>
          </p:sp>
          <p:sp>
            <p:nvSpPr>
              <p:cNvPr id="19406" name="Freeform 58"/>
              <p:cNvSpPr>
                <a:spLocks/>
              </p:cNvSpPr>
              <p:nvPr/>
            </p:nvSpPr>
            <p:spPr bwMode="auto">
              <a:xfrm>
                <a:off x="1258" y="3544"/>
                <a:ext cx="14" cy="16"/>
              </a:xfrm>
              <a:custGeom>
                <a:avLst/>
                <a:gdLst>
                  <a:gd name="T0" fmla="*/ 0 w 14"/>
                  <a:gd name="T1" fmla="*/ 15 h 16"/>
                  <a:gd name="T2" fmla="*/ 13 w 14"/>
                  <a:gd name="T3" fmla="*/ 15 h 16"/>
                  <a:gd name="T4" fmla="*/ 13 w 14"/>
                  <a:gd name="T5" fmla="*/ 0 h 16"/>
                  <a:gd name="T6" fmla="*/ 0 w 14"/>
                  <a:gd name="T7" fmla="*/ 0 h 16"/>
                  <a:gd name="T8" fmla="*/ 0 w 14"/>
                  <a:gd name="T9" fmla="*/ 15 h 16"/>
                  <a:gd name="T10" fmla="*/ 0 60000 65536"/>
                  <a:gd name="T11" fmla="*/ 0 60000 65536"/>
                  <a:gd name="T12" fmla="*/ 0 60000 65536"/>
                  <a:gd name="T13" fmla="*/ 0 60000 65536"/>
                  <a:gd name="T14" fmla="*/ 0 60000 65536"/>
                  <a:gd name="T15" fmla="*/ 0 w 14"/>
                  <a:gd name="T16" fmla="*/ 0 h 16"/>
                  <a:gd name="T17" fmla="*/ 14 w 14"/>
                  <a:gd name="T18" fmla="*/ 16 h 16"/>
                </a:gdLst>
                <a:ahLst/>
                <a:cxnLst>
                  <a:cxn ang="T10">
                    <a:pos x="T0" y="T1"/>
                  </a:cxn>
                  <a:cxn ang="T11">
                    <a:pos x="T2" y="T3"/>
                  </a:cxn>
                  <a:cxn ang="T12">
                    <a:pos x="T4" y="T5"/>
                  </a:cxn>
                  <a:cxn ang="T13">
                    <a:pos x="T6" y="T7"/>
                  </a:cxn>
                  <a:cxn ang="T14">
                    <a:pos x="T8" y="T9"/>
                  </a:cxn>
                </a:cxnLst>
                <a:rect l="T15" t="T16" r="T17" b="T18"/>
                <a:pathLst>
                  <a:path w="14" h="16">
                    <a:moveTo>
                      <a:pt x="0" y="15"/>
                    </a:moveTo>
                    <a:lnTo>
                      <a:pt x="13" y="15"/>
                    </a:lnTo>
                    <a:lnTo>
                      <a:pt x="13" y="0"/>
                    </a:lnTo>
                    <a:lnTo>
                      <a:pt x="0" y="0"/>
                    </a:lnTo>
                    <a:lnTo>
                      <a:pt x="0" y="15"/>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407" name="Freeform 59"/>
              <p:cNvSpPr>
                <a:spLocks/>
              </p:cNvSpPr>
              <p:nvPr/>
            </p:nvSpPr>
            <p:spPr bwMode="auto">
              <a:xfrm>
                <a:off x="1422" y="3544"/>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408" name="Freeform 60"/>
              <p:cNvSpPr>
                <a:spLocks/>
              </p:cNvSpPr>
              <p:nvPr/>
            </p:nvSpPr>
            <p:spPr bwMode="auto">
              <a:xfrm>
                <a:off x="1094" y="3526"/>
                <a:ext cx="14" cy="17"/>
              </a:xfrm>
              <a:custGeom>
                <a:avLst/>
                <a:gdLst>
                  <a:gd name="T0" fmla="*/ 0 w 14"/>
                  <a:gd name="T1" fmla="*/ 16 h 17"/>
                  <a:gd name="T2" fmla="*/ 13 w 14"/>
                  <a:gd name="T3" fmla="*/ 16 h 17"/>
                  <a:gd name="T4" fmla="*/ 13 w 14"/>
                  <a:gd name="T5" fmla="*/ 0 h 17"/>
                  <a:gd name="T6" fmla="*/ 0 w 14"/>
                  <a:gd name="T7" fmla="*/ 0 h 17"/>
                  <a:gd name="T8" fmla="*/ 0 w 14"/>
                  <a:gd name="T9" fmla="*/ 16 h 17"/>
                  <a:gd name="T10" fmla="*/ 0 60000 65536"/>
                  <a:gd name="T11" fmla="*/ 0 60000 65536"/>
                  <a:gd name="T12" fmla="*/ 0 60000 65536"/>
                  <a:gd name="T13" fmla="*/ 0 60000 65536"/>
                  <a:gd name="T14" fmla="*/ 0 60000 65536"/>
                  <a:gd name="T15" fmla="*/ 0 w 14"/>
                  <a:gd name="T16" fmla="*/ 0 h 17"/>
                  <a:gd name="T17" fmla="*/ 14 w 14"/>
                  <a:gd name="T18" fmla="*/ 17 h 17"/>
                </a:gdLst>
                <a:ahLst/>
                <a:cxnLst>
                  <a:cxn ang="T10">
                    <a:pos x="T0" y="T1"/>
                  </a:cxn>
                  <a:cxn ang="T11">
                    <a:pos x="T2" y="T3"/>
                  </a:cxn>
                  <a:cxn ang="T12">
                    <a:pos x="T4" y="T5"/>
                  </a:cxn>
                  <a:cxn ang="T13">
                    <a:pos x="T6" y="T7"/>
                  </a:cxn>
                  <a:cxn ang="T14">
                    <a:pos x="T8" y="T9"/>
                  </a:cxn>
                </a:cxnLst>
                <a:rect l="T15" t="T16" r="T17" b="T18"/>
                <a:pathLst>
                  <a:path w="14" h="17">
                    <a:moveTo>
                      <a:pt x="0" y="16"/>
                    </a:moveTo>
                    <a:lnTo>
                      <a:pt x="13" y="16"/>
                    </a:lnTo>
                    <a:lnTo>
                      <a:pt x="13" y="0"/>
                    </a:lnTo>
                    <a:lnTo>
                      <a:pt x="0" y="0"/>
                    </a:lnTo>
                    <a:lnTo>
                      <a:pt x="0" y="16"/>
                    </a:lnTo>
                  </a:path>
                </a:pathLst>
              </a:custGeom>
              <a:solidFill>
                <a:srgbClr val="A0C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409" name="Freeform 61"/>
              <p:cNvSpPr>
                <a:spLocks/>
              </p:cNvSpPr>
              <p:nvPr/>
            </p:nvSpPr>
            <p:spPr bwMode="auto">
              <a:xfrm>
                <a:off x="1111" y="3526"/>
                <a:ext cx="47" cy="17"/>
              </a:xfrm>
              <a:custGeom>
                <a:avLst/>
                <a:gdLst>
                  <a:gd name="T0" fmla="*/ 0 w 47"/>
                  <a:gd name="T1" fmla="*/ 16 h 17"/>
                  <a:gd name="T2" fmla="*/ 46 w 47"/>
                  <a:gd name="T3" fmla="*/ 16 h 17"/>
                  <a:gd name="T4" fmla="*/ 46 w 47"/>
                  <a:gd name="T5" fmla="*/ 0 h 17"/>
                  <a:gd name="T6" fmla="*/ 0 w 47"/>
                  <a:gd name="T7" fmla="*/ 0 h 17"/>
                  <a:gd name="T8" fmla="*/ 0 w 47"/>
                  <a:gd name="T9" fmla="*/ 16 h 17"/>
                  <a:gd name="T10" fmla="*/ 0 60000 65536"/>
                  <a:gd name="T11" fmla="*/ 0 60000 65536"/>
                  <a:gd name="T12" fmla="*/ 0 60000 65536"/>
                  <a:gd name="T13" fmla="*/ 0 60000 65536"/>
                  <a:gd name="T14" fmla="*/ 0 60000 65536"/>
                  <a:gd name="T15" fmla="*/ 0 w 47"/>
                  <a:gd name="T16" fmla="*/ 0 h 17"/>
                  <a:gd name="T17" fmla="*/ 47 w 47"/>
                  <a:gd name="T18" fmla="*/ 17 h 17"/>
                </a:gdLst>
                <a:ahLst/>
                <a:cxnLst>
                  <a:cxn ang="T10">
                    <a:pos x="T0" y="T1"/>
                  </a:cxn>
                  <a:cxn ang="T11">
                    <a:pos x="T2" y="T3"/>
                  </a:cxn>
                  <a:cxn ang="T12">
                    <a:pos x="T4" y="T5"/>
                  </a:cxn>
                  <a:cxn ang="T13">
                    <a:pos x="T6" y="T7"/>
                  </a:cxn>
                  <a:cxn ang="T14">
                    <a:pos x="T8" y="T9"/>
                  </a:cxn>
                </a:cxnLst>
                <a:rect l="T15" t="T16" r="T17" b="T18"/>
                <a:pathLst>
                  <a:path w="47" h="17">
                    <a:moveTo>
                      <a:pt x="0" y="16"/>
                    </a:moveTo>
                    <a:lnTo>
                      <a:pt x="46" y="16"/>
                    </a:lnTo>
                    <a:lnTo>
                      <a:pt x="46" y="0"/>
                    </a:lnTo>
                    <a:lnTo>
                      <a:pt x="0" y="0"/>
                    </a:lnTo>
                    <a:lnTo>
                      <a:pt x="0" y="16"/>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410" name="Freeform 62"/>
              <p:cNvSpPr>
                <a:spLocks/>
              </p:cNvSpPr>
              <p:nvPr/>
            </p:nvSpPr>
            <p:spPr bwMode="auto">
              <a:xfrm>
                <a:off x="1242" y="3526"/>
                <a:ext cx="14" cy="17"/>
              </a:xfrm>
              <a:custGeom>
                <a:avLst/>
                <a:gdLst>
                  <a:gd name="T0" fmla="*/ 0 w 14"/>
                  <a:gd name="T1" fmla="*/ 16 h 17"/>
                  <a:gd name="T2" fmla="*/ 13 w 14"/>
                  <a:gd name="T3" fmla="*/ 16 h 17"/>
                  <a:gd name="T4" fmla="*/ 13 w 14"/>
                  <a:gd name="T5" fmla="*/ 0 h 17"/>
                  <a:gd name="T6" fmla="*/ 0 w 14"/>
                  <a:gd name="T7" fmla="*/ 0 h 17"/>
                  <a:gd name="T8" fmla="*/ 0 w 14"/>
                  <a:gd name="T9" fmla="*/ 16 h 17"/>
                  <a:gd name="T10" fmla="*/ 0 60000 65536"/>
                  <a:gd name="T11" fmla="*/ 0 60000 65536"/>
                  <a:gd name="T12" fmla="*/ 0 60000 65536"/>
                  <a:gd name="T13" fmla="*/ 0 60000 65536"/>
                  <a:gd name="T14" fmla="*/ 0 60000 65536"/>
                  <a:gd name="T15" fmla="*/ 0 w 14"/>
                  <a:gd name="T16" fmla="*/ 0 h 17"/>
                  <a:gd name="T17" fmla="*/ 14 w 14"/>
                  <a:gd name="T18" fmla="*/ 17 h 17"/>
                </a:gdLst>
                <a:ahLst/>
                <a:cxnLst>
                  <a:cxn ang="T10">
                    <a:pos x="T0" y="T1"/>
                  </a:cxn>
                  <a:cxn ang="T11">
                    <a:pos x="T2" y="T3"/>
                  </a:cxn>
                  <a:cxn ang="T12">
                    <a:pos x="T4" y="T5"/>
                  </a:cxn>
                  <a:cxn ang="T13">
                    <a:pos x="T6" y="T7"/>
                  </a:cxn>
                  <a:cxn ang="T14">
                    <a:pos x="T8" y="T9"/>
                  </a:cxn>
                </a:cxnLst>
                <a:rect l="T15" t="T16" r="T17" b="T18"/>
                <a:pathLst>
                  <a:path w="14" h="17">
                    <a:moveTo>
                      <a:pt x="0" y="16"/>
                    </a:moveTo>
                    <a:lnTo>
                      <a:pt x="13" y="16"/>
                    </a:lnTo>
                    <a:lnTo>
                      <a:pt x="13" y="0"/>
                    </a:lnTo>
                    <a:lnTo>
                      <a:pt x="0" y="0"/>
                    </a:lnTo>
                    <a:lnTo>
                      <a:pt x="0" y="16"/>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411" name="Freeform 63"/>
              <p:cNvSpPr>
                <a:spLocks/>
              </p:cNvSpPr>
              <p:nvPr/>
            </p:nvSpPr>
            <p:spPr bwMode="auto">
              <a:xfrm>
                <a:off x="1339" y="3526"/>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412" name="Freeform 64"/>
              <p:cNvSpPr>
                <a:spLocks/>
              </p:cNvSpPr>
              <p:nvPr/>
            </p:nvSpPr>
            <p:spPr bwMode="auto">
              <a:xfrm>
                <a:off x="1372" y="3526"/>
                <a:ext cx="16" cy="17"/>
              </a:xfrm>
              <a:custGeom>
                <a:avLst/>
                <a:gdLst>
                  <a:gd name="T0" fmla="*/ 0 w 16"/>
                  <a:gd name="T1" fmla="*/ 16 h 17"/>
                  <a:gd name="T2" fmla="*/ 15 w 16"/>
                  <a:gd name="T3" fmla="*/ 16 h 17"/>
                  <a:gd name="T4" fmla="*/ 15 w 16"/>
                  <a:gd name="T5" fmla="*/ 0 h 17"/>
                  <a:gd name="T6" fmla="*/ 0 w 16"/>
                  <a:gd name="T7" fmla="*/ 0 h 17"/>
                  <a:gd name="T8" fmla="*/ 0 w 16"/>
                  <a:gd name="T9" fmla="*/ 16 h 17"/>
                  <a:gd name="T10" fmla="*/ 0 60000 65536"/>
                  <a:gd name="T11" fmla="*/ 0 60000 65536"/>
                  <a:gd name="T12" fmla="*/ 0 60000 65536"/>
                  <a:gd name="T13" fmla="*/ 0 60000 65536"/>
                  <a:gd name="T14" fmla="*/ 0 60000 65536"/>
                  <a:gd name="T15" fmla="*/ 0 w 16"/>
                  <a:gd name="T16" fmla="*/ 0 h 17"/>
                  <a:gd name="T17" fmla="*/ 16 w 16"/>
                  <a:gd name="T18" fmla="*/ 17 h 17"/>
                </a:gdLst>
                <a:ahLst/>
                <a:cxnLst>
                  <a:cxn ang="T10">
                    <a:pos x="T0" y="T1"/>
                  </a:cxn>
                  <a:cxn ang="T11">
                    <a:pos x="T2" y="T3"/>
                  </a:cxn>
                  <a:cxn ang="T12">
                    <a:pos x="T4" y="T5"/>
                  </a:cxn>
                  <a:cxn ang="T13">
                    <a:pos x="T6" y="T7"/>
                  </a:cxn>
                  <a:cxn ang="T14">
                    <a:pos x="T8" y="T9"/>
                  </a:cxn>
                </a:cxnLst>
                <a:rect l="T15" t="T16" r="T17" b="T18"/>
                <a:pathLst>
                  <a:path w="16" h="17">
                    <a:moveTo>
                      <a:pt x="0" y="16"/>
                    </a:moveTo>
                    <a:lnTo>
                      <a:pt x="15" y="16"/>
                    </a:lnTo>
                    <a:lnTo>
                      <a:pt x="15" y="0"/>
                    </a:lnTo>
                    <a:lnTo>
                      <a:pt x="0" y="0"/>
                    </a:lnTo>
                    <a:lnTo>
                      <a:pt x="0" y="16"/>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413" name="Freeform 65"/>
              <p:cNvSpPr>
                <a:spLocks/>
              </p:cNvSpPr>
              <p:nvPr/>
            </p:nvSpPr>
            <p:spPr bwMode="auto">
              <a:xfrm>
                <a:off x="1422" y="3526"/>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414" name="Freeform 66"/>
              <p:cNvSpPr>
                <a:spLocks/>
              </p:cNvSpPr>
              <p:nvPr/>
            </p:nvSpPr>
            <p:spPr bwMode="auto">
              <a:xfrm>
                <a:off x="1094" y="3509"/>
                <a:ext cx="80" cy="16"/>
              </a:xfrm>
              <a:custGeom>
                <a:avLst/>
                <a:gdLst>
                  <a:gd name="T0" fmla="*/ 0 w 80"/>
                  <a:gd name="T1" fmla="*/ 15 h 16"/>
                  <a:gd name="T2" fmla="*/ 79 w 80"/>
                  <a:gd name="T3" fmla="*/ 15 h 16"/>
                  <a:gd name="T4" fmla="*/ 79 w 80"/>
                  <a:gd name="T5" fmla="*/ 0 h 16"/>
                  <a:gd name="T6" fmla="*/ 0 w 80"/>
                  <a:gd name="T7" fmla="*/ 0 h 16"/>
                  <a:gd name="T8" fmla="*/ 0 w 80"/>
                  <a:gd name="T9" fmla="*/ 15 h 16"/>
                  <a:gd name="T10" fmla="*/ 0 60000 65536"/>
                  <a:gd name="T11" fmla="*/ 0 60000 65536"/>
                  <a:gd name="T12" fmla="*/ 0 60000 65536"/>
                  <a:gd name="T13" fmla="*/ 0 60000 65536"/>
                  <a:gd name="T14" fmla="*/ 0 60000 65536"/>
                  <a:gd name="T15" fmla="*/ 0 w 80"/>
                  <a:gd name="T16" fmla="*/ 0 h 16"/>
                  <a:gd name="T17" fmla="*/ 80 w 80"/>
                  <a:gd name="T18" fmla="*/ 16 h 16"/>
                </a:gdLst>
                <a:ahLst/>
                <a:cxnLst>
                  <a:cxn ang="T10">
                    <a:pos x="T0" y="T1"/>
                  </a:cxn>
                  <a:cxn ang="T11">
                    <a:pos x="T2" y="T3"/>
                  </a:cxn>
                  <a:cxn ang="T12">
                    <a:pos x="T4" y="T5"/>
                  </a:cxn>
                  <a:cxn ang="T13">
                    <a:pos x="T6" y="T7"/>
                  </a:cxn>
                  <a:cxn ang="T14">
                    <a:pos x="T8" y="T9"/>
                  </a:cxn>
                </a:cxnLst>
                <a:rect l="T15" t="T16" r="T17" b="T18"/>
                <a:pathLst>
                  <a:path w="80" h="16">
                    <a:moveTo>
                      <a:pt x="0" y="15"/>
                    </a:moveTo>
                    <a:lnTo>
                      <a:pt x="79" y="15"/>
                    </a:lnTo>
                    <a:lnTo>
                      <a:pt x="79" y="0"/>
                    </a:lnTo>
                    <a:lnTo>
                      <a:pt x="0" y="0"/>
                    </a:lnTo>
                    <a:lnTo>
                      <a:pt x="0" y="15"/>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415" name="Freeform 67"/>
              <p:cNvSpPr>
                <a:spLocks/>
              </p:cNvSpPr>
              <p:nvPr/>
            </p:nvSpPr>
            <p:spPr bwMode="auto">
              <a:xfrm>
                <a:off x="1175" y="3509"/>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A0C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416" name="Freeform 68"/>
              <p:cNvSpPr>
                <a:spLocks/>
              </p:cNvSpPr>
              <p:nvPr/>
            </p:nvSpPr>
            <p:spPr bwMode="auto">
              <a:xfrm>
                <a:off x="1192" y="3509"/>
                <a:ext cx="32" cy="16"/>
              </a:xfrm>
              <a:custGeom>
                <a:avLst/>
                <a:gdLst>
                  <a:gd name="T0" fmla="*/ 0 w 32"/>
                  <a:gd name="T1" fmla="*/ 15 h 16"/>
                  <a:gd name="T2" fmla="*/ 31 w 32"/>
                  <a:gd name="T3" fmla="*/ 15 h 16"/>
                  <a:gd name="T4" fmla="*/ 31 w 32"/>
                  <a:gd name="T5" fmla="*/ 0 h 16"/>
                  <a:gd name="T6" fmla="*/ 0 w 32"/>
                  <a:gd name="T7" fmla="*/ 0 h 16"/>
                  <a:gd name="T8" fmla="*/ 0 w 32"/>
                  <a:gd name="T9" fmla="*/ 15 h 16"/>
                  <a:gd name="T10" fmla="*/ 0 60000 65536"/>
                  <a:gd name="T11" fmla="*/ 0 60000 65536"/>
                  <a:gd name="T12" fmla="*/ 0 60000 65536"/>
                  <a:gd name="T13" fmla="*/ 0 60000 65536"/>
                  <a:gd name="T14" fmla="*/ 0 60000 65536"/>
                  <a:gd name="T15" fmla="*/ 0 w 32"/>
                  <a:gd name="T16" fmla="*/ 0 h 16"/>
                  <a:gd name="T17" fmla="*/ 32 w 32"/>
                  <a:gd name="T18" fmla="*/ 16 h 16"/>
                </a:gdLst>
                <a:ahLst/>
                <a:cxnLst>
                  <a:cxn ang="T10">
                    <a:pos x="T0" y="T1"/>
                  </a:cxn>
                  <a:cxn ang="T11">
                    <a:pos x="T2" y="T3"/>
                  </a:cxn>
                  <a:cxn ang="T12">
                    <a:pos x="T4" y="T5"/>
                  </a:cxn>
                  <a:cxn ang="T13">
                    <a:pos x="T6" y="T7"/>
                  </a:cxn>
                  <a:cxn ang="T14">
                    <a:pos x="T8" y="T9"/>
                  </a:cxn>
                </a:cxnLst>
                <a:rect l="T15" t="T16" r="T17" b="T18"/>
                <a:pathLst>
                  <a:path w="32" h="16">
                    <a:moveTo>
                      <a:pt x="0" y="15"/>
                    </a:moveTo>
                    <a:lnTo>
                      <a:pt x="31" y="15"/>
                    </a:lnTo>
                    <a:lnTo>
                      <a:pt x="31" y="0"/>
                    </a:lnTo>
                    <a:lnTo>
                      <a:pt x="0" y="0"/>
                    </a:lnTo>
                    <a:lnTo>
                      <a:pt x="0" y="15"/>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417" name="Freeform 69"/>
              <p:cNvSpPr>
                <a:spLocks/>
              </p:cNvSpPr>
              <p:nvPr/>
            </p:nvSpPr>
            <p:spPr bwMode="auto">
              <a:xfrm>
                <a:off x="1225" y="3509"/>
                <a:ext cx="47" cy="16"/>
              </a:xfrm>
              <a:custGeom>
                <a:avLst/>
                <a:gdLst>
                  <a:gd name="T0" fmla="*/ 0 w 47"/>
                  <a:gd name="T1" fmla="*/ 15 h 16"/>
                  <a:gd name="T2" fmla="*/ 46 w 47"/>
                  <a:gd name="T3" fmla="*/ 15 h 16"/>
                  <a:gd name="T4" fmla="*/ 46 w 47"/>
                  <a:gd name="T5" fmla="*/ 0 h 16"/>
                  <a:gd name="T6" fmla="*/ 0 w 47"/>
                  <a:gd name="T7" fmla="*/ 0 h 16"/>
                  <a:gd name="T8" fmla="*/ 0 w 47"/>
                  <a:gd name="T9" fmla="*/ 15 h 16"/>
                  <a:gd name="T10" fmla="*/ 0 60000 65536"/>
                  <a:gd name="T11" fmla="*/ 0 60000 65536"/>
                  <a:gd name="T12" fmla="*/ 0 60000 65536"/>
                  <a:gd name="T13" fmla="*/ 0 60000 65536"/>
                  <a:gd name="T14" fmla="*/ 0 60000 65536"/>
                  <a:gd name="T15" fmla="*/ 0 w 47"/>
                  <a:gd name="T16" fmla="*/ 0 h 16"/>
                  <a:gd name="T17" fmla="*/ 47 w 47"/>
                  <a:gd name="T18" fmla="*/ 16 h 16"/>
                </a:gdLst>
                <a:ahLst/>
                <a:cxnLst>
                  <a:cxn ang="T10">
                    <a:pos x="T0" y="T1"/>
                  </a:cxn>
                  <a:cxn ang="T11">
                    <a:pos x="T2" y="T3"/>
                  </a:cxn>
                  <a:cxn ang="T12">
                    <a:pos x="T4" y="T5"/>
                  </a:cxn>
                  <a:cxn ang="T13">
                    <a:pos x="T6" y="T7"/>
                  </a:cxn>
                  <a:cxn ang="T14">
                    <a:pos x="T8" y="T9"/>
                  </a:cxn>
                </a:cxnLst>
                <a:rect l="T15" t="T16" r="T17" b="T18"/>
                <a:pathLst>
                  <a:path w="47" h="16">
                    <a:moveTo>
                      <a:pt x="0" y="15"/>
                    </a:moveTo>
                    <a:lnTo>
                      <a:pt x="46" y="15"/>
                    </a:lnTo>
                    <a:lnTo>
                      <a:pt x="46" y="0"/>
                    </a:lnTo>
                    <a:lnTo>
                      <a:pt x="0" y="0"/>
                    </a:lnTo>
                    <a:lnTo>
                      <a:pt x="0" y="15"/>
                    </a:lnTo>
                  </a:path>
                </a:pathLst>
              </a:custGeom>
              <a:solidFill>
                <a:srgbClr val="A0C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418" name="Freeform 70"/>
              <p:cNvSpPr>
                <a:spLocks/>
              </p:cNvSpPr>
              <p:nvPr/>
            </p:nvSpPr>
            <p:spPr bwMode="auto">
              <a:xfrm>
                <a:off x="1274" y="3509"/>
                <a:ext cx="48" cy="16"/>
              </a:xfrm>
              <a:custGeom>
                <a:avLst/>
                <a:gdLst>
                  <a:gd name="T0" fmla="*/ 0 w 48"/>
                  <a:gd name="T1" fmla="*/ 15 h 16"/>
                  <a:gd name="T2" fmla="*/ 47 w 48"/>
                  <a:gd name="T3" fmla="*/ 15 h 16"/>
                  <a:gd name="T4" fmla="*/ 47 w 48"/>
                  <a:gd name="T5" fmla="*/ 0 h 16"/>
                  <a:gd name="T6" fmla="*/ 0 w 48"/>
                  <a:gd name="T7" fmla="*/ 0 h 16"/>
                  <a:gd name="T8" fmla="*/ 0 w 48"/>
                  <a:gd name="T9" fmla="*/ 15 h 16"/>
                  <a:gd name="T10" fmla="*/ 0 60000 65536"/>
                  <a:gd name="T11" fmla="*/ 0 60000 65536"/>
                  <a:gd name="T12" fmla="*/ 0 60000 65536"/>
                  <a:gd name="T13" fmla="*/ 0 60000 65536"/>
                  <a:gd name="T14" fmla="*/ 0 60000 65536"/>
                  <a:gd name="T15" fmla="*/ 0 w 48"/>
                  <a:gd name="T16" fmla="*/ 0 h 16"/>
                  <a:gd name="T17" fmla="*/ 48 w 48"/>
                  <a:gd name="T18" fmla="*/ 16 h 16"/>
                </a:gdLst>
                <a:ahLst/>
                <a:cxnLst>
                  <a:cxn ang="T10">
                    <a:pos x="T0" y="T1"/>
                  </a:cxn>
                  <a:cxn ang="T11">
                    <a:pos x="T2" y="T3"/>
                  </a:cxn>
                  <a:cxn ang="T12">
                    <a:pos x="T4" y="T5"/>
                  </a:cxn>
                  <a:cxn ang="T13">
                    <a:pos x="T6" y="T7"/>
                  </a:cxn>
                  <a:cxn ang="T14">
                    <a:pos x="T8" y="T9"/>
                  </a:cxn>
                </a:cxnLst>
                <a:rect l="T15" t="T16" r="T17" b="T18"/>
                <a:pathLst>
                  <a:path w="48" h="16">
                    <a:moveTo>
                      <a:pt x="0" y="15"/>
                    </a:moveTo>
                    <a:lnTo>
                      <a:pt x="47" y="15"/>
                    </a:lnTo>
                    <a:lnTo>
                      <a:pt x="47" y="0"/>
                    </a:lnTo>
                    <a:lnTo>
                      <a:pt x="0" y="0"/>
                    </a:lnTo>
                    <a:lnTo>
                      <a:pt x="0" y="15"/>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419" name="Freeform 71"/>
              <p:cNvSpPr>
                <a:spLocks/>
              </p:cNvSpPr>
              <p:nvPr/>
            </p:nvSpPr>
            <p:spPr bwMode="auto">
              <a:xfrm>
                <a:off x="1323" y="3509"/>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A0C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420" name="Freeform 72"/>
              <p:cNvSpPr>
                <a:spLocks/>
              </p:cNvSpPr>
              <p:nvPr/>
            </p:nvSpPr>
            <p:spPr bwMode="auto">
              <a:xfrm>
                <a:off x="1339" y="3509"/>
                <a:ext cx="32" cy="16"/>
              </a:xfrm>
              <a:custGeom>
                <a:avLst/>
                <a:gdLst>
                  <a:gd name="T0" fmla="*/ 0 w 32"/>
                  <a:gd name="T1" fmla="*/ 15 h 16"/>
                  <a:gd name="T2" fmla="*/ 31 w 32"/>
                  <a:gd name="T3" fmla="*/ 15 h 16"/>
                  <a:gd name="T4" fmla="*/ 31 w 32"/>
                  <a:gd name="T5" fmla="*/ 0 h 16"/>
                  <a:gd name="T6" fmla="*/ 0 w 32"/>
                  <a:gd name="T7" fmla="*/ 0 h 16"/>
                  <a:gd name="T8" fmla="*/ 0 w 32"/>
                  <a:gd name="T9" fmla="*/ 15 h 16"/>
                  <a:gd name="T10" fmla="*/ 0 60000 65536"/>
                  <a:gd name="T11" fmla="*/ 0 60000 65536"/>
                  <a:gd name="T12" fmla="*/ 0 60000 65536"/>
                  <a:gd name="T13" fmla="*/ 0 60000 65536"/>
                  <a:gd name="T14" fmla="*/ 0 60000 65536"/>
                  <a:gd name="T15" fmla="*/ 0 w 32"/>
                  <a:gd name="T16" fmla="*/ 0 h 16"/>
                  <a:gd name="T17" fmla="*/ 32 w 32"/>
                  <a:gd name="T18" fmla="*/ 16 h 16"/>
                </a:gdLst>
                <a:ahLst/>
                <a:cxnLst>
                  <a:cxn ang="T10">
                    <a:pos x="T0" y="T1"/>
                  </a:cxn>
                  <a:cxn ang="T11">
                    <a:pos x="T2" y="T3"/>
                  </a:cxn>
                  <a:cxn ang="T12">
                    <a:pos x="T4" y="T5"/>
                  </a:cxn>
                  <a:cxn ang="T13">
                    <a:pos x="T6" y="T7"/>
                  </a:cxn>
                  <a:cxn ang="T14">
                    <a:pos x="T8" y="T9"/>
                  </a:cxn>
                </a:cxnLst>
                <a:rect l="T15" t="T16" r="T17" b="T18"/>
                <a:pathLst>
                  <a:path w="32" h="16">
                    <a:moveTo>
                      <a:pt x="0" y="15"/>
                    </a:moveTo>
                    <a:lnTo>
                      <a:pt x="31" y="15"/>
                    </a:lnTo>
                    <a:lnTo>
                      <a:pt x="31" y="0"/>
                    </a:lnTo>
                    <a:lnTo>
                      <a:pt x="0" y="0"/>
                    </a:lnTo>
                    <a:lnTo>
                      <a:pt x="0" y="15"/>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421" name="Freeform 73"/>
              <p:cNvSpPr>
                <a:spLocks/>
              </p:cNvSpPr>
              <p:nvPr/>
            </p:nvSpPr>
            <p:spPr bwMode="auto">
              <a:xfrm>
                <a:off x="1372" y="3509"/>
                <a:ext cx="32" cy="16"/>
              </a:xfrm>
              <a:custGeom>
                <a:avLst/>
                <a:gdLst>
                  <a:gd name="T0" fmla="*/ 0 w 32"/>
                  <a:gd name="T1" fmla="*/ 15 h 16"/>
                  <a:gd name="T2" fmla="*/ 31 w 32"/>
                  <a:gd name="T3" fmla="*/ 15 h 16"/>
                  <a:gd name="T4" fmla="*/ 31 w 32"/>
                  <a:gd name="T5" fmla="*/ 0 h 16"/>
                  <a:gd name="T6" fmla="*/ 0 w 32"/>
                  <a:gd name="T7" fmla="*/ 0 h 16"/>
                  <a:gd name="T8" fmla="*/ 0 w 32"/>
                  <a:gd name="T9" fmla="*/ 15 h 16"/>
                  <a:gd name="T10" fmla="*/ 0 60000 65536"/>
                  <a:gd name="T11" fmla="*/ 0 60000 65536"/>
                  <a:gd name="T12" fmla="*/ 0 60000 65536"/>
                  <a:gd name="T13" fmla="*/ 0 60000 65536"/>
                  <a:gd name="T14" fmla="*/ 0 60000 65536"/>
                  <a:gd name="T15" fmla="*/ 0 w 32"/>
                  <a:gd name="T16" fmla="*/ 0 h 16"/>
                  <a:gd name="T17" fmla="*/ 32 w 32"/>
                  <a:gd name="T18" fmla="*/ 16 h 16"/>
                </a:gdLst>
                <a:ahLst/>
                <a:cxnLst>
                  <a:cxn ang="T10">
                    <a:pos x="T0" y="T1"/>
                  </a:cxn>
                  <a:cxn ang="T11">
                    <a:pos x="T2" y="T3"/>
                  </a:cxn>
                  <a:cxn ang="T12">
                    <a:pos x="T4" y="T5"/>
                  </a:cxn>
                  <a:cxn ang="T13">
                    <a:pos x="T6" y="T7"/>
                  </a:cxn>
                  <a:cxn ang="T14">
                    <a:pos x="T8" y="T9"/>
                  </a:cxn>
                </a:cxnLst>
                <a:rect l="T15" t="T16" r="T17" b="T18"/>
                <a:pathLst>
                  <a:path w="32" h="16">
                    <a:moveTo>
                      <a:pt x="0" y="15"/>
                    </a:moveTo>
                    <a:lnTo>
                      <a:pt x="31" y="15"/>
                    </a:lnTo>
                    <a:lnTo>
                      <a:pt x="31" y="0"/>
                    </a:lnTo>
                    <a:lnTo>
                      <a:pt x="0" y="0"/>
                    </a:lnTo>
                    <a:lnTo>
                      <a:pt x="0" y="15"/>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422" name="Freeform 74"/>
              <p:cNvSpPr>
                <a:spLocks/>
              </p:cNvSpPr>
              <p:nvPr/>
            </p:nvSpPr>
            <p:spPr bwMode="auto">
              <a:xfrm>
                <a:off x="1406" y="3509"/>
                <a:ext cx="14" cy="16"/>
              </a:xfrm>
              <a:custGeom>
                <a:avLst/>
                <a:gdLst>
                  <a:gd name="T0" fmla="*/ 0 w 14"/>
                  <a:gd name="T1" fmla="*/ 15 h 16"/>
                  <a:gd name="T2" fmla="*/ 13 w 14"/>
                  <a:gd name="T3" fmla="*/ 15 h 16"/>
                  <a:gd name="T4" fmla="*/ 13 w 14"/>
                  <a:gd name="T5" fmla="*/ 0 h 16"/>
                  <a:gd name="T6" fmla="*/ 0 w 14"/>
                  <a:gd name="T7" fmla="*/ 0 h 16"/>
                  <a:gd name="T8" fmla="*/ 0 w 14"/>
                  <a:gd name="T9" fmla="*/ 15 h 16"/>
                  <a:gd name="T10" fmla="*/ 0 60000 65536"/>
                  <a:gd name="T11" fmla="*/ 0 60000 65536"/>
                  <a:gd name="T12" fmla="*/ 0 60000 65536"/>
                  <a:gd name="T13" fmla="*/ 0 60000 65536"/>
                  <a:gd name="T14" fmla="*/ 0 60000 65536"/>
                  <a:gd name="T15" fmla="*/ 0 w 14"/>
                  <a:gd name="T16" fmla="*/ 0 h 16"/>
                  <a:gd name="T17" fmla="*/ 14 w 14"/>
                  <a:gd name="T18" fmla="*/ 16 h 16"/>
                </a:gdLst>
                <a:ahLst/>
                <a:cxnLst>
                  <a:cxn ang="T10">
                    <a:pos x="T0" y="T1"/>
                  </a:cxn>
                  <a:cxn ang="T11">
                    <a:pos x="T2" y="T3"/>
                  </a:cxn>
                  <a:cxn ang="T12">
                    <a:pos x="T4" y="T5"/>
                  </a:cxn>
                  <a:cxn ang="T13">
                    <a:pos x="T6" y="T7"/>
                  </a:cxn>
                  <a:cxn ang="T14">
                    <a:pos x="T8" y="T9"/>
                  </a:cxn>
                </a:cxnLst>
                <a:rect l="T15" t="T16" r="T17" b="T18"/>
                <a:pathLst>
                  <a:path w="14" h="16">
                    <a:moveTo>
                      <a:pt x="0" y="15"/>
                    </a:moveTo>
                    <a:lnTo>
                      <a:pt x="13" y="15"/>
                    </a:lnTo>
                    <a:lnTo>
                      <a:pt x="13" y="0"/>
                    </a:lnTo>
                    <a:lnTo>
                      <a:pt x="0" y="0"/>
                    </a:lnTo>
                    <a:lnTo>
                      <a:pt x="0" y="15"/>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423" name="Freeform 75"/>
              <p:cNvSpPr>
                <a:spLocks/>
              </p:cNvSpPr>
              <p:nvPr/>
            </p:nvSpPr>
            <p:spPr bwMode="auto">
              <a:xfrm>
                <a:off x="1422" y="3509"/>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424" name="Freeform 76"/>
              <p:cNvSpPr>
                <a:spLocks/>
              </p:cNvSpPr>
              <p:nvPr/>
            </p:nvSpPr>
            <p:spPr bwMode="auto">
              <a:xfrm>
                <a:off x="1094" y="3490"/>
                <a:ext cx="14" cy="17"/>
              </a:xfrm>
              <a:custGeom>
                <a:avLst/>
                <a:gdLst>
                  <a:gd name="T0" fmla="*/ 0 w 14"/>
                  <a:gd name="T1" fmla="*/ 16 h 17"/>
                  <a:gd name="T2" fmla="*/ 13 w 14"/>
                  <a:gd name="T3" fmla="*/ 16 h 17"/>
                  <a:gd name="T4" fmla="*/ 13 w 14"/>
                  <a:gd name="T5" fmla="*/ 0 h 17"/>
                  <a:gd name="T6" fmla="*/ 0 w 14"/>
                  <a:gd name="T7" fmla="*/ 0 h 17"/>
                  <a:gd name="T8" fmla="*/ 0 w 14"/>
                  <a:gd name="T9" fmla="*/ 16 h 17"/>
                  <a:gd name="T10" fmla="*/ 0 60000 65536"/>
                  <a:gd name="T11" fmla="*/ 0 60000 65536"/>
                  <a:gd name="T12" fmla="*/ 0 60000 65536"/>
                  <a:gd name="T13" fmla="*/ 0 60000 65536"/>
                  <a:gd name="T14" fmla="*/ 0 60000 65536"/>
                  <a:gd name="T15" fmla="*/ 0 w 14"/>
                  <a:gd name="T16" fmla="*/ 0 h 17"/>
                  <a:gd name="T17" fmla="*/ 14 w 14"/>
                  <a:gd name="T18" fmla="*/ 17 h 17"/>
                </a:gdLst>
                <a:ahLst/>
                <a:cxnLst>
                  <a:cxn ang="T10">
                    <a:pos x="T0" y="T1"/>
                  </a:cxn>
                  <a:cxn ang="T11">
                    <a:pos x="T2" y="T3"/>
                  </a:cxn>
                  <a:cxn ang="T12">
                    <a:pos x="T4" y="T5"/>
                  </a:cxn>
                  <a:cxn ang="T13">
                    <a:pos x="T6" y="T7"/>
                  </a:cxn>
                  <a:cxn ang="T14">
                    <a:pos x="T8" y="T9"/>
                  </a:cxn>
                </a:cxnLst>
                <a:rect l="T15" t="T16" r="T17" b="T18"/>
                <a:pathLst>
                  <a:path w="14" h="17">
                    <a:moveTo>
                      <a:pt x="0" y="16"/>
                    </a:moveTo>
                    <a:lnTo>
                      <a:pt x="13" y="16"/>
                    </a:lnTo>
                    <a:lnTo>
                      <a:pt x="13" y="0"/>
                    </a:lnTo>
                    <a:lnTo>
                      <a:pt x="0" y="0"/>
                    </a:lnTo>
                    <a:lnTo>
                      <a:pt x="0" y="16"/>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425" name="Freeform 77"/>
              <p:cNvSpPr>
                <a:spLocks/>
              </p:cNvSpPr>
              <p:nvPr/>
            </p:nvSpPr>
            <p:spPr bwMode="auto">
              <a:xfrm>
                <a:off x="1111" y="3490"/>
                <a:ext cx="96" cy="17"/>
              </a:xfrm>
              <a:custGeom>
                <a:avLst/>
                <a:gdLst>
                  <a:gd name="T0" fmla="*/ 0 w 96"/>
                  <a:gd name="T1" fmla="*/ 16 h 17"/>
                  <a:gd name="T2" fmla="*/ 95 w 96"/>
                  <a:gd name="T3" fmla="*/ 16 h 17"/>
                  <a:gd name="T4" fmla="*/ 95 w 96"/>
                  <a:gd name="T5" fmla="*/ 0 h 17"/>
                  <a:gd name="T6" fmla="*/ 0 w 96"/>
                  <a:gd name="T7" fmla="*/ 0 h 17"/>
                  <a:gd name="T8" fmla="*/ 0 w 96"/>
                  <a:gd name="T9" fmla="*/ 16 h 17"/>
                  <a:gd name="T10" fmla="*/ 0 60000 65536"/>
                  <a:gd name="T11" fmla="*/ 0 60000 65536"/>
                  <a:gd name="T12" fmla="*/ 0 60000 65536"/>
                  <a:gd name="T13" fmla="*/ 0 60000 65536"/>
                  <a:gd name="T14" fmla="*/ 0 60000 65536"/>
                  <a:gd name="T15" fmla="*/ 0 w 96"/>
                  <a:gd name="T16" fmla="*/ 0 h 17"/>
                  <a:gd name="T17" fmla="*/ 96 w 96"/>
                  <a:gd name="T18" fmla="*/ 17 h 17"/>
                </a:gdLst>
                <a:ahLst/>
                <a:cxnLst>
                  <a:cxn ang="T10">
                    <a:pos x="T0" y="T1"/>
                  </a:cxn>
                  <a:cxn ang="T11">
                    <a:pos x="T2" y="T3"/>
                  </a:cxn>
                  <a:cxn ang="T12">
                    <a:pos x="T4" y="T5"/>
                  </a:cxn>
                  <a:cxn ang="T13">
                    <a:pos x="T6" y="T7"/>
                  </a:cxn>
                  <a:cxn ang="T14">
                    <a:pos x="T8" y="T9"/>
                  </a:cxn>
                </a:cxnLst>
                <a:rect l="T15" t="T16" r="T17" b="T18"/>
                <a:pathLst>
                  <a:path w="96" h="17">
                    <a:moveTo>
                      <a:pt x="0" y="16"/>
                    </a:moveTo>
                    <a:lnTo>
                      <a:pt x="95" y="16"/>
                    </a:lnTo>
                    <a:lnTo>
                      <a:pt x="95" y="0"/>
                    </a:lnTo>
                    <a:lnTo>
                      <a:pt x="0" y="0"/>
                    </a:lnTo>
                    <a:lnTo>
                      <a:pt x="0" y="16"/>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426" name="Freeform 78"/>
              <p:cNvSpPr>
                <a:spLocks/>
              </p:cNvSpPr>
              <p:nvPr/>
            </p:nvSpPr>
            <p:spPr bwMode="auto">
              <a:xfrm>
                <a:off x="1208" y="3490"/>
                <a:ext cx="16" cy="17"/>
              </a:xfrm>
              <a:custGeom>
                <a:avLst/>
                <a:gdLst>
                  <a:gd name="T0" fmla="*/ 0 w 16"/>
                  <a:gd name="T1" fmla="*/ 16 h 17"/>
                  <a:gd name="T2" fmla="*/ 15 w 16"/>
                  <a:gd name="T3" fmla="*/ 16 h 17"/>
                  <a:gd name="T4" fmla="*/ 15 w 16"/>
                  <a:gd name="T5" fmla="*/ 0 h 17"/>
                  <a:gd name="T6" fmla="*/ 0 w 16"/>
                  <a:gd name="T7" fmla="*/ 0 h 17"/>
                  <a:gd name="T8" fmla="*/ 0 w 16"/>
                  <a:gd name="T9" fmla="*/ 16 h 17"/>
                  <a:gd name="T10" fmla="*/ 0 60000 65536"/>
                  <a:gd name="T11" fmla="*/ 0 60000 65536"/>
                  <a:gd name="T12" fmla="*/ 0 60000 65536"/>
                  <a:gd name="T13" fmla="*/ 0 60000 65536"/>
                  <a:gd name="T14" fmla="*/ 0 60000 65536"/>
                  <a:gd name="T15" fmla="*/ 0 w 16"/>
                  <a:gd name="T16" fmla="*/ 0 h 17"/>
                  <a:gd name="T17" fmla="*/ 16 w 16"/>
                  <a:gd name="T18" fmla="*/ 17 h 17"/>
                </a:gdLst>
                <a:ahLst/>
                <a:cxnLst>
                  <a:cxn ang="T10">
                    <a:pos x="T0" y="T1"/>
                  </a:cxn>
                  <a:cxn ang="T11">
                    <a:pos x="T2" y="T3"/>
                  </a:cxn>
                  <a:cxn ang="T12">
                    <a:pos x="T4" y="T5"/>
                  </a:cxn>
                  <a:cxn ang="T13">
                    <a:pos x="T6" y="T7"/>
                  </a:cxn>
                  <a:cxn ang="T14">
                    <a:pos x="T8" y="T9"/>
                  </a:cxn>
                </a:cxnLst>
                <a:rect l="T15" t="T16" r="T17" b="T18"/>
                <a:pathLst>
                  <a:path w="16" h="17">
                    <a:moveTo>
                      <a:pt x="0" y="16"/>
                    </a:moveTo>
                    <a:lnTo>
                      <a:pt x="15" y="16"/>
                    </a:lnTo>
                    <a:lnTo>
                      <a:pt x="15" y="0"/>
                    </a:lnTo>
                    <a:lnTo>
                      <a:pt x="0" y="0"/>
                    </a:lnTo>
                    <a:lnTo>
                      <a:pt x="0" y="16"/>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427" name="Freeform 79"/>
              <p:cNvSpPr>
                <a:spLocks/>
              </p:cNvSpPr>
              <p:nvPr/>
            </p:nvSpPr>
            <p:spPr bwMode="auto">
              <a:xfrm>
                <a:off x="1225" y="3490"/>
                <a:ext cx="179" cy="17"/>
              </a:xfrm>
              <a:custGeom>
                <a:avLst/>
                <a:gdLst>
                  <a:gd name="T0" fmla="*/ 0 w 179"/>
                  <a:gd name="T1" fmla="*/ 16 h 17"/>
                  <a:gd name="T2" fmla="*/ 178 w 179"/>
                  <a:gd name="T3" fmla="*/ 16 h 17"/>
                  <a:gd name="T4" fmla="*/ 178 w 179"/>
                  <a:gd name="T5" fmla="*/ 0 h 17"/>
                  <a:gd name="T6" fmla="*/ 0 w 179"/>
                  <a:gd name="T7" fmla="*/ 0 h 17"/>
                  <a:gd name="T8" fmla="*/ 0 w 179"/>
                  <a:gd name="T9" fmla="*/ 16 h 17"/>
                  <a:gd name="T10" fmla="*/ 0 60000 65536"/>
                  <a:gd name="T11" fmla="*/ 0 60000 65536"/>
                  <a:gd name="T12" fmla="*/ 0 60000 65536"/>
                  <a:gd name="T13" fmla="*/ 0 60000 65536"/>
                  <a:gd name="T14" fmla="*/ 0 60000 65536"/>
                  <a:gd name="T15" fmla="*/ 0 w 179"/>
                  <a:gd name="T16" fmla="*/ 0 h 17"/>
                  <a:gd name="T17" fmla="*/ 179 w 179"/>
                  <a:gd name="T18" fmla="*/ 17 h 17"/>
                </a:gdLst>
                <a:ahLst/>
                <a:cxnLst>
                  <a:cxn ang="T10">
                    <a:pos x="T0" y="T1"/>
                  </a:cxn>
                  <a:cxn ang="T11">
                    <a:pos x="T2" y="T3"/>
                  </a:cxn>
                  <a:cxn ang="T12">
                    <a:pos x="T4" y="T5"/>
                  </a:cxn>
                  <a:cxn ang="T13">
                    <a:pos x="T6" y="T7"/>
                  </a:cxn>
                  <a:cxn ang="T14">
                    <a:pos x="T8" y="T9"/>
                  </a:cxn>
                </a:cxnLst>
                <a:rect l="T15" t="T16" r="T17" b="T18"/>
                <a:pathLst>
                  <a:path w="179" h="17">
                    <a:moveTo>
                      <a:pt x="0" y="16"/>
                    </a:moveTo>
                    <a:lnTo>
                      <a:pt x="178" y="16"/>
                    </a:lnTo>
                    <a:lnTo>
                      <a:pt x="178" y="0"/>
                    </a:lnTo>
                    <a:lnTo>
                      <a:pt x="0" y="0"/>
                    </a:lnTo>
                    <a:lnTo>
                      <a:pt x="0" y="16"/>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428" name="Freeform 80"/>
              <p:cNvSpPr>
                <a:spLocks/>
              </p:cNvSpPr>
              <p:nvPr/>
            </p:nvSpPr>
            <p:spPr bwMode="auto">
              <a:xfrm>
                <a:off x="1406" y="3490"/>
                <a:ext cx="14" cy="17"/>
              </a:xfrm>
              <a:custGeom>
                <a:avLst/>
                <a:gdLst>
                  <a:gd name="T0" fmla="*/ 0 w 14"/>
                  <a:gd name="T1" fmla="*/ 16 h 17"/>
                  <a:gd name="T2" fmla="*/ 13 w 14"/>
                  <a:gd name="T3" fmla="*/ 16 h 17"/>
                  <a:gd name="T4" fmla="*/ 13 w 14"/>
                  <a:gd name="T5" fmla="*/ 0 h 17"/>
                  <a:gd name="T6" fmla="*/ 0 w 14"/>
                  <a:gd name="T7" fmla="*/ 0 h 17"/>
                  <a:gd name="T8" fmla="*/ 0 w 14"/>
                  <a:gd name="T9" fmla="*/ 16 h 17"/>
                  <a:gd name="T10" fmla="*/ 0 60000 65536"/>
                  <a:gd name="T11" fmla="*/ 0 60000 65536"/>
                  <a:gd name="T12" fmla="*/ 0 60000 65536"/>
                  <a:gd name="T13" fmla="*/ 0 60000 65536"/>
                  <a:gd name="T14" fmla="*/ 0 60000 65536"/>
                  <a:gd name="T15" fmla="*/ 0 w 14"/>
                  <a:gd name="T16" fmla="*/ 0 h 17"/>
                  <a:gd name="T17" fmla="*/ 14 w 14"/>
                  <a:gd name="T18" fmla="*/ 17 h 17"/>
                </a:gdLst>
                <a:ahLst/>
                <a:cxnLst>
                  <a:cxn ang="T10">
                    <a:pos x="T0" y="T1"/>
                  </a:cxn>
                  <a:cxn ang="T11">
                    <a:pos x="T2" y="T3"/>
                  </a:cxn>
                  <a:cxn ang="T12">
                    <a:pos x="T4" y="T5"/>
                  </a:cxn>
                  <a:cxn ang="T13">
                    <a:pos x="T6" y="T7"/>
                  </a:cxn>
                  <a:cxn ang="T14">
                    <a:pos x="T8" y="T9"/>
                  </a:cxn>
                </a:cxnLst>
                <a:rect l="T15" t="T16" r="T17" b="T18"/>
                <a:pathLst>
                  <a:path w="14" h="17">
                    <a:moveTo>
                      <a:pt x="0" y="16"/>
                    </a:moveTo>
                    <a:lnTo>
                      <a:pt x="13" y="16"/>
                    </a:lnTo>
                    <a:lnTo>
                      <a:pt x="13" y="0"/>
                    </a:lnTo>
                    <a:lnTo>
                      <a:pt x="0" y="0"/>
                    </a:lnTo>
                    <a:lnTo>
                      <a:pt x="0" y="16"/>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429" name="Freeform 81"/>
              <p:cNvSpPr>
                <a:spLocks/>
              </p:cNvSpPr>
              <p:nvPr/>
            </p:nvSpPr>
            <p:spPr bwMode="auto">
              <a:xfrm>
                <a:off x="1422" y="3490"/>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430" name="Freeform 82"/>
              <p:cNvSpPr>
                <a:spLocks/>
              </p:cNvSpPr>
              <p:nvPr/>
            </p:nvSpPr>
            <p:spPr bwMode="auto">
              <a:xfrm>
                <a:off x="1094" y="3473"/>
                <a:ext cx="14" cy="17"/>
              </a:xfrm>
              <a:custGeom>
                <a:avLst/>
                <a:gdLst>
                  <a:gd name="T0" fmla="*/ 0 w 14"/>
                  <a:gd name="T1" fmla="*/ 16 h 17"/>
                  <a:gd name="T2" fmla="*/ 13 w 14"/>
                  <a:gd name="T3" fmla="*/ 16 h 17"/>
                  <a:gd name="T4" fmla="*/ 13 w 14"/>
                  <a:gd name="T5" fmla="*/ 0 h 17"/>
                  <a:gd name="T6" fmla="*/ 0 w 14"/>
                  <a:gd name="T7" fmla="*/ 0 h 17"/>
                  <a:gd name="T8" fmla="*/ 0 w 14"/>
                  <a:gd name="T9" fmla="*/ 16 h 17"/>
                  <a:gd name="T10" fmla="*/ 0 60000 65536"/>
                  <a:gd name="T11" fmla="*/ 0 60000 65536"/>
                  <a:gd name="T12" fmla="*/ 0 60000 65536"/>
                  <a:gd name="T13" fmla="*/ 0 60000 65536"/>
                  <a:gd name="T14" fmla="*/ 0 60000 65536"/>
                  <a:gd name="T15" fmla="*/ 0 w 14"/>
                  <a:gd name="T16" fmla="*/ 0 h 17"/>
                  <a:gd name="T17" fmla="*/ 14 w 14"/>
                  <a:gd name="T18" fmla="*/ 17 h 17"/>
                </a:gdLst>
                <a:ahLst/>
                <a:cxnLst>
                  <a:cxn ang="T10">
                    <a:pos x="T0" y="T1"/>
                  </a:cxn>
                  <a:cxn ang="T11">
                    <a:pos x="T2" y="T3"/>
                  </a:cxn>
                  <a:cxn ang="T12">
                    <a:pos x="T4" y="T5"/>
                  </a:cxn>
                  <a:cxn ang="T13">
                    <a:pos x="T6" y="T7"/>
                  </a:cxn>
                  <a:cxn ang="T14">
                    <a:pos x="T8" y="T9"/>
                  </a:cxn>
                </a:cxnLst>
                <a:rect l="T15" t="T16" r="T17" b="T18"/>
                <a:pathLst>
                  <a:path w="14" h="17">
                    <a:moveTo>
                      <a:pt x="0" y="16"/>
                    </a:moveTo>
                    <a:lnTo>
                      <a:pt x="13" y="16"/>
                    </a:lnTo>
                    <a:lnTo>
                      <a:pt x="13" y="0"/>
                    </a:lnTo>
                    <a:lnTo>
                      <a:pt x="0" y="0"/>
                    </a:lnTo>
                    <a:lnTo>
                      <a:pt x="0" y="16"/>
                    </a:lnTo>
                  </a:path>
                </a:pathLst>
              </a:custGeom>
              <a:solidFill>
                <a:srgbClr val="FFFF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431" name="Freeform 83" descr="Light horizontal"/>
              <p:cNvSpPr>
                <a:spLocks/>
              </p:cNvSpPr>
              <p:nvPr/>
            </p:nvSpPr>
            <p:spPr bwMode="auto">
              <a:xfrm>
                <a:off x="1111" y="3473"/>
                <a:ext cx="293" cy="17"/>
              </a:xfrm>
              <a:custGeom>
                <a:avLst/>
                <a:gdLst>
                  <a:gd name="T0" fmla="*/ 0 w 293"/>
                  <a:gd name="T1" fmla="*/ 16 h 17"/>
                  <a:gd name="T2" fmla="*/ 292 w 293"/>
                  <a:gd name="T3" fmla="*/ 16 h 17"/>
                  <a:gd name="T4" fmla="*/ 292 w 293"/>
                  <a:gd name="T5" fmla="*/ 0 h 17"/>
                  <a:gd name="T6" fmla="*/ 0 w 293"/>
                  <a:gd name="T7" fmla="*/ 0 h 17"/>
                  <a:gd name="T8" fmla="*/ 0 w 293"/>
                  <a:gd name="T9" fmla="*/ 16 h 17"/>
                  <a:gd name="T10" fmla="*/ 0 60000 65536"/>
                  <a:gd name="T11" fmla="*/ 0 60000 65536"/>
                  <a:gd name="T12" fmla="*/ 0 60000 65536"/>
                  <a:gd name="T13" fmla="*/ 0 60000 65536"/>
                  <a:gd name="T14" fmla="*/ 0 60000 65536"/>
                  <a:gd name="T15" fmla="*/ 0 w 293"/>
                  <a:gd name="T16" fmla="*/ 0 h 17"/>
                  <a:gd name="T17" fmla="*/ 293 w 293"/>
                  <a:gd name="T18" fmla="*/ 17 h 17"/>
                </a:gdLst>
                <a:ahLst/>
                <a:cxnLst>
                  <a:cxn ang="T10">
                    <a:pos x="T0" y="T1"/>
                  </a:cxn>
                  <a:cxn ang="T11">
                    <a:pos x="T2" y="T3"/>
                  </a:cxn>
                  <a:cxn ang="T12">
                    <a:pos x="T4" y="T5"/>
                  </a:cxn>
                  <a:cxn ang="T13">
                    <a:pos x="T6" y="T7"/>
                  </a:cxn>
                  <a:cxn ang="T14">
                    <a:pos x="T8" y="T9"/>
                  </a:cxn>
                </a:cxnLst>
                <a:rect l="T15" t="T16" r="T17" b="T18"/>
                <a:pathLst>
                  <a:path w="293" h="17">
                    <a:moveTo>
                      <a:pt x="0" y="16"/>
                    </a:moveTo>
                    <a:lnTo>
                      <a:pt x="292" y="16"/>
                    </a:lnTo>
                    <a:lnTo>
                      <a:pt x="292" y="0"/>
                    </a:lnTo>
                    <a:lnTo>
                      <a:pt x="0" y="0"/>
                    </a:lnTo>
                    <a:lnTo>
                      <a:pt x="0" y="16"/>
                    </a:lnTo>
                  </a:path>
                </a:pathLst>
              </a:custGeom>
              <a:pattFill prst="ltHorz">
                <a:fgClr>
                  <a:srgbClr val="FFFF00"/>
                </a:fgClr>
                <a:bgClr>
                  <a:srgbClr val="C0F0FF"/>
                </a:bgClr>
              </a:patt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432" name="Freeform 84" descr="Light horizontal"/>
              <p:cNvSpPr>
                <a:spLocks/>
              </p:cNvSpPr>
              <p:nvPr/>
            </p:nvSpPr>
            <p:spPr bwMode="auto">
              <a:xfrm>
                <a:off x="1406" y="3473"/>
                <a:ext cx="14" cy="17"/>
              </a:xfrm>
              <a:custGeom>
                <a:avLst/>
                <a:gdLst>
                  <a:gd name="T0" fmla="*/ 0 w 14"/>
                  <a:gd name="T1" fmla="*/ 16 h 17"/>
                  <a:gd name="T2" fmla="*/ 13 w 14"/>
                  <a:gd name="T3" fmla="*/ 16 h 17"/>
                  <a:gd name="T4" fmla="*/ 13 w 14"/>
                  <a:gd name="T5" fmla="*/ 0 h 17"/>
                  <a:gd name="T6" fmla="*/ 0 w 14"/>
                  <a:gd name="T7" fmla="*/ 0 h 17"/>
                  <a:gd name="T8" fmla="*/ 0 w 14"/>
                  <a:gd name="T9" fmla="*/ 16 h 17"/>
                  <a:gd name="T10" fmla="*/ 0 60000 65536"/>
                  <a:gd name="T11" fmla="*/ 0 60000 65536"/>
                  <a:gd name="T12" fmla="*/ 0 60000 65536"/>
                  <a:gd name="T13" fmla="*/ 0 60000 65536"/>
                  <a:gd name="T14" fmla="*/ 0 60000 65536"/>
                  <a:gd name="T15" fmla="*/ 0 w 14"/>
                  <a:gd name="T16" fmla="*/ 0 h 17"/>
                  <a:gd name="T17" fmla="*/ 14 w 14"/>
                  <a:gd name="T18" fmla="*/ 17 h 17"/>
                </a:gdLst>
                <a:ahLst/>
                <a:cxnLst>
                  <a:cxn ang="T10">
                    <a:pos x="T0" y="T1"/>
                  </a:cxn>
                  <a:cxn ang="T11">
                    <a:pos x="T2" y="T3"/>
                  </a:cxn>
                  <a:cxn ang="T12">
                    <a:pos x="T4" y="T5"/>
                  </a:cxn>
                  <a:cxn ang="T13">
                    <a:pos x="T6" y="T7"/>
                  </a:cxn>
                  <a:cxn ang="T14">
                    <a:pos x="T8" y="T9"/>
                  </a:cxn>
                </a:cxnLst>
                <a:rect l="T15" t="T16" r="T17" b="T18"/>
                <a:pathLst>
                  <a:path w="14" h="17">
                    <a:moveTo>
                      <a:pt x="0" y="16"/>
                    </a:moveTo>
                    <a:lnTo>
                      <a:pt x="13" y="16"/>
                    </a:lnTo>
                    <a:lnTo>
                      <a:pt x="13" y="0"/>
                    </a:lnTo>
                    <a:lnTo>
                      <a:pt x="0" y="0"/>
                    </a:lnTo>
                    <a:lnTo>
                      <a:pt x="0" y="16"/>
                    </a:lnTo>
                  </a:path>
                </a:pathLst>
              </a:custGeom>
              <a:pattFill prst="ltHorz">
                <a:fgClr>
                  <a:srgbClr val="FF0000"/>
                </a:fgClr>
                <a:bgClr>
                  <a:srgbClr val="C0F0FF"/>
                </a:bgClr>
              </a:patt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433" name="Freeform 85"/>
              <p:cNvSpPr>
                <a:spLocks/>
              </p:cNvSpPr>
              <p:nvPr/>
            </p:nvSpPr>
            <p:spPr bwMode="auto">
              <a:xfrm>
                <a:off x="1422" y="3473"/>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434" name="Freeform 86"/>
              <p:cNvSpPr>
                <a:spLocks/>
              </p:cNvSpPr>
              <p:nvPr/>
            </p:nvSpPr>
            <p:spPr bwMode="auto">
              <a:xfrm>
                <a:off x="1094" y="3455"/>
                <a:ext cx="47" cy="17"/>
              </a:xfrm>
              <a:custGeom>
                <a:avLst/>
                <a:gdLst>
                  <a:gd name="T0" fmla="*/ 0 w 47"/>
                  <a:gd name="T1" fmla="*/ 16 h 17"/>
                  <a:gd name="T2" fmla="*/ 46 w 47"/>
                  <a:gd name="T3" fmla="*/ 16 h 17"/>
                  <a:gd name="T4" fmla="*/ 46 w 47"/>
                  <a:gd name="T5" fmla="*/ 0 h 17"/>
                  <a:gd name="T6" fmla="*/ 0 w 47"/>
                  <a:gd name="T7" fmla="*/ 0 h 17"/>
                  <a:gd name="T8" fmla="*/ 0 w 47"/>
                  <a:gd name="T9" fmla="*/ 16 h 17"/>
                  <a:gd name="T10" fmla="*/ 0 60000 65536"/>
                  <a:gd name="T11" fmla="*/ 0 60000 65536"/>
                  <a:gd name="T12" fmla="*/ 0 60000 65536"/>
                  <a:gd name="T13" fmla="*/ 0 60000 65536"/>
                  <a:gd name="T14" fmla="*/ 0 60000 65536"/>
                  <a:gd name="T15" fmla="*/ 0 w 47"/>
                  <a:gd name="T16" fmla="*/ 0 h 17"/>
                  <a:gd name="T17" fmla="*/ 47 w 47"/>
                  <a:gd name="T18" fmla="*/ 17 h 17"/>
                </a:gdLst>
                <a:ahLst/>
                <a:cxnLst>
                  <a:cxn ang="T10">
                    <a:pos x="T0" y="T1"/>
                  </a:cxn>
                  <a:cxn ang="T11">
                    <a:pos x="T2" y="T3"/>
                  </a:cxn>
                  <a:cxn ang="T12">
                    <a:pos x="T4" y="T5"/>
                  </a:cxn>
                  <a:cxn ang="T13">
                    <a:pos x="T6" y="T7"/>
                  </a:cxn>
                  <a:cxn ang="T14">
                    <a:pos x="T8" y="T9"/>
                  </a:cxn>
                </a:cxnLst>
                <a:rect l="T15" t="T16" r="T17" b="T18"/>
                <a:pathLst>
                  <a:path w="47" h="17">
                    <a:moveTo>
                      <a:pt x="0" y="16"/>
                    </a:moveTo>
                    <a:lnTo>
                      <a:pt x="46" y="16"/>
                    </a:lnTo>
                    <a:lnTo>
                      <a:pt x="46" y="0"/>
                    </a:lnTo>
                    <a:lnTo>
                      <a:pt x="0" y="0"/>
                    </a:lnTo>
                    <a:lnTo>
                      <a:pt x="0" y="16"/>
                    </a:lnTo>
                  </a:path>
                </a:pathLst>
              </a:custGeom>
              <a:solidFill>
                <a:srgbClr val="FFFF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435" name="Freeform 87" descr="Light horizontal"/>
              <p:cNvSpPr>
                <a:spLocks/>
              </p:cNvSpPr>
              <p:nvPr/>
            </p:nvSpPr>
            <p:spPr bwMode="auto">
              <a:xfrm>
                <a:off x="1143" y="3455"/>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pattFill prst="ltHorz">
                <a:fgClr>
                  <a:srgbClr val="FFFF00"/>
                </a:fgClr>
                <a:bgClr>
                  <a:srgbClr val="C0F0FF"/>
                </a:bgClr>
              </a:patt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436" name="Freeform 88"/>
              <p:cNvSpPr>
                <a:spLocks/>
              </p:cNvSpPr>
              <p:nvPr/>
            </p:nvSpPr>
            <p:spPr bwMode="auto">
              <a:xfrm>
                <a:off x="1159" y="3455"/>
                <a:ext cx="65" cy="17"/>
              </a:xfrm>
              <a:custGeom>
                <a:avLst/>
                <a:gdLst>
                  <a:gd name="T0" fmla="*/ 0 w 65"/>
                  <a:gd name="T1" fmla="*/ 16 h 17"/>
                  <a:gd name="T2" fmla="*/ 64 w 65"/>
                  <a:gd name="T3" fmla="*/ 16 h 17"/>
                  <a:gd name="T4" fmla="*/ 64 w 65"/>
                  <a:gd name="T5" fmla="*/ 0 h 17"/>
                  <a:gd name="T6" fmla="*/ 0 w 65"/>
                  <a:gd name="T7" fmla="*/ 0 h 17"/>
                  <a:gd name="T8" fmla="*/ 0 w 65"/>
                  <a:gd name="T9" fmla="*/ 16 h 17"/>
                  <a:gd name="T10" fmla="*/ 0 60000 65536"/>
                  <a:gd name="T11" fmla="*/ 0 60000 65536"/>
                  <a:gd name="T12" fmla="*/ 0 60000 65536"/>
                  <a:gd name="T13" fmla="*/ 0 60000 65536"/>
                  <a:gd name="T14" fmla="*/ 0 60000 65536"/>
                  <a:gd name="T15" fmla="*/ 0 w 65"/>
                  <a:gd name="T16" fmla="*/ 0 h 17"/>
                  <a:gd name="T17" fmla="*/ 65 w 65"/>
                  <a:gd name="T18" fmla="*/ 17 h 17"/>
                </a:gdLst>
                <a:ahLst/>
                <a:cxnLst>
                  <a:cxn ang="T10">
                    <a:pos x="T0" y="T1"/>
                  </a:cxn>
                  <a:cxn ang="T11">
                    <a:pos x="T2" y="T3"/>
                  </a:cxn>
                  <a:cxn ang="T12">
                    <a:pos x="T4" y="T5"/>
                  </a:cxn>
                  <a:cxn ang="T13">
                    <a:pos x="T6" y="T7"/>
                  </a:cxn>
                  <a:cxn ang="T14">
                    <a:pos x="T8" y="T9"/>
                  </a:cxn>
                </a:cxnLst>
                <a:rect l="T15" t="T16" r="T17" b="T18"/>
                <a:pathLst>
                  <a:path w="65" h="17">
                    <a:moveTo>
                      <a:pt x="0" y="16"/>
                    </a:moveTo>
                    <a:lnTo>
                      <a:pt x="64" y="16"/>
                    </a:lnTo>
                    <a:lnTo>
                      <a:pt x="64" y="0"/>
                    </a:lnTo>
                    <a:lnTo>
                      <a:pt x="0" y="0"/>
                    </a:lnTo>
                    <a:lnTo>
                      <a:pt x="0" y="16"/>
                    </a:lnTo>
                  </a:path>
                </a:pathLst>
              </a:custGeom>
              <a:solidFill>
                <a:srgbClr val="FFFF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437" name="Freeform 89" descr="Light horizontal"/>
              <p:cNvSpPr>
                <a:spLocks/>
              </p:cNvSpPr>
              <p:nvPr/>
            </p:nvSpPr>
            <p:spPr bwMode="auto">
              <a:xfrm>
                <a:off x="1225" y="3455"/>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pattFill prst="ltHorz">
                <a:fgClr>
                  <a:srgbClr val="FFFF00"/>
                </a:fgClr>
                <a:bgClr>
                  <a:srgbClr val="C0F0FF"/>
                </a:bgClr>
              </a:patt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438" name="Freeform 90"/>
              <p:cNvSpPr>
                <a:spLocks/>
              </p:cNvSpPr>
              <p:nvPr/>
            </p:nvSpPr>
            <p:spPr bwMode="auto">
              <a:xfrm>
                <a:off x="1242" y="3455"/>
                <a:ext cx="162" cy="17"/>
              </a:xfrm>
              <a:custGeom>
                <a:avLst/>
                <a:gdLst>
                  <a:gd name="T0" fmla="*/ 0 w 162"/>
                  <a:gd name="T1" fmla="*/ 16 h 17"/>
                  <a:gd name="T2" fmla="*/ 161 w 162"/>
                  <a:gd name="T3" fmla="*/ 16 h 17"/>
                  <a:gd name="T4" fmla="*/ 161 w 162"/>
                  <a:gd name="T5" fmla="*/ 0 h 17"/>
                  <a:gd name="T6" fmla="*/ 0 w 162"/>
                  <a:gd name="T7" fmla="*/ 0 h 17"/>
                  <a:gd name="T8" fmla="*/ 0 w 162"/>
                  <a:gd name="T9" fmla="*/ 16 h 17"/>
                  <a:gd name="T10" fmla="*/ 0 60000 65536"/>
                  <a:gd name="T11" fmla="*/ 0 60000 65536"/>
                  <a:gd name="T12" fmla="*/ 0 60000 65536"/>
                  <a:gd name="T13" fmla="*/ 0 60000 65536"/>
                  <a:gd name="T14" fmla="*/ 0 60000 65536"/>
                  <a:gd name="T15" fmla="*/ 0 w 162"/>
                  <a:gd name="T16" fmla="*/ 0 h 17"/>
                  <a:gd name="T17" fmla="*/ 162 w 162"/>
                  <a:gd name="T18" fmla="*/ 17 h 17"/>
                </a:gdLst>
                <a:ahLst/>
                <a:cxnLst>
                  <a:cxn ang="T10">
                    <a:pos x="T0" y="T1"/>
                  </a:cxn>
                  <a:cxn ang="T11">
                    <a:pos x="T2" y="T3"/>
                  </a:cxn>
                  <a:cxn ang="T12">
                    <a:pos x="T4" y="T5"/>
                  </a:cxn>
                  <a:cxn ang="T13">
                    <a:pos x="T6" y="T7"/>
                  </a:cxn>
                  <a:cxn ang="T14">
                    <a:pos x="T8" y="T9"/>
                  </a:cxn>
                </a:cxnLst>
                <a:rect l="T15" t="T16" r="T17" b="T18"/>
                <a:pathLst>
                  <a:path w="162" h="17">
                    <a:moveTo>
                      <a:pt x="0" y="16"/>
                    </a:moveTo>
                    <a:lnTo>
                      <a:pt x="161" y="16"/>
                    </a:lnTo>
                    <a:lnTo>
                      <a:pt x="161" y="0"/>
                    </a:lnTo>
                    <a:lnTo>
                      <a:pt x="0" y="0"/>
                    </a:lnTo>
                    <a:lnTo>
                      <a:pt x="0" y="16"/>
                    </a:lnTo>
                  </a:path>
                </a:pathLst>
              </a:custGeom>
              <a:solidFill>
                <a:srgbClr val="FFFF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439" name="Freeform 91" descr="Light horizontal"/>
              <p:cNvSpPr>
                <a:spLocks/>
              </p:cNvSpPr>
              <p:nvPr/>
            </p:nvSpPr>
            <p:spPr bwMode="auto">
              <a:xfrm>
                <a:off x="1406" y="3455"/>
                <a:ext cx="31" cy="17"/>
              </a:xfrm>
              <a:custGeom>
                <a:avLst/>
                <a:gdLst>
                  <a:gd name="T0" fmla="*/ 0 w 31"/>
                  <a:gd name="T1" fmla="*/ 16 h 17"/>
                  <a:gd name="T2" fmla="*/ 30 w 31"/>
                  <a:gd name="T3" fmla="*/ 16 h 17"/>
                  <a:gd name="T4" fmla="*/ 30 w 31"/>
                  <a:gd name="T5" fmla="*/ 0 h 17"/>
                  <a:gd name="T6" fmla="*/ 0 w 31"/>
                  <a:gd name="T7" fmla="*/ 0 h 17"/>
                  <a:gd name="T8" fmla="*/ 0 w 31"/>
                  <a:gd name="T9" fmla="*/ 16 h 17"/>
                  <a:gd name="T10" fmla="*/ 0 60000 65536"/>
                  <a:gd name="T11" fmla="*/ 0 60000 65536"/>
                  <a:gd name="T12" fmla="*/ 0 60000 65536"/>
                  <a:gd name="T13" fmla="*/ 0 60000 65536"/>
                  <a:gd name="T14" fmla="*/ 0 60000 65536"/>
                  <a:gd name="T15" fmla="*/ 0 w 31"/>
                  <a:gd name="T16" fmla="*/ 0 h 17"/>
                  <a:gd name="T17" fmla="*/ 31 w 31"/>
                  <a:gd name="T18" fmla="*/ 17 h 17"/>
                </a:gdLst>
                <a:ahLst/>
                <a:cxnLst>
                  <a:cxn ang="T10">
                    <a:pos x="T0" y="T1"/>
                  </a:cxn>
                  <a:cxn ang="T11">
                    <a:pos x="T2" y="T3"/>
                  </a:cxn>
                  <a:cxn ang="T12">
                    <a:pos x="T4" y="T5"/>
                  </a:cxn>
                  <a:cxn ang="T13">
                    <a:pos x="T6" y="T7"/>
                  </a:cxn>
                  <a:cxn ang="T14">
                    <a:pos x="T8" y="T9"/>
                  </a:cxn>
                </a:cxnLst>
                <a:rect l="T15" t="T16" r="T17" b="T18"/>
                <a:pathLst>
                  <a:path w="31" h="17">
                    <a:moveTo>
                      <a:pt x="0" y="16"/>
                    </a:moveTo>
                    <a:lnTo>
                      <a:pt x="30" y="16"/>
                    </a:lnTo>
                    <a:lnTo>
                      <a:pt x="30" y="0"/>
                    </a:lnTo>
                    <a:lnTo>
                      <a:pt x="0" y="0"/>
                    </a:lnTo>
                    <a:lnTo>
                      <a:pt x="0" y="16"/>
                    </a:lnTo>
                  </a:path>
                </a:pathLst>
              </a:custGeom>
              <a:pattFill prst="ltHorz">
                <a:fgClr>
                  <a:srgbClr val="FFFF00"/>
                </a:fgClr>
                <a:bgClr>
                  <a:srgbClr val="C0F0FF"/>
                </a:bgClr>
              </a:patt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440" name="Freeform 92"/>
              <p:cNvSpPr>
                <a:spLocks/>
              </p:cNvSpPr>
              <p:nvPr/>
            </p:nvSpPr>
            <p:spPr bwMode="auto">
              <a:xfrm>
                <a:off x="1094" y="3438"/>
                <a:ext cx="310" cy="16"/>
              </a:xfrm>
              <a:custGeom>
                <a:avLst/>
                <a:gdLst>
                  <a:gd name="T0" fmla="*/ 0 w 310"/>
                  <a:gd name="T1" fmla="*/ 15 h 16"/>
                  <a:gd name="T2" fmla="*/ 309 w 310"/>
                  <a:gd name="T3" fmla="*/ 15 h 16"/>
                  <a:gd name="T4" fmla="*/ 309 w 310"/>
                  <a:gd name="T5" fmla="*/ 0 h 16"/>
                  <a:gd name="T6" fmla="*/ 0 w 310"/>
                  <a:gd name="T7" fmla="*/ 0 h 16"/>
                  <a:gd name="T8" fmla="*/ 0 w 310"/>
                  <a:gd name="T9" fmla="*/ 15 h 16"/>
                  <a:gd name="T10" fmla="*/ 0 60000 65536"/>
                  <a:gd name="T11" fmla="*/ 0 60000 65536"/>
                  <a:gd name="T12" fmla="*/ 0 60000 65536"/>
                  <a:gd name="T13" fmla="*/ 0 60000 65536"/>
                  <a:gd name="T14" fmla="*/ 0 60000 65536"/>
                  <a:gd name="T15" fmla="*/ 0 w 310"/>
                  <a:gd name="T16" fmla="*/ 0 h 16"/>
                  <a:gd name="T17" fmla="*/ 310 w 310"/>
                  <a:gd name="T18" fmla="*/ 16 h 16"/>
                </a:gdLst>
                <a:ahLst/>
                <a:cxnLst>
                  <a:cxn ang="T10">
                    <a:pos x="T0" y="T1"/>
                  </a:cxn>
                  <a:cxn ang="T11">
                    <a:pos x="T2" y="T3"/>
                  </a:cxn>
                  <a:cxn ang="T12">
                    <a:pos x="T4" y="T5"/>
                  </a:cxn>
                  <a:cxn ang="T13">
                    <a:pos x="T6" y="T7"/>
                  </a:cxn>
                  <a:cxn ang="T14">
                    <a:pos x="T8" y="T9"/>
                  </a:cxn>
                </a:cxnLst>
                <a:rect l="T15" t="T16" r="T17" b="T18"/>
                <a:pathLst>
                  <a:path w="310" h="16">
                    <a:moveTo>
                      <a:pt x="0" y="15"/>
                    </a:moveTo>
                    <a:lnTo>
                      <a:pt x="309" y="15"/>
                    </a:lnTo>
                    <a:lnTo>
                      <a:pt x="309" y="0"/>
                    </a:lnTo>
                    <a:lnTo>
                      <a:pt x="0" y="0"/>
                    </a:lnTo>
                    <a:lnTo>
                      <a:pt x="0" y="15"/>
                    </a:lnTo>
                  </a:path>
                </a:pathLst>
              </a:custGeom>
              <a:solidFill>
                <a:srgbClr val="FFFF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441" name="Freeform 93" descr="Light horizontal"/>
              <p:cNvSpPr>
                <a:spLocks/>
              </p:cNvSpPr>
              <p:nvPr/>
            </p:nvSpPr>
            <p:spPr bwMode="auto">
              <a:xfrm>
                <a:off x="1406" y="3438"/>
                <a:ext cx="14" cy="16"/>
              </a:xfrm>
              <a:custGeom>
                <a:avLst/>
                <a:gdLst>
                  <a:gd name="T0" fmla="*/ 0 w 14"/>
                  <a:gd name="T1" fmla="*/ 15 h 16"/>
                  <a:gd name="T2" fmla="*/ 13 w 14"/>
                  <a:gd name="T3" fmla="*/ 15 h 16"/>
                  <a:gd name="T4" fmla="*/ 13 w 14"/>
                  <a:gd name="T5" fmla="*/ 0 h 16"/>
                  <a:gd name="T6" fmla="*/ 0 w 14"/>
                  <a:gd name="T7" fmla="*/ 0 h 16"/>
                  <a:gd name="T8" fmla="*/ 0 w 14"/>
                  <a:gd name="T9" fmla="*/ 15 h 16"/>
                  <a:gd name="T10" fmla="*/ 0 60000 65536"/>
                  <a:gd name="T11" fmla="*/ 0 60000 65536"/>
                  <a:gd name="T12" fmla="*/ 0 60000 65536"/>
                  <a:gd name="T13" fmla="*/ 0 60000 65536"/>
                  <a:gd name="T14" fmla="*/ 0 60000 65536"/>
                  <a:gd name="T15" fmla="*/ 0 w 14"/>
                  <a:gd name="T16" fmla="*/ 0 h 16"/>
                  <a:gd name="T17" fmla="*/ 14 w 14"/>
                  <a:gd name="T18" fmla="*/ 16 h 16"/>
                </a:gdLst>
                <a:ahLst/>
                <a:cxnLst>
                  <a:cxn ang="T10">
                    <a:pos x="T0" y="T1"/>
                  </a:cxn>
                  <a:cxn ang="T11">
                    <a:pos x="T2" y="T3"/>
                  </a:cxn>
                  <a:cxn ang="T12">
                    <a:pos x="T4" y="T5"/>
                  </a:cxn>
                  <a:cxn ang="T13">
                    <a:pos x="T6" y="T7"/>
                  </a:cxn>
                  <a:cxn ang="T14">
                    <a:pos x="T8" y="T9"/>
                  </a:cxn>
                </a:cxnLst>
                <a:rect l="T15" t="T16" r="T17" b="T18"/>
                <a:pathLst>
                  <a:path w="14" h="16">
                    <a:moveTo>
                      <a:pt x="0" y="15"/>
                    </a:moveTo>
                    <a:lnTo>
                      <a:pt x="13" y="15"/>
                    </a:lnTo>
                    <a:lnTo>
                      <a:pt x="13" y="0"/>
                    </a:lnTo>
                    <a:lnTo>
                      <a:pt x="0" y="0"/>
                    </a:lnTo>
                    <a:lnTo>
                      <a:pt x="0" y="15"/>
                    </a:lnTo>
                  </a:path>
                </a:pathLst>
              </a:custGeom>
              <a:pattFill prst="ltHorz">
                <a:fgClr>
                  <a:srgbClr val="FFFF00"/>
                </a:fgClr>
                <a:bgClr>
                  <a:srgbClr val="C0F0FF"/>
                </a:bgClr>
              </a:patt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442" name="Freeform 94"/>
              <p:cNvSpPr>
                <a:spLocks/>
              </p:cNvSpPr>
              <p:nvPr/>
            </p:nvSpPr>
            <p:spPr bwMode="auto">
              <a:xfrm>
                <a:off x="1422" y="3438"/>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FFFF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443" name="Freeform 95"/>
              <p:cNvSpPr>
                <a:spLocks/>
              </p:cNvSpPr>
              <p:nvPr/>
            </p:nvSpPr>
            <p:spPr bwMode="auto">
              <a:xfrm>
                <a:off x="1094" y="3421"/>
                <a:ext cx="343" cy="16"/>
              </a:xfrm>
              <a:custGeom>
                <a:avLst/>
                <a:gdLst>
                  <a:gd name="T0" fmla="*/ 0 w 343"/>
                  <a:gd name="T1" fmla="*/ 15 h 16"/>
                  <a:gd name="T2" fmla="*/ 342 w 343"/>
                  <a:gd name="T3" fmla="*/ 15 h 16"/>
                  <a:gd name="T4" fmla="*/ 342 w 343"/>
                  <a:gd name="T5" fmla="*/ 0 h 16"/>
                  <a:gd name="T6" fmla="*/ 0 w 343"/>
                  <a:gd name="T7" fmla="*/ 0 h 16"/>
                  <a:gd name="T8" fmla="*/ 0 w 343"/>
                  <a:gd name="T9" fmla="*/ 15 h 16"/>
                  <a:gd name="T10" fmla="*/ 0 60000 65536"/>
                  <a:gd name="T11" fmla="*/ 0 60000 65536"/>
                  <a:gd name="T12" fmla="*/ 0 60000 65536"/>
                  <a:gd name="T13" fmla="*/ 0 60000 65536"/>
                  <a:gd name="T14" fmla="*/ 0 60000 65536"/>
                  <a:gd name="T15" fmla="*/ 0 w 343"/>
                  <a:gd name="T16" fmla="*/ 0 h 16"/>
                  <a:gd name="T17" fmla="*/ 343 w 343"/>
                  <a:gd name="T18" fmla="*/ 16 h 16"/>
                </a:gdLst>
                <a:ahLst/>
                <a:cxnLst>
                  <a:cxn ang="T10">
                    <a:pos x="T0" y="T1"/>
                  </a:cxn>
                  <a:cxn ang="T11">
                    <a:pos x="T2" y="T3"/>
                  </a:cxn>
                  <a:cxn ang="T12">
                    <a:pos x="T4" y="T5"/>
                  </a:cxn>
                  <a:cxn ang="T13">
                    <a:pos x="T6" y="T7"/>
                  </a:cxn>
                  <a:cxn ang="T14">
                    <a:pos x="T8" y="T9"/>
                  </a:cxn>
                </a:cxnLst>
                <a:rect l="T15" t="T16" r="T17" b="T18"/>
                <a:pathLst>
                  <a:path w="343" h="16">
                    <a:moveTo>
                      <a:pt x="0" y="15"/>
                    </a:moveTo>
                    <a:lnTo>
                      <a:pt x="342" y="15"/>
                    </a:lnTo>
                    <a:lnTo>
                      <a:pt x="342" y="0"/>
                    </a:lnTo>
                    <a:lnTo>
                      <a:pt x="0" y="0"/>
                    </a:lnTo>
                    <a:lnTo>
                      <a:pt x="0" y="15"/>
                    </a:lnTo>
                  </a:path>
                </a:pathLst>
              </a:custGeom>
              <a:solidFill>
                <a:srgbClr val="FFFF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444" name="Freeform 96"/>
              <p:cNvSpPr>
                <a:spLocks/>
              </p:cNvSpPr>
              <p:nvPr/>
            </p:nvSpPr>
            <p:spPr bwMode="auto">
              <a:xfrm>
                <a:off x="1438" y="3421"/>
                <a:ext cx="16" cy="16"/>
              </a:xfrm>
              <a:custGeom>
                <a:avLst/>
                <a:gdLst>
                  <a:gd name="T0" fmla="*/ 0 w 16"/>
                  <a:gd name="T1" fmla="*/ 15 h 16"/>
                  <a:gd name="T2" fmla="*/ 15 w 16"/>
                  <a:gd name="T3" fmla="*/ 15 h 16"/>
                  <a:gd name="T4" fmla="*/ 15 w 16"/>
                  <a:gd name="T5" fmla="*/ 0 h 16"/>
                  <a:gd name="T6" fmla="*/ 0 w 16"/>
                  <a:gd name="T7" fmla="*/ 0 h 16"/>
                  <a:gd name="T8" fmla="*/ 0 w 16"/>
                  <a:gd name="T9" fmla="*/ 15 h 16"/>
                  <a:gd name="T10" fmla="*/ 0 60000 65536"/>
                  <a:gd name="T11" fmla="*/ 0 60000 65536"/>
                  <a:gd name="T12" fmla="*/ 0 60000 65536"/>
                  <a:gd name="T13" fmla="*/ 0 60000 65536"/>
                  <a:gd name="T14" fmla="*/ 0 60000 65536"/>
                  <a:gd name="T15" fmla="*/ 0 w 16"/>
                  <a:gd name="T16" fmla="*/ 0 h 16"/>
                  <a:gd name="T17" fmla="*/ 16 w 16"/>
                  <a:gd name="T18" fmla="*/ 16 h 16"/>
                </a:gdLst>
                <a:ahLst/>
                <a:cxnLst>
                  <a:cxn ang="T10">
                    <a:pos x="T0" y="T1"/>
                  </a:cxn>
                  <a:cxn ang="T11">
                    <a:pos x="T2" y="T3"/>
                  </a:cxn>
                  <a:cxn ang="T12">
                    <a:pos x="T4" y="T5"/>
                  </a:cxn>
                  <a:cxn ang="T13">
                    <a:pos x="T6" y="T7"/>
                  </a:cxn>
                  <a:cxn ang="T14">
                    <a:pos x="T8" y="T9"/>
                  </a:cxn>
                </a:cxnLst>
                <a:rect l="T15" t="T16" r="T17" b="T18"/>
                <a:pathLst>
                  <a:path w="16" h="16">
                    <a:moveTo>
                      <a:pt x="0" y="15"/>
                    </a:moveTo>
                    <a:lnTo>
                      <a:pt x="15" y="15"/>
                    </a:lnTo>
                    <a:lnTo>
                      <a:pt x="15" y="0"/>
                    </a:lnTo>
                    <a:lnTo>
                      <a:pt x="0" y="0"/>
                    </a:lnTo>
                    <a:lnTo>
                      <a:pt x="0" y="15"/>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445" name="Freeform 97"/>
              <p:cNvSpPr>
                <a:spLocks/>
              </p:cNvSpPr>
              <p:nvPr/>
            </p:nvSpPr>
            <p:spPr bwMode="auto">
              <a:xfrm>
                <a:off x="1094" y="3403"/>
                <a:ext cx="310" cy="16"/>
              </a:xfrm>
              <a:custGeom>
                <a:avLst/>
                <a:gdLst>
                  <a:gd name="T0" fmla="*/ 0 w 310"/>
                  <a:gd name="T1" fmla="*/ 15 h 16"/>
                  <a:gd name="T2" fmla="*/ 309 w 310"/>
                  <a:gd name="T3" fmla="*/ 15 h 16"/>
                  <a:gd name="T4" fmla="*/ 309 w 310"/>
                  <a:gd name="T5" fmla="*/ 0 h 16"/>
                  <a:gd name="T6" fmla="*/ 0 w 310"/>
                  <a:gd name="T7" fmla="*/ 0 h 16"/>
                  <a:gd name="T8" fmla="*/ 0 w 310"/>
                  <a:gd name="T9" fmla="*/ 15 h 16"/>
                  <a:gd name="T10" fmla="*/ 0 60000 65536"/>
                  <a:gd name="T11" fmla="*/ 0 60000 65536"/>
                  <a:gd name="T12" fmla="*/ 0 60000 65536"/>
                  <a:gd name="T13" fmla="*/ 0 60000 65536"/>
                  <a:gd name="T14" fmla="*/ 0 60000 65536"/>
                  <a:gd name="T15" fmla="*/ 0 w 310"/>
                  <a:gd name="T16" fmla="*/ 0 h 16"/>
                  <a:gd name="T17" fmla="*/ 310 w 310"/>
                  <a:gd name="T18" fmla="*/ 16 h 16"/>
                </a:gdLst>
                <a:ahLst/>
                <a:cxnLst>
                  <a:cxn ang="T10">
                    <a:pos x="T0" y="T1"/>
                  </a:cxn>
                  <a:cxn ang="T11">
                    <a:pos x="T2" y="T3"/>
                  </a:cxn>
                  <a:cxn ang="T12">
                    <a:pos x="T4" y="T5"/>
                  </a:cxn>
                  <a:cxn ang="T13">
                    <a:pos x="T6" y="T7"/>
                  </a:cxn>
                  <a:cxn ang="T14">
                    <a:pos x="T8" y="T9"/>
                  </a:cxn>
                </a:cxnLst>
                <a:rect l="T15" t="T16" r="T17" b="T18"/>
                <a:pathLst>
                  <a:path w="310" h="16">
                    <a:moveTo>
                      <a:pt x="0" y="15"/>
                    </a:moveTo>
                    <a:lnTo>
                      <a:pt x="309" y="15"/>
                    </a:lnTo>
                    <a:lnTo>
                      <a:pt x="309" y="0"/>
                    </a:lnTo>
                    <a:lnTo>
                      <a:pt x="0" y="0"/>
                    </a:lnTo>
                    <a:lnTo>
                      <a:pt x="0" y="15"/>
                    </a:lnTo>
                  </a:path>
                </a:pathLst>
              </a:custGeom>
              <a:solidFill>
                <a:srgbClr val="FFFF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446" name="Freeform 98"/>
              <p:cNvSpPr>
                <a:spLocks/>
              </p:cNvSpPr>
              <p:nvPr/>
            </p:nvSpPr>
            <p:spPr bwMode="auto">
              <a:xfrm>
                <a:off x="1406" y="3403"/>
                <a:ext cx="14" cy="16"/>
              </a:xfrm>
              <a:custGeom>
                <a:avLst/>
                <a:gdLst>
                  <a:gd name="T0" fmla="*/ 0 w 14"/>
                  <a:gd name="T1" fmla="*/ 15 h 16"/>
                  <a:gd name="T2" fmla="*/ 13 w 14"/>
                  <a:gd name="T3" fmla="*/ 15 h 16"/>
                  <a:gd name="T4" fmla="*/ 13 w 14"/>
                  <a:gd name="T5" fmla="*/ 0 h 16"/>
                  <a:gd name="T6" fmla="*/ 0 w 14"/>
                  <a:gd name="T7" fmla="*/ 0 h 16"/>
                  <a:gd name="T8" fmla="*/ 0 w 14"/>
                  <a:gd name="T9" fmla="*/ 15 h 16"/>
                  <a:gd name="T10" fmla="*/ 0 60000 65536"/>
                  <a:gd name="T11" fmla="*/ 0 60000 65536"/>
                  <a:gd name="T12" fmla="*/ 0 60000 65536"/>
                  <a:gd name="T13" fmla="*/ 0 60000 65536"/>
                  <a:gd name="T14" fmla="*/ 0 60000 65536"/>
                  <a:gd name="T15" fmla="*/ 0 w 14"/>
                  <a:gd name="T16" fmla="*/ 0 h 16"/>
                  <a:gd name="T17" fmla="*/ 14 w 14"/>
                  <a:gd name="T18" fmla="*/ 16 h 16"/>
                </a:gdLst>
                <a:ahLst/>
                <a:cxnLst>
                  <a:cxn ang="T10">
                    <a:pos x="T0" y="T1"/>
                  </a:cxn>
                  <a:cxn ang="T11">
                    <a:pos x="T2" y="T3"/>
                  </a:cxn>
                  <a:cxn ang="T12">
                    <a:pos x="T4" y="T5"/>
                  </a:cxn>
                  <a:cxn ang="T13">
                    <a:pos x="T6" y="T7"/>
                  </a:cxn>
                  <a:cxn ang="T14">
                    <a:pos x="T8" y="T9"/>
                  </a:cxn>
                </a:cxnLst>
                <a:rect l="T15" t="T16" r="T17" b="T18"/>
                <a:pathLst>
                  <a:path w="14" h="16">
                    <a:moveTo>
                      <a:pt x="0" y="15"/>
                    </a:moveTo>
                    <a:lnTo>
                      <a:pt x="13" y="15"/>
                    </a:lnTo>
                    <a:lnTo>
                      <a:pt x="13" y="0"/>
                    </a:lnTo>
                    <a:lnTo>
                      <a:pt x="0" y="0"/>
                    </a:lnTo>
                    <a:lnTo>
                      <a:pt x="0" y="15"/>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447" name="Freeform 99"/>
              <p:cNvSpPr>
                <a:spLocks/>
              </p:cNvSpPr>
              <p:nvPr/>
            </p:nvSpPr>
            <p:spPr bwMode="auto">
              <a:xfrm>
                <a:off x="1422" y="3403"/>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FFFF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448" name="Freeform 100"/>
              <p:cNvSpPr>
                <a:spLocks/>
              </p:cNvSpPr>
              <p:nvPr/>
            </p:nvSpPr>
            <p:spPr bwMode="auto">
              <a:xfrm>
                <a:off x="1438" y="3403"/>
                <a:ext cx="16" cy="16"/>
              </a:xfrm>
              <a:custGeom>
                <a:avLst/>
                <a:gdLst>
                  <a:gd name="T0" fmla="*/ 0 w 16"/>
                  <a:gd name="T1" fmla="*/ 15 h 16"/>
                  <a:gd name="T2" fmla="*/ 15 w 16"/>
                  <a:gd name="T3" fmla="*/ 15 h 16"/>
                  <a:gd name="T4" fmla="*/ 15 w 16"/>
                  <a:gd name="T5" fmla="*/ 0 h 16"/>
                  <a:gd name="T6" fmla="*/ 0 w 16"/>
                  <a:gd name="T7" fmla="*/ 0 h 16"/>
                  <a:gd name="T8" fmla="*/ 0 w 16"/>
                  <a:gd name="T9" fmla="*/ 15 h 16"/>
                  <a:gd name="T10" fmla="*/ 0 60000 65536"/>
                  <a:gd name="T11" fmla="*/ 0 60000 65536"/>
                  <a:gd name="T12" fmla="*/ 0 60000 65536"/>
                  <a:gd name="T13" fmla="*/ 0 60000 65536"/>
                  <a:gd name="T14" fmla="*/ 0 60000 65536"/>
                  <a:gd name="T15" fmla="*/ 0 w 16"/>
                  <a:gd name="T16" fmla="*/ 0 h 16"/>
                  <a:gd name="T17" fmla="*/ 16 w 16"/>
                  <a:gd name="T18" fmla="*/ 16 h 16"/>
                </a:gdLst>
                <a:ahLst/>
                <a:cxnLst>
                  <a:cxn ang="T10">
                    <a:pos x="T0" y="T1"/>
                  </a:cxn>
                  <a:cxn ang="T11">
                    <a:pos x="T2" y="T3"/>
                  </a:cxn>
                  <a:cxn ang="T12">
                    <a:pos x="T4" y="T5"/>
                  </a:cxn>
                  <a:cxn ang="T13">
                    <a:pos x="T6" y="T7"/>
                  </a:cxn>
                  <a:cxn ang="T14">
                    <a:pos x="T8" y="T9"/>
                  </a:cxn>
                </a:cxnLst>
                <a:rect l="T15" t="T16" r="T17" b="T18"/>
                <a:pathLst>
                  <a:path w="16" h="16">
                    <a:moveTo>
                      <a:pt x="0" y="15"/>
                    </a:moveTo>
                    <a:lnTo>
                      <a:pt x="15" y="15"/>
                    </a:lnTo>
                    <a:lnTo>
                      <a:pt x="15" y="0"/>
                    </a:lnTo>
                    <a:lnTo>
                      <a:pt x="0" y="0"/>
                    </a:lnTo>
                    <a:lnTo>
                      <a:pt x="0" y="15"/>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449" name="Freeform 101"/>
              <p:cNvSpPr>
                <a:spLocks/>
              </p:cNvSpPr>
              <p:nvPr/>
            </p:nvSpPr>
            <p:spPr bwMode="auto">
              <a:xfrm>
                <a:off x="1094" y="3385"/>
                <a:ext cx="343" cy="17"/>
              </a:xfrm>
              <a:custGeom>
                <a:avLst/>
                <a:gdLst>
                  <a:gd name="T0" fmla="*/ 0 w 343"/>
                  <a:gd name="T1" fmla="*/ 16 h 17"/>
                  <a:gd name="T2" fmla="*/ 342 w 343"/>
                  <a:gd name="T3" fmla="*/ 16 h 17"/>
                  <a:gd name="T4" fmla="*/ 342 w 343"/>
                  <a:gd name="T5" fmla="*/ 0 h 17"/>
                  <a:gd name="T6" fmla="*/ 0 w 343"/>
                  <a:gd name="T7" fmla="*/ 0 h 17"/>
                  <a:gd name="T8" fmla="*/ 0 w 343"/>
                  <a:gd name="T9" fmla="*/ 16 h 17"/>
                  <a:gd name="T10" fmla="*/ 0 60000 65536"/>
                  <a:gd name="T11" fmla="*/ 0 60000 65536"/>
                  <a:gd name="T12" fmla="*/ 0 60000 65536"/>
                  <a:gd name="T13" fmla="*/ 0 60000 65536"/>
                  <a:gd name="T14" fmla="*/ 0 60000 65536"/>
                  <a:gd name="T15" fmla="*/ 0 w 343"/>
                  <a:gd name="T16" fmla="*/ 0 h 17"/>
                  <a:gd name="T17" fmla="*/ 343 w 343"/>
                  <a:gd name="T18" fmla="*/ 17 h 17"/>
                </a:gdLst>
                <a:ahLst/>
                <a:cxnLst>
                  <a:cxn ang="T10">
                    <a:pos x="T0" y="T1"/>
                  </a:cxn>
                  <a:cxn ang="T11">
                    <a:pos x="T2" y="T3"/>
                  </a:cxn>
                  <a:cxn ang="T12">
                    <a:pos x="T4" y="T5"/>
                  </a:cxn>
                  <a:cxn ang="T13">
                    <a:pos x="T6" y="T7"/>
                  </a:cxn>
                  <a:cxn ang="T14">
                    <a:pos x="T8" y="T9"/>
                  </a:cxn>
                </a:cxnLst>
                <a:rect l="T15" t="T16" r="T17" b="T18"/>
                <a:pathLst>
                  <a:path w="343" h="17">
                    <a:moveTo>
                      <a:pt x="0" y="16"/>
                    </a:moveTo>
                    <a:lnTo>
                      <a:pt x="342" y="16"/>
                    </a:lnTo>
                    <a:lnTo>
                      <a:pt x="342" y="0"/>
                    </a:lnTo>
                    <a:lnTo>
                      <a:pt x="0" y="0"/>
                    </a:lnTo>
                    <a:lnTo>
                      <a:pt x="0" y="16"/>
                    </a:lnTo>
                  </a:path>
                </a:pathLst>
              </a:custGeom>
              <a:solidFill>
                <a:srgbClr val="FFFF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450" name="Freeform 102"/>
              <p:cNvSpPr>
                <a:spLocks/>
              </p:cNvSpPr>
              <p:nvPr/>
            </p:nvSpPr>
            <p:spPr bwMode="auto">
              <a:xfrm>
                <a:off x="1094" y="3367"/>
                <a:ext cx="14" cy="17"/>
              </a:xfrm>
              <a:custGeom>
                <a:avLst/>
                <a:gdLst>
                  <a:gd name="T0" fmla="*/ 0 w 14"/>
                  <a:gd name="T1" fmla="*/ 16 h 17"/>
                  <a:gd name="T2" fmla="*/ 13 w 14"/>
                  <a:gd name="T3" fmla="*/ 16 h 17"/>
                  <a:gd name="T4" fmla="*/ 13 w 14"/>
                  <a:gd name="T5" fmla="*/ 0 h 17"/>
                  <a:gd name="T6" fmla="*/ 0 w 14"/>
                  <a:gd name="T7" fmla="*/ 0 h 17"/>
                  <a:gd name="T8" fmla="*/ 0 w 14"/>
                  <a:gd name="T9" fmla="*/ 16 h 17"/>
                  <a:gd name="T10" fmla="*/ 0 60000 65536"/>
                  <a:gd name="T11" fmla="*/ 0 60000 65536"/>
                  <a:gd name="T12" fmla="*/ 0 60000 65536"/>
                  <a:gd name="T13" fmla="*/ 0 60000 65536"/>
                  <a:gd name="T14" fmla="*/ 0 60000 65536"/>
                  <a:gd name="T15" fmla="*/ 0 w 14"/>
                  <a:gd name="T16" fmla="*/ 0 h 17"/>
                  <a:gd name="T17" fmla="*/ 14 w 14"/>
                  <a:gd name="T18" fmla="*/ 17 h 17"/>
                </a:gdLst>
                <a:ahLst/>
                <a:cxnLst>
                  <a:cxn ang="T10">
                    <a:pos x="T0" y="T1"/>
                  </a:cxn>
                  <a:cxn ang="T11">
                    <a:pos x="T2" y="T3"/>
                  </a:cxn>
                  <a:cxn ang="T12">
                    <a:pos x="T4" y="T5"/>
                  </a:cxn>
                  <a:cxn ang="T13">
                    <a:pos x="T6" y="T7"/>
                  </a:cxn>
                  <a:cxn ang="T14">
                    <a:pos x="T8" y="T9"/>
                  </a:cxn>
                </a:cxnLst>
                <a:rect l="T15" t="T16" r="T17" b="T18"/>
                <a:pathLst>
                  <a:path w="14" h="17">
                    <a:moveTo>
                      <a:pt x="0" y="16"/>
                    </a:moveTo>
                    <a:lnTo>
                      <a:pt x="13" y="16"/>
                    </a:lnTo>
                    <a:lnTo>
                      <a:pt x="13" y="0"/>
                    </a:lnTo>
                    <a:lnTo>
                      <a:pt x="0" y="0"/>
                    </a:lnTo>
                    <a:lnTo>
                      <a:pt x="0" y="16"/>
                    </a:lnTo>
                  </a:path>
                </a:pathLst>
              </a:custGeom>
              <a:solidFill>
                <a:srgbClr val="FFFF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451" name="Freeform 103"/>
              <p:cNvSpPr>
                <a:spLocks/>
              </p:cNvSpPr>
              <p:nvPr/>
            </p:nvSpPr>
            <p:spPr bwMode="auto">
              <a:xfrm>
                <a:off x="1111" y="3367"/>
                <a:ext cx="30" cy="17"/>
              </a:xfrm>
              <a:custGeom>
                <a:avLst/>
                <a:gdLst>
                  <a:gd name="T0" fmla="*/ 0 w 30"/>
                  <a:gd name="T1" fmla="*/ 16 h 17"/>
                  <a:gd name="T2" fmla="*/ 29 w 30"/>
                  <a:gd name="T3" fmla="*/ 16 h 17"/>
                  <a:gd name="T4" fmla="*/ 29 w 30"/>
                  <a:gd name="T5" fmla="*/ 0 h 17"/>
                  <a:gd name="T6" fmla="*/ 0 w 30"/>
                  <a:gd name="T7" fmla="*/ 0 h 17"/>
                  <a:gd name="T8" fmla="*/ 0 w 30"/>
                  <a:gd name="T9" fmla="*/ 16 h 17"/>
                  <a:gd name="T10" fmla="*/ 0 60000 65536"/>
                  <a:gd name="T11" fmla="*/ 0 60000 65536"/>
                  <a:gd name="T12" fmla="*/ 0 60000 65536"/>
                  <a:gd name="T13" fmla="*/ 0 60000 65536"/>
                  <a:gd name="T14" fmla="*/ 0 60000 65536"/>
                  <a:gd name="T15" fmla="*/ 0 w 30"/>
                  <a:gd name="T16" fmla="*/ 0 h 17"/>
                  <a:gd name="T17" fmla="*/ 30 w 30"/>
                  <a:gd name="T18" fmla="*/ 17 h 17"/>
                </a:gdLst>
                <a:ahLst/>
                <a:cxnLst>
                  <a:cxn ang="T10">
                    <a:pos x="T0" y="T1"/>
                  </a:cxn>
                  <a:cxn ang="T11">
                    <a:pos x="T2" y="T3"/>
                  </a:cxn>
                  <a:cxn ang="T12">
                    <a:pos x="T4" y="T5"/>
                  </a:cxn>
                  <a:cxn ang="T13">
                    <a:pos x="T6" y="T7"/>
                  </a:cxn>
                  <a:cxn ang="T14">
                    <a:pos x="T8" y="T9"/>
                  </a:cxn>
                </a:cxnLst>
                <a:rect l="T15" t="T16" r="T17" b="T18"/>
                <a:pathLst>
                  <a:path w="30" h="17">
                    <a:moveTo>
                      <a:pt x="0" y="16"/>
                    </a:moveTo>
                    <a:lnTo>
                      <a:pt x="29" y="16"/>
                    </a:lnTo>
                    <a:lnTo>
                      <a:pt x="29" y="0"/>
                    </a:lnTo>
                    <a:lnTo>
                      <a:pt x="0" y="0"/>
                    </a:lnTo>
                    <a:lnTo>
                      <a:pt x="0" y="16"/>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452" name="Freeform 104"/>
              <p:cNvSpPr>
                <a:spLocks/>
              </p:cNvSpPr>
              <p:nvPr/>
            </p:nvSpPr>
            <p:spPr bwMode="auto">
              <a:xfrm>
                <a:off x="1143" y="3367"/>
                <a:ext cx="245" cy="17"/>
              </a:xfrm>
              <a:custGeom>
                <a:avLst/>
                <a:gdLst>
                  <a:gd name="T0" fmla="*/ 0 w 245"/>
                  <a:gd name="T1" fmla="*/ 16 h 17"/>
                  <a:gd name="T2" fmla="*/ 244 w 245"/>
                  <a:gd name="T3" fmla="*/ 16 h 17"/>
                  <a:gd name="T4" fmla="*/ 244 w 245"/>
                  <a:gd name="T5" fmla="*/ 0 h 17"/>
                  <a:gd name="T6" fmla="*/ 0 w 245"/>
                  <a:gd name="T7" fmla="*/ 0 h 17"/>
                  <a:gd name="T8" fmla="*/ 0 w 245"/>
                  <a:gd name="T9" fmla="*/ 16 h 17"/>
                  <a:gd name="T10" fmla="*/ 0 60000 65536"/>
                  <a:gd name="T11" fmla="*/ 0 60000 65536"/>
                  <a:gd name="T12" fmla="*/ 0 60000 65536"/>
                  <a:gd name="T13" fmla="*/ 0 60000 65536"/>
                  <a:gd name="T14" fmla="*/ 0 60000 65536"/>
                  <a:gd name="T15" fmla="*/ 0 w 245"/>
                  <a:gd name="T16" fmla="*/ 0 h 17"/>
                  <a:gd name="T17" fmla="*/ 245 w 245"/>
                  <a:gd name="T18" fmla="*/ 17 h 17"/>
                </a:gdLst>
                <a:ahLst/>
                <a:cxnLst>
                  <a:cxn ang="T10">
                    <a:pos x="T0" y="T1"/>
                  </a:cxn>
                  <a:cxn ang="T11">
                    <a:pos x="T2" y="T3"/>
                  </a:cxn>
                  <a:cxn ang="T12">
                    <a:pos x="T4" y="T5"/>
                  </a:cxn>
                  <a:cxn ang="T13">
                    <a:pos x="T6" y="T7"/>
                  </a:cxn>
                  <a:cxn ang="T14">
                    <a:pos x="T8" y="T9"/>
                  </a:cxn>
                </a:cxnLst>
                <a:rect l="T15" t="T16" r="T17" b="T18"/>
                <a:pathLst>
                  <a:path w="245" h="17">
                    <a:moveTo>
                      <a:pt x="0" y="16"/>
                    </a:moveTo>
                    <a:lnTo>
                      <a:pt x="244" y="16"/>
                    </a:lnTo>
                    <a:lnTo>
                      <a:pt x="244" y="0"/>
                    </a:lnTo>
                    <a:lnTo>
                      <a:pt x="0" y="0"/>
                    </a:lnTo>
                    <a:lnTo>
                      <a:pt x="0" y="16"/>
                    </a:lnTo>
                  </a:path>
                </a:pathLst>
              </a:custGeom>
              <a:solidFill>
                <a:srgbClr val="FFFF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453" name="Freeform 105" descr="Light horizontal"/>
              <p:cNvSpPr>
                <a:spLocks/>
              </p:cNvSpPr>
              <p:nvPr/>
            </p:nvSpPr>
            <p:spPr bwMode="auto">
              <a:xfrm>
                <a:off x="1389" y="3367"/>
                <a:ext cx="31" cy="17"/>
              </a:xfrm>
              <a:custGeom>
                <a:avLst/>
                <a:gdLst>
                  <a:gd name="T0" fmla="*/ 0 w 31"/>
                  <a:gd name="T1" fmla="*/ 16 h 17"/>
                  <a:gd name="T2" fmla="*/ 30 w 31"/>
                  <a:gd name="T3" fmla="*/ 16 h 17"/>
                  <a:gd name="T4" fmla="*/ 30 w 31"/>
                  <a:gd name="T5" fmla="*/ 0 h 17"/>
                  <a:gd name="T6" fmla="*/ 0 w 31"/>
                  <a:gd name="T7" fmla="*/ 0 h 17"/>
                  <a:gd name="T8" fmla="*/ 0 w 31"/>
                  <a:gd name="T9" fmla="*/ 16 h 17"/>
                  <a:gd name="T10" fmla="*/ 0 60000 65536"/>
                  <a:gd name="T11" fmla="*/ 0 60000 65536"/>
                  <a:gd name="T12" fmla="*/ 0 60000 65536"/>
                  <a:gd name="T13" fmla="*/ 0 60000 65536"/>
                  <a:gd name="T14" fmla="*/ 0 60000 65536"/>
                  <a:gd name="T15" fmla="*/ 0 w 31"/>
                  <a:gd name="T16" fmla="*/ 0 h 17"/>
                  <a:gd name="T17" fmla="*/ 31 w 31"/>
                  <a:gd name="T18" fmla="*/ 17 h 17"/>
                </a:gdLst>
                <a:ahLst/>
                <a:cxnLst>
                  <a:cxn ang="T10">
                    <a:pos x="T0" y="T1"/>
                  </a:cxn>
                  <a:cxn ang="T11">
                    <a:pos x="T2" y="T3"/>
                  </a:cxn>
                  <a:cxn ang="T12">
                    <a:pos x="T4" y="T5"/>
                  </a:cxn>
                  <a:cxn ang="T13">
                    <a:pos x="T6" y="T7"/>
                  </a:cxn>
                  <a:cxn ang="T14">
                    <a:pos x="T8" y="T9"/>
                  </a:cxn>
                </a:cxnLst>
                <a:rect l="T15" t="T16" r="T17" b="T18"/>
                <a:pathLst>
                  <a:path w="31" h="17">
                    <a:moveTo>
                      <a:pt x="0" y="16"/>
                    </a:moveTo>
                    <a:lnTo>
                      <a:pt x="30" y="16"/>
                    </a:lnTo>
                    <a:lnTo>
                      <a:pt x="30" y="0"/>
                    </a:lnTo>
                    <a:lnTo>
                      <a:pt x="0" y="0"/>
                    </a:lnTo>
                    <a:lnTo>
                      <a:pt x="0" y="16"/>
                    </a:lnTo>
                  </a:path>
                </a:pathLst>
              </a:custGeom>
              <a:pattFill prst="ltHorz">
                <a:fgClr>
                  <a:srgbClr val="FFFF00"/>
                </a:fgClr>
                <a:bgClr>
                  <a:srgbClr val="C0F0FF"/>
                </a:bgClr>
              </a:patt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454" name="Freeform 106"/>
              <p:cNvSpPr>
                <a:spLocks/>
              </p:cNvSpPr>
              <p:nvPr/>
            </p:nvSpPr>
            <p:spPr bwMode="auto">
              <a:xfrm>
                <a:off x="1422" y="3367"/>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FFFF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455" name="Freeform 107"/>
              <p:cNvSpPr>
                <a:spLocks/>
              </p:cNvSpPr>
              <p:nvPr/>
            </p:nvSpPr>
            <p:spPr bwMode="auto">
              <a:xfrm>
                <a:off x="1438" y="3367"/>
                <a:ext cx="16" cy="17"/>
              </a:xfrm>
              <a:custGeom>
                <a:avLst/>
                <a:gdLst>
                  <a:gd name="T0" fmla="*/ 0 w 16"/>
                  <a:gd name="T1" fmla="*/ 16 h 17"/>
                  <a:gd name="T2" fmla="*/ 15 w 16"/>
                  <a:gd name="T3" fmla="*/ 16 h 17"/>
                  <a:gd name="T4" fmla="*/ 15 w 16"/>
                  <a:gd name="T5" fmla="*/ 0 h 17"/>
                  <a:gd name="T6" fmla="*/ 0 w 16"/>
                  <a:gd name="T7" fmla="*/ 0 h 17"/>
                  <a:gd name="T8" fmla="*/ 0 w 16"/>
                  <a:gd name="T9" fmla="*/ 16 h 17"/>
                  <a:gd name="T10" fmla="*/ 0 60000 65536"/>
                  <a:gd name="T11" fmla="*/ 0 60000 65536"/>
                  <a:gd name="T12" fmla="*/ 0 60000 65536"/>
                  <a:gd name="T13" fmla="*/ 0 60000 65536"/>
                  <a:gd name="T14" fmla="*/ 0 60000 65536"/>
                  <a:gd name="T15" fmla="*/ 0 w 16"/>
                  <a:gd name="T16" fmla="*/ 0 h 17"/>
                  <a:gd name="T17" fmla="*/ 16 w 16"/>
                  <a:gd name="T18" fmla="*/ 17 h 17"/>
                </a:gdLst>
                <a:ahLst/>
                <a:cxnLst>
                  <a:cxn ang="T10">
                    <a:pos x="T0" y="T1"/>
                  </a:cxn>
                  <a:cxn ang="T11">
                    <a:pos x="T2" y="T3"/>
                  </a:cxn>
                  <a:cxn ang="T12">
                    <a:pos x="T4" y="T5"/>
                  </a:cxn>
                  <a:cxn ang="T13">
                    <a:pos x="T6" y="T7"/>
                  </a:cxn>
                  <a:cxn ang="T14">
                    <a:pos x="T8" y="T9"/>
                  </a:cxn>
                </a:cxnLst>
                <a:rect l="T15" t="T16" r="T17" b="T18"/>
                <a:pathLst>
                  <a:path w="16" h="17">
                    <a:moveTo>
                      <a:pt x="0" y="16"/>
                    </a:moveTo>
                    <a:lnTo>
                      <a:pt x="15" y="16"/>
                    </a:lnTo>
                    <a:lnTo>
                      <a:pt x="15" y="0"/>
                    </a:lnTo>
                    <a:lnTo>
                      <a:pt x="0" y="0"/>
                    </a:lnTo>
                    <a:lnTo>
                      <a:pt x="0" y="16"/>
                    </a:lnTo>
                  </a:path>
                </a:pathLst>
              </a:custGeom>
              <a:solidFill>
                <a:srgbClr val="A0C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456" name="Freeform 108"/>
              <p:cNvSpPr>
                <a:spLocks/>
              </p:cNvSpPr>
              <p:nvPr/>
            </p:nvSpPr>
            <p:spPr bwMode="auto">
              <a:xfrm>
                <a:off x="1094" y="3349"/>
                <a:ext cx="162" cy="17"/>
              </a:xfrm>
              <a:custGeom>
                <a:avLst/>
                <a:gdLst>
                  <a:gd name="T0" fmla="*/ 0 w 162"/>
                  <a:gd name="T1" fmla="*/ 16 h 17"/>
                  <a:gd name="T2" fmla="*/ 161 w 162"/>
                  <a:gd name="T3" fmla="*/ 16 h 17"/>
                  <a:gd name="T4" fmla="*/ 161 w 162"/>
                  <a:gd name="T5" fmla="*/ 0 h 17"/>
                  <a:gd name="T6" fmla="*/ 0 w 162"/>
                  <a:gd name="T7" fmla="*/ 0 h 17"/>
                  <a:gd name="T8" fmla="*/ 0 w 162"/>
                  <a:gd name="T9" fmla="*/ 16 h 17"/>
                  <a:gd name="T10" fmla="*/ 0 60000 65536"/>
                  <a:gd name="T11" fmla="*/ 0 60000 65536"/>
                  <a:gd name="T12" fmla="*/ 0 60000 65536"/>
                  <a:gd name="T13" fmla="*/ 0 60000 65536"/>
                  <a:gd name="T14" fmla="*/ 0 60000 65536"/>
                  <a:gd name="T15" fmla="*/ 0 w 162"/>
                  <a:gd name="T16" fmla="*/ 0 h 17"/>
                  <a:gd name="T17" fmla="*/ 162 w 162"/>
                  <a:gd name="T18" fmla="*/ 17 h 17"/>
                </a:gdLst>
                <a:ahLst/>
                <a:cxnLst>
                  <a:cxn ang="T10">
                    <a:pos x="T0" y="T1"/>
                  </a:cxn>
                  <a:cxn ang="T11">
                    <a:pos x="T2" y="T3"/>
                  </a:cxn>
                  <a:cxn ang="T12">
                    <a:pos x="T4" y="T5"/>
                  </a:cxn>
                  <a:cxn ang="T13">
                    <a:pos x="T6" y="T7"/>
                  </a:cxn>
                  <a:cxn ang="T14">
                    <a:pos x="T8" y="T9"/>
                  </a:cxn>
                </a:cxnLst>
                <a:rect l="T15" t="T16" r="T17" b="T18"/>
                <a:pathLst>
                  <a:path w="162" h="17">
                    <a:moveTo>
                      <a:pt x="0" y="16"/>
                    </a:moveTo>
                    <a:lnTo>
                      <a:pt x="161" y="16"/>
                    </a:lnTo>
                    <a:lnTo>
                      <a:pt x="161" y="0"/>
                    </a:lnTo>
                    <a:lnTo>
                      <a:pt x="0" y="0"/>
                    </a:lnTo>
                    <a:lnTo>
                      <a:pt x="0" y="16"/>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457" name="Freeform 109"/>
              <p:cNvSpPr>
                <a:spLocks/>
              </p:cNvSpPr>
              <p:nvPr/>
            </p:nvSpPr>
            <p:spPr bwMode="auto">
              <a:xfrm>
                <a:off x="1258" y="3349"/>
                <a:ext cx="14" cy="17"/>
              </a:xfrm>
              <a:custGeom>
                <a:avLst/>
                <a:gdLst>
                  <a:gd name="T0" fmla="*/ 0 w 14"/>
                  <a:gd name="T1" fmla="*/ 16 h 17"/>
                  <a:gd name="T2" fmla="*/ 13 w 14"/>
                  <a:gd name="T3" fmla="*/ 16 h 17"/>
                  <a:gd name="T4" fmla="*/ 13 w 14"/>
                  <a:gd name="T5" fmla="*/ 0 h 17"/>
                  <a:gd name="T6" fmla="*/ 0 w 14"/>
                  <a:gd name="T7" fmla="*/ 0 h 17"/>
                  <a:gd name="T8" fmla="*/ 0 w 14"/>
                  <a:gd name="T9" fmla="*/ 16 h 17"/>
                  <a:gd name="T10" fmla="*/ 0 60000 65536"/>
                  <a:gd name="T11" fmla="*/ 0 60000 65536"/>
                  <a:gd name="T12" fmla="*/ 0 60000 65536"/>
                  <a:gd name="T13" fmla="*/ 0 60000 65536"/>
                  <a:gd name="T14" fmla="*/ 0 60000 65536"/>
                  <a:gd name="T15" fmla="*/ 0 w 14"/>
                  <a:gd name="T16" fmla="*/ 0 h 17"/>
                  <a:gd name="T17" fmla="*/ 14 w 14"/>
                  <a:gd name="T18" fmla="*/ 17 h 17"/>
                </a:gdLst>
                <a:ahLst/>
                <a:cxnLst>
                  <a:cxn ang="T10">
                    <a:pos x="T0" y="T1"/>
                  </a:cxn>
                  <a:cxn ang="T11">
                    <a:pos x="T2" y="T3"/>
                  </a:cxn>
                  <a:cxn ang="T12">
                    <a:pos x="T4" y="T5"/>
                  </a:cxn>
                  <a:cxn ang="T13">
                    <a:pos x="T6" y="T7"/>
                  </a:cxn>
                  <a:cxn ang="T14">
                    <a:pos x="T8" y="T9"/>
                  </a:cxn>
                </a:cxnLst>
                <a:rect l="T15" t="T16" r="T17" b="T18"/>
                <a:pathLst>
                  <a:path w="14" h="17">
                    <a:moveTo>
                      <a:pt x="0" y="16"/>
                    </a:moveTo>
                    <a:lnTo>
                      <a:pt x="13" y="16"/>
                    </a:lnTo>
                    <a:lnTo>
                      <a:pt x="13" y="0"/>
                    </a:lnTo>
                    <a:lnTo>
                      <a:pt x="0" y="0"/>
                    </a:lnTo>
                    <a:lnTo>
                      <a:pt x="0" y="16"/>
                    </a:lnTo>
                  </a:path>
                </a:pathLst>
              </a:custGeom>
              <a:solidFill>
                <a:srgbClr val="FFFF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458" name="Freeform 110" descr="Light horizontal"/>
              <p:cNvSpPr>
                <a:spLocks/>
              </p:cNvSpPr>
              <p:nvPr/>
            </p:nvSpPr>
            <p:spPr bwMode="auto">
              <a:xfrm>
                <a:off x="1274" y="3349"/>
                <a:ext cx="97" cy="17"/>
              </a:xfrm>
              <a:custGeom>
                <a:avLst/>
                <a:gdLst>
                  <a:gd name="T0" fmla="*/ 0 w 97"/>
                  <a:gd name="T1" fmla="*/ 16 h 17"/>
                  <a:gd name="T2" fmla="*/ 96 w 97"/>
                  <a:gd name="T3" fmla="*/ 16 h 17"/>
                  <a:gd name="T4" fmla="*/ 96 w 97"/>
                  <a:gd name="T5" fmla="*/ 0 h 17"/>
                  <a:gd name="T6" fmla="*/ 0 w 97"/>
                  <a:gd name="T7" fmla="*/ 0 h 17"/>
                  <a:gd name="T8" fmla="*/ 0 w 97"/>
                  <a:gd name="T9" fmla="*/ 16 h 17"/>
                  <a:gd name="T10" fmla="*/ 0 60000 65536"/>
                  <a:gd name="T11" fmla="*/ 0 60000 65536"/>
                  <a:gd name="T12" fmla="*/ 0 60000 65536"/>
                  <a:gd name="T13" fmla="*/ 0 60000 65536"/>
                  <a:gd name="T14" fmla="*/ 0 60000 65536"/>
                  <a:gd name="T15" fmla="*/ 0 w 97"/>
                  <a:gd name="T16" fmla="*/ 0 h 17"/>
                  <a:gd name="T17" fmla="*/ 97 w 97"/>
                  <a:gd name="T18" fmla="*/ 17 h 17"/>
                </a:gdLst>
                <a:ahLst/>
                <a:cxnLst>
                  <a:cxn ang="T10">
                    <a:pos x="T0" y="T1"/>
                  </a:cxn>
                  <a:cxn ang="T11">
                    <a:pos x="T2" y="T3"/>
                  </a:cxn>
                  <a:cxn ang="T12">
                    <a:pos x="T4" y="T5"/>
                  </a:cxn>
                  <a:cxn ang="T13">
                    <a:pos x="T6" y="T7"/>
                  </a:cxn>
                  <a:cxn ang="T14">
                    <a:pos x="T8" y="T9"/>
                  </a:cxn>
                </a:cxnLst>
                <a:rect l="T15" t="T16" r="T17" b="T18"/>
                <a:pathLst>
                  <a:path w="97" h="17">
                    <a:moveTo>
                      <a:pt x="0" y="16"/>
                    </a:moveTo>
                    <a:lnTo>
                      <a:pt x="96" y="16"/>
                    </a:lnTo>
                    <a:lnTo>
                      <a:pt x="96" y="0"/>
                    </a:lnTo>
                    <a:lnTo>
                      <a:pt x="0" y="0"/>
                    </a:lnTo>
                    <a:lnTo>
                      <a:pt x="0" y="16"/>
                    </a:lnTo>
                  </a:path>
                </a:pathLst>
              </a:custGeom>
              <a:pattFill prst="ltHorz">
                <a:fgClr>
                  <a:srgbClr val="FFFF00"/>
                </a:fgClr>
                <a:bgClr>
                  <a:srgbClr val="C0F0FF"/>
                </a:bgClr>
              </a:patt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459" name="Freeform 111"/>
              <p:cNvSpPr>
                <a:spLocks/>
              </p:cNvSpPr>
              <p:nvPr/>
            </p:nvSpPr>
            <p:spPr bwMode="auto">
              <a:xfrm>
                <a:off x="1372" y="3349"/>
                <a:ext cx="16" cy="17"/>
              </a:xfrm>
              <a:custGeom>
                <a:avLst/>
                <a:gdLst>
                  <a:gd name="T0" fmla="*/ 0 w 16"/>
                  <a:gd name="T1" fmla="*/ 16 h 17"/>
                  <a:gd name="T2" fmla="*/ 15 w 16"/>
                  <a:gd name="T3" fmla="*/ 16 h 17"/>
                  <a:gd name="T4" fmla="*/ 15 w 16"/>
                  <a:gd name="T5" fmla="*/ 0 h 17"/>
                  <a:gd name="T6" fmla="*/ 0 w 16"/>
                  <a:gd name="T7" fmla="*/ 0 h 17"/>
                  <a:gd name="T8" fmla="*/ 0 w 16"/>
                  <a:gd name="T9" fmla="*/ 16 h 17"/>
                  <a:gd name="T10" fmla="*/ 0 60000 65536"/>
                  <a:gd name="T11" fmla="*/ 0 60000 65536"/>
                  <a:gd name="T12" fmla="*/ 0 60000 65536"/>
                  <a:gd name="T13" fmla="*/ 0 60000 65536"/>
                  <a:gd name="T14" fmla="*/ 0 60000 65536"/>
                  <a:gd name="T15" fmla="*/ 0 w 16"/>
                  <a:gd name="T16" fmla="*/ 0 h 17"/>
                  <a:gd name="T17" fmla="*/ 16 w 16"/>
                  <a:gd name="T18" fmla="*/ 17 h 17"/>
                </a:gdLst>
                <a:ahLst/>
                <a:cxnLst>
                  <a:cxn ang="T10">
                    <a:pos x="T0" y="T1"/>
                  </a:cxn>
                  <a:cxn ang="T11">
                    <a:pos x="T2" y="T3"/>
                  </a:cxn>
                  <a:cxn ang="T12">
                    <a:pos x="T4" y="T5"/>
                  </a:cxn>
                  <a:cxn ang="T13">
                    <a:pos x="T6" y="T7"/>
                  </a:cxn>
                  <a:cxn ang="T14">
                    <a:pos x="T8" y="T9"/>
                  </a:cxn>
                </a:cxnLst>
                <a:rect l="T15" t="T16" r="T17" b="T18"/>
                <a:pathLst>
                  <a:path w="16" h="17">
                    <a:moveTo>
                      <a:pt x="0" y="16"/>
                    </a:moveTo>
                    <a:lnTo>
                      <a:pt x="15" y="16"/>
                    </a:lnTo>
                    <a:lnTo>
                      <a:pt x="15" y="0"/>
                    </a:lnTo>
                    <a:lnTo>
                      <a:pt x="0" y="0"/>
                    </a:lnTo>
                    <a:lnTo>
                      <a:pt x="0" y="16"/>
                    </a:lnTo>
                  </a:path>
                </a:pathLst>
              </a:custGeom>
              <a:solidFill>
                <a:srgbClr val="FFFF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460" name="Freeform 112" descr="Light horizontal"/>
              <p:cNvSpPr>
                <a:spLocks/>
              </p:cNvSpPr>
              <p:nvPr/>
            </p:nvSpPr>
            <p:spPr bwMode="auto">
              <a:xfrm>
                <a:off x="1389" y="3349"/>
                <a:ext cx="31" cy="17"/>
              </a:xfrm>
              <a:custGeom>
                <a:avLst/>
                <a:gdLst>
                  <a:gd name="T0" fmla="*/ 0 w 31"/>
                  <a:gd name="T1" fmla="*/ 16 h 17"/>
                  <a:gd name="T2" fmla="*/ 30 w 31"/>
                  <a:gd name="T3" fmla="*/ 16 h 17"/>
                  <a:gd name="T4" fmla="*/ 30 w 31"/>
                  <a:gd name="T5" fmla="*/ 0 h 17"/>
                  <a:gd name="T6" fmla="*/ 0 w 31"/>
                  <a:gd name="T7" fmla="*/ 0 h 17"/>
                  <a:gd name="T8" fmla="*/ 0 w 31"/>
                  <a:gd name="T9" fmla="*/ 16 h 17"/>
                  <a:gd name="T10" fmla="*/ 0 60000 65536"/>
                  <a:gd name="T11" fmla="*/ 0 60000 65536"/>
                  <a:gd name="T12" fmla="*/ 0 60000 65536"/>
                  <a:gd name="T13" fmla="*/ 0 60000 65536"/>
                  <a:gd name="T14" fmla="*/ 0 60000 65536"/>
                  <a:gd name="T15" fmla="*/ 0 w 31"/>
                  <a:gd name="T16" fmla="*/ 0 h 17"/>
                  <a:gd name="T17" fmla="*/ 31 w 31"/>
                  <a:gd name="T18" fmla="*/ 17 h 17"/>
                </a:gdLst>
                <a:ahLst/>
                <a:cxnLst>
                  <a:cxn ang="T10">
                    <a:pos x="T0" y="T1"/>
                  </a:cxn>
                  <a:cxn ang="T11">
                    <a:pos x="T2" y="T3"/>
                  </a:cxn>
                  <a:cxn ang="T12">
                    <a:pos x="T4" y="T5"/>
                  </a:cxn>
                  <a:cxn ang="T13">
                    <a:pos x="T6" y="T7"/>
                  </a:cxn>
                  <a:cxn ang="T14">
                    <a:pos x="T8" y="T9"/>
                  </a:cxn>
                </a:cxnLst>
                <a:rect l="T15" t="T16" r="T17" b="T18"/>
                <a:pathLst>
                  <a:path w="31" h="17">
                    <a:moveTo>
                      <a:pt x="0" y="16"/>
                    </a:moveTo>
                    <a:lnTo>
                      <a:pt x="30" y="16"/>
                    </a:lnTo>
                    <a:lnTo>
                      <a:pt x="30" y="0"/>
                    </a:lnTo>
                    <a:lnTo>
                      <a:pt x="0" y="0"/>
                    </a:lnTo>
                    <a:lnTo>
                      <a:pt x="0" y="16"/>
                    </a:lnTo>
                  </a:path>
                </a:pathLst>
              </a:custGeom>
              <a:pattFill prst="ltHorz">
                <a:fgClr>
                  <a:srgbClr val="FFFF00"/>
                </a:fgClr>
                <a:bgClr>
                  <a:srgbClr val="C0F0FF"/>
                </a:bgClr>
              </a:patt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461" name="Freeform 113"/>
              <p:cNvSpPr>
                <a:spLocks/>
              </p:cNvSpPr>
              <p:nvPr/>
            </p:nvSpPr>
            <p:spPr bwMode="auto">
              <a:xfrm>
                <a:off x="1422" y="3349"/>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FFFF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462" name="Freeform 114"/>
              <p:cNvSpPr>
                <a:spLocks/>
              </p:cNvSpPr>
              <p:nvPr/>
            </p:nvSpPr>
            <p:spPr bwMode="auto">
              <a:xfrm>
                <a:off x="1438" y="3349"/>
                <a:ext cx="16" cy="17"/>
              </a:xfrm>
              <a:custGeom>
                <a:avLst/>
                <a:gdLst>
                  <a:gd name="T0" fmla="*/ 0 w 16"/>
                  <a:gd name="T1" fmla="*/ 16 h 17"/>
                  <a:gd name="T2" fmla="*/ 15 w 16"/>
                  <a:gd name="T3" fmla="*/ 16 h 17"/>
                  <a:gd name="T4" fmla="*/ 15 w 16"/>
                  <a:gd name="T5" fmla="*/ 0 h 17"/>
                  <a:gd name="T6" fmla="*/ 0 w 16"/>
                  <a:gd name="T7" fmla="*/ 0 h 17"/>
                  <a:gd name="T8" fmla="*/ 0 w 16"/>
                  <a:gd name="T9" fmla="*/ 16 h 17"/>
                  <a:gd name="T10" fmla="*/ 0 60000 65536"/>
                  <a:gd name="T11" fmla="*/ 0 60000 65536"/>
                  <a:gd name="T12" fmla="*/ 0 60000 65536"/>
                  <a:gd name="T13" fmla="*/ 0 60000 65536"/>
                  <a:gd name="T14" fmla="*/ 0 60000 65536"/>
                  <a:gd name="T15" fmla="*/ 0 w 16"/>
                  <a:gd name="T16" fmla="*/ 0 h 17"/>
                  <a:gd name="T17" fmla="*/ 16 w 16"/>
                  <a:gd name="T18" fmla="*/ 17 h 17"/>
                </a:gdLst>
                <a:ahLst/>
                <a:cxnLst>
                  <a:cxn ang="T10">
                    <a:pos x="T0" y="T1"/>
                  </a:cxn>
                  <a:cxn ang="T11">
                    <a:pos x="T2" y="T3"/>
                  </a:cxn>
                  <a:cxn ang="T12">
                    <a:pos x="T4" y="T5"/>
                  </a:cxn>
                  <a:cxn ang="T13">
                    <a:pos x="T6" y="T7"/>
                  </a:cxn>
                  <a:cxn ang="T14">
                    <a:pos x="T8" y="T9"/>
                  </a:cxn>
                </a:cxnLst>
                <a:rect l="T15" t="T16" r="T17" b="T18"/>
                <a:pathLst>
                  <a:path w="16" h="17">
                    <a:moveTo>
                      <a:pt x="0" y="16"/>
                    </a:moveTo>
                    <a:lnTo>
                      <a:pt x="15" y="16"/>
                    </a:lnTo>
                    <a:lnTo>
                      <a:pt x="15" y="0"/>
                    </a:lnTo>
                    <a:lnTo>
                      <a:pt x="0" y="0"/>
                    </a:lnTo>
                    <a:lnTo>
                      <a:pt x="0" y="16"/>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463" name="Freeform 115"/>
              <p:cNvSpPr>
                <a:spLocks/>
              </p:cNvSpPr>
              <p:nvPr/>
            </p:nvSpPr>
            <p:spPr bwMode="auto">
              <a:xfrm>
                <a:off x="1094" y="3332"/>
                <a:ext cx="80" cy="16"/>
              </a:xfrm>
              <a:custGeom>
                <a:avLst/>
                <a:gdLst>
                  <a:gd name="T0" fmla="*/ 0 w 80"/>
                  <a:gd name="T1" fmla="*/ 15 h 16"/>
                  <a:gd name="T2" fmla="*/ 79 w 80"/>
                  <a:gd name="T3" fmla="*/ 15 h 16"/>
                  <a:gd name="T4" fmla="*/ 79 w 80"/>
                  <a:gd name="T5" fmla="*/ 0 h 16"/>
                  <a:gd name="T6" fmla="*/ 0 w 80"/>
                  <a:gd name="T7" fmla="*/ 0 h 16"/>
                  <a:gd name="T8" fmla="*/ 0 w 80"/>
                  <a:gd name="T9" fmla="*/ 15 h 16"/>
                  <a:gd name="T10" fmla="*/ 0 60000 65536"/>
                  <a:gd name="T11" fmla="*/ 0 60000 65536"/>
                  <a:gd name="T12" fmla="*/ 0 60000 65536"/>
                  <a:gd name="T13" fmla="*/ 0 60000 65536"/>
                  <a:gd name="T14" fmla="*/ 0 60000 65536"/>
                  <a:gd name="T15" fmla="*/ 0 w 80"/>
                  <a:gd name="T16" fmla="*/ 0 h 16"/>
                  <a:gd name="T17" fmla="*/ 80 w 80"/>
                  <a:gd name="T18" fmla="*/ 16 h 16"/>
                </a:gdLst>
                <a:ahLst/>
                <a:cxnLst>
                  <a:cxn ang="T10">
                    <a:pos x="T0" y="T1"/>
                  </a:cxn>
                  <a:cxn ang="T11">
                    <a:pos x="T2" y="T3"/>
                  </a:cxn>
                  <a:cxn ang="T12">
                    <a:pos x="T4" y="T5"/>
                  </a:cxn>
                  <a:cxn ang="T13">
                    <a:pos x="T6" y="T7"/>
                  </a:cxn>
                  <a:cxn ang="T14">
                    <a:pos x="T8" y="T9"/>
                  </a:cxn>
                </a:cxnLst>
                <a:rect l="T15" t="T16" r="T17" b="T18"/>
                <a:pathLst>
                  <a:path w="80" h="16">
                    <a:moveTo>
                      <a:pt x="0" y="15"/>
                    </a:moveTo>
                    <a:lnTo>
                      <a:pt x="79" y="15"/>
                    </a:lnTo>
                    <a:lnTo>
                      <a:pt x="79" y="0"/>
                    </a:lnTo>
                    <a:lnTo>
                      <a:pt x="0" y="0"/>
                    </a:lnTo>
                    <a:lnTo>
                      <a:pt x="0" y="15"/>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464" name="Freeform 116"/>
              <p:cNvSpPr>
                <a:spLocks/>
              </p:cNvSpPr>
              <p:nvPr/>
            </p:nvSpPr>
            <p:spPr bwMode="auto">
              <a:xfrm>
                <a:off x="1175" y="3332"/>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465" name="Freeform 117"/>
              <p:cNvSpPr>
                <a:spLocks/>
              </p:cNvSpPr>
              <p:nvPr/>
            </p:nvSpPr>
            <p:spPr bwMode="auto">
              <a:xfrm>
                <a:off x="1192" y="3332"/>
                <a:ext cx="80" cy="16"/>
              </a:xfrm>
              <a:custGeom>
                <a:avLst/>
                <a:gdLst>
                  <a:gd name="T0" fmla="*/ 0 w 80"/>
                  <a:gd name="T1" fmla="*/ 15 h 16"/>
                  <a:gd name="T2" fmla="*/ 79 w 80"/>
                  <a:gd name="T3" fmla="*/ 15 h 16"/>
                  <a:gd name="T4" fmla="*/ 79 w 80"/>
                  <a:gd name="T5" fmla="*/ 0 h 16"/>
                  <a:gd name="T6" fmla="*/ 0 w 80"/>
                  <a:gd name="T7" fmla="*/ 0 h 16"/>
                  <a:gd name="T8" fmla="*/ 0 w 80"/>
                  <a:gd name="T9" fmla="*/ 15 h 16"/>
                  <a:gd name="T10" fmla="*/ 0 60000 65536"/>
                  <a:gd name="T11" fmla="*/ 0 60000 65536"/>
                  <a:gd name="T12" fmla="*/ 0 60000 65536"/>
                  <a:gd name="T13" fmla="*/ 0 60000 65536"/>
                  <a:gd name="T14" fmla="*/ 0 60000 65536"/>
                  <a:gd name="T15" fmla="*/ 0 w 80"/>
                  <a:gd name="T16" fmla="*/ 0 h 16"/>
                  <a:gd name="T17" fmla="*/ 80 w 80"/>
                  <a:gd name="T18" fmla="*/ 16 h 16"/>
                </a:gdLst>
                <a:ahLst/>
                <a:cxnLst>
                  <a:cxn ang="T10">
                    <a:pos x="T0" y="T1"/>
                  </a:cxn>
                  <a:cxn ang="T11">
                    <a:pos x="T2" y="T3"/>
                  </a:cxn>
                  <a:cxn ang="T12">
                    <a:pos x="T4" y="T5"/>
                  </a:cxn>
                  <a:cxn ang="T13">
                    <a:pos x="T6" y="T7"/>
                  </a:cxn>
                  <a:cxn ang="T14">
                    <a:pos x="T8" y="T9"/>
                  </a:cxn>
                </a:cxnLst>
                <a:rect l="T15" t="T16" r="T17" b="T18"/>
                <a:pathLst>
                  <a:path w="80" h="16">
                    <a:moveTo>
                      <a:pt x="0" y="15"/>
                    </a:moveTo>
                    <a:lnTo>
                      <a:pt x="79" y="15"/>
                    </a:lnTo>
                    <a:lnTo>
                      <a:pt x="79" y="0"/>
                    </a:lnTo>
                    <a:lnTo>
                      <a:pt x="0" y="0"/>
                    </a:lnTo>
                    <a:lnTo>
                      <a:pt x="0" y="15"/>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466" name="Freeform 118"/>
              <p:cNvSpPr>
                <a:spLocks/>
              </p:cNvSpPr>
              <p:nvPr/>
            </p:nvSpPr>
            <p:spPr bwMode="auto">
              <a:xfrm>
                <a:off x="1274" y="3332"/>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467" name="Freeform 119"/>
              <p:cNvSpPr>
                <a:spLocks/>
              </p:cNvSpPr>
              <p:nvPr/>
            </p:nvSpPr>
            <p:spPr bwMode="auto">
              <a:xfrm>
                <a:off x="1290" y="3332"/>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468" name="Freeform 120"/>
              <p:cNvSpPr>
                <a:spLocks/>
              </p:cNvSpPr>
              <p:nvPr/>
            </p:nvSpPr>
            <p:spPr bwMode="auto">
              <a:xfrm>
                <a:off x="1307" y="3332"/>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469" name="Freeform 121"/>
              <p:cNvSpPr>
                <a:spLocks/>
              </p:cNvSpPr>
              <p:nvPr/>
            </p:nvSpPr>
            <p:spPr bwMode="auto">
              <a:xfrm>
                <a:off x="1323" y="3332"/>
                <a:ext cx="31" cy="16"/>
              </a:xfrm>
              <a:custGeom>
                <a:avLst/>
                <a:gdLst>
                  <a:gd name="T0" fmla="*/ 0 w 31"/>
                  <a:gd name="T1" fmla="*/ 15 h 16"/>
                  <a:gd name="T2" fmla="*/ 30 w 31"/>
                  <a:gd name="T3" fmla="*/ 15 h 16"/>
                  <a:gd name="T4" fmla="*/ 30 w 31"/>
                  <a:gd name="T5" fmla="*/ 0 h 16"/>
                  <a:gd name="T6" fmla="*/ 0 w 31"/>
                  <a:gd name="T7" fmla="*/ 0 h 16"/>
                  <a:gd name="T8" fmla="*/ 0 w 31"/>
                  <a:gd name="T9" fmla="*/ 15 h 16"/>
                  <a:gd name="T10" fmla="*/ 0 60000 65536"/>
                  <a:gd name="T11" fmla="*/ 0 60000 65536"/>
                  <a:gd name="T12" fmla="*/ 0 60000 65536"/>
                  <a:gd name="T13" fmla="*/ 0 60000 65536"/>
                  <a:gd name="T14" fmla="*/ 0 60000 65536"/>
                  <a:gd name="T15" fmla="*/ 0 w 31"/>
                  <a:gd name="T16" fmla="*/ 0 h 16"/>
                  <a:gd name="T17" fmla="*/ 31 w 31"/>
                  <a:gd name="T18" fmla="*/ 16 h 16"/>
                </a:gdLst>
                <a:ahLst/>
                <a:cxnLst>
                  <a:cxn ang="T10">
                    <a:pos x="T0" y="T1"/>
                  </a:cxn>
                  <a:cxn ang="T11">
                    <a:pos x="T2" y="T3"/>
                  </a:cxn>
                  <a:cxn ang="T12">
                    <a:pos x="T4" y="T5"/>
                  </a:cxn>
                  <a:cxn ang="T13">
                    <a:pos x="T6" y="T7"/>
                  </a:cxn>
                  <a:cxn ang="T14">
                    <a:pos x="T8" y="T9"/>
                  </a:cxn>
                </a:cxnLst>
                <a:rect l="T15" t="T16" r="T17" b="T18"/>
                <a:pathLst>
                  <a:path w="31" h="16">
                    <a:moveTo>
                      <a:pt x="0" y="15"/>
                    </a:moveTo>
                    <a:lnTo>
                      <a:pt x="30" y="15"/>
                    </a:lnTo>
                    <a:lnTo>
                      <a:pt x="30" y="0"/>
                    </a:lnTo>
                    <a:lnTo>
                      <a:pt x="0" y="0"/>
                    </a:lnTo>
                    <a:lnTo>
                      <a:pt x="0" y="15"/>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470" name="Freeform 122"/>
              <p:cNvSpPr>
                <a:spLocks/>
              </p:cNvSpPr>
              <p:nvPr/>
            </p:nvSpPr>
            <p:spPr bwMode="auto">
              <a:xfrm>
                <a:off x="1356" y="3332"/>
                <a:ext cx="32" cy="16"/>
              </a:xfrm>
              <a:custGeom>
                <a:avLst/>
                <a:gdLst>
                  <a:gd name="T0" fmla="*/ 0 w 32"/>
                  <a:gd name="T1" fmla="*/ 15 h 16"/>
                  <a:gd name="T2" fmla="*/ 31 w 32"/>
                  <a:gd name="T3" fmla="*/ 15 h 16"/>
                  <a:gd name="T4" fmla="*/ 31 w 32"/>
                  <a:gd name="T5" fmla="*/ 0 h 16"/>
                  <a:gd name="T6" fmla="*/ 0 w 32"/>
                  <a:gd name="T7" fmla="*/ 0 h 16"/>
                  <a:gd name="T8" fmla="*/ 0 w 32"/>
                  <a:gd name="T9" fmla="*/ 15 h 16"/>
                  <a:gd name="T10" fmla="*/ 0 60000 65536"/>
                  <a:gd name="T11" fmla="*/ 0 60000 65536"/>
                  <a:gd name="T12" fmla="*/ 0 60000 65536"/>
                  <a:gd name="T13" fmla="*/ 0 60000 65536"/>
                  <a:gd name="T14" fmla="*/ 0 60000 65536"/>
                  <a:gd name="T15" fmla="*/ 0 w 32"/>
                  <a:gd name="T16" fmla="*/ 0 h 16"/>
                  <a:gd name="T17" fmla="*/ 32 w 32"/>
                  <a:gd name="T18" fmla="*/ 16 h 16"/>
                </a:gdLst>
                <a:ahLst/>
                <a:cxnLst>
                  <a:cxn ang="T10">
                    <a:pos x="T0" y="T1"/>
                  </a:cxn>
                  <a:cxn ang="T11">
                    <a:pos x="T2" y="T3"/>
                  </a:cxn>
                  <a:cxn ang="T12">
                    <a:pos x="T4" y="T5"/>
                  </a:cxn>
                  <a:cxn ang="T13">
                    <a:pos x="T6" y="T7"/>
                  </a:cxn>
                  <a:cxn ang="T14">
                    <a:pos x="T8" y="T9"/>
                  </a:cxn>
                </a:cxnLst>
                <a:rect l="T15" t="T16" r="T17" b="T18"/>
                <a:pathLst>
                  <a:path w="32" h="16">
                    <a:moveTo>
                      <a:pt x="0" y="15"/>
                    </a:moveTo>
                    <a:lnTo>
                      <a:pt x="31" y="15"/>
                    </a:lnTo>
                    <a:lnTo>
                      <a:pt x="31" y="0"/>
                    </a:lnTo>
                    <a:lnTo>
                      <a:pt x="0" y="0"/>
                    </a:lnTo>
                    <a:lnTo>
                      <a:pt x="0" y="15"/>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471" name="Freeform 123"/>
              <p:cNvSpPr>
                <a:spLocks/>
              </p:cNvSpPr>
              <p:nvPr/>
            </p:nvSpPr>
            <p:spPr bwMode="auto">
              <a:xfrm>
                <a:off x="1389" y="3332"/>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472" name="Freeform 124"/>
              <p:cNvSpPr>
                <a:spLocks/>
              </p:cNvSpPr>
              <p:nvPr/>
            </p:nvSpPr>
            <p:spPr bwMode="auto">
              <a:xfrm>
                <a:off x="1406" y="3332"/>
                <a:ext cx="14" cy="16"/>
              </a:xfrm>
              <a:custGeom>
                <a:avLst/>
                <a:gdLst>
                  <a:gd name="T0" fmla="*/ 0 w 14"/>
                  <a:gd name="T1" fmla="*/ 15 h 16"/>
                  <a:gd name="T2" fmla="*/ 13 w 14"/>
                  <a:gd name="T3" fmla="*/ 15 h 16"/>
                  <a:gd name="T4" fmla="*/ 13 w 14"/>
                  <a:gd name="T5" fmla="*/ 0 h 16"/>
                  <a:gd name="T6" fmla="*/ 0 w 14"/>
                  <a:gd name="T7" fmla="*/ 0 h 16"/>
                  <a:gd name="T8" fmla="*/ 0 w 14"/>
                  <a:gd name="T9" fmla="*/ 15 h 16"/>
                  <a:gd name="T10" fmla="*/ 0 60000 65536"/>
                  <a:gd name="T11" fmla="*/ 0 60000 65536"/>
                  <a:gd name="T12" fmla="*/ 0 60000 65536"/>
                  <a:gd name="T13" fmla="*/ 0 60000 65536"/>
                  <a:gd name="T14" fmla="*/ 0 60000 65536"/>
                  <a:gd name="T15" fmla="*/ 0 w 14"/>
                  <a:gd name="T16" fmla="*/ 0 h 16"/>
                  <a:gd name="T17" fmla="*/ 14 w 14"/>
                  <a:gd name="T18" fmla="*/ 16 h 16"/>
                </a:gdLst>
                <a:ahLst/>
                <a:cxnLst>
                  <a:cxn ang="T10">
                    <a:pos x="T0" y="T1"/>
                  </a:cxn>
                  <a:cxn ang="T11">
                    <a:pos x="T2" y="T3"/>
                  </a:cxn>
                  <a:cxn ang="T12">
                    <a:pos x="T4" y="T5"/>
                  </a:cxn>
                  <a:cxn ang="T13">
                    <a:pos x="T6" y="T7"/>
                  </a:cxn>
                  <a:cxn ang="T14">
                    <a:pos x="T8" y="T9"/>
                  </a:cxn>
                </a:cxnLst>
                <a:rect l="T15" t="T16" r="T17" b="T18"/>
                <a:pathLst>
                  <a:path w="14" h="16">
                    <a:moveTo>
                      <a:pt x="0" y="15"/>
                    </a:moveTo>
                    <a:lnTo>
                      <a:pt x="13" y="15"/>
                    </a:lnTo>
                    <a:lnTo>
                      <a:pt x="13" y="0"/>
                    </a:lnTo>
                    <a:lnTo>
                      <a:pt x="0" y="0"/>
                    </a:lnTo>
                    <a:lnTo>
                      <a:pt x="0" y="15"/>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473" name="Freeform 125"/>
              <p:cNvSpPr>
                <a:spLocks/>
              </p:cNvSpPr>
              <p:nvPr/>
            </p:nvSpPr>
            <p:spPr bwMode="auto">
              <a:xfrm>
                <a:off x="1422" y="3332"/>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474" name="Freeform 126"/>
              <p:cNvSpPr>
                <a:spLocks/>
              </p:cNvSpPr>
              <p:nvPr/>
            </p:nvSpPr>
            <p:spPr bwMode="auto">
              <a:xfrm>
                <a:off x="1438" y="3332"/>
                <a:ext cx="16" cy="16"/>
              </a:xfrm>
              <a:custGeom>
                <a:avLst/>
                <a:gdLst>
                  <a:gd name="T0" fmla="*/ 0 w 16"/>
                  <a:gd name="T1" fmla="*/ 15 h 16"/>
                  <a:gd name="T2" fmla="*/ 15 w 16"/>
                  <a:gd name="T3" fmla="*/ 15 h 16"/>
                  <a:gd name="T4" fmla="*/ 15 w 16"/>
                  <a:gd name="T5" fmla="*/ 0 h 16"/>
                  <a:gd name="T6" fmla="*/ 0 w 16"/>
                  <a:gd name="T7" fmla="*/ 0 h 16"/>
                  <a:gd name="T8" fmla="*/ 0 w 16"/>
                  <a:gd name="T9" fmla="*/ 15 h 16"/>
                  <a:gd name="T10" fmla="*/ 0 60000 65536"/>
                  <a:gd name="T11" fmla="*/ 0 60000 65536"/>
                  <a:gd name="T12" fmla="*/ 0 60000 65536"/>
                  <a:gd name="T13" fmla="*/ 0 60000 65536"/>
                  <a:gd name="T14" fmla="*/ 0 60000 65536"/>
                  <a:gd name="T15" fmla="*/ 0 w 16"/>
                  <a:gd name="T16" fmla="*/ 0 h 16"/>
                  <a:gd name="T17" fmla="*/ 16 w 16"/>
                  <a:gd name="T18" fmla="*/ 16 h 16"/>
                </a:gdLst>
                <a:ahLst/>
                <a:cxnLst>
                  <a:cxn ang="T10">
                    <a:pos x="T0" y="T1"/>
                  </a:cxn>
                  <a:cxn ang="T11">
                    <a:pos x="T2" y="T3"/>
                  </a:cxn>
                  <a:cxn ang="T12">
                    <a:pos x="T4" y="T5"/>
                  </a:cxn>
                  <a:cxn ang="T13">
                    <a:pos x="T6" y="T7"/>
                  </a:cxn>
                  <a:cxn ang="T14">
                    <a:pos x="T8" y="T9"/>
                  </a:cxn>
                </a:cxnLst>
                <a:rect l="T15" t="T16" r="T17" b="T18"/>
                <a:pathLst>
                  <a:path w="16" h="16">
                    <a:moveTo>
                      <a:pt x="0" y="15"/>
                    </a:moveTo>
                    <a:lnTo>
                      <a:pt x="15" y="15"/>
                    </a:lnTo>
                    <a:lnTo>
                      <a:pt x="15" y="0"/>
                    </a:lnTo>
                    <a:lnTo>
                      <a:pt x="0" y="0"/>
                    </a:lnTo>
                    <a:lnTo>
                      <a:pt x="0" y="15"/>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475" name="Freeform 127"/>
              <p:cNvSpPr>
                <a:spLocks/>
              </p:cNvSpPr>
              <p:nvPr/>
            </p:nvSpPr>
            <p:spPr bwMode="auto">
              <a:xfrm>
                <a:off x="1094" y="3314"/>
                <a:ext cx="14" cy="16"/>
              </a:xfrm>
              <a:custGeom>
                <a:avLst/>
                <a:gdLst>
                  <a:gd name="T0" fmla="*/ 0 w 14"/>
                  <a:gd name="T1" fmla="*/ 15 h 16"/>
                  <a:gd name="T2" fmla="*/ 13 w 14"/>
                  <a:gd name="T3" fmla="*/ 15 h 16"/>
                  <a:gd name="T4" fmla="*/ 13 w 14"/>
                  <a:gd name="T5" fmla="*/ 0 h 16"/>
                  <a:gd name="T6" fmla="*/ 0 w 14"/>
                  <a:gd name="T7" fmla="*/ 0 h 16"/>
                  <a:gd name="T8" fmla="*/ 0 w 14"/>
                  <a:gd name="T9" fmla="*/ 15 h 16"/>
                  <a:gd name="T10" fmla="*/ 0 60000 65536"/>
                  <a:gd name="T11" fmla="*/ 0 60000 65536"/>
                  <a:gd name="T12" fmla="*/ 0 60000 65536"/>
                  <a:gd name="T13" fmla="*/ 0 60000 65536"/>
                  <a:gd name="T14" fmla="*/ 0 60000 65536"/>
                  <a:gd name="T15" fmla="*/ 0 w 14"/>
                  <a:gd name="T16" fmla="*/ 0 h 16"/>
                  <a:gd name="T17" fmla="*/ 14 w 14"/>
                  <a:gd name="T18" fmla="*/ 16 h 16"/>
                </a:gdLst>
                <a:ahLst/>
                <a:cxnLst>
                  <a:cxn ang="T10">
                    <a:pos x="T0" y="T1"/>
                  </a:cxn>
                  <a:cxn ang="T11">
                    <a:pos x="T2" y="T3"/>
                  </a:cxn>
                  <a:cxn ang="T12">
                    <a:pos x="T4" y="T5"/>
                  </a:cxn>
                  <a:cxn ang="T13">
                    <a:pos x="T6" y="T7"/>
                  </a:cxn>
                  <a:cxn ang="T14">
                    <a:pos x="T8" y="T9"/>
                  </a:cxn>
                </a:cxnLst>
                <a:rect l="T15" t="T16" r="T17" b="T18"/>
                <a:pathLst>
                  <a:path w="14" h="16">
                    <a:moveTo>
                      <a:pt x="0" y="15"/>
                    </a:moveTo>
                    <a:lnTo>
                      <a:pt x="13" y="15"/>
                    </a:lnTo>
                    <a:lnTo>
                      <a:pt x="13" y="0"/>
                    </a:lnTo>
                    <a:lnTo>
                      <a:pt x="0" y="0"/>
                    </a:lnTo>
                    <a:lnTo>
                      <a:pt x="0" y="15"/>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476" name="Freeform 128"/>
              <p:cNvSpPr>
                <a:spLocks/>
              </p:cNvSpPr>
              <p:nvPr/>
            </p:nvSpPr>
            <p:spPr bwMode="auto">
              <a:xfrm>
                <a:off x="1111" y="3314"/>
                <a:ext cx="30" cy="16"/>
              </a:xfrm>
              <a:custGeom>
                <a:avLst/>
                <a:gdLst>
                  <a:gd name="T0" fmla="*/ 0 w 30"/>
                  <a:gd name="T1" fmla="*/ 15 h 16"/>
                  <a:gd name="T2" fmla="*/ 29 w 30"/>
                  <a:gd name="T3" fmla="*/ 15 h 16"/>
                  <a:gd name="T4" fmla="*/ 29 w 30"/>
                  <a:gd name="T5" fmla="*/ 0 h 16"/>
                  <a:gd name="T6" fmla="*/ 0 w 30"/>
                  <a:gd name="T7" fmla="*/ 0 h 16"/>
                  <a:gd name="T8" fmla="*/ 0 w 30"/>
                  <a:gd name="T9" fmla="*/ 15 h 16"/>
                  <a:gd name="T10" fmla="*/ 0 60000 65536"/>
                  <a:gd name="T11" fmla="*/ 0 60000 65536"/>
                  <a:gd name="T12" fmla="*/ 0 60000 65536"/>
                  <a:gd name="T13" fmla="*/ 0 60000 65536"/>
                  <a:gd name="T14" fmla="*/ 0 60000 65536"/>
                  <a:gd name="T15" fmla="*/ 0 w 30"/>
                  <a:gd name="T16" fmla="*/ 0 h 16"/>
                  <a:gd name="T17" fmla="*/ 30 w 30"/>
                  <a:gd name="T18" fmla="*/ 16 h 16"/>
                </a:gdLst>
                <a:ahLst/>
                <a:cxnLst>
                  <a:cxn ang="T10">
                    <a:pos x="T0" y="T1"/>
                  </a:cxn>
                  <a:cxn ang="T11">
                    <a:pos x="T2" y="T3"/>
                  </a:cxn>
                  <a:cxn ang="T12">
                    <a:pos x="T4" y="T5"/>
                  </a:cxn>
                  <a:cxn ang="T13">
                    <a:pos x="T6" y="T7"/>
                  </a:cxn>
                  <a:cxn ang="T14">
                    <a:pos x="T8" y="T9"/>
                  </a:cxn>
                </a:cxnLst>
                <a:rect l="T15" t="T16" r="T17" b="T18"/>
                <a:pathLst>
                  <a:path w="30" h="16">
                    <a:moveTo>
                      <a:pt x="0" y="15"/>
                    </a:moveTo>
                    <a:lnTo>
                      <a:pt x="29" y="15"/>
                    </a:lnTo>
                    <a:lnTo>
                      <a:pt x="29" y="0"/>
                    </a:lnTo>
                    <a:lnTo>
                      <a:pt x="0" y="0"/>
                    </a:lnTo>
                    <a:lnTo>
                      <a:pt x="0" y="15"/>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477" name="Freeform 129"/>
              <p:cNvSpPr>
                <a:spLocks/>
              </p:cNvSpPr>
              <p:nvPr/>
            </p:nvSpPr>
            <p:spPr bwMode="auto">
              <a:xfrm>
                <a:off x="1143" y="3314"/>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478" name="Freeform 130"/>
              <p:cNvSpPr>
                <a:spLocks/>
              </p:cNvSpPr>
              <p:nvPr/>
            </p:nvSpPr>
            <p:spPr bwMode="auto">
              <a:xfrm>
                <a:off x="1159" y="3314"/>
                <a:ext cx="31" cy="16"/>
              </a:xfrm>
              <a:custGeom>
                <a:avLst/>
                <a:gdLst>
                  <a:gd name="T0" fmla="*/ 0 w 31"/>
                  <a:gd name="T1" fmla="*/ 15 h 16"/>
                  <a:gd name="T2" fmla="*/ 30 w 31"/>
                  <a:gd name="T3" fmla="*/ 15 h 16"/>
                  <a:gd name="T4" fmla="*/ 30 w 31"/>
                  <a:gd name="T5" fmla="*/ 0 h 16"/>
                  <a:gd name="T6" fmla="*/ 0 w 31"/>
                  <a:gd name="T7" fmla="*/ 0 h 16"/>
                  <a:gd name="T8" fmla="*/ 0 w 31"/>
                  <a:gd name="T9" fmla="*/ 15 h 16"/>
                  <a:gd name="T10" fmla="*/ 0 60000 65536"/>
                  <a:gd name="T11" fmla="*/ 0 60000 65536"/>
                  <a:gd name="T12" fmla="*/ 0 60000 65536"/>
                  <a:gd name="T13" fmla="*/ 0 60000 65536"/>
                  <a:gd name="T14" fmla="*/ 0 60000 65536"/>
                  <a:gd name="T15" fmla="*/ 0 w 31"/>
                  <a:gd name="T16" fmla="*/ 0 h 16"/>
                  <a:gd name="T17" fmla="*/ 31 w 31"/>
                  <a:gd name="T18" fmla="*/ 16 h 16"/>
                </a:gdLst>
                <a:ahLst/>
                <a:cxnLst>
                  <a:cxn ang="T10">
                    <a:pos x="T0" y="T1"/>
                  </a:cxn>
                  <a:cxn ang="T11">
                    <a:pos x="T2" y="T3"/>
                  </a:cxn>
                  <a:cxn ang="T12">
                    <a:pos x="T4" y="T5"/>
                  </a:cxn>
                  <a:cxn ang="T13">
                    <a:pos x="T6" y="T7"/>
                  </a:cxn>
                  <a:cxn ang="T14">
                    <a:pos x="T8" y="T9"/>
                  </a:cxn>
                </a:cxnLst>
                <a:rect l="T15" t="T16" r="T17" b="T18"/>
                <a:pathLst>
                  <a:path w="31" h="16">
                    <a:moveTo>
                      <a:pt x="0" y="15"/>
                    </a:moveTo>
                    <a:lnTo>
                      <a:pt x="30" y="15"/>
                    </a:lnTo>
                    <a:lnTo>
                      <a:pt x="30" y="0"/>
                    </a:lnTo>
                    <a:lnTo>
                      <a:pt x="0" y="0"/>
                    </a:lnTo>
                    <a:lnTo>
                      <a:pt x="0" y="15"/>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479" name="Freeform 131"/>
              <p:cNvSpPr>
                <a:spLocks/>
              </p:cNvSpPr>
              <p:nvPr/>
            </p:nvSpPr>
            <p:spPr bwMode="auto">
              <a:xfrm>
                <a:off x="1192" y="3314"/>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480" name="Freeform 132"/>
              <p:cNvSpPr>
                <a:spLocks/>
              </p:cNvSpPr>
              <p:nvPr/>
            </p:nvSpPr>
            <p:spPr bwMode="auto">
              <a:xfrm>
                <a:off x="1208" y="3314"/>
                <a:ext cx="32" cy="16"/>
              </a:xfrm>
              <a:custGeom>
                <a:avLst/>
                <a:gdLst>
                  <a:gd name="T0" fmla="*/ 0 w 32"/>
                  <a:gd name="T1" fmla="*/ 15 h 16"/>
                  <a:gd name="T2" fmla="*/ 31 w 32"/>
                  <a:gd name="T3" fmla="*/ 15 h 16"/>
                  <a:gd name="T4" fmla="*/ 31 w 32"/>
                  <a:gd name="T5" fmla="*/ 0 h 16"/>
                  <a:gd name="T6" fmla="*/ 0 w 32"/>
                  <a:gd name="T7" fmla="*/ 0 h 16"/>
                  <a:gd name="T8" fmla="*/ 0 w 32"/>
                  <a:gd name="T9" fmla="*/ 15 h 16"/>
                  <a:gd name="T10" fmla="*/ 0 60000 65536"/>
                  <a:gd name="T11" fmla="*/ 0 60000 65536"/>
                  <a:gd name="T12" fmla="*/ 0 60000 65536"/>
                  <a:gd name="T13" fmla="*/ 0 60000 65536"/>
                  <a:gd name="T14" fmla="*/ 0 60000 65536"/>
                  <a:gd name="T15" fmla="*/ 0 w 32"/>
                  <a:gd name="T16" fmla="*/ 0 h 16"/>
                  <a:gd name="T17" fmla="*/ 32 w 32"/>
                  <a:gd name="T18" fmla="*/ 16 h 16"/>
                </a:gdLst>
                <a:ahLst/>
                <a:cxnLst>
                  <a:cxn ang="T10">
                    <a:pos x="T0" y="T1"/>
                  </a:cxn>
                  <a:cxn ang="T11">
                    <a:pos x="T2" y="T3"/>
                  </a:cxn>
                  <a:cxn ang="T12">
                    <a:pos x="T4" y="T5"/>
                  </a:cxn>
                  <a:cxn ang="T13">
                    <a:pos x="T6" y="T7"/>
                  </a:cxn>
                  <a:cxn ang="T14">
                    <a:pos x="T8" y="T9"/>
                  </a:cxn>
                </a:cxnLst>
                <a:rect l="T15" t="T16" r="T17" b="T18"/>
                <a:pathLst>
                  <a:path w="32" h="16">
                    <a:moveTo>
                      <a:pt x="0" y="15"/>
                    </a:moveTo>
                    <a:lnTo>
                      <a:pt x="31" y="15"/>
                    </a:lnTo>
                    <a:lnTo>
                      <a:pt x="31" y="0"/>
                    </a:lnTo>
                    <a:lnTo>
                      <a:pt x="0" y="0"/>
                    </a:lnTo>
                    <a:lnTo>
                      <a:pt x="0" y="15"/>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481" name="Freeform 133"/>
              <p:cNvSpPr>
                <a:spLocks/>
              </p:cNvSpPr>
              <p:nvPr/>
            </p:nvSpPr>
            <p:spPr bwMode="auto">
              <a:xfrm>
                <a:off x="1242" y="3314"/>
                <a:ext cx="14" cy="16"/>
              </a:xfrm>
              <a:custGeom>
                <a:avLst/>
                <a:gdLst>
                  <a:gd name="T0" fmla="*/ 0 w 14"/>
                  <a:gd name="T1" fmla="*/ 15 h 16"/>
                  <a:gd name="T2" fmla="*/ 13 w 14"/>
                  <a:gd name="T3" fmla="*/ 15 h 16"/>
                  <a:gd name="T4" fmla="*/ 13 w 14"/>
                  <a:gd name="T5" fmla="*/ 0 h 16"/>
                  <a:gd name="T6" fmla="*/ 0 w 14"/>
                  <a:gd name="T7" fmla="*/ 0 h 16"/>
                  <a:gd name="T8" fmla="*/ 0 w 14"/>
                  <a:gd name="T9" fmla="*/ 15 h 16"/>
                  <a:gd name="T10" fmla="*/ 0 60000 65536"/>
                  <a:gd name="T11" fmla="*/ 0 60000 65536"/>
                  <a:gd name="T12" fmla="*/ 0 60000 65536"/>
                  <a:gd name="T13" fmla="*/ 0 60000 65536"/>
                  <a:gd name="T14" fmla="*/ 0 60000 65536"/>
                  <a:gd name="T15" fmla="*/ 0 w 14"/>
                  <a:gd name="T16" fmla="*/ 0 h 16"/>
                  <a:gd name="T17" fmla="*/ 14 w 14"/>
                  <a:gd name="T18" fmla="*/ 16 h 16"/>
                </a:gdLst>
                <a:ahLst/>
                <a:cxnLst>
                  <a:cxn ang="T10">
                    <a:pos x="T0" y="T1"/>
                  </a:cxn>
                  <a:cxn ang="T11">
                    <a:pos x="T2" y="T3"/>
                  </a:cxn>
                  <a:cxn ang="T12">
                    <a:pos x="T4" y="T5"/>
                  </a:cxn>
                  <a:cxn ang="T13">
                    <a:pos x="T6" y="T7"/>
                  </a:cxn>
                  <a:cxn ang="T14">
                    <a:pos x="T8" y="T9"/>
                  </a:cxn>
                </a:cxnLst>
                <a:rect l="T15" t="T16" r="T17" b="T18"/>
                <a:pathLst>
                  <a:path w="14" h="16">
                    <a:moveTo>
                      <a:pt x="0" y="15"/>
                    </a:moveTo>
                    <a:lnTo>
                      <a:pt x="13" y="15"/>
                    </a:lnTo>
                    <a:lnTo>
                      <a:pt x="13" y="0"/>
                    </a:lnTo>
                    <a:lnTo>
                      <a:pt x="0" y="0"/>
                    </a:lnTo>
                    <a:lnTo>
                      <a:pt x="0" y="15"/>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482" name="Freeform 134"/>
              <p:cNvSpPr>
                <a:spLocks/>
              </p:cNvSpPr>
              <p:nvPr/>
            </p:nvSpPr>
            <p:spPr bwMode="auto">
              <a:xfrm>
                <a:off x="1258" y="3314"/>
                <a:ext cx="14" cy="16"/>
              </a:xfrm>
              <a:custGeom>
                <a:avLst/>
                <a:gdLst>
                  <a:gd name="T0" fmla="*/ 0 w 14"/>
                  <a:gd name="T1" fmla="*/ 15 h 16"/>
                  <a:gd name="T2" fmla="*/ 13 w 14"/>
                  <a:gd name="T3" fmla="*/ 15 h 16"/>
                  <a:gd name="T4" fmla="*/ 13 w 14"/>
                  <a:gd name="T5" fmla="*/ 0 h 16"/>
                  <a:gd name="T6" fmla="*/ 0 w 14"/>
                  <a:gd name="T7" fmla="*/ 0 h 16"/>
                  <a:gd name="T8" fmla="*/ 0 w 14"/>
                  <a:gd name="T9" fmla="*/ 15 h 16"/>
                  <a:gd name="T10" fmla="*/ 0 60000 65536"/>
                  <a:gd name="T11" fmla="*/ 0 60000 65536"/>
                  <a:gd name="T12" fmla="*/ 0 60000 65536"/>
                  <a:gd name="T13" fmla="*/ 0 60000 65536"/>
                  <a:gd name="T14" fmla="*/ 0 60000 65536"/>
                  <a:gd name="T15" fmla="*/ 0 w 14"/>
                  <a:gd name="T16" fmla="*/ 0 h 16"/>
                  <a:gd name="T17" fmla="*/ 14 w 14"/>
                  <a:gd name="T18" fmla="*/ 16 h 16"/>
                </a:gdLst>
                <a:ahLst/>
                <a:cxnLst>
                  <a:cxn ang="T10">
                    <a:pos x="T0" y="T1"/>
                  </a:cxn>
                  <a:cxn ang="T11">
                    <a:pos x="T2" y="T3"/>
                  </a:cxn>
                  <a:cxn ang="T12">
                    <a:pos x="T4" y="T5"/>
                  </a:cxn>
                  <a:cxn ang="T13">
                    <a:pos x="T6" y="T7"/>
                  </a:cxn>
                  <a:cxn ang="T14">
                    <a:pos x="T8" y="T9"/>
                  </a:cxn>
                </a:cxnLst>
                <a:rect l="T15" t="T16" r="T17" b="T18"/>
                <a:pathLst>
                  <a:path w="14" h="16">
                    <a:moveTo>
                      <a:pt x="0" y="15"/>
                    </a:moveTo>
                    <a:lnTo>
                      <a:pt x="13" y="15"/>
                    </a:lnTo>
                    <a:lnTo>
                      <a:pt x="13" y="0"/>
                    </a:lnTo>
                    <a:lnTo>
                      <a:pt x="0" y="0"/>
                    </a:lnTo>
                    <a:lnTo>
                      <a:pt x="0" y="15"/>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483" name="Freeform 135"/>
              <p:cNvSpPr>
                <a:spLocks/>
              </p:cNvSpPr>
              <p:nvPr/>
            </p:nvSpPr>
            <p:spPr bwMode="auto">
              <a:xfrm>
                <a:off x="1274" y="3314"/>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484" name="Freeform 136"/>
              <p:cNvSpPr>
                <a:spLocks/>
              </p:cNvSpPr>
              <p:nvPr/>
            </p:nvSpPr>
            <p:spPr bwMode="auto">
              <a:xfrm>
                <a:off x="1290" y="3314"/>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485" name="Freeform 137"/>
              <p:cNvSpPr>
                <a:spLocks/>
              </p:cNvSpPr>
              <p:nvPr/>
            </p:nvSpPr>
            <p:spPr bwMode="auto">
              <a:xfrm>
                <a:off x="1307" y="3314"/>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486" name="Freeform 138"/>
              <p:cNvSpPr>
                <a:spLocks/>
              </p:cNvSpPr>
              <p:nvPr/>
            </p:nvSpPr>
            <p:spPr bwMode="auto">
              <a:xfrm>
                <a:off x="1323" y="3314"/>
                <a:ext cx="81" cy="16"/>
              </a:xfrm>
              <a:custGeom>
                <a:avLst/>
                <a:gdLst>
                  <a:gd name="T0" fmla="*/ 0 w 81"/>
                  <a:gd name="T1" fmla="*/ 15 h 16"/>
                  <a:gd name="T2" fmla="*/ 80 w 81"/>
                  <a:gd name="T3" fmla="*/ 15 h 16"/>
                  <a:gd name="T4" fmla="*/ 80 w 81"/>
                  <a:gd name="T5" fmla="*/ 0 h 16"/>
                  <a:gd name="T6" fmla="*/ 0 w 81"/>
                  <a:gd name="T7" fmla="*/ 0 h 16"/>
                  <a:gd name="T8" fmla="*/ 0 w 81"/>
                  <a:gd name="T9" fmla="*/ 15 h 16"/>
                  <a:gd name="T10" fmla="*/ 0 60000 65536"/>
                  <a:gd name="T11" fmla="*/ 0 60000 65536"/>
                  <a:gd name="T12" fmla="*/ 0 60000 65536"/>
                  <a:gd name="T13" fmla="*/ 0 60000 65536"/>
                  <a:gd name="T14" fmla="*/ 0 60000 65536"/>
                  <a:gd name="T15" fmla="*/ 0 w 81"/>
                  <a:gd name="T16" fmla="*/ 0 h 16"/>
                  <a:gd name="T17" fmla="*/ 81 w 81"/>
                  <a:gd name="T18" fmla="*/ 16 h 16"/>
                </a:gdLst>
                <a:ahLst/>
                <a:cxnLst>
                  <a:cxn ang="T10">
                    <a:pos x="T0" y="T1"/>
                  </a:cxn>
                  <a:cxn ang="T11">
                    <a:pos x="T2" y="T3"/>
                  </a:cxn>
                  <a:cxn ang="T12">
                    <a:pos x="T4" y="T5"/>
                  </a:cxn>
                  <a:cxn ang="T13">
                    <a:pos x="T6" y="T7"/>
                  </a:cxn>
                  <a:cxn ang="T14">
                    <a:pos x="T8" y="T9"/>
                  </a:cxn>
                </a:cxnLst>
                <a:rect l="T15" t="T16" r="T17" b="T18"/>
                <a:pathLst>
                  <a:path w="81" h="16">
                    <a:moveTo>
                      <a:pt x="0" y="15"/>
                    </a:moveTo>
                    <a:lnTo>
                      <a:pt x="80" y="15"/>
                    </a:lnTo>
                    <a:lnTo>
                      <a:pt x="80" y="0"/>
                    </a:lnTo>
                    <a:lnTo>
                      <a:pt x="0" y="0"/>
                    </a:lnTo>
                    <a:lnTo>
                      <a:pt x="0" y="15"/>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487" name="Freeform 139"/>
              <p:cNvSpPr>
                <a:spLocks/>
              </p:cNvSpPr>
              <p:nvPr/>
            </p:nvSpPr>
            <p:spPr bwMode="auto">
              <a:xfrm>
                <a:off x="1406" y="3314"/>
                <a:ext cx="14" cy="16"/>
              </a:xfrm>
              <a:custGeom>
                <a:avLst/>
                <a:gdLst>
                  <a:gd name="T0" fmla="*/ 0 w 14"/>
                  <a:gd name="T1" fmla="*/ 15 h 16"/>
                  <a:gd name="T2" fmla="*/ 13 w 14"/>
                  <a:gd name="T3" fmla="*/ 15 h 16"/>
                  <a:gd name="T4" fmla="*/ 13 w 14"/>
                  <a:gd name="T5" fmla="*/ 0 h 16"/>
                  <a:gd name="T6" fmla="*/ 0 w 14"/>
                  <a:gd name="T7" fmla="*/ 0 h 16"/>
                  <a:gd name="T8" fmla="*/ 0 w 14"/>
                  <a:gd name="T9" fmla="*/ 15 h 16"/>
                  <a:gd name="T10" fmla="*/ 0 60000 65536"/>
                  <a:gd name="T11" fmla="*/ 0 60000 65536"/>
                  <a:gd name="T12" fmla="*/ 0 60000 65536"/>
                  <a:gd name="T13" fmla="*/ 0 60000 65536"/>
                  <a:gd name="T14" fmla="*/ 0 60000 65536"/>
                  <a:gd name="T15" fmla="*/ 0 w 14"/>
                  <a:gd name="T16" fmla="*/ 0 h 16"/>
                  <a:gd name="T17" fmla="*/ 14 w 14"/>
                  <a:gd name="T18" fmla="*/ 16 h 16"/>
                </a:gdLst>
                <a:ahLst/>
                <a:cxnLst>
                  <a:cxn ang="T10">
                    <a:pos x="T0" y="T1"/>
                  </a:cxn>
                  <a:cxn ang="T11">
                    <a:pos x="T2" y="T3"/>
                  </a:cxn>
                  <a:cxn ang="T12">
                    <a:pos x="T4" y="T5"/>
                  </a:cxn>
                  <a:cxn ang="T13">
                    <a:pos x="T6" y="T7"/>
                  </a:cxn>
                  <a:cxn ang="T14">
                    <a:pos x="T8" y="T9"/>
                  </a:cxn>
                </a:cxnLst>
                <a:rect l="T15" t="T16" r="T17" b="T18"/>
                <a:pathLst>
                  <a:path w="14" h="16">
                    <a:moveTo>
                      <a:pt x="0" y="15"/>
                    </a:moveTo>
                    <a:lnTo>
                      <a:pt x="13" y="15"/>
                    </a:lnTo>
                    <a:lnTo>
                      <a:pt x="13" y="0"/>
                    </a:lnTo>
                    <a:lnTo>
                      <a:pt x="0" y="0"/>
                    </a:lnTo>
                    <a:lnTo>
                      <a:pt x="0" y="15"/>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488" name="Freeform 140"/>
              <p:cNvSpPr>
                <a:spLocks/>
              </p:cNvSpPr>
              <p:nvPr/>
            </p:nvSpPr>
            <p:spPr bwMode="auto">
              <a:xfrm>
                <a:off x="1422" y="3314"/>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489" name="Freeform 141"/>
              <p:cNvSpPr>
                <a:spLocks/>
              </p:cNvSpPr>
              <p:nvPr/>
            </p:nvSpPr>
            <p:spPr bwMode="auto">
              <a:xfrm>
                <a:off x="1438" y="3314"/>
                <a:ext cx="16" cy="16"/>
              </a:xfrm>
              <a:custGeom>
                <a:avLst/>
                <a:gdLst>
                  <a:gd name="T0" fmla="*/ 0 w 16"/>
                  <a:gd name="T1" fmla="*/ 15 h 16"/>
                  <a:gd name="T2" fmla="*/ 15 w 16"/>
                  <a:gd name="T3" fmla="*/ 15 h 16"/>
                  <a:gd name="T4" fmla="*/ 15 w 16"/>
                  <a:gd name="T5" fmla="*/ 0 h 16"/>
                  <a:gd name="T6" fmla="*/ 0 w 16"/>
                  <a:gd name="T7" fmla="*/ 0 h 16"/>
                  <a:gd name="T8" fmla="*/ 0 w 16"/>
                  <a:gd name="T9" fmla="*/ 15 h 16"/>
                  <a:gd name="T10" fmla="*/ 0 60000 65536"/>
                  <a:gd name="T11" fmla="*/ 0 60000 65536"/>
                  <a:gd name="T12" fmla="*/ 0 60000 65536"/>
                  <a:gd name="T13" fmla="*/ 0 60000 65536"/>
                  <a:gd name="T14" fmla="*/ 0 60000 65536"/>
                  <a:gd name="T15" fmla="*/ 0 w 16"/>
                  <a:gd name="T16" fmla="*/ 0 h 16"/>
                  <a:gd name="T17" fmla="*/ 16 w 16"/>
                  <a:gd name="T18" fmla="*/ 16 h 16"/>
                </a:gdLst>
                <a:ahLst/>
                <a:cxnLst>
                  <a:cxn ang="T10">
                    <a:pos x="T0" y="T1"/>
                  </a:cxn>
                  <a:cxn ang="T11">
                    <a:pos x="T2" y="T3"/>
                  </a:cxn>
                  <a:cxn ang="T12">
                    <a:pos x="T4" y="T5"/>
                  </a:cxn>
                  <a:cxn ang="T13">
                    <a:pos x="T6" y="T7"/>
                  </a:cxn>
                  <a:cxn ang="T14">
                    <a:pos x="T8" y="T9"/>
                  </a:cxn>
                </a:cxnLst>
                <a:rect l="T15" t="T16" r="T17" b="T18"/>
                <a:pathLst>
                  <a:path w="16" h="16">
                    <a:moveTo>
                      <a:pt x="0" y="15"/>
                    </a:moveTo>
                    <a:lnTo>
                      <a:pt x="15" y="15"/>
                    </a:lnTo>
                    <a:lnTo>
                      <a:pt x="15" y="0"/>
                    </a:lnTo>
                    <a:lnTo>
                      <a:pt x="0" y="0"/>
                    </a:lnTo>
                    <a:lnTo>
                      <a:pt x="0" y="15"/>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490" name="Freeform 142"/>
              <p:cNvSpPr>
                <a:spLocks/>
              </p:cNvSpPr>
              <p:nvPr/>
            </p:nvSpPr>
            <p:spPr bwMode="auto">
              <a:xfrm>
                <a:off x="1094" y="3297"/>
                <a:ext cx="31" cy="16"/>
              </a:xfrm>
              <a:custGeom>
                <a:avLst/>
                <a:gdLst>
                  <a:gd name="T0" fmla="*/ 0 w 31"/>
                  <a:gd name="T1" fmla="*/ 15 h 16"/>
                  <a:gd name="T2" fmla="*/ 30 w 31"/>
                  <a:gd name="T3" fmla="*/ 15 h 16"/>
                  <a:gd name="T4" fmla="*/ 30 w 31"/>
                  <a:gd name="T5" fmla="*/ 0 h 16"/>
                  <a:gd name="T6" fmla="*/ 0 w 31"/>
                  <a:gd name="T7" fmla="*/ 0 h 16"/>
                  <a:gd name="T8" fmla="*/ 0 w 31"/>
                  <a:gd name="T9" fmla="*/ 15 h 16"/>
                  <a:gd name="T10" fmla="*/ 0 60000 65536"/>
                  <a:gd name="T11" fmla="*/ 0 60000 65536"/>
                  <a:gd name="T12" fmla="*/ 0 60000 65536"/>
                  <a:gd name="T13" fmla="*/ 0 60000 65536"/>
                  <a:gd name="T14" fmla="*/ 0 60000 65536"/>
                  <a:gd name="T15" fmla="*/ 0 w 31"/>
                  <a:gd name="T16" fmla="*/ 0 h 16"/>
                  <a:gd name="T17" fmla="*/ 31 w 31"/>
                  <a:gd name="T18" fmla="*/ 16 h 16"/>
                </a:gdLst>
                <a:ahLst/>
                <a:cxnLst>
                  <a:cxn ang="T10">
                    <a:pos x="T0" y="T1"/>
                  </a:cxn>
                  <a:cxn ang="T11">
                    <a:pos x="T2" y="T3"/>
                  </a:cxn>
                  <a:cxn ang="T12">
                    <a:pos x="T4" y="T5"/>
                  </a:cxn>
                  <a:cxn ang="T13">
                    <a:pos x="T6" y="T7"/>
                  </a:cxn>
                  <a:cxn ang="T14">
                    <a:pos x="T8" y="T9"/>
                  </a:cxn>
                </a:cxnLst>
                <a:rect l="T15" t="T16" r="T17" b="T18"/>
                <a:pathLst>
                  <a:path w="31" h="16">
                    <a:moveTo>
                      <a:pt x="0" y="15"/>
                    </a:moveTo>
                    <a:lnTo>
                      <a:pt x="30" y="15"/>
                    </a:lnTo>
                    <a:lnTo>
                      <a:pt x="30" y="0"/>
                    </a:lnTo>
                    <a:lnTo>
                      <a:pt x="0" y="0"/>
                    </a:lnTo>
                    <a:lnTo>
                      <a:pt x="0" y="15"/>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491" name="Freeform 143"/>
              <p:cNvSpPr>
                <a:spLocks/>
              </p:cNvSpPr>
              <p:nvPr/>
            </p:nvSpPr>
            <p:spPr bwMode="auto">
              <a:xfrm>
                <a:off x="1127" y="3297"/>
                <a:ext cx="63" cy="16"/>
              </a:xfrm>
              <a:custGeom>
                <a:avLst/>
                <a:gdLst>
                  <a:gd name="T0" fmla="*/ 0 w 63"/>
                  <a:gd name="T1" fmla="*/ 15 h 16"/>
                  <a:gd name="T2" fmla="*/ 62 w 63"/>
                  <a:gd name="T3" fmla="*/ 15 h 16"/>
                  <a:gd name="T4" fmla="*/ 62 w 63"/>
                  <a:gd name="T5" fmla="*/ 0 h 16"/>
                  <a:gd name="T6" fmla="*/ 0 w 63"/>
                  <a:gd name="T7" fmla="*/ 0 h 16"/>
                  <a:gd name="T8" fmla="*/ 0 w 63"/>
                  <a:gd name="T9" fmla="*/ 15 h 16"/>
                  <a:gd name="T10" fmla="*/ 0 60000 65536"/>
                  <a:gd name="T11" fmla="*/ 0 60000 65536"/>
                  <a:gd name="T12" fmla="*/ 0 60000 65536"/>
                  <a:gd name="T13" fmla="*/ 0 60000 65536"/>
                  <a:gd name="T14" fmla="*/ 0 60000 65536"/>
                  <a:gd name="T15" fmla="*/ 0 w 63"/>
                  <a:gd name="T16" fmla="*/ 0 h 16"/>
                  <a:gd name="T17" fmla="*/ 63 w 63"/>
                  <a:gd name="T18" fmla="*/ 16 h 16"/>
                </a:gdLst>
                <a:ahLst/>
                <a:cxnLst>
                  <a:cxn ang="T10">
                    <a:pos x="T0" y="T1"/>
                  </a:cxn>
                  <a:cxn ang="T11">
                    <a:pos x="T2" y="T3"/>
                  </a:cxn>
                  <a:cxn ang="T12">
                    <a:pos x="T4" y="T5"/>
                  </a:cxn>
                  <a:cxn ang="T13">
                    <a:pos x="T6" y="T7"/>
                  </a:cxn>
                  <a:cxn ang="T14">
                    <a:pos x="T8" y="T9"/>
                  </a:cxn>
                </a:cxnLst>
                <a:rect l="T15" t="T16" r="T17" b="T18"/>
                <a:pathLst>
                  <a:path w="63" h="16">
                    <a:moveTo>
                      <a:pt x="0" y="15"/>
                    </a:moveTo>
                    <a:lnTo>
                      <a:pt x="62" y="15"/>
                    </a:lnTo>
                    <a:lnTo>
                      <a:pt x="62" y="0"/>
                    </a:lnTo>
                    <a:lnTo>
                      <a:pt x="0" y="0"/>
                    </a:lnTo>
                    <a:lnTo>
                      <a:pt x="0" y="15"/>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492" name="Freeform 144"/>
              <p:cNvSpPr>
                <a:spLocks/>
              </p:cNvSpPr>
              <p:nvPr/>
            </p:nvSpPr>
            <p:spPr bwMode="auto">
              <a:xfrm>
                <a:off x="1192" y="3297"/>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493" name="Freeform 145"/>
              <p:cNvSpPr>
                <a:spLocks/>
              </p:cNvSpPr>
              <p:nvPr/>
            </p:nvSpPr>
            <p:spPr bwMode="auto">
              <a:xfrm>
                <a:off x="1208" y="3297"/>
                <a:ext cx="130" cy="16"/>
              </a:xfrm>
              <a:custGeom>
                <a:avLst/>
                <a:gdLst>
                  <a:gd name="T0" fmla="*/ 0 w 130"/>
                  <a:gd name="T1" fmla="*/ 15 h 16"/>
                  <a:gd name="T2" fmla="*/ 129 w 130"/>
                  <a:gd name="T3" fmla="*/ 15 h 16"/>
                  <a:gd name="T4" fmla="*/ 129 w 130"/>
                  <a:gd name="T5" fmla="*/ 0 h 16"/>
                  <a:gd name="T6" fmla="*/ 0 w 130"/>
                  <a:gd name="T7" fmla="*/ 0 h 16"/>
                  <a:gd name="T8" fmla="*/ 0 w 130"/>
                  <a:gd name="T9" fmla="*/ 15 h 16"/>
                  <a:gd name="T10" fmla="*/ 0 60000 65536"/>
                  <a:gd name="T11" fmla="*/ 0 60000 65536"/>
                  <a:gd name="T12" fmla="*/ 0 60000 65536"/>
                  <a:gd name="T13" fmla="*/ 0 60000 65536"/>
                  <a:gd name="T14" fmla="*/ 0 60000 65536"/>
                  <a:gd name="T15" fmla="*/ 0 w 130"/>
                  <a:gd name="T16" fmla="*/ 0 h 16"/>
                  <a:gd name="T17" fmla="*/ 130 w 130"/>
                  <a:gd name="T18" fmla="*/ 16 h 16"/>
                </a:gdLst>
                <a:ahLst/>
                <a:cxnLst>
                  <a:cxn ang="T10">
                    <a:pos x="T0" y="T1"/>
                  </a:cxn>
                  <a:cxn ang="T11">
                    <a:pos x="T2" y="T3"/>
                  </a:cxn>
                  <a:cxn ang="T12">
                    <a:pos x="T4" y="T5"/>
                  </a:cxn>
                  <a:cxn ang="T13">
                    <a:pos x="T6" y="T7"/>
                  </a:cxn>
                  <a:cxn ang="T14">
                    <a:pos x="T8" y="T9"/>
                  </a:cxn>
                </a:cxnLst>
                <a:rect l="T15" t="T16" r="T17" b="T18"/>
                <a:pathLst>
                  <a:path w="130" h="16">
                    <a:moveTo>
                      <a:pt x="0" y="15"/>
                    </a:moveTo>
                    <a:lnTo>
                      <a:pt x="129" y="15"/>
                    </a:lnTo>
                    <a:lnTo>
                      <a:pt x="129" y="0"/>
                    </a:lnTo>
                    <a:lnTo>
                      <a:pt x="0" y="0"/>
                    </a:lnTo>
                    <a:lnTo>
                      <a:pt x="0" y="15"/>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494" name="Freeform 146"/>
              <p:cNvSpPr>
                <a:spLocks/>
              </p:cNvSpPr>
              <p:nvPr/>
            </p:nvSpPr>
            <p:spPr bwMode="auto">
              <a:xfrm>
                <a:off x="1339" y="3297"/>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495" name="Freeform 147"/>
              <p:cNvSpPr>
                <a:spLocks/>
              </p:cNvSpPr>
              <p:nvPr/>
            </p:nvSpPr>
            <p:spPr bwMode="auto">
              <a:xfrm>
                <a:off x="1356" y="3297"/>
                <a:ext cx="64" cy="16"/>
              </a:xfrm>
              <a:custGeom>
                <a:avLst/>
                <a:gdLst>
                  <a:gd name="T0" fmla="*/ 0 w 64"/>
                  <a:gd name="T1" fmla="*/ 15 h 16"/>
                  <a:gd name="T2" fmla="*/ 63 w 64"/>
                  <a:gd name="T3" fmla="*/ 15 h 16"/>
                  <a:gd name="T4" fmla="*/ 63 w 64"/>
                  <a:gd name="T5" fmla="*/ 0 h 16"/>
                  <a:gd name="T6" fmla="*/ 0 w 64"/>
                  <a:gd name="T7" fmla="*/ 0 h 16"/>
                  <a:gd name="T8" fmla="*/ 0 w 64"/>
                  <a:gd name="T9" fmla="*/ 15 h 16"/>
                  <a:gd name="T10" fmla="*/ 0 60000 65536"/>
                  <a:gd name="T11" fmla="*/ 0 60000 65536"/>
                  <a:gd name="T12" fmla="*/ 0 60000 65536"/>
                  <a:gd name="T13" fmla="*/ 0 60000 65536"/>
                  <a:gd name="T14" fmla="*/ 0 60000 65536"/>
                  <a:gd name="T15" fmla="*/ 0 w 64"/>
                  <a:gd name="T16" fmla="*/ 0 h 16"/>
                  <a:gd name="T17" fmla="*/ 64 w 64"/>
                  <a:gd name="T18" fmla="*/ 16 h 16"/>
                </a:gdLst>
                <a:ahLst/>
                <a:cxnLst>
                  <a:cxn ang="T10">
                    <a:pos x="T0" y="T1"/>
                  </a:cxn>
                  <a:cxn ang="T11">
                    <a:pos x="T2" y="T3"/>
                  </a:cxn>
                  <a:cxn ang="T12">
                    <a:pos x="T4" y="T5"/>
                  </a:cxn>
                  <a:cxn ang="T13">
                    <a:pos x="T6" y="T7"/>
                  </a:cxn>
                  <a:cxn ang="T14">
                    <a:pos x="T8" y="T9"/>
                  </a:cxn>
                </a:cxnLst>
                <a:rect l="T15" t="T16" r="T17" b="T18"/>
                <a:pathLst>
                  <a:path w="64" h="16">
                    <a:moveTo>
                      <a:pt x="0" y="15"/>
                    </a:moveTo>
                    <a:lnTo>
                      <a:pt x="63" y="15"/>
                    </a:lnTo>
                    <a:lnTo>
                      <a:pt x="63" y="0"/>
                    </a:lnTo>
                    <a:lnTo>
                      <a:pt x="0" y="0"/>
                    </a:lnTo>
                    <a:lnTo>
                      <a:pt x="0" y="15"/>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496" name="Freeform 148"/>
              <p:cNvSpPr>
                <a:spLocks/>
              </p:cNvSpPr>
              <p:nvPr/>
            </p:nvSpPr>
            <p:spPr bwMode="auto">
              <a:xfrm>
                <a:off x="1422" y="3297"/>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497" name="Freeform 149"/>
              <p:cNvSpPr>
                <a:spLocks/>
              </p:cNvSpPr>
              <p:nvPr/>
            </p:nvSpPr>
            <p:spPr bwMode="auto">
              <a:xfrm>
                <a:off x="1438" y="3297"/>
                <a:ext cx="16" cy="16"/>
              </a:xfrm>
              <a:custGeom>
                <a:avLst/>
                <a:gdLst>
                  <a:gd name="T0" fmla="*/ 0 w 16"/>
                  <a:gd name="T1" fmla="*/ 15 h 16"/>
                  <a:gd name="T2" fmla="*/ 15 w 16"/>
                  <a:gd name="T3" fmla="*/ 15 h 16"/>
                  <a:gd name="T4" fmla="*/ 15 w 16"/>
                  <a:gd name="T5" fmla="*/ 0 h 16"/>
                  <a:gd name="T6" fmla="*/ 0 w 16"/>
                  <a:gd name="T7" fmla="*/ 0 h 16"/>
                  <a:gd name="T8" fmla="*/ 0 w 16"/>
                  <a:gd name="T9" fmla="*/ 15 h 16"/>
                  <a:gd name="T10" fmla="*/ 0 60000 65536"/>
                  <a:gd name="T11" fmla="*/ 0 60000 65536"/>
                  <a:gd name="T12" fmla="*/ 0 60000 65536"/>
                  <a:gd name="T13" fmla="*/ 0 60000 65536"/>
                  <a:gd name="T14" fmla="*/ 0 60000 65536"/>
                  <a:gd name="T15" fmla="*/ 0 w 16"/>
                  <a:gd name="T16" fmla="*/ 0 h 16"/>
                  <a:gd name="T17" fmla="*/ 16 w 16"/>
                  <a:gd name="T18" fmla="*/ 16 h 16"/>
                </a:gdLst>
                <a:ahLst/>
                <a:cxnLst>
                  <a:cxn ang="T10">
                    <a:pos x="T0" y="T1"/>
                  </a:cxn>
                  <a:cxn ang="T11">
                    <a:pos x="T2" y="T3"/>
                  </a:cxn>
                  <a:cxn ang="T12">
                    <a:pos x="T4" y="T5"/>
                  </a:cxn>
                  <a:cxn ang="T13">
                    <a:pos x="T6" y="T7"/>
                  </a:cxn>
                  <a:cxn ang="T14">
                    <a:pos x="T8" y="T9"/>
                  </a:cxn>
                </a:cxnLst>
                <a:rect l="T15" t="T16" r="T17" b="T18"/>
                <a:pathLst>
                  <a:path w="16" h="16">
                    <a:moveTo>
                      <a:pt x="0" y="15"/>
                    </a:moveTo>
                    <a:lnTo>
                      <a:pt x="15" y="15"/>
                    </a:lnTo>
                    <a:lnTo>
                      <a:pt x="15" y="0"/>
                    </a:lnTo>
                    <a:lnTo>
                      <a:pt x="0" y="0"/>
                    </a:lnTo>
                    <a:lnTo>
                      <a:pt x="0" y="15"/>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498" name="Freeform 150"/>
              <p:cNvSpPr>
                <a:spLocks/>
              </p:cNvSpPr>
              <p:nvPr/>
            </p:nvSpPr>
            <p:spPr bwMode="auto">
              <a:xfrm>
                <a:off x="1094" y="3279"/>
                <a:ext cx="14" cy="17"/>
              </a:xfrm>
              <a:custGeom>
                <a:avLst/>
                <a:gdLst>
                  <a:gd name="T0" fmla="*/ 0 w 14"/>
                  <a:gd name="T1" fmla="*/ 16 h 17"/>
                  <a:gd name="T2" fmla="*/ 13 w 14"/>
                  <a:gd name="T3" fmla="*/ 16 h 17"/>
                  <a:gd name="T4" fmla="*/ 13 w 14"/>
                  <a:gd name="T5" fmla="*/ 0 h 17"/>
                  <a:gd name="T6" fmla="*/ 0 w 14"/>
                  <a:gd name="T7" fmla="*/ 0 h 17"/>
                  <a:gd name="T8" fmla="*/ 0 w 14"/>
                  <a:gd name="T9" fmla="*/ 16 h 17"/>
                  <a:gd name="T10" fmla="*/ 0 60000 65536"/>
                  <a:gd name="T11" fmla="*/ 0 60000 65536"/>
                  <a:gd name="T12" fmla="*/ 0 60000 65536"/>
                  <a:gd name="T13" fmla="*/ 0 60000 65536"/>
                  <a:gd name="T14" fmla="*/ 0 60000 65536"/>
                  <a:gd name="T15" fmla="*/ 0 w 14"/>
                  <a:gd name="T16" fmla="*/ 0 h 17"/>
                  <a:gd name="T17" fmla="*/ 14 w 14"/>
                  <a:gd name="T18" fmla="*/ 17 h 17"/>
                </a:gdLst>
                <a:ahLst/>
                <a:cxnLst>
                  <a:cxn ang="T10">
                    <a:pos x="T0" y="T1"/>
                  </a:cxn>
                  <a:cxn ang="T11">
                    <a:pos x="T2" y="T3"/>
                  </a:cxn>
                  <a:cxn ang="T12">
                    <a:pos x="T4" y="T5"/>
                  </a:cxn>
                  <a:cxn ang="T13">
                    <a:pos x="T6" y="T7"/>
                  </a:cxn>
                  <a:cxn ang="T14">
                    <a:pos x="T8" y="T9"/>
                  </a:cxn>
                </a:cxnLst>
                <a:rect l="T15" t="T16" r="T17" b="T18"/>
                <a:pathLst>
                  <a:path w="14" h="17">
                    <a:moveTo>
                      <a:pt x="0" y="16"/>
                    </a:moveTo>
                    <a:lnTo>
                      <a:pt x="13" y="16"/>
                    </a:lnTo>
                    <a:lnTo>
                      <a:pt x="13" y="0"/>
                    </a:lnTo>
                    <a:lnTo>
                      <a:pt x="0" y="0"/>
                    </a:lnTo>
                    <a:lnTo>
                      <a:pt x="0" y="16"/>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499" name="Freeform 151"/>
              <p:cNvSpPr>
                <a:spLocks/>
              </p:cNvSpPr>
              <p:nvPr/>
            </p:nvSpPr>
            <p:spPr bwMode="auto">
              <a:xfrm>
                <a:off x="1111" y="3279"/>
                <a:ext cx="14" cy="17"/>
              </a:xfrm>
              <a:custGeom>
                <a:avLst/>
                <a:gdLst>
                  <a:gd name="T0" fmla="*/ 0 w 14"/>
                  <a:gd name="T1" fmla="*/ 16 h 17"/>
                  <a:gd name="T2" fmla="*/ 13 w 14"/>
                  <a:gd name="T3" fmla="*/ 16 h 17"/>
                  <a:gd name="T4" fmla="*/ 13 w 14"/>
                  <a:gd name="T5" fmla="*/ 0 h 17"/>
                  <a:gd name="T6" fmla="*/ 0 w 14"/>
                  <a:gd name="T7" fmla="*/ 0 h 17"/>
                  <a:gd name="T8" fmla="*/ 0 w 14"/>
                  <a:gd name="T9" fmla="*/ 16 h 17"/>
                  <a:gd name="T10" fmla="*/ 0 60000 65536"/>
                  <a:gd name="T11" fmla="*/ 0 60000 65536"/>
                  <a:gd name="T12" fmla="*/ 0 60000 65536"/>
                  <a:gd name="T13" fmla="*/ 0 60000 65536"/>
                  <a:gd name="T14" fmla="*/ 0 60000 65536"/>
                  <a:gd name="T15" fmla="*/ 0 w 14"/>
                  <a:gd name="T16" fmla="*/ 0 h 17"/>
                  <a:gd name="T17" fmla="*/ 14 w 14"/>
                  <a:gd name="T18" fmla="*/ 17 h 17"/>
                </a:gdLst>
                <a:ahLst/>
                <a:cxnLst>
                  <a:cxn ang="T10">
                    <a:pos x="T0" y="T1"/>
                  </a:cxn>
                  <a:cxn ang="T11">
                    <a:pos x="T2" y="T3"/>
                  </a:cxn>
                  <a:cxn ang="T12">
                    <a:pos x="T4" y="T5"/>
                  </a:cxn>
                  <a:cxn ang="T13">
                    <a:pos x="T6" y="T7"/>
                  </a:cxn>
                  <a:cxn ang="T14">
                    <a:pos x="T8" y="T9"/>
                  </a:cxn>
                </a:cxnLst>
                <a:rect l="T15" t="T16" r="T17" b="T18"/>
                <a:pathLst>
                  <a:path w="14" h="17">
                    <a:moveTo>
                      <a:pt x="0" y="16"/>
                    </a:moveTo>
                    <a:lnTo>
                      <a:pt x="13" y="16"/>
                    </a:lnTo>
                    <a:lnTo>
                      <a:pt x="13" y="0"/>
                    </a:lnTo>
                    <a:lnTo>
                      <a:pt x="0" y="0"/>
                    </a:lnTo>
                    <a:lnTo>
                      <a:pt x="0" y="16"/>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500" name="Freeform 152"/>
              <p:cNvSpPr>
                <a:spLocks/>
              </p:cNvSpPr>
              <p:nvPr/>
            </p:nvSpPr>
            <p:spPr bwMode="auto">
              <a:xfrm>
                <a:off x="1127" y="3279"/>
                <a:ext cx="14" cy="17"/>
              </a:xfrm>
              <a:custGeom>
                <a:avLst/>
                <a:gdLst>
                  <a:gd name="T0" fmla="*/ 0 w 14"/>
                  <a:gd name="T1" fmla="*/ 16 h 17"/>
                  <a:gd name="T2" fmla="*/ 13 w 14"/>
                  <a:gd name="T3" fmla="*/ 16 h 17"/>
                  <a:gd name="T4" fmla="*/ 13 w 14"/>
                  <a:gd name="T5" fmla="*/ 0 h 17"/>
                  <a:gd name="T6" fmla="*/ 0 w 14"/>
                  <a:gd name="T7" fmla="*/ 0 h 17"/>
                  <a:gd name="T8" fmla="*/ 0 w 14"/>
                  <a:gd name="T9" fmla="*/ 16 h 17"/>
                  <a:gd name="T10" fmla="*/ 0 60000 65536"/>
                  <a:gd name="T11" fmla="*/ 0 60000 65536"/>
                  <a:gd name="T12" fmla="*/ 0 60000 65536"/>
                  <a:gd name="T13" fmla="*/ 0 60000 65536"/>
                  <a:gd name="T14" fmla="*/ 0 60000 65536"/>
                  <a:gd name="T15" fmla="*/ 0 w 14"/>
                  <a:gd name="T16" fmla="*/ 0 h 17"/>
                  <a:gd name="T17" fmla="*/ 14 w 14"/>
                  <a:gd name="T18" fmla="*/ 17 h 17"/>
                </a:gdLst>
                <a:ahLst/>
                <a:cxnLst>
                  <a:cxn ang="T10">
                    <a:pos x="T0" y="T1"/>
                  </a:cxn>
                  <a:cxn ang="T11">
                    <a:pos x="T2" y="T3"/>
                  </a:cxn>
                  <a:cxn ang="T12">
                    <a:pos x="T4" y="T5"/>
                  </a:cxn>
                  <a:cxn ang="T13">
                    <a:pos x="T6" y="T7"/>
                  </a:cxn>
                  <a:cxn ang="T14">
                    <a:pos x="T8" y="T9"/>
                  </a:cxn>
                </a:cxnLst>
                <a:rect l="T15" t="T16" r="T17" b="T18"/>
                <a:pathLst>
                  <a:path w="14" h="17">
                    <a:moveTo>
                      <a:pt x="0" y="16"/>
                    </a:moveTo>
                    <a:lnTo>
                      <a:pt x="13" y="16"/>
                    </a:lnTo>
                    <a:lnTo>
                      <a:pt x="13" y="0"/>
                    </a:lnTo>
                    <a:lnTo>
                      <a:pt x="0" y="0"/>
                    </a:lnTo>
                    <a:lnTo>
                      <a:pt x="0" y="16"/>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501" name="Freeform 153"/>
              <p:cNvSpPr>
                <a:spLocks/>
              </p:cNvSpPr>
              <p:nvPr/>
            </p:nvSpPr>
            <p:spPr bwMode="auto">
              <a:xfrm>
                <a:off x="1143" y="3279"/>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502" name="Freeform 154"/>
              <p:cNvSpPr>
                <a:spLocks/>
              </p:cNvSpPr>
              <p:nvPr/>
            </p:nvSpPr>
            <p:spPr bwMode="auto">
              <a:xfrm>
                <a:off x="1159" y="3279"/>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503" name="Freeform 155"/>
              <p:cNvSpPr>
                <a:spLocks/>
              </p:cNvSpPr>
              <p:nvPr/>
            </p:nvSpPr>
            <p:spPr bwMode="auto">
              <a:xfrm>
                <a:off x="1175" y="3279"/>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504" name="Freeform 156"/>
              <p:cNvSpPr>
                <a:spLocks/>
              </p:cNvSpPr>
              <p:nvPr/>
            </p:nvSpPr>
            <p:spPr bwMode="auto">
              <a:xfrm>
                <a:off x="1192" y="3279"/>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505" name="Freeform 157"/>
              <p:cNvSpPr>
                <a:spLocks/>
              </p:cNvSpPr>
              <p:nvPr/>
            </p:nvSpPr>
            <p:spPr bwMode="auto">
              <a:xfrm>
                <a:off x="1208" y="3279"/>
                <a:ext cx="81" cy="17"/>
              </a:xfrm>
              <a:custGeom>
                <a:avLst/>
                <a:gdLst>
                  <a:gd name="T0" fmla="*/ 0 w 81"/>
                  <a:gd name="T1" fmla="*/ 16 h 17"/>
                  <a:gd name="T2" fmla="*/ 80 w 81"/>
                  <a:gd name="T3" fmla="*/ 16 h 17"/>
                  <a:gd name="T4" fmla="*/ 80 w 81"/>
                  <a:gd name="T5" fmla="*/ 0 h 17"/>
                  <a:gd name="T6" fmla="*/ 0 w 81"/>
                  <a:gd name="T7" fmla="*/ 0 h 17"/>
                  <a:gd name="T8" fmla="*/ 0 w 81"/>
                  <a:gd name="T9" fmla="*/ 16 h 17"/>
                  <a:gd name="T10" fmla="*/ 0 60000 65536"/>
                  <a:gd name="T11" fmla="*/ 0 60000 65536"/>
                  <a:gd name="T12" fmla="*/ 0 60000 65536"/>
                  <a:gd name="T13" fmla="*/ 0 60000 65536"/>
                  <a:gd name="T14" fmla="*/ 0 60000 65536"/>
                  <a:gd name="T15" fmla="*/ 0 w 81"/>
                  <a:gd name="T16" fmla="*/ 0 h 17"/>
                  <a:gd name="T17" fmla="*/ 81 w 81"/>
                  <a:gd name="T18" fmla="*/ 17 h 17"/>
                </a:gdLst>
                <a:ahLst/>
                <a:cxnLst>
                  <a:cxn ang="T10">
                    <a:pos x="T0" y="T1"/>
                  </a:cxn>
                  <a:cxn ang="T11">
                    <a:pos x="T2" y="T3"/>
                  </a:cxn>
                  <a:cxn ang="T12">
                    <a:pos x="T4" y="T5"/>
                  </a:cxn>
                  <a:cxn ang="T13">
                    <a:pos x="T6" y="T7"/>
                  </a:cxn>
                  <a:cxn ang="T14">
                    <a:pos x="T8" y="T9"/>
                  </a:cxn>
                </a:cxnLst>
                <a:rect l="T15" t="T16" r="T17" b="T18"/>
                <a:pathLst>
                  <a:path w="81" h="17">
                    <a:moveTo>
                      <a:pt x="0" y="16"/>
                    </a:moveTo>
                    <a:lnTo>
                      <a:pt x="80" y="16"/>
                    </a:lnTo>
                    <a:lnTo>
                      <a:pt x="80" y="0"/>
                    </a:lnTo>
                    <a:lnTo>
                      <a:pt x="0" y="0"/>
                    </a:lnTo>
                    <a:lnTo>
                      <a:pt x="0" y="16"/>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506" name="Freeform 158"/>
              <p:cNvSpPr>
                <a:spLocks/>
              </p:cNvSpPr>
              <p:nvPr/>
            </p:nvSpPr>
            <p:spPr bwMode="auto">
              <a:xfrm>
                <a:off x="1290" y="3279"/>
                <a:ext cx="32" cy="17"/>
              </a:xfrm>
              <a:custGeom>
                <a:avLst/>
                <a:gdLst>
                  <a:gd name="T0" fmla="*/ 0 w 32"/>
                  <a:gd name="T1" fmla="*/ 16 h 17"/>
                  <a:gd name="T2" fmla="*/ 31 w 32"/>
                  <a:gd name="T3" fmla="*/ 16 h 17"/>
                  <a:gd name="T4" fmla="*/ 31 w 32"/>
                  <a:gd name="T5" fmla="*/ 0 h 17"/>
                  <a:gd name="T6" fmla="*/ 0 w 32"/>
                  <a:gd name="T7" fmla="*/ 0 h 17"/>
                  <a:gd name="T8" fmla="*/ 0 w 32"/>
                  <a:gd name="T9" fmla="*/ 16 h 17"/>
                  <a:gd name="T10" fmla="*/ 0 60000 65536"/>
                  <a:gd name="T11" fmla="*/ 0 60000 65536"/>
                  <a:gd name="T12" fmla="*/ 0 60000 65536"/>
                  <a:gd name="T13" fmla="*/ 0 60000 65536"/>
                  <a:gd name="T14" fmla="*/ 0 60000 65536"/>
                  <a:gd name="T15" fmla="*/ 0 w 32"/>
                  <a:gd name="T16" fmla="*/ 0 h 17"/>
                  <a:gd name="T17" fmla="*/ 32 w 32"/>
                  <a:gd name="T18" fmla="*/ 17 h 17"/>
                </a:gdLst>
                <a:ahLst/>
                <a:cxnLst>
                  <a:cxn ang="T10">
                    <a:pos x="T0" y="T1"/>
                  </a:cxn>
                  <a:cxn ang="T11">
                    <a:pos x="T2" y="T3"/>
                  </a:cxn>
                  <a:cxn ang="T12">
                    <a:pos x="T4" y="T5"/>
                  </a:cxn>
                  <a:cxn ang="T13">
                    <a:pos x="T6" y="T7"/>
                  </a:cxn>
                  <a:cxn ang="T14">
                    <a:pos x="T8" y="T9"/>
                  </a:cxn>
                </a:cxnLst>
                <a:rect l="T15" t="T16" r="T17" b="T18"/>
                <a:pathLst>
                  <a:path w="32" h="17">
                    <a:moveTo>
                      <a:pt x="0" y="16"/>
                    </a:moveTo>
                    <a:lnTo>
                      <a:pt x="31" y="16"/>
                    </a:lnTo>
                    <a:lnTo>
                      <a:pt x="31" y="0"/>
                    </a:lnTo>
                    <a:lnTo>
                      <a:pt x="0" y="0"/>
                    </a:lnTo>
                    <a:lnTo>
                      <a:pt x="0" y="16"/>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507" name="Freeform 159"/>
              <p:cNvSpPr>
                <a:spLocks/>
              </p:cNvSpPr>
              <p:nvPr/>
            </p:nvSpPr>
            <p:spPr bwMode="auto">
              <a:xfrm>
                <a:off x="1323" y="3279"/>
                <a:ext cx="31" cy="17"/>
              </a:xfrm>
              <a:custGeom>
                <a:avLst/>
                <a:gdLst>
                  <a:gd name="T0" fmla="*/ 0 w 31"/>
                  <a:gd name="T1" fmla="*/ 16 h 17"/>
                  <a:gd name="T2" fmla="*/ 30 w 31"/>
                  <a:gd name="T3" fmla="*/ 16 h 17"/>
                  <a:gd name="T4" fmla="*/ 30 w 31"/>
                  <a:gd name="T5" fmla="*/ 0 h 17"/>
                  <a:gd name="T6" fmla="*/ 0 w 31"/>
                  <a:gd name="T7" fmla="*/ 0 h 17"/>
                  <a:gd name="T8" fmla="*/ 0 w 31"/>
                  <a:gd name="T9" fmla="*/ 16 h 17"/>
                  <a:gd name="T10" fmla="*/ 0 60000 65536"/>
                  <a:gd name="T11" fmla="*/ 0 60000 65536"/>
                  <a:gd name="T12" fmla="*/ 0 60000 65536"/>
                  <a:gd name="T13" fmla="*/ 0 60000 65536"/>
                  <a:gd name="T14" fmla="*/ 0 60000 65536"/>
                  <a:gd name="T15" fmla="*/ 0 w 31"/>
                  <a:gd name="T16" fmla="*/ 0 h 17"/>
                  <a:gd name="T17" fmla="*/ 31 w 31"/>
                  <a:gd name="T18" fmla="*/ 17 h 17"/>
                </a:gdLst>
                <a:ahLst/>
                <a:cxnLst>
                  <a:cxn ang="T10">
                    <a:pos x="T0" y="T1"/>
                  </a:cxn>
                  <a:cxn ang="T11">
                    <a:pos x="T2" y="T3"/>
                  </a:cxn>
                  <a:cxn ang="T12">
                    <a:pos x="T4" y="T5"/>
                  </a:cxn>
                  <a:cxn ang="T13">
                    <a:pos x="T6" y="T7"/>
                  </a:cxn>
                  <a:cxn ang="T14">
                    <a:pos x="T8" y="T9"/>
                  </a:cxn>
                </a:cxnLst>
                <a:rect l="T15" t="T16" r="T17" b="T18"/>
                <a:pathLst>
                  <a:path w="31" h="17">
                    <a:moveTo>
                      <a:pt x="0" y="16"/>
                    </a:moveTo>
                    <a:lnTo>
                      <a:pt x="30" y="16"/>
                    </a:lnTo>
                    <a:lnTo>
                      <a:pt x="30" y="0"/>
                    </a:lnTo>
                    <a:lnTo>
                      <a:pt x="0" y="0"/>
                    </a:lnTo>
                    <a:lnTo>
                      <a:pt x="0" y="16"/>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508" name="Freeform 160"/>
              <p:cNvSpPr>
                <a:spLocks/>
              </p:cNvSpPr>
              <p:nvPr/>
            </p:nvSpPr>
            <p:spPr bwMode="auto">
              <a:xfrm>
                <a:off x="1356" y="3279"/>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509" name="Freeform 161"/>
              <p:cNvSpPr>
                <a:spLocks/>
              </p:cNvSpPr>
              <p:nvPr/>
            </p:nvSpPr>
            <p:spPr bwMode="auto">
              <a:xfrm>
                <a:off x="1372" y="3279"/>
                <a:ext cx="16" cy="17"/>
              </a:xfrm>
              <a:custGeom>
                <a:avLst/>
                <a:gdLst>
                  <a:gd name="T0" fmla="*/ 0 w 16"/>
                  <a:gd name="T1" fmla="*/ 16 h 17"/>
                  <a:gd name="T2" fmla="*/ 15 w 16"/>
                  <a:gd name="T3" fmla="*/ 16 h 17"/>
                  <a:gd name="T4" fmla="*/ 15 w 16"/>
                  <a:gd name="T5" fmla="*/ 0 h 17"/>
                  <a:gd name="T6" fmla="*/ 0 w 16"/>
                  <a:gd name="T7" fmla="*/ 0 h 17"/>
                  <a:gd name="T8" fmla="*/ 0 w 16"/>
                  <a:gd name="T9" fmla="*/ 16 h 17"/>
                  <a:gd name="T10" fmla="*/ 0 60000 65536"/>
                  <a:gd name="T11" fmla="*/ 0 60000 65536"/>
                  <a:gd name="T12" fmla="*/ 0 60000 65536"/>
                  <a:gd name="T13" fmla="*/ 0 60000 65536"/>
                  <a:gd name="T14" fmla="*/ 0 60000 65536"/>
                  <a:gd name="T15" fmla="*/ 0 w 16"/>
                  <a:gd name="T16" fmla="*/ 0 h 17"/>
                  <a:gd name="T17" fmla="*/ 16 w 16"/>
                  <a:gd name="T18" fmla="*/ 17 h 17"/>
                </a:gdLst>
                <a:ahLst/>
                <a:cxnLst>
                  <a:cxn ang="T10">
                    <a:pos x="T0" y="T1"/>
                  </a:cxn>
                  <a:cxn ang="T11">
                    <a:pos x="T2" y="T3"/>
                  </a:cxn>
                  <a:cxn ang="T12">
                    <a:pos x="T4" y="T5"/>
                  </a:cxn>
                  <a:cxn ang="T13">
                    <a:pos x="T6" y="T7"/>
                  </a:cxn>
                  <a:cxn ang="T14">
                    <a:pos x="T8" y="T9"/>
                  </a:cxn>
                </a:cxnLst>
                <a:rect l="T15" t="T16" r="T17" b="T18"/>
                <a:pathLst>
                  <a:path w="16" h="17">
                    <a:moveTo>
                      <a:pt x="0" y="16"/>
                    </a:moveTo>
                    <a:lnTo>
                      <a:pt x="15" y="16"/>
                    </a:lnTo>
                    <a:lnTo>
                      <a:pt x="15" y="0"/>
                    </a:lnTo>
                    <a:lnTo>
                      <a:pt x="0" y="0"/>
                    </a:lnTo>
                    <a:lnTo>
                      <a:pt x="0" y="16"/>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510" name="Freeform 162"/>
              <p:cNvSpPr>
                <a:spLocks/>
              </p:cNvSpPr>
              <p:nvPr/>
            </p:nvSpPr>
            <p:spPr bwMode="auto">
              <a:xfrm>
                <a:off x="1389" y="3279"/>
                <a:ext cx="31" cy="17"/>
              </a:xfrm>
              <a:custGeom>
                <a:avLst/>
                <a:gdLst>
                  <a:gd name="T0" fmla="*/ 0 w 31"/>
                  <a:gd name="T1" fmla="*/ 16 h 17"/>
                  <a:gd name="T2" fmla="*/ 30 w 31"/>
                  <a:gd name="T3" fmla="*/ 16 h 17"/>
                  <a:gd name="T4" fmla="*/ 30 w 31"/>
                  <a:gd name="T5" fmla="*/ 0 h 17"/>
                  <a:gd name="T6" fmla="*/ 0 w 31"/>
                  <a:gd name="T7" fmla="*/ 0 h 17"/>
                  <a:gd name="T8" fmla="*/ 0 w 31"/>
                  <a:gd name="T9" fmla="*/ 16 h 17"/>
                  <a:gd name="T10" fmla="*/ 0 60000 65536"/>
                  <a:gd name="T11" fmla="*/ 0 60000 65536"/>
                  <a:gd name="T12" fmla="*/ 0 60000 65536"/>
                  <a:gd name="T13" fmla="*/ 0 60000 65536"/>
                  <a:gd name="T14" fmla="*/ 0 60000 65536"/>
                  <a:gd name="T15" fmla="*/ 0 w 31"/>
                  <a:gd name="T16" fmla="*/ 0 h 17"/>
                  <a:gd name="T17" fmla="*/ 31 w 31"/>
                  <a:gd name="T18" fmla="*/ 17 h 17"/>
                </a:gdLst>
                <a:ahLst/>
                <a:cxnLst>
                  <a:cxn ang="T10">
                    <a:pos x="T0" y="T1"/>
                  </a:cxn>
                  <a:cxn ang="T11">
                    <a:pos x="T2" y="T3"/>
                  </a:cxn>
                  <a:cxn ang="T12">
                    <a:pos x="T4" y="T5"/>
                  </a:cxn>
                  <a:cxn ang="T13">
                    <a:pos x="T6" y="T7"/>
                  </a:cxn>
                  <a:cxn ang="T14">
                    <a:pos x="T8" y="T9"/>
                  </a:cxn>
                </a:cxnLst>
                <a:rect l="T15" t="T16" r="T17" b="T18"/>
                <a:pathLst>
                  <a:path w="31" h="17">
                    <a:moveTo>
                      <a:pt x="0" y="16"/>
                    </a:moveTo>
                    <a:lnTo>
                      <a:pt x="30" y="16"/>
                    </a:lnTo>
                    <a:lnTo>
                      <a:pt x="30" y="0"/>
                    </a:lnTo>
                    <a:lnTo>
                      <a:pt x="0" y="0"/>
                    </a:lnTo>
                    <a:lnTo>
                      <a:pt x="0" y="16"/>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511" name="Freeform 163"/>
              <p:cNvSpPr>
                <a:spLocks/>
              </p:cNvSpPr>
              <p:nvPr/>
            </p:nvSpPr>
            <p:spPr bwMode="auto">
              <a:xfrm>
                <a:off x="1422" y="3279"/>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512" name="Freeform 164"/>
              <p:cNvSpPr>
                <a:spLocks/>
              </p:cNvSpPr>
              <p:nvPr/>
            </p:nvSpPr>
            <p:spPr bwMode="auto">
              <a:xfrm>
                <a:off x="1438" y="3279"/>
                <a:ext cx="16" cy="17"/>
              </a:xfrm>
              <a:custGeom>
                <a:avLst/>
                <a:gdLst>
                  <a:gd name="T0" fmla="*/ 0 w 16"/>
                  <a:gd name="T1" fmla="*/ 16 h 17"/>
                  <a:gd name="T2" fmla="*/ 15 w 16"/>
                  <a:gd name="T3" fmla="*/ 16 h 17"/>
                  <a:gd name="T4" fmla="*/ 15 w 16"/>
                  <a:gd name="T5" fmla="*/ 0 h 17"/>
                  <a:gd name="T6" fmla="*/ 0 w 16"/>
                  <a:gd name="T7" fmla="*/ 0 h 17"/>
                  <a:gd name="T8" fmla="*/ 0 w 16"/>
                  <a:gd name="T9" fmla="*/ 16 h 17"/>
                  <a:gd name="T10" fmla="*/ 0 60000 65536"/>
                  <a:gd name="T11" fmla="*/ 0 60000 65536"/>
                  <a:gd name="T12" fmla="*/ 0 60000 65536"/>
                  <a:gd name="T13" fmla="*/ 0 60000 65536"/>
                  <a:gd name="T14" fmla="*/ 0 60000 65536"/>
                  <a:gd name="T15" fmla="*/ 0 w 16"/>
                  <a:gd name="T16" fmla="*/ 0 h 17"/>
                  <a:gd name="T17" fmla="*/ 16 w 16"/>
                  <a:gd name="T18" fmla="*/ 17 h 17"/>
                </a:gdLst>
                <a:ahLst/>
                <a:cxnLst>
                  <a:cxn ang="T10">
                    <a:pos x="T0" y="T1"/>
                  </a:cxn>
                  <a:cxn ang="T11">
                    <a:pos x="T2" y="T3"/>
                  </a:cxn>
                  <a:cxn ang="T12">
                    <a:pos x="T4" y="T5"/>
                  </a:cxn>
                  <a:cxn ang="T13">
                    <a:pos x="T6" y="T7"/>
                  </a:cxn>
                  <a:cxn ang="T14">
                    <a:pos x="T8" y="T9"/>
                  </a:cxn>
                </a:cxnLst>
                <a:rect l="T15" t="T16" r="T17" b="T18"/>
                <a:pathLst>
                  <a:path w="16" h="17">
                    <a:moveTo>
                      <a:pt x="0" y="16"/>
                    </a:moveTo>
                    <a:lnTo>
                      <a:pt x="15" y="16"/>
                    </a:lnTo>
                    <a:lnTo>
                      <a:pt x="15" y="0"/>
                    </a:lnTo>
                    <a:lnTo>
                      <a:pt x="0" y="0"/>
                    </a:lnTo>
                    <a:lnTo>
                      <a:pt x="0" y="16"/>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513" name="Freeform 165"/>
              <p:cNvSpPr>
                <a:spLocks/>
              </p:cNvSpPr>
              <p:nvPr/>
            </p:nvSpPr>
            <p:spPr bwMode="auto">
              <a:xfrm>
                <a:off x="1455" y="3279"/>
                <a:ext cx="14" cy="17"/>
              </a:xfrm>
              <a:custGeom>
                <a:avLst/>
                <a:gdLst>
                  <a:gd name="T0" fmla="*/ 0 w 14"/>
                  <a:gd name="T1" fmla="*/ 16 h 17"/>
                  <a:gd name="T2" fmla="*/ 13 w 14"/>
                  <a:gd name="T3" fmla="*/ 16 h 17"/>
                  <a:gd name="T4" fmla="*/ 13 w 14"/>
                  <a:gd name="T5" fmla="*/ 0 h 17"/>
                  <a:gd name="T6" fmla="*/ 0 w 14"/>
                  <a:gd name="T7" fmla="*/ 0 h 17"/>
                  <a:gd name="T8" fmla="*/ 0 w 14"/>
                  <a:gd name="T9" fmla="*/ 16 h 17"/>
                  <a:gd name="T10" fmla="*/ 0 60000 65536"/>
                  <a:gd name="T11" fmla="*/ 0 60000 65536"/>
                  <a:gd name="T12" fmla="*/ 0 60000 65536"/>
                  <a:gd name="T13" fmla="*/ 0 60000 65536"/>
                  <a:gd name="T14" fmla="*/ 0 60000 65536"/>
                  <a:gd name="T15" fmla="*/ 0 w 14"/>
                  <a:gd name="T16" fmla="*/ 0 h 17"/>
                  <a:gd name="T17" fmla="*/ 14 w 14"/>
                  <a:gd name="T18" fmla="*/ 17 h 17"/>
                </a:gdLst>
                <a:ahLst/>
                <a:cxnLst>
                  <a:cxn ang="T10">
                    <a:pos x="T0" y="T1"/>
                  </a:cxn>
                  <a:cxn ang="T11">
                    <a:pos x="T2" y="T3"/>
                  </a:cxn>
                  <a:cxn ang="T12">
                    <a:pos x="T4" y="T5"/>
                  </a:cxn>
                  <a:cxn ang="T13">
                    <a:pos x="T6" y="T7"/>
                  </a:cxn>
                  <a:cxn ang="T14">
                    <a:pos x="T8" y="T9"/>
                  </a:cxn>
                </a:cxnLst>
                <a:rect l="T15" t="T16" r="T17" b="T18"/>
                <a:pathLst>
                  <a:path w="14" h="17">
                    <a:moveTo>
                      <a:pt x="0" y="16"/>
                    </a:moveTo>
                    <a:lnTo>
                      <a:pt x="13" y="16"/>
                    </a:lnTo>
                    <a:lnTo>
                      <a:pt x="13" y="0"/>
                    </a:lnTo>
                    <a:lnTo>
                      <a:pt x="0" y="0"/>
                    </a:lnTo>
                    <a:lnTo>
                      <a:pt x="0" y="16"/>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514" name="Freeform 166"/>
              <p:cNvSpPr>
                <a:spLocks/>
              </p:cNvSpPr>
              <p:nvPr/>
            </p:nvSpPr>
            <p:spPr bwMode="auto">
              <a:xfrm>
                <a:off x="2095" y="3279"/>
                <a:ext cx="14" cy="17"/>
              </a:xfrm>
              <a:custGeom>
                <a:avLst/>
                <a:gdLst>
                  <a:gd name="T0" fmla="*/ 0 w 14"/>
                  <a:gd name="T1" fmla="*/ 16 h 17"/>
                  <a:gd name="T2" fmla="*/ 13 w 14"/>
                  <a:gd name="T3" fmla="*/ 16 h 17"/>
                  <a:gd name="T4" fmla="*/ 13 w 14"/>
                  <a:gd name="T5" fmla="*/ 0 h 17"/>
                  <a:gd name="T6" fmla="*/ 0 w 14"/>
                  <a:gd name="T7" fmla="*/ 0 h 17"/>
                  <a:gd name="T8" fmla="*/ 0 w 14"/>
                  <a:gd name="T9" fmla="*/ 16 h 17"/>
                  <a:gd name="T10" fmla="*/ 0 60000 65536"/>
                  <a:gd name="T11" fmla="*/ 0 60000 65536"/>
                  <a:gd name="T12" fmla="*/ 0 60000 65536"/>
                  <a:gd name="T13" fmla="*/ 0 60000 65536"/>
                  <a:gd name="T14" fmla="*/ 0 60000 65536"/>
                  <a:gd name="T15" fmla="*/ 0 w 14"/>
                  <a:gd name="T16" fmla="*/ 0 h 17"/>
                  <a:gd name="T17" fmla="*/ 14 w 14"/>
                  <a:gd name="T18" fmla="*/ 17 h 17"/>
                </a:gdLst>
                <a:ahLst/>
                <a:cxnLst>
                  <a:cxn ang="T10">
                    <a:pos x="T0" y="T1"/>
                  </a:cxn>
                  <a:cxn ang="T11">
                    <a:pos x="T2" y="T3"/>
                  </a:cxn>
                  <a:cxn ang="T12">
                    <a:pos x="T4" y="T5"/>
                  </a:cxn>
                  <a:cxn ang="T13">
                    <a:pos x="T6" y="T7"/>
                  </a:cxn>
                  <a:cxn ang="T14">
                    <a:pos x="T8" y="T9"/>
                  </a:cxn>
                </a:cxnLst>
                <a:rect l="T15" t="T16" r="T17" b="T18"/>
                <a:pathLst>
                  <a:path w="14" h="17">
                    <a:moveTo>
                      <a:pt x="0" y="16"/>
                    </a:moveTo>
                    <a:lnTo>
                      <a:pt x="13" y="16"/>
                    </a:lnTo>
                    <a:lnTo>
                      <a:pt x="13" y="0"/>
                    </a:lnTo>
                    <a:lnTo>
                      <a:pt x="0" y="0"/>
                    </a:lnTo>
                    <a:lnTo>
                      <a:pt x="0" y="16"/>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515" name="Freeform 167"/>
              <p:cNvSpPr>
                <a:spLocks/>
              </p:cNvSpPr>
              <p:nvPr/>
            </p:nvSpPr>
            <p:spPr bwMode="auto">
              <a:xfrm>
                <a:off x="1094" y="3261"/>
                <a:ext cx="162" cy="17"/>
              </a:xfrm>
              <a:custGeom>
                <a:avLst/>
                <a:gdLst>
                  <a:gd name="T0" fmla="*/ 0 w 162"/>
                  <a:gd name="T1" fmla="*/ 16 h 17"/>
                  <a:gd name="T2" fmla="*/ 161 w 162"/>
                  <a:gd name="T3" fmla="*/ 16 h 17"/>
                  <a:gd name="T4" fmla="*/ 161 w 162"/>
                  <a:gd name="T5" fmla="*/ 0 h 17"/>
                  <a:gd name="T6" fmla="*/ 0 w 162"/>
                  <a:gd name="T7" fmla="*/ 0 h 17"/>
                  <a:gd name="T8" fmla="*/ 0 w 162"/>
                  <a:gd name="T9" fmla="*/ 16 h 17"/>
                  <a:gd name="T10" fmla="*/ 0 60000 65536"/>
                  <a:gd name="T11" fmla="*/ 0 60000 65536"/>
                  <a:gd name="T12" fmla="*/ 0 60000 65536"/>
                  <a:gd name="T13" fmla="*/ 0 60000 65536"/>
                  <a:gd name="T14" fmla="*/ 0 60000 65536"/>
                  <a:gd name="T15" fmla="*/ 0 w 162"/>
                  <a:gd name="T16" fmla="*/ 0 h 17"/>
                  <a:gd name="T17" fmla="*/ 162 w 162"/>
                  <a:gd name="T18" fmla="*/ 17 h 17"/>
                </a:gdLst>
                <a:ahLst/>
                <a:cxnLst>
                  <a:cxn ang="T10">
                    <a:pos x="T0" y="T1"/>
                  </a:cxn>
                  <a:cxn ang="T11">
                    <a:pos x="T2" y="T3"/>
                  </a:cxn>
                  <a:cxn ang="T12">
                    <a:pos x="T4" y="T5"/>
                  </a:cxn>
                  <a:cxn ang="T13">
                    <a:pos x="T6" y="T7"/>
                  </a:cxn>
                  <a:cxn ang="T14">
                    <a:pos x="T8" y="T9"/>
                  </a:cxn>
                </a:cxnLst>
                <a:rect l="T15" t="T16" r="T17" b="T18"/>
                <a:pathLst>
                  <a:path w="162" h="17">
                    <a:moveTo>
                      <a:pt x="0" y="16"/>
                    </a:moveTo>
                    <a:lnTo>
                      <a:pt x="161" y="16"/>
                    </a:lnTo>
                    <a:lnTo>
                      <a:pt x="161" y="0"/>
                    </a:lnTo>
                    <a:lnTo>
                      <a:pt x="0" y="0"/>
                    </a:lnTo>
                    <a:lnTo>
                      <a:pt x="0" y="16"/>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516" name="Freeform 168"/>
              <p:cNvSpPr>
                <a:spLocks/>
              </p:cNvSpPr>
              <p:nvPr/>
            </p:nvSpPr>
            <p:spPr bwMode="auto">
              <a:xfrm>
                <a:off x="1258" y="3261"/>
                <a:ext cx="14" cy="17"/>
              </a:xfrm>
              <a:custGeom>
                <a:avLst/>
                <a:gdLst>
                  <a:gd name="T0" fmla="*/ 0 w 14"/>
                  <a:gd name="T1" fmla="*/ 16 h 17"/>
                  <a:gd name="T2" fmla="*/ 13 w 14"/>
                  <a:gd name="T3" fmla="*/ 16 h 17"/>
                  <a:gd name="T4" fmla="*/ 13 w 14"/>
                  <a:gd name="T5" fmla="*/ 0 h 17"/>
                  <a:gd name="T6" fmla="*/ 0 w 14"/>
                  <a:gd name="T7" fmla="*/ 0 h 17"/>
                  <a:gd name="T8" fmla="*/ 0 w 14"/>
                  <a:gd name="T9" fmla="*/ 16 h 17"/>
                  <a:gd name="T10" fmla="*/ 0 60000 65536"/>
                  <a:gd name="T11" fmla="*/ 0 60000 65536"/>
                  <a:gd name="T12" fmla="*/ 0 60000 65536"/>
                  <a:gd name="T13" fmla="*/ 0 60000 65536"/>
                  <a:gd name="T14" fmla="*/ 0 60000 65536"/>
                  <a:gd name="T15" fmla="*/ 0 w 14"/>
                  <a:gd name="T16" fmla="*/ 0 h 17"/>
                  <a:gd name="T17" fmla="*/ 14 w 14"/>
                  <a:gd name="T18" fmla="*/ 17 h 17"/>
                </a:gdLst>
                <a:ahLst/>
                <a:cxnLst>
                  <a:cxn ang="T10">
                    <a:pos x="T0" y="T1"/>
                  </a:cxn>
                  <a:cxn ang="T11">
                    <a:pos x="T2" y="T3"/>
                  </a:cxn>
                  <a:cxn ang="T12">
                    <a:pos x="T4" y="T5"/>
                  </a:cxn>
                  <a:cxn ang="T13">
                    <a:pos x="T6" y="T7"/>
                  </a:cxn>
                  <a:cxn ang="T14">
                    <a:pos x="T8" y="T9"/>
                  </a:cxn>
                </a:cxnLst>
                <a:rect l="T15" t="T16" r="T17" b="T18"/>
                <a:pathLst>
                  <a:path w="14" h="17">
                    <a:moveTo>
                      <a:pt x="0" y="16"/>
                    </a:moveTo>
                    <a:lnTo>
                      <a:pt x="13" y="16"/>
                    </a:lnTo>
                    <a:lnTo>
                      <a:pt x="13" y="0"/>
                    </a:lnTo>
                    <a:lnTo>
                      <a:pt x="0" y="0"/>
                    </a:lnTo>
                    <a:lnTo>
                      <a:pt x="0" y="16"/>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517" name="Freeform 169"/>
              <p:cNvSpPr>
                <a:spLocks/>
              </p:cNvSpPr>
              <p:nvPr/>
            </p:nvSpPr>
            <p:spPr bwMode="auto">
              <a:xfrm>
                <a:off x="1274" y="3261"/>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A0C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518" name="Freeform 170"/>
              <p:cNvSpPr>
                <a:spLocks/>
              </p:cNvSpPr>
              <p:nvPr/>
            </p:nvSpPr>
            <p:spPr bwMode="auto">
              <a:xfrm>
                <a:off x="1290" y="3261"/>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519" name="Freeform 171"/>
              <p:cNvSpPr>
                <a:spLocks/>
              </p:cNvSpPr>
              <p:nvPr/>
            </p:nvSpPr>
            <p:spPr bwMode="auto">
              <a:xfrm>
                <a:off x="1307" y="3261"/>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520" name="Freeform 172"/>
              <p:cNvSpPr>
                <a:spLocks/>
              </p:cNvSpPr>
              <p:nvPr/>
            </p:nvSpPr>
            <p:spPr bwMode="auto">
              <a:xfrm>
                <a:off x="1323" y="3261"/>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521" name="Freeform 173"/>
              <p:cNvSpPr>
                <a:spLocks/>
              </p:cNvSpPr>
              <p:nvPr/>
            </p:nvSpPr>
            <p:spPr bwMode="auto">
              <a:xfrm>
                <a:off x="1339" y="3261"/>
                <a:ext cx="32" cy="17"/>
              </a:xfrm>
              <a:custGeom>
                <a:avLst/>
                <a:gdLst>
                  <a:gd name="T0" fmla="*/ 0 w 32"/>
                  <a:gd name="T1" fmla="*/ 16 h 17"/>
                  <a:gd name="T2" fmla="*/ 31 w 32"/>
                  <a:gd name="T3" fmla="*/ 16 h 17"/>
                  <a:gd name="T4" fmla="*/ 31 w 32"/>
                  <a:gd name="T5" fmla="*/ 0 h 17"/>
                  <a:gd name="T6" fmla="*/ 0 w 32"/>
                  <a:gd name="T7" fmla="*/ 0 h 17"/>
                  <a:gd name="T8" fmla="*/ 0 w 32"/>
                  <a:gd name="T9" fmla="*/ 16 h 17"/>
                  <a:gd name="T10" fmla="*/ 0 60000 65536"/>
                  <a:gd name="T11" fmla="*/ 0 60000 65536"/>
                  <a:gd name="T12" fmla="*/ 0 60000 65536"/>
                  <a:gd name="T13" fmla="*/ 0 60000 65536"/>
                  <a:gd name="T14" fmla="*/ 0 60000 65536"/>
                  <a:gd name="T15" fmla="*/ 0 w 32"/>
                  <a:gd name="T16" fmla="*/ 0 h 17"/>
                  <a:gd name="T17" fmla="*/ 32 w 32"/>
                  <a:gd name="T18" fmla="*/ 17 h 17"/>
                </a:gdLst>
                <a:ahLst/>
                <a:cxnLst>
                  <a:cxn ang="T10">
                    <a:pos x="T0" y="T1"/>
                  </a:cxn>
                  <a:cxn ang="T11">
                    <a:pos x="T2" y="T3"/>
                  </a:cxn>
                  <a:cxn ang="T12">
                    <a:pos x="T4" y="T5"/>
                  </a:cxn>
                  <a:cxn ang="T13">
                    <a:pos x="T6" y="T7"/>
                  </a:cxn>
                  <a:cxn ang="T14">
                    <a:pos x="T8" y="T9"/>
                  </a:cxn>
                </a:cxnLst>
                <a:rect l="T15" t="T16" r="T17" b="T18"/>
                <a:pathLst>
                  <a:path w="32" h="17">
                    <a:moveTo>
                      <a:pt x="0" y="16"/>
                    </a:moveTo>
                    <a:lnTo>
                      <a:pt x="31" y="16"/>
                    </a:lnTo>
                    <a:lnTo>
                      <a:pt x="31" y="0"/>
                    </a:lnTo>
                    <a:lnTo>
                      <a:pt x="0" y="0"/>
                    </a:lnTo>
                    <a:lnTo>
                      <a:pt x="0" y="16"/>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522" name="Freeform 174"/>
              <p:cNvSpPr>
                <a:spLocks/>
              </p:cNvSpPr>
              <p:nvPr/>
            </p:nvSpPr>
            <p:spPr bwMode="auto">
              <a:xfrm>
                <a:off x="1372" y="3261"/>
                <a:ext cx="16" cy="17"/>
              </a:xfrm>
              <a:custGeom>
                <a:avLst/>
                <a:gdLst>
                  <a:gd name="T0" fmla="*/ 0 w 16"/>
                  <a:gd name="T1" fmla="*/ 16 h 17"/>
                  <a:gd name="T2" fmla="*/ 15 w 16"/>
                  <a:gd name="T3" fmla="*/ 16 h 17"/>
                  <a:gd name="T4" fmla="*/ 15 w 16"/>
                  <a:gd name="T5" fmla="*/ 0 h 17"/>
                  <a:gd name="T6" fmla="*/ 0 w 16"/>
                  <a:gd name="T7" fmla="*/ 0 h 17"/>
                  <a:gd name="T8" fmla="*/ 0 w 16"/>
                  <a:gd name="T9" fmla="*/ 16 h 17"/>
                  <a:gd name="T10" fmla="*/ 0 60000 65536"/>
                  <a:gd name="T11" fmla="*/ 0 60000 65536"/>
                  <a:gd name="T12" fmla="*/ 0 60000 65536"/>
                  <a:gd name="T13" fmla="*/ 0 60000 65536"/>
                  <a:gd name="T14" fmla="*/ 0 60000 65536"/>
                  <a:gd name="T15" fmla="*/ 0 w 16"/>
                  <a:gd name="T16" fmla="*/ 0 h 17"/>
                  <a:gd name="T17" fmla="*/ 16 w 16"/>
                  <a:gd name="T18" fmla="*/ 17 h 17"/>
                </a:gdLst>
                <a:ahLst/>
                <a:cxnLst>
                  <a:cxn ang="T10">
                    <a:pos x="T0" y="T1"/>
                  </a:cxn>
                  <a:cxn ang="T11">
                    <a:pos x="T2" y="T3"/>
                  </a:cxn>
                  <a:cxn ang="T12">
                    <a:pos x="T4" y="T5"/>
                  </a:cxn>
                  <a:cxn ang="T13">
                    <a:pos x="T6" y="T7"/>
                  </a:cxn>
                  <a:cxn ang="T14">
                    <a:pos x="T8" y="T9"/>
                  </a:cxn>
                </a:cxnLst>
                <a:rect l="T15" t="T16" r="T17" b="T18"/>
                <a:pathLst>
                  <a:path w="16" h="17">
                    <a:moveTo>
                      <a:pt x="0" y="16"/>
                    </a:moveTo>
                    <a:lnTo>
                      <a:pt x="15" y="16"/>
                    </a:lnTo>
                    <a:lnTo>
                      <a:pt x="15" y="0"/>
                    </a:lnTo>
                    <a:lnTo>
                      <a:pt x="0" y="0"/>
                    </a:lnTo>
                    <a:lnTo>
                      <a:pt x="0" y="16"/>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523" name="Freeform 175"/>
              <p:cNvSpPr>
                <a:spLocks/>
              </p:cNvSpPr>
              <p:nvPr/>
            </p:nvSpPr>
            <p:spPr bwMode="auto">
              <a:xfrm>
                <a:off x="1389" y="3261"/>
                <a:ext cx="31" cy="17"/>
              </a:xfrm>
              <a:custGeom>
                <a:avLst/>
                <a:gdLst>
                  <a:gd name="T0" fmla="*/ 0 w 31"/>
                  <a:gd name="T1" fmla="*/ 16 h 17"/>
                  <a:gd name="T2" fmla="*/ 30 w 31"/>
                  <a:gd name="T3" fmla="*/ 16 h 17"/>
                  <a:gd name="T4" fmla="*/ 30 w 31"/>
                  <a:gd name="T5" fmla="*/ 0 h 17"/>
                  <a:gd name="T6" fmla="*/ 0 w 31"/>
                  <a:gd name="T7" fmla="*/ 0 h 17"/>
                  <a:gd name="T8" fmla="*/ 0 w 31"/>
                  <a:gd name="T9" fmla="*/ 16 h 17"/>
                  <a:gd name="T10" fmla="*/ 0 60000 65536"/>
                  <a:gd name="T11" fmla="*/ 0 60000 65536"/>
                  <a:gd name="T12" fmla="*/ 0 60000 65536"/>
                  <a:gd name="T13" fmla="*/ 0 60000 65536"/>
                  <a:gd name="T14" fmla="*/ 0 60000 65536"/>
                  <a:gd name="T15" fmla="*/ 0 w 31"/>
                  <a:gd name="T16" fmla="*/ 0 h 17"/>
                  <a:gd name="T17" fmla="*/ 31 w 31"/>
                  <a:gd name="T18" fmla="*/ 17 h 17"/>
                </a:gdLst>
                <a:ahLst/>
                <a:cxnLst>
                  <a:cxn ang="T10">
                    <a:pos x="T0" y="T1"/>
                  </a:cxn>
                  <a:cxn ang="T11">
                    <a:pos x="T2" y="T3"/>
                  </a:cxn>
                  <a:cxn ang="T12">
                    <a:pos x="T4" y="T5"/>
                  </a:cxn>
                  <a:cxn ang="T13">
                    <a:pos x="T6" y="T7"/>
                  </a:cxn>
                  <a:cxn ang="T14">
                    <a:pos x="T8" y="T9"/>
                  </a:cxn>
                </a:cxnLst>
                <a:rect l="T15" t="T16" r="T17" b="T18"/>
                <a:pathLst>
                  <a:path w="31" h="17">
                    <a:moveTo>
                      <a:pt x="0" y="16"/>
                    </a:moveTo>
                    <a:lnTo>
                      <a:pt x="30" y="16"/>
                    </a:lnTo>
                    <a:lnTo>
                      <a:pt x="30" y="0"/>
                    </a:lnTo>
                    <a:lnTo>
                      <a:pt x="0" y="0"/>
                    </a:lnTo>
                    <a:lnTo>
                      <a:pt x="0" y="16"/>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524" name="Freeform 176"/>
              <p:cNvSpPr>
                <a:spLocks/>
              </p:cNvSpPr>
              <p:nvPr/>
            </p:nvSpPr>
            <p:spPr bwMode="auto">
              <a:xfrm>
                <a:off x="1422" y="3261"/>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525" name="Freeform 177"/>
              <p:cNvSpPr>
                <a:spLocks/>
              </p:cNvSpPr>
              <p:nvPr/>
            </p:nvSpPr>
            <p:spPr bwMode="auto">
              <a:xfrm>
                <a:off x="1438" y="3261"/>
                <a:ext cx="16" cy="17"/>
              </a:xfrm>
              <a:custGeom>
                <a:avLst/>
                <a:gdLst>
                  <a:gd name="T0" fmla="*/ 0 w 16"/>
                  <a:gd name="T1" fmla="*/ 16 h 17"/>
                  <a:gd name="T2" fmla="*/ 15 w 16"/>
                  <a:gd name="T3" fmla="*/ 16 h 17"/>
                  <a:gd name="T4" fmla="*/ 15 w 16"/>
                  <a:gd name="T5" fmla="*/ 0 h 17"/>
                  <a:gd name="T6" fmla="*/ 0 w 16"/>
                  <a:gd name="T7" fmla="*/ 0 h 17"/>
                  <a:gd name="T8" fmla="*/ 0 w 16"/>
                  <a:gd name="T9" fmla="*/ 16 h 17"/>
                  <a:gd name="T10" fmla="*/ 0 60000 65536"/>
                  <a:gd name="T11" fmla="*/ 0 60000 65536"/>
                  <a:gd name="T12" fmla="*/ 0 60000 65536"/>
                  <a:gd name="T13" fmla="*/ 0 60000 65536"/>
                  <a:gd name="T14" fmla="*/ 0 60000 65536"/>
                  <a:gd name="T15" fmla="*/ 0 w 16"/>
                  <a:gd name="T16" fmla="*/ 0 h 17"/>
                  <a:gd name="T17" fmla="*/ 16 w 16"/>
                  <a:gd name="T18" fmla="*/ 17 h 17"/>
                </a:gdLst>
                <a:ahLst/>
                <a:cxnLst>
                  <a:cxn ang="T10">
                    <a:pos x="T0" y="T1"/>
                  </a:cxn>
                  <a:cxn ang="T11">
                    <a:pos x="T2" y="T3"/>
                  </a:cxn>
                  <a:cxn ang="T12">
                    <a:pos x="T4" y="T5"/>
                  </a:cxn>
                  <a:cxn ang="T13">
                    <a:pos x="T6" y="T7"/>
                  </a:cxn>
                  <a:cxn ang="T14">
                    <a:pos x="T8" y="T9"/>
                  </a:cxn>
                </a:cxnLst>
                <a:rect l="T15" t="T16" r="T17" b="T18"/>
                <a:pathLst>
                  <a:path w="16" h="17">
                    <a:moveTo>
                      <a:pt x="0" y="16"/>
                    </a:moveTo>
                    <a:lnTo>
                      <a:pt x="15" y="16"/>
                    </a:lnTo>
                    <a:lnTo>
                      <a:pt x="15" y="0"/>
                    </a:lnTo>
                    <a:lnTo>
                      <a:pt x="0" y="0"/>
                    </a:lnTo>
                    <a:lnTo>
                      <a:pt x="0" y="16"/>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526" name="Freeform 178"/>
              <p:cNvSpPr>
                <a:spLocks/>
              </p:cNvSpPr>
              <p:nvPr/>
            </p:nvSpPr>
            <p:spPr bwMode="auto">
              <a:xfrm>
                <a:off x="1520" y="3261"/>
                <a:ext cx="16" cy="17"/>
              </a:xfrm>
              <a:custGeom>
                <a:avLst/>
                <a:gdLst>
                  <a:gd name="T0" fmla="*/ 0 w 16"/>
                  <a:gd name="T1" fmla="*/ 16 h 17"/>
                  <a:gd name="T2" fmla="*/ 15 w 16"/>
                  <a:gd name="T3" fmla="*/ 16 h 17"/>
                  <a:gd name="T4" fmla="*/ 15 w 16"/>
                  <a:gd name="T5" fmla="*/ 0 h 17"/>
                  <a:gd name="T6" fmla="*/ 0 w 16"/>
                  <a:gd name="T7" fmla="*/ 0 h 17"/>
                  <a:gd name="T8" fmla="*/ 0 w 16"/>
                  <a:gd name="T9" fmla="*/ 16 h 17"/>
                  <a:gd name="T10" fmla="*/ 0 60000 65536"/>
                  <a:gd name="T11" fmla="*/ 0 60000 65536"/>
                  <a:gd name="T12" fmla="*/ 0 60000 65536"/>
                  <a:gd name="T13" fmla="*/ 0 60000 65536"/>
                  <a:gd name="T14" fmla="*/ 0 60000 65536"/>
                  <a:gd name="T15" fmla="*/ 0 w 16"/>
                  <a:gd name="T16" fmla="*/ 0 h 17"/>
                  <a:gd name="T17" fmla="*/ 16 w 16"/>
                  <a:gd name="T18" fmla="*/ 17 h 17"/>
                </a:gdLst>
                <a:ahLst/>
                <a:cxnLst>
                  <a:cxn ang="T10">
                    <a:pos x="T0" y="T1"/>
                  </a:cxn>
                  <a:cxn ang="T11">
                    <a:pos x="T2" y="T3"/>
                  </a:cxn>
                  <a:cxn ang="T12">
                    <a:pos x="T4" y="T5"/>
                  </a:cxn>
                  <a:cxn ang="T13">
                    <a:pos x="T6" y="T7"/>
                  </a:cxn>
                  <a:cxn ang="T14">
                    <a:pos x="T8" y="T9"/>
                  </a:cxn>
                </a:cxnLst>
                <a:rect l="T15" t="T16" r="T17" b="T18"/>
                <a:pathLst>
                  <a:path w="16" h="17">
                    <a:moveTo>
                      <a:pt x="0" y="16"/>
                    </a:moveTo>
                    <a:lnTo>
                      <a:pt x="15" y="16"/>
                    </a:lnTo>
                    <a:lnTo>
                      <a:pt x="15" y="0"/>
                    </a:lnTo>
                    <a:lnTo>
                      <a:pt x="0" y="0"/>
                    </a:lnTo>
                    <a:lnTo>
                      <a:pt x="0" y="16"/>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527" name="Freeform 179"/>
              <p:cNvSpPr>
                <a:spLocks/>
              </p:cNvSpPr>
              <p:nvPr/>
            </p:nvSpPr>
            <p:spPr bwMode="auto">
              <a:xfrm>
                <a:off x="1898" y="3261"/>
                <a:ext cx="14" cy="17"/>
              </a:xfrm>
              <a:custGeom>
                <a:avLst/>
                <a:gdLst>
                  <a:gd name="T0" fmla="*/ 0 w 14"/>
                  <a:gd name="T1" fmla="*/ 16 h 17"/>
                  <a:gd name="T2" fmla="*/ 13 w 14"/>
                  <a:gd name="T3" fmla="*/ 16 h 17"/>
                  <a:gd name="T4" fmla="*/ 13 w 14"/>
                  <a:gd name="T5" fmla="*/ 0 h 17"/>
                  <a:gd name="T6" fmla="*/ 0 w 14"/>
                  <a:gd name="T7" fmla="*/ 0 h 17"/>
                  <a:gd name="T8" fmla="*/ 0 w 14"/>
                  <a:gd name="T9" fmla="*/ 16 h 17"/>
                  <a:gd name="T10" fmla="*/ 0 60000 65536"/>
                  <a:gd name="T11" fmla="*/ 0 60000 65536"/>
                  <a:gd name="T12" fmla="*/ 0 60000 65536"/>
                  <a:gd name="T13" fmla="*/ 0 60000 65536"/>
                  <a:gd name="T14" fmla="*/ 0 60000 65536"/>
                  <a:gd name="T15" fmla="*/ 0 w 14"/>
                  <a:gd name="T16" fmla="*/ 0 h 17"/>
                  <a:gd name="T17" fmla="*/ 14 w 14"/>
                  <a:gd name="T18" fmla="*/ 17 h 17"/>
                </a:gdLst>
                <a:ahLst/>
                <a:cxnLst>
                  <a:cxn ang="T10">
                    <a:pos x="T0" y="T1"/>
                  </a:cxn>
                  <a:cxn ang="T11">
                    <a:pos x="T2" y="T3"/>
                  </a:cxn>
                  <a:cxn ang="T12">
                    <a:pos x="T4" y="T5"/>
                  </a:cxn>
                  <a:cxn ang="T13">
                    <a:pos x="T6" y="T7"/>
                  </a:cxn>
                  <a:cxn ang="T14">
                    <a:pos x="T8" y="T9"/>
                  </a:cxn>
                </a:cxnLst>
                <a:rect l="T15" t="T16" r="T17" b="T18"/>
                <a:pathLst>
                  <a:path w="14" h="17">
                    <a:moveTo>
                      <a:pt x="0" y="16"/>
                    </a:moveTo>
                    <a:lnTo>
                      <a:pt x="13" y="16"/>
                    </a:lnTo>
                    <a:lnTo>
                      <a:pt x="13" y="0"/>
                    </a:lnTo>
                    <a:lnTo>
                      <a:pt x="0" y="0"/>
                    </a:lnTo>
                    <a:lnTo>
                      <a:pt x="0" y="16"/>
                    </a:lnTo>
                  </a:path>
                </a:pathLst>
              </a:custGeom>
              <a:solidFill>
                <a:srgbClr val="A0C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528" name="Freeform 180"/>
              <p:cNvSpPr>
                <a:spLocks/>
              </p:cNvSpPr>
              <p:nvPr/>
            </p:nvSpPr>
            <p:spPr bwMode="auto">
              <a:xfrm>
                <a:off x="1996" y="3261"/>
                <a:ext cx="32" cy="17"/>
              </a:xfrm>
              <a:custGeom>
                <a:avLst/>
                <a:gdLst>
                  <a:gd name="T0" fmla="*/ 0 w 32"/>
                  <a:gd name="T1" fmla="*/ 16 h 17"/>
                  <a:gd name="T2" fmla="*/ 31 w 32"/>
                  <a:gd name="T3" fmla="*/ 16 h 17"/>
                  <a:gd name="T4" fmla="*/ 31 w 32"/>
                  <a:gd name="T5" fmla="*/ 0 h 17"/>
                  <a:gd name="T6" fmla="*/ 0 w 32"/>
                  <a:gd name="T7" fmla="*/ 0 h 17"/>
                  <a:gd name="T8" fmla="*/ 0 w 32"/>
                  <a:gd name="T9" fmla="*/ 16 h 17"/>
                  <a:gd name="T10" fmla="*/ 0 60000 65536"/>
                  <a:gd name="T11" fmla="*/ 0 60000 65536"/>
                  <a:gd name="T12" fmla="*/ 0 60000 65536"/>
                  <a:gd name="T13" fmla="*/ 0 60000 65536"/>
                  <a:gd name="T14" fmla="*/ 0 60000 65536"/>
                  <a:gd name="T15" fmla="*/ 0 w 32"/>
                  <a:gd name="T16" fmla="*/ 0 h 17"/>
                  <a:gd name="T17" fmla="*/ 32 w 32"/>
                  <a:gd name="T18" fmla="*/ 17 h 17"/>
                </a:gdLst>
                <a:ahLst/>
                <a:cxnLst>
                  <a:cxn ang="T10">
                    <a:pos x="T0" y="T1"/>
                  </a:cxn>
                  <a:cxn ang="T11">
                    <a:pos x="T2" y="T3"/>
                  </a:cxn>
                  <a:cxn ang="T12">
                    <a:pos x="T4" y="T5"/>
                  </a:cxn>
                  <a:cxn ang="T13">
                    <a:pos x="T6" y="T7"/>
                  </a:cxn>
                  <a:cxn ang="T14">
                    <a:pos x="T8" y="T9"/>
                  </a:cxn>
                </a:cxnLst>
                <a:rect l="T15" t="T16" r="T17" b="T18"/>
                <a:pathLst>
                  <a:path w="32" h="17">
                    <a:moveTo>
                      <a:pt x="0" y="16"/>
                    </a:moveTo>
                    <a:lnTo>
                      <a:pt x="31" y="16"/>
                    </a:lnTo>
                    <a:lnTo>
                      <a:pt x="31" y="0"/>
                    </a:lnTo>
                    <a:lnTo>
                      <a:pt x="0" y="0"/>
                    </a:lnTo>
                    <a:lnTo>
                      <a:pt x="0" y="16"/>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529" name="Freeform 181"/>
              <p:cNvSpPr>
                <a:spLocks/>
              </p:cNvSpPr>
              <p:nvPr/>
            </p:nvSpPr>
            <p:spPr bwMode="auto">
              <a:xfrm>
                <a:off x="2078" y="3261"/>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530" name="Freeform 182"/>
              <p:cNvSpPr>
                <a:spLocks/>
              </p:cNvSpPr>
              <p:nvPr/>
            </p:nvSpPr>
            <p:spPr bwMode="auto">
              <a:xfrm>
                <a:off x="1094" y="3244"/>
                <a:ext cx="14" cy="16"/>
              </a:xfrm>
              <a:custGeom>
                <a:avLst/>
                <a:gdLst>
                  <a:gd name="T0" fmla="*/ 0 w 14"/>
                  <a:gd name="T1" fmla="*/ 15 h 16"/>
                  <a:gd name="T2" fmla="*/ 13 w 14"/>
                  <a:gd name="T3" fmla="*/ 15 h 16"/>
                  <a:gd name="T4" fmla="*/ 13 w 14"/>
                  <a:gd name="T5" fmla="*/ 0 h 16"/>
                  <a:gd name="T6" fmla="*/ 0 w 14"/>
                  <a:gd name="T7" fmla="*/ 0 h 16"/>
                  <a:gd name="T8" fmla="*/ 0 w 14"/>
                  <a:gd name="T9" fmla="*/ 15 h 16"/>
                  <a:gd name="T10" fmla="*/ 0 60000 65536"/>
                  <a:gd name="T11" fmla="*/ 0 60000 65536"/>
                  <a:gd name="T12" fmla="*/ 0 60000 65536"/>
                  <a:gd name="T13" fmla="*/ 0 60000 65536"/>
                  <a:gd name="T14" fmla="*/ 0 60000 65536"/>
                  <a:gd name="T15" fmla="*/ 0 w 14"/>
                  <a:gd name="T16" fmla="*/ 0 h 16"/>
                  <a:gd name="T17" fmla="*/ 14 w 14"/>
                  <a:gd name="T18" fmla="*/ 16 h 16"/>
                </a:gdLst>
                <a:ahLst/>
                <a:cxnLst>
                  <a:cxn ang="T10">
                    <a:pos x="T0" y="T1"/>
                  </a:cxn>
                  <a:cxn ang="T11">
                    <a:pos x="T2" y="T3"/>
                  </a:cxn>
                  <a:cxn ang="T12">
                    <a:pos x="T4" y="T5"/>
                  </a:cxn>
                  <a:cxn ang="T13">
                    <a:pos x="T6" y="T7"/>
                  </a:cxn>
                  <a:cxn ang="T14">
                    <a:pos x="T8" y="T9"/>
                  </a:cxn>
                </a:cxnLst>
                <a:rect l="T15" t="T16" r="T17" b="T18"/>
                <a:pathLst>
                  <a:path w="14" h="16">
                    <a:moveTo>
                      <a:pt x="0" y="15"/>
                    </a:moveTo>
                    <a:lnTo>
                      <a:pt x="13" y="15"/>
                    </a:lnTo>
                    <a:lnTo>
                      <a:pt x="13" y="0"/>
                    </a:lnTo>
                    <a:lnTo>
                      <a:pt x="0" y="0"/>
                    </a:lnTo>
                    <a:lnTo>
                      <a:pt x="0" y="15"/>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531" name="Freeform 183"/>
              <p:cNvSpPr>
                <a:spLocks/>
              </p:cNvSpPr>
              <p:nvPr/>
            </p:nvSpPr>
            <p:spPr bwMode="auto">
              <a:xfrm>
                <a:off x="1111" y="3244"/>
                <a:ext cx="14" cy="16"/>
              </a:xfrm>
              <a:custGeom>
                <a:avLst/>
                <a:gdLst>
                  <a:gd name="T0" fmla="*/ 0 w 14"/>
                  <a:gd name="T1" fmla="*/ 15 h 16"/>
                  <a:gd name="T2" fmla="*/ 13 w 14"/>
                  <a:gd name="T3" fmla="*/ 15 h 16"/>
                  <a:gd name="T4" fmla="*/ 13 w 14"/>
                  <a:gd name="T5" fmla="*/ 0 h 16"/>
                  <a:gd name="T6" fmla="*/ 0 w 14"/>
                  <a:gd name="T7" fmla="*/ 0 h 16"/>
                  <a:gd name="T8" fmla="*/ 0 w 14"/>
                  <a:gd name="T9" fmla="*/ 15 h 16"/>
                  <a:gd name="T10" fmla="*/ 0 60000 65536"/>
                  <a:gd name="T11" fmla="*/ 0 60000 65536"/>
                  <a:gd name="T12" fmla="*/ 0 60000 65536"/>
                  <a:gd name="T13" fmla="*/ 0 60000 65536"/>
                  <a:gd name="T14" fmla="*/ 0 60000 65536"/>
                  <a:gd name="T15" fmla="*/ 0 w 14"/>
                  <a:gd name="T16" fmla="*/ 0 h 16"/>
                  <a:gd name="T17" fmla="*/ 14 w 14"/>
                  <a:gd name="T18" fmla="*/ 16 h 16"/>
                </a:gdLst>
                <a:ahLst/>
                <a:cxnLst>
                  <a:cxn ang="T10">
                    <a:pos x="T0" y="T1"/>
                  </a:cxn>
                  <a:cxn ang="T11">
                    <a:pos x="T2" y="T3"/>
                  </a:cxn>
                  <a:cxn ang="T12">
                    <a:pos x="T4" y="T5"/>
                  </a:cxn>
                  <a:cxn ang="T13">
                    <a:pos x="T6" y="T7"/>
                  </a:cxn>
                  <a:cxn ang="T14">
                    <a:pos x="T8" y="T9"/>
                  </a:cxn>
                </a:cxnLst>
                <a:rect l="T15" t="T16" r="T17" b="T18"/>
                <a:pathLst>
                  <a:path w="14" h="16">
                    <a:moveTo>
                      <a:pt x="0" y="15"/>
                    </a:moveTo>
                    <a:lnTo>
                      <a:pt x="13" y="15"/>
                    </a:lnTo>
                    <a:lnTo>
                      <a:pt x="13" y="0"/>
                    </a:lnTo>
                    <a:lnTo>
                      <a:pt x="0" y="0"/>
                    </a:lnTo>
                    <a:lnTo>
                      <a:pt x="0" y="15"/>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532" name="Freeform 184"/>
              <p:cNvSpPr>
                <a:spLocks/>
              </p:cNvSpPr>
              <p:nvPr/>
            </p:nvSpPr>
            <p:spPr bwMode="auto">
              <a:xfrm>
                <a:off x="1127" y="3244"/>
                <a:ext cx="47" cy="16"/>
              </a:xfrm>
              <a:custGeom>
                <a:avLst/>
                <a:gdLst>
                  <a:gd name="T0" fmla="*/ 0 w 47"/>
                  <a:gd name="T1" fmla="*/ 15 h 16"/>
                  <a:gd name="T2" fmla="*/ 46 w 47"/>
                  <a:gd name="T3" fmla="*/ 15 h 16"/>
                  <a:gd name="T4" fmla="*/ 46 w 47"/>
                  <a:gd name="T5" fmla="*/ 0 h 16"/>
                  <a:gd name="T6" fmla="*/ 0 w 47"/>
                  <a:gd name="T7" fmla="*/ 0 h 16"/>
                  <a:gd name="T8" fmla="*/ 0 w 47"/>
                  <a:gd name="T9" fmla="*/ 15 h 16"/>
                  <a:gd name="T10" fmla="*/ 0 60000 65536"/>
                  <a:gd name="T11" fmla="*/ 0 60000 65536"/>
                  <a:gd name="T12" fmla="*/ 0 60000 65536"/>
                  <a:gd name="T13" fmla="*/ 0 60000 65536"/>
                  <a:gd name="T14" fmla="*/ 0 60000 65536"/>
                  <a:gd name="T15" fmla="*/ 0 w 47"/>
                  <a:gd name="T16" fmla="*/ 0 h 16"/>
                  <a:gd name="T17" fmla="*/ 47 w 47"/>
                  <a:gd name="T18" fmla="*/ 16 h 16"/>
                </a:gdLst>
                <a:ahLst/>
                <a:cxnLst>
                  <a:cxn ang="T10">
                    <a:pos x="T0" y="T1"/>
                  </a:cxn>
                  <a:cxn ang="T11">
                    <a:pos x="T2" y="T3"/>
                  </a:cxn>
                  <a:cxn ang="T12">
                    <a:pos x="T4" y="T5"/>
                  </a:cxn>
                  <a:cxn ang="T13">
                    <a:pos x="T6" y="T7"/>
                  </a:cxn>
                  <a:cxn ang="T14">
                    <a:pos x="T8" y="T9"/>
                  </a:cxn>
                </a:cxnLst>
                <a:rect l="T15" t="T16" r="T17" b="T18"/>
                <a:pathLst>
                  <a:path w="47" h="16">
                    <a:moveTo>
                      <a:pt x="0" y="15"/>
                    </a:moveTo>
                    <a:lnTo>
                      <a:pt x="46" y="15"/>
                    </a:lnTo>
                    <a:lnTo>
                      <a:pt x="46" y="0"/>
                    </a:lnTo>
                    <a:lnTo>
                      <a:pt x="0" y="0"/>
                    </a:lnTo>
                    <a:lnTo>
                      <a:pt x="0" y="15"/>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533" name="Freeform 185"/>
              <p:cNvSpPr>
                <a:spLocks/>
              </p:cNvSpPr>
              <p:nvPr/>
            </p:nvSpPr>
            <p:spPr bwMode="auto">
              <a:xfrm>
                <a:off x="1175" y="3244"/>
                <a:ext cx="32" cy="16"/>
              </a:xfrm>
              <a:custGeom>
                <a:avLst/>
                <a:gdLst>
                  <a:gd name="T0" fmla="*/ 0 w 32"/>
                  <a:gd name="T1" fmla="*/ 15 h 16"/>
                  <a:gd name="T2" fmla="*/ 31 w 32"/>
                  <a:gd name="T3" fmla="*/ 15 h 16"/>
                  <a:gd name="T4" fmla="*/ 31 w 32"/>
                  <a:gd name="T5" fmla="*/ 0 h 16"/>
                  <a:gd name="T6" fmla="*/ 0 w 32"/>
                  <a:gd name="T7" fmla="*/ 0 h 16"/>
                  <a:gd name="T8" fmla="*/ 0 w 32"/>
                  <a:gd name="T9" fmla="*/ 15 h 16"/>
                  <a:gd name="T10" fmla="*/ 0 60000 65536"/>
                  <a:gd name="T11" fmla="*/ 0 60000 65536"/>
                  <a:gd name="T12" fmla="*/ 0 60000 65536"/>
                  <a:gd name="T13" fmla="*/ 0 60000 65536"/>
                  <a:gd name="T14" fmla="*/ 0 60000 65536"/>
                  <a:gd name="T15" fmla="*/ 0 w 32"/>
                  <a:gd name="T16" fmla="*/ 0 h 16"/>
                  <a:gd name="T17" fmla="*/ 32 w 32"/>
                  <a:gd name="T18" fmla="*/ 16 h 16"/>
                </a:gdLst>
                <a:ahLst/>
                <a:cxnLst>
                  <a:cxn ang="T10">
                    <a:pos x="T0" y="T1"/>
                  </a:cxn>
                  <a:cxn ang="T11">
                    <a:pos x="T2" y="T3"/>
                  </a:cxn>
                  <a:cxn ang="T12">
                    <a:pos x="T4" y="T5"/>
                  </a:cxn>
                  <a:cxn ang="T13">
                    <a:pos x="T6" y="T7"/>
                  </a:cxn>
                  <a:cxn ang="T14">
                    <a:pos x="T8" y="T9"/>
                  </a:cxn>
                </a:cxnLst>
                <a:rect l="T15" t="T16" r="T17" b="T18"/>
                <a:pathLst>
                  <a:path w="32" h="16">
                    <a:moveTo>
                      <a:pt x="0" y="15"/>
                    </a:moveTo>
                    <a:lnTo>
                      <a:pt x="31" y="15"/>
                    </a:lnTo>
                    <a:lnTo>
                      <a:pt x="31" y="0"/>
                    </a:lnTo>
                    <a:lnTo>
                      <a:pt x="0" y="0"/>
                    </a:lnTo>
                    <a:lnTo>
                      <a:pt x="0" y="15"/>
                    </a:lnTo>
                  </a:path>
                </a:pathLst>
              </a:custGeom>
              <a:solidFill>
                <a:srgbClr val="A0C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534" name="Freeform 186"/>
              <p:cNvSpPr>
                <a:spLocks/>
              </p:cNvSpPr>
              <p:nvPr/>
            </p:nvSpPr>
            <p:spPr bwMode="auto">
              <a:xfrm>
                <a:off x="1208" y="3244"/>
                <a:ext cx="114" cy="16"/>
              </a:xfrm>
              <a:custGeom>
                <a:avLst/>
                <a:gdLst>
                  <a:gd name="T0" fmla="*/ 0 w 114"/>
                  <a:gd name="T1" fmla="*/ 15 h 16"/>
                  <a:gd name="T2" fmla="*/ 113 w 114"/>
                  <a:gd name="T3" fmla="*/ 15 h 16"/>
                  <a:gd name="T4" fmla="*/ 113 w 114"/>
                  <a:gd name="T5" fmla="*/ 0 h 16"/>
                  <a:gd name="T6" fmla="*/ 0 w 114"/>
                  <a:gd name="T7" fmla="*/ 0 h 16"/>
                  <a:gd name="T8" fmla="*/ 0 w 114"/>
                  <a:gd name="T9" fmla="*/ 15 h 16"/>
                  <a:gd name="T10" fmla="*/ 0 60000 65536"/>
                  <a:gd name="T11" fmla="*/ 0 60000 65536"/>
                  <a:gd name="T12" fmla="*/ 0 60000 65536"/>
                  <a:gd name="T13" fmla="*/ 0 60000 65536"/>
                  <a:gd name="T14" fmla="*/ 0 60000 65536"/>
                  <a:gd name="T15" fmla="*/ 0 w 114"/>
                  <a:gd name="T16" fmla="*/ 0 h 16"/>
                  <a:gd name="T17" fmla="*/ 114 w 114"/>
                  <a:gd name="T18" fmla="*/ 16 h 16"/>
                </a:gdLst>
                <a:ahLst/>
                <a:cxnLst>
                  <a:cxn ang="T10">
                    <a:pos x="T0" y="T1"/>
                  </a:cxn>
                  <a:cxn ang="T11">
                    <a:pos x="T2" y="T3"/>
                  </a:cxn>
                  <a:cxn ang="T12">
                    <a:pos x="T4" y="T5"/>
                  </a:cxn>
                  <a:cxn ang="T13">
                    <a:pos x="T6" y="T7"/>
                  </a:cxn>
                  <a:cxn ang="T14">
                    <a:pos x="T8" y="T9"/>
                  </a:cxn>
                </a:cxnLst>
                <a:rect l="T15" t="T16" r="T17" b="T18"/>
                <a:pathLst>
                  <a:path w="114" h="16">
                    <a:moveTo>
                      <a:pt x="0" y="15"/>
                    </a:moveTo>
                    <a:lnTo>
                      <a:pt x="113" y="15"/>
                    </a:lnTo>
                    <a:lnTo>
                      <a:pt x="113" y="0"/>
                    </a:lnTo>
                    <a:lnTo>
                      <a:pt x="0" y="0"/>
                    </a:lnTo>
                    <a:lnTo>
                      <a:pt x="0" y="15"/>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535" name="Freeform 187"/>
              <p:cNvSpPr>
                <a:spLocks/>
              </p:cNvSpPr>
              <p:nvPr/>
            </p:nvSpPr>
            <p:spPr bwMode="auto">
              <a:xfrm>
                <a:off x="1323" y="3244"/>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536" name="Freeform 188"/>
              <p:cNvSpPr>
                <a:spLocks/>
              </p:cNvSpPr>
              <p:nvPr/>
            </p:nvSpPr>
            <p:spPr bwMode="auto">
              <a:xfrm>
                <a:off x="1339" y="3244"/>
                <a:ext cx="65" cy="16"/>
              </a:xfrm>
              <a:custGeom>
                <a:avLst/>
                <a:gdLst>
                  <a:gd name="T0" fmla="*/ 0 w 65"/>
                  <a:gd name="T1" fmla="*/ 15 h 16"/>
                  <a:gd name="T2" fmla="*/ 64 w 65"/>
                  <a:gd name="T3" fmla="*/ 15 h 16"/>
                  <a:gd name="T4" fmla="*/ 64 w 65"/>
                  <a:gd name="T5" fmla="*/ 0 h 16"/>
                  <a:gd name="T6" fmla="*/ 0 w 65"/>
                  <a:gd name="T7" fmla="*/ 0 h 16"/>
                  <a:gd name="T8" fmla="*/ 0 w 65"/>
                  <a:gd name="T9" fmla="*/ 15 h 16"/>
                  <a:gd name="T10" fmla="*/ 0 60000 65536"/>
                  <a:gd name="T11" fmla="*/ 0 60000 65536"/>
                  <a:gd name="T12" fmla="*/ 0 60000 65536"/>
                  <a:gd name="T13" fmla="*/ 0 60000 65536"/>
                  <a:gd name="T14" fmla="*/ 0 60000 65536"/>
                  <a:gd name="T15" fmla="*/ 0 w 65"/>
                  <a:gd name="T16" fmla="*/ 0 h 16"/>
                  <a:gd name="T17" fmla="*/ 65 w 65"/>
                  <a:gd name="T18" fmla="*/ 16 h 16"/>
                </a:gdLst>
                <a:ahLst/>
                <a:cxnLst>
                  <a:cxn ang="T10">
                    <a:pos x="T0" y="T1"/>
                  </a:cxn>
                  <a:cxn ang="T11">
                    <a:pos x="T2" y="T3"/>
                  </a:cxn>
                  <a:cxn ang="T12">
                    <a:pos x="T4" y="T5"/>
                  </a:cxn>
                  <a:cxn ang="T13">
                    <a:pos x="T6" y="T7"/>
                  </a:cxn>
                  <a:cxn ang="T14">
                    <a:pos x="T8" y="T9"/>
                  </a:cxn>
                </a:cxnLst>
                <a:rect l="T15" t="T16" r="T17" b="T18"/>
                <a:pathLst>
                  <a:path w="65" h="16">
                    <a:moveTo>
                      <a:pt x="0" y="15"/>
                    </a:moveTo>
                    <a:lnTo>
                      <a:pt x="64" y="15"/>
                    </a:lnTo>
                    <a:lnTo>
                      <a:pt x="64" y="0"/>
                    </a:lnTo>
                    <a:lnTo>
                      <a:pt x="0" y="0"/>
                    </a:lnTo>
                    <a:lnTo>
                      <a:pt x="0" y="15"/>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537" name="Freeform 189"/>
              <p:cNvSpPr>
                <a:spLocks/>
              </p:cNvSpPr>
              <p:nvPr/>
            </p:nvSpPr>
            <p:spPr bwMode="auto">
              <a:xfrm>
                <a:off x="1406" y="3244"/>
                <a:ext cx="14" cy="16"/>
              </a:xfrm>
              <a:custGeom>
                <a:avLst/>
                <a:gdLst>
                  <a:gd name="T0" fmla="*/ 0 w 14"/>
                  <a:gd name="T1" fmla="*/ 15 h 16"/>
                  <a:gd name="T2" fmla="*/ 13 w 14"/>
                  <a:gd name="T3" fmla="*/ 15 h 16"/>
                  <a:gd name="T4" fmla="*/ 13 w 14"/>
                  <a:gd name="T5" fmla="*/ 0 h 16"/>
                  <a:gd name="T6" fmla="*/ 0 w 14"/>
                  <a:gd name="T7" fmla="*/ 0 h 16"/>
                  <a:gd name="T8" fmla="*/ 0 w 14"/>
                  <a:gd name="T9" fmla="*/ 15 h 16"/>
                  <a:gd name="T10" fmla="*/ 0 60000 65536"/>
                  <a:gd name="T11" fmla="*/ 0 60000 65536"/>
                  <a:gd name="T12" fmla="*/ 0 60000 65536"/>
                  <a:gd name="T13" fmla="*/ 0 60000 65536"/>
                  <a:gd name="T14" fmla="*/ 0 60000 65536"/>
                  <a:gd name="T15" fmla="*/ 0 w 14"/>
                  <a:gd name="T16" fmla="*/ 0 h 16"/>
                  <a:gd name="T17" fmla="*/ 14 w 14"/>
                  <a:gd name="T18" fmla="*/ 16 h 16"/>
                </a:gdLst>
                <a:ahLst/>
                <a:cxnLst>
                  <a:cxn ang="T10">
                    <a:pos x="T0" y="T1"/>
                  </a:cxn>
                  <a:cxn ang="T11">
                    <a:pos x="T2" y="T3"/>
                  </a:cxn>
                  <a:cxn ang="T12">
                    <a:pos x="T4" y="T5"/>
                  </a:cxn>
                  <a:cxn ang="T13">
                    <a:pos x="T6" y="T7"/>
                  </a:cxn>
                  <a:cxn ang="T14">
                    <a:pos x="T8" y="T9"/>
                  </a:cxn>
                </a:cxnLst>
                <a:rect l="T15" t="T16" r="T17" b="T18"/>
                <a:pathLst>
                  <a:path w="14" h="16">
                    <a:moveTo>
                      <a:pt x="0" y="15"/>
                    </a:moveTo>
                    <a:lnTo>
                      <a:pt x="13" y="15"/>
                    </a:lnTo>
                    <a:lnTo>
                      <a:pt x="13" y="0"/>
                    </a:lnTo>
                    <a:lnTo>
                      <a:pt x="0" y="0"/>
                    </a:lnTo>
                    <a:lnTo>
                      <a:pt x="0" y="15"/>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538" name="Freeform 190"/>
              <p:cNvSpPr>
                <a:spLocks/>
              </p:cNvSpPr>
              <p:nvPr/>
            </p:nvSpPr>
            <p:spPr bwMode="auto">
              <a:xfrm>
                <a:off x="1422" y="3244"/>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539" name="Freeform 191"/>
              <p:cNvSpPr>
                <a:spLocks/>
              </p:cNvSpPr>
              <p:nvPr/>
            </p:nvSpPr>
            <p:spPr bwMode="auto">
              <a:xfrm>
                <a:off x="1438" y="3244"/>
                <a:ext cx="16" cy="16"/>
              </a:xfrm>
              <a:custGeom>
                <a:avLst/>
                <a:gdLst>
                  <a:gd name="T0" fmla="*/ 0 w 16"/>
                  <a:gd name="T1" fmla="*/ 15 h 16"/>
                  <a:gd name="T2" fmla="*/ 15 w 16"/>
                  <a:gd name="T3" fmla="*/ 15 h 16"/>
                  <a:gd name="T4" fmla="*/ 15 w 16"/>
                  <a:gd name="T5" fmla="*/ 0 h 16"/>
                  <a:gd name="T6" fmla="*/ 0 w 16"/>
                  <a:gd name="T7" fmla="*/ 0 h 16"/>
                  <a:gd name="T8" fmla="*/ 0 w 16"/>
                  <a:gd name="T9" fmla="*/ 15 h 16"/>
                  <a:gd name="T10" fmla="*/ 0 60000 65536"/>
                  <a:gd name="T11" fmla="*/ 0 60000 65536"/>
                  <a:gd name="T12" fmla="*/ 0 60000 65536"/>
                  <a:gd name="T13" fmla="*/ 0 60000 65536"/>
                  <a:gd name="T14" fmla="*/ 0 60000 65536"/>
                  <a:gd name="T15" fmla="*/ 0 w 16"/>
                  <a:gd name="T16" fmla="*/ 0 h 16"/>
                  <a:gd name="T17" fmla="*/ 16 w 16"/>
                  <a:gd name="T18" fmla="*/ 16 h 16"/>
                </a:gdLst>
                <a:ahLst/>
                <a:cxnLst>
                  <a:cxn ang="T10">
                    <a:pos x="T0" y="T1"/>
                  </a:cxn>
                  <a:cxn ang="T11">
                    <a:pos x="T2" y="T3"/>
                  </a:cxn>
                  <a:cxn ang="T12">
                    <a:pos x="T4" y="T5"/>
                  </a:cxn>
                  <a:cxn ang="T13">
                    <a:pos x="T6" y="T7"/>
                  </a:cxn>
                  <a:cxn ang="T14">
                    <a:pos x="T8" y="T9"/>
                  </a:cxn>
                </a:cxnLst>
                <a:rect l="T15" t="T16" r="T17" b="T18"/>
                <a:pathLst>
                  <a:path w="16" h="16">
                    <a:moveTo>
                      <a:pt x="0" y="15"/>
                    </a:moveTo>
                    <a:lnTo>
                      <a:pt x="15" y="15"/>
                    </a:lnTo>
                    <a:lnTo>
                      <a:pt x="15" y="0"/>
                    </a:lnTo>
                    <a:lnTo>
                      <a:pt x="0" y="0"/>
                    </a:lnTo>
                    <a:lnTo>
                      <a:pt x="0" y="15"/>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540" name="Freeform 192"/>
              <p:cNvSpPr>
                <a:spLocks/>
              </p:cNvSpPr>
              <p:nvPr/>
            </p:nvSpPr>
            <p:spPr bwMode="auto">
              <a:xfrm>
                <a:off x="1471" y="3244"/>
                <a:ext cx="31" cy="16"/>
              </a:xfrm>
              <a:custGeom>
                <a:avLst/>
                <a:gdLst>
                  <a:gd name="T0" fmla="*/ 0 w 31"/>
                  <a:gd name="T1" fmla="*/ 15 h 16"/>
                  <a:gd name="T2" fmla="*/ 30 w 31"/>
                  <a:gd name="T3" fmla="*/ 15 h 16"/>
                  <a:gd name="T4" fmla="*/ 30 w 31"/>
                  <a:gd name="T5" fmla="*/ 0 h 16"/>
                  <a:gd name="T6" fmla="*/ 0 w 31"/>
                  <a:gd name="T7" fmla="*/ 0 h 16"/>
                  <a:gd name="T8" fmla="*/ 0 w 31"/>
                  <a:gd name="T9" fmla="*/ 15 h 16"/>
                  <a:gd name="T10" fmla="*/ 0 60000 65536"/>
                  <a:gd name="T11" fmla="*/ 0 60000 65536"/>
                  <a:gd name="T12" fmla="*/ 0 60000 65536"/>
                  <a:gd name="T13" fmla="*/ 0 60000 65536"/>
                  <a:gd name="T14" fmla="*/ 0 60000 65536"/>
                  <a:gd name="T15" fmla="*/ 0 w 31"/>
                  <a:gd name="T16" fmla="*/ 0 h 16"/>
                  <a:gd name="T17" fmla="*/ 31 w 31"/>
                  <a:gd name="T18" fmla="*/ 16 h 16"/>
                </a:gdLst>
                <a:ahLst/>
                <a:cxnLst>
                  <a:cxn ang="T10">
                    <a:pos x="T0" y="T1"/>
                  </a:cxn>
                  <a:cxn ang="T11">
                    <a:pos x="T2" y="T3"/>
                  </a:cxn>
                  <a:cxn ang="T12">
                    <a:pos x="T4" y="T5"/>
                  </a:cxn>
                  <a:cxn ang="T13">
                    <a:pos x="T6" y="T7"/>
                  </a:cxn>
                  <a:cxn ang="T14">
                    <a:pos x="T8" y="T9"/>
                  </a:cxn>
                </a:cxnLst>
                <a:rect l="T15" t="T16" r="T17" b="T18"/>
                <a:pathLst>
                  <a:path w="31" h="16">
                    <a:moveTo>
                      <a:pt x="0" y="15"/>
                    </a:moveTo>
                    <a:lnTo>
                      <a:pt x="30" y="15"/>
                    </a:lnTo>
                    <a:lnTo>
                      <a:pt x="30" y="0"/>
                    </a:lnTo>
                    <a:lnTo>
                      <a:pt x="0" y="0"/>
                    </a:lnTo>
                    <a:lnTo>
                      <a:pt x="0" y="15"/>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541" name="Freeform 193"/>
              <p:cNvSpPr>
                <a:spLocks/>
              </p:cNvSpPr>
              <p:nvPr/>
            </p:nvSpPr>
            <p:spPr bwMode="auto">
              <a:xfrm>
                <a:off x="1537" y="3244"/>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542" name="Freeform 194"/>
              <p:cNvSpPr>
                <a:spLocks/>
              </p:cNvSpPr>
              <p:nvPr/>
            </p:nvSpPr>
            <p:spPr bwMode="auto">
              <a:xfrm>
                <a:off x="1619" y="3244"/>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543" name="Freeform 195"/>
              <p:cNvSpPr>
                <a:spLocks/>
              </p:cNvSpPr>
              <p:nvPr/>
            </p:nvSpPr>
            <p:spPr bwMode="auto">
              <a:xfrm>
                <a:off x="1734" y="3244"/>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544" name="Freeform 196"/>
              <p:cNvSpPr>
                <a:spLocks/>
              </p:cNvSpPr>
              <p:nvPr/>
            </p:nvSpPr>
            <p:spPr bwMode="auto">
              <a:xfrm>
                <a:off x="1799" y="3244"/>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545" name="Freeform 197"/>
              <p:cNvSpPr>
                <a:spLocks/>
              </p:cNvSpPr>
              <p:nvPr/>
            </p:nvSpPr>
            <p:spPr bwMode="auto">
              <a:xfrm>
                <a:off x="1963" y="3244"/>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546" name="Freeform 198"/>
              <p:cNvSpPr>
                <a:spLocks/>
              </p:cNvSpPr>
              <p:nvPr/>
            </p:nvSpPr>
            <p:spPr bwMode="auto">
              <a:xfrm>
                <a:off x="1094" y="3226"/>
                <a:ext cx="64" cy="17"/>
              </a:xfrm>
              <a:custGeom>
                <a:avLst/>
                <a:gdLst>
                  <a:gd name="T0" fmla="*/ 0 w 64"/>
                  <a:gd name="T1" fmla="*/ 16 h 17"/>
                  <a:gd name="T2" fmla="*/ 63 w 64"/>
                  <a:gd name="T3" fmla="*/ 16 h 17"/>
                  <a:gd name="T4" fmla="*/ 63 w 64"/>
                  <a:gd name="T5" fmla="*/ 0 h 17"/>
                  <a:gd name="T6" fmla="*/ 0 w 64"/>
                  <a:gd name="T7" fmla="*/ 0 h 17"/>
                  <a:gd name="T8" fmla="*/ 0 w 64"/>
                  <a:gd name="T9" fmla="*/ 16 h 17"/>
                  <a:gd name="T10" fmla="*/ 0 60000 65536"/>
                  <a:gd name="T11" fmla="*/ 0 60000 65536"/>
                  <a:gd name="T12" fmla="*/ 0 60000 65536"/>
                  <a:gd name="T13" fmla="*/ 0 60000 65536"/>
                  <a:gd name="T14" fmla="*/ 0 60000 65536"/>
                  <a:gd name="T15" fmla="*/ 0 w 64"/>
                  <a:gd name="T16" fmla="*/ 0 h 17"/>
                  <a:gd name="T17" fmla="*/ 64 w 64"/>
                  <a:gd name="T18" fmla="*/ 17 h 17"/>
                </a:gdLst>
                <a:ahLst/>
                <a:cxnLst>
                  <a:cxn ang="T10">
                    <a:pos x="T0" y="T1"/>
                  </a:cxn>
                  <a:cxn ang="T11">
                    <a:pos x="T2" y="T3"/>
                  </a:cxn>
                  <a:cxn ang="T12">
                    <a:pos x="T4" y="T5"/>
                  </a:cxn>
                  <a:cxn ang="T13">
                    <a:pos x="T6" y="T7"/>
                  </a:cxn>
                  <a:cxn ang="T14">
                    <a:pos x="T8" y="T9"/>
                  </a:cxn>
                </a:cxnLst>
                <a:rect l="T15" t="T16" r="T17" b="T18"/>
                <a:pathLst>
                  <a:path w="64" h="17">
                    <a:moveTo>
                      <a:pt x="0" y="16"/>
                    </a:moveTo>
                    <a:lnTo>
                      <a:pt x="63" y="16"/>
                    </a:lnTo>
                    <a:lnTo>
                      <a:pt x="63" y="0"/>
                    </a:lnTo>
                    <a:lnTo>
                      <a:pt x="0" y="0"/>
                    </a:lnTo>
                    <a:lnTo>
                      <a:pt x="0" y="16"/>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547" name="Freeform 199"/>
              <p:cNvSpPr>
                <a:spLocks/>
              </p:cNvSpPr>
              <p:nvPr/>
            </p:nvSpPr>
            <p:spPr bwMode="auto">
              <a:xfrm>
                <a:off x="1159" y="3226"/>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A0C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548" name="Freeform 200"/>
              <p:cNvSpPr>
                <a:spLocks/>
              </p:cNvSpPr>
              <p:nvPr/>
            </p:nvSpPr>
            <p:spPr bwMode="auto">
              <a:xfrm>
                <a:off x="1175" y="3226"/>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549" name="Freeform 201"/>
              <p:cNvSpPr>
                <a:spLocks/>
              </p:cNvSpPr>
              <p:nvPr/>
            </p:nvSpPr>
            <p:spPr bwMode="auto">
              <a:xfrm>
                <a:off x="1192" y="3226"/>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550" name="Freeform 202"/>
              <p:cNvSpPr>
                <a:spLocks/>
              </p:cNvSpPr>
              <p:nvPr/>
            </p:nvSpPr>
            <p:spPr bwMode="auto">
              <a:xfrm>
                <a:off x="1225" y="3226"/>
                <a:ext cx="31" cy="17"/>
              </a:xfrm>
              <a:custGeom>
                <a:avLst/>
                <a:gdLst>
                  <a:gd name="T0" fmla="*/ 0 w 31"/>
                  <a:gd name="T1" fmla="*/ 16 h 17"/>
                  <a:gd name="T2" fmla="*/ 30 w 31"/>
                  <a:gd name="T3" fmla="*/ 16 h 17"/>
                  <a:gd name="T4" fmla="*/ 30 w 31"/>
                  <a:gd name="T5" fmla="*/ 0 h 17"/>
                  <a:gd name="T6" fmla="*/ 0 w 31"/>
                  <a:gd name="T7" fmla="*/ 0 h 17"/>
                  <a:gd name="T8" fmla="*/ 0 w 31"/>
                  <a:gd name="T9" fmla="*/ 16 h 17"/>
                  <a:gd name="T10" fmla="*/ 0 60000 65536"/>
                  <a:gd name="T11" fmla="*/ 0 60000 65536"/>
                  <a:gd name="T12" fmla="*/ 0 60000 65536"/>
                  <a:gd name="T13" fmla="*/ 0 60000 65536"/>
                  <a:gd name="T14" fmla="*/ 0 60000 65536"/>
                  <a:gd name="T15" fmla="*/ 0 w 31"/>
                  <a:gd name="T16" fmla="*/ 0 h 17"/>
                  <a:gd name="T17" fmla="*/ 31 w 31"/>
                  <a:gd name="T18" fmla="*/ 17 h 17"/>
                </a:gdLst>
                <a:ahLst/>
                <a:cxnLst>
                  <a:cxn ang="T10">
                    <a:pos x="T0" y="T1"/>
                  </a:cxn>
                  <a:cxn ang="T11">
                    <a:pos x="T2" y="T3"/>
                  </a:cxn>
                  <a:cxn ang="T12">
                    <a:pos x="T4" y="T5"/>
                  </a:cxn>
                  <a:cxn ang="T13">
                    <a:pos x="T6" y="T7"/>
                  </a:cxn>
                  <a:cxn ang="T14">
                    <a:pos x="T8" y="T9"/>
                  </a:cxn>
                </a:cxnLst>
                <a:rect l="T15" t="T16" r="T17" b="T18"/>
                <a:pathLst>
                  <a:path w="31" h="17">
                    <a:moveTo>
                      <a:pt x="0" y="16"/>
                    </a:moveTo>
                    <a:lnTo>
                      <a:pt x="30" y="16"/>
                    </a:lnTo>
                    <a:lnTo>
                      <a:pt x="30" y="0"/>
                    </a:lnTo>
                    <a:lnTo>
                      <a:pt x="0" y="0"/>
                    </a:lnTo>
                    <a:lnTo>
                      <a:pt x="0" y="16"/>
                    </a:lnTo>
                  </a:path>
                </a:pathLst>
              </a:custGeom>
              <a:solidFill>
                <a:srgbClr val="A0C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551" name="Freeform 203"/>
              <p:cNvSpPr>
                <a:spLocks/>
              </p:cNvSpPr>
              <p:nvPr/>
            </p:nvSpPr>
            <p:spPr bwMode="auto">
              <a:xfrm>
                <a:off x="1274" y="3226"/>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552" name="Freeform 204"/>
              <p:cNvSpPr>
                <a:spLocks/>
              </p:cNvSpPr>
              <p:nvPr/>
            </p:nvSpPr>
            <p:spPr bwMode="auto">
              <a:xfrm>
                <a:off x="1290" y="3226"/>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A0C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553" name="Freeform 205"/>
              <p:cNvSpPr>
                <a:spLocks/>
              </p:cNvSpPr>
              <p:nvPr/>
            </p:nvSpPr>
            <p:spPr bwMode="auto">
              <a:xfrm>
                <a:off x="1307" y="3226"/>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554" name="Freeform 206"/>
              <p:cNvSpPr>
                <a:spLocks/>
              </p:cNvSpPr>
              <p:nvPr/>
            </p:nvSpPr>
            <p:spPr bwMode="auto">
              <a:xfrm>
                <a:off x="1323" y="3226"/>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A0C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555" name="Freeform 207"/>
              <p:cNvSpPr>
                <a:spLocks/>
              </p:cNvSpPr>
              <p:nvPr/>
            </p:nvSpPr>
            <p:spPr bwMode="auto">
              <a:xfrm>
                <a:off x="1339" y="3226"/>
                <a:ext cx="32" cy="17"/>
              </a:xfrm>
              <a:custGeom>
                <a:avLst/>
                <a:gdLst>
                  <a:gd name="T0" fmla="*/ 0 w 32"/>
                  <a:gd name="T1" fmla="*/ 16 h 17"/>
                  <a:gd name="T2" fmla="*/ 31 w 32"/>
                  <a:gd name="T3" fmla="*/ 16 h 17"/>
                  <a:gd name="T4" fmla="*/ 31 w 32"/>
                  <a:gd name="T5" fmla="*/ 0 h 17"/>
                  <a:gd name="T6" fmla="*/ 0 w 32"/>
                  <a:gd name="T7" fmla="*/ 0 h 17"/>
                  <a:gd name="T8" fmla="*/ 0 w 32"/>
                  <a:gd name="T9" fmla="*/ 16 h 17"/>
                  <a:gd name="T10" fmla="*/ 0 60000 65536"/>
                  <a:gd name="T11" fmla="*/ 0 60000 65536"/>
                  <a:gd name="T12" fmla="*/ 0 60000 65536"/>
                  <a:gd name="T13" fmla="*/ 0 60000 65536"/>
                  <a:gd name="T14" fmla="*/ 0 60000 65536"/>
                  <a:gd name="T15" fmla="*/ 0 w 32"/>
                  <a:gd name="T16" fmla="*/ 0 h 17"/>
                  <a:gd name="T17" fmla="*/ 32 w 32"/>
                  <a:gd name="T18" fmla="*/ 17 h 17"/>
                </a:gdLst>
                <a:ahLst/>
                <a:cxnLst>
                  <a:cxn ang="T10">
                    <a:pos x="T0" y="T1"/>
                  </a:cxn>
                  <a:cxn ang="T11">
                    <a:pos x="T2" y="T3"/>
                  </a:cxn>
                  <a:cxn ang="T12">
                    <a:pos x="T4" y="T5"/>
                  </a:cxn>
                  <a:cxn ang="T13">
                    <a:pos x="T6" y="T7"/>
                  </a:cxn>
                  <a:cxn ang="T14">
                    <a:pos x="T8" y="T9"/>
                  </a:cxn>
                </a:cxnLst>
                <a:rect l="T15" t="T16" r="T17" b="T18"/>
                <a:pathLst>
                  <a:path w="32" h="17">
                    <a:moveTo>
                      <a:pt x="0" y="16"/>
                    </a:moveTo>
                    <a:lnTo>
                      <a:pt x="31" y="16"/>
                    </a:lnTo>
                    <a:lnTo>
                      <a:pt x="31" y="0"/>
                    </a:lnTo>
                    <a:lnTo>
                      <a:pt x="0" y="0"/>
                    </a:lnTo>
                    <a:lnTo>
                      <a:pt x="0" y="16"/>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556" name="Freeform 208"/>
              <p:cNvSpPr>
                <a:spLocks/>
              </p:cNvSpPr>
              <p:nvPr/>
            </p:nvSpPr>
            <p:spPr bwMode="auto">
              <a:xfrm>
                <a:off x="1372" y="3226"/>
                <a:ext cx="16" cy="17"/>
              </a:xfrm>
              <a:custGeom>
                <a:avLst/>
                <a:gdLst>
                  <a:gd name="T0" fmla="*/ 0 w 16"/>
                  <a:gd name="T1" fmla="*/ 16 h 17"/>
                  <a:gd name="T2" fmla="*/ 15 w 16"/>
                  <a:gd name="T3" fmla="*/ 16 h 17"/>
                  <a:gd name="T4" fmla="*/ 15 w 16"/>
                  <a:gd name="T5" fmla="*/ 0 h 17"/>
                  <a:gd name="T6" fmla="*/ 0 w 16"/>
                  <a:gd name="T7" fmla="*/ 0 h 17"/>
                  <a:gd name="T8" fmla="*/ 0 w 16"/>
                  <a:gd name="T9" fmla="*/ 16 h 17"/>
                  <a:gd name="T10" fmla="*/ 0 60000 65536"/>
                  <a:gd name="T11" fmla="*/ 0 60000 65536"/>
                  <a:gd name="T12" fmla="*/ 0 60000 65536"/>
                  <a:gd name="T13" fmla="*/ 0 60000 65536"/>
                  <a:gd name="T14" fmla="*/ 0 60000 65536"/>
                  <a:gd name="T15" fmla="*/ 0 w 16"/>
                  <a:gd name="T16" fmla="*/ 0 h 17"/>
                  <a:gd name="T17" fmla="*/ 16 w 16"/>
                  <a:gd name="T18" fmla="*/ 17 h 17"/>
                </a:gdLst>
                <a:ahLst/>
                <a:cxnLst>
                  <a:cxn ang="T10">
                    <a:pos x="T0" y="T1"/>
                  </a:cxn>
                  <a:cxn ang="T11">
                    <a:pos x="T2" y="T3"/>
                  </a:cxn>
                  <a:cxn ang="T12">
                    <a:pos x="T4" y="T5"/>
                  </a:cxn>
                  <a:cxn ang="T13">
                    <a:pos x="T6" y="T7"/>
                  </a:cxn>
                  <a:cxn ang="T14">
                    <a:pos x="T8" y="T9"/>
                  </a:cxn>
                </a:cxnLst>
                <a:rect l="T15" t="T16" r="T17" b="T18"/>
                <a:pathLst>
                  <a:path w="16" h="17">
                    <a:moveTo>
                      <a:pt x="0" y="16"/>
                    </a:moveTo>
                    <a:lnTo>
                      <a:pt x="15" y="16"/>
                    </a:lnTo>
                    <a:lnTo>
                      <a:pt x="15" y="0"/>
                    </a:lnTo>
                    <a:lnTo>
                      <a:pt x="0" y="0"/>
                    </a:lnTo>
                    <a:lnTo>
                      <a:pt x="0" y="16"/>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557" name="Freeform 209"/>
              <p:cNvSpPr>
                <a:spLocks/>
              </p:cNvSpPr>
              <p:nvPr/>
            </p:nvSpPr>
            <p:spPr bwMode="auto">
              <a:xfrm>
                <a:off x="1389" y="3226"/>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A0C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558" name="Freeform 210"/>
              <p:cNvSpPr>
                <a:spLocks/>
              </p:cNvSpPr>
              <p:nvPr/>
            </p:nvSpPr>
            <p:spPr bwMode="auto">
              <a:xfrm>
                <a:off x="1406" y="3226"/>
                <a:ext cx="14" cy="17"/>
              </a:xfrm>
              <a:custGeom>
                <a:avLst/>
                <a:gdLst>
                  <a:gd name="T0" fmla="*/ 0 w 14"/>
                  <a:gd name="T1" fmla="*/ 16 h 17"/>
                  <a:gd name="T2" fmla="*/ 13 w 14"/>
                  <a:gd name="T3" fmla="*/ 16 h 17"/>
                  <a:gd name="T4" fmla="*/ 13 w 14"/>
                  <a:gd name="T5" fmla="*/ 0 h 17"/>
                  <a:gd name="T6" fmla="*/ 0 w 14"/>
                  <a:gd name="T7" fmla="*/ 0 h 17"/>
                  <a:gd name="T8" fmla="*/ 0 w 14"/>
                  <a:gd name="T9" fmla="*/ 16 h 17"/>
                  <a:gd name="T10" fmla="*/ 0 60000 65536"/>
                  <a:gd name="T11" fmla="*/ 0 60000 65536"/>
                  <a:gd name="T12" fmla="*/ 0 60000 65536"/>
                  <a:gd name="T13" fmla="*/ 0 60000 65536"/>
                  <a:gd name="T14" fmla="*/ 0 60000 65536"/>
                  <a:gd name="T15" fmla="*/ 0 w 14"/>
                  <a:gd name="T16" fmla="*/ 0 h 17"/>
                  <a:gd name="T17" fmla="*/ 14 w 14"/>
                  <a:gd name="T18" fmla="*/ 17 h 17"/>
                </a:gdLst>
                <a:ahLst/>
                <a:cxnLst>
                  <a:cxn ang="T10">
                    <a:pos x="T0" y="T1"/>
                  </a:cxn>
                  <a:cxn ang="T11">
                    <a:pos x="T2" y="T3"/>
                  </a:cxn>
                  <a:cxn ang="T12">
                    <a:pos x="T4" y="T5"/>
                  </a:cxn>
                  <a:cxn ang="T13">
                    <a:pos x="T6" y="T7"/>
                  </a:cxn>
                  <a:cxn ang="T14">
                    <a:pos x="T8" y="T9"/>
                  </a:cxn>
                </a:cxnLst>
                <a:rect l="T15" t="T16" r="T17" b="T18"/>
                <a:pathLst>
                  <a:path w="14" h="17">
                    <a:moveTo>
                      <a:pt x="0" y="16"/>
                    </a:moveTo>
                    <a:lnTo>
                      <a:pt x="13" y="16"/>
                    </a:lnTo>
                    <a:lnTo>
                      <a:pt x="13" y="0"/>
                    </a:lnTo>
                    <a:lnTo>
                      <a:pt x="0" y="0"/>
                    </a:lnTo>
                    <a:lnTo>
                      <a:pt x="0" y="16"/>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559" name="Freeform 211"/>
              <p:cNvSpPr>
                <a:spLocks/>
              </p:cNvSpPr>
              <p:nvPr/>
            </p:nvSpPr>
            <p:spPr bwMode="auto">
              <a:xfrm>
                <a:off x="1422" y="3226"/>
                <a:ext cx="32" cy="17"/>
              </a:xfrm>
              <a:custGeom>
                <a:avLst/>
                <a:gdLst>
                  <a:gd name="T0" fmla="*/ 0 w 32"/>
                  <a:gd name="T1" fmla="*/ 16 h 17"/>
                  <a:gd name="T2" fmla="*/ 31 w 32"/>
                  <a:gd name="T3" fmla="*/ 16 h 17"/>
                  <a:gd name="T4" fmla="*/ 31 w 32"/>
                  <a:gd name="T5" fmla="*/ 0 h 17"/>
                  <a:gd name="T6" fmla="*/ 0 w 32"/>
                  <a:gd name="T7" fmla="*/ 0 h 17"/>
                  <a:gd name="T8" fmla="*/ 0 w 32"/>
                  <a:gd name="T9" fmla="*/ 16 h 17"/>
                  <a:gd name="T10" fmla="*/ 0 60000 65536"/>
                  <a:gd name="T11" fmla="*/ 0 60000 65536"/>
                  <a:gd name="T12" fmla="*/ 0 60000 65536"/>
                  <a:gd name="T13" fmla="*/ 0 60000 65536"/>
                  <a:gd name="T14" fmla="*/ 0 60000 65536"/>
                  <a:gd name="T15" fmla="*/ 0 w 32"/>
                  <a:gd name="T16" fmla="*/ 0 h 17"/>
                  <a:gd name="T17" fmla="*/ 32 w 32"/>
                  <a:gd name="T18" fmla="*/ 17 h 17"/>
                </a:gdLst>
                <a:ahLst/>
                <a:cxnLst>
                  <a:cxn ang="T10">
                    <a:pos x="T0" y="T1"/>
                  </a:cxn>
                  <a:cxn ang="T11">
                    <a:pos x="T2" y="T3"/>
                  </a:cxn>
                  <a:cxn ang="T12">
                    <a:pos x="T4" y="T5"/>
                  </a:cxn>
                  <a:cxn ang="T13">
                    <a:pos x="T6" y="T7"/>
                  </a:cxn>
                  <a:cxn ang="T14">
                    <a:pos x="T8" y="T9"/>
                  </a:cxn>
                </a:cxnLst>
                <a:rect l="T15" t="T16" r="T17" b="T18"/>
                <a:pathLst>
                  <a:path w="32" h="17">
                    <a:moveTo>
                      <a:pt x="0" y="16"/>
                    </a:moveTo>
                    <a:lnTo>
                      <a:pt x="31" y="16"/>
                    </a:lnTo>
                    <a:lnTo>
                      <a:pt x="31" y="0"/>
                    </a:lnTo>
                    <a:lnTo>
                      <a:pt x="0" y="0"/>
                    </a:lnTo>
                    <a:lnTo>
                      <a:pt x="0" y="16"/>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560" name="Freeform 212"/>
              <p:cNvSpPr>
                <a:spLocks/>
              </p:cNvSpPr>
              <p:nvPr/>
            </p:nvSpPr>
            <p:spPr bwMode="auto">
              <a:xfrm>
                <a:off x="1455" y="3226"/>
                <a:ext cx="14" cy="17"/>
              </a:xfrm>
              <a:custGeom>
                <a:avLst/>
                <a:gdLst>
                  <a:gd name="T0" fmla="*/ 0 w 14"/>
                  <a:gd name="T1" fmla="*/ 16 h 17"/>
                  <a:gd name="T2" fmla="*/ 13 w 14"/>
                  <a:gd name="T3" fmla="*/ 16 h 17"/>
                  <a:gd name="T4" fmla="*/ 13 w 14"/>
                  <a:gd name="T5" fmla="*/ 0 h 17"/>
                  <a:gd name="T6" fmla="*/ 0 w 14"/>
                  <a:gd name="T7" fmla="*/ 0 h 17"/>
                  <a:gd name="T8" fmla="*/ 0 w 14"/>
                  <a:gd name="T9" fmla="*/ 16 h 17"/>
                  <a:gd name="T10" fmla="*/ 0 60000 65536"/>
                  <a:gd name="T11" fmla="*/ 0 60000 65536"/>
                  <a:gd name="T12" fmla="*/ 0 60000 65536"/>
                  <a:gd name="T13" fmla="*/ 0 60000 65536"/>
                  <a:gd name="T14" fmla="*/ 0 60000 65536"/>
                  <a:gd name="T15" fmla="*/ 0 w 14"/>
                  <a:gd name="T16" fmla="*/ 0 h 17"/>
                  <a:gd name="T17" fmla="*/ 14 w 14"/>
                  <a:gd name="T18" fmla="*/ 17 h 17"/>
                </a:gdLst>
                <a:ahLst/>
                <a:cxnLst>
                  <a:cxn ang="T10">
                    <a:pos x="T0" y="T1"/>
                  </a:cxn>
                  <a:cxn ang="T11">
                    <a:pos x="T2" y="T3"/>
                  </a:cxn>
                  <a:cxn ang="T12">
                    <a:pos x="T4" y="T5"/>
                  </a:cxn>
                  <a:cxn ang="T13">
                    <a:pos x="T6" y="T7"/>
                  </a:cxn>
                  <a:cxn ang="T14">
                    <a:pos x="T8" y="T9"/>
                  </a:cxn>
                </a:cxnLst>
                <a:rect l="T15" t="T16" r="T17" b="T18"/>
                <a:pathLst>
                  <a:path w="14" h="17">
                    <a:moveTo>
                      <a:pt x="0" y="16"/>
                    </a:moveTo>
                    <a:lnTo>
                      <a:pt x="13" y="16"/>
                    </a:lnTo>
                    <a:lnTo>
                      <a:pt x="13" y="0"/>
                    </a:lnTo>
                    <a:lnTo>
                      <a:pt x="0" y="0"/>
                    </a:lnTo>
                    <a:lnTo>
                      <a:pt x="0" y="16"/>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561" name="Freeform 213"/>
              <p:cNvSpPr>
                <a:spLocks/>
              </p:cNvSpPr>
              <p:nvPr/>
            </p:nvSpPr>
            <p:spPr bwMode="auto">
              <a:xfrm>
                <a:off x="1471" y="3226"/>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A0C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562" name="Freeform 214"/>
              <p:cNvSpPr>
                <a:spLocks/>
              </p:cNvSpPr>
              <p:nvPr/>
            </p:nvSpPr>
            <p:spPr bwMode="auto">
              <a:xfrm>
                <a:off x="1520" y="3226"/>
                <a:ext cx="32" cy="17"/>
              </a:xfrm>
              <a:custGeom>
                <a:avLst/>
                <a:gdLst>
                  <a:gd name="T0" fmla="*/ 0 w 32"/>
                  <a:gd name="T1" fmla="*/ 16 h 17"/>
                  <a:gd name="T2" fmla="*/ 31 w 32"/>
                  <a:gd name="T3" fmla="*/ 16 h 17"/>
                  <a:gd name="T4" fmla="*/ 31 w 32"/>
                  <a:gd name="T5" fmla="*/ 0 h 17"/>
                  <a:gd name="T6" fmla="*/ 0 w 32"/>
                  <a:gd name="T7" fmla="*/ 0 h 17"/>
                  <a:gd name="T8" fmla="*/ 0 w 32"/>
                  <a:gd name="T9" fmla="*/ 16 h 17"/>
                  <a:gd name="T10" fmla="*/ 0 60000 65536"/>
                  <a:gd name="T11" fmla="*/ 0 60000 65536"/>
                  <a:gd name="T12" fmla="*/ 0 60000 65536"/>
                  <a:gd name="T13" fmla="*/ 0 60000 65536"/>
                  <a:gd name="T14" fmla="*/ 0 60000 65536"/>
                  <a:gd name="T15" fmla="*/ 0 w 32"/>
                  <a:gd name="T16" fmla="*/ 0 h 17"/>
                  <a:gd name="T17" fmla="*/ 32 w 32"/>
                  <a:gd name="T18" fmla="*/ 17 h 17"/>
                </a:gdLst>
                <a:ahLst/>
                <a:cxnLst>
                  <a:cxn ang="T10">
                    <a:pos x="T0" y="T1"/>
                  </a:cxn>
                  <a:cxn ang="T11">
                    <a:pos x="T2" y="T3"/>
                  </a:cxn>
                  <a:cxn ang="T12">
                    <a:pos x="T4" y="T5"/>
                  </a:cxn>
                  <a:cxn ang="T13">
                    <a:pos x="T6" y="T7"/>
                  </a:cxn>
                  <a:cxn ang="T14">
                    <a:pos x="T8" y="T9"/>
                  </a:cxn>
                </a:cxnLst>
                <a:rect l="T15" t="T16" r="T17" b="T18"/>
                <a:pathLst>
                  <a:path w="32" h="17">
                    <a:moveTo>
                      <a:pt x="0" y="16"/>
                    </a:moveTo>
                    <a:lnTo>
                      <a:pt x="31" y="16"/>
                    </a:lnTo>
                    <a:lnTo>
                      <a:pt x="31" y="0"/>
                    </a:lnTo>
                    <a:lnTo>
                      <a:pt x="0" y="0"/>
                    </a:lnTo>
                    <a:lnTo>
                      <a:pt x="0" y="16"/>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563" name="Freeform 215"/>
              <p:cNvSpPr>
                <a:spLocks/>
              </p:cNvSpPr>
              <p:nvPr/>
            </p:nvSpPr>
            <p:spPr bwMode="auto">
              <a:xfrm>
                <a:off x="1619" y="3226"/>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564" name="Freeform 216"/>
              <p:cNvSpPr>
                <a:spLocks/>
              </p:cNvSpPr>
              <p:nvPr/>
            </p:nvSpPr>
            <p:spPr bwMode="auto">
              <a:xfrm>
                <a:off x="1750" y="3226"/>
                <a:ext cx="31" cy="17"/>
              </a:xfrm>
              <a:custGeom>
                <a:avLst/>
                <a:gdLst>
                  <a:gd name="T0" fmla="*/ 0 w 31"/>
                  <a:gd name="T1" fmla="*/ 16 h 17"/>
                  <a:gd name="T2" fmla="*/ 30 w 31"/>
                  <a:gd name="T3" fmla="*/ 16 h 17"/>
                  <a:gd name="T4" fmla="*/ 30 w 31"/>
                  <a:gd name="T5" fmla="*/ 0 h 17"/>
                  <a:gd name="T6" fmla="*/ 0 w 31"/>
                  <a:gd name="T7" fmla="*/ 0 h 17"/>
                  <a:gd name="T8" fmla="*/ 0 w 31"/>
                  <a:gd name="T9" fmla="*/ 16 h 17"/>
                  <a:gd name="T10" fmla="*/ 0 60000 65536"/>
                  <a:gd name="T11" fmla="*/ 0 60000 65536"/>
                  <a:gd name="T12" fmla="*/ 0 60000 65536"/>
                  <a:gd name="T13" fmla="*/ 0 60000 65536"/>
                  <a:gd name="T14" fmla="*/ 0 60000 65536"/>
                  <a:gd name="T15" fmla="*/ 0 w 31"/>
                  <a:gd name="T16" fmla="*/ 0 h 17"/>
                  <a:gd name="T17" fmla="*/ 31 w 31"/>
                  <a:gd name="T18" fmla="*/ 17 h 17"/>
                </a:gdLst>
                <a:ahLst/>
                <a:cxnLst>
                  <a:cxn ang="T10">
                    <a:pos x="T0" y="T1"/>
                  </a:cxn>
                  <a:cxn ang="T11">
                    <a:pos x="T2" y="T3"/>
                  </a:cxn>
                  <a:cxn ang="T12">
                    <a:pos x="T4" y="T5"/>
                  </a:cxn>
                  <a:cxn ang="T13">
                    <a:pos x="T6" y="T7"/>
                  </a:cxn>
                  <a:cxn ang="T14">
                    <a:pos x="T8" y="T9"/>
                  </a:cxn>
                </a:cxnLst>
                <a:rect l="T15" t="T16" r="T17" b="T18"/>
                <a:pathLst>
                  <a:path w="31" h="17">
                    <a:moveTo>
                      <a:pt x="0" y="16"/>
                    </a:moveTo>
                    <a:lnTo>
                      <a:pt x="30" y="16"/>
                    </a:lnTo>
                    <a:lnTo>
                      <a:pt x="30" y="0"/>
                    </a:lnTo>
                    <a:lnTo>
                      <a:pt x="0" y="0"/>
                    </a:lnTo>
                    <a:lnTo>
                      <a:pt x="0" y="16"/>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565" name="Freeform 217"/>
              <p:cNvSpPr>
                <a:spLocks/>
              </p:cNvSpPr>
              <p:nvPr/>
            </p:nvSpPr>
            <p:spPr bwMode="auto">
              <a:xfrm>
                <a:off x="2012" y="3226"/>
                <a:ext cx="16" cy="17"/>
              </a:xfrm>
              <a:custGeom>
                <a:avLst/>
                <a:gdLst>
                  <a:gd name="T0" fmla="*/ 0 w 16"/>
                  <a:gd name="T1" fmla="*/ 16 h 17"/>
                  <a:gd name="T2" fmla="*/ 15 w 16"/>
                  <a:gd name="T3" fmla="*/ 16 h 17"/>
                  <a:gd name="T4" fmla="*/ 15 w 16"/>
                  <a:gd name="T5" fmla="*/ 0 h 17"/>
                  <a:gd name="T6" fmla="*/ 0 w 16"/>
                  <a:gd name="T7" fmla="*/ 0 h 17"/>
                  <a:gd name="T8" fmla="*/ 0 w 16"/>
                  <a:gd name="T9" fmla="*/ 16 h 17"/>
                  <a:gd name="T10" fmla="*/ 0 60000 65536"/>
                  <a:gd name="T11" fmla="*/ 0 60000 65536"/>
                  <a:gd name="T12" fmla="*/ 0 60000 65536"/>
                  <a:gd name="T13" fmla="*/ 0 60000 65536"/>
                  <a:gd name="T14" fmla="*/ 0 60000 65536"/>
                  <a:gd name="T15" fmla="*/ 0 w 16"/>
                  <a:gd name="T16" fmla="*/ 0 h 17"/>
                  <a:gd name="T17" fmla="*/ 16 w 16"/>
                  <a:gd name="T18" fmla="*/ 17 h 17"/>
                </a:gdLst>
                <a:ahLst/>
                <a:cxnLst>
                  <a:cxn ang="T10">
                    <a:pos x="T0" y="T1"/>
                  </a:cxn>
                  <a:cxn ang="T11">
                    <a:pos x="T2" y="T3"/>
                  </a:cxn>
                  <a:cxn ang="T12">
                    <a:pos x="T4" y="T5"/>
                  </a:cxn>
                  <a:cxn ang="T13">
                    <a:pos x="T6" y="T7"/>
                  </a:cxn>
                  <a:cxn ang="T14">
                    <a:pos x="T8" y="T9"/>
                  </a:cxn>
                </a:cxnLst>
                <a:rect l="T15" t="T16" r="T17" b="T18"/>
                <a:pathLst>
                  <a:path w="16" h="17">
                    <a:moveTo>
                      <a:pt x="0" y="16"/>
                    </a:moveTo>
                    <a:lnTo>
                      <a:pt x="15" y="16"/>
                    </a:lnTo>
                    <a:lnTo>
                      <a:pt x="15" y="0"/>
                    </a:lnTo>
                    <a:lnTo>
                      <a:pt x="0" y="0"/>
                    </a:lnTo>
                    <a:lnTo>
                      <a:pt x="0" y="16"/>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566" name="Freeform 218"/>
              <p:cNvSpPr>
                <a:spLocks/>
              </p:cNvSpPr>
              <p:nvPr/>
            </p:nvSpPr>
            <p:spPr bwMode="auto">
              <a:xfrm>
                <a:off x="2046" y="3226"/>
                <a:ext cx="14" cy="17"/>
              </a:xfrm>
              <a:custGeom>
                <a:avLst/>
                <a:gdLst>
                  <a:gd name="T0" fmla="*/ 0 w 14"/>
                  <a:gd name="T1" fmla="*/ 16 h 17"/>
                  <a:gd name="T2" fmla="*/ 13 w 14"/>
                  <a:gd name="T3" fmla="*/ 16 h 17"/>
                  <a:gd name="T4" fmla="*/ 13 w 14"/>
                  <a:gd name="T5" fmla="*/ 0 h 17"/>
                  <a:gd name="T6" fmla="*/ 0 w 14"/>
                  <a:gd name="T7" fmla="*/ 0 h 17"/>
                  <a:gd name="T8" fmla="*/ 0 w 14"/>
                  <a:gd name="T9" fmla="*/ 16 h 17"/>
                  <a:gd name="T10" fmla="*/ 0 60000 65536"/>
                  <a:gd name="T11" fmla="*/ 0 60000 65536"/>
                  <a:gd name="T12" fmla="*/ 0 60000 65536"/>
                  <a:gd name="T13" fmla="*/ 0 60000 65536"/>
                  <a:gd name="T14" fmla="*/ 0 60000 65536"/>
                  <a:gd name="T15" fmla="*/ 0 w 14"/>
                  <a:gd name="T16" fmla="*/ 0 h 17"/>
                  <a:gd name="T17" fmla="*/ 14 w 14"/>
                  <a:gd name="T18" fmla="*/ 17 h 17"/>
                </a:gdLst>
                <a:ahLst/>
                <a:cxnLst>
                  <a:cxn ang="T10">
                    <a:pos x="T0" y="T1"/>
                  </a:cxn>
                  <a:cxn ang="T11">
                    <a:pos x="T2" y="T3"/>
                  </a:cxn>
                  <a:cxn ang="T12">
                    <a:pos x="T4" y="T5"/>
                  </a:cxn>
                  <a:cxn ang="T13">
                    <a:pos x="T6" y="T7"/>
                  </a:cxn>
                  <a:cxn ang="T14">
                    <a:pos x="T8" y="T9"/>
                  </a:cxn>
                </a:cxnLst>
                <a:rect l="T15" t="T16" r="T17" b="T18"/>
                <a:pathLst>
                  <a:path w="14" h="17">
                    <a:moveTo>
                      <a:pt x="0" y="16"/>
                    </a:moveTo>
                    <a:lnTo>
                      <a:pt x="13" y="16"/>
                    </a:lnTo>
                    <a:lnTo>
                      <a:pt x="13" y="0"/>
                    </a:lnTo>
                    <a:lnTo>
                      <a:pt x="0" y="0"/>
                    </a:lnTo>
                    <a:lnTo>
                      <a:pt x="0" y="16"/>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567" name="Freeform 219"/>
              <p:cNvSpPr>
                <a:spLocks/>
              </p:cNvSpPr>
              <p:nvPr/>
            </p:nvSpPr>
            <p:spPr bwMode="auto">
              <a:xfrm>
                <a:off x="1094" y="3209"/>
                <a:ext cx="31" cy="16"/>
              </a:xfrm>
              <a:custGeom>
                <a:avLst/>
                <a:gdLst>
                  <a:gd name="T0" fmla="*/ 0 w 31"/>
                  <a:gd name="T1" fmla="*/ 15 h 16"/>
                  <a:gd name="T2" fmla="*/ 30 w 31"/>
                  <a:gd name="T3" fmla="*/ 15 h 16"/>
                  <a:gd name="T4" fmla="*/ 30 w 31"/>
                  <a:gd name="T5" fmla="*/ 0 h 16"/>
                  <a:gd name="T6" fmla="*/ 0 w 31"/>
                  <a:gd name="T7" fmla="*/ 0 h 16"/>
                  <a:gd name="T8" fmla="*/ 0 w 31"/>
                  <a:gd name="T9" fmla="*/ 15 h 16"/>
                  <a:gd name="T10" fmla="*/ 0 60000 65536"/>
                  <a:gd name="T11" fmla="*/ 0 60000 65536"/>
                  <a:gd name="T12" fmla="*/ 0 60000 65536"/>
                  <a:gd name="T13" fmla="*/ 0 60000 65536"/>
                  <a:gd name="T14" fmla="*/ 0 60000 65536"/>
                  <a:gd name="T15" fmla="*/ 0 w 31"/>
                  <a:gd name="T16" fmla="*/ 0 h 16"/>
                  <a:gd name="T17" fmla="*/ 31 w 31"/>
                  <a:gd name="T18" fmla="*/ 16 h 16"/>
                </a:gdLst>
                <a:ahLst/>
                <a:cxnLst>
                  <a:cxn ang="T10">
                    <a:pos x="T0" y="T1"/>
                  </a:cxn>
                  <a:cxn ang="T11">
                    <a:pos x="T2" y="T3"/>
                  </a:cxn>
                  <a:cxn ang="T12">
                    <a:pos x="T4" y="T5"/>
                  </a:cxn>
                  <a:cxn ang="T13">
                    <a:pos x="T6" y="T7"/>
                  </a:cxn>
                  <a:cxn ang="T14">
                    <a:pos x="T8" y="T9"/>
                  </a:cxn>
                </a:cxnLst>
                <a:rect l="T15" t="T16" r="T17" b="T18"/>
                <a:pathLst>
                  <a:path w="31" h="16">
                    <a:moveTo>
                      <a:pt x="0" y="15"/>
                    </a:moveTo>
                    <a:lnTo>
                      <a:pt x="30" y="15"/>
                    </a:lnTo>
                    <a:lnTo>
                      <a:pt x="30" y="0"/>
                    </a:lnTo>
                    <a:lnTo>
                      <a:pt x="0" y="0"/>
                    </a:lnTo>
                    <a:lnTo>
                      <a:pt x="0" y="15"/>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568" name="Freeform 220"/>
              <p:cNvSpPr>
                <a:spLocks/>
              </p:cNvSpPr>
              <p:nvPr/>
            </p:nvSpPr>
            <p:spPr bwMode="auto">
              <a:xfrm>
                <a:off x="1127" y="3209"/>
                <a:ext cx="14" cy="16"/>
              </a:xfrm>
              <a:custGeom>
                <a:avLst/>
                <a:gdLst>
                  <a:gd name="T0" fmla="*/ 0 w 14"/>
                  <a:gd name="T1" fmla="*/ 15 h 16"/>
                  <a:gd name="T2" fmla="*/ 13 w 14"/>
                  <a:gd name="T3" fmla="*/ 15 h 16"/>
                  <a:gd name="T4" fmla="*/ 13 w 14"/>
                  <a:gd name="T5" fmla="*/ 0 h 16"/>
                  <a:gd name="T6" fmla="*/ 0 w 14"/>
                  <a:gd name="T7" fmla="*/ 0 h 16"/>
                  <a:gd name="T8" fmla="*/ 0 w 14"/>
                  <a:gd name="T9" fmla="*/ 15 h 16"/>
                  <a:gd name="T10" fmla="*/ 0 60000 65536"/>
                  <a:gd name="T11" fmla="*/ 0 60000 65536"/>
                  <a:gd name="T12" fmla="*/ 0 60000 65536"/>
                  <a:gd name="T13" fmla="*/ 0 60000 65536"/>
                  <a:gd name="T14" fmla="*/ 0 60000 65536"/>
                  <a:gd name="T15" fmla="*/ 0 w 14"/>
                  <a:gd name="T16" fmla="*/ 0 h 16"/>
                  <a:gd name="T17" fmla="*/ 14 w 14"/>
                  <a:gd name="T18" fmla="*/ 16 h 16"/>
                </a:gdLst>
                <a:ahLst/>
                <a:cxnLst>
                  <a:cxn ang="T10">
                    <a:pos x="T0" y="T1"/>
                  </a:cxn>
                  <a:cxn ang="T11">
                    <a:pos x="T2" y="T3"/>
                  </a:cxn>
                  <a:cxn ang="T12">
                    <a:pos x="T4" y="T5"/>
                  </a:cxn>
                  <a:cxn ang="T13">
                    <a:pos x="T6" y="T7"/>
                  </a:cxn>
                  <a:cxn ang="T14">
                    <a:pos x="T8" y="T9"/>
                  </a:cxn>
                </a:cxnLst>
                <a:rect l="T15" t="T16" r="T17" b="T18"/>
                <a:pathLst>
                  <a:path w="14" h="16">
                    <a:moveTo>
                      <a:pt x="0" y="15"/>
                    </a:moveTo>
                    <a:lnTo>
                      <a:pt x="13" y="15"/>
                    </a:lnTo>
                    <a:lnTo>
                      <a:pt x="13" y="0"/>
                    </a:lnTo>
                    <a:lnTo>
                      <a:pt x="0" y="0"/>
                    </a:lnTo>
                    <a:lnTo>
                      <a:pt x="0" y="15"/>
                    </a:lnTo>
                  </a:path>
                </a:pathLst>
              </a:custGeom>
              <a:solidFill>
                <a:srgbClr val="A0C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569" name="Freeform 221"/>
              <p:cNvSpPr>
                <a:spLocks/>
              </p:cNvSpPr>
              <p:nvPr/>
            </p:nvSpPr>
            <p:spPr bwMode="auto">
              <a:xfrm>
                <a:off x="1143" y="3209"/>
                <a:ext cx="31" cy="16"/>
              </a:xfrm>
              <a:custGeom>
                <a:avLst/>
                <a:gdLst>
                  <a:gd name="T0" fmla="*/ 0 w 31"/>
                  <a:gd name="T1" fmla="*/ 15 h 16"/>
                  <a:gd name="T2" fmla="*/ 30 w 31"/>
                  <a:gd name="T3" fmla="*/ 15 h 16"/>
                  <a:gd name="T4" fmla="*/ 30 w 31"/>
                  <a:gd name="T5" fmla="*/ 0 h 16"/>
                  <a:gd name="T6" fmla="*/ 0 w 31"/>
                  <a:gd name="T7" fmla="*/ 0 h 16"/>
                  <a:gd name="T8" fmla="*/ 0 w 31"/>
                  <a:gd name="T9" fmla="*/ 15 h 16"/>
                  <a:gd name="T10" fmla="*/ 0 60000 65536"/>
                  <a:gd name="T11" fmla="*/ 0 60000 65536"/>
                  <a:gd name="T12" fmla="*/ 0 60000 65536"/>
                  <a:gd name="T13" fmla="*/ 0 60000 65536"/>
                  <a:gd name="T14" fmla="*/ 0 60000 65536"/>
                  <a:gd name="T15" fmla="*/ 0 w 31"/>
                  <a:gd name="T16" fmla="*/ 0 h 16"/>
                  <a:gd name="T17" fmla="*/ 31 w 31"/>
                  <a:gd name="T18" fmla="*/ 16 h 16"/>
                </a:gdLst>
                <a:ahLst/>
                <a:cxnLst>
                  <a:cxn ang="T10">
                    <a:pos x="T0" y="T1"/>
                  </a:cxn>
                  <a:cxn ang="T11">
                    <a:pos x="T2" y="T3"/>
                  </a:cxn>
                  <a:cxn ang="T12">
                    <a:pos x="T4" y="T5"/>
                  </a:cxn>
                  <a:cxn ang="T13">
                    <a:pos x="T6" y="T7"/>
                  </a:cxn>
                  <a:cxn ang="T14">
                    <a:pos x="T8" y="T9"/>
                  </a:cxn>
                </a:cxnLst>
                <a:rect l="T15" t="T16" r="T17" b="T18"/>
                <a:pathLst>
                  <a:path w="31" h="16">
                    <a:moveTo>
                      <a:pt x="0" y="15"/>
                    </a:moveTo>
                    <a:lnTo>
                      <a:pt x="30" y="15"/>
                    </a:lnTo>
                    <a:lnTo>
                      <a:pt x="30" y="0"/>
                    </a:lnTo>
                    <a:lnTo>
                      <a:pt x="0" y="0"/>
                    </a:lnTo>
                    <a:lnTo>
                      <a:pt x="0" y="15"/>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570" name="Freeform 222"/>
              <p:cNvSpPr>
                <a:spLocks/>
              </p:cNvSpPr>
              <p:nvPr/>
            </p:nvSpPr>
            <p:spPr bwMode="auto">
              <a:xfrm>
                <a:off x="1175" y="3209"/>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571" name="Freeform 223"/>
              <p:cNvSpPr>
                <a:spLocks/>
              </p:cNvSpPr>
              <p:nvPr/>
            </p:nvSpPr>
            <p:spPr bwMode="auto">
              <a:xfrm>
                <a:off x="1192" y="3209"/>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A0C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572" name="Freeform 224"/>
              <p:cNvSpPr>
                <a:spLocks/>
              </p:cNvSpPr>
              <p:nvPr/>
            </p:nvSpPr>
            <p:spPr bwMode="auto">
              <a:xfrm>
                <a:off x="1208" y="3209"/>
                <a:ext cx="48" cy="16"/>
              </a:xfrm>
              <a:custGeom>
                <a:avLst/>
                <a:gdLst>
                  <a:gd name="T0" fmla="*/ 0 w 48"/>
                  <a:gd name="T1" fmla="*/ 15 h 16"/>
                  <a:gd name="T2" fmla="*/ 47 w 48"/>
                  <a:gd name="T3" fmla="*/ 15 h 16"/>
                  <a:gd name="T4" fmla="*/ 47 w 48"/>
                  <a:gd name="T5" fmla="*/ 0 h 16"/>
                  <a:gd name="T6" fmla="*/ 0 w 48"/>
                  <a:gd name="T7" fmla="*/ 0 h 16"/>
                  <a:gd name="T8" fmla="*/ 0 w 48"/>
                  <a:gd name="T9" fmla="*/ 15 h 16"/>
                  <a:gd name="T10" fmla="*/ 0 60000 65536"/>
                  <a:gd name="T11" fmla="*/ 0 60000 65536"/>
                  <a:gd name="T12" fmla="*/ 0 60000 65536"/>
                  <a:gd name="T13" fmla="*/ 0 60000 65536"/>
                  <a:gd name="T14" fmla="*/ 0 60000 65536"/>
                  <a:gd name="T15" fmla="*/ 0 w 48"/>
                  <a:gd name="T16" fmla="*/ 0 h 16"/>
                  <a:gd name="T17" fmla="*/ 48 w 48"/>
                  <a:gd name="T18" fmla="*/ 16 h 16"/>
                </a:gdLst>
                <a:ahLst/>
                <a:cxnLst>
                  <a:cxn ang="T10">
                    <a:pos x="T0" y="T1"/>
                  </a:cxn>
                  <a:cxn ang="T11">
                    <a:pos x="T2" y="T3"/>
                  </a:cxn>
                  <a:cxn ang="T12">
                    <a:pos x="T4" y="T5"/>
                  </a:cxn>
                  <a:cxn ang="T13">
                    <a:pos x="T6" y="T7"/>
                  </a:cxn>
                  <a:cxn ang="T14">
                    <a:pos x="T8" y="T9"/>
                  </a:cxn>
                </a:cxnLst>
                <a:rect l="T15" t="T16" r="T17" b="T18"/>
                <a:pathLst>
                  <a:path w="48" h="16">
                    <a:moveTo>
                      <a:pt x="0" y="15"/>
                    </a:moveTo>
                    <a:lnTo>
                      <a:pt x="47" y="15"/>
                    </a:lnTo>
                    <a:lnTo>
                      <a:pt x="47" y="0"/>
                    </a:lnTo>
                    <a:lnTo>
                      <a:pt x="0" y="0"/>
                    </a:lnTo>
                    <a:lnTo>
                      <a:pt x="0" y="15"/>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573" name="Freeform 225"/>
              <p:cNvSpPr>
                <a:spLocks/>
              </p:cNvSpPr>
              <p:nvPr/>
            </p:nvSpPr>
            <p:spPr bwMode="auto">
              <a:xfrm>
                <a:off x="1258" y="3209"/>
                <a:ext cx="31" cy="16"/>
              </a:xfrm>
              <a:custGeom>
                <a:avLst/>
                <a:gdLst>
                  <a:gd name="T0" fmla="*/ 0 w 31"/>
                  <a:gd name="T1" fmla="*/ 15 h 16"/>
                  <a:gd name="T2" fmla="*/ 30 w 31"/>
                  <a:gd name="T3" fmla="*/ 15 h 16"/>
                  <a:gd name="T4" fmla="*/ 30 w 31"/>
                  <a:gd name="T5" fmla="*/ 0 h 16"/>
                  <a:gd name="T6" fmla="*/ 0 w 31"/>
                  <a:gd name="T7" fmla="*/ 0 h 16"/>
                  <a:gd name="T8" fmla="*/ 0 w 31"/>
                  <a:gd name="T9" fmla="*/ 15 h 16"/>
                  <a:gd name="T10" fmla="*/ 0 60000 65536"/>
                  <a:gd name="T11" fmla="*/ 0 60000 65536"/>
                  <a:gd name="T12" fmla="*/ 0 60000 65536"/>
                  <a:gd name="T13" fmla="*/ 0 60000 65536"/>
                  <a:gd name="T14" fmla="*/ 0 60000 65536"/>
                  <a:gd name="T15" fmla="*/ 0 w 31"/>
                  <a:gd name="T16" fmla="*/ 0 h 16"/>
                  <a:gd name="T17" fmla="*/ 31 w 31"/>
                  <a:gd name="T18" fmla="*/ 16 h 16"/>
                </a:gdLst>
                <a:ahLst/>
                <a:cxnLst>
                  <a:cxn ang="T10">
                    <a:pos x="T0" y="T1"/>
                  </a:cxn>
                  <a:cxn ang="T11">
                    <a:pos x="T2" y="T3"/>
                  </a:cxn>
                  <a:cxn ang="T12">
                    <a:pos x="T4" y="T5"/>
                  </a:cxn>
                  <a:cxn ang="T13">
                    <a:pos x="T6" y="T7"/>
                  </a:cxn>
                  <a:cxn ang="T14">
                    <a:pos x="T8" y="T9"/>
                  </a:cxn>
                </a:cxnLst>
                <a:rect l="T15" t="T16" r="T17" b="T18"/>
                <a:pathLst>
                  <a:path w="31" h="16">
                    <a:moveTo>
                      <a:pt x="0" y="15"/>
                    </a:moveTo>
                    <a:lnTo>
                      <a:pt x="30" y="15"/>
                    </a:lnTo>
                    <a:lnTo>
                      <a:pt x="30" y="0"/>
                    </a:lnTo>
                    <a:lnTo>
                      <a:pt x="0" y="0"/>
                    </a:lnTo>
                    <a:lnTo>
                      <a:pt x="0" y="15"/>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574" name="Freeform 226"/>
              <p:cNvSpPr>
                <a:spLocks/>
              </p:cNvSpPr>
              <p:nvPr/>
            </p:nvSpPr>
            <p:spPr bwMode="auto">
              <a:xfrm>
                <a:off x="1290" y="3209"/>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575" name="Freeform 227"/>
              <p:cNvSpPr>
                <a:spLocks/>
              </p:cNvSpPr>
              <p:nvPr/>
            </p:nvSpPr>
            <p:spPr bwMode="auto">
              <a:xfrm>
                <a:off x="1307" y="3209"/>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A0C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576" name="Freeform 228"/>
              <p:cNvSpPr>
                <a:spLocks/>
              </p:cNvSpPr>
              <p:nvPr/>
            </p:nvSpPr>
            <p:spPr bwMode="auto">
              <a:xfrm>
                <a:off x="1323" y="3209"/>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577" name="Freeform 229"/>
              <p:cNvSpPr>
                <a:spLocks/>
              </p:cNvSpPr>
              <p:nvPr/>
            </p:nvSpPr>
            <p:spPr bwMode="auto">
              <a:xfrm>
                <a:off x="1339" y="3209"/>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578" name="Freeform 230"/>
              <p:cNvSpPr>
                <a:spLocks/>
              </p:cNvSpPr>
              <p:nvPr/>
            </p:nvSpPr>
            <p:spPr bwMode="auto">
              <a:xfrm>
                <a:off x="1356" y="3209"/>
                <a:ext cx="32" cy="16"/>
              </a:xfrm>
              <a:custGeom>
                <a:avLst/>
                <a:gdLst>
                  <a:gd name="T0" fmla="*/ 0 w 32"/>
                  <a:gd name="T1" fmla="*/ 15 h 16"/>
                  <a:gd name="T2" fmla="*/ 31 w 32"/>
                  <a:gd name="T3" fmla="*/ 15 h 16"/>
                  <a:gd name="T4" fmla="*/ 31 w 32"/>
                  <a:gd name="T5" fmla="*/ 0 h 16"/>
                  <a:gd name="T6" fmla="*/ 0 w 32"/>
                  <a:gd name="T7" fmla="*/ 0 h 16"/>
                  <a:gd name="T8" fmla="*/ 0 w 32"/>
                  <a:gd name="T9" fmla="*/ 15 h 16"/>
                  <a:gd name="T10" fmla="*/ 0 60000 65536"/>
                  <a:gd name="T11" fmla="*/ 0 60000 65536"/>
                  <a:gd name="T12" fmla="*/ 0 60000 65536"/>
                  <a:gd name="T13" fmla="*/ 0 60000 65536"/>
                  <a:gd name="T14" fmla="*/ 0 60000 65536"/>
                  <a:gd name="T15" fmla="*/ 0 w 32"/>
                  <a:gd name="T16" fmla="*/ 0 h 16"/>
                  <a:gd name="T17" fmla="*/ 32 w 32"/>
                  <a:gd name="T18" fmla="*/ 16 h 16"/>
                </a:gdLst>
                <a:ahLst/>
                <a:cxnLst>
                  <a:cxn ang="T10">
                    <a:pos x="T0" y="T1"/>
                  </a:cxn>
                  <a:cxn ang="T11">
                    <a:pos x="T2" y="T3"/>
                  </a:cxn>
                  <a:cxn ang="T12">
                    <a:pos x="T4" y="T5"/>
                  </a:cxn>
                  <a:cxn ang="T13">
                    <a:pos x="T6" y="T7"/>
                  </a:cxn>
                  <a:cxn ang="T14">
                    <a:pos x="T8" y="T9"/>
                  </a:cxn>
                </a:cxnLst>
                <a:rect l="T15" t="T16" r="T17" b="T18"/>
                <a:pathLst>
                  <a:path w="32" h="16">
                    <a:moveTo>
                      <a:pt x="0" y="15"/>
                    </a:moveTo>
                    <a:lnTo>
                      <a:pt x="31" y="15"/>
                    </a:lnTo>
                    <a:lnTo>
                      <a:pt x="31" y="0"/>
                    </a:lnTo>
                    <a:lnTo>
                      <a:pt x="0" y="0"/>
                    </a:lnTo>
                    <a:lnTo>
                      <a:pt x="0" y="15"/>
                    </a:lnTo>
                  </a:path>
                </a:pathLst>
              </a:custGeom>
              <a:solidFill>
                <a:srgbClr val="A0C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579" name="Freeform 231"/>
              <p:cNvSpPr>
                <a:spLocks/>
              </p:cNvSpPr>
              <p:nvPr/>
            </p:nvSpPr>
            <p:spPr bwMode="auto">
              <a:xfrm>
                <a:off x="1389" y="3209"/>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580" name="Freeform 232"/>
              <p:cNvSpPr>
                <a:spLocks/>
              </p:cNvSpPr>
              <p:nvPr/>
            </p:nvSpPr>
            <p:spPr bwMode="auto">
              <a:xfrm>
                <a:off x="1406" y="3209"/>
                <a:ext cx="14" cy="16"/>
              </a:xfrm>
              <a:custGeom>
                <a:avLst/>
                <a:gdLst>
                  <a:gd name="T0" fmla="*/ 0 w 14"/>
                  <a:gd name="T1" fmla="*/ 15 h 16"/>
                  <a:gd name="T2" fmla="*/ 13 w 14"/>
                  <a:gd name="T3" fmla="*/ 15 h 16"/>
                  <a:gd name="T4" fmla="*/ 13 w 14"/>
                  <a:gd name="T5" fmla="*/ 0 h 16"/>
                  <a:gd name="T6" fmla="*/ 0 w 14"/>
                  <a:gd name="T7" fmla="*/ 0 h 16"/>
                  <a:gd name="T8" fmla="*/ 0 w 14"/>
                  <a:gd name="T9" fmla="*/ 15 h 16"/>
                  <a:gd name="T10" fmla="*/ 0 60000 65536"/>
                  <a:gd name="T11" fmla="*/ 0 60000 65536"/>
                  <a:gd name="T12" fmla="*/ 0 60000 65536"/>
                  <a:gd name="T13" fmla="*/ 0 60000 65536"/>
                  <a:gd name="T14" fmla="*/ 0 60000 65536"/>
                  <a:gd name="T15" fmla="*/ 0 w 14"/>
                  <a:gd name="T16" fmla="*/ 0 h 16"/>
                  <a:gd name="T17" fmla="*/ 14 w 14"/>
                  <a:gd name="T18" fmla="*/ 16 h 16"/>
                </a:gdLst>
                <a:ahLst/>
                <a:cxnLst>
                  <a:cxn ang="T10">
                    <a:pos x="T0" y="T1"/>
                  </a:cxn>
                  <a:cxn ang="T11">
                    <a:pos x="T2" y="T3"/>
                  </a:cxn>
                  <a:cxn ang="T12">
                    <a:pos x="T4" y="T5"/>
                  </a:cxn>
                  <a:cxn ang="T13">
                    <a:pos x="T6" y="T7"/>
                  </a:cxn>
                  <a:cxn ang="T14">
                    <a:pos x="T8" y="T9"/>
                  </a:cxn>
                </a:cxnLst>
                <a:rect l="T15" t="T16" r="T17" b="T18"/>
                <a:pathLst>
                  <a:path w="14" h="16">
                    <a:moveTo>
                      <a:pt x="0" y="15"/>
                    </a:moveTo>
                    <a:lnTo>
                      <a:pt x="13" y="15"/>
                    </a:lnTo>
                    <a:lnTo>
                      <a:pt x="13" y="0"/>
                    </a:lnTo>
                    <a:lnTo>
                      <a:pt x="0" y="0"/>
                    </a:lnTo>
                    <a:lnTo>
                      <a:pt x="0" y="15"/>
                    </a:lnTo>
                  </a:path>
                </a:pathLst>
              </a:custGeom>
              <a:solidFill>
                <a:srgbClr val="A0C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581" name="Freeform 233"/>
              <p:cNvSpPr>
                <a:spLocks/>
              </p:cNvSpPr>
              <p:nvPr/>
            </p:nvSpPr>
            <p:spPr bwMode="auto">
              <a:xfrm>
                <a:off x="1422" y="3209"/>
                <a:ext cx="32" cy="16"/>
              </a:xfrm>
              <a:custGeom>
                <a:avLst/>
                <a:gdLst>
                  <a:gd name="T0" fmla="*/ 0 w 32"/>
                  <a:gd name="T1" fmla="*/ 15 h 16"/>
                  <a:gd name="T2" fmla="*/ 31 w 32"/>
                  <a:gd name="T3" fmla="*/ 15 h 16"/>
                  <a:gd name="T4" fmla="*/ 31 w 32"/>
                  <a:gd name="T5" fmla="*/ 0 h 16"/>
                  <a:gd name="T6" fmla="*/ 0 w 32"/>
                  <a:gd name="T7" fmla="*/ 0 h 16"/>
                  <a:gd name="T8" fmla="*/ 0 w 32"/>
                  <a:gd name="T9" fmla="*/ 15 h 16"/>
                  <a:gd name="T10" fmla="*/ 0 60000 65536"/>
                  <a:gd name="T11" fmla="*/ 0 60000 65536"/>
                  <a:gd name="T12" fmla="*/ 0 60000 65536"/>
                  <a:gd name="T13" fmla="*/ 0 60000 65536"/>
                  <a:gd name="T14" fmla="*/ 0 60000 65536"/>
                  <a:gd name="T15" fmla="*/ 0 w 32"/>
                  <a:gd name="T16" fmla="*/ 0 h 16"/>
                  <a:gd name="T17" fmla="*/ 32 w 32"/>
                  <a:gd name="T18" fmla="*/ 16 h 16"/>
                </a:gdLst>
                <a:ahLst/>
                <a:cxnLst>
                  <a:cxn ang="T10">
                    <a:pos x="T0" y="T1"/>
                  </a:cxn>
                  <a:cxn ang="T11">
                    <a:pos x="T2" y="T3"/>
                  </a:cxn>
                  <a:cxn ang="T12">
                    <a:pos x="T4" y="T5"/>
                  </a:cxn>
                  <a:cxn ang="T13">
                    <a:pos x="T6" y="T7"/>
                  </a:cxn>
                  <a:cxn ang="T14">
                    <a:pos x="T8" y="T9"/>
                  </a:cxn>
                </a:cxnLst>
                <a:rect l="T15" t="T16" r="T17" b="T18"/>
                <a:pathLst>
                  <a:path w="32" h="16">
                    <a:moveTo>
                      <a:pt x="0" y="15"/>
                    </a:moveTo>
                    <a:lnTo>
                      <a:pt x="31" y="15"/>
                    </a:lnTo>
                    <a:lnTo>
                      <a:pt x="31" y="0"/>
                    </a:lnTo>
                    <a:lnTo>
                      <a:pt x="0" y="0"/>
                    </a:lnTo>
                    <a:lnTo>
                      <a:pt x="0" y="15"/>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582" name="Freeform 234"/>
              <p:cNvSpPr>
                <a:spLocks/>
              </p:cNvSpPr>
              <p:nvPr/>
            </p:nvSpPr>
            <p:spPr bwMode="auto">
              <a:xfrm>
                <a:off x="1455" y="3209"/>
                <a:ext cx="14" cy="16"/>
              </a:xfrm>
              <a:custGeom>
                <a:avLst/>
                <a:gdLst>
                  <a:gd name="T0" fmla="*/ 0 w 14"/>
                  <a:gd name="T1" fmla="*/ 15 h 16"/>
                  <a:gd name="T2" fmla="*/ 13 w 14"/>
                  <a:gd name="T3" fmla="*/ 15 h 16"/>
                  <a:gd name="T4" fmla="*/ 13 w 14"/>
                  <a:gd name="T5" fmla="*/ 0 h 16"/>
                  <a:gd name="T6" fmla="*/ 0 w 14"/>
                  <a:gd name="T7" fmla="*/ 0 h 16"/>
                  <a:gd name="T8" fmla="*/ 0 w 14"/>
                  <a:gd name="T9" fmla="*/ 15 h 16"/>
                  <a:gd name="T10" fmla="*/ 0 60000 65536"/>
                  <a:gd name="T11" fmla="*/ 0 60000 65536"/>
                  <a:gd name="T12" fmla="*/ 0 60000 65536"/>
                  <a:gd name="T13" fmla="*/ 0 60000 65536"/>
                  <a:gd name="T14" fmla="*/ 0 60000 65536"/>
                  <a:gd name="T15" fmla="*/ 0 w 14"/>
                  <a:gd name="T16" fmla="*/ 0 h 16"/>
                  <a:gd name="T17" fmla="*/ 14 w 14"/>
                  <a:gd name="T18" fmla="*/ 16 h 16"/>
                </a:gdLst>
                <a:ahLst/>
                <a:cxnLst>
                  <a:cxn ang="T10">
                    <a:pos x="T0" y="T1"/>
                  </a:cxn>
                  <a:cxn ang="T11">
                    <a:pos x="T2" y="T3"/>
                  </a:cxn>
                  <a:cxn ang="T12">
                    <a:pos x="T4" y="T5"/>
                  </a:cxn>
                  <a:cxn ang="T13">
                    <a:pos x="T6" y="T7"/>
                  </a:cxn>
                  <a:cxn ang="T14">
                    <a:pos x="T8" y="T9"/>
                  </a:cxn>
                </a:cxnLst>
                <a:rect l="T15" t="T16" r="T17" b="T18"/>
                <a:pathLst>
                  <a:path w="14" h="16">
                    <a:moveTo>
                      <a:pt x="0" y="15"/>
                    </a:moveTo>
                    <a:lnTo>
                      <a:pt x="13" y="15"/>
                    </a:lnTo>
                    <a:lnTo>
                      <a:pt x="13" y="0"/>
                    </a:lnTo>
                    <a:lnTo>
                      <a:pt x="0" y="0"/>
                    </a:lnTo>
                    <a:lnTo>
                      <a:pt x="0" y="15"/>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583" name="Freeform 235"/>
              <p:cNvSpPr>
                <a:spLocks/>
              </p:cNvSpPr>
              <p:nvPr/>
            </p:nvSpPr>
            <p:spPr bwMode="auto">
              <a:xfrm>
                <a:off x="1471" y="3209"/>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A0C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584" name="Freeform 236"/>
              <p:cNvSpPr>
                <a:spLocks/>
              </p:cNvSpPr>
              <p:nvPr/>
            </p:nvSpPr>
            <p:spPr bwMode="auto">
              <a:xfrm>
                <a:off x="1537" y="3209"/>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585" name="Freeform 237"/>
              <p:cNvSpPr>
                <a:spLocks/>
              </p:cNvSpPr>
              <p:nvPr/>
            </p:nvSpPr>
            <p:spPr bwMode="auto">
              <a:xfrm>
                <a:off x="1750" y="3209"/>
                <a:ext cx="14" cy="16"/>
              </a:xfrm>
              <a:custGeom>
                <a:avLst/>
                <a:gdLst>
                  <a:gd name="T0" fmla="*/ 0 w 14"/>
                  <a:gd name="T1" fmla="*/ 15 h 16"/>
                  <a:gd name="T2" fmla="*/ 13 w 14"/>
                  <a:gd name="T3" fmla="*/ 15 h 16"/>
                  <a:gd name="T4" fmla="*/ 13 w 14"/>
                  <a:gd name="T5" fmla="*/ 0 h 16"/>
                  <a:gd name="T6" fmla="*/ 0 w 14"/>
                  <a:gd name="T7" fmla="*/ 0 h 16"/>
                  <a:gd name="T8" fmla="*/ 0 w 14"/>
                  <a:gd name="T9" fmla="*/ 15 h 16"/>
                  <a:gd name="T10" fmla="*/ 0 60000 65536"/>
                  <a:gd name="T11" fmla="*/ 0 60000 65536"/>
                  <a:gd name="T12" fmla="*/ 0 60000 65536"/>
                  <a:gd name="T13" fmla="*/ 0 60000 65536"/>
                  <a:gd name="T14" fmla="*/ 0 60000 65536"/>
                  <a:gd name="T15" fmla="*/ 0 w 14"/>
                  <a:gd name="T16" fmla="*/ 0 h 16"/>
                  <a:gd name="T17" fmla="*/ 14 w 14"/>
                  <a:gd name="T18" fmla="*/ 16 h 16"/>
                </a:gdLst>
                <a:ahLst/>
                <a:cxnLst>
                  <a:cxn ang="T10">
                    <a:pos x="T0" y="T1"/>
                  </a:cxn>
                  <a:cxn ang="T11">
                    <a:pos x="T2" y="T3"/>
                  </a:cxn>
                  <a:cxn ang="T12">
                    <a:pos x="T4" y="T5"/>
                  </a:cxn>
                  <a:cxn ang="T13">
                    <a:pos x="T6" y="T7"/>
                  </a:cxn>
                  <a:cxn ang="T14">
                    <a:pos x="T8" y="T9"/>
                  </a:cxn>
                </a:cxnLst>
                <a:rect l="T15" t="T16" r="T17" b="T18"/>
                <a:pathLst>
                  <a:path w="14" h="16">
                    <a:moveTo>
                      <a:pt x="0" y="15"/>
                    </a:moveTo>
                    <a:lnTo>
                      <a:pt x="13" y="15"/>
                    </a:lnTo>
                    <a:lnTo>
                      <a:pt x="13" y="0"/>
                    </a:lnTo>
                    <a:lnTo>
                      <a:pt x="0" y="0"/>
                    </a:lnTo>
                    <a:lnTo>
                      <a:pt x="0" y="15"/>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586" name="Freeform 238"/>
              <p:cNvSpPr>
                <a:spLocks/>
              </p:cNvSpPr>
              <p:nvPr/>
            </p:nvSpPr>
            <p:spPr bwMode="auto">
              <a:xfrm>
                <a:off x="1864" y="3209"/>
                <a:ext cx="16" cy="16"/>
              </a:xfrm>
              <a:custGeom>
                <a:avLst/>
                <a:gdLst>
                  <a:gd name="T0" fmla="*/ 0 w 16"/>
                  <a:gd name="T1" fmla="*/ 15 h 16"/>
                  <a:gd name="T2" fmla="*/ 15 w 16"/>
                  <a:gd name="T3" fmla="*/ 15 h 16"/>
                  <a:gd name="T4" fmla="*/ 15 w 16"/>
                  <a:gd name="T5" fmla="*/ 0 h 16"/>
                  <a:gd name="T6" fmla="*/ 0 w 16"/>
                  <a:gd name="T7" fmla="*/ 0 h 16"/>
                  <a:gd name="T8" fmla="*/ 0 w 16"/>
                  <a:gd name="T9" fmla="*/ 15 h 16"/>
                  <a:gd name="T10" fmla="*/ 0 60000 65536"/>
                  <a:gd name="T11" fmla="*/ 0 60000 65536"/>
                  <a:gd name="T12" fmla="*/ 0 60000 65536"/>
                  <a:gd name="T13" fmla="*/ 0 60000 65536"/>
                  <a:gd name="T14" fmla="*/ 0 60000 65536"/>
                  <a:gd name="T15" fmla="*/ 0 w 16"/>
                  <a:gd name="T16" fmla="*/ 0 h 16"/>
                  <a:gd name="T17" fmla="*/ 16 w 16"/>
                  <a:gd name="T18" fmla="*/ 16 h 16"/>
                </a:gdLst>
                <a:ahLst/>
                <a:cxnLst>
                  <a:cxn ang="T10">
                    <a:pos x="T0" y="T1"/>
                  </a:cxn>
                  <a:cxn ang="T11">
                    <a:pos x="T2" y="T3"/>
                  </a:cxn>
                  <a:cxn ang="T12">
                    <a:pos x="T4" y="T5"/>
                  </a:cxn>
                  <a:cxn ang="T13">
                    <a:pos x="T6" y="T7"/>
                  </a:cxn>
                  <a:cxn ang="T14">
                    <a:pos x="T8" y="T9"/>
                  </a:cxn>
                </a:cxnLst>
                <a:rect l="T15" t="T16" r="T17" b="T18"/>
                <a:pathLst>
                  <a:path w="16" h="16">
                    <a:moveTo>
                      <a:pt x="0" y="15"/>
                    </a:moveTo>
                    <a:lnTo>
                      <a:pt x="15" y="15"/>
                    </a:lnTo>
                    <a:lnTo>
                      <a:pt x="15" y="0"/>
                    </a:lnTo>
                    <a:lnTo>
                      <a:pt x="0" y="0"/>
                    </a:lnTo>
                    <a:lnTo>
                      <a:pt x="0" y="15"/>
                    </a:lnTo>
                  </a:path>
                </a:pathLst>
              </a:custGeom>
              <a:solidFill>
                <a:srgbClr val="A0C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587" name="Freeform 239"/>
              <p:cNvSpPr>
                <a:spLocks/>
              </p:cNvSpPr>
              <p:nvPr/>
            </p:nvSpPr>
            <p:spPr bwMode="auto">
              <a:xfrm>
                <a:off x="1914" y="3209"/>
                <a:ext cx="14" cy="16"/>
              </a:xfrm>
              <a:custGeom>
                <a:avLst/>
                <a:gdLst>
                  <a:gd name="T0" fmla="*/ 0 w 14"/>
                  <a:gd name="T1" fmla="*/ 15 h 16"/>
                  <a:gd name="T2" fmla="*/ 13 w 14"/>
                  <a:gd name="T3" fmla="*/ 15 h 16"/>
                  <a:gd name="T4" fmla="*/ 13 w 14"/>
                  <a:gd name="T5" fmla="*/ 0 h 16"/>
                  <a:gd name="T6" fmla="*/ 0 w 14"/>
                  <a:gd name="T7" fmla="*/ 0 h 16"/>
                  <a:gd name="T8" fmla="*/ 0 w 14"/>
                  <a:gd name="T9" fmla="*/ 15 h 16"/>
                  <a:gd name="T10" fmla="*/ 0 60000 65536"/>
                  <a:gd name="T11" fmla="*/ 0 60000 65536"/>
                  <a:gd name="T12" fmla="*/ 0 60000 65536"/>
                  <a:gd name="T13" fmla="*/ 0 60000 65536"/>
                  <a:gd name="T14" fmla="*/ 0 60000 65536"/>
                  <a:gd name="T15" fmla="*/ 0 w 14"/>
                  <a:gd name="T16" fmla="*/ 0 h 16"/>
                  <a:gd name="T17" fmla="*/ 14 w 14"/>
                  <a:gd name="T18" fmla="*/ 16 h 16"/>
                </a:gdLst>
                <a:ahLst/>
                <a:cxnLst>
                  <a:cxn ang="T10">
                    <a:pos x="T0" y="T1"/>
                  </a:cxn>
                  <a:cxn ang="T11">
                    <a:pos x="T2" y="T3"/>
                  </a:cxn>
                  <a:cxn ang="T12">
                    <a:pos x="T4" y="T5"/>
                  </a:cxn>
                  <a:cxn ang="T13">
                    <a:pos x="T6" y="T7"/>
                  </a:cxn>
                  <a:cxn ang="T14">
                    <a:pos x="T8" y="T9"/>
                  </a:cxn>
                </a:cxnLst>
                <a:rect l="T15" t="T16" r="T17" b="T18"/>
                <a:pathLst>
                  <a:path w="14" h="16">
                    <a:moveTo>
                      <a:pt x="0" y="15"/>
                    </a:moveTo>
                    <a:lnTo>
                      <a:pt x="13" y="15"/>
                    </a:lnTo>
                    <a:lnTo>
                      <a:pt x="13" y="0"/>
                    </a:lnTo>
                    <a:lnTo>
                      <a:pt x="0" y="0"/>
                    </a:lnTo>
                    <a:lnTo>
                      <a:pt x="0" y="15"/>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588" name="Freeform 240"/>
              <p:cNvSpPr>
                <a:spLocks/>
              </p:cNvSpPr>
              <p:nvPr/>
            </p:nvSpPr>
            <p:spPr bwMode="auto">
              <a:xfrm>
                <a:off x="1963" y="3209"/>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589" name="Freeform 241"/>
              <p:cNvSpPr>
                <a:spLocks/>
              </p:cNvSpPr>
              <p:nvPr/>
            </p:nvSpPr>
            <p:spPr bwMode="auto">
              <a:xfrm>
                <a:off x="2012" y="3209"/>
                <a:ext cx="16" cy="16"/>
              </a:xfrm>
              <a:custGeom>
                <a:avLst/>
                <a:gdLst>
                  <a:gd name="T0" fmla="*/ 0 w 16"/>
                  <a:gd name="T1" fmla="*/ 15 h 16"/>
                  <a:gd name="T2" fmla="*/ 15 w 16"/>
                  <a:gd name="T3" fmla="*/ 15 h 16"/>
                  <a:gd name="T4" fmla="*/ 15 w 16"/>
                  <a:gd name="T5" fmla="*/ 0 h 16"/>
                  <a:gd name="T6" fmla="*/ 0 w 16"/>
                  <a:gd name="T7" fmla="*/ 0 h 16"/>
                  <a:gd name="T8" fmla="*/ 0 w 16"/>
                  <a:gd name="T9" fmla="*/ 15 h 16"/>
                  <a:gd name="T10" fmla="*/ 0 60000 65536"/>
                  <a:gd name="T11" fmla="*/ 0 60000 65536"/>
                  <a:gd name="T12" fmla="*/ 0 60000 65536"/>
                  <a:gd name="T13" fmla="*/ 0 60000 65536"/>
                  <a:gd name="T14" fmla="*/ 0 60000 65536"/>
                  <a:gd name="T15" fmla="*/ 0 w 16"/>
                  <a:gd name="T16" fmla="*/ 0 h 16"/>
                  <a:gd name="T17" fmla="*/ 16 w 16"/>
                  <a:gd name="T18" fmla="*/ 16 h 16"/>
                </a:gdLst>
                <a:ahLst/>
                <a:cxnLst>
                  <a:cxn ang="T10">
                    <a:pos x="T0" y="T1"/>
                  </a:cxn>
                  <a:cxn ang="T11">
                    <a:pos x="T2" y="T3"/>
                  </a:cxn>
                  <a:cxn ang="T12">
                    <a:pos x="T4" y="T5"/>
                  </a:cxn>
                  <a:cxn ang="T13">
                    <a:pos x="T6" y="T7"/>
                  </a:cxn>
                  <a:cxn ang="T14">
                    <a:pos x="T8" y="T9"/>
                  </a:cxn>
                </a:cxnLst>
                <a:rect l="T15" t="T16" r="T17" b="T18"/>
                <a:pathLst>
                  <a:path w="16" h="16">
                    <a:moveTo>
                      <a:pt x="0" y="15"/>
                    </a:moveTo>
                    <a:lnTo>
                      <a:pt x="15" y="15"/>
                    </a:lnTo>
                    <a:lnTo>
                      <a:pt x="15" y="0"/>
                    </a:lnTo>
                    <a:lnTo>
                      <a:pt x="0" y="0"/>
                    </a:lnTo>
                    <a:lnTo>
                      <a:pt x="0" y="15"/>
                    </a:lnTo>
                  </a:path>
                </a:pathLst>
              </a:custGeom>
              <a:solidFill>
                <a:srgbClr val="A0C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590" name="Freeform 242"/>
              <p:cNvSpPr>
                <a:spLocks/>
              </p:cNvSpPr>
              <p:nvPr/>
            </p:nvSpPr>
            <p:spPr bwMode="auto">
              <a:xfrm>
                <a:off x="2078" y="3209"/>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591" name="Freeform 243"/>
              <p:cNvSpPr>
                <a:spLocks/>
              </p:cNvSpPr>
              <p:nvPr/>
            </p:nvSpPr>
            <p:spPr bwMode="auto">
              <a:xfrm>
                <a:off x="1094" y="3191"/>
                <a:ext cx="14" cy="16"/>
              </a:xfrm>
              <a:custGeom>
                <a:avLst/>
                <a:gdLst>
                  <a:gd name="T0" fmla="*/ 0 w 14"/>
                  <a:gd name="T1" fmla="*/ 15 h 16"/>
                  <a:gd name="T2" fmla="*/ 13 w 14"/>
                  <a:gd name="T3" fmla="*/ 15 h 16"/>
                  <a:gd name="T4" fmla="*/ 13 w 14"/>
                  <a:gd name="T5" fmla="*/ 0 h 16"/>
                  <a:gd name="T6" fmla="*/ 0 w 14"/>
                  <a:gd name="T7" fmla="*/ 0 h 16"/>
                  <a:gd name="T8" fmla="*/ 0 w 14"/>
                  <a:gd name="T9" fmla="*/ 15 h 16"/>
                  <a:gd name="T10" fmla="*/ 0 60000 65536"/>
                  <a:gd name="T11" fmla="*/ 0 60000 65536"/>
                  <a:gd name="T12" fmla="*/ 0 60000 65536"/>
                  <a:gd name="T13" fmla="*/ 0 60000 65536"/>
                  <a:gd name="T14" fmla="*/ 0 60000 65536"/>
                  <a:gd name="T15" fmla="*/ 0 w 14"/>
                  <a:gd name="T16" fmla="*/ 0 h 16"/>
                  <a:gd name="T17" fmla="*/ 14 w 14"/>
                  <a:gd name="T18" fmla="*/ 16 h 16"/>
                </a:gdLst>
                <a:ahLst/>
                <a:cxnLst>
                  <a:cxn ang="T10">
                    <a:pos x="T0" y="T1"/>
                  </a:cxn>
                  <a:cxn ang="T11">
                    <a:pos x="T2" y="T3"/>
                  </a:cxn>
                  <a:cxn ang="T12">
                    <a:pos x="T4" y="T5"/>
                  </a:cxn>
                  <a:cxn ang="T13">
                    <a:pos x="T6" y="T7"/>
                  </a:cxn>
                  <a:cxn ang="T14">
                    <a:pos x="T8" y="T9"/>
                  </a:cxn>
                </a:cxnLst>
                <a:rect l="T15" t="T16" r="T17" b="T18"/>
                <a:pathLst>
                  <a:path w="14" h="16">
                    <a:moveTo>
                      <a:pt x="0" y="15"/>
                    </a:moveTo>
                    <a:lnTo>
                      <a:pt x="13" y="15"/>
                    </a:lnTo>
                    <a:lnTo>
                      <a:pt x="13" y="0"/>
                    </a:lnTo>
                    <a:lnTo>
                      <a:pt x="0" y="0"/>
                    </a:lnTo>
                    <a:lnTo>
                      <a:pt x="0" y="15"/>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592" name="Freeform 244"/>
              <p:cNvSpPr>
                <a:spLocks/>
              </p:cNvSpPr>
              <p:nvPr/>
            </p:nvSpPr>
            <p:spPr bwMode="auto">
              <a:xfrm>
                <a:off x="1127" y="3191"/>
                <a:ext cx="31" cy="16"/>
              </a:xfrm>
              <a:custGeom>
                <a:avLst/>
                <a:gdLst>
                  <a:gd name="T0" fmla="*/ 0 w 31"/>
                  <a:gd name="T1" fmla="*/ 15 h 16"/>
                  <a:gd name="T2" fmla="*/ 30 w 31"/>
                  <a:gd name="T3" fmla="*/ 15 h 16"/>
                  <a:gd name="T4" fmla="*/ 30 w 31"/>
                  <a:gd name="T5" fmla="*/ 0 h 16"/>
                  <a:gd name="T6" fmla="*/ 0 w 31"/>
                  <a:gd name="T7" fmla="*/ 0 h 16"/>
                  <a:gd name="T8" fmla="*/ 0 w 31"/>
                  <a:gd name="T9" fmla="*/ 15 h 16"/>
                  <a:gd name="T10" fmla="*/ 0 60000 65536"/>
                  <a:gd name="T11" fmla="*/ 0 60000 65536"/>
                  <a:gd name="T12" fmla="*/ 0 60000 65536"/>
                  <a:gd name="T13" fmla="*/ 0 60000 65536"/>
                  <a:gd name="T14" fmla="*/ 0 60000 65536"/>
                  <a:gd name="T15" fmla="*/ 0 w 31"/>
                  <a:gd name="T16" fmla="*/ 0 h 16"/>
                  <a:gd name="T17" fmla="*/ 31 w 31"/>
                  <a:gd name="T18" fmla="*/ 16 h 16"/>
                </a:gdLst>
                <a:ahLst/>
                <a:cxnLst>
                  <a:cxn ang="T10">
                    <a:pos x="T0" y="T1"/>
                  </a:cxn>
                  <a:cxn ang="T11">
                    <a:pos x="T2" y="T3"/>
                  </a:cxn>
                  <a:cxn ang="T12">
                    <a:pos x="T4" y="T5"/>
                  </a:cxn>
                  <a:cxn ang="T13">
                    <a:pos x="T6" y="T7"/>
                  </a:cxn>
                  <a:cxn ang="T14">
                    <a:pos x="T8" y="T9"/>
                  </a:cxn>
                </a:cxnLst>
                <a:rect l="T15" t="T16" r="T17" b="T18"/>
                <a:pathLst>
                  <a:path w="31" h="16">
                    <a:moveTo>
                      <a:pt x="0" y="15"/>
                    </a:moveTo>
                    <a:lnTo>
                      <a:pt x="30" y="15"/>
                    </a:lnTo>
                    <a:lnTo>
                      <a:pt x="30" y="0"/>
                    </a:lnTo>
                    <a:lnTo>
                      <a:pt x="0" y="0"/>
                    </a:lnTo>
                    <a:lnTo>
                      <a:pt x="0" y="15"/>
                    </a:lnTo>
                  </a:path>
                </a:pathLst>
              </a:custGeom>
              <a:solidFill>
                <a:srgbClr val="A0C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593" name="Freeform 245"/>
              <p:cNvSpPr>
                <a:spLocks/>
              </p:cNvSpPr>
              <p:nvPr/>
            </p:nvSpPr>
            <p:spPr bwMode="auto">
              <a:xfrm>
                <a:off x="1159" y="3191"/>
                <a:ext cx="31" cy="16"/>
              </a:xfrm>
              <a:custGeom>
                <a:avLst/>
                <a:gdLst>
                  <a:gd name="T0" fmla="*/ 0 w 31"/>
                  <a:gd name="T1" fmla="*/ 15 h 16"/>
                  <a:gd name="T2" fmla="*/ 30 w 31"/>
                  <a:gd name="T3" fmla="*/ 15 h 16"/>
                  <a:gd name="T4" fmla="*/ 30 w 31"/>
                  <a:gd name="T5" fmla="*/ 0 h 16"/>
                  <a:gd name="T6" fmla="*/ 0 w 31"/>
                  <a:gd name="T7" fmla="*/ 0 h 16"/>
                  <a:gd name="T8" fmla="*/ 0 w 31"/>
                  <a:gd name="T9" fmla="*/ 15 h 16"/>
                  <a:gd name="T10" fmla="*/ 0 60000 65536"/>
                  <a:gd name="T11" fmla="*/ 0 60000 65536"/>
                  <a:gd name="T12" fmla="*/ 0 60000 65536"/>
                  <a:gd name="T13" fmla="*/ 0 60000 65536"/>
                  <a:gd name="T14" fmla="*/ 0 60000 65536"/>
                  <a:gd name="T15" fmla="*/ 0 w 31"/>
                  <a:gd name="T16" fmla="*/ 0 h 16"/>
                  <a:gd name="T17" fmla="*/ 31 w 31"/>
                  <a:gd name="T18" fmla="*/ 16 h 16"/>
                </a:gdLst>
                <a:ahLst/>
                <a:cxnLst>
                  <a:cxn ang="T10">
                    <a:pos x="T0" y="T1"/>
                  </a:cxn>
                  <a:cxn ang="T11">
                    <a:pos x="T2" y="T3"/>
                  </a:cxn>
                  <a:cxn ang="T12">
                    <a:pos x="T4" y="T5"/>
                  </a:cxn>
                  <a:cxn ang="T13">
                    <a:pos x="T6" y="T7"/>
                  </a:cxn>
                  <a:cxn ang="T14">
                    <a:pos x="T8" y="T9"/>
                  </a:cxn>
                </a:cxnLst>
                <a:rect l="T15" t="T16" r="T17" b="T18"/>
                <a:pathLst>
                  <a:path w="31" h="16">
                    <a:moveTo>
                      <a:pt x="0" y="15"/>
                    </a:moveTo>
                    <a:lnTo>
                      <a:pt x="30" y="15"/>
                    </a:lnTo>
                    <a:lnTo>
                      <a:pt x="30" y="0"/>
                    </a:lnTo>
                    <a:lnTo>
                      <a:pt x="0" y="0"/>
                    </a:lnTo>
                    <a:lnTo>
                      <a:pt x="0" y="15"/>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594" name="Freeform 246"/>
              <p:cNvSpPr>
                <a:spLocks/>
              </p:cNvSpPr>
              <p:nvPr/>
            </p:nvSpPr>
            <p:spPr bwMode="auto">
              <a:xfrm>
                <a:off x="1192" y="3191"/>
                <a:ext cx="32" cy="16"/>
              </a:xfrm>
              <a:custGeom>
                <a:avLst/>
                <a:gdLst>
                  <a:gd name="T0" fmla="*/ 0 w 32"/>
                  <a:gd name="T1" fmla="*/ 15 h 16"/>
                  <a:gd name="T2" fmla="*/ 31 w 32"/>
                  <a:gd name="T3" fmla="*/ 15 h 16"/>
                  <a:gd name="T4" fmla="*/ 31 w 32"/>
                  <a:gd name="T5" fmla="*/ 0 h 16"/>
                  <a:gd name="T6" fmla="*/ 0 w 32"/>
                  <a:gd name="T7" fmla="*/ 0 h 16"/>
                  <a:gd name="T8" fmla="*/ 0 w 32"/>
                  <a:gd name="T9" fmla="*/ 15 h 16"/>
                  <a:gd name="T10" fmla="*/ 0 60000 65536"/>
                  <a:gd name="T11" fmla="*/ 0 60000 65536"/>
                  <a:gd name="T12" fmla="*/ 0 60000 65536"/>
                  <a:gd name="T13" fmla="*/ 0 60000 65536"/>
                  <a:gd name="T14" fmla="*/ 0 60000 65536"/>
                  <a:gd name="T15" fmla="*/ 0 w 32"/>
                  <a:gd name="T16" fmla="*/ 0 h 16"/>
                  <a:gd name="T17" fmla="*/ 32 w 32"/>
                  <a:gd name="T18" fmla="*/ 16 h 16"/>
                </a:gdLst>
                <a:ahLst/>
                <a:cxnLst>
                  <a:cxn ang="T10">
                    <a:pos x="T0" y="T1"/>
                  </a:cxn>
                  <a:cxn ang="T11">
                    <a:pos x="T2" y="T3"/>
                  </a:cxn>
                  <a:cxn ang="T12">
                    <a:pos x="T4" y="T5"/>
                  </a:cxn>
                  <a:cxn ang="T13">
                    <a:pos x="T6" y="T7"/>
                  </a:cxn>
                  <a:cxn ang="T14">
                    <a:pos x="T8" y="T9"/>
                  </a:cxn>
                </a:cxnLst>
                <a:rect l="T15" t="T16" r="T17" b="T18"/>
                <a:pathLst>
                  <a:path w="32" h="16">
                    <a:moveTo>
                      <a:pt x="0" y="15"/>
                    </a:moveTo>
                    <a:lnTo>
                      <a:pt x="31" y="15"/>
                    </a:lnTo>
                    <a:lnTo>
                      <a:pt x="31" y="0"/>
                    </a:lnTo>
                    <a:lnTo>
                      <a:pt x="0" y="0"/>
                    </a:lnTo>
                    <a:lnTo>
                      <a:pt x="0" y="15"/>
                    </a:lnTo>
                  </a:path>
                </a:pathLst>
              </a:custGeom>
              <a:solidFill>
                <a:srgbClr val="A0C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595" name="Freeform 247"/>
              <p:cNvSpPr>
                <a:spLocks/>
              </p:cNvSpPr>
              <p:nvPr/>
            </p:nvSpPr>
            <p:spPr bwMode="auto">
              <a:xfrm>
                <a:off x="1225" y="3191"/>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596" name="Freeform 248"/>
              <p:cNvSpPr>
                <a:spLocks/>
              </p:cNvSpPr>
              <p:nvPr/>
            </p:nvSpPr>
            <p:spPr bwMode="auto">
              <a:xfrm>
                <a:off x="1258" y="3191"/>
                <a:ext cx="31" cy="16"/>
              </a:xfrm>
              <a:custGeom>
                <a:avLst/>
                <a:gdLst>
                  <a:gd name="T0" fmla="*/ 0 w 31"/>
                  <a:gd name="T1" fmla="*/ 15 h 16"/>
                  <a:gd name="T2" fmla="*/ 30 w 31"/>
                  <a:gd name="T3" fmla="*/ 15 h 16"/>
                  <a:gd name="T4" fmla="*/ 30 w 31"/>
                  <a:gd name="T5" fmla="*/ 0 h 16"/>
                  <a:gd name="T6" fmla="*/ 0 w 31"/>
                  <a:gd name="T7" fmla="*/ 0 h 16"/>
                  <a:gd name="T8" fmla="*/ 0 w 31"/>
                  <a:gd name="T9" fmla="*/ 15 h 16"/>
                  <a:gd name="T10" fmla="*/ 0 60000 65536"/>
                  <a:gd name="T11" fmla="*/ 0 60000 65536"/>
                  <a:gd name="T12" fmla="*/ 0 60000 65536"/>
                  <a:gd name="T13" fmla="*/ 0 60000 65536"/>
                  <a:gd name="T14" fmla="*/ 0 60000 65536"/>
                  <a:gd name="T15" fmla="*/ 0 w 31"/>
                  <a:gd name="T16" fmla="*/ 0 h 16"/>
                  <a:gd name="T17" fmla="*/ 31 w 31"/>
                  <a:gd name="T18" fmla="*/ 16 h 16"/>
                </a:gdLst>
                <a:ahLst/>
                <a:cxnLst>
                  <a:cxn ang="T10">
                    <a:pos x="T0" y="T1"/>
                  </a:cxn>
                  <a:cxn ang="T11">
                    <a:pos x="T2" y="T3"/>
                  </a:cxn>
                  <a:cxn ang="T12">
                    <a:pos x="T4" y="T5"/>
                  </a:cxn>
                  <a:cxn ang="T13">
                    <a:pos x="T6" y="T7"/>
                  </a:cxn>
                  <a:cxn ang="T14">
                    <a:pos x="T8" y="T9"/>
                  </a:cxn>
                </a:cxnLst>
                <a:rect l="T15" t="T16" r="T17" b="T18"/>
                <a:pathLst>
                  <a:path w="31" h="16">
                    <a:moveTo>
                      <a:pt x="0" y="15"/>
                    </a:moveTo>
                    <a:lnTo>
                      <a:pt x="30" y="15"/>
                    </a:lnTo>
                    <a:lnTo>
                      <a:pt x="30" y="0"/>
                    </a:lnTo>
                    <a:lnTo>
                      <a:pt x="0" y="0"/>
                    </a:lnTo>
                    <a:lnTo>
                      <a:pt x="0" y="15"/>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597" name="Freeform 249"/>
              <p:cNvSpPr>
                <a:spLocks/>
              </p:cNvSpPr>
              <p:nvPr/>
            </p:nvSpPr>
            <p:spPr bwMode="auto">
              <a:xfrm>
                <a:off x="1290" y="3191"/>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A0C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598" name="Freeform 250"/>
              <p:cNvSpPr>
                <a:spLocks/>
              </p:cNvSpPr>
              <p:nvPr/>
            </p:nvSpPr>
            <p:spPr bwMode="auto">
              <a:xfrm>
                <a:off x="1307" y="3191"/>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599" name="Freeform 251"/>
              <p:cNvSpPr>
                <a:spLocks/>
              </p:cNvSpPr>
              <p:nvPr/>
            </p:nvSpPr>
            <p:spPr bwMode="auto">
              <a:xfrm>
                <a:off x="1323" y="3191"/>
                <a:ext cx="48" cy="16"/>
              </a:xfrm>
              <a:custGeom>
                <a:avLst/>
                <a:gdLst>
                  <a:gd name="T0" fmla="*/ 0 w 48"/>
                  <a:gd name="T1" fmla="*/ 15 h 16"/>
                  <a:gd name="T2" fmla="*/ 47 w 48"/>
                  <a:gd name="T3" fmla="*/ 15 h 16"/>
                  <a:gd name="T4" fmla="*/ 47 w 48"/>
                  <a:gd name="T5" fmla="*/ 0 h 16"/>
                  <a:gd name="T6" fmla="*/ 0 w 48"/>
                  <a:gd name="T7" fmla="*/ 0 h 16"/>
                  <a:gd name="T8" fmla="*/ 0 w 48"/>
                  <a:gd name="T9" fmla="*/ 15 h 16"/>
                  <a:gd name="T10" fmla="*/ 0 60000 65536"/>
                  <a:gd name="T11" fmla="*/ 0 60000 65536"/>
                  <a:gd name="T12" fmla="*/ 0 60000 65536"/>
                  <a:gd name="T13" fmla="*/ 0 60000 65536"/>
                  <a:gd name="T14" fmla="*/ 0 60000 65536"/>
                  <a:gd name="T15" fmla="*/ 0 w 48"/>
                  <a:gd name="T16" fmla="*/ 0 h 16"/>
                  <a:gd name="T17" fmla="*/ 48 w 48"/>
                  <a:gd name="T18" fmla="*/ 16 h 16"/>
                </a:gdLst>
                <a:ahLst/>
                <a:cxnLst>
                  <a:cxn ang="T10">
                    <a:pos x="T0" y="T1"/>
                  </a:cxn>
                  <a:cxn ang="T11">
                    <a:pos x="T2" y="T3"/>
                  </a:cxn>
                  <a:cxn ang="T12">
                    <a:pos x="T4" y="T5"/>
                  </a:cxn>
                  <a:cxn ang="T13">
                    <a:pos x="T6" y="T7"/>
                  </a:cxn>
                  <a:cxn ang="T14">
                    <a:pos x="T8" y="T9"/>
                  </a:cxn>
                </a:cxnLst>
                <a:rect l="T15" t="T16" r="T17" b="T18"/>
                <a:pathLst>
                  <a:path w="48" h="16">
                    <a:moveTo>
                      <a:pt x="0" y="15"/>
                    </a:moveTo>
                    <a:lnTo>
                      <a:pt x="47" y="15"/>
                    </a:lnTo>
                    <a:lnTo>
                      <a:pt x="47" y="0"/>
                    </a:lnTo>
                    <a:lnTo>
                      <a:pt x="0" y="0"/>
                    </a:lnTo>
                    <a:lnTo>
                      <a:pt x="0" y="15"/>
                    </a:lnTo>
                  </a:path>
                </a:pathLst>
              </a:custGeom>
              <a:solidFill>
                <a:srgbClr val="A0C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600" name="Freeform 252"/>
              <p:cNvSpPr>
                <a:spLocks/>
              </p:cNvSpPr>
              <p:nvPr/>
            </p:nvSpPr>
            <p:spPr bwMode="auto">
              <a:xfrm>
                <a:off x="1372" y="3191"/>
                <a:ext cx="16" cy="16"/>
              </a:xfrm>
              <a:custGeom>
                <a:avLst/>
                <a:gdLst>
                  <a:gd name="T0" fmla="*/ 0 w 16"/>
                  <a:gd name="T1" fmla="*/ 15 h 16"/>
                  <a:gd name="T2" fmla="*/ 15 w 16"/>
                  <a:gd name="T3" fmla="*/ 15 h 16"/>
                  <a:gd name="T4" fmla="*/ 15 w 16"/>
                  <a:gd name="T5" fmla="*/ 0 h 16"/>
                  <a:gd name="T6" fmla="*/ 0 w 16"/>
                  <a:gd name="T7" fmla="*/ 0 h 16"/>
                  <a:gd name="T8" fmla="*/ 0 w 16"/>
                  <a:gd name="T9" fmla="*/ 15 h 16"/>
                  <a:gd name="T10" fmla="*/ 0 60000 65536"/>
                  <a:gd name="T11" fmla="*/ 0 60000 65536"/>
                  <a:gd name="T12" fmla="*/ 0 60000 65536"/>
                  <a:gd name="T13" fmla="*/ 0 60000 65536"/>
                  <a:gd name="T14" fmla="*/ 0 60000 65536"/>
                  <a:gd name="T15" fmla="*/ 0 w 16"/>
                  <a:gd name="T16" fmla="*/ 0 h 16"/>
                  <a:gd name="T17" fmla="*/ 16 w 16"/>
                  <a:gd name="T18" fmla="*/ 16 h 16"/>
                </a:gdLst>
                <a:ahLst/>
                <a:cxnLst>
                  <a:cxn ang="T10">
                    <a:pos x="T0" y="T1"/>
                  </a:cxn>
                  <a:cxn ang="T11">
                    <a:pos x="T2" y="T3"/>
                  </a:cxn>
                  <a:cxn ang="T12">
                    <a:pos x="T4" y="T5"/>
                  </a:cxn>
                  <a:cxn ang="T13">
                    <a:pos x="T6" y="T7"/>
                  </a:cxn>
                  <a:cxn ang="T14">
                    <a:pos x="T8" y="T9"/>
                  </a:cxn>
                </a:cxnLst>
                <a:rect l="T15" t="T16" r="T17" b="T18"/>
                <a:pathLst>
                  <a:path w="16" h="16">
                    <a:moveTo>
                      <a:pt x="0" y="15"/>
                    </a:moveTo>
                    <a:lnTo>
                      <a:pt x="15" y="15"/>
                    </a:lnTo>
                    <a:lnTo>
                      <a:pt x="15" y="0"/>
                    </a:lnTo>
                    <a:lnTo>
                      <a:pt x="0" y="0"/>
                    </a:lnTo>
                    <a:lnTo>
                      <a:pt x="0" y="15"/>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601" name="Freeform 253"/>
              <p:cNvSpPr>
                <a:spLocks/>
              </p:cNvSpPr>
              <p:nvPr/>
            </p:nvSpPr>
            <p:spPr bwMode="auto">
              <a:xfrm>
                <a:off x="1389" y="3191"/>
                <a:ext cx="31" cy="16"/>
              </a:xfrm>
              <a:custGeom>
                <a:avLst/>
                <a:gdLst>
                  <a:gd name="T0" fmla="*/ 0 w 31"/>
                  <a:gd name="T1" fmla="*/ 15 h 16"/>
                  <a:gd name="T2" fmla="*/ 30 w 31"/>
                  <a:gd name="T3" fmla="*/ 15 h 16"/>
                  <a:gd name="T4" fmla="*/ 30 w 31"/>
                  <a:gd name="T5" fmla="*/ 0 h 16"/>
                  <a:gd name="T6" fmla="*/ 0 w 31"/>
                  <a:gd name="T7" fmla="*/ 0 h 16"/>
                  <a:gd name="T8" fmla="*/ 0 w 31"/>
                  <a:gd name="T9" fmla="*/ 15 h 16"/>
                  <a:gd name="T10" fmla="*/ 0 60000 65536"/>
                  <a:gd name="T11" fmla="*/ 0 60000 65536"/>
                  <a:gd name="T12" fmla="*/ 0 60000 65536"/>
                  <a:gd name="T13" fmla="*/ 0 60000 65536"/>
                  <a:gd name="T14" fmla="*/ 0 60000 65536"/>
                  <a:gd name="T15" fmla="*/ 0 w 31"/>
                  <a:gd name="T16" fmla="*/ 0 h 16"/>
                  <a:gd name="T17" fmla="*/ 31 w 31"/>
                  <a:gd name="T18" fmla="*/ 16 h 16"/>
                </a:gdLst>
                <a:ahLst/>
                <a:cxnLst>
                  <a:cxn ang="T10">
                    <a:pos x="T0" y="T1"/>
                  </a:cxn>
                  <a:cxn ang="T11">
                    <a:pos x="T2" y="T3"/>
                  </a:cxn>
                  <a:cxn ang="T12">
                    <a:pos x="T4" y="T5"/>
                  </a:cxn>
                  <a:cxn ang="T13">
                    <a:pos x="T6" y="T7"/>
                  </a:cxn>
                  <a:cxn ang="T14">
                    <a:pos x="T8" y="T9"/>
                  </a:cxn>
                </a:cxnLst>
                <a:rect l="T15" t="T16" r="T17" b="T18"/>
                <a:pathLst>
                  <a:path w="31" h="16">
                    <a:moveTo>
                      <a:pt x="0" y="15"/>
                    </a:moveTo>
                    <a:lnTo>
                      <a:pt x="30" y="15"/>
                    </a:lnTo>
                    <a:lnTo>
                      <a:pt x="30" y="0"/>
                    </a:lnTo>
                    <a:lnTo>
                      <a:pt x="0" y="0"/>
                    </a:lnTo>
                    <a:lnTo>
                      <a:pt x="0" y="15"/>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602" name="Freeform 254"/>
              <p:cNvSpPr>
                <a:spLocks/>
              </p:cNvSpPr>
              <p:nvPr/>
            </p:nvSpPr>
            <p:spPr bwMode="auto">
              <a:xfrm>
                <a:off x="1422" y="3191"/>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603" name="Freeform 255"/>
              <p:cNvSpPr>
                <a:spLocks/>
              </p:cNvSpPr>
              <p:nvPr/>
            </p:nvSpPr>
            <p:spPr bwMode="auto">
              <a:xfrm>
                <a:off x="1438" y="3191"/>
                <a:ext cx="16" cy="16"/>
              </a:xfrm>
              <a:custGeom>
                <a:avLst/>
                <a:gdLst>
                  <a:gd name="T0" fmla="*/ 0 w 16"/>
                  <a:gd name="T1" fmla="*/ 15 h 16"/>
                  <a:gd name="T2" fmla="*/ 15 w 16"/>
                  <a:gd name="T3" fmla="*/ 15 h 16"/>
                  <a:gd name="T4" fmla="*/ 15 w 16"/>
                  <a:gd name="T5" fmla="*/ 0 h 16"/>
                  <a:gd name="T6" fmla="*/ 0 w 16"/>
                  <a:gd name="T7" fmla="*/ 0 h 16"/>
                  <a:gd name="T8" fmla="*/ 0 w 16"/>
                  <a:gd name="T9" fmla="*/ 15 h 16"/>
                  <a:gd name="T10" fmla="*/ 0 60000 65536"/>
                  <a:gd name="T11" fmla="*/ 0 60000 65536"/>
                  <a:gd name="T12" fmla="*/ 0 60000 65536"/>
                  <a:gd name="T13" fmla="*/ 0 60000 65536"/>
                  <a:gd name="T14" fmla="*/ 0 60000 65536"/>
                  <a:gd name="T15" fmla="*/ 0 w 16"/>
                  <a:gd name="T16" fmla="*/ 0 h 16"/>
                  <a:gd name="T17" fmla="*/ 16 w 16"/>
                  <a:gd name="T18" fmla="*/ 16 h 16"/>
                </a:gdLst>
                <a:ahLst/>
                <a:cxnLst>
                  <a:cxn ang="T10">
                    <a:pos x="T0" y="T1"/>
                  </a:cxn>
                  <a:cxn ang="T11">
                    <a:pos x="T2" y="T3"/>
                  </a:cxn>
                  <a:cxn ang="T12">
                    <a:pos x="T4" y="T5"/>
                  </a:cxn>
                  <a:cxn ang="T13">
                    <a:pos x="T6" y="T7"/>
                  </a:cxn>
                  <a:cxn ang="T14">
                    <a:pos x="T8" y="T9"/>
                  </a:cxn>
                </a:cxnLst>
                <a:rect l="T15" t="T16" r="T17" b="T18"/>
                <a:pathLst>
                  <a:path w="16" h="16">
                    <a:moveTo>
                      <a:pt x="0" y="15"/>
                    </a:moveTo>
                    <a:lnTo>
                      <a:pt x="15" y="15"/>
                    </a:lnTo>
                    <a:lnTo>
                      <a:pt x="15" y="0"/>
                    </a:lnTo>
                    <a:lnTo>
                      <a:pt x="0" y="0"/>
                    </a:lnTo>
                    <a:lnTo>
                      <a:pt x="0" y="15"/>
                    </a:lnTo>
                  </a:path>
                </a:pathLst>
              </a:custGeom>
              <a:solidFill>
                <a:srgbClr val="FFFF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604" name="Freeform 256" descr="Light horizontal"/>
              <p:cNvSpPr>
                <a:spLocks/>
              </p:cNvSpPr>
              <p:nvPr/>
            </p:nvSpPr>
            <p:spPr bwMode="auto">
              <a:xfrm>
                <a:off x="1455" y="3191"/>
                <a:ext cx="14" cy="16"/>
              </a:xfrm>
              <a:custGeom>
                <a:avLst/>
                <a:gdLst>
                  <a:gd name="T0" fmla="*/ 0 w 14"/>
                  <a:gd name="T1" fmla="*/ 15 h 16"/>
                  <a:gd name="T2" fmla="*/ 13 w 14"/>
                  <a:gd name="T3" fmla="*/ 15 h 16"/>
                  <a:gd name="T4" fmla="*/ 13 w 14"/>
                  <a:gd name="T5" fmla="*/ 0 h 16"/>
                  <a:gd name="T6" fmla="*/ 0 w 14"/>
                  <a:gd name="T7" fmla="*/ 0 h 16"/>
                  <a:gd name="T8" fmla="*/ 0 w 14"/>
                  <a:gd name="T9" fmla="*/ 15 h 16"/>
                  <a:gd name="T10" fmla="*/ 0 60000 65536"/>
                  <a:gd name="T11" fmla="*/ 0 60000 65536"/>
                  <a:gd name="T12" fmla="*/ 0 60000 65536"/>
                  <a:gd name="T13" fmla="*/ 0 60000 65536"/>
                  <a:gd name="T14" fmla="*/ 0 60000 65536"/>
                  <a:gd name="T15" fmla="*/ 0 w 14"/>
                  <a:gd name="T16" fmla="*/ 0 h 16"/>
                  <a:gd name="T17" fmla="*/ 14 w 14"/>
                  <a:gd name="T18" fmla="*/ 16 h 16"/>
                </a:gdLst>
                <a:ahLst/>
                <a:cxnLst>
                  <a:cxn ang="T10">
                    <a:pos x="T0" y="T1"/>
                  </a:cxn>
                  <a:cxn ang="T11">
                    <a:pos x="T2" y="T3"/>
                  </a:cxn>
                  <a:cxn ang="T12">
                    <a:pos x="T4" y="T5"/>
                  </a:cxn>
                  <a:cxn ang="T13">
                    <a:pos x="T6" y="T7"/>
                  </a:cxn>
                  <a:cxn ang="T14">
                    <a:pos x="T8" y="T9"/>
                  </a:cxn>
                </a:cxnLst>
                <a:rect l="T15" t="T16" r="T17" b="T18"/>
                <a:pathLst>
                  <a:path w="14" h="16">
                    <a:moveTo>
                      <a:pt x="0" y="15"/>
                    </a:moveTo>
                    <a:lnTo>
                      <a:pt x="13" y="15"/>
                    </a:lnTo>
                    <a:lnTo>
                      <a:pt x="13" y="0"/>
                    </a:lnTo>
                    <a:lnTo>
                      <a:pt x="0" y="0"/>
                    </a:lnTo>
                    <a:lnTo>
                      <a:pt x="0" y="15"/>
                    </a:lnTo>
                  </a:path>
                </a:pathLst>
              </a:custGeom>
              <a:pattFill prst="ltHorz">
                <a:fgClr>
                  <a:srgbClr val="FF0000"/>
                </a:fgClr>
                <a:bgClr>
                  <a:srgbClr val="C0F0FF"/>
                </a:bgClr>
              </a:patt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605" name="Freeform 257"/>
              <p:cNvSpPr>
                <a:spLocks/>
              </p:cNvSpPr>
              <p:nvPr/>
            </p:nvSpPr>
            <p:spPr bwMode="auto">
              <a:xfrm>
                <a:off x="1471" y="3191"/>
                <a:ext cx="31" cy="16"/>
              </a:xfrm>
              <a:custGeom>
                <a:avLst/>
                <a:gdLst>
                  <a:gd name="T0" fmla="*/ 0 w 31"/>
                  <a:gd name="T1" fmla="*/ 15 h 16"/>
                  <a:gd name="T2" fmla="*/ 30 w 31"/>
                  <a:gd name="T3" fmla="*/ 15 h 16"/>
                  <a:gd name="T4" fmla="*/ 30 w 31"/>
                  <a:gd name="T5" fmla="*/ 0 h 16"/>
                  <a:gd name="T6" fmla="*/ 0 w 31"/>
                  <a:gd name="T7" fmla="*/ 0 h 16"/>
                  <a:gd name="T8" fmla="*/ 0 w 31"/>
                  <a:gd name="T9" fmla="*/ 15 h 16"/>
                  <a:gd name="T10" fmla="*/ 0 60000 65536"/>
                  <a:gd name="T11" fmla="*/ 0 60000 65536"/>
                  <a:gd name="T12" fmla="*/ 0 60000 65536"/>
                  <a:gd name="T13" fmla="*/ 0 60000 65536"/>
                  <a:gd name="T14" fmla="*/ 0 60000 65536"/>
                  <a:gd name="T15" fmla="*/ 0 w 31"/>
                  <a:gd name="T16" fmla="*/ 0 h 16"/>
                  <a:gd name="T17" fmla="*/ 31 w 31"/>
                  <a:gd name="T18" fmla="*/ 16 h 16"/>
                </a:gdLst>
                <a:ahLst/>
                <a:cxnLst>
                  <a:cxn ang="T10">
                    <a:pos x="T0" y="T1"/>
                  </a:cxn>
                  <a:cxn ang="T11">
                    <a:pos x="T2" y="T3"/>
                  </a:cxn>
                  <a:cxn ang="T12">
                    <a:pos x="T4" y="T5"/>
                  </a:cxn>
                  <a:cxn ang="T13">
                    <a:pos x="T6" y="T7"/>
                  </a:cxn>
                  <a:cxn ang="T14">
                    <a:pos x="T8" y="T9"/>
                  </a:cxn>
                </a:cxnLst>
                <a:rect l="T15" t="T16" r="T17" b="T18"/>
                <a:pathLst>
                  <a:path w="31" h="16">
                    <a:moveTo>
                      <a:pt x="0" y="15"/>
                    </a:moveTo>
                    <a:lnTo>
                      <a:pt x="30" y="15"/>
                    </a:lnTo>
                    <a:lnTo>
                      <a:pt x="30" y="0"/>
                    </a:lnTo>
                    <a:lnTo>
                      <a:pt x="0" y="0"/>
                    </a:lnTo>
                    <a:lnTo>
                      <a:pt x="0" y="15"/>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606" name="Freeform 258"/>
              <p:cNvSpPr>
                <a:spLocks/>
              </p:cNvSpPr>
              <p:nvPr/>
            </p:nvSpPr>
            <p:spPr bwMode="auto">
              <a:xfrm>
                <a:off x="1503" y="3191"/>
                <a:ext cx="16" cy="16"/>
              </a:xfrm>
              <a:custGeom>
                <a:avLst/>
                <a:gdLst>
                  <a:gd name="T0" fmla="*/ 0 w 16"/>
                  <a:gd name="T1" fmla="*/ 15 h 16"/>
                  <a:gd name="T2" fmla="*/ 15 w 16"/>
                  <a:gd name="T3" fmla="*/ 15 h 16"/>
                  <a:gd name="T4" fmla="*/ 15 w 16"/>
                  <a:gd name="T5" fmla="*/ 0 h 16"/>
                  <a:gd name="T6" fmla="*/ 0 w 16"/>
                  <a:gd name="T7" fmla="*/ 0 h 16"/>
                  <a:gd name="T8" fmla="*/ 0 w 16"/>
                  <a:gd name="T9" fmla="*/ 15 h 16"/>
                  <a:gd name="T10" fmla="*/ 0 60000 65536"/>
                  <a:gd name="T11" fmla="*/ 0 60000 65536"/>
                  <a:gd name="T12" fmla="*/ 0 60000 65536"/>
                  <a:gd name="T13" fmla="*/ 0 60000 65536"/>
                  <a:gd name="T14" fmla="*/ 0 60000 65536"/>
                  <a:gd name="T15" fmla="*/ 0 w 16"/>
                  <a:gd name="T16" fmla="*/ 0 h 16"/>
                  <a:gd name="T17" fmla="*/ 16 w 16"/>
                  <a:gd name="T18" fmla="*/ 16 h 16"/>
                </a:gdLst>
                <a:ahLst/>
                <a:cxnLst>
                  <a:cxn ang="T10">
                    <a:pos x="T0" y="T1"/>
                  </a:cxn>
                  <a:cxn ang="T11">
                    <a:pos x="T2" y="T3"/>
                  </a:cxn>
                  <a:cxn ang="T12">
                    <a:pos x="T4" y="T5"/>
                  </a:cxn>
                  <a:cxn ang="T13">
                    <a:pos x="T6" y="T7"/>
                  </a:cxn>
                  <a:cxn ang="T14">
                    <a:pos x="T8" y="T9"/>
                  </a:cxn>
                </a:cxnLst>
                <a:rect l="T15" t="T16" r="T17" b="T18"/>
                <a:pathLst>
                  <a:path w="16" h="16">
                    <a:moveTo>
                      <a:pt x="0" y="15"/>
                    </a:moveTo>
                    <a:lnTo>
                      <a:pt x="15" y="15"/>
                    </a:lnTo>
                    <a:lnTo>
                      <a:pt x="15" y="0"/>
                    </a:lnTo>
                    <a:lnTo>
                      <a:pt x="0" y="0"/>
                    </a:lnTo>
                    <a:lnTo>
                      <a:pt x="0" y="15"/>
                    </a:lnTo>
                  </a:path>
                </a:pathLst>
              </a:custGeom>
              <a:solidFill>
                <a:srgbClr val="A0C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607" name="Freeform 259"/>
              <p:cNvSpPr>
                <a:spLocks/>
              </p:cNvSpPr>
              <p:nvPr/>
            </p:nvSpPr>
            <p:spPr bwMode="auto">
              <a:xfrm>
                <a:off x="1537" y="3191"/>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608" name="Freeform 260"/>
              <p:cNvSpPr>
                <a:spLocks/>
              </p:cNvSpPr>
              <p:nvPr/>
            </p:nvSpPr>
            <p:spPr bwMode="auto">
              <a:xfrm>
                <a:off x="1619" y="3191"/>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609" name="Freeform 261"/>
              <p:cNvSpPr>
                <a:spLocks/>
              </p:cNvSpPr>
              <p:nvPr/>
            </p:nvSpPr>
            <p:spPr bwMode="auto">
              <a:xfrm>
                <a:off x="1783" y="3191"/>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610" name="Freeform 262"/>
              <p:cNvSpPr>
                <a:spLocks/>
              </p:cNvSpPr>
              <p:nvPr/>
            </p:nvSpPr>
            <p:spPr bwMode="auto">
              <a:xfrm>
                <a:off x="1815" y="3191"/>
                <a:ext cx="16" cy="16"/>
              </a:xfrm>
              <a:custGeom>
                <a:avLst/>
                <a:gdLst>
                  <a:gd name="T0" fmla="*/ 0 w 16"/>
                  <a:gd name="T1" fmla="*/ 15 h 16"/>
                  <a:gd name="T2" fmla="*/ 15 w 16"/>
                  <a:gd name="T3" fmla="*/ 15 h 16"/>
                  <a:gd name="T4" fmla="*/ 15 w 16"/>
                  <a:gd name="T5" fmla="*/ 0 h 16"/>
                  <a:gd name="T6" fmla="*/ 0 w 16"/>
                  <a:gd name="T7" fmla="*/ 0 h 16"/>
                  <a:gd name="T8" fmla="*/ 0 w 16"/>
                  <a:gd name="T9" fmla="*/ 15 h 16"/>
                  <a:gd name="T10" fmla="*/ 0 60000 65536"/>
                  <a:gd name="T11" fmla="*/ 0 60000 65536"/>
                  <a:gd name="T12" fmla="*/ 0 60000 65536"/>
                  <a:gd name="T13" fmla="*/ 0 60000 65536"/>
                  <a:gd name="T14" fmla="*/ 0 60000 65536"/>
                  <a:gd name="T15" fmla="*/ 0 w 16"/>
                  <a:gd name="T16" fmla="*/ 0 h 16"/>
                  <a:gd name="T17" fmla="*/ 16 w 16"/>
                  <a:gd name="T18" fmla="*/ 16 h 16"/>
                </a:gdLst>
                <a:ahLst/>
                <a:cxnLst>
                  <a:cxn ang="T10">
                    <a:pos x="T0" y="T1"/>
                  </a:cxn>
                  <a:cxn ang="T11">
                    <a:pos x="T2" y="T3"/>
                  </a:cxn>
                  <a:cxn ang="T12">
                    <a:pos x="T4" y="T5"/>
                  </a:cxn>
                  <a:cxn ang="T13">
                    <a:pos x="T6" y="T7"/>
                  </a:cxn>
                  <a:cxn ang="T14">
                    <a:pos x="T8" y="T9"/>
                  </a:cxn>
                </a:cxnLst>
                <a:rect l="T15" t="T16" r="T17" b="T18"/>
                <a:pathLst>
                  <a:path w="16" h="16">
                    <a:moveTo>
                      <a:pt x="0" y="15"/>
                    </a:moveTo>
                    <a:lnTo>
                      <a:pt x="15" y="15"/>
                    </a:lnTo>
                    <a:lnTo>
                      <a:pt x="15" y="0"/>
                    </a:lnTo>
                    <a:lnTo>
                      <a:pt x="0" y="0"/>
                    </a:lnTo>
                    <a:lnTo>
                      <a:pt x="0" y="15"/>
                    </a:lnTo>
                  </a:path>
                </a:pathLst>
              </a:custGeom>
              <a:solidFill>
                <a:srgbClr val="A0C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611" name="Freeform 263"/>
              <p:cNvSpPr>
                <a:spLocks/>
              </p:cNvSpPr>
              <p:nvPr/>
            </p:nvSpPr>
            <p:spPr bwMode="auto">
              <a:xfrm>
                <a:off x="1931" y="3191"/>
                <a:ext cx="13" cy="16"/>
              </a:xfrm>
              <a:custGeom>
                <a:avLst/>
                <a:gdLst>
                  <a:gd name="T0" fmla="*/ 0 w 13"/>
                  <a:gd name="T1" fmla="*/ 15 h 16"/>
                  <a:gd name="T2" fmla="*/ 12 w 13"/>
                  <a:gd name="T3" fmla="*/ 15 h 16"/>
                  <a:gd name="T4" fmla="*/ 12 w 13"/>
                  <a:gd name="T5" fmla="*/ 0 h 16"/>
                  <a:gd name="T6" fmla="*/ 0 w 13"/>
                  <a:gd name="T7" fmla="*/ 0 h 16"/>
                  <a:gd name="T8" fmla="*/ 0 w 13"/>
                  <a:gd name="T9" fmla="*/ 15 h 16"/>
                  <a:gd name="T10" fmla="*/ 0 60000 65536"/>
                  <a:gd name="T11" fmla="*/ 0 60000 65536"/>
                  <a:gd name="T12" fmla="*/ 0 60000 65536"/>
                  <a:gd name="T13" fmla="*/ 0 60000 65536"/>
                  <a:gd name="T14" fmla="*/ 0 60000 65536"/>
                  <a:gd name="T15" fmla="*/ 0 w 13"/>
                  <a:gd name="T16" fmla="*/ 0 h 16"/>
                  <a:gd name="T17" fmla="*/ 13 w 13"/>
                  <a:gd name="T18" fmla="*/ 16 h 16"/>
                </a:gdLst>
                <a:ahLst/>
                <a:cxnLst>
                  <a:cxn ang="T10">
                    <a:pos x="T0" y="T1"/>
                  </a:cxn>
                  <a:cxn ang="T11">
                    <a:pos x="T2" y="T3"/>
                  </a:cxn>
                  <a:cxn ang="T12">
                    <a:pos x="T4" y="T5"/>
                  </a:cxn>
                  <a:cxn ang="T13">
                    <a:pos x="T6" y="T7"/>
                  </a:cxn>
                  <a:cxn ang="T14">
                    <a:pos x="T8" y="T9"/>
                  </a:cxn>
                </a:cxnLst>
                <a:rect l="T15" t="T16" r="T17" b="T18"/>
                <a:pathLst>
                  <a:path w="13" h="16">
                    <a:moveTo>
                      <a:pt x="0" y="15"/>
                    </a:moveTo>
                    <a:lnTo>
                      <a:pt x="12" y="15"/>
                    </a:lnTo>
                    <a:lnTo>
                      <a:pt x="12" y="0"/>
                    </a:lnTo>
                    <a:lnTo>
                      <a:pt x="0" y="0"/>
                    </a:lnTo>
                    <a:lnTo>
                      <a:pt x="0" y="15"/>
                    </a:lnTo>
                  </a:path>
                </a:pathLst>
              </a:custGeom>
              <a:solidFill>
                <a:srgbClr val="A0C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612" name="Freeform 264"/>
              <p:cNvSpPr>
                <a:spLocks/>
              </p:cNvSpPr>
              <p:nvPr/>
            </p:nvSpPr>
            <p:spPr bwMode="auto">
              <a:xfrm>
                <a:off x="1996" y="3191"/>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613" name="Freeform 265"/>
              <p:cNvSpPr>
                <a:spLocks/>
              </p:cNvSpPr>
              <p:nvPr/>
            </p:nvSpPr>
            <p:spPr bwMode="auto">
              <a:xfrm>
                <a:off x="2046" y="3191"/>
                <a:ext cx="31" cy="16"/>
              </a:xfrm>
              <a:custGeom>
                <a:avLst/>
                <a:gdLst>
                  <a:gd name="T0" fmla="*/ 0 w 31"/>
                  <a:gd name="T1" fmla="*/ 15 h 16"/>
                  <a:gd name="T2" fmla="*/ 30 w 31"/>
                  <a:gd name="T3" fmla="*/ 15 h 16"/>
                  <a:gd name="T4" fmla="*/ 30 w 31"/>
                  <a:gd name="T5" fmla="*/ 0 h 16"/>
                  <a:gd name="T6" fmla="*/ 0 w 31"/>
                  <a:gd name="T7" fmla="*/ 0 h 16"/>
                  <a:gd name="T8" fmla="*/ 0 w 31"/>
                  <a:gd name="T9" fmla="*/ 15 h 16"/>
                  <a:gd name="T10" fmla="*/ 0 60000 65536"/>
                  <a:gd name="T11" fmla="*/ 0 60000 65536"/>
                  <a:gd name="T12" fmla="*/ 0 60000 65536"/>
                  <a:gd name="T13" fmla="*/ 0 60000 65536"/>
                  <a:gd name="T14" fmla="*/ 0 60000 65536"/>
                  <a:gd name="T15" fmla="*/ 0 w 31"/>
                  <a:gd name="T16" fmla="*/ 0 h 16"/>
                  <a:gd name="T17" fmla="*/ 31 w 31"/>
                  <a:gd name="T18" fmla="*/ 16 h 16"/>
                </a:gdLst>
                <a:ahLst/>
                <a:cxnLst>
                  <a:cxn ang="T10">
                    <a:pos x="T0" y="T1"/>
                  </a:cxn>
                  <a:cxn ang="T11">
                    <a:pos x="T2" y="T3"/>
                  </a:cxn>
                  <a:cxn ang="T12">
                    <a:pos x="T4" y="T5"/>
                  </a:cxn>
                  <a:cxn ang="T13">
                    <a:pos x="T6" y="T7"/>
                  </a:cxn>
                  <a:cxn ang="T14">
                    <a:pos x="T8" y="T9"/>
                  </a:cxn>
                </a:cxnLst>
                <a:rect l="T15" t="T16" r="T17" b="T18"/>
                <a:pathLst>
                  <a:path w="31" h="16">
                    <a:moveTo>
                      <a:pt x="0" y="15"/>
                    </a:moveTo>
                    <a:lnTo>
                      <a:pt x="30" y="15"/>
                    </a:lnTo>
                    <a:lnTo>
                      <a:pt x="30" y="0"/>
                    </a:lnTo>
                    <a:lnTo>
                      <a:pt x="0" y="0"/>
                    </a:lnTo>
                    <a:lnTo>
                      <a:pt x="0" y="15"/>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614" name="Freeform 266"/>
              <p:cNvSpPr>
                <a:spLocks/>
              </p:cNvSpPr>
              <p:nvPr/>
            </p:nvSpPr>
            <p:spPr bwMode="auto">
              <a:xfrm>
                <a:off x="2078" y="3191"/>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A0C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615" name="Freeform 267"/>
              <p:cNvSpPr>
                <a:spLocks/>
              </p:cNvSpPr>
              <p:nvPr/>
            </p:nvSpPr>
            <p:spPr bwMode="auto">
              <a:xfrm>
                <a:off x="1094" y="3173"/>
                <a:ext cx="31" cy="17"/>
              </a:xfrm>
              <a:custGeom>
                <a:avLst/>
                <a:gdLst>
                  <a:gd name="T0" fmla="*/ 0 w 31"/>
                  <a:gd name="T1" fmla="*/ 16 h 17"/>
                  <a:gd name="T2" fmla="*/ 30 w 31"/>
                  <a:gd name="T3" fmla="*/ 16 h 17"/>
                  <a:gd name="T4" fmla="*/ 30 w 31"/>
                  <a:gd name="T5" fmla="*/ 0 h 17"/>
                  <a:gd name="T6" fmla="*/ 0 w 31"/>
                  <a:gd name="T7" fmla="*/ 0 h 17"/>
                  <a:gd name="T8" fmla="*/ 0 w 31"/>
                  <a:gd name="T9" fmla="*/ 16 h 17"/>
                  <a:gd name="T10" fmla="*/ 0 60000 65536"/>
                  <a:gd name="T11" fmla="*/ 0 60000 65536"/>
                  <a:gd name="T12" fmla="*/ 0 60000 65536"/>
                  <a:gd name="T13" fmla="*/ 0 60000 65536"/>
                  <a:gd name="T14" fmla="*/ 0 60000 65536"/>
                  <a:gd name="T15" fmla="*/ 0 w 31"/>
                  <a:gd name="T16" fmla="*/ 0 h 17"/>
                  <a:gd name="T17" fmla="*/ 31 w 31"/>
                  <a:gd name="T18" fmla="*/ 17 h 17"/>
                </a:gdLst>
                <a:ahLst/>
                <a:cxnLst>
                  <a:cxn ang="T10">
                    <a:pos x="T0" y="T1"/>
                  </a:cxn>
                  <a:cxn ang="T11">
                    <a:pos x="T2" y="T3"/>
                  </a:cxn>
                  <a:cxn ang="T12">
                    <a:pos x="T4" y="T5"/>
                  </a:cxn>
                  <a:cxn ang="T13">
                    <a:pos x="T6" y="T7"/>
                  </a:cxn>
                  <a:cxn ang="T14">
                    <a:pos x="T8" y="T9"/>
                  </a:cxn>
                </a:cxnLst>
                <a:rect l="T15" t="T16" r="T17" b="T18"/>
                <a:pathLst>
                  <a:path w="31" h="17">
                    <a:moveTo>
                      <a:pt x="0" y="16"/>
                    </a:moveTo>
                    <a:lnTo>
                      <a:pt x="30" y="16"/>
                    </a:lnTo>
                    <a:lnTo>
                      <a:pt x="30" y="0"/>
                    </a:lnTo>
                    <a:lnTo>
                      <a:pt x="0" y="0"/>
                    </a:lnTo>
                    <a:lnTo>
                      <a:pt x="0" y="16"/>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616" name="Freeform 268"/>
              <p:cNvSpPr>
                <a:spLocks/>
              </p:cNvSpPr>
              <p:nvPr/>
            </p:nvSpPr>
            <p:spPr bwMode="auto">
              <a:xfrm>
                <a:off x="1127" y="3173"/>
                <a:ext cx="14" cy="17"/>
              </a:xfrm>
              <a:custGeom>
                <a:avLst/>
                <a:gdLst>
                  <a:gd name="T0" fmla="*/ 0 w 14"/>
                  <a:gd name="T1" fmla="*/ 16 h 17"/>
                  <a:gd name="T2" fmla="*/ 13 w 14"/>
                  <a:gd name="T3" fmla="*/ 16 h 17"/>
                  <a:gd name="T4" fmla="*/ 13 w 14"/>
                  <a:gd name="T5" fmla="*/ 0 h 17"/>
                  <a:gd name="T6" fmla="*/ 0 w 14"/>
                  <a:gd name="T7" fmla="*/ 0 h 17"/>
                  <a:gd name="T8" fmla="*/ 0 w 14"/>
                  <a:gd name="T9" fmla="*/ 16 h 17"/>
                  <a:gd name="T10" fmla="*/ 0 60000 65536"/>
                  <a:gd name="T11" fmla="*/ 0 60000 65536"/>
                  <a:gd name="T12" fmla="*/ 0 60000 65536"/>
                  <a:gd name="T13" fmla="*/ 0 60000 65536"/>
                  <a:gd name="T14" fmla="*/ 0 60000 65536"/>
                  <a:gd name="T15" fmla="*/ 0 w 14"/>
                  <a:gd name="T16" fmla="*/ 0 h 17"/>
                  <a:gd name="T17" fmla="*/ 14 w 14"/>
                  <a:gd name="T18" fmla="*/ 17 h 17"/>
                </a:gdLst>
                <a:ahLst/>
                <a:cxnLst>
                  <a:cxn ang="T10">
                    <a:pos x="T0" y="T1"/>
                  </a:cxn>
                  <a:cxn ang="T11">
                    <a:pos x="T2" y="T3"/>
                  </a:cxn>
                  <a:cxn ang="T12">
                    <a:pos x="T4" y="T5"/>
                  </a:cxn>
                  <a:cxn ang="T13">
                    <a:pos x="T6" y="T7"/>
                  </a:cxn>
                  <a:cxn ang="T14">
                    <a:pos x="T8" y="T9"/>
                  </a:cxn>
                </a:cxnLst>
                <a:rect l="T15" t="T16" r="T17" b="T18"/>
                <a:pathLst>
                  <a:path w="14" h="17">
                    <a:moveTo>
                      <a:pt x="0" y="16"/>
                    </a:moveTo>
                    <a:lnTo>
                      <a:pt x="13" y="16"/>
                    </a:lnTo>
                    <a:lnTo>
                      <a:pt x="13" y="0"/>
                    </a:lnTo>
                    <a:lnTo>
                      <a:pt x="0" y="0"/>
                    </a:lnTo>
                    <a:lnTo>
                      <a:pt x="0" y="16"/>
                    </a:lnTo>
                  </a:path>
                </a:pathLst>
              </a:custGeom>
              <a:solidFill>
                <a:srgbClr val="A0C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617" name="Freeform 269"/>
              <p:cNvSpPr>
                <a:spLocks/>
              </p:cNvSpPr>
              <p:nvPr/>
            </p:nvSpPr>
            <p:spPr bwMode="auto">
              <a:xfrm>
                <a:off x="1143" y="3173"/>
                <a:ext cx="31" cy="17"/>
              </a:xfrm>
              <a:custGeom>
                <a:avLst/>
                <a:gdLst>
                  <a:gd name="T0" fmla="*/ 0 w 31"/>
                  <a:gd name="T1" fmla="*/ 16 h 17"/>
                  <a:gd name="T2" fmla="*/ 30 w 31"/>
                  <a:gd name="T3" fmla="*/ 16 h 17"/>
                  <a:gd name="T4" fmla="*/ 30 w 31"/>
                  <a:gd name="T5" fmla="*/ 0 h 17"/>
                  <a:gd name="T6" fmla="*/ 0 w 31"/>
                  <a:gd name="T7" fmla="*/ 0 h 17"/>
                  <a:gd name="T8" fmla="*/ 0 w 31"/>
                  <a:gd name="T9" fmla="*/ 16 h 17"/>
                  <a:gd name="T10" fmla="*/ 0 60000 65536"/>
                  <a:gd name="T11" fmla="*/ 0 60000 65536"/>
                  <a:gd name="T12" fmla="*/ 0 60000 65536"/>
                  <a:gd name="T13" fmla="*/ 0 60000 65536"/>
                  <a:gd name="T14" fmla="*/ 0 60000 65536"/>
                  <a:gd name="T15" fmla="*/ 0 w 31"/>
                  <a:gd name="T16" fmla="*/ 0 h 17"/>
                  <a:gd name="T17" fmla="*/ 31 w 31"/>
                  <a:gd name="T18" fmla="*/ 17 h 17"/>
                </a:gdLst>
                <a:ahLst/>
                <a:cxnLst>
                  <a:cxn ang="T10">
                    <a:pos x="T0" y="T1"/>
                  </a:cxn>
                  <a:cxn ang="T11">
                    <a:pos x="T2" y="T3"/>
                  </a:cxn>
                  <a:cxn ang="T12">
                    <a:pos x="T4" y="T5"/>
                  </a:cxn>
                  <a:cxn ang="T13">
                    <a:pos x="T6" y="T7"/>
                  </a:cxn>
                  <a:cxn ang="T14">
                    <a:pos x="T8" y="T9"/>
                  </a:cxn>
                </a:cxnLst>
                <a:rect l="T15" t="T16" r="T17" b="T18"/>
                <a:pathLst>
                  <a:path w="31" h="17">
                    <a:moveTo>
                      <a:pt x="0" y="16"/>
                    </a:moveTo>
                    <a:lnTo>
                      <a:pt x="30" y="16"/>
                    </a:lnTo>
                    <a:lnTo>
                      <a:pt x="30" y="0"/>
                    </a:lnTo>
                    <a:lnTo>
                      <a:pt x="0" y="0"/>
                    </a:lnTo>
                    <a:lnTo>
                      <a:pt x="0" y="16"/>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618" name="Freeform 270"/>
              <p:cNvSpPr>
                <a:spLocks/>
              </p:cNvSpPr>
              <p:nvPr/>
            </p:nvSpPr>
            <p:spPr bwMode="auto">
              <a:xfrm>
                <a:off x="1192" y="3173"/>
                <a:ext cx="32" cy="17"/>
              </a:xfrm>
              <a:custGeom>
                <a:avLst/>
                <a:gdLst>
                  <a:gd name="T0" fmla="*/ 0 w 32"/>
                  <a:gd name="T1" fmla="*/ 16 h 17"/>
                  <a:gd name="T2" fmla="*/ 31 w 32"/>
                  <a:gd name="T3" fmla="*/ 16 h 17"/>
                  <a:gd name="T4" fmla="*/ 31 w 32"/>
                  <a:gd name="T5" fmla="*/ 0 h 17"/>
                  <a:gd name="T6" fmla="*/ 0 w 32"/>
                  <a:gd name="T7" fmla="*/ 0 h 17"/>
                  <a:gd name="T8" fmla="*/ 0 w 32"/>
                  <a:gd name="T9" fmla="*/ 16 h 17"/>
                  <a:gd name="T10" fmla="*/ 0 60000 65536"/>
                  <a:gd name="T11" fmla="*/ 0 60000 65536"/>
                  <a:gd name="T12" fmla="*/ 0 60000 65536"/>
                  <a:gd name="T13" fmla="*/ 0 60000 65536"/>
                  <a:gd name="T14" fmla="*/ 0 60000 65536"/>
                  <a:gd name="T15" fmla="*/ 0 w 32"/>
                  <a:gd name="T16" fmla="*/ 0 h 17"/>
                  <a:gd name="T17" fmla="*/ 32 w 32"/>
                  <a:gd name="T18" fmla="*/ 17 h 17"/>
                </a:gdLst>
                <a:ahLst/>
                <a:cxnLst>
                  <a:cxn ang="T10">
                    <a:pos x="T0" y="T1"/>
                  </a:cxn>
                  <a:cxn ang="T11">
                    <a:pos x="T2" y="T3"/>
                  </a:cxn>
                  <a:cxn ang="T12">
                    <a:pos x="T4" y="T5"/>
                  </a:cxn>
                  <a:cxn ang="T13">
                    <a:pos x="T6" y="T7"/>
                  </a:cxn>
                  <a:cxn ang="T14">
                    <a:pos x="T8" y="T9"/>
                  </a:cxn>
                </a:cxnLst>
                <a:rect l="T15" t="T16" r="T17" b="T18"/>
                <a:pathLst>
                  <a:path w="32" h="17">
                    <a:moveTo>
                      <a:pt x="0" y="16"/>
                    </a:moveTo>
                    <a:lnTo>
                      <a:pt x="31" y="16"/>
                    </a:lnTo>
                    <a:lnTo>
                      <a:pt x="31" y="0"/>
                    </a:lnTo>
                    <a:lnTo>
                      <a:pt x="0" y="0"/>
                    </a:lnTo>
                    <a:lnTo>
                      <a:pt x="0" y="16"/>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619" name="Freeform 271"/>
              <p:cNvSpPr>
                <a:spLocks/>
              </p:cNvSpPr>
              <p:nvPr/>
            </p:nvSpPr>
            <p:spPr bwMode="auto">
              <a:xfrm>
                <a:off x="1225" y="3173"/>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A0C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620" name="Freeform 272"/>
              <p:cNvSpPr>
                <a:spLocks/>
              </p:cNvSpPr>
              <p:nvPr/>
            </p:nvSpPr>
            <p:spPr bwMode="auto">
              <a:xfrm>
                <a:off x="1258" y="3173"/>
                <a:ext cx="31" cy="17"/>
              </a:xfrm>
              <a:custGeom>
                <a:avLst/>
                <a:gdLst>
                  <a:gd name="T0" fmla="*/ 0 w 31"/>
                  <a:gd name="T1" fmla="*/ 16 h 17"/>
                  <a:gd name="T2" fmla="*/ 30 w 31"/>
                  <a:gd name="T3" fmla="*/ 16 h 17"/>
                  <a:gd name="T4" fmla="*/ 30 w 31"/>
                  <a:gd name="T5" fmla="*/ 0 h 17"/>
                  <a:gd name="T6" fmla="*/ 0 w 31"/>
                  <a:gd name="T7" fmla="*/ 0 h 17"/>
                  <a:gd name="T8" fmla="*/ 0 w 31"/>
                  <a:gd name="T9" fmla="*/ 16 h 17"/>
                  <a:gd name="T10" fmla="*/ 0 60000 65536"/>
                  <a:gd name="T11" fmla="*/ 0 60000 65536"/>
                  <a:gd name="T12" fmla="*/ 0 60000 65536"/>
                  <a:gd name="T13" fmla="*/ 0 60000 65536"/>
                  <a:gd name="T14" fmla="*/ 0 60000 65536"/>
                  <a:gd name="T15" fmla="*/ 0 w 31"/>
                  <a:gd name="T16" fmla="*/ 0 h 17"/>
                  <a:gd name="T17" fmla="*/ 31 w 31"/>
                  <a:gd name="T18" fmla="*/ 17 h 17"/>
                </a:gdLst>
                <a:ahLst/>
                <a:cxnLst>
                  <a:cxn ang="T10">
                    <a:pos x="T0" y="T1"/>
                  </a:cxn>
                  <a:cxn ang="T11">
                    <a:pos x="T2" y="T3"/>
                  </a:cxn>
                  <a:cxn ang="T12">
                    <a:pos x="T4" y="T5"/>
                  </a:cxn>
                  <a:cxn ang="T13">
                    <a:pos x="T6" y="T7"/>
                  </a:cxn>
                  <a:cxn ang="T14">
                    <a:pos x="T8" y="T9"/>
                  </a:cxn>
                </a:cxnLst>
                <a:rect l="T15" t="T16" r="T17" b="T18"/>
                <a:pathLst>
                  <a:path w="31" h="17">
                    <a:moveTo>
                      <a:pt x="0" y="16"/>
                    </a:moveTo>
                    <a:lnTo>
                      <a:pt x="30" y="16"/>
                    </a:lnTo>
                    <a:lnTo>
                      <a:pt x="30" y="0"/>
                    </a:lnTo>
                    <a:lnTo>
                      <a:pt x="0" y="0"/>
                    </a:lnTo>
                    <a:lnTo>
                      <a:pt x="0" y="16"/>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621" name="Freeform 273"/>
              <p:cNvSpPr>
                <a:spLocks/>
              </p:cNvSpPr>
              <p:nvPr/>
            </p:nvSpPr>
            <p:spPr bwMode="auto">
              <a:xfrm>
                <a:off x="1307" y="3173"/>
                <a:ext cx="47" cy="17"/>
              </a:xfrm>
              <a:custGeom>
                <a:avLst/>
                <a:gdLst>
                  <a:gd name="T0" fmla="*/ 0 w 47"/>
                  <a:gd name="T1" fmla="*/ 16 h 17"/>
                  <a:gd name="T2" fmla="*/ 46 w 47"/>
                  <a:gd name="T3" fmla="*/ 16 h 17"/>
                  <a:gd name="T4" fmla="*/ 46 w 47"/>
                  <a:gd name="T5" fmla="*/ 0 h 17"/>
                  <a:gd name="T6" fmla="*/ 0 w 47"/>
                  <a:gd name="T7" fmla="*/ 0 h 17"/>
                  <a:gd name="T8" fmla="*/ 0 w 47"/>
                  <a:gd name="T9" fmla="*/ 16 h 17"/>
                  <a:gd name="T10" fmla="*/ 0 60000 65536"/>
                  <a:gd name="T11" fmla="*/ 0 60000 65536"/>
                  <a:gd name="T12" fmla="*/ 0 60000 65536"/>
                  <a:gd name="T13" fmla="*/ 0 60000 65536"/>
                  <a:gd name="T14" fmla="*/ 0 60000 65536"/>
                  <a:gd name="T15" fmla="*/ 0 w 47"/>
                  <a:gd name="T16" fmla="*/ 0 h 17"/>
                  <a:gd name="T17" fmla="*/ 47 w 47"/>
                  <a:gd name="T18" fmla="*/ 17 h 17"/>
                </a:gdLst>
                <a:ahLst/>
                <a:cxnLst>
                  <a:cxn ang="T10">
                    <a:pos x="T0" y="T1"/>
                  </a:cxn>
                  <a:cxn ang="T11">
                    <a:pos x="T2" y="T3"/>
                  </a:cxn>
                  <a:cxn ang="T12">
                    <a:pos x="T4" y="T5"/>
                  </a:cxn>
                  <a:cxn ang="T13">
                    <a:pos x="T6" y="T7"/>
                  </a:cxn>
                  <a:cxn ang="T14">
                    <a:pos x="T8" y="T9"/>
                  </a:cxn>
                </a:cxnLst>
                <a:rect l="T15" t="T16" r="T17" b="T18"/>
                <a:pathLst>
                  <a:path w="47" h="17">
                    <a:moveTo>
                      <a:pt x="0" y="16"/>
                    </a:moveTo>
                    <a:lnTo>
                      <a:pt x="46" y="16"/>
                    </a:lnTo>
                    <a:lnTo>
                      <a:pt x="46" y="0"/>
                    </a:lnTo>
                    <a:lnTo>
                      <a:pt x="0" y="0"/>
                    </a:lnTo>
                    <a:lnTo>
                      <a:pt x="0" y="16"/>
                    </a:lnTo>
                  </a:path>
                </a:pathLst>
              </a:custGeom>
              <a:solidFill>
                <a:srgbClr val="A0C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622" name="Freeform 274"/>
              <p:cNvSpPr>
                <a:spLocks/>
              </p:cNvSpPr>
              <p:nvPr/>
            </p:nvSpPr>
            <p:spPr bwMode="auto">
              <a:xfrm>
                <a:off x="1356" y="3173"/>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623" name="Freeform 275"/>
              <p:cNvSpPr>
                <a:spLocks/>
              </p:cNvSpPr>
              <p:nvPr/>
            </p:nvSpPr>
            <p:spPr bwMode="auto">
              <a:xfrm>
                <a:off x="1389" y="3173"/>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624" name="Freeform 276"/>
              <p:cNvSpPr>
                <a:spLocks/>
              </p:cNvSpPr>
              <p:nvPr/>
            </p:nvSpPr>
            <p:spPr bwMode="auto">
              <a:xfrm>
                <a:off x="1422" y="3173"/>
                <a:ext cx="32" cy="17"/>
              </a:xfrm>
              <a:custGeom>
                <a:avLst/>
                <a:gdLst>
                  <a:gd name="T0" fmla="*/ 0 w 32"/>
                  <a:gd name="T1" fmla="*/ 16 h 17"/>
                  <a:gd name="T2" fmla="*/ 31 w 32"/>
                  <a:gd name="T3" fmla="*/ 16 h 17"/>
                  <a:gd name="T4" fmla="*/ 31 w 32"/>
                  <a:gd name="T5" fmla="*/ 0 h 17"/>
                  <a:gd name="T6" fmla="*/ 0 w 32"/>
                  <a:gd name="T7" fmla="*/ 0 h 17"/>
                  <a:gd name="T8" fmla="*/ 0 w 32"/>
                  <a:gd name="T9" fmla="*/ 16 h 17"/>
                  <a:gd name="T10" fmla="*/ 0 60000 65536"/>
                  <a:gd name="T11" fmla="*/ 0 60000 65536"/>
                  <a:gd name="T12" fmla="*/ 0 60000 65536"/>
                  <a:gd name="T13" fmla="*/ 0 60000 65536"/>
                  <a:gd name="T14" fmla="*/ 0 60000 65536"/>
                  <a:gd name="T15" fmla="*/ 0 w 32"/>
                  <a:gd name="T16" fmla="*/ 0 h 17"/>
                  <a:gd name="T17" fmla="*/ 32 w 32"/>
                  <a:gd name="T18" fmla="*/ 17 h 17"/>
                </a:gdLst>
                <a:ahLst/>
                <a:cxnLst>
                  <a:cxn ang="T10">
                    <a:pos x="T0" y="T1"/>
                  </a:cxn>
                  <a:cxn ang="T11">
                    <a:pos x="T2" y="T3"/>
                  </a:cxn>
                  <a:cxn ang="T12">
                    <a:pos x="T4" y="T5"/>
                  </a:cxn>
                  <a:cxn ang="T13">
                    <a:pos x="T6" y="T7"/>
                  </a:cxn>
                  <a:cxn ang="T14">
                    <a:pos x="T8" y="T9"/>
                  </a:cxn>
                </a:cxnLst>
                <a:rect l="T15" t="T16" r="T17" b="T18"/>
                <a:pathLst>
                  <a:path w="32" h="17">
                    <a:moveTo>
                      <a:pt x="0" y="16"/>
                    </a:moveTo>
                    <a:lnTo>
                      <a:pt x="31" y="16"/>
                    </a:lnTo>
                    <a:lnTo>
                      <a:pt x="31" y="0"/>
                    </a:lnTo>
                    <a:lnTo>
                      <a:pt x="0" y="0"/>
                    </a:lnTo>
                    <a:lnTo>
                      <a:pt x="0" y="16"/>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625" name="Freeform 277"/>
              <p:cNvSpPr>
                <a:spLocks/>
              </p:cNvSpPr>
              <p:nvPr/>
            </p:nvSpPr>
            <p:spPr bwMode="auto">
              <a:xfrm>
                <a:off x="1455" y="3173"/>
                <a:ext cx="14" cy="17"/>
              </a:xfrm>
              <a:custGeom>
                <a:avLst/>
                <a:gdLst>
                  <a:gd name="T0" fmla="*/ 0 w 14"/>
                  <a:gd name="T1" fmla="*/ 16 h 17"/>
                  <a:gd name="T2" fmla="*/ 13 w 14"/>
                  <a:gd name="T3" fmla="*/ 16 h 17"/>
                  <a:gd name="T4" fmla="*/ 13 w 14"/>
                  <a:gd name="T5" fmla="*/ 0 h 17"/>
                  <a:gd name="T6" fmla="*/ 0 w 14"/>
                  <a:gd name="T7" fmla="*/ 0 h 17"/>
                  <a:gd name="T8" fmla="*/ 0 w 14"/>
                  <a:gd name="T9" fmla="*/ 16 h 17"/>
                  <a:gd name="T10" fmla="*/ 0 60000 65536"/>
                  <a:gd name="T11" fmla="*/ 0 60000 65536"/>
                  <a:gd name="T12" fmla="*/ 0 60000 65536"/>
                  <a:gd name="T13" fmla="*/ 0 60000 65536"/>
                  <a:gd name="T14" fmla="*/ 0 60000 65536"/>
                  <a:gd name="T15" fmla="*/ 0 w 14"/>
                  <a:gd name="T16" fmla="*/ 0 h 17"/>
                  <a:gd name="T17" fmla="*/ 14 w 14"/>
                  <a:gd name="T18" fmla="*/ 17 h 17"/>
                </a:gdLst>
                <a:ahLst/>
                <a:cxnLst>
                  <a:cxn ang="T10">
                    <a:pos x="T0" y="T1"/>
                  </a:cxn>
                  <a:cxn ang="T11">
                    <a:pos x="T2" y="T3"/>
                  </a:cxn>
                  <a:cxn ang="T12">
                    <a:pos x="T4" y="T5"/>
                  </a:cxn>
                  <a:cxn ang="T13">
                    <a:pos x="T6" y="T7"/>
                  </a:cxn>
                  <a:cxn ang="T14">
                    <a:pos x="T8" y="T9"/>
                  </a:cxn>
                </a:cxnLst>
                <a:rect l="T15" t="T16" r="T17" b="T18"/>
                <a:pathLst>
                  <a:path w="14" h="17">
                    <a:moveTo>
                      <a:pt x="0" y="16"/>
                    </a:moveTo>
                    <a:lnTo>
                      <a:pt x="13" y="16"/>
                    </a:lnTo>
                    <a:lnTo>
                      <a:pt x="13" y="0"/>
                    </a:lnTo>
                    <a:lnTo>
                      <a:pt x="0" y="0"/>
                    </a:lnTo>
                    <a:lnTo>
                      <a:pt x="0" y="16"/>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626" name="Freeform 278"/>
              <p:cNvSpPr>
                <a:spLocks/>
              </p:cNvSpPr>
              <p:nvPr/>
            </p:nvSpPr>
            <p:spPr bwMode="auto">
              <a:xfrm>
                <a:off x="1471" y="3173"/>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627" name="Freeform 279"/>
              <p:cNvSpPr>
                <a:spLocks/>
              </p:cNvSpPr>
              <p:nvPr/>
            </p:nvSpPr>
            <p:spPr bwMode="auto">
              <a:xfrm>
                <a:off x="1487" y="3173"/>
                <a:ext cx="97" cy="17"/>
              </a:xfrm>
              <a:custGeom>
                <a:avLst/>
                <a:gdLst>
                  <a:gd name="T0" fmla="*/ 0 w 97"/>
                  <a:gd name="T1" fmla="*/ 16 h 17"/>
                  <a:gd name="T2" fmla="*/ 96 w 97"/>
                  <a:gd name="T3" fmla="*/ 16 h 17"/>
                  <a:gd name="T4" fmla="*/ 96 w 97"/>
                  <a:gd name="T5" fmla="*/ 0 h 17"/>
                  <a:gd name="T6" fmla="*/ 0 w 97"/>
                  <a:gd name="T7" fmla="*/ 0 h 17"/>
                  <a:gd name="T8" fmla="*/ 0 w 97"/>
                  <a:gd name="T9" fmla="*/ 16 h 17"/>
                  <a:gd name="T10" fmla="*/ 0 60000 65536"/>
                  <a:gd name="T11" fmla="*/ 0 60000 65536"/>
                  <a:gd name="T12" fmla="*/ 0 60000 65536"/>
                  <a:gd name="T13" fmla="*/ 0 60000 65536"/>
                  <a:gd name="T14" fmla="*/ 0 60000 65536"/>
                  <a:gd name="T15" fmla="*/ 0 w 97"/>
                  <a:gd name="T16" fmla="*/ 0 h 17"/>
                  <a:gd name="T17" fmla="*/ 97 w 97"/>
                  <a:gd name="T18" fmla="*/ 17 h 17"/>
                </a:gdLst>
                <a:ahLst/>
                <a:cxnLst>
                  <a:cxn ang="T10">
                    <a:pos x="T0" y="T1"/>
                  </a:cxn>
                  <a:cxn ang="T11">
                    <a:pos x="T2" y="T3"/>
                  </a:cxn>
                  <a:cxn ang="T12">
                    <a:pos x="T4" y="T5"/>
                  </a:cxn>
                  <a:cxn ang="T13">
                    <a:pos x="T6" y="T7"/>
                  </a:cxn>
                  <a:cxn ang="T14">
                    <a:pos x="T8" y="T9"/>
                  </a:cxn>
                </a:cxnLst>
                <a:rect l="T15" t="T16" r="T17" b="T18"/>
                <a:pathLst>
                  <a:path w="97" h="17">
                    <a:moveTo>
                      <a:pt x="0" y="16"/>
                    </a:moveTo>
                    <a:lnTo>
                      <a:pt x="96" y="16"/>
                    </a:lnTo>
                    <a:lnTo>
                      <a:pt x="96" y="0"/>
                    </a:lnTo>
                    <a:lnTo>
                      <a:pt x="0" y="0"/>
                    </a:lnTo>
                    <a:lnTo>
                      <a:pt x="0" y="16"/>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628" name="Freeform 280"/>
              <p:cNvSpPr>
                <a:spLocks/>
              </p:cNvSpPr>
              <p:nvPr/>
            </p:nvSpPr>
            <p:spPr bwMode="auto">
              <a:xfrm>
                <a:off x="1602" y="3173"/>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A0C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629" name="Freeform 281"/>
              <p:cNvSpPr>
                <a:spLocks/>
              </p:cNvSpPr>
              <p:nvPr/>
            </p:nvSpPr>
            <p:spPr bwMode="auto">
              <a:xfrm>
                <a:off x="1651" y="3173"/>
                <a:ext cx="16" cy="17"/>
              </a:xfrm>
              <a:custGeom>
                <a:avLst/>
                <a:gdLst>
                  <a:gd name="T0" fmla="*/ 0 w 16"/>
                  <a:gd name="T1" fmla="*/ 16 h 17"/>
                  <a:gd name="T2" fmla="*/ 15 w 16"/>
                  <a:gd name="T3" fmla="*/ 16 h 17"/>
                  <a:gd name="T4" fmla="*/ 15 w 16"/>
                  <a:gd name="T5" fmla="*/ 0 h 17"/>
                  <a:gd name="T6" fmla="*/ 0 w 16"/>
                  <a:gd name="T7" fmla="*/ 0 h 17"/>
                  <a:gd name="T8" fmla="*/ 0 w 16"/>
                  <a:gd name="T9" fmla="*/ 16 h 17"/>
                  <a:gd name="T10" fmla="*/ 0 60000 65536"/>
                  <a:gd name="T11" fmla="*/ 0 60000 65536"/>
                  <a:gd name="T12" fmla="*/ 0 60000 65536"/>
                  <a:gd name="T13" fmla="*/ 0 60000 65536"/>
                  <a:gd name="T14" fmla="*/ 0 60000 65536"/>
                  <a:gd name="T15" fmla="*/ 0 w 16"/>
                  <a:gd name="T16" fmla="*/ 0 h 17"/>
                  <a:gd name="T17" fmla="*/ 16 w 16"/>
                  <a:gd name="T18" fmla="*/ 17 h 17"/>
                </a:gdLst>
                <a:ahLst/>
                <a:cxnLst>
                  <a:cxn ang="T10">
                    <a:pos x="T0" y="T1"/>
                  </a:cxn>
                  <a:cxn ang="T11">
                    <a:pos x="T2" y="T3"/>
                  </a:cxn>
                  <a:cxn ang="T12">
                    <a:pos x="T4" y="T5"/>
                  </a:cxn>
                  <a:cxn ang="T13">
                    <a:pos x="T6" y="T7"/>
                  </a:cxn>
                  <a:cxn ang="T14">
                    <a:pos x="T8" y="T9"/>
                  </a:cxn>
                </a:cxnLst>
                <a:rect l="T15" t="T16" r="T17" b="T18"/>
                <a:pathLst>
                  <a:path w="16" h="17">
                    <a:moveTo>
                      <a:pt x="0" y="16"/>
                    </a:moveTo>
                    <a:lnTo>
                      <a:pt x="15" y="16"/>
                    </a:lnTo>
                    <a:lnTo>
                      <a:pt x="15" y="0"/>
                    </a:lnTo>
                    <a:lnTo>
                      <a:pt x="0" y="0"/>
                    </a:lnTo>
                    <a:lnTo>
                      <a:pt x="0" y="16"/>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630" name="Freeform 282"/>
              <p:cNvSpPr>
                <a:spLocks/>
              </p:cNvSpPr>
              <p:nvPr/>
            </p:nvSpPr>
            <p:spPr bwMode="auto">
              <a:xfrm>
                <a:off x="1667" y="3173"/>
                <a:ext cx="16" cy="17"/>
              </a:xfrm>
              <a:custGeom>
                <a:avLst/>
                <a:gdLst>
                  <a:gd name="T0" fmla="*/ 0 w 16"/>
                  <a:gd name="T1" fmla="*/ 16 h 17"/>
                  <a:gd name="T2" fmla="*/ 15 w 16"/>
                  <a:gd name="T3" fmla="*/ 16 h 17"/>
                  <a:gd name="T4" fmla="*/ 15 w 16"/>
                  <a:gd name="T5" fmla="*/ 0 h 17"/>
                  <a:gd name="T6" fmla="*/ 0 w 16"/>
                  <a:gd name="T7" fmla="*/ 0 h 17"/>
                  <a:gd name="T8" fmla="*/ 0 w 16"/>
                  <a:gd name="T9" fmla="*/ 16 h 17"/>
                  <a:gd name="T10" fmla="*/ 0 60000 65536"/>
                  <a:gd name="T11" fmla="*/ 0 60000 65536"/>
                  <a:gd name="T12" fmla="*/ 0 60000 65536"/>
                  <a:gd name="T13" fmla="*/ 0 60000 65536"/>
                  <a:gd name="T14" fmla="*/ 0 60000 65536"/>
                  <a:gd name="T15" fmla="*/ 0 w 16"/>
                  <a:gd name="T16" fmla="*/ 0 h 17"/>
                  <a:gd name="T17" fmla="*/ 16 w 16"/>
                  <a:gd name="T18" fmla="*/ 17 h 17"/>
                </a:gdLst>
                <a:ahLst/>
                <a:cxnLst>
                  <a:cxn ang="T10">
                    <a:pos x="T0" y="T1"/>
                  </a:cxn>
                  <a:cxn ang="T11">
                    <a:pos x="T2" y="T3"/>
                  </a:cxn>
                  <a:cxn ang="T12">
                    <a:pos x="T4" y="T5"/>
                  </a:cxn>
                  <a:cxn ang="T13">
                    <a:pos x="T6" y="T7"/>
                  </a:cxn>
                  <a:cxn ang="T14">
                    <a:pos x="T8" y="T9"/>
                  </a:cxn>
                </a:cxnLst>
                <a:rect l="T15" t="T16" r="T17" b="T18"/>
                <a:pathLst>
                  <a:path w="16" h="17">
                    <a:moveTo>
                      <a:pt x="0" y="16"/>
                    </a:moveTo>
                    <a:lnTo>
                      <a:pt x="15" y="16"/>
                    </a:lnTo>
                    <a:lnTo>
                      <a:pt x="15" y="0"/>
                    </a:lnTo>
                    <a:lnTo>
                      <a:pt x="0" y="0"/>
                    </a:lnTo>
                    <a:lnTo>
                      <a:pt x="0" y="16"/>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631" name="Freeform 283"/>
              <p:cNvSpPr>
                <a:spLocks/>
              </p:cNvSpPr>
              <p:nvPr/>
            </p:nvSpPr>
            <p:spPr bwMode="auto">
              <a:xfrm>
                <a:off x="1684" y="3173"/>
                <a:ext cx="32" cy="17"/>
              </a:xfrm>
              <a:custGeom>
                <a:avLst/>
                <a:gdLst>
                  <a:gd name="T0" fmla="*/ 0 w 32"/>
                  <a:gd name="T1" fmla="*/ 16 h 17"/>
                  <a:gd name="T2" fmla="*/ 31 w 32"/>
                  <a:gd name="T3" fmla="*/ 16 h 17"/>
                  <a:gd name="T4" fmla="*/ 31 w 32"/>
                  <a:gd name="T5" fmla="*/ 0 h 17"/>
                  <a:gd name="T6" fmla="*/ 0 w 32"/>
                  <a:gd name="T7" fmla="*/ 0 h 17"/>
                  <a:gd name="T8" fmla="*/ 0 w 32"/>
                  <a:gd name="T9" fmla="*/ 16 h 17"/>
                  <a:gd name="T10" fmla="*/ 0 60000 65536"/>
                  <a:gd name="T11" fmla="*/ 0 60000 65536"/>
                  <a:gd name="T12" fmla="*/ 0 60000 65536"/>
                  <a:gd name="T13" fmla="*/ 0 60000 65536"/>
                  <a:gd name="T14" fmla="*/ 0 60000 65536"/>
                  <a:gd name="T15" fmla="*/ 0 w 32"/>
                  <a:gd name="T16" fmla="*/ 0 h 17"/>
                  <a:gd name="T17" fmla="*/ 32 w 32"/>
                  <a:gd name="T18" fmla="*/ 17 h 17"/>
                </a:gdLst>
                <a:ahLst/>
                <a:cxnLst>
                  <a:cxn ang="T10">
                    <a:pos x="T0" y="T1"/>
                  </a:cxn>
                  <a:cxn ang="T11">
                    <a:pos x="T2" y="T3"/>
                  </a:cxn>
                  <a:cxn ang="T12">
                    <a:pos x="T4" y="T5"/>
                  </a:cxn>
                  <a:cxn ang="T13">
                    <a:pos x="T6" y="T7"/>
                  </a:cxn>
                  <a:cxn ang="T14">
                    <a:pos x="T8" y="T9"/>
                  </a:cxn>
                </a:cxnLst>
                <a:rect l="T15" t="T16" r="T17" b="T18"/>
                <a:pathLst>
                  <a:path w="32" h="17">
                    <a:moveTo>
                      <a:pt x="0" y="16"/>
                    </a:moveTo>
                    <a:lnTo>
                      <a:pt x="31" y="16"/>
                    </a:lnTo>
                    <a:lnTo>
                      <a:pt x="31" y="0"/>
                    </a:lnTo>
                    <a:lnTo>
                      <a:pt x="0" y="0"/>
                    </a:lnTo>
                    <a:lnTo>
                      <a:pt x="0" y="16"/>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632" name="Freeform 284"/>
              <p:cNvSpPr>
                <a:spLocks/>
              </p:cNvSpPr>
              <p:nvPr/>
            </p:nvSpPr>
            <p:spPr bwMode="auto">
              <a:xfrm>
                <a:off x="1717" y="3173"/>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A0C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633" name="Freeform 285"/>
              <p:cNvSpPr>
                <a:spLocks/>
              </p:cNvSpPr>
              <p:nvPr/>
            </p:nvSpPr>
            <p:spPr bwMode="auto">
              <a:xfrm>
                <a:off x="1766" y="3173"/>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634" name="Freeform 286"/>
              <p:cNvSpPr>
                <a:spLocks/>
              </p:cNvSpPr>
              <p:nvPr/>
            </p:nvSpPr>
            <p:spPr bwMode="auto">
              <a:xfrm>
                <a:off x="1832" y="3173"/>
                <a:ext cx="16" cy="17"/>
              </a:xfrm>
              <a:custGeom>
                <a:avLst/>
                <a:gdLst>
                  <a:gd name="T0" fmla="*/ 0 w 16"/>
                  <a:gd name="T1" fmla="*/ 16 h 17"/>
                  <a:gd name="T2" fmla="*/ 15 w 16"/>
                  <a:gd name="T3" fmla="*/ 16 h 17"/>
                  <a:gd name="T4" fmla="*/ 15 w 16"/>
                  <a:gd name="T5" fmla="*/ 0 h 17"/>
                  <a:gd name="T6" fmla="*/ 0 w 16"/>
                  <a:gd name="T7" fmla="*/ 0 h 17"/>
                  <a:gd name="T8" fmla="*/ 0 w 16"/>
                  <a:gd name="T9" fmla="*/ 16 h 17"/>
                  <a:gd name="T10" fmla="*/ 0 60000 65536"/>
                  <a:gd name="T11" fmla="*/ 0 60000 65536"/>
                  <a:gd name="T12" fmla="*/ 0 60000 65536"/>
                  <a:gd name="T13" fmla="*/ 0 60000 65536"/>
                  <a:gd name="T14" fmla="*/ 0 60000 65536"/>
                  <a:gd name="T15" fmla="*/ 0 w 16"/>
                  <a:gd name="T16" fmla="*/ 0 h 17"/>
                  <a:gd name="T17" fmla="*/ 16 w 16"/>
                  <a:gd name="T18" fmla="*/ 17 h 17"/>
                </a:gdLst>
                <a:ahLst/>
                <a:cxnLst>
                  <a:cxn ang="T10">
                    <a:pos x="T0" y="T1"/>
                  </a:cxn>
                  <a:cxn ang="T11">
                    <a:pos x="T2" y="T3"/>
                  </a:cxn>
                  <a:cxn ang="T12">
                    <a:pos x="T4" y="T5"/>
                  </a:cxn>
                  <a:cxn ang="T13">
                    <a:pos x="T6" y="T7"/>
                  </a:cxn>
                  <a:cxn ang="T14">
                    <a:pos x="T8" y="T9"/>
                  </a:cxn>
                </a:cxnLst>
                <a:rect l="T15" t="T16" r="T17" b="T18"/>
                <a:pathLst>
                  <a:path w="16" h="17">
                    <a:moveTo>
                      <a:pt x="0" y="16"/>
                    </a:moveTo>
                    <a:lnTo>
                      <a:pt x="15" y="16"/>
                    </a:lnTo>
                    <a:lnTo>
                      <a:pt x="15" y="0"/>
                    </a:lnTo>
                    <a:lnTo>
                      <a:pt x="0" y="0"/>
                    </a:lnTo>
                    <a:lnTo>
                      <a:pt x="0" y="16"/>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635" name="Freeform 287"/>
              <p:cNvSpPr>
                <a:spLocks/>
              </p:cNvSpPr>
              <p:nvPr/>
            </p:nvSpPr>
            <p:spPr bwMode="auto">
              <a:xfrm>
                <a:off x="1848" y="3173"/>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A0C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636" name="Freeform 288"/>
              <p:cNvSpPr>
                <a:spLocks/>
              </p:cNvSpPr>
              <p:nvPr/>
            </p:nvSpPr>
            <p:spPr bwMode="auto">
              <a:xfrm>
                <a:off x="1881" y="3173"/>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637" name="Freeform 289"/>
              <p:cNvSpPr>
                <a:spLocks/>
              </p:cNvSpPr>
              <p:nvPr/>
            </p:nvSpPr>
            <p:spPr bwMode="auto">
              <a:xfrm>
                <a:off x="1914" y="3173"/>
                <a:ext cx="14" cy="17"/>
              </a:xfrm>
              <a:custGeom>
                <a:avLst/>
                <a:gdLst>
                  <a:gd name="T0" fmla="*/ 0 w 14"/>
                  <a:gd name="T1" fmla="*/ 16 h 17"/>
                  <a:gd name="T2" fmla="*/ 13 w 14"/>
                  <a:gd name="T3" fmla="*/ 16 h 17"/>
                  <a:gd name="T4" fmla="*/ 13 w 14"/>
                  <a:gd name="T5" fmla="*/ 0 h 17"/>
                  <a:gd name="T6" fmla="*/ 0 w 14"/>
                  <a:gd name="T7" fmla="*/ 0 h 17"/>
                  <a:gd name="T8" fmla="*/ 0 w 14"/>
                  <a:gd name="T9" fmla="*/ 16 h 17"/>
                  <a:gd name="T10" fmla="*/ 0 60000 65536"/>
                  <a:gd name="T11" fmla="*/ 0 60000 65536"/>
                  <a:gd name="T12" fmla="*/ 0 60000 65536"/>
                  <a:gd name="T13" fmla="*/ 0 60000 65536"/>
                  <a:gd name="T14" fmla="*/ 0 60000 65536"/>
                  <a:gd name="T15" fmla="*/ 0 w 14"/>
                  <a:gd name="T16" fmla="*/ 0 h 17"/>
                  <a:gd name="T17" fmla="*/ 14 w 14"/>
                  <a:gd name="T18" fmla="*/ 17 h 17"/>
                </a:gdLst>
                <a:ahLst/>
                <a:cxnLst>
                  <a:cxn ang="T10">
                    <a:pos x="T0" y="T1"/>
                  </a:cxn>
                  <a:cxn ang="T11">
                    <a:pos x="T2" y="T3"/>
                  </a:cxn>
                  <a:cxn ang="T12">
                    <a:pos x="T4" y="T5"/>
                  </a:cxn>
                  <a:cxn ang="T13">
                    <a:pos x="T6" y="T7"/>
                  </a:cxn>
                  <a:cxn ang="T14">
                    <a:pos x="T8" y="T9"/>
                  </a:cxn>
                </a:cxnLst>
                <a:rect l="T15" t="T16" r="T17" b="T18"/>
                <a:pathLst>
                  <a:path w="14" h="17">
                    <a:moveTo>
                      <a:pt x="0" y="16"/>
                    </a:moveTo>
                    <a:lnTo>
                      <a:pt x="13" y="16"/>
                    </a:lnTo>
                    <a:lnTo>
                      <a:pt x="13" y="0"/>
                    </a:lnTo>
                    <a:lnTo>
                      <a:pt x="0" y="0"/>
                    </a:lnTo>
                    <a:lnTo>
                      <a:pt x="0" y="16"/>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638" name="Freeform 290"/>
              <p:cNvSpPr>
                <a:spLocks/>
              </p:cNvSpPr>
              <p:nvPr/>
            </p:nvSpPr>
            <p:spPr bwMode="auto">
              <a:xfrm>
                <a:off x="1947" y="3173"/>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639" name="Freeform 291"/>
              <p:cNvSpPr>
                <a:spLocks/>
              </p:cNvSpPr>
              <p:nvPr/>
            </p:nvSpPr>
            <p:spPr bwMode="auto">
              <a:xfrm>
                <a:off x="2012" y="3173"/>
                <a:ext cx="31" cy="17"/>
              </a:xfrm>
              <a:custGeom>
                <a:avLst/>
                <a:gdLst>
                  <a:gd name="T0" fmla="*/ 0 w 31"/>
                  <a:gd name="T1" fmla="*/ 16 h 17"/>
                  <a:gd name="T2" fmla="*/ 30 w 31"/>
                  <a:gd name="T3" fmla="*/ 16 h 17"/>
                  <a:gd name="T4" fmla="*/ 30 w 31"/>
                  <a:gd name="T5" fmla="*/ 0 h 17"/>
                  <a:gd name="T6" fmla="*/ 0 w 31"/>
                  <a:gd name="T7" fmla="*/ 0 h 17"/>
                  <a:gd name="T8" fmla="*/ 0 w 31"/>
                  <a:gd name="T9" fmla="*/ 16 h 17"/>
                  <a:gd name="T10" fmla="*/ 0 60000 65536"/>
                  <a:gd name="T11" fmla="*/ 0 60000 65536"/>
                  <a:gd name="T12" fmla="*/ 0 60000 65536"/>
                  <a:gd name="T13" fmla="*/ 0 60000 65536"/>
                  <a:gd name="T14" fmla="*/ 0 60000 65536"/>
                  <a:gd name="T15" fmla="*/ 0 w 31"/>
                  <a:gd name="T16" fmla="*/ 0 h 17"/>
                  <a:gd name="T17" fmla="*/ 31 w 31"/>
                  <a:gd name="T18" fmla="*/ 17 h 17"/>
                </a:gdLst>
                <a:ahLst/>
                <a:cxnLst>
                  <a:cxn ang="T10">
                    <a:pos x="T0" y="T1"/>
                  </a:cxn>
                  <a:cxn ang="T11">
                    <a:pos x="T2" y="T3"/>
                  </a:cxn>
                  <a:cxn ang="T12">
                    <a:pos x="T4" y="T5"/>
                  </a:cxn>
                  <a:cxn ang="T13">
                    <a:pos x="T6" y="T7"/>
                  </a:cxn>
                  <a:cxn ang="T14">
                    <a:pos x="T8" y="T9"/>
                  </a:cxn>
                </a:cxnLst>
                <a:rect l="T15" t="T16" r="T17" b="T18"/>
                <a:pathLst>
                  <a:path w="31" h="17">
                    <a:moveTo>
                      <a:pt x="0" y="16"/>
                    </a:moveTo>
                    <a:lnTo>
                      <a:pt x="30" y="16"/>
                    </a:lnTo>
                    <a:lnTo>
                      <a:pt x="30" y="0"/>
                    </a:lnTo>
                    <a:lnTo>
                      <a:pt x="0" y="0"/>
                    </a:lnTo>
                    <a:lnTo>
                      <a:pt x="0" y="16"/>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640" name="Freeform 292"/>
              <p:cNvSpPr>
                <a:spLocks/>
              </p:cNvSpPr>
              <p:nvPr/>
            </p:nvSpPr>
            <p:spPr bwMode="auto">
              <a:xfrm>
                <a:off x="2062" y="3173"/>
                <a:ext cx="31" cy="17"/>
              </a:xfrm>
              <a:custGeom>
                <a:avLst/>
                <a:gdLst>
                  <a:gd name="T0" fmla="*/ 0 w 31"/>
                  <a:gd name="T1" fmla="*/ 16 h 17"/>
                  <a:gd name="T2" fmla="*/ 30 w 31"/>
                  <a:gd name="T3" fmla="*/ 16 h 17"/>
                  <a:gd name="T4" fmla="*/ 30 w 31"/>
                  <a:gd name="T5" fmla="*/ 0 h 17"/>
                  <a:gd name="T6" fmla="*/ 0 w 31"/>
                  <a:gd name="T7" fmla="*/ 0 h 17"/>
                  <a:gd name="T8" fmla="*/ 0 w 31"/>
                  <a:gd name="T9" fmla="*/ 16 h 17"/>
                  <a:gd name="T10" fmla="*/ 0 60000 65536"/>
                  <a:gd name="T11" fmla="*/ 0 60000 65536"/>
                  <a:gd name="T12" fmla="*/ 0 60000 65536"/>
                  <a:gd name="T13" fmla="*/ 0 60000 65536"/>
                  <a:gd name="T14" fmla="*/ 0 60000 65536"/>
                  <a:gd name="T15" fmla="*/ 0 w 31"/>
                  <a:gd name="T16" fmla="*/ 0 h 17"/>
                  <a:gd name="T17" fmla="*/ 31 w 31"/>
                  <a:gd name="T18" fmla="*/ 17 h 17"/>
                </a:gdLst>
                <a:ahLst/>
                <a:cxnLst>
                  <a:cxn ang="T10">
                    <a:pos x="T0" y="T1"/>
                  </a:cxn>
                  <a:cxn ang="T11">
                    <a:pos x="T2" y="T3"/>
                  </a:cxn>
                  <a:cxn ang="T12">
                    <a:pos x="T4" y="T5"/>
                  </a:cxn>
                  <a:cxn ang="T13">
                    <a:pos x="T6" y="T7"/>
                  </a:cxn>
                  <a:cxn ang="T14">
                    <a:pos x="T8" y="T9"/>
                  </a:cxn>
                </a:cxnLst>
                <a:rect l="T15" t="T16" r="T17" b="T18"/>
                <a:pathLst>
                  <a:path w="31" h="17">
                    <a:moveTo>
                      <a:pt x="0" y="16"/>
                    </a:moveTo>
                    <a:lnTo>
                      <a:pt x="30" y="16"/>
                    </a:lnTo>
                    <a:lnTo>
                      <a:pt x="30" y="0"/>
                    </a:lnTo>
                    <a:lnTo>
                      <a:pt x="0" y="0"/>
                    </a:lnTo>
                    <a:lnTo>
                      <a:pt x="0" y="16"/>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641" name="Freeform 293"/>
              <p:cNvSpPr>
                <a:spLocks/>
              </p:cNvSpPr>
              <p:nvPr/>
            </p:nvSpPr>
            <p:spPr bwMode="auto">
              <a:xfrm>
                <a:off x="1127" y="3155"/>
                <a:ext cx="14" cy="17"/>
              </a:xfrm>
              <a:custGeom>
                <a:avLst/>
                <a:gdLst>
                  <a:gd name="T0" fmla="*/ 0 w 14"/>
                  <a:gd name="T1" fmla="*/ 16 h 17"/>
                  <a:gd name="T2" fmla="*/ 13 w 14"/>
                  <a:gd name="T3" fmla="*/ 16 h 17"/>
                  <a:gd name="T4" fmla="*/ 13 w 14"/>
                  <a:gd name="T5" fmla="*/ 0 h 17"/>
                  <a:gd name="T6" fmla="*/ 0 w 14"/>
                  <a:gd name="T7" fmla="*/ 0 h 17"/>
                  <a:gd name="T8" fmla="*/ 0 w 14"/>
                  <a:gd name="T9" fmla="*/ 16 h 17"/>
                  <a:gd name="T10" fmla="*/ 0 60000 65536"/>
                  <a:gd name="T11" fmla="*/ 0 60000 65536"/>
                  <a:gd name="T12" fmla="*/ 0 60000 65536"/>
                  <a:gd name="T13" fmla="*/ 0 60000 65536"/>
                  <a:gd name="T14" fmla="*/ 0 60000 65536"/>
                  <a:gd name="T15" fmla="*/ 0 w 14"/>
                  <a:gd name="T16" fmla="*/ 0 h 17"/>
                  <a:gd name="T17" fmla="*/ 14 w 14"/>
                  <a:gd name="T18" fmla="*/ 17 h 17"/>
                </a:gdLst>
                <a:ahLst/>
                <a:cxnLst>
                  <a:cxn ang="T10">
                    <a:pos x="T0" y="T1"/>
                  </a:cxn>
                  <a:cxn ang="T11">
                    <a:pos x="T2" y="T3"/>
                  </a:cxn>
                  <a:cxn ang="T12">
                    <a:pos x="T4" y="T5"/>
                  </a:cxn>
                  <a:cxn ang="T13">
                    <a:pos x="T6" y="T7"/>
                  </a:cxn>
                  <a:cxn ang="T14">
                    <a:pos x="T8" y="T9"/>
                  </a:cxn>
                </a:cxnLst>
                <a:rect l="T15" t="T16" r="T17" b="T18"/>
                <a:pathLst>
                  <a:path w="14" h="17">
                    <a:moveTo>
                      <a:pt x="0" y="16"/>
                    </a:moveTo>
                    <a:lnTo>
                      <a:pt x="13" y="16"/>
                    </a:lnTo>
                    <a:lnTo>
                      <a:pt x="13" y="0"/>
                    </a:lnTo>
                    <a:lnTo>
                      <a:pt x="0" y="0"/>
                    </a:lnTo>
                    <a:lnTo>
                      <a:pt x="0" y="16"/>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642" name="Freeform 294"/>
              <p:cNvSpPr>
                <a:spLocks/>
              </p:cNvSpPr>
              <p:nvPr/>
            </p:nvSpPr>
            <p:spPr bwMode="auto">
              <a:xfrm>
                <a:off x="1175" y="3155"/>
                <a:ext cx="65" cy="17"/>
              </a:xfrm>
              <a:custGeom>
                <a:avLst/>
                <a:gdLst>
                  <a:gd name="T0" fmla="*/ 0 w 65"/>
                  <a:gd name="T1" fmla="*/ 16 h 17"/>
                  <a:gd name="T2" fmla="*/ 64 w 65"/>
                  <a:gd name="T3" fmla="*/ 16 h 17"/>
                  <a:gd name="T4" fmla="*/ 64 w 65"/>
                  <a:gd name="T5" fmla="*/ 0 h 17"/>
                  <a:gd name="T6" fmla="*/ 0 w 65"/>
                  <a:gd name="T7" fmla="*/ 0 h 17"/>
                  <a:gd name="T8" fmla="*/ 0 w 65"/>
                  <a:gd name="T9" fmla="*/ 16 h 17"/>
                  <a:gd name="T10" fmla="*/ 0 60000 65536"/>
                  <a:gd name="T11" fmla="*/ 0 60000 65536"/>
                  <a:gd name="T12" fmla="*/ 0 60000 65536"/>
                  <a:gd name="T13" fmla="*/ 0 60000 65536"/>
                  <a:gd name="T14" fmla="*/ 0 60000 65536"/>
                  <a:gd name="T15" fmla="*/ 0 w 65"/>
                  <a:gd name="T16" fmla="*/ 0 h 17"/>
                  <a:gd name="T17" fmla="*/ 65 w 65"/>
                  <a:gd name="T18" fmla="*/ 17 h 17"/>
                </a:gdLst>
                <a:ahLst/>
                <a:cxnLst>
                  <a:cxn ang="T10">
                    <a:pos x="T0" y="T1"/>
                  </a:cxn>
                  <a:cxn ang="T11">
                    <a:pos x="T2" y="T3"/>
                  </a:cxn>
                  <a:cxn ang="T12">
                    <a:pos x="T4" y="T5"/>
                  </a:cxn>
                  <a:cxn ang="T13">
                    <a:pos x="T6" y="T7"/>
                  </a:cxn>
                  <a:cxn ang="T14">
                    <a:pos x="T8" y="T9"/>
                  </a:cxn>
                </a:cxnLst>
                <a:rect l="T15" t="T16" r="T17" b="T18"/>
                <a:pathLst>
                  <a:path w="65" h="17">
                    <a:moveTo>
                      <a:pt x="0" y="16"/>
                    </a:moveTo>
                    <a:lnTo>
                      <a:pt x="64" y="16"/>
                    </a:lnTo>
                    <a:lnTo>
                      <a:pt x="64" y="0"/>
                    </a:lnTo>
                    <a:lnTo>
                      <a:pt x="0" y="0"/>
                    </a:lnTo>
                    <a:lnTo>
                      <a:pt x="0" y="16"/>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643" name="Freeform 295"/>
              <p:cNvSpPr>
                <a:spLocks/>
              </p:cNvSpPr>
              <p:nvPr/>
            </p:nvSpPr>
            <p:spPr bwMode="auto">
              <a:xfrm>
                <a:off x="1258" y="3155"/>
                <a:ext cx="14" cy="17"/>
              </a:xfrm>
              <a:custGeom>
                <a:avLst/>
                <a:gdLst>
                  <a:gd name="T0" fmla="*/ 0 w 14"/>
                  <a:gd name="T1" fmla="*/ 16 h 17"/>
                  <a:gd name="T2" fmla="*/ 13 w 14"/>
                  <a:gd name="T3" fmla="*/ 16 h 17"/>
                  <a:gd name="T4" fmla="*/ 13 w 14"/>
                  <a:gd name="T5" fmla="*/ 0 h 17"/>
                  <a:gd name="T6" fmla="*/ 0 w 14"/>
                  <a:gd name="T7" fmla="*/ 0 h 17"/>
                  <a:gd name="T8" fmla="*/ 0 w 14"/>
                  <a:gd name="T9" fmla="*/ 16 h 17"/>
                  <a:gd name="T10" fmla="*/ 0 60000 65536"/>
                  <a:gd name="T11" fmla="*/ 0 60000 65536"/>
                  <a:gd name="T12" fmla="*/ 0 60000 65536"/>
                  <a:gd name="T13" fmla="*/ 0 60000 65536"/>
                  <a:gd name="T14" fmla="*/ 0 60000 65536"/>
                  <a:gd name="T15" fmla="*/ 0 w 14"/>
                  <a:gd name="T16" fmla="*/ 0 h 17"/>
                  <a:gd name="T17" fmla="*/ 14 w 14"/>
                  <a:gd name="T18" fmla="*/ 17 h 17"/>
                </a:gdLst>
                <a:ahLst/>
                <a:cxnLst>
                  <a:cxn ang="T10">
                    <a:pos x="T0" y="T1"/>
                  </a:cxn>
                  <a:cxn ang="T11">
                    <a:pos x="T2" y="T3"/>
                  </a:cxn>
                  <a:cxn ang="T12">
                    <a:pos x="T4" y="T5"/>
                  </a:cxn>
                  <a:cxn ang="T13">
                    <a:pos x="T6" y="T7"/>
                  </a:cxn>
                  <a:cxn ang="T14">
                    <a:pos x="T8" y="T9"/>
                  </a:cxn>
                </a:cxnLst>
                <a:rect l="T15" t="T16" r="T17" b="T18"/>
                <a:pathLst>
                  <a:path w="14" h="17">
                    <a:moveTo>
                      <a:pt x="0" y="16"/>
                    </a:moveTo>
                    <a:lnTo>
                      <a:pt x="13" y="16"/>
                    </a:lnTo>
                    <a:lnTo>
                      <a:pt x="13" y="0"/>
                    </a:lnTo>
                    <a:lnTo>
                      <a:pt x="0" y="0"/>
                    </a:lnTo>
                    <a:lnTo>
                      <a:pt x="0" y="16"/>
                    </a:lnTo>
                  </a:path>
                </a:pathLst>
              </a:custGeom>
              <a:solidFill>
                <a:srgbClr val="A0C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644" name="Freeform 296"/>
              <p:cNvSpPr>
                <a:spLocks/>
              </p:cNvSpPr>
              <p:nvPr/>
            </p:nvSpPr>
            <p:spPr bwMode="auto">
              <a:xfrm>
                <a:off x="1323" y="3155"/>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A0C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645" name="Freeform 297"/>
              <p:cNvSpPr>
                <a:spLocks/>
              </p:cNvSpPr>
              <p:nvPr/>
            </p:nvSpPr>
            <p:spPr bwMode="auto">
              <a:xfrm>
                <a:off x="1339" y="3155"/>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646" name="Freeform 298"/>
              <p:cNvSpPr>
                <a:spLocks/>
              </p:cNvSpPr>
              <p:nvPr/>
            </p:nvSpPr>
            <p:spPr bwMode="auto">
              <a:xfrm>
                <a:off x="1389" y="3155"/>
                <a:ext cx="31" cy="17"/>
              </a:xfrm>
              <a:custGeom>
                <a:avLst/>
                <a:gdLst>
                  <a:gd name="T0" fmla="*/ 0 w 31"/>
                  <a:gd name="T1" fmla="*/ 16 h 17"/>
                  <a:gd name="T2" fmla="*/ 30 w 31"/>
                  <a:gd name="T3" fmla="*/ 16 h 17"/>
                  <a:gd name="T4" fmla="*/ 30 w 31"/>
                  <a:gd name="T5" fmla="*/ 0 h 17"/>
                  <a:gd name="T6" fmla="*/ 0 w 31"/>
                  <a:gd name="T7" fmla="*/ 0 h 17"/>
                  <a:gd name="T8" fmla="*/ 0 w 31"/>
                  <a:gd name="T9" fmla="*/ 16 h 17"/>
                  <a:gd name="T10" fmla="*/ 0 60000 65536"/>
                  <a:gd name="T11" fmla="*/ 0 60000 65536"/>
                  <a:gd name="T12" fmla="*/ 0 60000 65536"/>
                  <a:gd name="T13" fmla="*/ 0 60000 65536"/>
                  <a:gd name="T14" fmla="*/ 0 60000 65536"/>
                  <a:gd name="T15" fmla="*/ 0 w 31"/>
                  <a:gd name="T16" fmla="*/ 0 h 17"/>
                  <a:gd name="T17" fmla="*/ 31 w 31"/>
                  <a:gd name="T18" fmla="*/ 17 h 17"/>
                </a:gdLst>
                <a:ahLst/>
                <a:cxnLst>
                  <a:cxn ang="T10">
                    <a:pos x="T0" y="T1"/>
                  </a:cxn>
                  <a:cxn ang="T11">
                    <a:pos x="T2" y="T3"/>
                  </a:cxn>
                  <a:cxn ang="T12">
                    <a:pos x="T4" y="T5"/>
                  </a:cxn>
                  <a:cxn ang="T13">
                    <a:pos x="T6" y="T7"/>
                  </a:cxn>
                  <a:cxn ang="T14">
                    <a:pos x="T8" y="T9"/>
                  </a:cxn>
                </a:cxnLst>
                <a:rect l="T15" t="T16" r="T17" b="T18"/>
                <a:pathLst>
                  <a:path w="31" h="17">
                    <a:moveTo>
                      <a:pt x="0" y="16"/>
                    </a:moveTo>
                    <a:lnTo>
                      <a:pt x="30" y="16"/>
                    </a:lnTo>
                    <a:lnTo>
                      <a:pt x="30" y="0"/>
                    </a:lnTo>
                    <a:lnTo>
                      <a:pt x="0" y="0"/>
                    </a:lnTo>
                    <a:lnTo>
                      <a:pt x="0" y="16"/>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647" name="Freeform 299"/>
              <p:cNvSpPr>
                <a:spLocks/>
              </p:cNvSpPr>
              <p:nvPr/>
            </p:nvSpPr>
            <p:spPr bwMode="auto">
              <a:xfrm>
                <a:off x="1422" y="3155"/>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648" name="Freeform 300"/>
              <p:cNvSpPr>
                <a:spLocks/>
              </p:cNvSpPr>
              <p:nvPr/>
            </p:nvSpPr>
            <p:spPr bwMode="auto">
              <a:xfrm>
                <a:off x="1438" y="3155"/>
                <a:ext cx="16" cy="17"/>
              </a:xfrm>
              <a:custGeom>
                <a:avLst/>
                <a:gdLst>
                  <a:gd name="T0" fmla="*/ 0 w 16"/>
                  <a:gd name="T1" fmla="*/ 16 h 17"/>
                  <a:gd name="T2" fmla="*/ 15 w 16"/>
                  <a:gd name="T3" fmla="*/ 16 h 17"/>
                  <a:gd name="T4" fmla="*/ 15 w 16"/>
                  <a:gd name="T5" fmla="*/ 0 h 17"/>
                  <a:gd name="T6" fmla="*/ 0 w 16"/>
                  <a:gd name="T7" fmla="*/ 0 h 17"/>
                  <a:gd name="T8" fmla="*/ 0 w 16"/>
                  <a:gd name="T9" fmla="*/ 16 h 17"/>
                  <a:gd name="T10" fmla="*/ 0 60000 65536"/>
                  <a:gd name="T11" fmla="*/ 0 60000 65536"/>
                  <a:gd name="T12" fmla="*/ 0 60000 65536"/>
                  <a:gd name="T13" fmla="*/ 0 60000 65536"/>
                  <a:gd name="T14" fmla="*/ 0 60000 65536"/>
                  <a:gd name="T15" fmla="*/ 0 w 16"/>
                  <a:gd name="T16" fmla="*/ 0 h 17"/>
                  <a:gd name="T17" fmla="*/ 16 w 16"/>
                  <a:gd name="T18" fmla="*/ 17 h 17"/>
                </a:gdLst>
                <a:ahLst/>
                <a:cxnLst>
                  <a:cxn ang="T10">
                    <a:pos x="T0" y="T1"/>
                  </a:cxn>
                  <a:cxn ang="T11">
                    <a:pos x="T2" y="T3"/>
                  </a:cxn>
                  <a:cxn ang="T12">
                    <a:pos x="T4" y="T5"/>
                  </a:cxn>
                  <a:cxn ang="T13">
                    <a:pos x="T6" y="T7"/>
                  </a:cxn>
                  <a:cxn ang="T14">
                    <a:pos x="T8" y="T9"/>
                  </a:cxn>
                </a:cxnLst>
                <a:rect l="T15" t="T16" r="T17" b="T18"/>
                <a:pathLst>
                  <a:path w="16" h="17">
                    <a:moveTo>
                      <a:pt x="0" y="16"/>
                    </a:moveTo>
                    <a:lnTo>
                      <a:pt x="15" y="16"/>
                    </a:lnTo>
                    <a:lnTo>
                      <a:pt x="15" y="0"/>
                    </a:lnTo>
                    <a:lnTo>
                      <a:pt x="0" y="0"/>
                    </a:lnTo>
                    <a:lnTo>
                      <a:pt x="0" y="16"/>
                    </a:lnTo>
                  </a:path>
                </a:pathLst>
              </a:custGeom>
              <a:solidFill>
                <a:srgbClr val="FFFF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649" name="Freeform 301" descr="Light horizontal"/>
              <p:cNvSpPr>
                <a:spLocks/>
              </p:cNvSpPr>
              <p:nvPr/>
            </p:nvSpPr>
            <p:spPr bwMode="auto">
              <a:xfrm>
                <a:off x="1455" y="3155"/>
                <a:ext cx="14" cy="17"/>
              </a:xfrm>
              <a:custGeom>
                <a:avLst/>
                <a:gdLst>
                  <a:gd name="T0" fmla="*/ 0 w 14"/>
                  <a:gd name="T1" fmla="*/ 16 h 17"/>
                  <a:gd name="T2" fmla="*/ 13 w 14"/>
                  <a:gd name="T3" fmla="*/ 16 h 17"/>
                  <a:gd name="T4" fmla="*/ 13 w 14"/>
                  <a:gd name="T5" fmla="*/ 0 h 17"/>
                  <a:gd name="T6" fmla="*/ 0 w 14"/>
                  <a:gd name="T7" fmla="*/ 0 h 17"/>
                  <a:gd name="T8" fmla="*/ 0 w 14"/>
                  <a:gd name="T9" fmla="*/ 16 h 17"/>
                  <a:gd name="T10" fmla="*/ 0 60000 65536"/>
                  <a:gd name="T11" fmla="*/ 0 60000 65536"/>
                  <a:gd name="T12" fmla="*/ 0 60000 65536"/>
                  <a:gd name="T13" fmla="*/ 0 60000 65536"/>
                  <a:gd name="T14" fmla="*/ 0 60000 65536"/>
                  <a:gd name="T15" fmla="*/ 0 w 14"/>
                  <a:gd name="T16" fmla="*/ 0 h 17"/>
                  <a:gd name="T17" fmla="*/ 14 w 14"/>
                  <a:gd name="T18" fmla="*/ 17 h 17"/>
                </a:gdLst>
                <a:ahLst/>
                <a:cxnLst>
                  <a:cxn ang="T10">
                    <a:pos x="T0" y="T1"/>
                  </a:cxn>
                  <a:cxn ang="T11">
                    <a:pos x="T2" y="T3"/>
                  </a:cxn>
                  <a:cxn ang="T12">
                    <a:pos x="T4" y="T5"/>
                  </a:cxn>
                  <a:cxn ang="T13">
                    <a:pos x="T6" y="T7"/>
                  </a:cxn>
                  <a:cxn ang="T14">
                    <a:pos x="T8" y="T9"/>
                  </a:cxn>
                </a:cxnLst>
                <a:rect l="T15" t="T16" r="T17" b="T18"/>
                <a:pathLst>
                  <a:path w="14" h="17">
                    <a:moveTo>
                      <a:pt x="0" y="16"/>
                    </a:moveTo>
                    <a:lnTo>
                      <a:pt x="13" y="16"/>
                    </a:lnTo>
                    <a:lnTo>
                      <a:pt x="13" y="0"/>
                    </a:lnTo>
                    <a:lnTo>
                      <a:pt x="0" y="0"/>
                    </a:lnTo>
                    <a:lnTo>
                      <a:pt x="0" y="16"/>
                    </a:lnTo>
                  </a:path>
                </a:pathLst>
              </a:custGeom>
              <a:pattFill prst="ltHorz">
                <a:fgClr>
                  <a:srgbClr val="FF0000"/>
                </a:fgClr>
                <a:bgClr>
                  <a:srgbClr val="C0F0FF"/>
                </a:bgClr>
              </a:patt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650" name="Freeform 302"/>
              <p:cNvSpPr>
                <a:spLocks/>
              </p:cNvSpPr>
              <p:nvPr/>
            </p:nvSpPr>
            <p:spPr bwMode="auto">
              <a:xfrm>
                <a:off x="1471" y="3155"/>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651" name="Freeform 303"/>
              <p:cNvSpPr>
                <a:spLocks/>
              </p:cNvSpPr>
              <p:nvPr/>
            </p:nvSpPr>
            <p:spPr bwMode="auto">
              <a:xfrm>
                <a:off x="1487" y="3155"/>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A0C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652" name="Freeform 304"/>
              <p:cNvSpPr>
                <a:spLocks/>
              </p:cNvSpPr>
              <p:nvPr/>
            </p:nvSpPr>
            <p:spPr bwMode="auto">
              <a:xfrm>
                <a:off x="1503" y="3155"/>
                <a:ext cx="49" cy="17"/>
              </a:xfrm>
              <a:custGeom>
                <a:avLst/>
                <a:gdLst>
                  <a:gd name="T0" fmla="*/ 0 w 49"/>
                  <a:gd name="T1" fmla="*/ 16 h 17"/>
                  <a:gd name="T2" fmla="*/ 48 w 49"/>
                  <a:gd name="T3" fmla="*/ 16 h 17"/>
                  <a:gd name="T4" fmla="*/ 48 w 49"/>
                  <a:gd name="T5" fmla="*/ 0 h 17"/>
                  <a:gd name="T6" fmla="*/ 0 w 49"/>
                  <a:gd name="T7" fmla="*/ 0 h 17"/>
                  <a:gd name="T8" fmla="*/ 0 w 49"/>
                  <a:gd name="T9" fmla="*/ 16 h 17"/>
                  <a:gd name="T10" fmla="*/ 0 60000 65536"/>
                  <a:gd name="T11" fmla="*/ 0 60000 65536"/>
                  <a:gd name="T12" fmla="*/ 0 60000 65536"/>
                  <a:gd name="T13" fmla="*/ 0 60000 65536"/>
                  <a:gd name="T14" fmla="*/ 0 60000 65536"/>
                  <a:gd name="T15" fmla="*/ 0 w 49"/>
                  <a:gd name="T16" fmla="*/ 0 h 17"/>
                  <a:gd name="T17" fmla="*/ 49 w 49"/>
                  <a:gd name="T18" fmla="*/ 17 h 17"/>
                </a:gdLst>
                <a:ahLst/>
                <a:cxnLst>
                  <a:cxn ang="T10">
                    <a:pos x="T0" y="T1"/>
                  </a:cxn>
                  <a:cxn ang="T11">
                    <a:pos x="T2" y="T3"/>
                  </a:cxn>
                  <a:cxn ang="T12">
                    <a:pos x="T4" y="T5"/>
                  </a:cxn>
                  <a:cxn ang="T13">
                    <a:pos x="T6" y="T7"/>
                  </a:cxn>
                  <a:cxn ang="T14">
                    <a:pos x="T8" y="T9"/>
                  </a:cxn>
                </a:cxnLst>
                <a:rect l="T15" t="T16" r="T17" b="T18"/>
                <a:pathLst>
                  <a:path w="49" h="17">
                    <a:moveTo>
                      <a:pt x="0" y="16"/>
                    </a:moveTo>
                    <a:lnTo>
                      <a:pt x="48" y="16"/>
                    </a:lnTo>
                    <a:lnTo>
                      <a:pt x="48" y="0"/>
                    </a:lnTo>
                    <a:lnTo>
                      <a:pt x="0" y="0"/>
                    </a:lnTo>
                    <a:lnTo>
                      <a:pt x="0" y="16"/>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653" name="Freeform 305"/>
              <p:cNvSpPr>
                <a:spLocks/>
              </p:cNvSpPr>
              <p:nvPr/>
            </p:nvSpPr>
            <p:spPr bwMode="auto">
              <a:xfrm>
                <a:off x="1569" y="3155"/>
                <a:ext cx="32" cy="17"/>
              </a:xfrm>
              <a:custGeom>
                <a:avLst/>
                <a:gdLst>
                  <a:gd name="T0" fmla="*/ 0 w 32"/>
                  <a:gd name="T1" fmla="*/ 16 h 17"/>
                  <a:gd name="T2" fmla="*/ 31 w 32"/>
                  <a:gd name="T3" fmla="*/ 16 h 17"/>
                  <a:gd name="T4" fmla="*/ 31 w 32"/>
                  <a:gd name="T5" fmla="*/ 0 h 17"/>
                  <a:gd name="T6" fmla="*/ 0 w 32"/>
                  <a:gd name="T7" fmla="*/ 0 h 17"/>
                  <a:gd name="T8" fmla="*/ 0 w 32"/>
                  <a:gd name="T9" fmla="*/ 16 h 17"/>
                  <a:gd name="T10" fmla="*/ 0 60000 65536"/>
                  <a:gd name="T11" fmla="*/ 0 60000 65536"/>
                  <a:gd name="T12" fmla="*/ 0 60000 65536"/>
                  <a:gd name="T13" fmla="*/ 0 60000 65536"/>
                  <a:gd name="T14" fmla="*/ 0 60000 65536"/>
                  <a:gd name="T15" fmla="*/ 0 w 32"/>
                  <a:gd name="T16" fmla="*/ 0 h 17"/>
                  <a:gd name="T17" fmla="*/ 32 w 32"/>
                  <a:gd name="T18" fmla="*/ 17 h 17"/>
                </a:gdLst>
                <a:ahLst/>
                <a:cxnLst>
                  <a:cxn ang="T10">
                    <a:pos x="T0" y="T1"/>
                  </a:cxn>
                  <a:cxn ang="T11">
                    <a:pos x="T2" y="T3"/>
                  </a:cxn>
                  <a:cxn ang="T12">
                    <a:pos x="T4" y="T5"/>
                  </a:cxn>
                  <a:cxn ang="T13">
                    <a:pos x="T6" y="T7"/>
                  </a:cxn>
                  <a:cxn ang="T14">
                    <a:pos x="T8" y="T9"/>
                  </a:cxn>
                </a:cxnLst>
                <a:rect l="T15" t="T16" r="T17" b="T18"/>
                <a:pathLst>
                  <a:path w="32" h="17">
                    <a:moveTo>
                      <a:pt x="0" y="16"/>
                    </a:moveTo>
                    <a:lnTo>
                      <a:pt x="31" y="16"/>
                    </a:lnTo>
                    <a:lnTo>
                      <a:pt x="31" y="0"/>
                    </a:lnTo>
                    <a:lnTo>
                      <a:pt x="0" y="0"/>
                    </a:lnTo>
                    <a:lnTo>
                      <a:pt x="0" y="16"/>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654" name="Freeform 306"/>
              <p:cNvSpPr>
                <a:spLocks/>
              </p:cNvSpPr>
              <p:nvPr/>
            </p:nvSpPr>
            <p:spPr bwMode="auto">
              <a:xfrm>
                <a:off x="1651" y="3155"/>
                <a:ext cx="16" cy="17"/>
              </a:xfrm>
              <a:custGeom>
                <a:avLst/>
                <a:gdLst>
                  <a:gd name="T0" fmla="*/ 0 w 16"/>
                  <a:gd name="T1" fmla="*/ 16 h 17"/>
                  <a:gd name="T2" fmla="*/ 15 w 16"/>
                  <a:gd name="T3" fmla="*/ 16 h 17"/>
                  <a:gd name="T4" fmla="*/ 15 w 16"/>
                  <a:gd name="T5" fmla="*/ 0 h 17"/>
                  <a:gd name="T6" fmla="*/ 0 w 16"/>
                  <a:gd name="T7" fmla="*/ 0 h 17"/>
                  <a:gd name="T8" fmla="*/ 0 w 16"/>
                  <a:gd name="T9" fmla="*/ 16 h 17"/>
                  <a:gd name="T10" fmla="*/ 0 60000 65536"/>
                  <a:gd name="T11" fmla="*/ 0 60000 65536"/>
                  <a:gd name="T12" fmla="*/ 0 60000 65536"/>
                  <a:gd name="T13" fmla="*/ 0 60000 65536"/>
                  <a:gd name="T14" fmla="*/ 0 60000 65536"/>
                  <a:gd name="T15" fmla="*/ 0 w 16"/>
                  <a:gd name="T16" fmla="*/ 0 h 17"/>
                  <a:gd name="T17" fmla="*/ 16 w 16"/>
                  <a:gd name="T18" fmla="*/ 17 h 17"/>
                </a:gdLst>
                <a:ahLst/>
                <a:cxnLst>
                  <a:cxn ang="T10">
                    <a:pos x="T0" y="T1"/>
                  </a:cxn>
                  <a:cxn ang="T11">
                    <a:pos x="T2" y="T3"/>
                  </a:cxn>
                  <a:cxn ang="T12">
                    <a:pos x="T4" y="T5"/>
                  </a:cxn>
                  <a:cxn ang="T13">
                    <a:pos x="T6" y="T7"/>
                  </a:cxn>
                  <a:cxn ang="T14">
                    <a:pos x="T8" y="T9"/>
                  </a:cxn>
                </a:cxnLst>
                <a:rect l="T15" t="T16" r="T17" b="T18"/>
                <a:pathLst>
                  <a:path w="16" h="17">
                    <a:moveTo>
                      <a:pt x="0" y="16"/>
                    </a:moveTo>
                    <a:lnTo>
                      <a:pt x="15" y="16"/>
                    </a:lnTo>
                    <a:lnTo>
                      <a:pt x="15" y="0"/>
                    </a:lnTo>
                    <a:lnTo>
                      <a:pt x="0" y="0"/>
                    </a:lnTo>
                    <a:lnTo>
                      <a:pt x="0" y="16"/>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655" name="Freeform 307"/>
              <p:cNvSpPr>
                <a:spLocks/>
              </p:cNvSpPr>
              <p:nvPr/>
            </p:nvSpPr>
            <p:spPr bwMode="auto">
              <a:xfrm>
                <a:off x="1667" y="3155"/>
                <a:ext cx="49" cy="17"/>
              </a:xfrm>
              <a:custGeom>
                <a:avLst/>
                <a:gdLst>
                  <a:gd name="T0" fmla="*/ 0 w 49"/>
                  <a:gd name="T1" fmla="*/ 16 h 17"/>
                  <a:gd name="T2" fmla="*/ 48 w 49"/>
                  <a:gd name="T3" fmla="*/ 16 h 17"/>
                  <a:gd name="T4" fmla="*/ 48 w 49"/>
                  <a:gd name="T5" fmla="*/ 0 h 17"/>
                  <a:gd name="T6" fmla="*/ 0 w 49"/>
                  <a:gd name="T7" fmla="*/ 0 h 17"/>
                  <a:gd name="T8" fmla="*/ 0 w 49"/>
                  <a:gd name="T9" fmla="*/ 16 h 17"/>
                  <a:gd name="T10" fmla="*/ 0 60000 65536"/>
                  <a:gd name="T11" fmla="*/ 0 60000 65536"/>
                  <a:gd name="T12" fmla="*/ 0 60000 65536"/>
                  <a:gd name="T13" fmla="*/ 0 60000 65536"/>
                  <a:gd name="T14" fmla="*/ 0 60000 65536"/>
                  <a:gd name="T15" fmla="*/ 0 w 49"/>
                  <a:gd name="T16" fmla="*/ 0 h 17"/>
                  <a:gd name="T17" fmla="*/ 49 w 49"/>
                  <a:gd name="T18" fmla="*/ 17 h 17"/>
                </a:gdLst>
                <a:ahLst/>
                <a:cxnLst>
                  <a:cxn ang="T10">
                    <a:pos x="T0" y="T1"/>
                  </a:cxn>
                  <a:cxn ang="T11">
                    <a:pos x="T2" y="T3"/>
                  </a:cxn>
                  <a:cxn ang="T12">
                    <a:pos x="T4" y="T5"/>
                  </a:cxn>
                  <a:cxn ang="T13">
                    <a:pos x="T6" y="T7"/>
                  </a:cxn>
                  <a:cxn ang="T14">
                    <a:pos x="T8" y="T9"/>
                  </a:cxn>
                </a:cxnLst>
                <a:rect l="T15" t="T16" r="T17" b="T18"/>
                <a:pathLst>
                  <a:path w="49" h="17">
                    <a:moveTo>
                      <a:pt x="0" y="16"/>
                    </a:moveTo>
                    <a:lnTo>
                      <a:pt x="48" y="16"/>
                    </a:lnTo>
                    <a:lnTo>
                      <a:pt x="48" y="0"/>
                    </a:lnTo>
                    <a:lnTo>
                      <a:pt x="0" y="0"/>
                    </a:lnTo>
                    <a:lnTo>
                      <a:pt x="0" y="16"/>
                    </a:lnTo>
                  </a:path>
                </a:pathLst>
              </a:custGeom>
              <a:solidFill>
                <a:srgbClr val="A0C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656" name="Freeform 308"/>
              <p:cNvSpPr>
                <a:spLocks/>
              </p:cNvSpPr>
              <p:nvPr/>
            </p:nvSpPr>
            <p:spPr bwMode="auto">
              <a:xfrm>
                <a:off x="1750" y="3155"/>
                <a:ext cx="14" cy="17"/>
              </a:xfrm>
              <a:custGeom>
                <a:avLst/>
                <a:gdLst>
                  <a:gd name="T0" fmla="*/ 0 w 14"/>
                  <a:gd name="T1" fmla="*/ 16 h 17"/>
                  <a:gd name="T2" fmla="*/ 13 w 14"/>
                  <a:gd name="T3" fmla="*/ 16 h 17"/>
                  <a:gd name="T4" fmla="*/ 13 w 14"/>
                  <a:gd name="T5" fmla="*/ 0 h 17"/>
                  <a:gd name="T6" fmla="*/ 0 w 14"/>
                  <a:gd name="T7" fmla="*/ 0 h 17"/>
                  <a:gd name="T8" fmla="*/ 0 w 14"/>
                  <a:gd name="T9" fmla="*/ 16 h 17"/>
                  <a:gd name="T10" fmla="*/ 0 60000 65536"/>
                  <a:gd name="T11" fmla="*/ 0 60000 65536"/>
                  <a:gd name="T12" fmla="*/ 0 60000 65536"/>
                  <a:gd name="T13" fmla="*/ 0 60000 65536"/>
                  <a:gd name="T14" fmla="*/ 0 60000 65536"/>
                  <a:gd name="T15" fmla="*/ 0 w 14"/>
                  <a:gd name="T16" fmla="*/ 0 h 17"/>
                  <a:gd name="T17" fmla="*/ 14 w 14"/>
                  <a:gd name="T18" fmla="*/ 17 h 17"/>
                </a:gdLst>
                <a:ahLst/>
                <a:cxnLst>
                  <a:cxn ang="T10">
                    <a:pos x="T0" y="T1"/>
                  </a:cxn>
                  <a:cxn ang="T11">
                    <a:pos x="T2" y="T3"/>
                  </a:cxn>
                  <a:cxn ang="T12">
                    <a:pos x="T4" y="T5"/>
                  </a:cxn>
                  <a:cxn ang="T13">
                    <a:pos x="T6" y="T7"/>
                  </a:cxn>
                  <a:cxn ang="T14">
                    <a:pos x="T8" y="T9"/>
                  </a:cxn>
                </a:cxnLst>
                <a:rect l="T15" t="T16" r="T17" b="T18"/>
                <a:pathLst>
                  <a:path w="14" h="17">
                    <a:moveTo>
                      <a:pt x="0" y="16"/>
                    </a:moveTo>
                    <a:lnTo>
                      <a:pt x="13" y="16"/>
                    </a:lnTo>
                    <a:lnTo>
                      <a:pt x="13" y="0"/>
                    </a:lnTo>
                    <a:lnTo>
                      <a:pt x="0" y="0"/>
                    </a:lnTo>
                    <a:lnTo>
                      <a:pt x="0" y="16"/>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657" name="Freeform 309"/>
              <p:cNvSpPr>
                <a:spLocks/>
              </p:cNvSpPr>
              <p:nvPr/>
            </p:nvSpPr>
            <p:spPr bwMode="auto">
              <a:xfrm>
                <a:off x="1766" y="3155"/>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A0C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658" name="Freeform 310"/>
              <p:cNvSpPr>
                <a:spLocks/>
              </p:cNvSpPr>
              <p:nvPr/>
            </p:nvSpPr>
            <p:spPr bwMode="auto">
              <a:xfrm>
                <a:off x="1783" y="3155"/>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659" name="Freeform 311"/>
              <p:cNvSpPr>
                <a:spLocks/>
              </p:cNvSpPr>
              <p:nvPr/>
            </p:nvSpPr>
            <p:spPr bwMode="auto">
              <a:xfrm>
                <a:off x="1799" y="3155"/>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A0C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660" name="Freeform 312"/>
              <p:cNvSpPr>
                <a:spLocks/>
              </p:cNvSpPr>
              <p:nvPr/>
            </p:nvSpPr>
            <p:spPr bwMode="auto">
              <a:xfrm>
                <a:off x="1815" y="3155"/>
                <a:ext cx="33" cy="17"/>
              </a:xfrm>
              <a:custGeom>
                <a:avLst/>
                <a:gdLst>
                  <a:gd name="T0" fmla="*/ 0 w 33"/>
                  <a:gd name="T1" fmla="*/ 16 h 17"/>
                  <a:gd name="T2" fmla="*/ 32 w 33"/>
                  <a:gd name="T3" fmla="*/ 16 h 17"/>
                  <a:gd name="T4" fmla="*/ 32 w 33"/>
                  <a:gd name="T5" fmla="*/ 0 h 17"/>
                  <a:gd name="T6" fmla="*/ 0 w 33"/>
                  <a:gd name="T7" fmla="*/ 0 h 17"/>
                  <a:gd name="T8" fmla="*/ 0 w 33"/>
                  <a:gd name="T9" fmla="*/ 16 h 17"/>
                  <a:gd name="T10" fmla="*/ 0 60000 65536"/>
                  <a:gd name="T11" fmla="*/ 0 60000 65536"/>
                  <a:gd name="T12" fmla="*/ 0 60000 65536"/>
                  <a:gd name="T13" fmla="*/ 0 60000 65536"/>
                  <a:gd name="T14" fmla="*/ 0 60000 65536"/>
                  <a:gd name="T15" fmla="*/ 0 w 33"/>
                  <a:gd name="T16" fmla="*/ 0 h 17"/>
                  <a:gd name="T17" fmla="*/ 33 w 33"/>
                  <a:gd name="T18" fmla="*/ 17 h 17"/>
                </a:gdLst>
                <a:ahLst/>
                <a:cxnLst>
                  <a:cxn ang="T10">
                    <a:pos x="T0" y="T1"/>
                  </a:cxn>
                  <a:cxn ang="T11">
                    <a:pos x="T2" y="T3"/>
                  </a:cxn>
                  <a:cxn ang="T12">
                    <a:pos x="T4" y="T5"/>
                  </a:cxn>
                  <a:cxn ang="T13">
                    <a:pos x="T6" y="T7"/>
                  </a:cxn>
                  <a:cxn ang="T14">
                    <a:pos x="T8" y="T9"/>
                  </a:cxn>
                </a:cxnLst>
                <a:rect l="T15" t="T16" r="T17" b="T18"/>
                <a:pathLst>
                  <a:path w="33" h="17">
                    <a:moveTo>
                      <a:pt x="0" y="16"/>
                    </a:moveTo>
                    <a:lnTo>
                      <a:pt x="32" y="16"/>
                    </a:lnTo>
                    <a:lnTo>
                      <a:pt x="32" y="0"/>
                    </a:lnTo>
                    <a:lnTo>
                      <a:pt x="0" y="0"/>
                    </a:lnTo>
                    <a:lnTo>
                      <a:pt x="0" y="16"/>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661" name="Freeform 313"/>
              <p:cNvSpPr>
                <a:spLocks/>
              </p:cNvSpPr>
              <p:nvPr/>
            </p:nvSpPr>
            <p:spPr bwMode="auto">
              <a:xfrm>
                <a:off x="1864" y="3155"/>
                <a:ext cx="16" cy="17"/>
              </a:xfrm>
              <a:custGeom>
                <a:avLst/>
                <a:gdLst>
                  <a:gd name="T0" fmla="*/ 0 w 16"/>
                  <a:gd name="T1" fmla="*/ 16 h 17"/>
                  <a:gd name="T2" fmla="*/ 15 w 16"/>
                  <a:gd name="T3" fmla="*/ 16 h 17"/>
                  <a:gd name="T4" fmla="*/ 15 w 16"/>
                  <a:gd name="T5" fmla="*/ 0 h 17"/>
                  <a:gd name="T6" fmla="*/ 0 w 16"/>
                  <a:gd name="T7" fmla="*/ 0 h 17"/>
                  <a:gd name="T8" fmla="*/ 0 w 16"/>
                  <a:gd name="T9" fmla="*/ 16 h 17"/>
                  <a:gd name="T10" fmla="*/ 0 60000 65536"/>
                  <a:gd name="T11" fmla="*/ 0 60000 65536"/>
                  <a:gd name="T12" fmla="*/ 0 60000 65536"/>
                  <a:gd name="T13" fmla="*/ 0 60000 65536"/>
                  <a:gd name="T14" fmla="*/ 0 60000 65536"/>
                  <a:gd name="T15" fmla="*/ 0 w 16"/>
                  <a:gd name="T16" fmla="*/ 0 h 17"/>
                  <a:gd name="T17" fmla="*/ 16 w 16"/>
                  <a:gd name="T18" fmla="*/ 17 h 17"/>
                </a:gdLst>
                <a:ahLst/>
                <a:cxnLst>
                  <a:cxn ang="T10">
                    <a:pos x="T0" y="T1"/>
                  </a:cxn>
                  <a:cxn ang="T11">
                    <a:pos x="T2" y="T3"/>
                  </a:cxn>
                  <a:cxn ang="T12">
                    <a:pos x="T4" y="T5"/>
                  </a:cxn>
                  <a:cxn ang="T13">
                    <a:pos x="T6" y="T7"/>
                  </a:cxn>
                  <a:cxn ang="T14">
                    <a:pos x="T8" y="T9"/>
                  </a:cxn>
                </a:cxnLst>
                <a:rect l="T15" t="T16" r="T17" b="T18"/>
                <a:pathLst>
                  <a:path w="16" h="17">
                    <a:moveTo>
                      <a:pt x="0" y="16"/>
                    </a:moveTo>
                    <a:lnTo>
                      <a:pt x="15" y="16"/>
                    </a:lnTo>
                    <a:lnTo>
                      <a:pt x="15" y="0"/>
                    </a:lnTo>
                    <a:lnTo>
                      <a:pt x="0" y="0"/>
                    </a:lnTo>
                    <a:lnTo>
                      <a:pt x="0" y="16"/>
                    </a:lnTo>
                  </a:path>
                </a:pathLst>
              </a:custGeom>
              <a:solidFill>
                <a:srgbClr val="A0C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662" name="Freeform 314"/>
              <p:cNvSpPr>
                <a:spLocks/>
              </p:cNvSpPr>
              <p:nvPr/>
            </p:nvSpPr>
            <p:spPr bwMode="auto">
              <a:xfrm>
                <a:off x="1881" y="3155"/>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663" name="Freeform 315"/>
              <p:cNvSpPr>
                <a:spLocks/>
              </p:cNvSpPr>
              <p:nvPr/>
            </p:nvSpPr>
            <p:spPr bwMode="auto">
              <a:xfrm>
                <a:off x="1914" y="3155"/>
                <a:ext cx="14" cy="17"/>
              </a:xfrm>
              <a:custGeom>
                <a:avLst/>
                <a:gdLst>
                  <a:gd name="T0" fmla="*/ 0 w 14"/>
                  <a:gd name="T1" fmla="*/ 16 h 17"/>
                  <a:gd name="T2" fmla="*/ 13 w 14"/>
                  <a:gd name="T3" fmla="*/ 16 h 17"/>
                  <a:gd name="T4" fmla="*/ 13 w 14"/>
                  <a:gd name="T5" fmla="*/ 0 h 17"/>
                  <a:gd name="T6" fmla="*/ 0 w 14"/>
                  <a:gd name="T7" fmla="*/ 0 h 17"/>
                  <a:gd name="T8" fmla="*/ 0 w 14"/>
                  <a:gd name="T9" fmla="*/ 16 h 17"/>
                  <a:gd name="T10" fmla="*/ 0 60000 65536"/>
                  <a:gd name="T11" fmla="*/ 0 60000 65536"/>
                  <a:gd name="T12" fmla="*/ 0 60000 65536"/>
                  <a:gd name="T13" fmla="*/ 0 60000 65536"/>
                  <a:gd name="T14" fmla="*/ 0 60000 65536"/>
                  <a:gd name="T15" fmla="*/ 0 w 14"/>
                  <a:gd name="T16" fmla="*/ 0 h 17"/>
                  <a:gd name="T17" fmla="*/ 14 w 14"/>
                  <a:gd name="T18" fmla="*/ 17 h 17"/>
                </a:gdLst>
                <a:ahLst/>
                <a:cxnLst>
                  <a:cxn ang="T10">
                    <a:pos x="T0" y="T1"/>
                  </a:cxn>
                  <a:cxn ang="T11">
                    <a:pos x="T2" y="T3"/>
                  </a:cxn>
                  <a:cxn ang="T12">
                    <a:pos x="T4" y="T5"/>
                  </a:cxn>
                  <a:cxn ang="T13">
                    <a:pos x="T6" y="T7"/>
                  </a:cxn>
                  <a:cxn ang="T14">
                    <a:pos x="T8" y="T9"/>
                  </a:cxn>
                </a:cxnLst>
                <a:rect l="T15" t="T16" r="T17" b="T18"/>
                <a:pathLst>
                  <a:path w="14" h="17">
                    <a:moveTo>
                      <a:pt x="0" y="16"/>
                    </a:moveTo>
                    <a:lnTo>
                      <a:pt x="13" y="16"/>
                    </a:lnTo>
                    <a:lnTo>
                      <a:pt x="13" y="0"/>
                    </a:lnTo>
                    <a:lnTo>
                      <a:pt x="0" y="0"/>
                    </a:lnTo>
                    <a:lnTo>
                      <a:pt x="0" y="16"/>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664" name="Freeform 316"/>
              <p:cNvSpPr>
                <a:spLocks/>
              </p:cNvSpPr>
              <p:nvPr/>
            </p:nvSpPr>
            <p:spPr bwMode="auto">
              <a:xfrm>
                <a:off x="1931" y="3155"/>
                <a:ext cx="13" cy="17"/>
              </a:xfrm>
              <a:custGeom>
                <a:avLst/>
                <a:gdLst>
                  <a:gd name="T0" fmla="*/ 0 w 13"/>
                  <a:gd name="T1" fmla="*/ 16 h 17"/>
                  <a:gd name="T2" fmla="*/ 12 w 13"/>
                  <a:gd name="T3" fmla="*/ 16 h 17"/>
                  <a:gd name="T4" fmla="*/ 12 w 13"/>
                  <a:gd name="T5" fmla="*/ 0 h 17"/>
                  <a:gd name="T6" fmla="*/ 0 w 13"/>
                  <a:gd name="T7" fmla="*/ 0 h 17"/>
                  <a:gd name="T8" fmla="*/ 0 w 13"/>
                  <a:gd name="T9" fmla="*/ 16 h 17"/>
                  <a:gd name="T10" fmla="*/ 0 60000 65536"/>
                  <a:gd name="T11" fmla="*/ 0 60000 65536"/>
                  <a:gd name="T12" fmla="*/ 0 60000 65536"/>
                  <a:gd name="T13" fmla="*/ 0 60000 65536"/>
                  <a:gd name="T14" fmla="*/ 0 60000 65536"/>
                  <a:gd name="T15" fmla="*/ 0 w 13"/>
                  <a:gd name="T16" fmla="*/ 0 h 17"/>
                  <a:gd name="T17" fmla="*/ 13 w 13"/>
                  <a:gd name="T18" fmla="*/ 17 h 17"/>
                </a:gdLst>
                <a:ahLst/>
                <a:cxnLst>
                  <a:cxn ang="T10">
                    <a:pos x="T0" y="T1"/>
                  </a:cxn>
                  <a:cxn ang="T11">
                    <a:pos x="T2" y="T3"/>
                  </a:cxn>
                  <a:cxn ang="T12">
                    <a:pos x="T4" y="T5"/>
                  </a:cxn>
                  <a:cxn ang="T13">
                    <a:pos x="T6" y="T7"/>
                  </a:cxn>
                  <a:cxn ang="T14">
                    <a:pos x="T8" y="T9"/>
                  </a:cxn>
                </a:cxnLst>
                <a:rect l="T15" t="T16" r="T17" b="T18"/>
                <a:pathLst>
                  <a:path w="13" h="17">
                    <a:moveTo>
                      <a:pt x="0" y="16"/>
                    </a:moveTo>
                    <a:lnTo>
                      <a:pt x="12" y="16"/>
                    </a:lnTo>
                    <a:lnTo>
                      <a:pt x="12" y="0"/>
                    </a:lnTo>
                    <a:lnTo>
                      <a:pt x="0" y="0"/>
                    </a:lnTo>
                    <a:lnTo>
                      <a:pt x="0" y="16"/>
                    </a:lnTo>
                  </a:path>
                </a:pathLst>
              </a:custGeom>
              <a:solidFill>
                <a:srgbClr val="A0C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665" name="Freeform 317"/>
              <p:cNvSpPr>
                <a:spLocks/>
              </p:cNvSpPr>
              <p:nvPr/>
            </p:nvSpPr>
            <p:spPr bwMode="auto">
              <a:xfrm>
                <a:off x="1963" y="3155"/>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666" name="Freeform 318"/>
              <p:cNvSpPr>
                <a:spLocks/>
              </p:cNvSpPr>
              <p:nvPr/>
            </p:nvSpPr>
            <p:spPr bwMode="auto">
              <a:xfrm>
                <a:off x="1979" y="3155"/>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667" name="Freeform 319"/>
              <p:cNvSpPr>
                <a:spLocks/>
              </p:cNvSpPr>
              <p:nvPr/>
            </p:nvSpPr>
            <p:spPr bwMode="auto">
              <a:xfrm>
                <a:off x="1996" y="3155"/>
                <a:ext cx="32" cy="17"/>
              </a:xfrm>
              <a:custGeom>
                <a:avLst/>
                <a:gdLst>
                  <a:gd name="T0" fmla="*/ 0 w 32"/>
                  <a:gd name="T1" fmla="*/ 16 h 17"/>
                  <a:gd name="T2" fmla="*/ 31 w 32"/>
                  <a:gd name="T3" fmla="*/ 16 h 17"/>
                  <a:gd name="T4" fmla="*/ 31 w 32"/>
                  <a:gd name="T5" fmla="*/ 0 h 17"/>
                  <a:gd name="T6" fmla="*/ 0 w 32"/>
                  <a:gd name="T7" fmla="*/ 0 h 17"/>
                  <a:gd name="T8" fmla="*/ 0 w 32"/>
                  <a:gd name="T9" fmla="*/ 16 h 17"/>
                  <a:gd name="T10" fmla="*/ 0 60000 65536"/>
                  <a:gd name="T11" fmla="*/ 0 60000 65536"/>
                  <a:gd name="T12" fmla="*/ 0 60000 65536"/>
                  <a:gd name="T13" fmla="*/ 0 60000 65536"/>
                  <a:gd name="T14" fmla="*/ 0 60000 65536"/>
                  <a:gd name="T15" fmla="*/ 0 w 32"/>
                  <a:gd name="T16" fmla="*/ 0 h 17"/>
                  <a:gd name="T17" fmla="*/ 32 w 32"/>
                  <a:gd name="T18" fmla="*/ 17 h 17"/>
                </a:gdLst>
                <a:ahLst/>
                <a:cxnLst>
                  <a:cxn ang="T10">
                    <a:pos x="T0" y="T1"/>
                  </a:cxn>
                  <a:cxn ang="T11">
                    <a:pos x="T2" y="T3"/>
                  </a:cxn>
                  <a:cxn ang="T12">
                    <a:pos x="T4" y="T5"/>
                  </a:cxn>
                  <a:cxn ang="T13">
                    <a:pos x="T6" y="T7"/>
                  </a:cxn>
                  <a:cxn ang="T14">
                    <a:pos x="T8" y="T9"/>
                  </a:cxn>
                </a:cxnLst>
                <a:rect l="T15" t="T16" r="T17" b="T18"/>
                <a:pathLst>
                  <a:path w="32" h="17">
                    <a:moveTo>
                      <a:pt x="0" y="16"/>
                    </a:moveTo>
                    <a:lnTo>
                      <a:pt x="31" y="16"/>
                    </a:lnTo>
                    <a:lnTo>
                      <a:pt x="31" y="0"/>
                    </a:lnTo>
                    <a:lnTo>
                      <a:pt x="0" y="0"/>
                    </a:lnTo>
                    <a:lnTo>
                      <a:pt x="0" y="16"/>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668" name="Freeform 320"/>
              <p:cNvSpPr>
                <a:spLocks/>
              </p:cNvSpPr>
              <p:nvPr/>
            </p:nvSpPr>
            <p:spPr bwMode="auto">
              <a:xfrm>
                <a:off x="2028" y="3155"/>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A0C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669" name="Freeform 321"/>
              <p:cNvSpPr>
                <a:spLocks/>
              </p:cNvSpPr>
              <p:nvPr/>
            </p:nvSpPr>
            <p:spPr bwMode="auto">
              <a:xfrm>
                <a:off x="2046" y="3155"/>
                <a:ext cx="14" cy="17"/>
              </a:xfrm>
              <a:custGeom>
                <a:avLst/>
                <a:gdLst>
                  <a:gd name="T0" fmla="*/ 0 w 14"/>
                  <a:gd name="T1" fmla="*/ 16 h 17"/>
                  <a:gd name="T2" fmla="*/ 13 w 14"/>
                  <a:gd name="T3" fmla="*/ 16 h 17"/>
                  <a:gd name="T4" fmla="*/ 13 w 14"/>
                  <a:gd name="T5" fmla="*/ 0 h 17"/>
                  <a:gd name="T6" fmla="*/ 0 w 14"/>
                  <a:gd name="T7" fmla="*/ 0 h 17"/>
                  <a:gd name="T8" fmla="*/ 0 w 14"/>
                  <a:gd name="T9" fmla="*/ 16 h 17"/>
                  <a:gd name="T10" fmla="*/ 0 60000 65536"/>
                  <a:gd name="T11" fmla="*/ 0 60000 65536"/>
                  <a:gd name="T12" fmla="*/ 0 60000 65536"/>
                  <a:gd name="T13" fmla="*/ 0 60000 65536"/>
                  <a:gd name="T14" fmla="*/ 0 60000 65536"/>
                  <a:gd name="T15" fmla="*/ 0 w 14"/>
                  <a:gd name="T16" fmla="*/ 0 h 17"/>
                  <a:gd name="T17" fmla="*/ 14 w 14"/>
                  <a:gd name="T18" fmla="*/ 17 h 17"/>
                </a:gdLst>
                <a:ahLst/>
                <a:cxnLst>
                  <a:cxn ang="T10">
                    <a:pos x="T0" y="T1"/>
                  </a:cxn>
                  <a:cxn ang="T11">
                    <a:pos x="T2" y="T3"/>
                  </a:cxn>
                  <a:cxn ang="T12">
                    <a:pos x="T4" y="T5"/>
                  </a:cxn>
                  <a:cxn ang="T13">
                    <a:pos x="T6" y="T7"/>
                  </a:cxn>
                  <a:cxn ang="T14">
                    <a:pos x="T8" y="T9"/>
                  </a:cxn>
                </a:cxnLst>
                <a:rect l="T15" t="T16" r="T17" b="T18"/>
                <a:pathLst>
                  <a:path w="14" h="17">
                    <a:moveTo>
                      <a:pt x="0" y="16"/>
                    </a:moveTo>
                    <a:lnTo>
                      <a:pt x="13" y="16"/>
                    </a:lnTo>
                    <a:lnTo>
                      <a:pt x="13" y="0"/>
                    </a:lnTo>
                    <a:lnTo>
                      <a:pt x="0" y="0"/>
                    </a:lnTo>
                    <a:lnTo>
                      <a:pt x="0" y="16"/>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670" name="Freeform 322"/>
              <p:cNvSpPr>
                <a:spLocks/>
              </p:cNvSpPr>
              <p:nvPr/>
            </p:nvSpPr>
            <p:spPr bwMode="auto">
              <a:xfrm>
                <a:off x="2062" y="3155"/>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A0C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671" name="Freeform 323"/>
              <p:cNvSpPr>
                <a:spLocks/>
              </p:cNvSpPr>
              <p:nvPr/>
            </p:nvSpPr>
            <p:spPr bwMode="auto">
              <a:xfrm>
                <a:off x="2095" y="3155"/>
                <a:ext cx="14" cy="17"/>
              </a:xfrm>
              <a:custGeom>
                <a:avLst/>
                <a:gdLst>
                  <a:gd name="T0" fmla="*/ 0 w 14"/>
                  <a:gd name="T1" fmla="*/ 16 h 17"/>
                  <a:gd name="T2" fmla="*/ 13 w 14"/>
                  <a:gd name="T3" fmla="*/ 16 h 17"/>
                  <a:gd name="T4" fmla="*/ 13 w 14"/>
                  <a:gd name="T5" fmla="*/ 0 h 17"/>
                  <a:gd name="T6" fmla="*/ 0 w 14"/>
                  <a:gd name="T7" fmla="*/ 0 h 17"/>
                  <a:gd name="T8" fmla="*/ 0 w 14"/>
                  <a:gd name="T9" fmla="*/ 16 h 17"/>
                  <a:gd name="T10" fmla="*/ 0 60000 65536"/>
                  <a:gd name="T11" fmla="*/ 0 60000 65536"/>
                  <a:gd name="T12" fmla="*/ 0 60000 65536"/>
                  <a:gd name="T13" fmla="*/ 0 60000 65536"/>
                  <a:gd name="T14" fmla="*/ 0 60000 65536"/>
                  <a:gd name="T15" fmla="*/ 0 w 14"/>
                  <a:gd name="T16" fmla="*/ 0 h 17"/>
                  <a:gd name="T17" fmla="*/ 14 w 14"/>
                  <a:gd name="T18" fmla="*/ 17 h 17"/>
                </a:gdLst>
                <a:ahLst/>
                <a:cxnLst>
                  <a:cxn ang="T10">
                    <a:pos x="T0" y="T1"/>
                  </a:cxn>
                  <a:cxn ang="T11">
                    <a:pos x="T2" y="T3"/>
                  </a:cxn>
                  <a:cxn ang="T12">
                    <a:pos x="T4" y="T5"/>
                  </a:cxn>
                  <a:cxn ang="T13">
                    <a:pos x="T6" y="T7"/>
                  </a:cxn>
                  <a:cxn ang="T14">
                    <a:pos x="T8" y="T9"/>
                  </a:cxn>
                </a:cxnLst>
                <a:rect l="T15" t="T16" r="T17" b="T18"/>
                <a:pathLst>
                  <a:path w="14" h="17">
                    <a:moveTo>
                      <a:pt x="0" y="16"/>
                    </a:moveTo>
                    <a:lnTo>
                      <a:pt x="13" y="16"/>
                    </a:lnTo>
                    <a:lnTo>
                      <a:pt x="13" y="0"/>
                    </a:lnTo>
                    <a:lnTo>
                      <a:pt x="0" y="0"/>
                    </a:lnTo>
                    <a:lnTo>
                      <a:pt x="0" y="16"/>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672" name="Freeform 324"/>
              <p:cNvSpPr>
                <a:spLocks/>
              </p:cNvSpPr>
              <p:nvPr/>
            </p:nvSpPr>
            <p:spPr bwMode="auto">
              <a:xfrm>
                <a:off x="1159" y="3138"/>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673" name="Freeform 325"/>
              <p:cNvSpPr>
                <a:spLocks/>
              </p:cNvSpPr>
              <p:nvPr/>
            </p:nvSpPr>
            <p:spPr bwMode="auto">
              <a:xfrm>
                <a:off x="1208" y="3138"/>
                <a:ext cx="16" cy="17"/>
              </a:xfrm>
              <a:custGeom>
                <a:avLst/>
                <a:gdLst>
                  <a:gd name="T0" fmla="*/ 0 w 16"/>
                  <a:gd name="T1" fmla="*/ 16 h 17"/>
                  <a:gd name="T2" fmla="*/ 15 w 16"/>
                  <a:gd name="T3" fmla="*/ 16 h 17"/>
                  <a:gd name="T4" fmla="*/ 15 w 16"/>
                  <a:gd name="T5" fmla="*/ 0 h 17"/>
                  <a:gd name="T6" fmla="*/ 0 w 16"/>
                  <a:gd name="T7" fmla="*/ 0 h 17"/>
                  <a:gd name="T8" fmla="*/ 0 w 16"/>
                  <a:gd name="T9" fmla="*/ 16 h 17"/>
                  <a:gd name="T10" fmla="*/ 0 60000 65536"/>
                  <a:gd name="T11" fmla="*/ 0 60000 65536"/>
                  <a:gd name="T12" fmla="*/ 0 60000 65536"/>
                  <a:gd name="T13" fmla="*/ 0 60000 65536"/>
                  <a:gd name="T14" fmla="*/ 0 60000 65536"/>
                  <a:gd name="T15" fmla="*/ 0 w 16"/>
                  <a:gd name="T16" fmla="*/ 0 h 17"/>
                  <a:gd name="T17" fmla="*/ 16 w 16"/>
                  <a:gd name="T18" fmla="*/ 17 h 17"/>
                </a:gdLst>
                <a:ahLst/>
                <a:cxnLst>
                  <a:cxn ang="T10">
                    <a:pos x="T0" y="T1"/>
                  </a:cxn>
                  <a:cxn ang="T11">
                    <a:pos x="T2" y="T3"/>
                  </a:cxn>
                  <a:cxn ang="T12">
                    <a:pos x="T4" y="T5"/>
                  </a:cxn>
                  <a:cxn ang="T13">
                    <a:pos x="T6" y="T7"/>
                  </a:cxn>
                  <a:cxn ang="T14">
                    <a:pos x="T8" y="T9"/>
                  </a:cxn>
                </a:cxnLst>
                <a:rect l="T15" t="T16" r="T17" b="T18"/>
                <a:pathLst>
                  <a:path w="16" h="17">
                    <a:moveTo>
                      <a:pt x="0" y="16"/>
                    </a:moveTo>
                    <a:lnTo>
                      <a:pt x="15" y="16"/>
                    </a:lnTo>
                    <a:lnTo>
                      <a:pt x="15" y="0"/>
                    </a:lnTo>
                    <a:lnTo>
                      <a:pt x="0" y="0"/>
                    </a:lnTo>
                    <a:lnTo>
                      <a:pt x="0" y="16"/>
                    </a:lnTo>
                  </a:path>
                </a:pathLst>
              </a:custGeom>
              <a:solidFill>
                <a:srgbClr val="A0C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674" name="Freeform 326"/>
              <p:cNvSpPr>
                <a:spLocks/>
              </p:cNvSpPr>
              <p:nvPr/>
            </p:nvSpPr>
            <p:spPr bwMode="auto">
              <a:xfrm>
                <a:off x="1258" y="3138"/>
                <a:ext cx="14" cy="17"/>
              </a:xfrm>
              <a:custGeom>
                <a:avLst/>
                <a:gdLst>
                  <a:gd name="T0" fmla="*/ 0 w 14"/>
                  <a:gd name="T1" fmla="*/ 16 h 17"/>
                  <a:gd name="T2" fmla="*/ 13 w 14"/>
                  <a:gd name="T3" fmla="*/ 16 h 17"/>
                  <a:gd name="T4" fmla="*/ 13 w 14"/>
                  <a:gd name="T5" fmla="*/ 0 h 17"/>
                  <a:gd name="T6" fmla="*/ 0 w 14"/>
                  <a:gd name="T7" fmla="*/ 0 h 17"/>
                  <a:gd name="T8" fmla="*/ 0 w 14"/>
                  <a:gd name="T9" fmla="*/ 16 h 17"/>
                  <a:gd name="T10" fmla="*/ 0 60000 65536"/>
                  <a:gd name="T11" fmla="*/ 0 60000 65536"/>
                  <a:gd name="T12" fmla="*/ 0 60000 65536"/>
                  <a:gd name="T13" fmla="*/ 0 60000 65536"/>
                  <a:gd name="T14" fmla="*/ 0 60000 65536"/>
                  <a:gd name="T15" fmla="*/ 0 w 14"/>
                  <a:gd name="T16" fmla="*/ 0 h 17"/>
                  <a:gd name="T17" fmla="*/ 14 w 14"/>
                  <a:gd name="T18" fmla="*/ 17 h 17"/>
                </a:gdLst>
                <a:ahLst/>
                <a:cxnLst>
                  <a:cxn ang="T10">
                    <a:pos x="T0" y="T1"/>
                  </a:cxn>
                  <a:cxn ang="T11">
                    <a:pos x="T2" y="T3"/>
                  </a:cxn>
                  <a:cxn ang="T12">
                    <a:pos x="T4" y="T5"/>
                  </a:cxn>
                  <a:cxn ang="T13">
                    <a:pos x="T6" y="T7"/>
                  </a:cxn>
                  <a:cxn ang="T14">
                    <a:pos x="T8" y="T9"/>
                  </a:cxn>
                </a:cxnLst>
                <a:rect l="T15" t="T16" r="T17" b="T18"/>
                <a:pathLst>
                  <a:path w="14" h="17">
                    <a:moveTo>
                      <a:pt x="0" y="16"/>
                    </a:moveTo>
                    <a:lnTo>
                      <a:pt x="13" y="16"/>
                    </a:lnTo>
                    <a:lnTo>
                      <a:pt x="13" y="0"/>
                    </a:lnTo>
                    <a:lnTo>
                      <a:pt x="0" y="0"/>
                    </a:lnTo>
                    <a:lnTo>
                      <a:pt x="0" y="16"/>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675" name="Freeform 327"/>
              <p:cNvSpPr>
                <a:spLocks/>
              </p:cNvSpPr>
              <p:nvPr/>
            </p:nvSpPr>
            <p:spPr bwMode="auto">
              <a:xfrm>
                <a:off x="1290" y="3138"/>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A0C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676" name="Freeform 328"/>
              <p:cNvSpPr>
                <a:spLocks/>
              </p:cNvSpPr>
              <p:nvPr/>
            </p:nvSpPr>
            <p:spPr bwMode="auto">
              <a:xfrm>
                <a:off x="1339" y="3138"/>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677" name="Freeform 329"/>
              <p:cNvSpPr>
                <a:spLocks/>
              </p:cNvSpPr>
              <p:nvPr/>
            </p:nvSpPr>
            <p:spPr bwMode="auto">
              <a:xfrm>
                <a:off x="1422" y="3138"/>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678" name="Freeform 330"/>
              <p:cNvSpPr>
                <a:spLocks/>
              </p:cNvSpPr>
              <p:nvPr/>
            </p:nvSpPr>
            <p:spPr bwMode="auto">
              <a:xfrm>
                <a:off x="1438" y="3138"/>
                <a:ext cx="31" cy="17"/>
              </a:xfrm>
              <a:custGeom>
                <a:avLst/>
                <a:gdLst>
                  <a:gd name="T0" fmla="*/ 0 w 31"/>
                  <a:gd name="T1" fmla="*/ 16 h 17"/>
                  <a:gd name="T2" fmla="*/ 30 w 31"/>
                  <a:gd name="T3" fmla="*/ 16 h 17"/>
                  <a:gd name="T4" fmla="*/ 30 w 31"/>
                  <a:gd name="T5" fmla="*/ 0 h 17"/>
                  <a:gd name="T6" fmla="*/ 0 w 31"/>
                  <a:gd name="T7" fmla="*/ 0 h 17"/>
                  <a:gd name="T8" fmla="*/ 0 w 31"/>
                  <a:gd name="T9" fmla="*/ 16 h 17"/>
                  <a:gd name="T10" fmla="*/ 0 60000 65536"/>
                  <a:gd name="T11" fmla="*/ 0 60000 65536"/>
                  <a:gd name="T12" fmla="*/ 0 60000 65536"/>
                  <a:gd name="T13" fmla="*/ 0 60000 65536"/>
                  <a:gd name="T14" fmla="*/ 0 60000 65536"/>
                  <a:gd name="T15" fmla="*/ 0 w 31"/>
                  <a:gd name="T16" fmla="*/ 0 h 17"/>
                  <a:gd name="T17" fmla="*/ 31 w 31"/>
                  <a:gd name="T18" fmla="*/ 17 h 17"/>
                </a:gdLst>
                <a:ahLst/>
                <a:cxnLst>
                  <a:cxn ang="T10">
                    <a:pos x="T0" y="T1"/>
                  </a:cxn>
                  <a:cxn ang="T11">
                    <a:pos x="T2" y="T3"/>
                  </a:cxn>
                  <a:cxn ang="T12">
                    <a:pos x="T4" y="T5"/>
                  </a:cxn>
                  <a:cxn ang="T13">
                    <a:pos x="T6" y="T7"/>
                  </a:cxn>
                  <a:cxn ang="T14">
                    <a:pos x="T8" y="T9"/>
                  </a:cxn>
                </a:cxnLst>
                <a:rect l="T15" t="T16" r="T17" b="T18"/>
                <a:pathLst>
                  <a:path w="31" h="17">
                    <a:moveTo>
                      <a:pt x="0" y="16"/>
                    </a:moveTo>
                    <a:lnTo>
                      <a:pt x="30" y="16"/>
                    </a:lnTo>
                    <a:lnTo>
                      <a:pt x="30" y="0"/>
                    </a:lnTo>
                    <a:lnTo>
                      <a:pt x="0" y="0"/>
                    </a:lnTo>
                    <a:lnTo>
                      <a:pt x="0" y="16"/>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679" name="Freeform 331"/>
              <p:cNvSpPr>
                <a:spLocks/>
              </p:cNvSpPr>
              <p:nvPr/>
            </p:nvSpPr>
            <p:spPr bwMode="auto">
              <a:xfrm>
                <a:off x="1471" y="3138"/>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680" name="Freeform 332"/>
              <p:cNvSpPr>
                <a:spLocks/>
              </p:cNvSpPr>
              <p:nvPr/>
            </p:nvSpPr>
            <p:spPr bwMode="auto">
              <a:xfrm>
                <a:off x="1487" y="3138"/>
                <a:ext cx="32" cy="17"/>
              </a:xfrm>
              <a:custGeom>
                <a:avLst/>
                <a:gdLst>
                  <a:gd name="T0" fmla="*/ 0 w 32"/>
                  <a:gd name="T1" fmla="*/ 16 h 17"/>
                  <a:gd name="T2" fmla="*/ 31 w 32"/>
                  <a:gd name="T3" fmla="*/ 16 h 17"/>
                  <a:gd name="T4" fmla="*/ 31 w 32"/>
                  <a:gd name="T5" fmla="*/ 0 h 17"/>
                  <a:gd name="T6" fmla="*/ 0 w 32"/>
                  <a:gd name="T7" fmla="*/ 0 h 17"/>
                  <a:gd name="T8" fmla="*/ 0 w 32"/>
                  <a:gd name="T9" fmla="*/ 16 h 17"/>
                  <a:gd name="T10" fmla="*/ 0 60000 65536"/>
                  <a:gd name="T11" fmla="*/ 0 60000 65536"/>
                  <a:gd name="T12" fmla="*/ 0 60000 65536"/>
                  <a:gd name="T13" fmla="*/ 0 60000 65536"/>
                  <a:gd name="T14" fmla="*/ 0 60000 65536"/>
                  <a:gd name="T15" fmla="*/ 0 w 32"/>
                  <a:gd name="T16" fmla="*/ 0 h 17"/>
                  <a:gd name="T17" fmla="*/ 32 w 32"/>
                  <a:gd name="T18" fmla="*/ 17 h 17"/>
                </a:gdLst>
                <a:ahLst/>
                <a:cxnLst>
                  <a:cxn ang="T10">
                    <a:pos x="T0" y="T1"/>
                  </a:cxn>
                  <a:cxn ang="T11">
                    <a:pos x="T2" y="T3"/>
                  </a:cxn>
                  <a:cxn ang="T12">
                    <a:pos x="T4" y="T5"/>
                  </a:cxn>
                  <a:cxn ang="T13">
                    <a:pos x="T6" y="T7"/>
                  </a:cxn>
                  <a:cxn ang="T14">
                    <a:pos x="T8" y="T9"/>
                  </a:cxn>
                </a:cxnLst>
                <a:rect l="T15" t="T16" r="T17" b="T18"/>
                <a:pathLst>
                  <a:path w="32" h="17">
                    <a:moveTo>
                      <a:pt x="0" y="16"/>
                    </a:moveTo>
                    <a:lnTo>
                      <a:pt x="31" y="16"/>
                    </a:lnTo>
                    <a:lnTo>
                      <a:pt x="31" y="0"/>
                    </a:lnTo>
                    <a:lnTo>
                      <a:pt x="0" y="0"/>
                    </a:lnTo>
                    <a:lnTo>
                      <a:pt x="0" y="16"/>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681" name="Freeform 333"/>
              <p:cNvSpPr>
                <a:spLocks/>
              </p:cNvSpPr>
              <p:nvPr/>
            </p:nvSpPr>
            <p:spPr bwMode="auto">
              <a:xfrm>
                <a:off x="1520" y="3138"/>
                <a:ext cx="16" cy="17"/>
              </a:xfrm>
              <a:custGeom>
                <a:avLst/>
                <a:gdLst>
                  <a:gd name="T0" fmla="*/ 0 w 16"/>
                  <a:gd name="T1" fmla="*/ 16 h 17"/>
                  <a:gd name="T2" fmla="*/ 15 w 16"/>
                  <a:gd name="T3" fmla="*/ 16 h 17"/>
                  <a:gd name="T4" fmla="*/ 15 w 16"/>
                  <a:gd name="T5" fmla="*/ 0 h 17"/>
                  <a:gd name="T6" fmla="*/ 0 w 16"/>
                  <a:gd name="T7" fmla="*/ 0 h 17"/>
                  <a:gd name="T8" fmla="*/ 0 w 16"/>
                  <a:gd name="T9" fmla="*/ 16 h 17"/>
                  <a:gd name="T10" fmla="*/ 0 60000 65536"/>
                  <a:gd name="T11" fmla="*/ 0 60000 65536"/>
                  <a:gd name="T12" fmla="*/ 0 60000 65536"/>
                  <a:gd name="T13" fmla="*/ 0 60000 65536"/>
                  <a:gd name="T14" fmla="*/ 0 60000 65536"/>
                  <a:gd name="T15" fmla="*/ 0 w 16"/>
                  <a:gd name="T16" fmla="*/ 0 h 17"/>
                  <a:gd name="T17" fmla="*/ 16 w 16"/>
                  <a:gd name="T18" fmla="*/ 17 h 17"/>
                </a:gdLst>
                <a:ahLst/>
                <a:cxnLst>
                  <a:cxn ang="T10">
                    <a:pos x="T0" y="T1"/>
                  </a:cxn>
                  <a:cxn ang="T11">
                    <a:pos x="T2" y="T3"/>
                  </a:cxn>
                  <a:cxn ang="T12">
                    <a:pos x="T4" y="T5"/>
                  </a:cxn>
                  <a:cxn ang="T13">
                    <a:pos x="T6" y="T7"/>
                  </a:cxn>
                  <a:cxn ang="T14">
                    <a:pos x="T8" y="T9"/>
                  </a:cxn>
                </a:cxnLst>
                <a:rect l="T15" t="T16" r="T17" b="T18"/>
                <a:pathLst>
                  <a:path w="16" h="17">
                    <a:moveTo>
                      <a:pt x="0" y="16"/>
                    </a:moveTo>
                    <a:lnTo>
                      <a:pt x="15" y="16"/>
                    </a:lnTo>
                    <a:lnTo>
                      <a:pt x="15" y="0"/>
                    </a:lnTo>
                    <a:lnTo>
                      <a:pt x="0" y="0"/>
                    </a:lnTo>
                    <a:lnTo>
                      <a:pt x="0" y="16"/>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682" name="Freeform 334"/>
              <p:cNvSpPr>
                <a:spLocks/>
              </p:cNvSpPr>
              <p:nvPr/>
            </p:nvSpPr>
            <p:spPr bwMode="auto">
              <a:xfrm>
                <a:off x="1537" y="3138"/>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A0C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683" name="Freeform 335"/>
              <p:cNvSpPr>
                <a:spLocks/>
              </p:cNvSpPr>
              <p:nvPr/>
            </p:nvSpPr>
            <p:spPr bwMode="auto">
              <a:xfrm>
                <a:off x="1552" y="3138"/>
                <a:ext cx="65" cy="17"/>
              </a:xfrm>
              <a:custGeom>
                <a:avLst/>
                <a:gdLst>
                  <a:gd name="T0" fmla="*/ 0 w 65"/>
                  <a:gd name="T1" fmla="*/ 16 h 17"/>
                  <a:gd name="T2" fmla="*/ 64 w 65"/>
                  <a:gd name="T3" fmla="*/ 16 h 17"/>
                  <a:gd name="T4" fmla="*/ 64 w 65"/>
                  <a:gd name="T5" fmla="*/ 0 h 17"/>
                  <a:gd name="T6" fmla="*/ 0 w 65"/>
                  <a:gd name="T7" fmla="*/ 0 h 17"/>
                  <a:gd name="T8" fmla="*/ 0 w 65"/>
                  <a:gd name="T9" fmla="*/ 16 h 17"/>
                  <a:gd name="T10" fmla="*/ 0 60000 65536"/>
                  <a:gd name="T11" fmla="*/ 0 60000 65536"/>
                  <a:gd name="T12" fmla="*/ 0 60000 65536"/>
                  <a:gd name="T13" fmla="*/ 0 60000 65536"/>
                  <a:gd name="T14" fmla="*/ 0 60000 65536"/>
                  <a:gd name="T15" fmla="*/ 0 w 65"/>
                  <a:gd name="T16" fmla="*/ 0 h 17"/>
                  <a:gd name="T17" fmla="*/ 65 w 65"/>
                  <a:gd name="T18" fmla="*/ 17 h 17"/>
                </a:gdLst>
                <a:ahLst/>
                <a:cxnLst>
                  <a:cxn ang="T10">
                    <a:pos x="T0" y="T1"/>
                  </a:cxn>
                  <a:cxn ang="T11">
                    <a:pos x="T2" y="T3"/>
                  </a:cxn>
                  <a:cxn ang="T12">
                    <a:pos x="T4" y="T5"/>
                  </a:cxn>
                  <a:cxn ang="T13">
                    <a:pos x="T6" y="T7"/>
                  </a:cxn>
                  <a:cxn ang="T14">
                    <a:pos x="T8" y="T9"/>
                  </a:cxn>
                </a:cxnLst>
                <a:rect l="T15" t="T16" r="T17" b="T18"/>
                <a:pathLst>
                  <a:path w="65" h="17">
                    <a:moveTo>
                      <a:pt x="0" y="16"/>
                    </a:moveTo>
                    <a:lnTo>
                      <a:pt x="64" y="16"/>
                    </a:lnTo>
                    <a:lnTo>
                      <a:pt x="64" y="0"/>
                    </a:lnTo>
                    <a:lnTo>
                      <a:pt x="0" y="0"/>
                    </a:lnTo>
                    <a:lnTo>
                      <a:pt x="0" y="16"/>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684" name="Freeform 336"/>
              <p:cNvSpPr>
                <a:spLocks/>
              </p:cNvSpPr>
              <p:nvPr/>
            </p:nvSpPr>
            <p:spPr bwMode="auto">
              <a:xfrm>
                <a:off x="1619" y="3138"/>
                <a:ext cx="48" cy="17"/>
              </a:xfrm>
              <a:custGeom>
                <a:avLst/>
                <a:gdLst>
                  <a:gd name="T0" fmla="*/ 0 w 48"/>
                  <a:gd name="T1" fmla="*/ 16 h 17"/>
                  <a:gd name="T2" fmla="*/ 47 w 48"/>
                  <a:gd name="T3" fmla="*/ 16 h 17"/>
                  <a:gd name="T4" fmla="*/ 47 w 48"/>
                  <a:gd name="T5" fmla="*/ 0 h 17"/>
                  <a:gd name="T6" fmla="*/ 0 w 48"/>
                  <a:gd name="T7" fmla="*/ 0 h 17"/>
                  <a:gd name="T8" fmla="*/ 0 w 48"/>
                  <a:gd name="T9" fmla="*/ 16 h 17"/>
                  <a:gd name="T10" fmla="*/ 0 60000 65536"/>
                  <a:gd name="T11" fmla="*/ 0 60000 65536"/>
                  <a:gd name="T12" fmla="*/ 0 60000 65536"/>
                  <a:gd name="T13" fmla="*/ 0 60000 65536"/>
                  <a:gd name="T14" fmla="*/ 0 60000 65536"/>
                  <a:gd name="T15" fmla="*/ 0 w 48"/>
                  <a:gd name="T16" fmla="*/ 0 h 17"/>
                  <a:gd name="T17" fmla="*/ 48 w 48"/>
                  <a:gd name="T18" fmla="*/ 17 h 17"/>
                </a:gdLst>
                <a:ahLst/>
                <a:cxnLst>
                  <a:cxn ang="T10">
                    <a:pos x="T0" y="T1"/>
                  </a:cxn>
                  <a:cxn ang="T11">
                    <a:pos x="T2" y="T3"/>
                  </a:cxn>
                  <a:cxn ang="T12">
                    <a:pos x="T4" y="T5"/>
                  </a:cxn>
                  <a:cxn ang="T13">
                    <a:pos x="T6" y="T7"/>
                  </a:cxn>
                  <a:cxn ang="T14">
                    <a:pos x="T8" y="T9"/>
                  </a:cxn>
                </a:cxnLst>
                <a:rect l="T15" t="T16" r="T17" b="T18"/>
                <a:pathLst>
                  <a:path w="48" h="17">
                    <a:moveTo>
                      <a:pt x="0" y="16"/>
                    </a:moveTo>
                    <a:lnTo>
                      <a:pt x="47" y="16"/>
                    </a:lnTo>
                    <a:lnTo>
                      <a:pt x="47" y="0"/>
                    </a:lnTo>
                    <a:lnTo>
                      <a:pt x="0" y="0"/>
                    </a:lnTo>
                    <a:lnTo>
                      <a:pt x="0" y="16"/>
                    </a:lnTo>
                  </a:path>
                </a:pathLst>
              </a:custGeom>
              <a:solidFill>
                <a:srgbClr val="A0C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685" name="Freeform 337"/>
              <p:cNvSpPr>
                <a:spLocks/>
              </p:cNvSpPr>
              <p:nvPr/>
            </p:nvSpPr>
            <p:spPr bwMode="auto">
              <a:xfrm>
                <a:off x="1667" y="3138"/>
                <a:ext cx="16" cy="17"/>
              </a:xfrm>
              <a:custGeom>
                <a:avLst/>
                <a:gdLst>
                  <a:gd name="T0" fmla="*/ 0 w 16"/>
                  <a:gd name="T1" fmla="*/ 16 h 17"/>
                  <a:gd name="T2" fmla="*/ 15 w 16"/>
                  <a:gd name="T3" fmla="*/ 16 h 17"/>
                  <a:gd name="T4" fmla="*/ 15 w 16"/>
                  <a:gd name="T5" fmla="*/ 0 h 17"/>
                  <a:gd name="T6" fmla="*/ 0 w 16"/>
                  <a:gd name="T7" fmla="*/ 0 h 17"/>
                  <a:gd name="T8" fmla="*/ 0 w 16"/>
                  <a:gd name="T9" fmla="*/ 16 h 17"/>
                  <a:gd name="T10" fmla="*/ 0 60000 65536"/>
                  <a:gd name="T11" fmla="*/ 0 60000 65536"/>
                  <a:gd name="T12" fmla="*/ 0 60000 65536"/>
                  <a:gd name="T13" fmla="*/ 0 60000 65536"/>
                  <a:gd name="T14" fmla="*/ 0 60000 65536"/>
                  <a:gd name="T15" fmla="*/ 0 w 16"/>
                  <a:gd name="T16" fmla="*/ 0 h 17"/>
                  <a:gd name="T17" fmla="*/ 16 w 16"/>
                  <a:gd name="T18" fmla="*/ 17 h 17"/>
                </a:gdLst>
                <a:ahLst/>
                <a:cxnLst>
                  <a:cxn ang="T10">
                    <a:pos x="T0" y="T1"/>
                  </a:cxn>
                  <a:cxn ang="T11">
                    <a:pos x="T2" y="T3"/>
                  </a:cxn>
                  <a:cxn ang="T12">
                    <a:pos x="T4" y="T5"/>
                  </a:cxn>
                  <a:cxn ang="T13">
                    <a:pos x="T6" y="T7"/>
                  </a:cxn>
                  <a:cxn ang="T14">
                    <a:pos x="T8" y="T9"/>
                  </a:cxn>
                </a:cxnLst>
                <a:rect l="T15" t="T16" r="T17" b="T18"/>
                <a:pathLst>
                  <a:path w="16" h="17">
                    <a:moveTo>
                      <a:pt x="0" y="16"/>
                    </a:moveTo>
                    <a:lnTo>
                      <a:pt x="15" y="16"/>
                    </a:lnTo>
                    <a:lnTo>
                      <a:pt x="15" y="0"/>
                    </a:lnTo>
                    <a:lnTo>
                      <a:pt x="0" y="0"/>
                    </a:lnTo>
                    <a:lnTo>
                      <a:pt x="0" y="16"/>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686" name="Freeform 338"/>
              <p:cNvSpPr>
                <a:spLocks/>
              </p:cNvSpPr>
              <p:nvPr/>
            </p:nvSpPr>
            <p:spPr bwMode="auto">
              <a:xfrm>
                <a:off x="1684" y="3138"/>
                <a:ext cx="32" cy="17"/>
              </a:xfrm>
              <a:custGeom>
                <a:avLst/>
                <a:gdLst>
                  <a:gd name="T0" fmla="*/ 0 w 32"/>
                  <a:gd name="T1" fmla="*/ 16 h 17"/>
                  <a:gd name="T2" fmla="*/ 31 w 32"/>
                  <a:gd name="T3" fmla="*/ 16 h 17"/>
                  <a:gd name="T4" fmla="*/ 31 w 32"/>
                  <a:gd name="T5" fmla="*/ 0 h 17"/>
                  <a:gd name="T6" fmla="*/ 0 w 32"/>
                  <a:gd name="T7" fmla="*/ 0 h 17"/>
                  <a:gd name="T8" fmla="*/ 0 w 32"/>
                  <a:gd name="T9" fmla="*/ 16 h 17"/>
                  <a:gd name="T10" fmla="*/ 0 60000 65536"/>
                  <a:gd name="T11" fmla="*/ 0 60000 65536"/>
                  <a:gd name="T12" fmla="*/ 0 60000 65536"/>
                  <a:gd name="T13" fmla="*/ 0 60000 65536"/>
                  <a:gd name="T14" fmla="*/ 0 60000 65536"/>
                  <a:gd name="T15" fmla="*/ 0 w 32"/>
                  <a:gd name="T16" fmla="*/ 0 h 17"/>
                  <a:gd name="T17" fmla="*/ 32 w 32"/>
                  <a:gd name="T18" fmla="*/ 17 h 17"/>
                </a:gdLst>
                <a:ahLst/>
                <a:cxnLst>
                  <a:cxn ang="T10">
                    <a:pos x="T0" y="T1"/>
                  </a:cxn>
                  <a:cxn ang="T11">
                    <a:pos x="T2" y="T3"/>
                  </a:cxn>
                  <a:cxn ang="T12">
                    <a:pos x="T4" y="T5"/>
                  </a:cxn>
                  <a:cxn ang="T13">
                    <a:pos x="T6" y="T7"/>
                  </a:cxn>
                  <a:cxn ang="T14">
                    <a:pos x="T8" y="T9"/>
                  </a:cxn>
                </a:cxnLst>
                <a:rect l="T15" t="T16" r="T17" b="T18"/>
                <a:pathLst>
                  <a:path w="32" h="17">
                    <a:moveTo>
                      <a:pt x="0" y="16"/>
                    </a:moveTo>
                    <a:lnTo>
                      <a:pt x="31" y="16"/>
                    </a:lnTo>
                    <a:lnTo>
                      <a:pt x="31" y="0"/>
                    </a:lnTo>
                    <a:lnTo>
                      <a:pt x="0" y="0"/>
                    </a:lnTo>
                    <a:lnTo>
                      <a:pt x="0" y="16"/>
                    </a:lnTo>
                  </a:path>
                </a:pathLst>
              </a:custGeom>
              <a:solidFill>
                <a:srgbClr val="A0C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687" name="Freeform 339"/>
              <p:cNvSpPr>
                <a:spLocks/>
              </p:cNvSpPr>
              <p:nvPr/>
            </p:nvSpPr>
            <p:spPr bwMode="auto">
              <a:xfrm>
                <a:off x="1717" y="3138"/>
                <a:ext cx="32" cy="17"/>
              </a:xfrm>
              <a:custGeom>
                <a:avLst/>
                <a:gdLst>
                  <a:gd name="T0" fmla="*/ 0 w 32"/>
                  <a:gd name="T1" fmla="*/ 16 h 17"/>
                  <a:gd name="T2" fmla="*/ 31 w 32"/>
                  <a:gd name="T3" fmla="*/ 16 h 17"/>
                  <a:gd name="T4" fmla="*/ 31 w 32"/>
                  <a:gd name="T5" fmla="*/ 0 h 17"/>
                  <a:gd name="T6" fmla="*/ 0 w 32"/>
                  <a:gd name="T7" fmla="*/ 0 h 17"/>
                  <a:gd name="T8" fmla="*/ 0 w 32"/>
                  <a:gd name="T9" fmla="*/ 16 h 17"/>
                  <a:gd name="T10" fmla="*/ 0 60000 65536"/>
                  <a:gd name="T11" fmla="*/ 0 60000 65536"/>
                  <a:gd name="T12" fmla="*/ 0 60000 65536"/>
                  <a:gd name="T13" fmla="*/ 0 60000 65536"/>
                  <a:gd name="T14" fmla="*/ 0 60000 65536"/>
                  <a:gd name="T15" fmla="*/ 0 w 32"/>
                  <a:gd name="T16" fmla="*/ 0 h 17"/>
                  <a:gd name="T17" fmla="*/ 32 w 32"/>
                  <a:gd name="T18" fmla="*/ 17 h 17"/>
                </a:gdLst>
                <a:ahLst/>
                <a:cxnLst>
                  <a:cxn ang="T10">
                    <a:pos x="T0" y="T1"/>
                  </a:cxn>
                  <a:cxn ang="T11">
                    <a:pos x="T2" y="T3"/>
                  </a:cxn>
                  <a:cxn ang="T12">
                    <a:pos x="T4" y="T5"/>
                  </a:cxn>
                  <a:cxn ang="T13">
                    <a:pos x="T6" y="T7"/>
                  </a:cxn>
                  <a:cxn ang="T14">
                    <a:pos x="T8" y="T9"/>
                  </a:cxn>
                </a:cxnLst>
                <a:rect l="T15" t="T16" r="T17" b="T18"/>
                <a:pathLst>
                  <a:path w="32" h="17">
                    <a:moveTo>
                      <a:pt x="0" y="16"/>
                    </a:moveTo>
                    <a:lnTo>
                      <a:pt x="31" y="16"/>
                    </a:lnTo>
                    <a:lnTo>
                      <a:pt x="31" y="0"/>
                    </a:lnTo>
                    <a:lnTo>
                      <a:pt x="0" y="0"/>
                    </a:lnTo>
                    <a:lnTo>
                      <a:pt x="0" y="16"/>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688" name="Freeform 340"/>
              <p:cNvSpPr>
                <a:spLocks/>
              </p:cNvSpPr>
              <p:nvPr/>
            </p:nvSpPr>
            <p:spPr bwMode="auto">
              <a:xfrm>
                <a:off x="1750" y="3138"/>
                <a:ext cx="14" cy="17"/>
              </a:xfrm>
              <a:custGeom>
                <a:avLst/>
                <a:gdLst>
                  <a:gd name="T0" fmla="*/ 0 w 14"/>
                  <a:gd name="T1" fmla="*/ 16 h 17"/>
                  <a:gd name="T2" fmla="*/ 13 w 14"/>
                  <a:gd name="T3" fmla="*/ 16 h 17"/>
                  <a:gd name="T4" fmla="*/ 13 w 14"/>
                  <a:gd name="T5" fmla="*/ 0 h 17"/>
                  <a:gd name="T6" fmla="*/ 0 w 14"/>
                  <a:gd name="T7" fmla="*/ 0 h 17"/>
                  <a:gd name="T8" fmla="*/ 0 w 14"/>
                  <a:gd name="T9" fmla="*/ 16 h 17"/>
                  <a:gd name="T10" fmla="*/ 0 60000 65536"/>
                  <a:gd name="T11" fmla="*/ 0 60000 65536"/>
                  <a:gd name="T12" fmla="*/ 0 60000 65536"/>
                  <a:gd name="T13" fmla="*/ 0 60000 65536"/>
                  <a:gd name="T14" fmla="*/ 0 60000 65536"/>
                  <a:gd name="T15" fmla="*/ 0 w 14"/>
                  <a:gd name="T16" fmla="*/ 0 h 17"/>
                  <a:gd name="T17" fmla="*/ 14 w 14"/>
                  <a:gd name="T18" fmla="*/ 17 h 17"/>
                </a:gdLst>
                <a:ahLst/>
                <a:cxnLst>
                  <a:cxn ang="T10">
                    <a:pos x="T0" y="T1"/>
                  </a:cxn>
                  <a:cxn ang="T11">
                    <a:pos x="T2" y="T3"/>
                  </a:cxn>
                  <a:cxn ang="T12">
                    <a:pos x="T4" y="T5"/>
                  </a:cxn>
                  <a:cxn ang="T13">
                    <a:pos x="T6" y="T7"/>
                  </a:cxn>
                  <a:cxn ang="T14">
                    <a:pos x="T8" y="T9"/>
                  </a:cxn>
                </a:cxnLst>
                <a:rect l="T15" t="T16" r="T17" b="T18"/>
                <a:pathLst>
                  <a:path w="14" h="17">
                    <a:moveTo>
                      <a:pt x="0" y="16"/>
                    </a:moveTo>
                    <a:lnTo>
                      <a:pt x="13" y="16"/>
                    </a:lnTo>
                    <a:lnTo>
                      <a:pt x="13" y="0"/>
                    </a:lnTo>
                    <a:lnTo>
                      <a:pt x="0" y="0"/>
                    </a:lnTo>
                    <a:lnTo>
                      <a:pt x="0" y="16"/>
                    </a:lnTo>
                  </a:path>
                </a:pathLst>
              </a:custGeom>
              <a:solidFill>
                <a:srgbClr val="A0C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689" name="Freeform 341"/>
              <p:cNvSpPr>
                <a:spLocks/>
              </p:cNvSpPr>
              <p:nvPr/>
            </p:nvSpPr>
            <p:spPr bwMode="auto">
              <a:xfrm>
                <a:off x="1766" y="3138"/>
                <a:ext cx="32" cy="17"/>
              </a:xfrm>
              <a:custGeom>
                <a:avLst/>
                <a:gdLst>
                  <a:gd name="T0" fmla="*/ 0 w 32"/>
                  <a:gd name="T1" fmla="*/ 16 h 17"/>
                  <a:gd name="T2" fmla="*/ 31 w 32"/>
                  <a:gd name="T3" fmla="*/ 16 h 17"/>
                  <a:gd name="T4" fmla="*/ 31 w 32"/>
                  <a:gd name="T5" fmla="*/ 0 h 17"/>
                  <a:gd name="T6" fmla="*/ 0 w 32"/>
                  <a:gd name="T7" fmla="*/ 0 h 17"/>
                  <a:gd name="T8" fmla="*/ 0 w 32"/>
                  <a:gd name="T9" fmla="*/ 16 h 17"/>
                  <a:gd name="T10" fmla="*/ 0 60000 65536"/>
                  <a:gd name="T11" fmla="*/ 0 60000 65536"/>
                  <a:gd name="T12" fmla="*/ 0 60000 65536"/>
                  <a:gd name="T13" fmla="*/ 0 60000 65536"/>
                  <a:gd name="T14" fmla="*/ 0 60000 65536"/>
                  <a:gd name="T15" fmla="*/ 0 w 32"/>
                  <a:gd name="T16" fmla="*/ 0 h 17"/>
                  <a:gd name="T17" fmla="*/ 32 w 32"/>
                  <a:gd name="T18" fmla="*/ 17 h 17"/>
                </a:gdLst>
                <a:ahLst/>
                <a:cxnLst>
                  <a:cxn ang="T10">
                    <a:pos x="T0" y="T1"/>
                  </a:cxn>
                  <a:cxn ang="T11">
                    <a:pos x="T2" y="T3"/>
                  </a:cxn>
                  <a:cxn ang="T12">
                    <a:pos x="T4" y="T5"/>
                  </a:cxn>
                  <a:cxn ang="T13">
                    <a:pos x="T6" y="T7"/>
                  </a:cxn>
                  <a:cxn ang="T14">
                    <a:pos x="T8" y="T9"/>
                  </a:cxn>
                </a:cxnLst>
                <a:rect l="T15" t="T16" r="T17" b="T18"/>
                <a:pathLst>
                  <a:path w="32" h="17">
                    <a:moveTo>
                      <a:pt x="0" y="16"/>
                    </a:moveTo>
                    <a:lnTo>
                      <a:pt x="31" y="16"/>
                    </a:lnTo>
                    <a:lnTo>
                      <a:pt x="31" y="0"/>
                    </a:lnTo>
                    <a:lnTo>
                      <a:pt x="0" y="0"/>
                    </a:lnTo>
                    <a:lnTo>
                      <a:pt x="0" y="16"/>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690" name="Freeform 342"/>
              <p:cNvSpPr>
                <a:spLocks/>
              </p:cNvSpPr>
              <p:nvPr/>
            </p:nvSpPr>
            <p:spPr bwMode="auto">
              <a:xfrm>
                <a:off x="1799" y="3138"/>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A0C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691" name="Freeform 343"/>
              <p:cNvSpPr>
                <a:spLocks/>
              </p:cNvSpPr>
              <p:nvPr/>
            </p:nvSpPr>
            <p:spPr bwMode="auto">
              <a:xfrm>
                <a:off x="1832" y="3138"/>
                <a:ext cx="16" cy="17"/>
              </a:xfrm>
              <a:custGeom>
                <a:avLst/>
                <a:gdLst>
                  <a:gd name="T0" fmla="*/ 0 w 16"/>
                  <a:gd name="T1" fmla="*/ 16 h 17"/>
                  <a:gd name="T2" fmla="*/ 15 w 16"/>
                  <a:gd name="T3" fmla="*/ 16 h 17"/>
                  <a:gd name="T4" fmla="*/ 15 w 16"/>
                  <a:gd name="T5" fmla="*/ 0 h 17"/>
                  <a:gd name="T6" fmla="*/ 0 w 16"/>
                  <a:gd name="T7" fmla="*/ 0 h 17"/>
                  <a:gd name="T8" fmla="*/ 0 w 16"/>
                  <a:gd name="T9" fmla="*/ 16 h 17"/>
                  <a:gd name="T10" fmla="*/ 0 60000 65536"/>
                  <a:gd name="T11" fmla="*/ 0 60000 65536"/>
                  <a:gd name="T12" fmla="*/ 0 60000 65536"/>
                  <a:gd name="T13" fmla="*/ 0 60000 65536"/>
                  <a:gd name="T14" fmla="*/ 0 60000 65536"/>
                  <a:gd name="T15" fmla="*/ 0 w 16"/>
                  <a:gd name="T16" fmla="*/ 0 h 17"/>
                  <a:gd name="T17" fmla="*/ 16 w 16"/>
                  <a:gd name="T18" fmla="*/ 17 h 17"/>
                </a:gdLst>
                <a:ahLst/>
                <a:cxnLst>
                  <a:cxn ang="T10">
                    <a:pos x="T0" y="T1"/>
                  </a:cxn>
                  <a:cxn ang="T11">
                    <a:pos x="T2" y="T3"/>
                  </a:cxn>
                  <a:cxn ang="T12">
                    <a:pos x="T4" y="T5"/>
                  </a:cxn>
                  <a:cxn ang="T13">
                    <a:pos x="T6" y="T7"/>
                  </a:cxn>
                  <a:cxn ang="T14">
                    <a:pos x="T8" y="T9"/>
                  </a:cxn>
                </a:cxnLst>
                <a:rect l="T15" t="T16" r="T17" b="T18"/>
                <a:pathLst>
                  <a:path w="16" h="17">
                    <a:moveTo>
                      <a:pt x="0" y="16"/>
                    </a:moveTo>
                    <a:lnTo>
                      <a:pt x="15" y="16"/>
                    </a:lnTo>
                    <a:lnTo>
                      <a:pt x="15" y="0"/>
                    </a:lnTo>
                    <a:lnTo>
                      <a:pt x="0" y="0"/>
                    </a:lnTo>
                    <a:lnTo>
                      <a:pt x="0" y="16"/>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692" name="Freeform 344"/>
              <p:cNvSpPr>
                <a:spLocks/>
              </p:cNvSpPr>
              <p:nvPr/>
            </p:nvSpPr>
            <p:spPr bwMode="auto">
              <a:xfrm>
                <a:off x="1848" y="3138"/>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693" name="Freeform 345"/>
              <p:cNvSpPr>
                <a:spLocks/>
              </p:cNvSpPr>
              <p:nvPr/>
            </p:nvSpPr>
            <p:spPr bwMode="auto">
              <a:xfrm>
                <a:off x="1881" y="3138"/>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694" name="Freeform 346"/>
              <p:cNvSpPr>
                <a:spLocks/>
              </p:cNvSpPr>
              <p:nvPr/>
            </p:nvSpPr>
            <p:spPr bwMode="auto">
              <a:xfrm>
                <a:off x="1898" y="3138"/>
                <a:ext cx="14" cy="17"/>
              </a:xfrm>
              <a:custGeom>
                <a:avLst/>
                <a:gdLst>
                  <a:gd name="T0" fmla="*/ 0 w 14"/>
                  <a:gd name="T1" fmla="*/ 16 h 17"/>
                  <a:gd name="T2" fmla="*/ 13 w 14"/>
                  <a:gd name="T3" fmla="*/ 16 h 17"/>
                  <a:gd name="T4" fmla="*/ 13 w 14"/>
                  <a:gd name="T5" fmla="*/ 0 h 17"/>
                  <a:gd name="T6" fmla="*/ 0 w 14"/>
                  <a:gd name="T7" fmla="*/ 0 h 17"/>
                  <a:gd name="T8" fmla="*/ 0 w 14"/>
                  <a:gd name="T9" fmla="*/ 16 h 17"/>
                  <a:gd name="T10" fmla="*/ 0 60000 65536"/>
                  <a:gd name="T11" fmla="*/ 0 60000 65536"/>
                  <a:gd name="T12" fmla="*/ 0 60000 65536"/>
                  <a:gd name="T13" fmla="*/ 0 60000 65536"/>
                  <a:gd name="T14" fmla="*/ 0 60000 65536"/>
                  <a:gd name="T15" fmla="*/ 0 w 14"/>
                  <a:gd name="T16" fmla="*/ 0 h 17"/>
                  <a:gd name="T17" fmla="*/ 14 w 14"/>
                  <a:gd name="T18" fmla="*/ 17 h 17"/>
                </a:gdLst>
                <a:ahLst/>
                <a:cxnLst>
                  <a:cxn ang="T10">
                    <a:pos x="T0" y="T1"/>
                  </a:cxn>
                  <a:cxn ang="T11">
                    <a:pos x="T2" y="T3"/>
                  </a:cxn>
                  <a:cxn ang="T12">
                    <a:pos x="T4" y="T5"/>
                  </a:cxn>
                  <a:cxn ang="T13">
                    <a:pos x="T6" y="T7"/>
                  </a:cxn>
                  <a:cxn ang="T14">
                    <a:pos x="T8" y="T9"/>
                  </a:cxn>
                </a:cxnLst>
                <a:rect l="T15" t="T16" r="T17" b="T18"/>
                <a:pathLst>
                  <a:path w="14" h="17">
                    <a:moveTo>
                      <a:pt x="0" y="16"/>
                    </a:moveTo>
                    <a:lnTo>
                      <a:pt x="13" y="16"/>
                    </a:lnTo>
                    <a:lnTo>
                      <a:pt x="13" y="0"/>
                    </a:lnTo>
                    <a:lnTo>
                      <a:pt x="0" y="0"/>
                    </a:lnTo>
                    <a:lnTo>
                      <a:pt x="0" y="16"/>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695" name="Freeform 347"/>
              <p:cNvSpPr>
                <a:spLocks/>
              </p:cNvSpPr>
              <p:nvPr/>
            </p:nvSpPr>
            <p:spPr bwMode="auto">
              <a:xfrm>
                <a:off x="1947" y="3138"/>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A0C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696" name="Freeform 348"/>
              <p:cNvSpPr>
                <a:spLocks/>
              </p:cNvSpPr>
              <p:nvPr/>
            </p:nvSpPr>
            <p:spPr bwMode="auto">
              <a:xfrm>
                <a:off x="1963" y="3138"/>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697" name="Freeform 349"/>
              <p:cNvSpPr>
                <a:spLocks/>
              </p:cNvSpPr>
              <p:nvPr/>
            </p:nvSpPr>
            <p:spPr bwMode="auto">
              <a:xfrm>
                <a:off x="1979" y="3138"/>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A0C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698" name="Freeform 350"/>
              <p:cNvSpPr>
                <a:spLocks/>
              </p:cNvSpPr>
              <p:nvPr/>
            </p:nvSpPr>
            <p:spPr bwMode="auto">
              <a:xfrm>
                <a:off x="1996" y="3138"/>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699" name="Freeform 351"/>
              <p:cNvSpPr>
                <a:spLocks/>
              </p:cNvSpPr>
              <p:nvPr/>
            </p:nvSpPr>
            <p:spPr bwMode="auto">
              <a:xfrm>
                <a:off x="2012" y="3138"/>
                <a:ext cx="31" cy="17"/>
              </a:xfrm>
              <a:custGeom>
                <a:avLst/>
                <a:gdLst>
                  <a:gd name="T0" fmla="*/ 0 w 31"/>
                  <a:gd name="T1" fmla="*/ 16 h 17"/>
                  <a:gd name="T2" fmla="*/ 30 w 31"/>
                  <a:gd name="T3" fmla="*/ 16 h 17"/>
                  <a:gd name="T4" fmla="*/ 30 w 31"/>
                  <a:gd name="T5" fmla="*/ 0 h 17"/>
                  <a:gd name="T6" fmla="*/ 0 w 31"/>
                  <a:gd name="T7" fmla="*/ 0 h 17"/>
                  <a:gd name="T8" fmla="*/ 0 w 31"/>
                  <a:gd name="T9" fmla="*/ 16 h 17"/>
                  <a:gd name="T10" fmla="*/ 0 60000 65536"/>
                  <a:gd name="T11" fmla="*/ 0 60000 65536"/>
                  <a:gd name="T12" fmla="*/ 0 60000 65536"/>
                  <a:gd name="T13" fmla="*/ 0 60000 65536"/>
                  <a:gd name="T14" fmla="*/ 0 60000 65536"/>
                  <a:gd name="T15" fmla="*/ 0 w 31"/>
                  <a:gd name="T16" fmla="*/ 0 h 17"/>
                  <a:gd name="T17" fmla="*/ 31 w 31"/>
                  <a:gd name="T18" fmla="*/ 17 h 17"/>
                </a:gdLst>
                <a:ahLst/>
                <a:cxnLst>
                  <a:cxn ang="T10">
                    <a:pos x="T0" y="T1"/>
                  </a:cxn>
                  <a:cxn ang="T11">
                    <a:pos x="T2" y="T3"/>
                  </a:cxn>
                  <a:cxn ang="T12">
                    <a:pos x="T4" y="T5"/>
                  </a:cxn>
                  <a:cxn ang="T13">
                    <a:pos x="T6" y="T7"/>
                  </a:cxn>
                  <a:cxn ang="T14">
                    <a:pos x="T8" y="T9"/>
                  </a:cxn>
                </a:cxnLst>
                <a:rect l="T15" t="T16" r="T17" b="T18"/>
                <a:pathLst>
                  <a:path w="31" h="17">
                    <a:moveTo>
                      <a:pt x="0" y="16"/>
                    </a:moveTo>
                    <a:lnTo>
                      <a:pt x="30" y="16"/>
                    </a:lnTo>
                    <a:lnTo>
                      <a:pt x="30" y="0"/>
                    </a:lnTo>
                    <a:lnTo>
                      <a:pt x="0" y="0"/>
                    </a:lnTo>
                    <a:lnTo>
                      <a:pt x="0" y="16"/>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700" name="Freeform 352"/>
              <p:cNvSpPr>
                <a:spLocks/>
              </p:cNvSpPr>
              <p:nvPr/>
            </p:nvSpPr>
            <p:spPr bwMode="auto">
              <a:xfrm>
                <a:off x="2046" y="3138"/>
                <a:ext cx="31" cy="17"/>
              </a:xfrm>
              <a:custGeom>
                <a:avLst/>
                <a:gdLst>
                  <a:gd name="T0" fmla="*/ 0 w 31"/>
                  <a:gd name="T1" fmla="*/ 16 h 17"/>
                  <a:gd name="T2" fmla="*/ 30 w 31"/>
                  <a:gd name="T3" fmla="*/ 16 h 17"/>
                  <a:gd name="T4" fmla="*/ 30 w 31"/>
                  <a:gd name="T5" fmla="*/ 0 h 17"/>
                  <a:gd name="T6" fmla="*/ 0 w 31"/>
                  <a:gd name="T7" fmla="*/ 0 h 17"/>
                  <a:gd name="T8" fmla="*/ 0 w 31"/>
                  <a:gd name="T9" fmla="*/ 16 h 17"/>
                  <a:gd name="T10" fmla="*/ 0 60000 65536"/>
                  <a:gd name="T11" fmla="*/ 0 60000 65536"/>
                  <a:gd name="T12" fmla="*/ 0 60000 65536"/>
                  <a:gd name="T13" fmla="*/ 0 60000 65536"/>
                  <a:gd name="T14" fmla="*/ 0 60000 65536"/>
                  <a:gd name="T15" fmla="*/ 0 w 31"/>
                  <a:gd name="T16" fmla="*/ 0 h 17"/>
                  <a:gd name="T17" fmla="*/ 31 w 31"/>
                  <a:gd name="T18" fmla="*/ 17 h 17"/>
                </a:gdLst>
                <a:ahLst/>
                <a:cxnLst>
                  <a:cxn ang="T10">
                    <a:pos x="T0" y="T1"/>
                  </a:cxn>
                  <a:cxn ang="T11">
                    <a:pos x="T2" y="T3"/>
                  </a:cxn>
                  <a:cxn ang="T12">
                    <a:pos x="T4" y="T5"/>
                  </a:cxn>
                  <a:cxn ang="T13">
                    <a:pos x="T6" y="T7"/>
                  </a:cxn>
                  <a:cxn ang="T14">
                    <a:pos x="T8" y="T9"/>
                  </a:cxn>
                </a:cxnLst>
                <a:rect l="T15" t="T16" r="T17" b="T18"/>
                <a:pathLst>
                  <a:path w="31" h="17">
                    <a:moveTo>
                      <a:pt x="0" y="16"/>
                    </a:moveTo>
                    <a:lnTo>
                      <a:pt x="30" y="16"/>
                    </a:lnTo>
                    <a:lnTo>
                      <a:pt x="30" y="0"/>
                    </a:lnTo>
                    <a:lnTo>
                      <a:pt x="0" y="0"/>
                    </a:lnTo>
                    <a:lnTo>
                      <a:pt x="0" y="16"/>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701" name="Freeform 353"/>
              <p:cNvSpPr>
                <a:spLocks/>
              </p:cNvSpPr>
              <p:nvPr/>
            </p:nvSpPr>
            <p:spPr bwMode="auto">
              <a:xfrm>
                <a:off x="2078" y="3138"/>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A0C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702" name="Freeform 354"/>
              <p:cNvSpPr>
                <a:spLocks/>
              </p:cNvSpPr>
              <p:nvPr/>
            </p:nvSpPr>
            <p:spPr bwMode="auto">
              <a:xfrm>
                <a:off x="1127" y="3120"/>
                <a:ext cx="14" cy="16"/>
              </a:xfrm>
              <a:custGeom>
                <a:avLst/>
                <a:gdLst>
                  <a:gd name="T0" fmla="*/ 0 w 14"/>
                  <a:gd name="T1" fmla="*/ 15 h 16"/>
                  <a:gd name="T2" fmla="*/ 13 w 14"/>
                  <a:gd name="T3" fmla="*/ 15 h 16"/>
                  <a:gd name="T4" fmla="*/ 13 w 14"/>
                  <a:gd name="T5" fmla="*/ 0 h 16"/>
                  <a:gd name="T6" fmla="*/ 0 w 14"/>
                  <a:gd name="T7" fmla="*/ 0 h 16"/>
                  <a:gd name="T8" fmla="*/ 0 w 14"/>
                  <a:gd name="T9" fmla="*/ 15 h 16"/>
                  <a:gd name="T10" fmla="*/ 0 60000 65536"/>
                  <a:gd name="T11" fmla="*/ 0 60000 65536"/>
                  <a:gd name="T12" fmla="*/ 0 60000 65536"/>
                  <a:gd name="T13" fmla="*/ 0 60000 65536"/>
                  <a:gd name="T14" fmla="*/ 0 60000 65536"/>
                  <a:gd name="T15" fmla="*/ 0 w 14"/>
                  <a:gd name="T16" fmla="*/ 0 h 16"/>
                  <a:gd name="T17" fmla="*/ 14 w 14"/>
                  <a:gd name="T18" fmla="*/ 16 h 16"/>
                </a:gdLst>
                <a:ahLst/>
                <a:cxnLst>
                  <a:cxn ang="T10">
                    <a:pos x="T0" y="T1"/>
                  </a:cxn>
                  <a:cxn ang="T11">
                    <a:pos x="T2" y="T3"/>
                  </a:cxn>
                  <a:cxn ang="T12">
                    <a:pos x="T4" y="T5"/>
                  </a:cxn>
                  <a:cxn ang="T13">
                    <a:pos x="T6" y="T7"/>
                  </a:cxn>
                  <a:cxn ang="T14">
                    <a:pos x="T8" y="T9"/>
                  </a:cxn>
                </a:cxnLst>
                <a:rect l="T15" t="T16" r="T17" b="T18"/>
                <a:pathLst>
                  <a:path w="14" h="16">
                    <a:moveTo>
                      <a:pt x="0" y="15"/>
                    </a:moveTo>
                    <a:lnTo>
                      <a:pt x="13" y="15"/>
                    </a:lnTo>
                    <a:lnTo>
                      <a:pt x="13" y="0"/>
                    </a:lnTo>
                    <a:lnTo>
                      <a:pt x="0" y="0"/>
                    </a:lnTo>
                    <a:lnTo>
                      <a:pt x="0" y="15"/>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703" name="Freeform 355"/>
              <p:cNvSpPr>
                <a:spLocks/>
              </p:cNvSpPr>
              <p:nvPr/>
            </p:nvSpPr>
            <p:spPr bwMode="auto">
              <a:xfrm>
                <a:off x="1192" y="3120"/>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704" name="Freeform 356"/>
              <p:cNvSpPr>
                <a:spLocks/>
              </p:cNvSpPr>
              <p:nvPr/>
            </p:nvSpPr>
            <p:spPr bwMode="auto">
              <a:xfrm>
                <a:off x="1225" y="3120"/>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705" name="Freeform 357"/>
              <p:cNvSpPr>
                <a:spLocks/>
              </p:cNvSpPr>
              <p:nvPr/>
            </p:nvSpPr>
            <p:spPr bwMode="auto">
              <a:xfrm>
                <a:off x="1356" y="3120"/>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706" name="Freeform 358"/>
              <p:cNvSpPr>
                <a:spLocks/>
              </p:cNvSpPr>
              <p:nvPr/>
            </p:nvSpPr>
            <p:spPr bwMode="auto">
              <a:xfrm>
                <a:off x="1422" y="3120"/>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707" name="Freeform 359"/>
              <p:cNvSpPr>
                <a:spLocks/>
              </p:cNvSpPr>
              <p:nvPr/>
            </p:nvSpPr>
            <p:spPr bwMode="auto">
              <a:xfrm>
                <a:off x="1438" y="3120"/>
                <a:ext cx="16" cy="16"/>
              </a:xfrm>
              <a:custGeom>
                <a:avLst/>
                <a:gdLst>
                  <a:gd name="T0" fmla="*/ 0 w 16"/>
                  <a:gd name="T1" fmla="*/ 15 h 16"/>
                  <a:gd name="T2" fmla="*/ 15 w 16"/>
                  <a:gd name="T3" fmla="*/ 15 h 16"/>
                  <a:gd name="T4" fmla="*/ 15 w 16"/>
                  <a:gd name="T5" fmla="*/ 0 h 16"/>
                  <a:gd name="T6" fmla="*/ 0 w 16"/>
                  <a:gd name="T7" fmla="*/ 0 h 16"/>
                  <a:gd name="T8" fmla="*/ 0 w 16"/>
                  <a:gd name="T9" fmla="*/ 15 h 16"/>
                  <a:gd name="T10" fmla="*/ 0 60000 65536"/>
                  <a:gd name="T11" fmla="*/ 0 60000 65536"/>
                  <a:gd name="T12" fmla="*/ 0 60000 65536"/>
                  <a:gd name="T13" fmla="*/ 0 60000 65536"/>
                  <a:gd name="T14" fmla="*/ 0 60000 65536"/>
                  <a:gd name="T15" fmla="*/ 0 w 16"/>
                  <a:gd name="T16" fmla="*/ 0 h 16"/>
                  <a:gd name="T17" fmla="*/ 16 w 16"/>
                  <a:gd name="T18" fmla="*/ 16 h 16"/>
                </a:gdLst>
                <a:ahLst/>
                <a:cxnLst>
                  <a:cxn ang="T10">
                    <a:pos x="T0" y="T1"/>
                  </a:cxn>
                  <a:cxn ang="T11">
                    <a:pos x="T2" y="T3"/>
                  </a:cxn>
                  <a:cxn ang="T12">
                    <a:pos x="T4" y="T5"/>
                  </a:cxn>
                  <a:cxn ang="T13">
                    <a:pos x="T6" y="T7"/>
                  </a:cxn>
                  <a:cxn ang="T14">
                    <a:pos x="T8" y="T9"/>
                  </a:cxn>
                </a:cxnLst>
                <a:rect l="T15" t="T16" r="T17" b="T18"/>
                <a:pathLst>
                  <a:path w="16" h="16">
                    <a:moveTo>
                      <a:pt x="0" y="15"/>
                    </a:moveTo>
                    <a:lnTo>
                      <a:pt x="15" y="15"/>
                    </a:lnTo>
                    <a:lnTo>
                      <a:pt x="15" y="0"/>
                    </a:lnTo>
                    <a:lnTo>
                      <a:pt x="0" y="0"/>
                    </a:lnTo>
                    <a:lnTo>
                      <a:pt x="0" y="15"/>
                    </a:lnTo>
                  </a:path>
                </a:pathLst>
              </a:custGeom>
              <a:solidFill>
                <a:srgbClr val="FFFF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708" name="Freeform 360" descr="Light horizontal"/>
              <p:cNvSpPr>
                <a:spLocks/>
              </p:cNvSpPr>
              <p:nvPr/>
            </p:nvSpPr>
            <p:spPr bwMode="auto">
              <a:xfrm>
                <a:off x="1455" y="3120"/>
                <a:ext cx="14" cy="16"/>
              </a:xfrm>
              <a:custGeom>
                <a:avLst/>
                <a:gdLst>
                  <a:gd name="T0" fmla="*/ 0 w 14"/>
                  <a:gd name="T1" fmla="*/ 15 h 16"/>
                  <a:gd name="T2" fmla="*/ 13 w 14"/>
                  <a:gd name="T3" fmla="*/ 15 h 16"/>
                  <a:gd name="T4" fmla="*/ 13 w 14"/>
                  <a:gd name="T5" fmla="*/ 0 h 16"/>
                  <a:gd name="T6" fmla="*/ 0 w 14"/>
                  <a:gd name="T7" fmla="*/ 0 h 16"/>
                  <a:gd name="T8" fmla="*/ 0 w 14"/>
                  <a:gd name="T9" fmla="*/ 15 h 16"/>
                  <a:gd name="T10" fmla="*/ 0 60000 65536"/>
                  <a:gd name="T11" fmla="*/ 0 60000 65536"/>
                  <a:gd name="T12" fmla="*/ 0 60000 65536"/>
                  <a:gd name="T13" fmla="*/ 0 60000 65536"/>
                  <a:gd name="T14" fmla="*/ 0 60000 65536"/>
                  <a:gd name="T15" fmla="*/ 0 w 14"/>
                  <a:gd name="T16" fmla="*/ 0 h 16"/>
                  <a:gd name="T17" fmla="*/ 14 w 14"/>
                  <a:gd name="T18" fmla="*/ 16 h 16"/>
                </a:gdLst>
                <a:ahLst/>
                <a:cxnLst>
                  <a:cxn ang="T10">
                    <a:pos x="T0" y="T1"/>
                  </a:cxn>
                  <a:cxn ang="T11">
                    <a:pos x="T2" y="T3"/>
                  </a:cxn>
                  <a:cxn ang="T12">
                    <a:pos x="T4" y="T5"/>
                  </a:cxn>
                  <a:cxn ang="T13">
                    <a:pos x="T6" y="T7"/>
                  </a:cxn>
                  <a:cxn ang="T14">
                    <a:pos x="T8" y="T9"/>
                  </a:cxn>
                </a:cxnLst>
                <a:rect l="T15" t="T16" r="T17" b="T18"/>
                <a:pathLst>
                  <a:path w="14" h="16">
                    <a:moveTo>
                      <a:pt x="0" y="15"/>
                    </a:moveTo>
                    <a:lnTo>
                      <a:pt x="13" y="15"/>
                    </a:lnTo>
                    <a:lnTo>
                      <a:pt x="13" y="0"/>
                    </a:lnTo>
                    <a:lnTo>
                      <a:pt x="0" y="0"/>
                    </a:lnTo>
                    <a:lnTo>
                      <a:pt x="0" y="15"/>
                    </a:lnTo>
                  </a:path>
                </a:pathLst>
              </a:custGeom>
              <a:pattFill prst="ltHorz">
                <a:fgClr>
                  <a:srgbClr val="FFFF00"/>
                </a:fgClr>
                <a:bgClr>
                  <a:srgbClr val="C0F0FF"/>
                </a:bgClr>
              </a:patt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709" name="Freeform 361" descr="Light horizontal"/>
              <p:cNvSpPr>
                <a:spLocks/>
              </p:cNvSpPr>
              <p:nvPr/>
            </p:nvSpPr>
            <p:spPr bwMode="auto">
              <a:xfrm>
                <a:off x="1471" y="3120"/>
                <a:ext cx="31" cy="16"/>
              </a:xfrm>
              <a:custGeom>
                <a:avLst/>
                <a:gdLst>
                  <a:gd name="T0" fmla="*/ 0 w 31"/>
                  <a:gd name="T1" fmla="*/ 15 h 16"/>
                  <a:gd name="T2" fmla="*/ 30 w 31"/>
                  <a:gd name="T3" fmla="*/ 15 h 16"/>
                  <a:gd name="T4" fmla="*/ 30 w 31"/>
                  <a:gd name="T5" fmla="*/ 0 h 16"/>
                  <a:gd name="T6" fmla="*/ 0 w 31"/>
                  <a:gd name="T7" fmla="*/ 0 h 16"/>
                  <a:gd name="T8" fmla="*/ 0 w 31"/>
                  <a:gd name="T9" fmla="*/ 15 h 16"/>
                  <a:gd name="T10" fmla="*/ 0 60000 65536"/>
                  <a:gd name="T11" fmla="*/ 0 60000 65536"/>
                  <a:gd name="T12" fmla="*/ 0 60000 65536"/>
                  <a:gd name="T13" fmla="*/ 0 60000 65536"/>
                  <a:gd name="T14" fmla="*/ 0 60000 65536"/>
                  <a:gd name="T15" fmla="*/ 0 w 31"/>
                  <a:gd name="T16" fmla="*/ 0 h 16"/>
                  <a:gd name="T17" fmla="*/ 31 w 31"/>
                  <a:gd name="T18" fmla="*/ 16 h 16"/>
                </a:gdLst>
                <a:ahLst/>
                <a:cxnLst>
                  <a:cxn ang="T10">
                    <a:pos x="T0" y="T1"/>
                  </a:cxn>
                  <a:cxn ang="T11">
                    <a:pos x="T2" y="T3"/>
                  </a:cxn>
                  <a:cxn ang="T12">
                    <a:pos x="T4" y="T5"/>
                  </a:cxn>
                  <a:cxn ang="T13">
                    <a:pos x="T6" y="T7"/>
                  </a:cxn>
                  <a:cxn ang="T14">
                    <a:pos x="T8" y="T9"/>
                  </a:cxn>
                </a:cxnLst>
                <a:rect l="T15" t="T16" r="T17" b="T18"/>
                <a:pathLst>
                  <a:path w="31" h="16">
                    <a:moveTo>
                      <a:pt x="0" y="15"/>
                    </a:moveTo>
                    <a:lnTo>
                      <a:pt x="30" y="15"/>
                    </a:lnTo>
                    <a:lnTo>
                      <a:pt x="30" y="0"/>
                    </a:lnTo>
                    <a:lnTo>
                      <a:pt x="0" y="0"/>
                    </a:lnTo>
                    <a:lnTo>
                      <a:pt x="0" y="15"/>
                    </a:lnTo>
                  </a:path>
                </a:pathLst>
              </a:custGeom>
              <a:pattFill prst="ltHorz">
                <a:fgClr>
                  <a:srgbClr val="FF0000"/>
                </a:fgClr>
                <a:bgClr>
                  <a:srgbClr val="C0F0FF"/>
                </a:bgClr>
              </a:patt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710" name="Freeform 362"/>
              <p:cNvSpPr>
                <a:spLocks/>
              </p:cNvSpPr>
              <p:nvPr/>
            </p:nvSpPr>
            <p:spPr bwMode="auto">
              <a:xfrm>
                <a:off x="1503" y="3120"/>
                <a:ext cx="16" cy="16"/>
              </a:xfrm>
              <a:custGeom>
                <a:avLst/>
                <a:gdLst>
                  <a:gd name="T0" fmla="*/ 0 w 16"/>
                  <a:gd name="T1" fmla="*/ 15 h 16"/>
                  <a:gd name="T2" fmla="*/ 15 w 16"/>
                  <a:gd name="T3" fmla="*/ 15 h 16"/>
                  <a:gd name="T4" fmla="*/ 15 w 16"/>
                  <a:gd name="T5" fmla="*/ 0 h 16"/>
                  <a:gd name="T6" fmla="*/ 0 w 16"/>
                  <a:gd name="T7" fmla="*/ 0 h 16"/>
                  <a:gd name="T8" fmla="*/ 0 w 16"/>
                  <a:gd name="T9" fmla="*/ 15 h 16"/>
                  <a:gd name="T10" fmla="*/ 0 60000 65536"/>
                  <a:gd name="T11" fmla="*/ 0 60000 65536"/>
                  <a:gd name="T12" fmla="*/ 0 60000 65536"/>
                  <a:gd name="T13" fmla="*/ 0 60000 65536"/>
                  <a:gd name="T14" fmla="*/ 0 60000 65536"/>
                  <a:gd name="T15" fmla="*/ 0 w 16"/>
                  <a:gd name="T16" fmla="*/ 0 h 16"/>
                  <a:gd name="T17" fmla="*/ 16 w 16"/>
                  <a:gd name="T18" fmla="*/ 16 h 16"/>
                </a:gdLst>
                <a:ahLst/>
                <a:cxnLst>
                  <a:cxn ang="T10">
                    <a:pos x="T0" y="T1"/>
                  </a:cxn>
                  <a:cxn ang="T11">
                    <a:pos x="T2" y="T3"/>
                  </a:cxn>
                  <a:cxn ang="T12">
                    <a:pos x="T4" y="T5"/>
                  </a:cxn>
                  <a:cxn ang="T13">
                    <a:pos x="T6" y="T7"/>
                  </a:cxn>
                  <a:cxn ang="T14">
                    <a:pos x="T8" y="T9"/>
                  </a:cxn>
                </a:cxnLst>
                <a:rect l="T15" t="T16" r="T17" b="T18"/>
                <a:pathLst>
                  <a:path w="16" h="16">
                    <a:moveTo>
                      <a:pt x="0" y="15"/>
                    </a:moveTo>
                    <a:lnTo>
                      <a:pt x="15" y="15"/>
                    </a:lnTo>
                    <a:lnTo>
                      <a:pt x="15" y="0"/>
                    </a:lnTo>
                    <a:lnTo>
                      <a:pt x="0" y="0"/>
                    </a:lnTo>
                    <a:lnTo>
                      <a:pt x="0" y="15"/>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711" name="Freeform 363"/>
              <p:cNvSpPr>
                <a:spLocks/>
              </p:cNvSpPr>
              <p:nvPr/>
            </p:nvSpPr>
            <p:spPr bwMode="auto">
              <a:xfrm>
                <a:off x="1520" y="3120"/>
                <a:ext cx="16" cy="16"/>
              </a:xfrm>
              <a:custGeom>
                <a:avLst/>
                <a:gdLst>
                  <a:gd name="T0" fmla="*/ 0 w 16"/>
                  <a:gd name="T1" fmla="*/ 15 h 16"/>
                  <a:gd name="T2" fmla="*/ 15 w 16"/>
                  <a:gd name="T3" fmla="*/ 15 h 16"/>
                  <a:gd name="T4" fmla="*/ 15 w 16"/>
                  <a:gd name="T5" fmla="*/ 0 h 16"/>
                  <a:gd name="T6" fmla="*/ 0 w 16"/>
                  <a:gd name="T7" fmla="*/ 0 h 16"/>
                  <a:gd name="T8" fmla="*/ 0 w 16"/>
                  <a:gd name="T9" fmla="*/ 15 h 16"/>
                  <a:gd name="T10" fmla="*/ 0 60000 65536"/>
                  <a:gd name="T11" fmla="*/ 0 60000 65536"/>
                  <a:gd name="T12" fmla="*/ 0 60000 65536"/>
                  <a:gd name="T13" fmla="*/ 0 60000 65536"/>
                  <a:gd name="T14" fmla="*/ 0 60000 65536"/>
                  <a:gd name="T15" fmla="*/ 0 w 16"/>
                  <a:gd name="T16" fmla="*/ 0 h 16"/>
                  <a:gd name="T17" fmla="*/ 16 w 16"/>
                  <a:gd name="T18" fmla="*/ 16 h 16"/>
                </a:gdLst>
                <a:ahLst/>
                <a:cxnLst>
                  <a:cxn ang="T10">
                    <a:pos x="T0" y="T1"/>
                  </a:cxn>
                  <a:cxn ang="T11">
                    <a:pos x="T2" y="T3"/>
                  </a:cxn>
                  <a:cxn ang="T12">
                    <a:pos x="T4" y="T5"/>
                  </a:cxn>
                  <a:cxn ang="T13">
                    <a:pos x="T6" y="T7"/>
                  </a:cxn>
                  <a:cxn ang="T14">
                    <a:pos x="T8" y="T9"/>
                  </a:cxn>
                </a:cxnLst>
                <a:rect l="T15" t="T16" r="T17" b="T18"/>
                <a:pathLst>
                  <a:path w="16" h="16">
                    <a:moveTo>
                      <a:pt x="0" y="15"/>
                    </a:moveTo>
                    <a:lnTo>
                      <a:pt x="15" y="15"/>
                    </a:lnTo>
                    <a:lnTo>
                      <a:pt x="15" y="0"/>
                    </a:lnTo>
                    <a:lnTo>
                      <a:pt x="0" y="0"/>
                    </a:lnTo>
                    <a:lnTo>
                      <a:pt x="0" y="15"/>
                    </a:lnTo>
                  </a:path>
                </a:pathLst>
              </a:custGeom>
              <a:solidFill>
                <a:srgbClr val="A0C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712" name="Freeform 364"/>
              <p:cNvSpPr>
                <a:spLocks/>
              </p:cNvSpPr>
              <p:nvPr/>
            </p:nvSpPr>
            <p:spPr bwMode="auto">
              <a:xfrm>
                <a:off x="1537" y="3120"/>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713" name="Freeform 365"/>
              <p:cNvSpPr>
                <a:spLocks/>
              </p:cNvSpPr>
              <p:nvPr/>
            </p:nvSpPr>
            <p:spPr bwMode="auto">
              <a:xfrm>
                <a:off x="1569" y="3120"/>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714" name="Freeform 366"/>
              <p:cNvSpPr>
                <a:spLocks/>
              </p:cNvSpPr>
              <p:nvPr/>
            </p:nvSpPr>
            <p:spPr bwMode="auto">
              <a:xfrm>
                <a:off x="1585" y="3120"/>
                <a:ext cx="16" cy="16"/>
              </a:xfrm>
              <a:custGeom>
                <a:avLst/>
                <a:gdLst>
                  <a:gd name="T0" fmla="*/ 0 w 16"/>
                  <a:gd name="T1" fmla="*/ 15 h 16"/>
                  <a:gd name="T2" fmla="*/ 15 w 16"/>
                  <a:gd name="T3" fmla="*/ 15 h 16"/>
                  <a:gd name="T4" fmla="*/ 15 w 16"/>
                  <a:gd name="T5" fmla="*/ 0 h 16"/>
                  <a:gd name="T6" fmla="*/ 0 w 16"/>
                  <a:gd name="T7" fmla="*/ 0 h 16"/>
                  <a:gd name="T8" fmla="*/ 0 w 16"/>
                  <a:gd name="T9" fmla="*/ 15 h 16"/>
                  <a:gd name="T10" fmla="*/ 0 60000 65536"/>
                  <a:gd name="T11" fmla="*/ 0 60000 65536"/>
                  <a:gd name="T12" fmla="*/ 0 60000 65536"/>
                  <a:gd name="T13" fmla="*/ 0 60000 65536"/>
                  <a:gd name="T14" fmla="*/ 0 60000 65536"/>
                  <a:gd name="T15" fmla="*/ 0 w 16"/>
                  <a:gd name="T16" fmla="*/ 0 h 16"/>
                  <a:gd name="T17" fmla="*/ 16 w 16"/>
                  <a:gd name="T18" fmla="*/ 16 h 16"/>
                </a:gdLst>
                <a:ahLst/>
                <a:cxnLst>
                  <a:cxn ang="T10">
                    <a:pos x="T0" y="T1"/>
                  </a:cxn>
                  <a:cxn ang="T11">
                    <a:pos x="T2" y="T3"/>
                  </a:cxn>
                  <a:cxn ang="T12">
                    <a:pos x="T4" y="T5"/>
                  </a:cxn>
                  <a:cxn ang="T13">
                    <a:pos x="T6" y="T7"/>
                  </a:cxn>
                  <a:cxn ang="T14">
                    <a:pos x="T8" y="T9"/>
                  </a:cxn>
                </a:cxnLst>
                <a:rect l="T15" t="T16" r="T17" b="T18"/>
                <a:pathLst>
                  <a:path w="16" h="16">
                    <a:moveTo>
                      <a:pt x="0" y="15"/>
                    </a:moveTo>
                    <a:lnTo>
                      <a:pt x="15" y="15"/>
                    </a:lnTo>
                    <a:lnTo>
                      <a:pt x="15" y="0"/>
                    </a:lnTo>
                    <a:lnTo>
                      <a:pt x="0" y="0"/>
                    </a:lnTo>
                    <a:lnTo>
                      <a:pt x="0" y="15"/>
                    </a:lnTo>
                  </a:path>
                </a:pathLst>
              </a:custGeom>
              <a:solidFill>
                <a:srgbClr val="A0C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715" name="Freeform 367"/>
              <p:cNvSpPr>
                <a:spLocks/>
              </p:cNvSpPr>
              <p:nvPr/>
            </p:nvSpPr>
            <p:spPr bwMode="auto">
              <a:xfrm>
                <a:off x="1602" y="3120"/>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716" name="Freeform 368"/>
              <p:cNvSpPr>
                <a:spLocks/>
              </p:cNvSpPr>
              <p:nvPr/>
            </p:nvSpPr>
            <p:spPr bwMode="auto">
              <a:xfrm>
                <a:off x="1651" y="3120"/>
                <a:ext cx="16" cy="16"/>
              </a:xfrm>
              <a:custGeom>
                <a:avLst/>
                <a:gdLst>
                  <a:gd name="T0" fmla="*/ 0 w 16"/>
                  <a:gd name="T1" fmla="*/ 15 h 16"/>
                  <a:gd name="T2" fmla="*/ 15 w 16"/>
                  <a:gd name="T3" fmla="*/ 15 h 16"/>
                  <a:gd name="T4" fmla="*/ 15 w 16"/>
                  <a:gd name="T5" fmla="*/ 0 h 16"/>
                  <a:gd name="T6" fmla="*/ 0 w 16"/>
                  <a:gd name="T7" fmla="*/ 0 h 16"/>
                  <a:gd name="T8" fmla="*/ 0 w 16"/>
                  <a:gd name="T9" fmla="*/ 15 h 16"/>
                  <a:gd name="T10" fmla="*/ 0 60000 65536"/>
                  <a:gd name="T11" fmla="*/ 0 60000 65536"/>
                  <a:gd name="T12" fmla="*/ 0 60000 65536"/>
                  <a:gd name="T13" fmla="*/ 0 60000 65536"/>
                  <a:gd name="T14" fmla="*/ 0 60000 65536"/>
                  <a:gd name="T15" fmla="*/ 0 w 16"/>
                  <a:gd name="T16" fmla="*/ 0 h 16"/>
                  <a:gd name="T17" fmla="*/ 16 w 16"/>
                  <a:gd name="T18" fmla="*/ 16 h 16"/>
                </a:gdLst>
                <a:ahLst/>
                <a:cxnLst>
                  <a:cxn ang="T10">
                    <a:pos x="T0" y="T1"/>
                  </a:cxn>
                  <a:cxn ang="T11">
                    <a:pos x="T2" y="T3"/>
                  </a:cxn>
                  <a:cxn ang="T12">
                    <a:pos x="T4" y="T5"/>
                  </a:cxn>
                  <a:cxn ang="T13">
                    <a:pos x="T6" y="T7"/>
                  </a:cxn>
                  <a:cxn ang="T14">
                    <a:pos x="T8" y="T9"/>
                  </a:cxn>
                </a:cxnLst>
                <a:rect l="T15" t="T16" r="T17" b="T18"/>
                <a:pathLst>
                  <a:path w="16" h="16">
                    <a:moveTo>
                      <a:pt x="0" y="15"/>
                    </a:moveTo>
                    <a:lnTo>
                      <a:pt x="15" y="15"/>
                    </a:lnTo>
                    <a:lnTo>
                      <a:pt x="15" y="0"/>
                    </a:lnTo>
                    <a:lnTo>
                      <a:pt x="0" y="0"/>
                    </a:lnTo>
                    <a:lnTo>
                      <a:pt x="0" y="15"/>
                    </a:lnTo>
                  </a:path>
                </a:pathLst>
              </a:custGeom>
              <a:solidFill>
                <a:srgbClr val="A0C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717" name="Freeform 369"/>
              <p:cNvSpPr>
                <a:spLocks/>
              </p:cNvSpPr>
              <p:nvPr/>
            </p:nvSpPr>
            <p:spPr bwMode="auto">
              <a:xfrm>
                <a:off x="1667" y="3120"/>
                <a:ext cx="16" cy="16"/>
              </a:xfrm>
              <a:custGeom>
                <a:avLst/>
                <a:gdLst>
                  <a:gd name="T0" fmla="*/ 0 w 16"/>
                  <a:gd name="T1" fmla="*/ 15 h 16"/>
                  <a:gd name="T2" fmla="*/ 15 w 16"/>
                  <a:gd name="T3" fmla="*/ 15 h 16"/>
                  <a:gd name="T4" fmla="*/ 15 w 16"/>
                  <a:gd name="T5" fmla="*/ 0 h 16"/>
                  <a:gd name="T6" fmla="*/ 0 w 16"/>
                  <a:gd name="T7" fmla="*/ 0 h 16"/>
                  <a:gd name="T8" fmla="*/ 0 w 16"/>
                  <a:gd name="T9" fmla="*/ 15 h 16"/>
                  <a:gd name="T10" fmla="*/ 0 60000 65536"/>
                  <a:gd name="T11" fmla="*/ 0 60000 65536"/>
                  <a:gd name="T12" fmla="*/ 0 60000 65536"/>
                  <a:gd name="T13" fmla="*/ 0 60000 65536"/>
                  <a:gd name="T14" fmla="*/ 0 60000 65536"/>
                  <a:gd name="T15" fmla="*/ 0 w 16"/>
                  <a:gd name="T16" fmla="*/ 0 h 16"/>
                  <a:gd name="T17" fmla="*/ 16 w 16"/>
                  <a:gd name="T18" fmla="*/ 16 h 16"/>
                </a:gdLst>
                <a:ahLst/>
                <a:cxnLst>
                  <a:cxn ang="T10">
                    <a:pos x="T0" y="T1"/>
                  </a:cxn>
                  <a:cxn ang="T11">
                    <a:pos x="T2" y="T3"/>
                  </a:cxn>
                  <a:cxn ang="T12">
                    <a:pos x="T4" y="T5"/>
                  </a:cxn>
                  <a:cxn ang="T13">
                    <a:pos x="T6" y="T7"/>
                  </a:cxn>
                  <a:cxn ang="T14">
                    <a:pos x="T8" y="T9"/>
                  </a:cxn>
                </a:cxnLst>
                <a:rect l="T15" t="T16" r="T17" b="T18"/>
                <a:pathLst>
                  <a:path w="16" h="16">
                    <a:moveTo>
                      <a:pt x="0" y="15"/>
                    </a:moveTo>
                    <a:lnTo>
                      <a:pt x="15" y="15"/>
                    </a:lnTo>
                    <a:lnTo>
                      <a:pt x="15" y="0"/>
                    </a:lnTo>
                    <a:lnTo>
                      <a:pt x="0" y="0"/>
                    </a:lnTo>
                    <a:lnTo>
                      <a:pt x="0" y="15"/>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718" name="Freeform 370"/>
              <p:cNvSpPr>
                <a:spLocks/>
              </p:cNvSpPr>
              <p:nvPr/>
            </p:nvSpPr>
            <p:spPr bwMode="auto">
              <a:xfrm>
                <a:off x="1684" y="3120"/>
                <a:ext cx="16" cy="16"/>
              </a:xfrm>
              <a:custGeom>
                <a:avLst/>
                <a:gdLst>
                  <a:gd name="T0" fmla="*/ 0 w 16"/>
                  <a:gd name="T1" fmla="*/ 15 h 16"/>
                  <a:gd name="T2" fmla="*/ 15 w 16"/>
                  <a:gd name="T3" fmla="*/ 15 h 16"/>
                  <a:gd name="T4" fmla="*/ 15 w 16"/>
                  <a:gd name="T5" fmla="*/ 0 h 16"/>
                  <a:gd name="T6" fmla="*/ 0 w 16"/>
                  <a:gd name="T7" fmla="*/ 0 h 16"/>
                  <a:gd name="T8" fmla="*/ 0 w 16"/>
                  <a:gd name="T9" fmla="*/ 15 h 16"/>
                  <a:gd name="T10" fmla="*/ 0 60000 65536"/>
                  <a:gd name="T11" fmla="*/ 0 60000 65536"/>
                  <a:gd name="T12" fmla="*/ 0 60000 65536"/>
                  <a:gd name="T13" fmla="*/ 0 60000 65536"/>
                  <a:gd name="T14" fmla="*/ 0 60000 65536"/>
                  <a:gd name="T15" fmla="*/ 0 w 16"/>
                  <a:gd name="T16" fmla="*/ 0 h 16"/>
                  <a:gd name="T17" fmla="*/ 16 w 16"/>
                  <a:gd name="T18" fmla="*/ 16 h 16"/>
                </a:gdLst>
                <a:ahLst/>
                <a:cxnLst>
                  <a:cxn ang="T10">
                    <a:pos x="T0" y="T1"/>
                  </a:cxn>
                  <a:cxn ang="T11">
                    <a:pos x="T2" y="T3"/>
                  </a:cxn>
                  <a:cxn ang="T12">
                    <a:pos x="T4" y="T5"/>
                  </a:cxn>
                  <a:cxn ang="T13">
                    <a:pos x="T6" y="T7"/>
                  </a:cxn>
                  <a:cxn ang="T14">
                    <a:pos x="T8" y="T9"/>
                  </a:cxn>
                </a:cxnLst>
                <a:rect l="T15" t="T16" r="T17" b="T18"/>
                <a:pathLst>
                  <a:path w="16" h="16">
                    <a:moveTo>
                      <a:pt x="0" y="15"/>
                    </a:moveTo>
                    <a:lnTo>
                      <a:pt x="15" y="15"/>
                    </a:lnTo>
                    <a:lnTo>
                      <a:pt x="15" y="0"/>
                    </a:lnTo>
                    <a:lnTo>
                      <a:pt x="0" y="0"/>
                    </a:lnTo>
                    <a:lnTo>
                      <a:pt x="0" y="15"/>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719" name="Freeform 371"/>
              <p:cNvSpPr>
                <a:spLocks/>
              </p:cNvSpPr>
              <p:nvPr/>
            </p:nvSpPr>
            <p:spPr bwMode="auto">
              <a:xfrm>
                <a:off x="1700" y="3120"/>
                <a:ext cx="16" cy="16"/>
              </a:xfrm>
              <a:custGeom>
                <a:avLst/>
                <a:gdLst>
                  <a:gd name="T0" fmla="*/ 0 w 16"/>
                  <a:gd name="T1" fmla="*/ 15 h 16"/>
                  <a:gd name="T2" fmla="*/ 15 w 16"/>
                  <a:gd name="T3" fmla="*/ 15 h 16"/>
                  <a:gd name="T4" fmla="*/ 15 w 16"/>
                  <a:gd name="T5" fmla="*/ 0 h 16"/>
                  <a:gd name="T6" fmla="*/ 0 w 16"/>
                  <a:gd name="T7" fmla="*/ 0 h 16"/>
                  <a:gd name="T8" fmla="*/ 0 w 16"/>
                  <a:gd name="T9" fmla="*/ 15 h 16"/>
                  <a:gd name="T10" fmla="*/ 0 60000 65536"/>
                  <a:gd name="T11" fmla="*/ 0 60000 65536"/>
                  <a:gd name="T12" fmla="*/ 0 60000 65536"/>
                  <a:gd name="T13" fmla="*/ 0 60000 65536"/>
                  <a:gd name="T14" fmla="*/ 0 60000 65536"/>
                  <a:gd name="T15" fmla="*/ 0 w 16"/>
                  <a:gd name="T16" fmla="*/ 0 h 16"/>
                  <a:gd name="T17" fmla="*/ 16 w 16"/>
                  <a:gd name="T18" fmla="*/ 16 h 16"/>
                </a:gdLst>
                <a:ahLst/>
                <a:cxnLst>
                  <a:cxn ang="T10">
                    <a:pos x="T0" y="T1"/>
                  </a:cxn>
                  <a:cxn ang="T11">
                    <a:pos x="T2" y="T3"/>
                  </a:cxn>
                  <a:cxn ang="T12">
                    <a:pos x="T4" y="T5"/>
                  </a:cxn>
                  <a:cxn ang="T13">
                    <a:pos x="T6" y="T7"/>
                  </a:cxn>
                  <a:cxn ang="T14">
                    <a:pos x="T8" y="T9"/>
                  </a:cxn>
                </a:cxnLst>
                <a:rect l="T15" t="T16" r="T17" b="T18"/>
                <a:pathLst>
                  <a:path w="16" h="16">
                    <a:moveTo>
                      <a:pt x="0" y="15"/>
                    </a:moveTo>
                    <a:lnTo>
                      <a:pt x="15" y="15"/>
                    </a:lnTo>
                    <a:lnTo>
                      <a:pt x="15" y="0"/>
                    </a:lnTo>
                    <a:lnTo>
                      <a:pt x="0" y="0"/>
                    </a:lnTo>
                    <a:lnTo>
                      <a:pt x="0" y="15"/>
                    </a:lnTo>
                  </a:path>
                </a:pathLst>
              </a:custGeom>
              <a:solidFill>
                <a:srgbClr val="A0C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720" name="Freeform 372"/>
              <p:cNvSpPr>
                <a:spLocks/>
              </p:cNvSpPr>
              <p:nvPr/>
            </p:nvSpPr>
            <p:spPr bwMode="auto">
              <a:xfrm>
                <a:off x="1717" y="3120"/>
                <a:ext cx="32" cy="16"/>
              </a:xfrm>
              <a:custGeom>
                <a:avLst/>
                <a:gdLst>
                  <a:gd name="T0" fmla="*/ 0 w 32"/>
                  <a:gd name="T1" fmla="*/ 15 h 16"/>
                  <a:gd name="T2" fmla="*/ 31 w 32"/>
                  <a:gd name="T3" fmla="*/ 15 h 16"/>
                  <a:gd name="T4" fmla="*/ 31 w 32"/>
                  <a:gd name="T5" fmla="*/ 0 h 16"/>
                  <a:gd name="T6" fmla="*/ 0 w 32"/>
                  <a:gd name="T7" fmla="*/ 0 h 16"/>
                  <a:gd name="T8" fmla="*/ 0 w 32"/>
                  <a:gd name="T9" fmla="*/ 15 h 16"/>
                  <a:gd name="T10" fmla="*/ 0 60000 65536"/>
                  <a:gd name="T11" fmla="*/ 0 60000 65536"/>
                  <a:gd name="T12" fmla="*/ 0 60000 65536"/>
                  <a:gd name="T13" fmla="*/ 0 60000 65536"/>
                  <a:gd name="T14" fmla="*/ 0 60000 65536"/>
                  <a:gd name="T15" fmla="*/ 0 w 32"/>
                  <a:gd name="T16" fmla="*/ 0 h 16"/>
                  <a:gd name="T17" fmla="*/ 32 w 32"/>
                  <a:gd name="T18" fmla="*/ 16 h 16"/>
                </a:gdLst>
                <a:ahLst/>
                <a:cxnLst>
                  <a:cxn ang="T10">
                    <a:pos x="T0" y="T1"/>
                  </a:cxn>
                  <a:cxn ang="T11">
                    <a:pos x="T2" y="T3"/>
                  </a:cxn>
                  <a:cxn ang="T12">
                    <a:pos x="T4" y="T5"/>
                  </a:cxn>
                  <a:cxn ang="T13">
                    <a:pos x="T6" y="T7"/>
                  </a:cxn>
                  <a:cxn ang="T14">
                    <a:pos x="T8" y="T9"/>
                  </a:cxn>
                </a:cxnLst>
                <a:rect l="T15" t="T16" r="T17" b="T18"/>
                <a:pathLst>
                  <a:path w="32" h="16">
                    <a:moveTo>
                      <a:pt x="0" y="15"/>
                    </a:moveTo>
                    <a:lnTo>
                      <a:pt x="31" y="15"/>
                    </a:lnTo>
                    <a:lnTo>
                      <a:pt x="31" y="0"/>
                    </a:lnTo>
                    <a:lnTo>
                      <a:pt x="0" y="0"/>
                    </a:lnTo>
                    <a:lnTo>
                      <a:pt x="0" y="15"/>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721" name="Freeform 373"/>
              <p:cNvSpPr>
                <a:spLocks/>
              </p:cNvSpPr>
              <p:nvPr/>
            </p:nvSpPr>
            <p:spPr bwMode="auto">
              <a:xfrm>
                <a:off x="1750" y="3120"/>
                <a:ext cx="31" cy="16"/>
              </a:xfrm>
              <a:custGeom>
                <a:avLst/>
                <a:gdLst>
                  <a:gd name="T0" fmla="*/ 0 w 31"/>
                  <a:gd name="T1" fmla="*/ 15 h 16"/>
                  <a:gd name="T2" fmla="*/ 30 w 31"/>
                  <a:gd name="T3" fmla="*/ 15 h 16"/>
                  <a:gd name="T4" fmla="*/ 30 w 31"/>
                  <a:gd name="T5" fmla="*/ 0 h 16"/>
                  <a:gd name="T6" fmla="*/ 0 w 31"/>
                  <a:gd name="T7" fmla="*/ 0 h 16"/>
                  <a:gd name="T8" fmla="*/ 0 w 31"/>
                  <a:gd name="T9" fmla="*/ 15 h 16"/>
                  <a:gd name="T10" fmla="*/ 0 60000 65536"/>
                  <a:gd name="T11" fmla="*/ 0 60000 65536"/>
                  <a:gd name="T12" fmla="*/ 0 60000 65536"/>
                  <a:gd name="T13" fmla="*/ 0 60000 65536"/>
                  <a:gd name="T14" fmla="*/ 0 60000 65536"/>
                  <a:gd name="T15" fmla="*/ 0 w 31"/>
                  <a:gd name="T16" fmla="*/ 0 h 16"/>
                  <a:gd name="T17" fmla="*/ 31 w 31"/>
                  <a:gd name="T18" fmla="*/ 16 h 16"/>
                </a:gdLst>
                <a:ahLst/>
                <a:cxnLst>
                  <a:cxn ang="T10">
                    <a:pos x="T0" y="T1"/>
                  </a:cxn>
                  <a:cxn ang="T11">
                    <a:pos x="T2" y="T3"/>
                  </a:cxn>
                  <a:cxn ang="T12">
                    <a:pos x="T4" y="T5"/>
                  </a:cxn>
                  <a:cxn ang="T13">
                    <a:pos x="T6" y="T7"/>
                  </a:cxn>
                  <a:cxn ang="T14">
                    <a:pos x="T8" y="T9"/>
                  </a:cxn>
                </a:cxnLst>
                <a:rect l="T15" t="T16" r="T17" b="T18"/>
                <a:pathLst>
                  <a:path w="31" h="16">
                    <a:moveTo>
                      <a:pt x="0" y="15"/>
                    </a:moveTo>
                    <a:lnTo>
                      <a:pt x="30" y="15"/>
                    </a:lnTo>
                    <a:lnTo>
                      <a:pt x="30" y="0"/>
                    </a:lnTo>
                    <a:lnTo>
                      <a:pt x="0" y="0"/>
                    </a:lnTo>
                    <a:lnTo>
                      <a:pt x="0" y="15"/>
                    </a:lnTo>
                  </a:path>
                </a:pathLst>
              </a:custGeom>
              <a:solidFill>
                <a:srgbClr val="A0C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722" name="Freeform 374"/>
              <p:cNvSpPr>
                <a:spLocks/>
              </p:cNvSpPr>
              <p:nvPr/>
            </p:nvSpPr>
            <p:spPr bwMode="auto">
              <a:xfrm>
                <a:off x="1783" y="3120"/>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723" name="Freeform 375"/>
              <p:cNvSpPr>
                <a:spLocks/>
              </p:cNvSpPr>
              <p:nvPr/>
            </p:nvSpPr>
            <p:spPr bwMode="auto">
              <a:xfrm>
                <a:off x="1799" y="3120"/>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724" name="Freeform 376"/>
              <p:cNvSpPr>
                <a:spLocks/>
              </p:cNvSpPr>
              <p:nvPr/>
            </p:nvSpPr>
            <p:spPr bwMode="auto">
              <a:xfrm>
                <a:off x="1815" y="3120"/>
                <a:ext cx="33" cy="16"/>
              </a:xfrm>
              <a:custGeom>
                <a:avLst/>
                <a:gdLst>
                  <a:gd name="T0" fmla="*/ 0 w 33"/>
                  <a:gd name="T1" fmla="*/ 15 h 16"/>
                  <a:gd name="T2" fmla="*/ 32 w 33"/>
                  <a:gd name="T3" fmla="*/ 15 h 16"/>
                  <a:gd name="T4" fmla="*/ 32 w 33"/>
                  <a:gd name="T5" fmla="*/ 0 h 16"/>
                  <a:gd name="T6" fmla="*/ 0 w 33"/>
                  <a:gd name="T7" fmla="*/ 0 h 16"/>
                  <a:gd name="T8" fmla="*/ 0 w 33"/>
                  <a:gd name="T9" fmla="*/ 15 h 16"/>
                  <a:gd name="T10" fmla="*/ 0 60000 65536"/>
                  <a:gd name="T11" fmla="*/ 0 60000 65536"/>
                  <a:gd name="T12" fmla="*/ 0 60000 65536"/>
                  <a:gd name="T13" fmla="*/ 0 60000 65536"/>
                  <a:gd name="T14" fmla="*/ 0 60000 65536"/>
                  <a:gd name="T15" fmla="*/ 0 w 33"/>
                  <a:gd name="T16" fmla="*/ 0 h 16"/>
                  <a:gd name="T17" fmla="*/ 33 w 33"/>
                  <a:gd name="T18" fmla="*/ 16 h 16"/>
                </a:gdLst>
                <a:ahLst/>
                <a:cxnLst>
                  <a:cxn ang="T10">
                    <a:pos x="T0" y="T1"/>
                  </a:cxn>
                  <a:cxn ang="T11">
                    <a:pos x="T2" y="T3"/>
                  </a:cxn>
                  <a:cxn ang="T12">
                    <a:pos x="T4" y="T5"/>
                  </a:cxn>
                  <a:cxn ang="T13">
                    <a:pos x="T6" y="T7"/>
                  </a:cxn>
                  <a:cxn ang="T14">
                    <a:pos x="T8" y="T9"/>
                  </a:cxn>
                </a:cxnLst>
                <a:rect l="T15" t="T16" r="T17" b="T18"/>
                <a:pathLst>
                  <a:path w="33" h="16">
                    <a:moveTo>
                      <a:pt x="0" y="15"/>
                    </a:moveTo>
                    <a:lnTo>
                      <a:pt x="32" y="15"/>
                    </a:lnTo>
                    <a:lnTo>
                      <a:pt x="32" y="0"/>
                    </a:lnTo>
                    <a:lnTo>
                      <a:pt x="0" y="0"/>
                    </a:lnTo>
                    <a:lnTo>
                      <a:pt x="0" y="15"/>
                    </a:lnTo>
                  </a:path>
                </a:pathLst>
              </a:custGeom>
              <a:solidFill>
                <a:srgbClr val="A0C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725" name="Freeform 377"/>
              <p:cNvSpPr>
                <a:spLocks/>
              </p:cNvSpPr>
              <p:nvPr/>
            </p:nvSpPr>
            <p:spPr bwMode="auto">
              <a:xfrm>
                <a:off x="1848" y="3120"/>
                <a:ext cx="48" cy="16"/>
              </a:xfrm>
              <a:custGeom>
                <a:avLst/>
                <a:gdLst>
                  <a:gd name="T0" fmla="*/ 0 w 48"/>
                  <a:gd name="T1" fmla="*/ 15 h 16"/>
                  <a:gd name="T2" fmla="*/ 47 w 48"/>
                  <a:gd name="T3" fmla="*/ 15 h 16"/>
                  <a:gd name="T4" fmla="*/ 47 w 48"/>
                  <a:gd name="T5" fmla="*/ 0 h 16"/>
                  <a:gd name="T6" fmla="*/ 0 w 48"/>
                  <a:gd name="T7" fmla="*/ 0 h 16"/>
                  <a:gd name="T8" fmla="*/ 0 w 48"/>
                  <a:gd name="T9" fmla="*/ 15 h 16"/>
                  <a:gd name="T10" fmla="*/ 0 60000 65536"/>
                  <a:gd name="T11" fmla="*/ 0 60000 65536"/>
                  <a:gd name="T12" fmla="*/ 0 60000 65536"/>
                  <a:gd name="T13" fmla="*/ 0 60000 65536"/>
                  <a:gd name="T14" fmla="*/ 0 60000 65536"/>
                  <a:gd name="T15" fmla="*/ 0 w 48"/>
                  <a:gd name="T16" fmla="*/ 0 h 16"/>
                  <a:gd name="T17" fmla="*/ 48 w 48"/>
                  <a:gd name="T18" fmla="*/ 16 h 16"/>
                </a:gdLst>
                <a:ahLst/>
                <a:cxnLst>
                  <a:cxn ang="T10">
                    <a:pos x="T0" y="T1"/>
                  </a:cxn>
                  <a:cxn ang="T11">
                    <a:pos x="T2" y="T3"/>
                  </a:cxn>
                  <a:cxn ang="T12">
                    <a:pos x="T4" y="T5"/>
                  </a:cxn>
                  <a:cxn ang="T13">
                    <a:pos x="T6" y="T7"/>
                  </a:cxn>
                  <a:cxn ang="T14">
                    <a:pos x="T8" y="T9"/>
                  </a:cxn>
                </a:cxnLst>
                <a:rect l="T15" t="T16" r="T17" b="T18"/>
                <a:pathLst>
                  <a:path w="48" h="16">
                    <a:moveTo>
                      <a:pt x="0" y="15"/>
                    </a:moveTo>
                    <a:lnTo>
                      <a:pt x="47" y="15"/>
                    </a:lnTo>
                    <a:lnTo>
                      <a:pt x="47" y="0"/>
                    </a:lnTo>
                    <a:lnTo>
                      <a:pt x="0" y="0"/>
                    </a:lnTo>
                    <a:lnTo>
                      <a:pt x="0" y="15"/>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726" name="Freeform 378"/>
              <p:cNvSpPr>
                <a:spLocks/>
              </p:cNvSpPr>
              <p:nvPr/>
            </p:nvSpPr>
            <p:spPr bwMode="auto">
              <a:xfrm>
                <a:off x="1898" y="3120"/>
                <a:ext cx="30" cy="16"/>
              </a:xfrm>
              <a:custGeom>
                <a:avLst/>
                <a:gdLst>
                  <a:gd name="T0" fmla="*/ 0 w 30"/>
                  <a:gd name="T1" fmla="*/ 15 h 16"/>
                  <a:gd name="T2" fmla="*/ 29 w 30"/>
                  <a:gd name="T3" fmla="*/ 15 h 16"/>
                  <a:gd name="T4" fmla="*/ 29 w 30"/>
                  <a:gd name="T5" fmla="*/ 0 h 16"/>
                  <a:gd name="T6" fmla="*/ 0 w 30"/>
                  <a:gd name="T7" fmla="*/ 0 h 16"/>
                  <a:gd name="T8" fmla="*/ 0 w 30"/>
                  <a:gd name="T9" fmla="*/ 15 h 16"/>
                  <a:gd name="T10" fmla="*/ 0 60000 65536"/>
                  <a:gd name="T11" fmla="*/ 0 60000 65536"/>
                  <a:gd name="T12" fmla="*/ 0 60000 65536"/>
                  <a:gd name="T13" fmla="*/ 0 60000 65536"/>
                  <a:gd name="T14" fmla="*/ 0 60000 65536"/>
                  <a:gd name="T15" fmla="*/ 0 w 30"/>
                  <a:gd name="T16" fmla="*/ 0 h 16"/>
                  <a:gd name="T17" fmla="*/ 30 w 30"/>
                  <a:gd name="T18" fmla="*/ 16 h 16"/>
                </a:gdLst>
                <a:ahLst/>
                <a:cxnLst>
                  <a:cxn ang="T10">
                    <a:pos x="T0" y="T1"/>
                  </a:cxn>
                  <a:cxn ang="T11">
                    <a:pos x="T2" y="T3"/>
                  </a:cxn>
                  <a:cxn ang="T12">
                    <a:pos x="T4" y="T5"/>
                  </a:cxn>
                  <a:cxn ang="T13">
                    <a:pos x="T6" y="T7"/>
                  </a:cxn>
                  <a:cxn ang="T14">
                    <a:pos x="T8" y="T9"/>
                  </a:cxn>
                </a:cxnLst>
                <a:rect l="T15" t="T16" r="T17" b="T18"/>
                <a:pathLst>
                  <a:path w="30" h="16">
                    <a:moveTo>
                      <a:pt x="0" y="15"/>
                    </a:moveTo>
                    <a:lnTo>
                      <a:pt x="29" y="15"/>
                    </a:lnTo>
                    <a:lnTo>
                      <a:pt x="29" y="0"/>
                    </a:lnTo>
                    <a:lnTo>
                      <a:pt x="0" y="0"/>
                    </a:lnTo>
                    <a:lnTo>
                      <a:pt x="0" y="15"/>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727" name="Freeform 379"/>
              <p:cNvSpPr>
                <a:spLocks/>
              </p:cNvSpPr>
              <p:nvPr/>
            </p:nvSpPr>
            <p:spPr bwMode="auto">
              <a:xfrm>
                <a:off x="1931" y="3120"/>
                <a:ext cx="13" cy="16"/>
              </a:xfrm>
              <a:custGeom>
                <a:avLst/>
                <a:gdLst>
                  <a:gd name="T0" fmla="*/ 0 w 13"/>
                  <a:gd name="T1" fmla="*/ 15 h 16"/>
                  <a:gd name="T2" fmla="*/ 12 w 13"/>
                  <a:gd name="T3" fmla="*/ 15 h 16"/>
                  <a:gd name="T4" fmla="*/ 12 w 13"/>
                  <a:gd name="T5" fmla="*/ 0 h 16"/>
                  <a:gd name="T6" fmla="*/ 0 w 13"/>
                  <a:gd name="T7" fmla="*/ 0 h 16"/>
                  <a:gd name="T8" fmla="*/ 0 w 13"/>
                  <a:gd name="T9" fmla="*/ 15 h 16"/>
                  <a:gd name="T10" fmla="*/ 0 60000 65536"/>
                  <a:gd name="T11" fmla="*/ 0 60000 65536"/>
                  <a:gd name="T12" fmla="*/ 0 60000 65536"/>
                  <a:gd name="T13" fmla="*/ 0 60000 65536"/>
                  <a:gd name="T14" fmla="*/ 0 60000 65536"/>
                  <a:gd name="T15" fmla="*/ 0 w 13"/>
                  <a:gd name="T16" fmla="*/ 0 h 16"/>
                  <a:gd name="T17" fmla="*/ 13 w 13"/>
                  <a:gd name="T18" fmla="*/ 16 h 16"/>
                </a:gdLst>
                <a:ahLst/>
                <a:cxnLst>
                  <a:cxn ang="T10">
                    <a:pos x="T0" y="T1"/>
                  </a:cxn>
                  <a:cxn ang="T11">
                    <a:pos x="T2" y="T3"/>
                  </a:cxn>
                  <a:cxn ang="T12">
                    <a:pos x="T4" y="T5"/>
                  </a:cxn>
                  <a:cxn ang="T13">
                    <a:pos x="T6" y="T7"/>
                  </a:cxn>
                  <a:cxn ang="T14">
                    <a:pos x="T8" y="T9"/>
                  </a:cxn>
                </a:cxnLst>
                <a:rect l="T15" t="T16" r="T17" b="T18"/>
                <a:pathLst>
                  <a:path w="13" h="16">
                    <a:moveTo>
                      <a:pt x="0" y="15"/>
                    </a:moveTo>
                    <a:lnTo>
                      <a:pt x="12" y="15"/>
                    </a:lnTo>
                    <a:lnTo>
                      <a:pt x="12" y="0"/>
                    </a:lnTo>
                    <a:lnTo>
                      <a:pt x="0" y="0"/>
                    </a:lnTo>
                    <a:lnTo>
                      <a:pt x="0" y="15"/>
                    </a:lnTo>
                  </a:path>
                </a:pathLst>
              </a:custGeom>
              <a:solidFill>
                <a:srgbClr val="A0C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728" name="Freeform 380"/>
              <p:cNvSpPr>
                <a:spLocks/>
              </p:cNvSpPr>
              <p:nvPr/>
            </p:nvSpPr>
            <p:spPr bwMode="auto">
              <a:xfrm>
                <a:off x="1947" y="3120"/>
                <a:ext cx="96" cy="16"/>
              </a:xfrm>
              <a:custGeom>
                <a:avLst/>
                <a:gdLst>
                  <a:gd name="T0" fmla="*/ 0 w 96"/>
                  <a:gd name="T1" fmla="*/ 15 h 16"/>
                  <a:gd name="T2" fmla="*/ 95 w 96"/>
                  <a:gd name="T3" fmla="*/ 15 h 16"/>
                  <a:gd name="T4" fmla="*/ 95 w 96"/>
                  <a:gd name="T5" fmla="*/ 0 h 16"/>
                  <a:gd name="T6" fmla="*/ 0 w 96"/>
                  <a:gd name="T7" fmla="*/ 0 h 16"/>
                  <a:gd name="T8" fmla="*/ 0 w 96"/>
                  <a:gd name="T9" fmla="*/ 15 h 16"/>
                  <a:gd name="T10" fmla="*/ 0 60000 65536"/>
                  <a:gd name="T11" fmla="*/ 0 60000 65536"/>
                  <a:gd name="T12" fmla="*/ 0 60000 65536"/>
                  <a:gd name="T13" fmla="*/ 0 60000 65536"/>
                  <a:gd name="T14" fmla="*/ 0 60000 65536"/>
                  <a:gd name="T15" fmla="*/ 0 w 96"/>
                  <a:gd name="T16" fmla="*/ 0 h 16"/>
                  <a:gd name="T17" fmla="*/ 96 w 96"/>
                  <a:gd name="T18" fmla="*/ 16 h 16"/>
                </a:gdLst>
                <a:ahLst/>
                <a:cxnLst>
                  <a:cxn ang="T10">
                    <a:pos x="T0" y="T1"/>
                  </a:cxn>
                  <a:cxn ang="T11">
                    <a:pos x="T2" y="T3"/>
                  </a:cxn>
                  <a:cxn ang="T12">
                    <a:pos x="T4" y="T5"/>
                  </a:cxn>
                  <a:cxn ang="T13">
                    <a:pos x="T6" y="T7"/>
                  </a:cxn>
                  <a:cxn ang="T14">
                    <a:pos x="T8" y="T9"/>
                  </a:cxn>
                </a:cxnLst>
                <a:rect l="T15" t="T16" r="T17" b="T18"/>
                <a:pathLst>
                  <a:path w="96" h="16">
                    <a:moveTo>
                      <a:pt x="0" y="15"/>
                    </a:moveTo>
                    <a:lnTo>
                      <a:pt x="95" y="15"/>
                    </a:lnTo>
                    <a:lnTo>
                      <a:pt x="95" y="0"/>
                    </a:lnTo>
                    <a:lnTo>
                      <a:pt x="0" y="0"/>
                    </a:lnTo>
                    <a:lnTo>
                      <a:pt x="0" y="15"/>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729" name="Freeform 381"/>
              <p:cNvSpPr>
                <a:spLocks/>
              </p:cNvSpPr>
              <p:nvPr/>
            </p:nvSpPr>
            <p:spPr bwMode="auto">
              <a:xfrm>
                <a:off x="2046" y="3120"/>
                <a:ext cx="14" cy="16"/>
              </a:xfrm>
              <a:custGeom>
                <a:avLst/>
                <a:gdLst>
                  <a:gd name="T0" fmla="*/ 0 w 14"/>
                  <a:gd name="T1" fmla="*/ 15 h 16"/>
                  <a:gd name="T2" fmla="*/ 13 w 14"/>
                  <a:gd name="T3" fmla="*/ 15 h 16"/>
                  <a:gd name="T4" fmla="*/ 13 w 14"/>
                  <a:gd name="T5" fmla="*/ 0 h 16"/>
                  <a:gd name="T6" fmla="*/ 0 w 14"/>
                  <a:gd name="T7" fmla="*/ 0 h 16"/>
                  <a:gd name="T8" fmla="*/ 0 w 14"/>
                  <a:gd name="T9" fmla="*/ 15 h 16"/>
                  <a:gd name="T10" fmla="*/ 0 60000 65536"/>
                  <a:gd name="T11" fmla="*/ 0 60000 65536"/>
                  <a:gd name="T12" fmla="*/ 0 60000 65536"/>
                  <a:gd name="T13" fmla="*/ 0 60000 65536"/>
                  <a:gd name="T14" fmla="*/ 0 60000 65536"/>
                  <a:gd name="T15" fmla="*/ 0 w 14"/>
                  <a:gd name="T16" fmla="*/ 0 h 16"/>
                  <a:gd name="T17" fmla="*/ 14 w 14"/>
                  <a:gd name="T18" fmla="*/ 16 h 16"/>
                </a:gdLst>
                <a:ahLst/>
                <a:cxnLst>
                  <a:cxn ang="T10">
                    <a:pos x="T0" y="T1"/>
                  </a:cxn>
                  <a:cxn ang="T11">
                    <a:pos x="T2" y="T3"/>
                  </a:cxn>
                  <a:cxn ang="T12">
                    <a:pos x="T4" y="T5"/>
                  </a:cxn>
                  <a:cxn ang="T13">
                    <a:pos x="T6" y="T7"/>
                  </a:cxn>
                  <a:cxn ang="T14">
                    <a:pos x="T8" y="T9"/>
                  </a:cxn>
                </a:cxnLst>
                <a:rect l="T15" t="T16" r="T17" b="T18"/>
                <a:pathLst>
                  <a:path w="14" h="16">
                    <a:moveTo>
                      <a:pt x="0" y="15"/>
                    </a:moveTo>
                    <a:lnTo>
                      <a:pt x="13" y="15"/>
                    </a:lnTo>
                    <a:lnTo>
                      <a:pt x="13" y="0"/>
                    </a:lnTo>
                    <a:lnTo>
                      <a:pt x="0" y="0"/>
                    </a:lnTo>
                    <a:lnTo>
                      <a:pt x="0" y="15"/>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730" name="Freeform 382"/>
              <p:cNvSpPr>
                <a:spLocks/>
              </p:cNvSpPr>
              <p:nvPr/>
            </p:nvSpPr>
            <p:spPr bwMode="auto">
              <a:xfrm>
                <a:off x="2062" y="3120"/>
                <a:ext cx="31" cy="16"/>
              </a:xfrm>
              <a:custGeom>
                <a:avLst/>
                <a:gdLst>
                  <a:gd name="T0" fmla="*/ 0 w 31"/>
                  <a:gd name="T1" fmla="*/ 15 h 16"/>
                  <a:gd name="T2" fmla="*/ 30 w 31"/>
                  <a:gd name="T3" fmla="*/ 15 h 16"/>
                  <a:gd name="T4" fmla="*/ 30 w 31"/>
                  <a:gd name="T5" fmla="*/ 0 h 16"/>
                  <a:gd name="T6" fmla="*/ 0 w 31"/>
                  <a:gd name="T7" fmla="*/ 0 h 16"/>
                  <a:gd name="T8" fmla="*/ 0 w 31"/>
                  <a:gd name="T9" fmla="*/ 15 h 16"/>
                  <a:gd name="T10" fmla="*/ 0 60000 65536"/>
                  <a:gd name="T11" fmla="*/ 0 60000 65536"/>
                  <a:gd name="T12" fmla="*/ 0 60000 65536"/>
                  <a:gd name="T13" fmla="*/ 0 60000 65536"/>
                  <a:gd name="T14" fmla="*/ 0 60000 65536"/>
                  <a:gd name="T15" fmla="*/ 0 w 31"/>
                  <a:gd name="T16" fmla="*/ 0 h 16"/>
                  <a:gd name="T17" fmla="*/ 31 w 31"/>
                  <a:gd name="T18" fmla="*/ 16 h 16"/>
                </a:gdLst>
                <a:ahLst/>
                <a:cxnLst>
                  <a:cxn ang="T10">
                    <a:pos x="T0" y="T1"/>
                  </a:cxn>
                  <a:cxn ang="T11">
                    <a:pos x="T2" y="T3"/>
                  </a:cxn>
                  <a:cxn ang="T12">
                    <a:pos x="T4" y="T5"/>
                  </a:cxn>
                  <a:cxn ang="T13">
                    <a:pos x="T6" y="T7"/>
                  </a:cxn>
                  <a:cxn ang="T14">
                    <a:pos x="T8" y="T9"/>
                  </a:cxn>
                </a:cxnLst>
                <a:rect l="T15" t="T16" r="T17" b="T18"/>
                <a:pathLst>
                  <a:path w="31" h="16">
                    <a:moveTo>
                      <a:pt x="0" y="15"/>
                    </a:moveTo>
                    <a:lnTo>
                      <a:pt x="30" y="15"/>
                    </a:lnTo>
                    <a:lnTo>
                      <a:pt x="30" y="0"/>
                    </a:lnTo>
                    <a:lnTo>
                      <a:pt x="0" y="0"/>
                    </a:lnTo>
                    <a:lnTo>
                      <a:pt x="0" y="15"/>
                    </a:lnTo>
                  </a:path>
                </a:pathLst>
              </a:custGeom>
              <a:solidFill>
                <a:srgbClr val="A0C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731" name="Freeform 383"/>
              <p:cNvSpPr>
                <a:spLocks/>
              </p:cNvSpPr>
              <p:nvPr/>
            </p:nvSpPr>
            <p:spPr bwMode="auto">
              <a:xfrm>
                <a:off x="2095" y="3120"/>
                <a:ext cx="14" cy="16"/>
              </a:xfrm>
              <a:custGeom>
                <a:avLst/>
                <a:gdLst>
                  <a:gd name="T0" fmla="*/ 0 w 14"/>
                  <a:gd name="T1" fmla="*/ 15 h 16"/>
                  <a:gd name="T2" fmla="*/ 13 w 14"/>
                  <a:gd name="T3" fmla="*/ 15 h 16"/>
                  <a:gd name="T4" fmla="*/ 13 w 14"/>
                  <a:gd name="T5" fmla="*/ 0 h 16"/>
                  <a:gd name="T6" fmla="*/ 0 w 14"/>
                  <a:gd name="T7" fmla="*/ 0 h 16"/>
                  <a:gd name="T8" fmla="*/ 0 w 14"/>
                  <a:gd name="T9" fmla="*/ 15 h 16"/>
                  <a:gd name="T10" fmla="*/ 0 60000 65536"/>
                  <a:gd name="T11" fmla="*/ 0 60000 65536"/>
                  <a:gd name="T12" fmla="*/ 0 60000 65536"/>
                  <a:gd name="T13" fmla="*/ 0 60000 65536"/>
                  <a:gd name="T14" fmla="*/ 0 60000 65536"/>
                  <a:gd name="T15" fmla="*/ 0 w 14"/>
                  <a:gd name="T16" fmla="*/ 0 h 16"/>
                  <a:gd name="T17" fmla="*/ 14 w 14"/>
                  <a:gd name="T18" fmla="*/ 16 h 16"/>
                </a:gdLst>
                <a:ahLst/>
                <a:cxnLst>
                  <a:cxn ang="T10">
                    <a:pos x="T0" y="T1"/>
                  </a:cxn>
                  <a:cxn ang="T11">
                    <a:pos x="T2" y="T3"/>
                  </a:cxn>
                  <a:cxn ang="T12">
                    <a:pos x="T4" y="T5"/>
                  </a:cxn>
                  <a:cxn ang="T13">
                    <a:pos x="T6" y="T7"/>
                  </a:cxn>
                  <a:cxn ang="T14">
                    <a:pos x="T8" y="T9"/>
                  </a:cxn>
                </a:cxnLst>
                <a:rect l="T15" t="T16" r="T17" b="T18"/>
                <a:pathLst>
                  <a:path w="14" h="16">
                    <a:moveTo>
                      <a:pt x="0" y="15"/>
                    </a:moveTo>
                    <a:lnTo>
                      <a:pt x="13" y="15"/>
                    </a:lnTo>
                    <a:lnTo>
                      <a:pt x="13" y="0"/>
                    </a:lnTo>
                    <a:lnTo>
                      <a:pt x="0" y="0"/>
                    </a:lnTo>
                    <a:lnTo>
                      <a:pt x="0" y="15"/>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732" name="Freeform 384"/>
              <p:cNvSpPr>
                <a:spLocks/>
              </p:cNvSpPr>
              <p:nvPr/>
            </p:nvSpPr>
            <p:spPr bwMode="auto">
              <a:xfrm>
                <a:off x="1225" y="3103"/>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733" name="Freeform 385"/>
              <p:cNvSpPr>
                <a:spLocks/>
              </p:cNvSpPr>
              <p:nvPr/>
            </p:nvSpPr>
            <p:spPr bwMode="auto">
              <a:xfrm>
                <a:off x="1372" y="3103"/>
                <a:ext cx="16" cy="16"/>
              </a:xfrm>
              <a:custGeom>
                <a:avLst/>
                <a:gdLst>
                  <a:gd name="T0" fmla="*/ 0 w 16"/>
                  <a:gd name="T1" fmla="*/ 15 h 16"/>
                  <a:gd name="T2" fmla="*/ 15 w 16"/>
                  <a:gd name="T3" fmla="*/ 15 h 16"/>
                  <a:gd name="T4" fmla="*/ 15 w 16"/>
                  <a:gd name="T5" fmla="*/ 0 h 16"/>
                  <a:gd name="T6" fmla="*/ 0 w 16"/>
                  <a:gd name="T7" fmla="*/ 0 h 16"/>
                  <a:gd name="T8" fmla="*/ 0 w 16"/>
                  <a:gd name="T9" fmla="*/ 15 h 16"/>
                  <a:gd name="T10" fmla="*/ 0 60000 65536"/>
                  <a:gd name="T11" fmla="*/ 0 60000 65536"/>
                  <a:gd name="T12" fmla="*/ 0 60000 65536"/>
                  <a:gd name="T13" fmla="*/ 0 60000 65536"/>
                  <a:gd name="T14" fmla="*/ 0 60000 65536"/>
                  <a:gd name="T15" fmla="*/ 0 w 16"/>
                  <a:gd name="T16" fmla="*/ 0 h 16"/>
                  <a:gd name="T17" fmla="*/ 16 w 16"/>
                  <a:gd name="T18" fmla="*/ 16 h 16"/>
                </a:gdLst>
                <a:ahLst/>
                <a:cxnLst>
                  <a:cxn ang="T10">
                    <a:pos x="T0" y="T1"/>
                  </a:cxn>
                  <a:cxn ang="T11">
                    <a:pos x="T2" y="T3"/>
                  </a:cxn>
                  <a:cxn ang="T12">
                    <a:pos x="T4" y="T5"/>
                  </a:cxn>
                  <a:cxn ang="T13">
                    <a:pos x="T6" y="T7"/>
                  </a:cxn>
                  <a:cxn ang="T14">
                    <a:pos x="T8" y="T9"/>
                  </a:cxn>
                </a:cxnLst>
                <a:rect l="T15" t="T16" r="T17" b="T18"/>
                <a:pathLst>
                  <a:path w="16" h="16">
                    <a:moveTo>
                      <a:pt x="0" y="15"/>
                    </a:moveTo>
                    <a:lnTo>
                      <a:pt x="15" y="15"/>
                    </a:lnTo>
                    <a:lnTo>
                      <a:pt x="15" y="0"/>
                    </a:lnTo>
                    <a:lnTo>
                      <a:pt x="0" y="0"/>
                    </a:lnTo>
                    <a:lnTo>
                      <a:pt x="0" y="15"/>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734" name="Freeform 386"/>
              <p:cNvSpPr>
                <a:spLocks/>
              </p:cNvSpPr>
              <p:nvPr/>
            </p:nvSpPr>
            <p:spPr bwMode="auto">
              <a:xfrm>
                <a:off x="1422" y="3103"/>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735" name="Freeform 387"/>
              <p:cNvSpPr>
                <a:spLocks/>
              </p:cNvSpPr>
              <p:nvPr/>
            </p:nvSpPr>
            <p:spPr bwMode="auto">
              <a:xfrm>
                <a:off x="1438" y="3103"/>
                <a:ext cx="16" cy="16"/>
              </a:xfrm>
              <a:custGeom>
                <a:avLst/>
                <a:gdLst>
                  <a:gd name="T0" fmla="*/ 0 w 16"/>
                  <a:gd name="T1" fmla="*/ 15 h 16"/>
                  <a:gd name="T2" fmla="*/ 15 w 16"/>
                  <a:gd name="T3" fmla="*/ 15 h 16"/>
                  <a:gd name="T4" fmla="*/ 15 w 16"/>
                  <a:gd name="T5" fmla="*/ 0 h 16"/>
                  <a:gd name="T6" fmla="*/ 0 w 16"/>
                  <a:gd name="T7" fmla="*/ 0 h 16"/>
                  <a:gd name="T8" fmla="*/ 0 w 16"/>
                  <a:gd name="T9" fmla="*/ 15 h 16"/>
                  <a:gd name="T10" fmla="*/ 0 60000 65536"/>
                  <a:gd name="T11" fmla="*/ 0 60000 65536"/>
                  <a:gd name="T12" fmla="*/ 0 60000 65536"/>
                  <a:gd name="T13" fmla="*/ 0 60000 65536"/>
                  <a:gd name="T14" fmla="*/ 0 60000 65536"/>
                  <a:gd name="T15" fmla="*/ 0 w 16"/>
                  <a:gd name="T16" fmla="*/ 0 h 16"/>
                  <a:gd name="T17" fmla="*/ 16 w 16"/>
                  <a:gd name="T18" fmla="*/ 16 h 16"/>
                </a:gdLst>
                <a:ahLst/>
                <a:cxnLst>
                  <a:cxn ang="T10">
                    <a:pos x="T0" y="T1"/>
                  </a:cxn>
                  <a:cxn ang="T11">
                    <a:pos x="T2" y="T3"/>
                  </a:cxn>
                  <a:cxn ang="T12">
                    <a:pos x="T4" y="T5"/>
                  </a:cxn>
                  <a:cxn ang="T13">
                    <a:pos x="T6" y="T7"/>
                  </a:cxn>
                  <a:cxn ang="T14">
                    <a:pos x="T8" y="T9"/>
                  </a:cxn>
                </a:cxnLst>
                <a:rect l="T15" t="T16" r="T17" b="T18"/>
                <a:pathLst>
                  <a:path w="16" h="16">
                    <a:moveTo>
                      <a:pt x="0" y="15"/>
                    </a:moveTo>
                    <a:lnTo>
                      <a:pt x="15" y="15"/>
                    </a:lnTo>
                    <a:lnTo>
                      <a:pt x="15" y="0"/>
                    </a:lnTo>
                    <a:lnTo>
                      <a:pt x="0" y="0"/>
                    </a:lnTo>
                    <a:lnTo>
                      <a:pt x="0" y="15"/>
                    </a:lnTo>
                  </a:path>
                </a:pathLst>
              </a:custGeom>
              <a:solidFill>
                <a:srgbClr val="FFFF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736" name="Freeform 388"/>
              <p:cNvSpPr>
                <a:spLocks/>
              </p:cNvSpPr>
              <p:nvPr/>
            </p:nvSpPr>
            <p:spPr bwMode="auto">
              <a:xfrm>
                <a:off x="1455" y="3103"/>
                <a:ext cx="31" cy="16"/>
              </a:xfrm>
              <a:custGeom>
                <a:avLst/>
                <a:gdLst>
                  <a:gd name="T0" fmla="*/ 0 w 31"/>
                  <a:gd name="T1" fmla="*/ 15 h 16"/>
                  <a:gd name="T2" fmla="*/ 30 w 31"/>
                  <a:gd name="T3" fmla="*/ 15 h 16"/>
                  <a:gd name="T4" fmla="*/ 30 w 31"/>
                  <a:gd name="T5" fmla="*/ 0 h 16"/>
                  <a:gd name="T6" fmla="*/ 0 w 31"/>
                  <a:gd name="T7" fmla="*/ 0 h 16"/>
                  <a:gd name="T8" fmla="*/ 0 w 31"/>
                  <a:gd name="T9" fmla="*/ 15 h 16"/>
                  <a:gd name="T10" fmla="*/ 0 60000 65536"/>
                  <a:gd name="T11" fmla="*/ 0 60000 65536"/>
                  <a:gd name="T12" fmla="*/ 0 60000 65536"/>
                  <a:gd name="T13" fmla="*/ 0 60000 65536"/>
                  <a:gd name="T14" fmla="*/ 0 60000 65536"/>
                  <a:gd name="T15" fmla="*/ 0 w 31"/>
                  <a:gd name="T16" fmla="*/ 0 h 16"/>
                  <a:gd name="T17" fmla="*/ 31 w 31"/>
                  <a:gd name="T18" fmla="*/ 16 h 16"/>
                </a:gdLst>
                <a:ahLst/>
                <a:cxnLst>
                  <a:cxn ang="T10">
                    <a:pos x="T0" y="T1"/>
                  </a:cxn>
                  <a:cxn ang="T11">
                    <a:pos x="T2" y="T3"/>
                  </a:cxn>
                  <a:cxn ang="T12">
                    <a:pos x="T4" y="T5"/>
                  </a:cxn>
                  <a:cxn ang="T13">
                    <a:pos x="T6" y="T7"/>
                  </a:cxn>
                  <a:cxn ang="T14">
                    <a:pos x="T8" y="T9"/>
                  </a:cxn>
                </a:cxnLst>
                <a:rect l="T15" t="T16" r="T17" b="T18"/>
                <a:pathLst>
                  <a:path w="31" h="16">
                    <a:moveTo>
                      <a:pt x="0" y="15"/>
                    </a:moveTo>
                    <a:lnTo>
                      <a:pt x="30" y="15"/>
                    </a:lnTo>
                    <a:lnTo>
                      <a:pt x="30" y="0"/>
                    </a:lnTo>
                    <a:lnTo>
                      <a:pt x="0" y="0"/>
                    </a:lnTo>
                    <a:lnTo>
                      <a:pt x="0" y="15"/>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737" name="Freeform 389"/>
              <p:cNvSpPr>
                <a:spLocks/>
              </p:cNvSpPr>
              <p:nvPr/>
            </p:nvSpPr>
            <p:spPr bwMode="auto">
              <a:xfrm>
                <a:off x="1487" y="3103"/>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738" name="Freeform 390"/>
              <p:cNvSpPr>
                <a:spLocks/>
              </p:cNvSpPr>
              <p:nvPr/>
            </p:nvSpPr>
            <p:spPr bwMode="auto">
              <a:xfrm>
                <a:off x="1503" y="3103"/>
                <a:ext cx="49" cy="16"/>
              </a:xfrm>
              <a:custGeom>
                <a:avLst/>
                <a:gdLst>
                  <a:gd name="T0" fmla="*/ 0 w 49"/>
                  <a:gd name="T1" fmla="*/ 15 h 16"/>
                  <a:gd name="T2" fmla="*/ 48 w 49"/>
                  <a:gd name="T3" fmla="*/ 15 h 16"/>
                  <a:gd name="T4" fmla="*/ 48 w 49"/>
                  <a:gd name="T5" fmla="*/ 0 h 16"/>
                  <a:gd name="T6" fmla="*/ 0 w 49"/>
                  <a:gd name="T7" fmla="*/ 0 h 16"/>
                  <a:gd name="T8" fmla="*/ 0 w 49"/>
                  <a:gd name="T9" fmla="*/ 15 h 16"/>
                  <a:gd name="T10" fmla="*/ 0 60000 65536"/>
                  <a:gd name="T11" fmla="*/ 0 60000 65536"/>
                  <a:gd name="T12" fmla="*/ 0 60000 65536"/>
                  <a:gd name="T13" fmla="*/ 0 60000 65536"/>
                  <a:gd name="T14" fmla="*/ 0 60000 65536"/>
                  <a:gd name="T15" fmla="*/ 0 w 49"/>
                  <a:gd name="T16" fmla="*/ 0 h 16"/>
                  <a:gd name="T17" fmla="*/ 49 w 49"/>
                  <a:gd name="T18" fmla="*/ 16 h 16"/>
                </a:gdLst>
                <a:ahLst/>
                <a:cxnLst>
                  <a:cxn ang="T10">
                    <a:pos x="T0" y="T1"/>
                  </a:cxn>
                  <a:cxn ang="T11">
                    <a:pos x="T2" y="T3"/>
                  </a:cxn>
                  <a:cxn ang="T12">
                    <a:pos x="T4" y="T5"/>
                  </a:cxn>
                  <a:cxn ang="T13">
                    <a:pos x="T6" y="T7"/>
                  </a:cxn>
                  <a:cxn ang="T14">
                    <a:pos x="T8" y="T9"/>
                  </a:cxn>
                </a:cxnLst>
                <a:rect l="T15" t="T16" r="T17" b="T18"/>
                <a:pathLst>
                  <a:path w="49" h="16">
                    <a:moveTo>
                      <a:pt x="0" y="15"/>
                    </a:moveTo>
                    <a:lnTo>
                      <a:pt x="48" y="15"/>
                    </a:lnTo>
                    <a:lnTo>
                      <a:pt x="48" y="0"/>
                    </a:lnTo>
                    <a:lnTo>
                      <a:pt x="0" y="0"/>
                    </a:lnTo>
                    <a:lnTo>
                      <a:pt x="0" y="15"/>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739" name="Freeform 391"/>
              <p:cNvSpPr>
                <a:spLocks/>
              </p:cNvSpPr>
              <p:nvPr/>
            </p:nvSpPr>
            <p:spPr bwMode="auto">
              <a:xfrm>
                <a:off x="1552" y="3103"/>
                <a:ext cx="16" cy="16"/>
              </a:xfrm>
              <a:custGeom>
                <a:avLst/>
                <a:gdLst>
                  <a:gd name="T0" fmla="*/ 0 w 16"/>
                  <a:gd name="T1" fmla="*/ 15 h 16"/>
                  <a:gd name="T2" fmla="*/ 15 w 16"/>
                  <a:gd name="T3" fmla="*/ 15 h 16"/>
                  <a:gd name="T4" fmla="*/ 15 w 16"/>
                  <a:gd name="T5" fmla="*/ 0 h 16"/>
                  <a:gd name="T6" fmla="*/ 0 w 16"/>
                  <a:gd name="T7" fmla="*/ 0 h 16"/>
                  <a:gd name="T8" fmla="*/ 0 w 16"/>
                  <a:gd name="T9" fmla="*/ 15 h 16"/>
                  <a:gd name="T10" fmla="*/ 0 60000 65536"/>
                  <a:gd name="T11" fmla="*/ 0 60000 65536"/>
                  <a:gd name="T12" fmla="*/ 0 60000 65536"/>
                  <a:gd name="T13" fmla="*/ 0 60000 65536"/>
                  <a:gd name="T14" fmla="*/ 0 60000 65536"/>
                  <a:gd name="T15" fmla="*/ 0 w 16"/>
                  <a:gd name="T16" fmla="*/ 0 h 16"/>
                  <a:gd name="T17" fmla="*/ 16 w 16"/>
                  <a:gd name="T18" fmla="*/ 16 h 16"/>
                </a:gdLst>
                <a:ahLst/>
                <a:cxnLst>
                  <a:cxn ang="T10">
                    <a:pos x="T0" y="T1"/>
                  </a:cxn>
                  <a:cxn ang="T11">
                    <a:pos x="T2" y="T3"/>
                  </a:cxn>
                  <a:cxn ang="T12">
                    <a:pos x="T4" y="T5"/>
                  </a:cxn>
                  <a:cxn ang="T13">
                    <a:pos x="T6" y="T7"/>
                  </a:cxn>
                  <a:cxn ang="T14">
                    <a:pos x="T8" y="T9"/>
                  </a:cxn>
                </a:cxnLst>
                <a:rect l="T15" t="T16" r="T17" b="T18"/>
                <a:pathLst>
                  <a:path w="16" h="16">
                    <a:moveTo>
                      <a:pt x="0" y="15"/>
                    </a:moveTo>
                    <a:lnTo>
                      <a:pt x="15" y="15"/>
                    </a:lnTo>
                    <a:lnTo>
                      <a:pt x="15" y="0"/>
                    </a:lnTo>
                    <a:lnTo>
                      <a:pt x="0" y="0"/>
                    </a:lnTo>
                    <a:lnTo>
                      <a:pt x="0" y="15"/>
                    </a:lnTo>
                  </a:path>
                </a:pathLst>
              </a:custGeom>
              <a:solidFill>
                <a:srgbClr val="A0C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740" name="Freeform 392"/>
              <p:cNvSpPr>
                <a:spLocks/>
              </p:cNvSpPr>
              <p:nvPr/>
            </p:nvSpPr>
            <p:spPr bwMode="auto">
              <a:xfrm>
                <a:off x="1569" y="3103"/>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741" name="Freeform 393"/>
              <p:cNvSpPr>
                <a:spLocks/>
              </p:cNvSpPr>
              <p:nvPr/>
            </p:nvSpPr>
            <p:spPr bwMode="auto">
              <a:xfrm>
                <a:off x="1585" y="3103"/>
                <a:ext cx="32" cy="16"/>
              </a:xfrm>
              <a:custGeom>
                <a:avLst/>
                <a:gdLst>
                  <a:gd name="T0" fmla="*/ 0 w 32"/>
                  <a:gd name="T1" fmla="*/ 15 h 16"/>
                  <a:gd name="T2" fmla="*/ 31 w 32"/>
                  <a:gd name="T3" fmla="*/ 15 h 16"/>
                  <a:gd name="T4" fmla="*/ 31 w 32"/>
                  <a:gd name="T5" fmla="*/ 0 h 16"/>
                  <a:gd name="T6" fmla="*/ 0 w 32"/>
                  <a:gd name="T7" fmla="*/ 0 h 16"/>
                  <a:gd name="T8" fmla="*/ 0 w 32"/>
                  <a:gd name="T9" fmla="*/ 15 h 16"/>
                  <a:gd name="T10" fmla="*/ 0 60000 65536"/>
                  <a:gd name="T11" fmla="*/ 0 60000 65536"/>
                  <a:gd name="T12" fmla="*/ 0 60000 65536"/>
                  <a:gd name="T13" fmla="*/ 0 60000 65536"/>
                  <a:gd name="T14" fmla="*/ 0 60000 65536"/>
                  <a:gd name="T15" fmla="*/ 0 w 32"/>
                  <a:gd name="T16" fmla="*/ 0 h 16"/>
                  <a:gd name="T17" fmla="*/ 32 w 32"/>
                  <a:gd name="T18" fmla="*/ 16 h 16"/>
                </a:gdLst>
                <a:ahLst/>
                <a:cxnLst>
                  <a:cxn ang="T10">
                    <a:pos x="T0" y="T1"/>
                  </a:cxn>
                  <a:cxn ang="T11">
                    <a:pos x="T2" y="T3"/>
                  </a:cxn>
                  <a:cxn ang="T12">
                    <a:pos x="T4" y="T5"/>
                  </a:cxn>
                  <a:cxn ang="T13">
                    <a:pos x="T6" y="T7"/>
                  </a:cxn>
                  <a:cxn ang="T14">
                    <a:pos x="T8" y="T9"/>
                  </a:cxn>
                </a:cxnLst>
                <a:rect l="T15" t="T16" r="T17" b="T18"/>
                <a:pathLst>
                  <a:path w="32" h="16">
                    <a:moveTo>
                      <a:pt x="0" y="15"/>
                    </a:moveTo>
                    <a:lnTo>
                      <a:pt x="31" y="15"/>
                    </a:lnTo>
                    <a:lnTo>
                      <a:pt x="31" y="0"/>
                    </a:lnTo>
                    <a:lnTo>
                      <a:pt x="0" y="0"/>
                    </a:lnTo>
                    <a:lnTo>
                      <a:pt x="0" y="15"/>
                    </a:lnTo>
                  </a:path>
                </a:pathLst>
              </a:custGeom>
              <a:solidFill>
                <a:srgbClr val="A0C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742" name="Freeform 394"/>
              <p:cNvSpPr>
                <a:spLocks/>
              </p:cNvSpPr>
              <p:nvPr/>
            </p:nvSpPr>
            <p:spPr bwMode="auto">
              <a:xfrm>
                <a:off x="1635" y="3103"/>
                <a:ext cx="48" cy="16"/>
              </a:xfrm>
              <a:custGeom>
                <a:avLst/>
                <a:gdLst>
                  <a:gd name="T0" fmla="*/ 0 w 48"/>
                  <a:gd name="T1" fmla="*/ 15 h 16"/>
                  <a:gd name="T2" fmla="*/ 47 w 48"/>
                  <a:gd name="T3" fmla="*/ 15 h 16"/>
                  <a:gd name="T4" fmla="*/ 47 w 48"/>
                  <a:gd name="T5" fmla="*/ 0 h 16"/>
                  <a:gd name="T6" fmla="*/ 0 w 48"/>
                  <a:gd name="T7" fmla="*/ 0 h 16"/>
                  <a:gd name="T8" fmla="*/ 0 w 48"/>
                  <a:gd name="T9" fmla="*/ 15 h 16"/>
                  <a:gd name="T10" fmla="*/ 0 60000 65536"/>
                  <a:gd name="T11" fmla="*/ 0 60000 65536"/>
                  <a:gd name="T12" fmla="*/ 0 60000 65536"/>
                  <a:gd name="T13" fmla="*/ 0 60000 65536"/>
                  <a:gd name="T14" fmla="*/ 0 60000 65536"/>
                  <a:gd name="T15" fmla="*/ 0 w 48"/>
                  <a:gd name="T16" fmla="*/ 0 h 16"/>
                  <a:gd name="T17" fmla="*/ 48 w 48"/>
                  <a:gd name="T18" fmla="*/ 16 h 16"/>
                </a:gdLst>
                <a:ahLst/>
                <a:cxnLst>
                  <a:cxn ang="T10">
                    <a:pos x="T0" y="T1"/>
                  </a:cxn>
                  <a:cxn ang="T11">
                    <a:pos x="T2" y="T3"/>
                  </a:cxn>
                  <a:cxn ang="T12">
                    <a:pos x="T4" y="T5"/>
                  </a:cxn>
                  <a:cxn ang="T13">
                    <a:pos x="T6" y="T7"/>
                  </a:cxn>
                  <a:cxn ang="T14">
                    <a:pos x="T8" y="T9"/>
                  </a:cxn>
                </a:cxnLst>
                <a:rect l="T15" t="T16" r="T17" b="T18"/>
                <a:pathLst>
                  <a:path w="48" h="16">
                    <a:moveTo>
                      <a:pt x="0" y="15"/>
                    </a:moveTo>
                    <a:lnTo>
                      <a:pt x="47" y="15"/>
                    </a:lnTo>
                    <a:lnTo>
                      <a:pt x="47" y="0"/>
                    </a:lnTo>
                    <a:lnTo>
                      <a:pt x="0" y="0"/>
                    </a:lnTo>
                    <a:lnTo>
                      <a:pt x="0" y="15"/>
                    </a:lnTo>
                  </a:path>
                </a:pathLst>
              </a:custGeom>
              <a:solidFill>
                <a:srgbClr val="A0C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743" name="Freeform 395"/>
              <p:cNvSpPr>
                <a:spLocks/>
              </p:cNvSpPr>
              <p:nvPr/>
            </p:nvSpPr>
            <p:spPr bwMode="auto">
              <a:xfrm>
                <a:off x="1684" y="3103"/>
                <a:ext cx="48" cy="16"/>
              </a:xfrm>
              <a:custGeom>
                <a:avLst/>
                <a:gdLst>
                  <a:gd name="T0" fmla="*/ 0 w 48"/>
                  <a:gd name="T1" fmla="*/ 15 h 16"/>
                  <a:gd name="T2" fmla="*/ 47 w 48"/>
                  <a:gd name="T3" fmla="*/ 15 h 16"/>
                  <a:gd name="T4" fmla="*/ 47 w 48"/>
                  <a:gd name="T5" fmla="*/ 0 h 16"/>
                  <a:gd name="T6" fmla="*/ 0 w 48"/>
                  <a:gd name="T7" fmla="*/ 0 h 16"/>
                  <a:gd name="T8" fmla="*/ 0 w 48"/>
                  <a:gd name="T9" fmla="*/ 15 h 16"/>
                  <a:gd name="T10" fmla="*/ 0 60000 65536"/>
                  <a:gd name="T11" fmla="*/ 0 60000 65536"/>
                  <a:gd name="T12" fmla="*/ 0 60000 65536"/>
                  <a:gd name="T13" fmla="*/ 0 60000 65536"/>
                  <a:gd name="T14" fmla="*/ 0 60000 65536"/>
                  <a:gd name="T15" fmla="*/ 0 w 48"/>
                  <a:gd name="T16" fmla="*/ 0 h 16"/>
                  <a:gd name="T17" fmla="*/ 48 w 48"/>
                  <a:gd name="T18" fmla="*/ 16 h 16"/>
                </a:gdLst>
                <a:ahLst/>
                <a:cxnLst>
                  <a:cxn ang="T10">
                    <a:pos x="T0" y="T1"/>
                  </a:cxn>
                  <a:cxn ang="T11">
                    <a:pos x="T2" y="T3"/>
                  </a:cxn>
                  <a:cxn ang="T12">
                    <a:pos x="T4" y="T5"/>
                  </a:cxn>
                  <a:cxn ang="T13">
                    <a:pos x="T6" y="T7"/>
                  </a:cxn>
                  <a:cxn ang="T14">
                    <a:pos x="T8" y="T9"/>
                  </a:cxn>
                </a:cxnLst>
                <a:rect l="T15" t="T16" r="T17" b="T18"/>
                <a:pathLst>
                  <a:path w="48" h="16">
                    <a:moveTo>
                      <a:pt x="0" y="15"/>
                    </a:moveTo>
                    <a:lnTo>
                      <a:pt x="47" y="15"/>
                    </a:lnTo>
                    <a:lnTo>
                      <a:pt x="47" y="0"/>
                    </a:lnTo>
                    <a:lnTo>
                      <a:pt x="0" y="0"/>
                    </a:lnTo>
                    <a:lnTo>
                      <a:pt x="0" y="15"/>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744" name="Freeform 396"/>
              <p:cNvSpPr>
                <a:spLocks/>
              </p:cNvSpPr>
              <p:nvPr/>
            </p:nvSpPr>
            <p:spPr bwMode="auto">
              <a:xfrm>
                <a:off x="1734" y="3103"/>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745" name="Freeform 397"/>
              <p:cNvSpPr>
                <a:spLocks/>
              </p:cNvSpPr>
              <p:nvPr/>
            </p:nvSpPr>
            <p:spPr bwMode="auto">
              <a:xfrm>
                <a:off x="1750" y="3103"/>
                <a:ext cx="31" cy="16"/>
              </a:xfrm>
              <a:custGeom>
                <a:avLst/>
                <a:gdLst>
                  <a:gd name="T0" fmla="*/ 0 w 31"/>
                  <a:gd name="T1" fmla="*/ 15 h 16"/>
                  <a:gd name="T2" fmla="*/ 30 w 31"/>
                  <a:gd name="T3" fmla="*/ 15 h 16"/>
                  <a:gd name="T4" fmla="*/ 30 w 31"/>
                  <a:gd name="T5" fmla="*/ 0 h 16"/>
                  <a:gd name="T6" fmla="*/ 0 w 31"/>
                  <a:gd name="T7" fmla="*/ 0 h 16"/>
                  <a:gd name="T8" fmla="*/ 0 w 31"/>
                  <a:gd name="T9" fmla="*/ 15 h 16"/>
                  <a:gd name="T10" fmla="*/ 0 60000 65536"/>
                  <a:gd name="T11" fmla="*/ 0 60000 65536"/>
                  <a:gd name="T12" fmla="*/ 0 60000 65536"/>
                  <a:gd name="T13" fmla="*/ 0 60000 65536"/>
                  <a:gd name="T14" fmla="*/ 0 60000 65536"/>
                  <a:gd name="T15" fmla="*/ 0 w 31"/>
                  <a:gd name="T16" fmla="*/ 0 h 16"/>
                  <a:gd name="T17" fmla="*/ 31 w 31"/>
                  <a:gd name="T18" fmla="*/ 16 h 16"/>
                </a:gdLst>
                <a:ahLst/>
                <a:cxnLst>
                  <a:cxn ang="T10">
                    <a:pos x="T0" y="T1"/>
                  </a:cxn>
                  <a:cxn ang="T11">
                    <a:pos x="T2" y="T3"/>
                  </a:cxn>
                  <a:cxn ang="T12">
                    <a:pos x="T4" y="T5"/>
                  </a:cxn>
                  <a:cxn ang="T13">
                    <a:pos x="T6" y="T7"/>
                  </a:cxn>
                  <a:cxn ang="T14">
                    <a:pos x="T8" y="T9"/>
                  </a:cxn>
                </a:cxnLst>
                <a:rect l="T15" t="T16" r="T17" b="T18"/>
                <a:pathLst>
                  <a:path w="31" h="16">
                    <a:moveTo>
                      <a:pt x="0" y="15"/>
                    </a:moveTo>
                    <a:lnTo>
                      <a:pt x="30" y="15"/>
                    </a:lnTo>
                    <a:lnTo>
                      <a:pt x="30" y="0"/>
                    </a:lnTo>
                    <a:lnTo>
                      <a:pt x="0" y="0"/>
                    </a:lnTo>
                    <a:lnTo>
                      <a:pt x="0" y="15"/>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746" name="Freeform 398"/>
              <p:cNvSpPr>
                <a:spLocks/>
              </p:cNvSpPr>
              <p:nvPr/>
            </p:nvSpPr>
            <p:spPr bwMode="auto">
              <a:xfrm>
                <a:off x="1783" y="3103"/>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A0C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747" name="Freeform 399"/>
              <p:cNvSpPr>
                <a:spLocks/>
              </p:cNvSpPr>
              <p:nvPr/>
            </p:nvSpPr>
            <p:spPr bwMode="auto">
              <a:xfrm>
                <a:off x="1799" y="3103"/>
                <a:ext cx="64" cy="16"/>
              </a:xfrm>
              <a:custGeom>
                <a:avLst/>
                <a:gdLst>
                  <a:gd name="T0" fmla="*/ 0 w 64"/>
                  <a:gd name="T1" fmla="*/ 15 h 16"/>
                  <a:gd name="T2" fmla="*/ 63 w 64"/>
                  <a:gd name="T3" fmla="*/ 15 h 16"/>
                  <a:gd name="T4" fmla="*/ 63 w 64"/>
                  <a:gd name="T5" fmla="*/ 0 h 16"/>
                  <a:gd name="T6" fmla="*/ 0 w 64"/>
                  <a:gd name="T7" fmla="*/ 0 h 16"/>
                  <a:gd name="T8" fmla="*/ 0 w 64"/>
                  <a:gd name="T9" fmla="*/ 15 h 16"/>
                  <a:gd name="T10" fmla="*/ 0 60000 65536"/>
                  <a:gd name="T11" fmla="*/ 0 60000 65536"/>
                  <a:gd name="T12" fmla="*/ 0 60000 65536"/>
                  <a:gd name="T13" fmla="*/ 0 60000 65536"/>
                  <a:gd name="T14" fmla="*/ 0 60000 65536"/>
                  <a:gd name="T15" fmla="*/ 0 w 64"/>
                  <a:gd name="T16" fmla="*/ 0 h 16"/>
                  <a:gd name="T17" fmla="*/ 64 w 64"/>
                  <a:gd name="T18" fmla="*/ 16 h 16"/>
                </a:gdLst>
                <a:ahLst/>
                <a:cxnLst>
                  <a:cxn ang="T10">
                    <a:pos x="T0" y="T1"/>
                  </a:cxn>
                  <a:cxn ang="T11">
                    <a:pos x="T2" y="T3"/>
                  </a:cxn>
                  <a:cxn ang="T12">
                    <a:pos x="T4" y="T5"/>
                  </a:cxn>
                  <a:cxn ang="T13">
                    <a:pos x="T6" y="T7"/>
                  </a:cxn>
                  <a:cxn ang="T14">
                    <a:pos x="T8" y="T9"/>
                  </a:cxn>
                </a:cxnLst>
                <a:rect l="T15" t="T16" r="T17" b="T18"/>
                <a:pathLst>
                  <a:path w="64" h="16">
                    <a:moveTo>
                      <a:pt x="0" y="15"/>
                    </a:moveTo>
                    <a:lnTo>
                      <a:pt x="63" y="15"/>
                    </a:lnTo>
                    <a:lnTo>
                      <a:pt x="63" y="0"/>
                    </a:lnTo>
                    <a:lnTo>
                      <a:pt x="0" y="0"/>
                    </a:lnTo>
                    <a:lnTo>
                      <a:pt x="0" y="15"/>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748" name="Freeform 400"/>
              <p:cNvSpPr>
                <a:spLocks/>
              </p:cNvSpPr>
              <p:nvPr/>
            </p:nvSpPr>
            <p:spPr bwMode="auto">
              <a:xfrm>
                <a:off x="1881" y="3103"/>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749" name="Freeform 401"/>
              <p:cNvSpPr>
                <a:spLocks/>
              </p:cNvSpPr>
              <p:nvPr/>
            </p:nvSpPr>
            <p:spPr bwMode="auto">
              <a:xfrm>
                <a:off x="1898" y="3103"/>
                <a:ext cx="14" cy="16"/>
              </a:xfrm>
              <a:custGeom>
                <a:avLst/>
                <a:gdLst>
                  <a:gd name="T0" fmla="*/ 0 w 14"/>
                  <a:gd name="T1" fmla="*/ 15 h 16"/>
                  <a:gd name="T2" fmla="*/ 13 w 14"/>
                  <a:gd name="T3" fmla="*/ 15 h 16"/>
                  <a:gd name="T4" fmla="*/ 13 w 14"/>
                  <a:gd name="T5" fmla="*/ 0 h 16"/>
                  <a:gd name="T6" fmla="*/ 0 w 14"/>
                  <a:gd name="T7" fmla="*/ 0 h 16"/>
                  <a:gd name="T8" fmla="*/ 0 w 14"/>
                  <a:gd name="T9" fmla="*/ 15 h 16"/>
                  <a:gd name="T10" fmla="*/ 0 60000 65536"/>
                  <a:gd name="T11" fmla="*/ 0 60000 65536"/>
                  <a:gd name="T12" fmla="*/ 0 60000 65536"/>
                  <a:gd name="T13" fmla="*/ 0 60000 65536"/>
                  <a:gd name="T14" fmla="*/ 0 60000 65536"/>
                  <a:gd name="T15" fmla="*/ 0 w 14"/>
                  <a:gd name="T16" fmla="*/ 0 h 16"/>
                  <a:gd name="T17" fmla="*/ 14 w 14"/>
                  <a:gd name="T18" fmla="*/ 16 h 16"/>
                </a:gdLst>
                <a:ahLst/>
                <a:cxnLst>
                  <a:cxn ang="T10">
                    <a:pos x="T0" y="T1"/>
                  </a:cxn>
                  <a:cxn ang="T11">
                    <a:pos x="T2" y="T3"/>
                  </a:cxn>
                  <a:cxn ang="T12">
                    <a:pos x="T4" y="T5"/>
                  </a:cxn>
                  <a:cxn ang="T13">
                    <a:pos x="T6" y="T7"/>
                  </a:cxn>
                  <a:cxn ang="T14">
                    <a:pos x="T8" y="T9"/>
                  </a:cxn>
                </a:cxnLst>
                <a:rect l="T15" t="T16" r="T17" b="T18"/>
                <a:pathLst>
                  <a:path w="14" h="16">
                    <a:moveTo>
                      <a:pt x="0" y="15"/>
                    </a:moveTo>
                    <a:lnTo>
                      <a:pt x="13" y="15"/>
                    </a:lnTo>
                    <a:lnTo>
                      <a:pt x="13" y="0"/>
                    </a:lnTo>
                    <a:lnTo>
                      <a:pt x="0" y="0"/>
                    </a:lnTo>
                    <a:lnTo>
                      <a:pt x="0" y="15"/>
                    </a:lnTo>
                  </a:path>
                </a:pathLst>
              </a:custGeom>
              <a:solidFill>
                <a:srgbClr val="A0C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750" name="Freeform 402"/>
              <p:cNvSpPr>
                <a:spLocks/>
              </p:cNvSpPr>
              <p:nvPr/>
            </p:nvSpPr>
            <p:spPr bwMode="auto">
              <a:xfrm>
                <a:off x="1914" y="3103"/>
                <a:ext cx="30" cy="16"/>
              </a:xfrm>
              <a:custGeom>
                <a:avLst/>
                <a:gdLst>
                  <a:gd name="T0" fmla="*/ 0 w 30"/>
                  <a:gd name="T1" fmla="*/ 15 h 16"/>
                  <a:gd name="T2" fmla="*/ 29 w 30"/>
                  <a:gd name="T3" fmla="*/ 15 h 16"/>
                  <a:gd name="T4" fmla="*/ 29 w 30"/>
                  <a:gd name="T5" fmla="*/ 0 h 16"/>
                  <a:gd name="T6" fmla="*/ 0 w 30"/>
                  <a:gd name="T7" fmla="*/ 0 h 16"/>
                  <a:gd name="T8" fmla="*/ 0 w 30"/>
                  <a:gd name="T9" fmla="*/ 15 h 16"/>
                  <a:gd name="T10" fmla="*/ 0 60000 65536"/>
                  <a:gd name="T11" fmla="*/ 0 60000 65536"/>
                  <a:gd name="T12" fmla="*/ 0 60000 65536"/>
                  <a:gd name="T13" fmla="*/ 0 60000 65536"/>
                  <a:gd name="T14" fmla="*/ 0 60000 65536"/>
                  <a:gd name="T15" fmla="*/ 0 w 30"/>
                  <a:gd name="T16" fmla="*/ 0 h 16"/>
                  <a:gd name="T17" fmla="*/ 30 w 30"/>
                  <a:gd name="T18" fmla="*/ 16 h 16"/>
                </a:gdLst>
                <a:ahLst/>
                <a:cxnLst>
                  <a:cxn ang="T10">
                    <a:pos x="T0" y="T1"/>
                  </a:cxn>
                  <a:cxn ang="T11">
                    <a:pos x="T2" y="T3"/>
                  </a:cxn>
                  <a:cxn ang="T12">
                    <a:pos x="T4" y="T5"/>
                  </a:cxn>
                  <a:cxn ang="T13">
                    <a:pos x="T6" y="T7"/>
                  </a:cxn>
                  <a:cxn ang="T14">
                    <a:pos x="T8" y="T9"/>
                  </a:cxn>
                </a:cxnLst>
                <a:rect l="T15" t="T16" r="T17" b="T18"/>
                <a:pathLst>
                  <a:path w="30" h="16">
                    <a:moveTo>
                      <a:pt x="0" y="15"/>
                    </a:moveTo>
                    <a:lnTo>
                      <a:pt x="29" y="15"/>
                    </a:lnTo>
                    <a:lnTo>
                      <a:pt x="29" y="0"/>
                    </a:lnTo>
                    <a:lnTo>
                      <a:pt x="0" y="0"/>
                    </a:lnTo>
                    <a:lnTo>
                      <a:pt x="0" y="15"/>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751" name="Freeform 403"/>
              <p:cNvSpPr>
                <a:spLocks/>
              </p:cNvSpPr>
              <p:nvPr/>
            </p:nvSpPr>
            <p:spPr bwMode="auto">
              <a:xfrm>
                <a:off x="1947" y="3103"/>
                <a:ext cx="64" cy="16"/>
              </a:xfrm>
              <a:custGeom>
                <a:avLst/>
                <a:gdLst>
                  <a:gd name="T0" fmla="*/ 0 w 64"/>
                  <a:gd name="T1" fmla="*/ 15 h 16"/>
                  <a:gd name="T2" fmla="*/ 63 w 64"/>
                  <a:gd name="T3" fmla="*/ 15 h 16"/>
                  <a:gd name="T4" fmla="*/ 63 w 64"/>
                  <a:gd name="T5" fmla="*/ 0 h 16"/>
                  <a:gd name="T6" fmla="*/ 0 w 64"/>
                  <a:gd name="T7" fmla="*/ 0 h 16"/>
                  <a:gd name="T8" fmla="*/ 0 w 64"/>
                  <a:gd name="T9" fmla="*/ 15 h 16"/>
                  <a:gd name="T10" fmla="*/ 0 60000 65536"/>
                  <a:gd name="T11" fmla="*/ 0 60000 65536"/>
                  <a:gd name="T12" fmla="*/ 0 60000 65536"/>
                  <a:gd name="T13" fmla="*/ 0 60000 65536"/>
                  <a:gd name="T14" fmla="*/ 0 60000 65536"/>
                  <a:gd name="T15" fmla="*/ 0 w 64"/>
                  <a:gd name="T16" fmla="*/ 0 h 16"/>
                  <a:gd name="T17" fmla="*/ 64 w 64"/>
                  <a:gd name="T18" fmla="*/ 16 h 16"/>
                </a:gdLst>
                <a:ahLst/>
                <a:cxnLst>
                  <a:cxn ang="T10">
                    <a:pos x="T0" y="T1"/>
                  </a:cxn>
                  <a:cxn ang="T11">
                    <a:pos x="T2" y="T3"/>
                  </a:cxn>
                  <a:cxn ang="T12">
                    <a:pos x="T4" y="T5"/>
                  </a:cxn>
                  <a:cxn ang="T13">
                    <a:pos x="T6" y="T7"/>
                  </a:cxn>
                  <a:cxn ang="T14">
                    <a:pos x="T8" y="T9"/>
                  </a:cxn>
                </a:cxnLst>
                <a:rect l="T15" t="T16" r="T17" b="T18"/>
                <a:pathLst>
                  <a:path w="64" h="16">
                    <a:moveTo>
                      <a:pt x="0" y="15"/>
                    </a:moveTo>
                    <a:lnTo>
                      <a:pt x="63" y="15"/>
                    </a:lnTo>
                    <a:lnTo>
                      <a:pt x="63" y="0"/>
                    </a:lnTo>
                    <a:lnTo>
                      <a:pt x="0" y="0"/>
                    </a:lnTo>
                    <a:lnTo>
                      <a:pt x="0" y="15"/>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752" name="Freeform 404"/>
              <p:cNvSpPr>
                <a:spLocks/>
              </p:cNvSpPr>
              <p:nvPr/>
            </p:nvSpPr>
            <p:spPr bwMode="auto">
              <a:xfrm>
                <a:off x="2012" y="3103"/>
                <a:ext cx="16" cy="16"/>
              </a:xfrm>
              <a:custGeom>
                <a:avLst/>
                <a:gdLst>
                  <a:gd name="T0" fmla="*/ 0 w 16"/>
                  <a:gd name="T1" fmla="*/ 15 h 16"/>
                  <a:gd name="T2" fmla="*/ 15 w 16"/>
                  <a:gd name="T3" fmla="*/ 15 h 16"/>
                  <a:gd name="T4" fmla="*/ 15 w 16"/>
                  <a:gd name="T5" fmla="*/ 0 h 16"/>
                  <a:gd name="T6" fmla="*/ 0 w 16"/>
                  <a:gd name="T7" fmla="*/ 0 h 16"/>
                  <a:gd name="T8" fmla="*/ 0 w 16"/>
                  <a:gd name="T9" fmla="*/ 15 h 16"/>
                  <a:gd name="T10" fmla="*/ 0 60000 65536"/>
                  <a:gd name="T11" fmla="*/ 0 60000 65536"/>
                  <a:gd name="T12" fmla="*/ 0 60000 65536"/>
                  <a:gd name="T13" fmla="*/ 0 60000 65536"/>
                  <a:gd name="T14" fmla="*/ 0 60000 65536"/>
                  <a:gd name="T15" fmla="*/ 0 w 16"/>
                  <a:gd name="T16" fmla="*/ 0 h 16"/>
                  <a:gd name="T17" fmla="*/ 16 w 16"/>
                  <a:gd name="T18" fmla="*/ 16 h 16"/>
                </a:gdLst>
                <a:ahLst/>
                <a:cxnLst>
                  <a:cxn ang="T10">
                    <a:pos x="T0" y="T1"/>
                  </a:cxn>
                  <a:cxn ang="T11">
                    <a:pos x="T2" y="T3"/>
                  </a:cxn>
                  <a:cxn ang="T12">
                    <a:pos x="T4" y="T5"/>
                  </a:cxn>
                  <a:cxn ang="T13">
                    <a:pos x="T6" y="T7"/>
                  </a:cxn>
                  <a:cxn ang="T14">
                    <a:pos x="T8" y="T9"/>
                  </a:cxn>
                </a:cxnLst>
                <a:rect l="T15" t="T16" r="T17" b="T18"/>
                <a:pathLst>
                  <a:path w="16" h="16">
                    <a:moveTo>
                      <a:pt x="0" y="15"/>
                    </a:moveTo>
                    <a:lnTo>
                      <a:pt x="15" y="15"/>
                    </a:lnTo>
                    <a:lnTo>
                      <a:pt x="15" y="0"/>
                    </a:lnTo>
                    <a:lnTo>
                      <a:pt x="0" y="0"/>
                    </a:lnTo>
                    <a:lnTo>
                      <a:pt x="0" y="15"/>
                    </a:lnTo>
                  </a:path>
                </a:pathLst>
              </a:custGeom>
              <a:solidFill>
                <a:srgbClr val="A0C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753" name="Freeform 405"/>
              <p:cNvSpPr>
                <a:spLocks/>
              </p:cNvSpPr>
              <p:nvPr/>
            </p:nvSpPr>
            <p:spPr bwMode="auto">
              <a:xfrm>
                <a:off x="2046" y="3103"/>
                <a:ext cx="14" cy="16"/>
              </a:xfrm>
              <a:custGeom>
                <a:avLst/>
                <a:gdLst>
                  <a:gd name="T0" fmla="*/ 0 w 14"/>
                  <a:gd name="T1" fmla="*/ 15 h 16"/>
                  <a:gd name="T2" fmla="*/ 13 w 14"/>
                  <a:gd name="T3" fmla="*/ 15 h 16"/>
                  <a:gd name="T4" fmla="*/ 13 w 14"/>
                  <a:gd name="T5" fmla="*/ 0 h 16"/>
                  <a:gd name="T6" fmla="*/ 0 w 14"/>
                  <a:gd name="T7" fmla="*/ 0 h 16"/>
                  <a:gd name="T8" fmla="*/ 0 w 14"/>
                  <a:gd name="T9" fmla="*/ 15 h 16"/>
                  <a:gd name="T10" fmla="*/ 0 60000 65536"/>
                  <a:gd name="T11" fmla="*/ 0 60000 65536"/>
                  <a:gd name="T12" fmla="*/ 0 60000 65536"/>
                  <a:gd name="T13" fmla="*/ 0 60000 65536"/>
                  <a:gd name="T14" fmla="*/ 0 60000 65536"/>
                  <a:gd name="T15" fmla="*/ 0 w 14"/>
                  <a:gd name="T16" fmla="*/ 0 h 16"/>
                  <a:gd name="T17" fmla="*/ 14 w 14"/>
                  <a:gd name="T18" fmla="*/ 16 h 16"/>
                </a:gdLst>
                <a:ahLst/>
                <a:cxnLst>
                  <a:cxn ang="T10">
                    <a:pos x="T0" y="T1"/>
                  </a:cxn>
                  <a:cxn ang="T11">
                    <a:pos x="T2" y="T3"/>
                  </a:cxn>
                  <a:cxn ang="T12">
                    <a:pos x="T4" y="T5"/>
                  </a:cxn>
                  <a:cxn ang="T13">
                    <a:pos x="T6" y="T7"/>
                  </a:cxn>
                  <a:cxn ang="T14">
                    <a:pos x="T8" y="T9"/>
                  </a:cxn>
                </a:cxnLst>
                <a:rect l="T15" t="T16" r="T17" b="T18"/>
                <a:pathLst>
                  <a:path w="14" h="16">
                    <a:moveTo>
                      <a:pt x="0" y="15"/>
                    </a:moveTo>
                    <a:lnTo>
                      <a:pt x="13" y="15"/>
                    </a:lnTo>
                    <a:lnTo>
                      <a:pt x="13" y="0"/>
                    </a:lnTo>
                    <a:lnTo>
                      <a:pt x="0" y="0"/>
                    </a:lnTo>
                    <a:lnTo>
                      <a:pt x="0" y="15"/>
                    </a:lnTo>
                  </a:path>
                </a:pathLst>
              </a:custGeom>
              <a:solidFill>
                <a:srgbClr val="A0C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754" name="Freeform 406"/>
              <p:cNvSpPr>
                <a:spLocks/>
              </p:cNvSpPr>
              <p:nvPr/>
            </p:nvSpPr>
            <p:spPr bwMode="auto">
              <a:xfrm>
                <a:off x="2062" y="3103"/>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755" name="Freeform 407"/>
              <p:cNvSpPr>
                <a:spLocks/>
              </p:cNvSpPr>
              <p:nvPr/>
            </p:nvSpPr>
            <p:spPr bwMode="auto">
              <a:xfrm>
                <a:off x="2078" y="3103"/>
                <a:ext cx="31" cy="16"/>
              </a:xfrm>
              <a:custGeom>
                <a:avLst/>
                <a:gdLst>
                  <a:gd name="T0" fmla="*/ 0 w 31"/>
                  <a:gd name="T1" fmla="*/ 15 h 16"/>
                  <a:gd name="T2" fmla="*/ 30 w 31"/>
                  <a:gd name="T3" fmla="*/ 15 h 16"/>
                  <a:gd name="T4" fmla="*/ 30 w 31"/>
                  <a:gd name="T5" fmla="*/ 0 h 16"/>
                  <a:gd name="T6" fmla="*/ 0 w 31"/>
                  <a:gd name="T7" fmla="*/ 0 h 16"/>
                  <a:gd name="T8" fmla="*/ 0 w 31"/>
                  <a:gd name="T9" fmla="*/ 15 h 16"/>
                  <a:gd name="T10" fmla="*/ 0 60000 65536"/>
                  <a:gd name="T11" fmla="*/ 0 60000 65536"/>
                  <a:gd name="T12" fmla="*/ 0 60000 65536"/>
                  <a:gd name="T13" fmla="*/ 0 60000 65536"/>
                  <a:gd name="T14" fmla="*/ 0 60000 65536"/>
                  <a:gd name="T15" fmla="*/ 0 w 31"/>
                  <a:gd name="T16" fmla="*/ 0 h 16"/>
                  <a:gd name="T17" fmla="*/ 31 w 31"/>
                  <a:gd name="T18" fmla="*/ 16 h 16"/>
                </a:gdLst>
                <a:ahLst/>
                <a:cxnLst>
                  <a:cxn ang="T10">
                    <a:pos x="T0" y="T1"/>
                  </a:cxn>
                  <a:cxn ang="T11">
                    <a:pos x="T2" y="T3"/>
                  </a:cxn>
                  <a:cxn ang="T12">
                    <a:pos x="T4" y="T5"/>
                  </a:cxn>
                  <a:cxn ang="T13">
                    <a:pos x="T6" y="T7"/>
                  </a:cxn>
                  <a:cxn ang="T14">
                    <a:pos x="T8" y="T9"/>
                  </a:cxn>
                </a:cxnLst>
                <a:rect l="T15" t="T16" r="T17" b="T18"/>
                <a:pathLst>
                  <a:path w="31" h="16">
                    <a:moveTo>
                      <a:pt x="0" y="15"/>
                    </a:moveTo>
                    <a:lnTo>
                      <a:pt x="30" y="15"/>
                    </a:lnTo>
                    <a:lnTo>
                      <a:pt x="30" y="0"/>
                    </a:lnTo>
                    <a:lnTo>
                      <a:pt x="0" y="0"/>
                    </a:lnTo>
                    <a:lnTo>
                      <a:pt x="0" y="15"/>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756" name="Freeform 408"/>
              <p:cNvSpPr>
                <a:spLocks/>
              </p:cNvSpPr>
              <p:nvPr/>
            </p:nvSpPr>
            <p:spPr bwMode="auto">
              <a:xfrm>
                <a:off x="1372" y="3085"/>
                <a:ext cx="16" cy="17"/>
              </a:xfrm>
              <a:custGeom>
                <a:avLst/>
                <a:gdLst>
                  <a:gd name="T0" fmla="*/ 0 w 16"/>
                  <a:gd name="T1" fmla="*/ 16 h 17"/>
                  <a:gd name="T2" fmla="*/ 15 w 16"/>
                  <a:gd name="T3" fmla="*/ 16 h 17"/>
                  <a:gd name="T4" fmla="*/ 15 w 16"/>
                  <a:gd name="T5" fmla="*/ 0 h 17"/>
                  <a:gd name="T6" fmla="*/ 0 w 16"/>
                  <a:gd name="T7" fmla="*/ 0 h 17"/>
                  <a:gd name="T8" fmla="*/ 0 w 16"/>
                  <a:gd name="T9" fmla="*/ 16 h 17"/>
                  <a:gd name="T10" fmla="*/ 0 60000 65536"/>
                  <a:gd name="T11" fmla="*/ 0 60000 65536"/>
                  <a:gd name="T12" fmla="*/ 0 60000 65536"/>
                  <a:gd name="T13" fmla="*/ 0 60000 65536"/>
                  <a:gd name="T14" fmla="*/ 0 60000 65536"/>
                  <a:gd name="T15" fmla="*/ 0 w 16"/>
                  <a:gd name="T16" fmla="*/ 0 h 17"/>
                  <a:gd name="T17" fmla="*/ 16 w 16"/>
                  <a:gd name="T18" fmla="*/ 17 h 17"/>
                </a:gdLst>
                <a:ahLst/>
                <a:cxnLst>
                  <a:cxn ang="T10">
                    <a:pos x="T0" y="T1"/>
                  </a:cxn>
                  <a:cxn ang="T11">
                    <a:pos x="T2" y="T3"/>
                  </a:cxn>
                  <a:cxn ang="T12">
                    <a:pos x="T4" y="T5"/>
                  </a:cxn>
                  <a:cxn ang="T13">
                    <a:pos x="T6" y="T7"/>
                  </a:cxn>
                  <a:cxn ang="T14">
                    <a:pos x="T8" y="T9"/>
                  </a:cxn>
                </a:cxnLst>
                <a:rect l="T15" t="T16" r="T17" b="T18"/>
                <a:pathLst>
                  <a:path w="16" h="17">
                    <a:moveTo>
                      <a:pt x="0" y="16"/>
                    </a:moveTo>
                    <a:lnTo>
                      <a:pt x="15" y="16"/>
                    </a:lnTo>
                    <a:lnTo>
                      <a:pt x="15" y="0"/>
                    </a:lnTo>
                    <a:lnTo>
                      <a:pt x="0" y="0"/>
                    </a:lnTo>
                    <a:lnTo>
                      <a:pt x="0" y="16"/>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757" name="Freeform 409"/>
              <p:cNvSpPr>
                <a:spLocks/>
              </p:cNvSpPr>
              <p:nvPr/>
            </p:nvSpPr>
            <p:spPr bwMode="auto">
              <a:xfrm>
                <a:off x="1422" y="3085"/>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758" name="Freeform 410"/>
              <p:cNvSpPr>
                <a:spLocks/>
              </p:cNvSpPr>
              <p:nvPr/>
            </p:nvSpPr>
            <p:spPr bwMode="auto">
              <a:xfrm>
                <a:off x="1438" y="3085"/>
                <a:ext cx="16" cy="17"/>
              </a:xfrm>
              <a:custGeom>
                <a:avLst/>
                <a:gdLst>
                  <a:gd name="T0" fmla="*/ 0 w 16"/>
                  <a:gd name="T1" fmla="*/ 16 h 17"/>
                  <a:gd name="T2" fmla="*/ 15 w 16"/>
                  <a:gd name="T3" fmla="*/ 16 h 17"/>
                  <a:gd name="T4" fmla="*/ 15 w 16"/>
                  <a:gd name="T5" fmla="*/ 0 h 17"/>
                  <a:gd name="T6" fmla="*/ 0 w 16"/>
                  <a:gd name="T7" fmla="*/ 0 h 17"/>
                  <a:gd name="T8" fmla="*/ 0 w 16"/>
                  <a:gd name="T9" fmla="*/ 16 h 17"/>
                  <a:gd name="T10" fmla="*/ 0 60000 65536"/>
                  <a:gd name="T11" fmla="*/ 0 60000 65536"/>
                  <a:gd name="T12" fmla="*/ 0 60000 65536"/>
                  <a:gd name="T13" fmla="*/ 0 60000 65536"/>
                  <a:gd name="T14" fmla="*/ 0 60000 65536"/>
                  <a:gd name="T15" fmla="*/ 0 w 16"/>
                  <a:gd name="T16" fmla="*/ 0 h 17"/>
                  <a:gd name="T17" fmla="*/ 16 w 16"/>
                  <a:gd name="T18" fmla="*/ 17 h 17"/>
                </a:gdLst>
                <a:ahLst/>
                <a:cxnLst>
                  <a:cxn ang="T10">
                    <a:pos x="T0" y="T1"/>
                  </a:cxn>
                  <a:cxn ang="T11">
                    <a:pos x="T2" y="T3"/>
                  </a:cxn>
                  <a:cxn ang="T12">
                    <a:pos x="T4" y="T5"/>
                  </a:cxn>
                  <a:cxn ang="T13">
                    <a:pos x="T6" y="T7"/>
                  </a:cxn>
                  <a:cxn ang="T14">
                    <a:pos x="T8" y="T9"/>
                  </a:cxn>
                </a:cxnLst>
                <a:rect l="T15" t="T16" r="T17" b="T18"/>
                <a:pathLst>
                  <a:path w="16" h="17">
                    <a:moveTo>
                      <a:pt x="0" y="16"/>
                    </a:moveTo>
                    <a:lnTo>
                      <a:pt x="15" y="16"/>
                    </a:lnTo>
                    <a:lnTo>
                      <a:pt x="15" y="0"/>
                    </a:lnTo>
                    <a:lnTo>
                      <a:pt x="0" y="0"/>
                    </a:lnTo>
                    <a:lnTo>
                      <a:pt x="0" y="16"/>
                    </a:lnTo>
                  </a:path>
                </a:pathLst>
              </a:custGeom>
              <a:solidFill>
                <a:srgbClr val="FFFF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759" name="Freeform 411"/>
              <p:cNvSpPr>
                <a:spLocks/>
              </p:cNvSpPr>
              <p:nvPr/>
            </p:nvSpPr>
            <p:spPr bwMode="auto">
              <a:xfrm>
                <a:off x="1455" y="3085"/>
                <a:ext cx="47" cy="17"/>
              </a:xfrm>
              <a:custGeom>
                <a:avLst/>
                <a:gdLst>
                  <a:gd name="T0" fmla="*/ 0 w 47"/>
                  <a:gd name="T1" fmla="*/ 16 h 17"/>
                  <a:gd name="T2" fmla="*/ 46 w 47"/>
                  <a:gd name="T3" fmla="*/ 16 h 17"/>
                  <a:gd name="T4" fmla="*/ 46 w 47"/>
                  <a:gd name="T5" fmla="*/ 0 h 17"/>
                  <a:gd name="T6" fmla="*/ 0 w 47"/>
                  <a:gd name="T7" fmla="*/ 0 h 17"/>
                  <a:gd name="T8" fmla="*/ 0 w 47"/>
                  <a:gd name="T9" fmla="*/ 16 h 17"/>
                  <a:gd name="T10" fmla="*/ 0 60000 65536"/>
                  <a:gd name="T11" fmla="*/ 0 60000 65536"/>
                  <a:gd name="T12" fmla="*/ 0 60000 65536"/>
                  <a:gd name="T13" fmla="*/ 0 60000 65536"/>
                  <a:gd name="T14" fmla="*/ 0 60000 65536"/>
                  <a:gd name="T15" fmla="*/ 0 w 47"/>
                  <a:gd name="T16" fmla="*/ 0 h 17"/>
                  <a:gd name="T17" fmla="*/ 47 w 47"/>
                  <a:gd name="T18" fmla="*/ 17 h 17"/>
                </a:gdLst>
                <a:ahLst/>
                <a:cxnLst>
                  <a:cxn ang="T10">
                    <a:pos x="T0" y="T1"/>
                  </a:cxn>
                  <a:cxn ang="T11">
                    <a:pos x="T2" y="T3"/>
                  </a:cxn>
                  <a:cxn ang="T12">
                    <a:pos x="T4" y="T5"/>
                  </a:cxn>
                  <a:cxn ang="T13">
                    <a:pos x="T6" y="T7"/>
                  </a:cxn>
                  <a:cxn ang="T14">
                    <a:pos x="T8" y="T9"/>
                  </a:cxn>
                </a:cxnLst>
                <a:rect l="T15" t="T16" r="T17" b="T18"/>
                <a:pathLst>
                  <a:path w="47" h="17">
                    <a:moveTo>
                      <a:pt x="0" y="16"/>
                    </a:moveTo>
                    <a:lnTo>
                      <a:pt x="46" y="16"/>
                    </a:lnTo>
                    <a:lnTo>
                      <a:pt x="46" y="0"/>
                    </a:lnTo>
                    <a:lnTo>
                      <a:pt x="0" y="0"/>
                    </a:lnTo>
                    <a:lnTo>
                      <a:pt x="0" y="16"/>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760" name="Freeform 412"/>
              <p:cNvSpPr>
                <a:spLocks/>
              </p:cNvSpPr>
              <p:nvPr/>
            </p:nvSpPr>
            <p:spPr bwMode="auto">
              <a:xfrm>
                <a:off x="1503" y="3085"/>
                <a:ext cx="16" cy="17"/>
              </a:xfrm>
              <a:custGeom>
                <a:avLst/>
                <a:gdLst>
                  <a:gd name="T0" fmla="*/ 0 w 16"/>
                  <a:gd name="T1" fmla="*/ 16 h 17"/>
                  <a:gd name="T2" fmla="*/ 15 w 16"/>
                  <a:gd name="T3" fmla="*/ 16 h 17"/>
                  <a:gd name="T4" fmla="*/ 15 w 16"/>
                  <a:gd name="T5" fmla="*/ 0 h 17"/>
                  <a:gd name="T6" fmla="*/ 0 w 16"/>
                  <a:gd name="T7" fmla="*/ 0 h 17"/>
                  <a:gd name="T8" fmla="*/ 0 w 16"/>
                  <a:gd name="T9" fmla="*/ 16 h 17"/>
                  <a:gd name="T10" fmla="*/ 0 60000 65536"/>
                  <a:gd name="T11" fmla="*/ 0 60000 65536"/>
                  <a:gd name="T12" fmla="*/ 0 60000 65536"/>
                  <a:gd name="T13" fmla="*/ 0 60000 65536"/>
                  <a:gd name="T14" fmla="*/ 0 60000 65536"/>
                  <a:gd name="T15" fmla="*/ 0 w 16"/>
                  <a:gd name="T16" fmla="*/ 0 h 17"/>
                  <a:gd name="T17" fmla="*/ 16 w 16"/>
                  <a:gd name="T18" fmla="*/ 17 h 17"/>
                </a:gdLst>
                <a:ahLst/>
                <a:cxnLst>
                  <a:cxn ang="T10">
                    <a:pos x="T0" y="T1"/>
                  </a:cxn>
                  <a:cxn ang="T11">
                    <a:pos x="T2" y="T3"/>
                  </a:cxn>
                  <a:cxn ang="T12">
                    <a:pos x="T4" y="T5"/>
                  </a:cxn>
                  <a:cxn ang="T13">
                    <a:pos x="T6" y="T7"/>
                  </a:cxn>
                  <a:cxn ang="T14">
                    <a:pos x="T8" y="T9"/>
                  </a:cxn>
                </a:cxnLst>
                <a:rect l="T15" t="T16" r="T17" b="T18"/>
                <a:pathLst>
                  <a:path w="16" h="17">
                    <a:moveTo>
                      <a:pt x="0" y="16"/>
                    </a:moveTo>
                    <a:lnTo>
                      <a:pt x="15" y="16"/>
                    </a:lnTo>
                    <a:lnTo>
                      <a:pt x="15" y="0"/>
                    </a:lnTo>
                    <a:lnTo>
                      <a:pt x="0" y="0"/>
                    </a:lnTo>
                    <a:lnTo>
                      <a:pt x="0" y="16"/>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761" name="Freeform 413"/>
              <p:cNvSpPr>
                <a:spLocks/>
              </p:cNvSpPr>
              <p:nvPr/>
            </p:nvSpPr>
            <p:spPr bwMode="auto">
              <a:xfrm>
                <a:off x="1520" y="3085"/>
                <a:ext cx="48" cy="17"/>
              </a:xfrm>
              <a:custGeom>
                <a:avLst/>
                <a:gdLst>
                  <a:gd name="T0" fmla="*/ 0 w 48"/>
                  <a:gd name="T1" fmla="*/ 16 h 17"/>
                  <a:gd name="T2" fmla="*/ 47 w 48"/>
                  <a:gd name="T3" fmla="*/ 16 h 17"/>
                  <a:gd name="T4" fmla="*/ 47 w 48"/>
                  <a:gd name="T5" fmla="*/ 0 h 17"/>
                  <a:gd name="T6" fmla="*/ 0 w 48"/>
                  <a:gd name="T7" fmla="*/ 0 h 17"/>
                  <a:gd name="T8" fmla="*/ 0 w 48"/>
                  <a:gd name="T9" fmla="*/ 16 h 17"/>
                  <a:gd name="T10" fmla="*/ 0 60000 65536"/>
                  <a:gd name="T11" fmla="*/ 0 60000 65536"/>
                  <a:gd name="T12" fmla="*/ 0 60000 65536"/>
                  <a:gd name="T13" fmla="*/ 0 60000 65536"/>
                  <a:gd name="T14" fmla="*/ 0 60000 65536"/>
                  <a:gd name="T15" fmla="*/ 0 w 48"/>
                  <a:gd name="T16" fmla="*/ 0 h 17"/>
                  <a:gd name="T17" fmla="*/ 48 w 48"/>
                  <a:gd name="T18" fmla="*/ 17 h 17"/>
                </a:gdLst>
                <a:ahLst/>
                <a:cxnLst>
                  <a:cxn ang="T10">
                    <a:pos x="T0" y="T1"/>
                  </a:cxn>
                  <a:cxn ang="T11">
                    <a:pos x="T2" y="T3"/>
                  </a:cxn>
                  <a:cxn ang="T12">
                    <a:pos x="T4" y="T5"/>
                  </a:cxn>
                  <a:cxn ang="T13">
                    <a:pos x="T6" y="T7"/>
                  </a:cxn>
                  <a:cxn ang="T14">
                    <a:pos x="T8" y="T9"/>
                  </a:cxn>
                </a:cxnLst>
                <a:rect l="T15" t="T16" r="T17" b="T18"/>
                <a:pathLst>
                  <a:path w="48" h="17">
                    <a:moveTo>
                      <a:pt x="0" y="16"/>
                    </a:moveTo>
                    <a:lnTo>
                      <a:pt x="47" y="16"/>
                    </a:lnTo>
                    <a:lnTo>
                      <a:pt x="47" y="0"/>
                    </a:lnTo>
                    <a:lnTo>
                      <a:pt x="0" y="0"/>
                    </a:lnTo>
                    <a:lnTo>
                      <a:pt x="0" y="16"/>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762" name="Freeform 414"/>
              <p:cNvSpPr>
                <a:spLocks/>
              </p:cNvSpPr>
              <p:nvPr/>
            </p:nvSpPr>
            <p:spPr bwMode="auto">
              <a:xfrm>
                <a:off x="1569" y="3085"/>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A0C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763" name="Freeform 415"/>
              <p:cNvSpPr>
                <a:spLocks/>
              </p:cNvSpPr>
              <p:nvPr/>
            </p:nvSpPr>
            <p:spPr bwMode="auto">
              <a:xfrm>
                <a:off x="1585" y="3085"/>
                <a:ext cx="16" cy="17"/>
              </a:xfrm>
              <a:custGeom>
                <a:avLst/>
                <a:gdLst>
                  <a:gd name="T0" fmla="*/ 0 w 16"/>
                  <a:gd name="T1" fmla="*/ 16 h 17"/>
                  <a:gd name="T2" fmla="*/ 15 w 16"/>
                  <a:gd name="T3" fmla="*/ 16 h 17"/>
                  <a:gd name="T4" fmla="*/ 15 w 16"/>
                  <a:gd name="T5" fmla="*/ 0 h 17"/>
                  <a:gd name="T6" fmla="*/ 0 w 16"/>
                  <a:gd name="T7" fmla="*/ 0 h 17"/>
                  <a:gd name="T8" fmla="*/ 0 w 16"/>
                  <a:gd name="T9" fmla="*/ 16 h 17"/>
                  <a:gd name="T10" fmla="*/ 0 60000 65536"/>
                  <a:gd name="T11" fmla="*/ 0 60000 65536"/>
                  <a:gd name="T12" fmla="*/ 0 60000 65536"/>
                  <a:gd name="T13" fmla="*/ 0 60000 65536"/>
                  <a:gd name="T14" fmla="*/ 0 60000 65536"/>
                  <a:gd name="T15" fmla="*/ 0 w 16"/>
                  <a:gd name="T16" fmla="*/ 0 h 17"/>
                  <a:gd name="T17" fmla="*/ 16 w 16"/>
                  <a:gd name="T18" fmla="*/ 17 h 17"/>
                </a:gdLst>
                <a:ahLst/>
                <a:cxnLst>
                  <a:cxn ang="T10">
                    <a:pos x="T0" y="T1"/>
                  </a:cxn>
                  <a:cxn ang="T11">
                    <a:pos x="T2" y="T3"/>
                  </a:cxn>
                  <a:cxn ang="T12">
                    <a:pos x="T4" y="T5"/>
                  </a:cxn>
                  <a:cxn ang="T13">
                    <a:pos x="T6" y="T7"/>
                  </a:cxn>
                  <a:cxn ang="T14">
                    <a:pos x="T8" y="T9"/>
                  </a:cxn>
                </a:cxnLst>
                <a:rect l="T15" t="T16" r="T17" b="T18"/>
                <a:pathLst>
                  <a:path w="16" h="17">
                    <a:moveTo>
                      <a:pt x="0" y="16"/>
                    </a:moveTo>
                    <a:lnTo>
                      <a:pt x="15" y="16"/>
                    </a:lnTo>
                    <a:lnTo>
                      <a:pt x="15" y="0"/>
                    </a:lnTo>
                    <a:lnTo>
                      <a:pt x="0" y="0"/>
                    </a:lnTo>
                    <a:lnTo>
                      <a:pt x="0" y="16"/>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764" name="Freeform 416"/>
              <p:cNvSpPr>
                <a:spLocks/>
              </p:cNvSpPr>
              <p:nvPr/>
            </p:nvSpPr>
            <p:spPr bwMode="auto">
              <a:xfrm>
                <a:off x="1602" y="3085"/>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765" name="Freeform 417"/>
              <p:cNvSpPr>
                <a:spLocks/>
              </p:cNvSpPr>
              <p:nvPr/>
            </p:nvSpPr>
            <p:spPr bwMode="auto">
              <a:xfrm>
                <a:off x="1619" y="3085"/>
                <a:ext cx="31" cy="17"/>
              </a:xfrm>
              <a:custGeom>
                <a:avLst/>
                <a:gdLst>
                  <a:gd name="T0" fmla="*/ 0 w 31"/>
                  <a:gd name="T1" fmla="*/ 16 h 17"/>
                  <a:gd name="T2" fmla="*/ 30 w 31"/>
                  <a:gd name="T3" fmla="*/ 16 h 17"/>
                  <a:gd name="T4" fmla="*/ 30 w 31"/>
                  <a:gd name="T5" fmla="*/ 0 h 17"/>
                  <a:gd name="T6" fmla="*/ 0 w 31"/>
                  <a:gd name="T7" fmla="*/ 0 h 17"/>
                  <a:gd name="T8" fmla="*/ 0 w 31"/>
                  <a:gd name="T9" fmla="*/ 16 h 17"/>
                  <a:gd name="T10" fmla="*/ 0 60000 65536"/>
                  <a:gd name="T11" fmla="*/ 0 60000 65536"/>
                  <a:gd name="T12" fmla="*/ 0 60000 65536"/>
                  <a:gd name="T13" fmla="*/ 0 60000 65536"/>
                  <a:gd name="T14" fmla="*/ 0 60000 65536"/>
                  <a:gd name="T15" fmla="*/ 0 w 31"/>
                  <a:gd name="T16" fmla="*/ 0 h 17"/>
                  <a:gd name="T17" fmla="*/ 31 w 31"/>
                  <a:gd name="T18" fmla="*/ 17 h 17"/>
                </a:gdLst>
                <a:ahLst/>
                <a:cxnLst>
                  <a:cxn ang="T10">
                    <a:pos x="T0" y="T1"/>
                  </a:cxn>
                  <a:cxn ang="T11">
                    <a:pos x="T2" y="T3"/>
                  </a:cxn>
                  <a:cxn ang="T12">
                    <a:pos x="T4" y="T5"/>
                  </a:cxn>
                  <a:cxn ang="T13">
                    <a:pos x="T6" y="T7"/>
                  </a:cxn>
                  <a:cxn ang="T14">
                    <a:pos x="T8" y="T9"/>
                  </a:cxn>
                </a:cxnLst>
                <a:rect l="T15" t="T16" r="T17" b="T18"/>
                <a:pathLst>
                  <a:path w="31" h="17">
                    <a:moveTo>
                      <a:pt x="0" y="16"/>
                    </a:moveTo>
                    <a:lnTo>
                      <a:pt x="30" y="16"/>
                    </a:lnTo>
                    <a:lnTo>
                      <a:pt x="30" y="0"/>
                    </a:lnTo>
                    <a:lnTo>
                      <a:pt x="0" y="0"/>
                    </a:lnTo>
                    <a:lnTo>
                      <a:pt x="0" y="16"/>
                    </a:lnTo>
                  </a:path>
                </a:pathLst>
              </a:custGeom>
              <a:solidFill>
                <a:srgbClr val="A0C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766" name="Freeform 418"/>
              <p:cNvSpPr>
                <a:spLocks/>
              </p:cNvSpPr>
              <p:nvPr/>
            </p:nvSpPr>
            <p:spPr bwMode="auto">
              <a:xfrm>
                <a:off x="1651" y="3085"/>
                <a:ext cx="16" cy="17"/>
              </a:xfrm>
              <a:custGeom>
                <a:avLst/>
                <a:gdLst>
                  <a:gd name="T0" fmla="*/ 0 w 16"/>
                  <a:gd name="T1" fmla="*/ 16 h 17"/>
                  <a:gd name="T2" fmla="*/ 15 w 16"/>
                  <a:gd name="T3" fmla="*/ 16 h 17"/>
                  <a:gd name="T4" fmla="*/ 15 w 16"/>
                  <a:gd name="T5" fmla="*/ 0 h 17"/>
                  <a:gd name="T6" fmla="*/ 0 w 16"/>
                  <a:gd name="T7" fmla="*/ 0 h 17"/>
                  <a:gd name="T8" fmla="*/ 0 w 16"/>
                  <a:gd name="T9" fmla="*/ 16 h 17"/>
                  <a:gd name="T10" fmla="*/ 0 60000 65536"/>
                  <a:gd name="T11" fmla="*/ 0 60000 65536"/>
                  <a:gd name="T12" fmla="*/ 0 60000 65536"/>
                  <a:gd name="T13" fmla="*/ 0 60000 65536"/>
                  <a:gd name="T14" fmla="*/ 0 60000 65536"/>
                  <a:gd name="T15" fmla="*/ 0 w 16"/>
                  <a:gd name="T16" fmla="*/ 0 h 17"/>
                  <a:gd name="T17" fmla="*/ 16 w 16"/>
                  <a:gd name="T18" fmla="*/ 17 h 17"/>
                </a:gdLst>
                <a:ahLst/>
                <a:cxnLst>
                  <a:cxn ang="T10">
                    <a:pos x="T0" y="T1"/>
                  </a:cxn>
                  <a:cxn ang="T11">
                    <a:pos x="T2" y="T3"/>
                  </a:cxn>
                  <a:cxn ang="T12">
                    <a:pos x="T4" y="T5"/>
                  </a:cxn>
                  <a:cxn ang="T13">
                    <a:pos x="T6" y="T7"/>
                  </a:cxn>
                  <a:cxn ang="T14">
                    <a:pos x="T8" y="T9"/>
                  </a:cxn>
                </a:cxnLst>
                <a:rect l="T15" t="T16" r="T17" b="T18"/>
                <a:pathLst>
                  <a:path w="16" h="17">
                    <a:moveTo>
                      <a:pt x="0" y="16"/>
                    </a:moveTo>
                    <a:lnTo>
                      <a:pt x="15" y="16"/>
                    </a:lnTo>
                    <a:lnTo>
                      <a:pt x="15" y="0"/>
                    </a:lnTo>
                    <a:lnTo>
                      <a:pt x="0" y="0"/>
                    </a:lnTo>
                    <a:lnTo>
                      <a:pt x="0" y="16"/>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767" name="Freeform 419"/>
              <p:cNvSpPr>
                <a:spLocks/>
              </p:cNvSpPr>
              <p:nvPr/>
            </p:nvSpPr>
            <p:spPr bwMode="auto">
              <a:xfrm>
                <a:off x="1667" y="3085"/>
                <a:ext cx="16" cy="17"/>
              </a:xfrm>
              <a:custGeom>
                <a:avLst/>
                <a:gdLst>
                  <a:gd name="T0" fmla="*/ 0 w 16"/>
                  <a:gd name="T1" fmla="*/ 16 h 17"/>
                  <a:gd name="T2" fmla="*/ 15 w 16"/>
                  <a:gd name="T3" fmla="*/ 16 h 17"/>
                  <a:gd name="T4" fmla="*/ 15 w 16"/>
                  <a:gd name="T5" fmla="*/ 0 h 17"/>
                  <a:gd name="T6" fmla="*/ 0 w 16"/>
                  <a:gd name="T7" fmla="*/ 0 h 17"/>
                  <a:gd name="T8" fmla="*/ 0 w 16"/>
                  <a:gd name="T9" fmla="*/ 16 h 17"/>
                  <a:gd name="T10" fmla="*/ 0 60000 65536"/>
                  <a:gd name="T11" fmla="*/ 0 60000 65536"/>
                  <a:gd name="T12" fmla="*/ 0 60000 65536"/>
                  <a:gd name="T13" fmla="*/ 0 60000 65536"/>
                  <a:gd name="T14" fmla="*/ 0 60000 65536"/>
                  <a:gd name="T15" fmla="*/ 0 w 16"/>
                  <a:gd name="T16" fmla="*/ 0 h 17"/>
                  <a:gd name="T17" fmla="*/ 16 w 16"/>
                  <a:gd name="T18" fmla="*/ 17 h 17"/>
                </a:gdLst>
                <a:ahLst/>
                <a:cxnLst>
                  <a:cxn ang="T10">
                    <a:pos x="T0" y="T1"/>
                  </a:cxn>
                  <a:cxn ang="T11">
                    <a:pos x="T2" y="T3"/>
                  </a:cxn>
                  <a:cxn ang="T12">
                    <a:pos x="T4" y="T5"/>
                  </a:cxn>
                  <a:cxn ang="T13">
                    <a:pos x="T6" y="T7"/>
                  </a:cxn>
                  <a:cxn ang="T14">
                    <a:pos x="T8" y="T9"/>
                  </a:cxn>
                </a:cxnLst>
                <a:rect l="T15" t="T16" r="T17" b="T18"/>
                <a:pathLst>
                  <a:path w="16" h="17">
                    <a:moveTo>
                      <a:pt x="0" y="16"/>
                    </a:moveTo>
                    <a:lnTo>
                      <a:pt x="15" y="16"/>
                    </a:lnTo>
                    <a:lnTo>
                      <a:pt x="15" y="0"/>
                    </a:lnTo>
                    <a:lnTo>
                      <a:pt x="0" y="0"/>
                    </a:lnTo>
                    <a:lnTo>
                      <a:pt x="0" y="16"/>
                    </a:lnTo>
                  </a:path>
                </a:pathLst>
              </a:custGeom>
              <a:solidFill>
                <a:srgbClr val="A0C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768" name="Freeform 420"/>
              <p:cNvSpPr>
                <a:spLocks/>
              </p:cNvSpPr>
              <p:nvPr/>
            </p:nvSpPr>
            <p:spPr bwMode="auto">
              <a:xfrm>
                <a:off x="1684" y="3085"/>
                <a:ext cx="32" cy="17"/>
              </a:xfrm>
              <a:custGeom>
                <a:avLst/>
                <a:gdLst>
                  <a:gd name="T0" fmla="*/ 0 w 32"/>
                  <a:gd name="T1" fmla="*/ 16 h 17"/>
                  <a:gd name="T2" fmla="*/ 31 w 32"/>
                  <a:gd name="T3" fmla="*/ 16 h 17"/>
                  <a:gd name="T4" fmla="*/ 31 w 32"/>
                  <a:gd name="T5" fmla="*/ 0 h 17"/>
                  <a:gd name="T6" fmla="*/ 0 w 32"/>
                  <a:gd name="T7" fmla="*/ 0 h 17"/>
                  <a:gd name="T8" fmla="*/ 0 w 32"/>
                  <a:gd name="T9" fmla="*/ 16 h 17"/>
                  <a:gd name="T10" fmla="*/ 0 60000 65536"/>
                  <a:gd name="T11" fmla="*/ 0 60000 65536"/>
                  <a:gd name="T12" fmla="*/ 0 60000 65536"/>
                  <a:gd name="T13" fmla="*/ 0 60000 65536"/>
                  <a:gd name="T14" fmla="*/ 0 60000 65536"/>
                  <a:gd name="T15" fmla="*/ 0 w 32"/>
                  <a:gd name="T16" fmla="*/ 0 h 17"/>
                  <a:gd name="T17" fmla="*/ 32 w 32"/>
                  <a:gd name="T18" fmla="*/ 17 h 17"/>
                </a:gdLst>
                <a:ahLst/>
                <a:cxnLst>
                  <a:cxn ang="T10">
                    <a:pos x="T0" y="T1"/>
                  </a:cxn>
                  <a:cxn ang="T11">
                    <a:pos x="T2" y="T3"/>
                  </a:cxn>
                  <a:cxn ang="T12">
                    <a:pos x="T4" y="T5"/>
                  </a:cxn>
                  <a:cxn ang="T13">
                    <a:pos x="T6" y="T7"/>
                  </a:cxn>
                  <a:cxn ang="T14">
                    <a:pos x="T8" y="T9"/>
                  </a:cxn>
                </a:cxnLst>
                <a:rect l="T15" t="T16" r="T17" b="T18"/>
                <a:pathLst>
                  <a:path w="32" h="17">
                    <a:moveTo>
                      <a:pt x="0" y="16"/>
                    </a:moveTo>
                    <a:lnTo>
                      <a:pt x="31" y="16"/>
                    </a:lnTo>
                    <a:lnTo>
                      <a:pt x="31" y="0"/>
                    </a:lnTo>
                    <a:lnTo>
                      <a:pt x="0" y="0"/>
                    </a:lnTo>
                    <a:lnTo>
                      <a:pt x="0" y="16"/>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769" name="Freeform 421"/>
              <p:cNvSpPr>
                <a:spLocks/>
              </p:cNvSpPr>
              <p:nvPr/>
            </p:nvSpPr>
            <p:spPr bwMode="auto">
              <a:xfrm>
                <a:off x="1717" y="3085"/>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770" name="Freeform 422"/>
              <p:cNvSpPr>
                <a:spLocks/>
              </p:cNvSpPr>
              <p:nvPr/>
            </p:nvSpPr>
            <p:spPr bwMode="auto">
              <a:xfrm>
                <a:off x="1734" y="3085"/>
                <a:ext cx="30" cy="17"/>
              </a:xfrm>
              <a:custGeom>
                <a:avLst/>
                <a:gdLst>
                  <a:gd name="T0" fmla="*/ 0 w 30"/>
                  <a:gd name="T1" fmla="*/ 16 h 17"/>
                  <a:gd name="T2" fmla="*/ 29 w 30"/>
                  <a:gd name="T3" fmla="*/ 16 h 17"/>
                  <a:gd name="T4" fmla="*/ 29 w 30"/>
                  <a:gd name="T5" fmla="*/ 0 h 17"/>
                  <a:gd name="T6" fmla="*/ 0 w 30"/>
                  <a:gd name="T7" fmla="*/ 0 h 17"/>
                  <a:gd name="T8" fmla="*/ 0 w 30"/>
                  <a:gd name="T9" fmla="*/ 16 h 17"/>
                  <a:gd name="T10" fmla="*/ 0 60000 65536"/>
                  <a:gd name="T11" fmla="*/ 0 60000 65536"/>
                  <a:gd name="T12" fmla="*/ 0 60000 65536"/>
                  <a:gd name="T13" fmla="*/ 0 60000 65536"/>
                  <a:gd name="T14" fmla="*/ 0 60000 65536"/>
                  <a:gd name="T15" fmla="*/ 0 w 30"/>
                  <a:gd name="T16" fmla="*/ 0 h 17"/>
                  <a:gd name="T17" fmla="*/ 30 w 30"/>
                  <a:gd name="T18" fmla="*/ 17 h 17"/>
                </a:gdLst>
                <a:ahLst/>
                <a:cxnLst>
                  <a:cxn ang="T10">
                    <a:pos x="T0" y="T1"/>
                  </a:cxn>
                  <a:cxn ang="T11">
                    <a:pos x="T2" y="T3"/>
                  </a:cxn>
                  <a:cxn ang="T12">
                    <a:pos x="T4" y="T5"/>
                  </a:cxn>
                  <a:cxn ang="T13">
                    <a:pos x="T6" y="T7"/>
                  </a:cxn>
                  <a:cxn ang="T14">
                    <a:pos x="T8" y="T9"/>
                  </a:cxn>
                </a:cxnLst>
                <a:rect l="T15" t="T16" r="T17" b="T18"/>
                <a:pathLst>
                  <a:path w="30" h="17">
                    <a:moveTo>
                      <a:pt x="0" y="16"/>
                    </a:moveTo>
                    <a:lnTo>
                      <a:pt x="29" y="16"/>
                    </a:lnTo>
                    <a:lnTo>
                      <a:pt x="29" y="0"/>
                    </a:lnTo>
                    <a:lnTo>
                      <a:pt x="0" y="0"/>
                    </a:lnTo>
                    <a:lnTo>
                      <a:pt x="0" y="16"/>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771" name="Freeform 423"/>
              <p:cNvSpPr>
                <a:spLocks/>
              </p:cNvSpPr>
              <p:nvPr/>
            </p:nvSpPr>
            <p:spPr bwMode="auto">
              <a:xfrm>
                <a:off x="1766" y="3085"/>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A0C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772" name="Freeform 424"/>
              <p:cNvSpPr>
                <a:spLocks/>
              </p:cNvSpPr>
              <p:nvPr/>
            </p:nvSpPr>
            <p:spPr bwMode="auto">
              <a:xfrm>
                <a:off x="1783" y="3085"/>
                <a:ext cx="31" cy="17"/>
              </a:xfrm>
              <a:custGeom>
                <a:avLst/>
                <a:gdLst>
                  <a:gd name="T0" fmla="*/ 0 w 31"/>
                  <a:gd name="T1" fmla="*/ 16 h 17"/>
                  <a:gd name="T2" fmla="*/ 30 w 31"/>
                  <a:gd name="T3" fmla="*/ 16 h 17"/>
                  <a:gd name="T4" fmla="*/ 30 w 31"/>
                  <a:gd name="T5" fmla="*/ 0 h 17"/>
                  <a:gd name="T6" fmla="*/ 0 w 31"/>
                  <a:gd name="T7" fmla="*/ 0 h 17"/>
                  <a:gd name="T8" fmla="*/ 0 w 31"/>
                  <a:gd name="T9" fmla="*/ 16 h 17"/>
                  <a:gd name="T10" fmla="*/ 0 60000 65536"/>
                  <a:gd name="T11" fmla="*/ 0 60000 65536"/>
                  <a:gd name="T12" fmla="*/ 0 60000 65536"/>
                  <a:gd name="T13" fmla="*/ 0 60000 65536"/>
                  <a:gd name="T14" fmla="*/ 0 60000 65536"/>
                  <a:gd name="T15" fmla="*/ 0 w 31"/>
                  <a:gd name="T16" fmla="*/ 0 h 17"/>
                  <a:gd name="T17" fmla="*/ 31 w 31"/>
                  <a:gd name="T18" fmla="*/ 17 h 17"/>
                </a:gdLst>
                <a:ahLst/>
                <a:cxnLst>
                  <a:cxn ang="T10">
                    <a:pos x="T0" y="T1"/>
                  </a:cxn>
                  <a:cxn ang="T11">
                    <a:pos x="T2" y="T3"/>
                  </a:cxn>
                  <a:cxn ang="T12">
                    <a:pos x="T4" y="T5"/>
                  </a:cxn>
                  <a:cxn ang="T13">
                    <a:pos x="T6" y="T7"/>
                  </a:cxn>
                  <a:cxn ang="T14">
                    <a:pos x="T8" y="T9"/>
                  </a:cxn>
                </a:cxnLst>
                <a:rect l="T15" t="T16" r="T17" b="T18"/>
                <a:pathLst>
                  <a:path w="31" h="17">
                    <a:moveTo>
                      <a:pt x="0" y="16"/>
                    </a:moveTo>
                    <a:lnTo>
                      <a:pt x="30" y="16"/>
                    </a:lnTo>
                    <a:lnTo>
                      <a:pt x="30" y="0"/>
                    </a:lnTo>
                    <a:lnTo>
                      <a:pt x="0" y="0"/>
                    </a:lnTo>
                    <a:lnTo>
                      <a:pt x="0" y="16"/>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773" name="Freeform 425"/>
              <p:cNvSpPr>
                <a:spLocks/>
              </p:cNvSpPr>
              <p:nvPr/>
            </p:nvSpPr>
            <p:spPr bwMode="auto">
              <a:xfrm>
                <a:off x="1815" y="3085"/>
                <a:ext cx="33" cy="17"/>
              </a:xfrm>
              <a:custGeom>
                <a:avLst/>
                <a:gdLst>
                  <a:gd name="T0" fmla="*/ 0 w 33"/>
                  <a:gd name="T1" fmla="*/ 16 h 17"/>
                  <a:gd name="T2" fmla="*/ 32 w 33"/>
                  <a:gd name="T3" fmla="*/ 16 h 17"/>
                  <a:gd name="T4" fmla="*/ 32 w 33"/>
                  <a:gd name="T5" fmla="*/ 0 h 17"/>
                  <a:gd name="T6" fmla="*/ 0 w 33"/>
                  <a:gd name="T7" fmla="*/ 0 h 17"/>
                  <a:gd name="T8" fmla="*/ 0 w 33"/>
                  <a:gd name="T9" fmla="*/ 16 h 17"/>
                  <a:gd name="T10" fmla="*/ 0 60000 65536"/>
                  <a:gd name="T11" fmla="*/ 0 60000 65536"/>
                  <a:gd name="T12" fmla="*/ 0 60000 65536"/>
                  <a:gd name="T13" fmla="*/ 0 60000 65536"/>
                  <a:gd name="T14" fmla="*/ 0 60000 65536"/>
                  <a:gd name="T15" fmla="*/ 0 w 33"/>
                  <a:gd name="T16" fmla="*/ 0 h 17"/>
                  <a:gd name="T17" fmla="*/ 33 w 33"/>
                  <a:gd name="T18" fmla="*/ 17 h 17"/>
                </a:gdLst>
                <a:ahLst/>
                <a:cxnLst>
                  <a:cxn ang="T10">
                    <a:pos x="T0" y="T1"/>
                  </a:cxn>
                  <a:cxn ang="T11">
                    <a:pos x="T2" y="T3"/>
                  </a:cxn>
                  <a:cxn ang="T12">
                    <a:pos x="T4" y="T5"/>
                  </a:cxn>
                  <a:cxn ang="T13">
                    <a:pos x="T6" y="T7"/>
                  </a:cxn>
                  <a:cxn ang="T14">
                    <a:pos x="T8" y="T9"/>
                  </a:cxn>
                </a:cxnLst>
                <a:rect l="T15" t="T16" r="T17" b="T18"/>
                <a:pathLst>
                  <a:path w="33" h="17">
                    <a:moveTo>
                      <a:pt x="0" y="16"/>
                    </a:moveTo>
                    <a:lnTo>
                      <a:pt x="32" y="16"/>
                    </a:lnTo>
                    <a:lnTo>
                      <a:pt x="32" y="0"/>
                    </a:lnTo>
                    <a:lnTo>
                      <a:pt x="0" y="0"/>
                    </a:lnTo>
                    <a:lnTo>
                      <a:pt x="0" y="16"/>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774" name="Freeform 426"/>
              <p:cNvSpPr>
                <a:spLocks/>
              </p:cNvSpPr>
              <p:nvPr/>
            </p:nvSpPr>
            <p:spPr bwMode="auto">
              <a:xfrm>
                <a:off x="1864" y="3085"/>
                <a:ext cx="98" cy="17"/>
              </a:xfrm>
              <a:custGeom>
                <a:avLst/>
                <a:gdLst>
                  <a:gd name="T0" fmla="*/ 0 w 98"/>
                  <a:gd name="T1" fmla="*/ 16 h 17"/>
                  <a:gd name="T2" fmla="*/ 97 w 98"/>
                  <a:gd name="T3" fmla="*/ 16 h 17"/>
                  <a:gd name="T4" fmla="*/ 97 w 98"/>
                  <a:gd name="T5" fmla="*/ 0 h 17"/>
                  <a:gd name="T6" fmla="*/ 0 w 98"/>
                  <a:gd name="T7" fmla="*/ 0 h 17"/>
                  <a:gd name="T8" fmla="*/ 0 w 98"/>
                  <a:gd name="T9" fmla="*/ 16 h 17"/>
                  <a:gd name="T10" fmla="*/ 0 60000 65536"/>
                  <a:gd name="T11" fmla="*/ 0 60000 65536"/>
                  <a:gd name="T12" fmla="*/ 0 60000 65536"/>
                  <a:gd name="T13" fmla="*/ 0 60000 65536"/>
                  <a:gd name="T14" fmla="*/ 0 60000 65536"/>
                  <a:gd name="T15" fmla="*/ 0 w 98"/>
                  <a:gd name="T16" fmla="*/ 0 h 17"/>
                  <a:gd name="T17" fmla="*/ 98 w 98"/>
                  <a:gd name="T18" fmla="*/ 17 h 17"/>
                </a:gdLst>
                <a:ahLst/>
                <a:cxnLst>
                  <a:cxn ang="T10">
                    <a:pos x="T0" y="T1"/>
                  </a:cxn>
                  <a:cxn ang="T11">
                    <a:pos x="T2" y="T3"/>
                  </a:cxn>
                  <a:cxn ang="T12">
                    <a:pos x="T4" y="T5"/>
                  </a:cxn>
                  <a:cxn ang="T13">
                    <a:pos x="T6" y="T7"/>
                  </a:cxn>
                  <a:cxn ang="T14">
                    <a:pos x="T8" y="T9"/>
                  </a:cxn>
                </a:cxnLst>
                <a:rect l="T15" t="T16" r="T17" b="T18"/>
                <a:pathLst>
                  <a:path w="98" h="17">
                    <a:moveTo>
                      <a:pt x="0" y="16"/>
                    </a:moveTo>
                    <a:lnTo>
                      <a:pt x="97" y="16"/>
                    </a:lnTo>
                    <a:lnTo>
                      <a:pt x="97" y="0"/>
                    </a:lnTo>
                    <a:lnTo>
                      <a:pt x="0" y="0"/>
                    </a:lnTo>
                    <a:lnTo>
                      <a:pt x="0" y="16"/>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775" name="Freeform 427"/>
              <p:cNvSpPr>
                <a:spLocks/>
              </p:cNvSpPr>
              <p:nvPr/>
            </p:nvSpPr>
            <p:spPr bwMode="auto">
              <a:xfrm>
                <a:off x="1963" y="3085"/>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776" name="Freeform 428"/>
              <p:cNvSpPr>
                <a:spLocks/>
              </p:cNvSpPr>
              <p:nvPr/>
            </p:nvSpPr>
            <p:spPr bwMode="auto">
              <a:xfrm>
                <a:off x="1979" y="3085"/>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777" name="Freeform 429"/>
              <p:cNvSpPr>
                <a:spLocks/>
              </p:cNvSpPr>
              <p:nvPr/>
            </p:nvSpPr>
            <p:spPr bwMode="auto">
              <a:xfrm>
                <a:off x="1996" y="3085"/>
                <a:ext cx="81" cy="17"/>
              </a:xfrm>
              <a:custGeom>
                <a:avLst/>
                <a:gdLst>
                  <a:gd name="T0" fmla="*/ 0 w 81"/>
                  <a:gd name="T1" fmla="*/ 16 h 17"/>
                  <a:gd name="T2" fmla="*/ 80 w 81"/>
                  <a:gd name="T3" fmla="*/ 16 h 17"/>
                  <a:gd name="T4" fmla="*/ 80 w 81"/>
                  <a:gd name="T5" fmla="*/ 0 h 17"/>
                  <a:gd name="T6" fmla="*/ 0 w 81"/>
                  <a:gd name="T7" fmla="*/ 0 h 17"/>
                  <a:gd name="T8" fmla="*/ 0 w 81"/>
                  <a:gd name="T9" fmla="*/ 16 h 17"/>
                  <a:gd name="T10" fmla="*/ 0 60000 65536"/>
                  <a:gd name="T11" fmla="*/ 0 60000 65536"/>
                  <a:gd name="T12" fmla="*/ 0 60000 65536"/>
                  <a:gd name="T13" fmla="*/ 0 60000 65536"/>
                  <a:gd name="T14" fmla="*/ 0 60000 65536"/>
                  <a:gd name="T15" fmla="*/ 0 w 81"/>
                  <a:gd name="T16" fmla="*/ 0 h 17"/>
                  <a:gd name="T17" fmla="*/ 81 w 81"/>
                  <a:gd name="T18" fmla="*/ 17 h 17"/>
                </a:gdLst>
                <a:ahLst/>
                <a:cxnLst>
                  <a:cxn ang="T10">
                    <a:pos x="T0" y="T1"/>
                  </a:cxn>
                  <a:cxn ang="T11">
                    <a:pos x="T2" y="T3"/>
                  </a:cxn>
                  <a:cxn ang="T12">
                    <a:pos x="T4" y="T5"/>
                  </a:cxn>
                  <a:cxn ang="T13">
                    <a:pos x="T6" y="T7"/>
                  </a:cxn>
                  <a:cxn ang="T14">
                    <a:pos x="T8" y="T9"/>
                  </a:cxn>
                </a:cxnLst>
                <a:rect l="T15" t="T16" r="T17" b="T18"/>
                <a:pathLst>
                  <a:path w="81" h="17">
                    <a:moveTo>
                      <a:pt x="0" y="16"/>
                    </a:moveTo>
                    <a:lnTo>
                      <a:pt x="80" y="16"/>
                    </a:lnTo>
                    <a:lnTo>
                      <a:pt x="80" y="0"/>
                    </a:lnTo>
                    <a:lnTo>
                      <a:pt x="0" y="0"/>
                    </a:lnTo>
                    <a:lnTo>
                      <a:pt x="0" y="16"/>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778" name="Freeform 430"/>
              <p:cNvSpPr>
                <a:spLocks/>
              </p:cNvSpPr>
              <p:nvPr/>
            </p:nvSpPr>
            <p:spPr bwMode="auto">
              <a:xfrm>
                <a:off x="2078" y="3085"/>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779" name="Freeform 431"/>
              <p:cNvSpPr>
                <a:spLocks/>
              </p:cNvSpPr>
              <p:nvPr/>
            </p:nvSpPr>
            <p:spPr bwMode="auto">
              <a:xfrm>
                <a:off x="1242" y="3068"/>
                <a:ext cx="14" cy="16"/>
              </a:xfrm>
              <a:custGeom>
                <a:avLst/>
                <a:gdLst>
                  <a:gd name="T0" fmla="*/ 0 w 14"/>
                  <a:gd name="T1" fmla="*/ 15 h 16"/>
                  <a:gd name="T2" fmla="*/ 13 w 14"/>
                  <a:gd name="T3" fmla="*/ 15 h 16"/>
                  <a:gd name="T4" fmla="*/ 13 w 14"/>
                  <a:gd name="T5" fmla="*/ 0 h 16"/>
                  <a:gd name="T6" fmla="*/ 0 w 14"/>
                  <a:gd name="T7" fmla="*/ 0 h 16"/>
                  <a:gd name="T8" fmla="*/ 0 w 14"/>
                  <a:gd name="T9" fmla="*/ 15 h 16"/>
                  <a:gd name="T10" fmla="*/ 0 60000 65536"/>
                  <a:gd name="T11" fmla="*/ 0 60000 65536"/>
                  <a:gd name="T12" fmla="*/ 0 60000 65536"/>
                  <a:gd name="T13" fmla="*/ 0 60000 65536"/>
                  <a:gd name="T14" fmla="*/ 0 60000 65536"/>
                  <a:gd name="T15" fmla="*/ 0 w 14"/>
                  <a:gd name="T16" fmla="*/ 0 h 16"/>
                  <a:gd name="T17" fmla="*/ 14 w 14"/>
                  <a:gd name="T18" fmla="*/ 16 h 16"/>
                </a:gdLst>
                <a:ahLst/>
                <a:cxnLst>
                  <a:cxn ang="T10">
                    <a:pos x="T0" y="T1"/>
                  </a:cxn>
                  <a:cxn ang="T11">
                    <a:pos x="T2" y="T3"/>
                  </a:cxn>
                  <a:cxn ang="T12">
                    <a:pos x="T4" y="T5"/>
                  </a:cxn>
                  <a:cxn ang="T13">
                    <a:pos x="T6" y="T7"/>
                  </a:cxn>
                  <a:cxn ang="T14">
                    <a:pos x="T8" y="T9"/>
                  </a:cxn>
                </a:cxnLst>
                <a:rect l="T15" t="T16" r="T17" b="T18"/>
                <a:pathLst>
                  <a:path w="14" h="16">
                    <a:moveTo>
                      <a:pt x="0" y="15"/>
                    </a:moveTo>
                    <a:lnTo>
                      <a:pt x="13" y="15"/>
                    </a:lnTo>
                    <a:lnTo>
                      <a:pt x="13" y="0"/>
                    </a:lnTo>
                    <a:lnTo>
                      <a:pt x="0" y="0"/>
                    </a:lnTo>
                    <a:lnTo>
                      <a:pt x="0" y="15"/>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780" name="Freeform 432"/>
              <p:cNvSpPr>
                <a:spLocks/>
              </p:cNvSpPr>
              <p:nvPr/>
            </p:nvSpPr>
            <p:spPr bwMode="auto">
              <a:xfrm>
                <a:off x="1389" y="3068"/>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781" name="Freeform 433"/>
              <p:cNvSpPr>
                <a:spLocks/>
              </p:cNvSpPr>
              <p:nvPr/>
            </p:nvSpPr>
            <p:spPr bwMode="auto">
              <a:xfrm>
                <a:off x="1422" y="3068"/>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782" name="Freeform 434"/>
              <p:cNvSpPr>
                <a:spLocks/>
              </p:cNvSpPr>
              <p:nvPr/>
            </p:nvSpPr>
            <p:spPr bwMode="auto">
              <a:xfrm>
                <a:off x="1438" y="3068"/>
                <a:ext cx="16" cy="16"/>
              </a:xfrm>
              <a:custGeom>
                <a:avLst/>
                <a:gdLst>
                  <a:gd name="T0" fmla="*/ 0 w 16"/>
                  <a:gd name="T1" fmla="*/ 15 h 16"/>
                  <a:gd name="T2" fmla="*/ 15 w 16"/>
                  <a:gd name="T3" fmla="*/ 15 h 16"/>
                  <a:gd name="T4" fmla="*/ 15 w 16"/>
                  <a:gd name="T5" fmla="*/ 0 h 16"/>
                  <a:gd name="T6" fmla="*/ 0 w 16"/>
                  <a:gd name="T7" fmla="*/ 0 h 16"/>
                  <a:gd name="T8" fmla="*/ 0 w 16"/>
                  <a:gd name="T9" fmla="*/ 15 h 16"/>
                  <a:gd name="T10" fmla="*/ 0 60000 65536"/>
                  <a:gd name="T11" fmla="*/ 0 60000 65536"/>
                  <a:gd name="T12" fmla="*/ 0 60000 65536"/>
                  <a:gd name="T13" fmla="*/ 0 60000 65536"/>
                  <a:gd name="T14" fmla="*/ 0 60000 65536"/>
                  <a:gd name="T15" fmla="*/ 0 w 16"/>
                  <a:gd name="T16" fmla="*/ 0 h 16"/>
                  <a:gd name="T17" fmla="*/ 16 w 16"/>
                  <a:gd name="T18" fmla="*/ 16 h 16"/>
                </a:gdLst>
                <a:ahLst/>
                <a:cxnLst>
                  <a:cxn ang="T10">
                    <a:pos x="T0" y="T1"/>
                  </a:cxn>
                  <a:cxn ang="T11">
                    <a:pos x="T2" y="T3"/>
                  </a:cxn>
                  <a:cxn ang="T12">
                    <a:pos x="T4" y="T5"/>
                  </a:cxn>
                  <a:cxn ang="T13">
                    <a:pos x="T6" y="T7"/>
                  </a:cxn>
                  <a:cxn ang="T14">
                    <a:pos x="T8" y="T9"/>
                  </a:cxn>
                </a:cxnLst>
                <a:rect l="T15" t="T16" r="T17" b="T18"/>
                <a:pathLst>
                  <a:path w="16" h="16">
                    <a:moveTo>
                      <a:pt x="0" y="15"/>
                    </a:moveTo>
                    <a:lnTo>
                      <a:pt x="15" y="15"/>
                    </a:lnTo>
                    <a:lnTo>
                      <a:pt x="15" y="0"/>
                    </a:lnTo>
                    <a:lnTo>
                      <a:pt x="0" y="0"/>
                    </a:lnTo>
                    <a:lnTo>
                      <a:pt x="0" y="15"/>
                    </a:lnTo>
                  </a:path>
                </a:pathLst>
              </a:custGeom>
              <a:solidFill>
                <a:srgbClr val="FFFF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783" name="Freeform 435"/>
              <p:cNvSpPr>
                <a:spLocks/>
              </p:cNvSpPr>
              <p:nvPr/>
            </p:nvSpPr>
            <p:spPr bwMode="auto">
              <a:xfrm>
                <a:off x="1455" y="3068"/>
                <a:ext cx="47" cy="16"/>
              </a:xfrm>
              <a:custGeom>
                <a:avLst/>
                <a:gdLst>
                  <a:gd name="T0" fmla="*/ 0 w 47"/>
                  <a:gd name="T1" fmla="*/ 15 h 16"/>
                  <a:gd name="T2" fmla="*/ 46 w 47"/>
                  <a:gd name="T3" fmla="*/ 15 h 16"/>
                  <a:gd name="T4" fmla="*/ 46 w 47"/>
                  <a:gd name="T5" fmla="*/ 0 h 16"/>
                  <a:gd name="T6" fmla="*/ 0 w 47"/>
                  <a:gd name="T7" fmla="*/ 0 h 16"/>
                  <a:gd name="T8" fmla="*/ 0 w 47"/>
                  <a:gd name="T9" fmla="*/ 15 h 16"/>
                  <a:gd name="T10" fmla="*/ 0 60000 65536"/>
                  <a:gd name="T11" fmla="*/ 0 60000 65536"/>
                  <a:gd name="T12" fmla="*/ 0 60000 65536"/>
                  <a:gd name="T13" fmla="*/ 0 60000 65536"/>
                  <a:gd name="T14" fmla="*/ 0 60000 65536"/>
                  <a:gd name="T15" fmla="*/ 0 w 47"/>
                  <a:gd name="T16" fmla="*/ 0 h 16"/>
                  <a:gd name="T17" fmla="*/ 47 w 47"/>
                  <a:gd name="T18" fmla="*/ 16 h 16"/>
                </a:gdLst>
                <a:ahLst/>
                <a:cxnLst>
                  <a:cxn ang="T10">
                    <a:pos x="T0" y="T1"/>
                  </a:cxn>
                  <a:cxn ang="T11">
                    <a:pos x="T2" y="T3"/>
                  </a:cxn>
                  <a:cxn ang="T12">
                    <a:pos x="T4" y="T5"/>
                  </a:cxn>
                  <a:cxn ang="T13">
                    <a:pos x="T6" y="T7"/>
                  </a:cxn>
                  <a:cxn ang="T14">
                    <a:pos x="T8" y="T9"/>
                  </a:cxn>
                </a:cxnLst>
                <a:rect l="T15" t="T16" r="T17" b="T18"/>
                <a:pathLst>
                  <a:path w="47" h="16">
                    <a:moveTo>
                      <a:pt x="0" y="15"/>
                    </a:moveTo>
                    <a:lnTo>
                      <a:pt x="46" y="15"/>
                    </a:lnTo>
                    <a:lnTo>
                      <a:pt x="46" y="0"/>
                    </a:lnTo>
                    <a:lnTo>
                      <a:pt x="0" y="0"/>
                    </a:lnTo>
                    <a:lnTo>
                      <a:pt x="0" y="15"/>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784" name="Freeform 436"/>
              <p:cNvSpPr>
                <a:spLocks/>
              </p:cNvSpPr>
              <p:nvPr/>
            </p:nvSpPr>
            <p:spPr bwMode="auto">
              <a:xfrm>
                <a:off x="1503" y="3068"/>
                <a:ext cx="33" cy="16"/>
              </a:xfrm>
              <a:custGeom>
                <a:avLst/>
                <a:gdLst>
                  <a:gd name="T0" fmla="*/ 0 w 33"/>
                  <a:gd name="T1" fmla="*/ 15 h 16"/>
                  <a:gd name="T2" fmla="*/ 32 w 33"/>
                  <a:gd name="T3" fmla="*/ 15 h 16"/>
                  <a:gd name="T4" fmla="*/ 32 w 33"/>
                  <a:gd name="T5" fmla="*/ 0 h 16"/>
                  <a:gd name="T6" fmla="*/ 0 w 33"/>
                  <a:gd name="T7" fmla="*/ 0 h 16"/>
                  <a:gd name="T8" fmla="*/ 0 w 33"/>
                  <a:gd name="T9" fmla="*/ 15 h 16"/>
                  <a:gd name="T10" fmla="*/ 0 60000 65536"/>
                  <a:gd name="T11" fmla="*/ 0 60000 65536"/>
                  <a:gd name="T12" fmla="*/ 0 60000 65536"/>
                  <a:gd name="T13" fmla="*/ 0 60000 65536"/>
                  <a:gd name="T14" fmla="*/ 0 60000 65536"/>
                  <a:gd name="T15" fmla="*/ 0 w 33"/>
                  <a:gd name="T16" fmla="*/ 0 h 16"/>
                  <a:gd name="T17" fmla="*/ 33 w 33"/>
                  <a:gd name="T18" fmla="*/ 16 h 16"/>
                </a:gdLst>
                <a:ahLst/>
                <a:cxnLst>
                  <a:cxn ang="T10">
                    <a:pos x="T0" y="T1"/>
                  </a:cxn>
                  <a:cxn ang="T11">
                    <a:pos x="T2" y="T3"/>
                  </a:cxn>
                  <a:cxn ang="T12">
                    <a:pos x="T4" y="T5"/>
                  </a:cxn>
                  <a:cxn ang="T13">
                    <a:pos x="T6" y="T7"/>
                  </a:cxn>
                  <a:cxn ang="T14">
                    <a:pos x="T8" y="T9"/>
                  </a:cxn>
                </a:cxnLst>
                <a:rect l="T15" t="T16" r="T17" b="T18"/>
                <a:pathLst>
                  <a:path w="33" h="16">
                    <a:moveTo>
                      <a:pt x="0" y="15"/>
                    </a:moveTo>
                    <a:lnTo>
                      <a:pt x="32" y="15"/>
                    </a:lnTo>
                    <a:lnTo>
                      <a:pt x="32" y="0"/>
                    </a:lnTo>
                    <a:lnTo>
                      <a:pt x="0" y="0"/>
                    </a:lnTo>
                    <a:lnTo>
                      <a:pt x="0" y="15"/>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785" name="Freeform 437"/>
              <p:cNvSpPr>
                <a:spLocks/>
              </p:cNvSpPr>
              <p:nvPr/>
            </p:nvSpPr>
            <p:spPr bwMode="auto">
              <a:xfrm>
                <a:off x="1537" y="3068"/>
                <a:ext cx="31" cy="16"/>
              </a:xfrm>
              <a:custGeom>
                <a:avLst/>
                <a:gdLst>
                  <a:gd name="T0" fmla="*/ 0 w 31"/>
                  <a:gd name="T1" fmla="*/ 15 h 16"/>
                  <a:gd name="T2" fmla="*/ 30 w 31"/>
                  <a:gd name="T3" fmla="*/ 15 h 16"/>
                  <a:gd name="T4" fmla="*/ 30 w 31"/>
                  <a:gd name="T5" fmla="*/ 0 h 16"/>
                  <a:gd name="T6" fmla="*/ 0 w 31"/>
                  <a:gd name="T7" fmla="*/ 0 h 16"/>
                  <a:gd name="T8" fmla="*/ 0 w 31"/>
                  <a:gd name="T9" fmla="*/ 15 h 16"/>
                  <a:gd name="T10" fmla="*/ 0 60000 65536"/>
                  <a:gd name="T11" fmla="*/ 0 60000 65536"/>
                  <a:gd name="T12" fmla="*/ 0 60000 65536"/>
                  <a:gd name="T13" fmla="*/ 0 60000 65536"/>
                  <a:gd name="T14" fmla="*/ 0 60000 65536"/>
                  <a:gd name="T15" fmla="*/ 0 w 31"/>
                  <a:gd name="T16" fmla="*/ 0 h 16"/>
                  <a:gd name="T17" fmla="*/ 31 w 31"/>
                  <a:gd name="T18" fmla="*/ 16 h 16"/>
                </a:gdLst>
                <a:ahLst/>
                <a:cxnLst>
                  <a:cxn ang="T10">
                    <a:pos x="T0" y="T1"/>
                  </a:cxn>
                  <a:cxn ang="T11">
                    <a:pos x="T2" y="T3"/>
                  </a:cxn>
                  <a:cxn ang="T12">
                    <a:pos x="T4" y="T5"/>
                  </a:cxn>
                  <a:cxn ang="T13">
                    <a:pos x="T6" y="T7"/>
                  </a:cxn>
                  <a:cxn ang="T14">
                    <a:pos x="T8" y="T9"/>
                  </a:cxn>
                </a:cxnLst>
                <a:rect l="T15" t="T16" r="T17" b="T18"/>
                <a:pathLst>
                  <a:path w="31" h="16">
                    <a:moveTo>
                      <a:pt x="0" y="15"/>
                    </a:moveTo>
                    <a:lnTo>
                      <a:pt x="30" y="15"/>
                    </a:lnTo>
                    <a:lnTo>
                      <a:pt x="30" y="0"/>
                    </a:lnTo>
                    <a:lnTo>
                      <a:pt x="0" y="0"/>
                    </a:lnTo>
                    <a:lnTo>
                      <a:pt x="0" y="15"/>
                    </a:lnTo>
                  </a:path>
                </a:pathLst>
              </a:custGeom>
              <a:solidFill>
                <a:srgbClr val="A0C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786" name="Freeform 438"/>
              <p:cNvSpPr>
                <a:spLocks/>
              </p:cNvSpPr>
              <p:nvPr/>
            </p:nvSpPr>
            <p:spPr bwMode="auto">
              <a:xfrm>
                <a:off x="1569" y="3068"/>
                <a:ext cx="48" cy="16"/>
              </a:xfrm>
              <a:custGeom>
                <a:avLst/>
                <a:gdLst>
                  <a:gd name="T0" fmla="*/ 0 w 48"/>
                  <a:gd name="T1" fmla="*/ 15 h 16"/>
                  <a:gd name="T2" fmla="*/ 47 w 48"/>
                  <a:gd name="T3" fmla="*/ 15 h 16"/>
                  <a:gd name="T4" fmla="*/ 47 w 48"/>
                  <a:gd name="T5" fmla="*/ 0 h 16"/>
                  <a:gd name="T6" fmla="*/ 0 w 48"/>
                  <a:gd name="T7" fmla="*/ 0 h 16"/>
                  <a:gd name="T8" fmla="*/ 0 w 48"/>
                  <a:gd name="T9" fmla="*/ 15 h 16"/>
                  <a:gd name="T10" fmla="*/ 0 60000 65536"/>
                  <a:gd name="T11" fmla="*/ 0 60000 65536"/>
                  <a:gd name="T12" fmla="*/ 0 60000 65536"/>
                  <a:gd name="T13" fmla="*/ 0 60000 65536"/>
                  <a:gd name="T14" fmla="*/ 0 60000 65536"/>
                  <a:gd name="T15" fmla="*/ 0 w 48"/>
                  <a:gd name="T16" fmla="*/ 0 h 16"/>
                  <a:gd name="T17" fmla="*/ 48 w 48"/>
                  <a:gd name="T18" fmla="*/ 16 h 16"/>
                </a:gdLst>
                <a:ahLst/>
                <a:cxnLst>
                  <a:cxn ang="T10">
                    <a:pos x="T0" y="T1"/>
                  </a:cxn>
                  <a:cxn ang="T11">
                    <a:pos x="T2" y="T3"/>
                  </a:cxn>
                  <a:cxn ang="T12">
                    <a:pos x="T4" y="T5"/>
                  </a:cxn>
                  <a:cxn ang="T13">
                    <a:pos x="T6" y="T7"/>
                  </a:cxn>
                  <a:cxn ang="T14">
                    <a:pos x="T8" y="T9"/>
                  </a:cxn>
                </a:cxnLst>
                <a:rect l="T15" t="T16" r="T17" b="T18"/>
                <a:pathLst>
                  <a:path w="48" h="16">
                    <a:moveTo>
                      <a:pt x="0" y="15"/>
                    </a:moveTo>
                    <a:lnTo>
                      <a:pt x="47" y="15"/>
                    </a:lnTo>
                    <a:lnTo>
                      <a:pt x="47" y="0"/>
                    </a:lnTo>
                    <a:lnTo>
                      <a:pt x="0" y="0"/>
                    </a:lnTo>
                    <a:lnTo>
                      <a:pt x="0" y="15"/>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787" name="Freeform 439"/>
              <p:cNvSpPr>
                <a:spLocks/>
              </p:cNvSpPr>
              <p:nvPr/>
            </p:nvSpPr>
            <p:spPr bwMode="auto">
              <a:xfrm>
                <a:off x="1619" y="3068"/>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A0C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788" name="Freeform 440"/>
              <p:cNvSpPr>
                <a:spLocks/>
              </p:cNvSpPr>
              <p:nvPr/>
            </p:nvSpPr>
            <p:spPr bwMode="auto">
              <a:xfrm>
                <a:off x="1635" y="3068"/>
                <a:ext cx="81" cy="16"/>
              </a:xfrm>
              <a:custGeom>
                <a:avLst/>
                <a:gdLst>
                  <a:gd name="T0" fmla="*/ 0 w 81"/>
                  <a:gd name="T1" fmla="*/ 15 h 16"/>
                  <a:gd name="T2" fmla="*/ 80 w 81"/>
                  <a:gd name="T3" fmla="*/ 15 h 16"/>
                  <a:gd name="T4" fmla="*/ 80 w 81"/>
                  <a:gd name="T5" fmla="*/ 0 h 16"/>
                  <a:gd name="T6" fmla="*/ 0 w 81"/>
                  <a:gd name="T7" fmla="*/ 0 h 16"/>
                  <a:gd name="T8" fmla="*/ 0 w 81"/>
                  <a:gd name="T9" fmla="*/ 15 h 16"/>
                  <a:gd name="T10" fmla="*/ 0 60000 65536"/>
                  <a:gd name="T11" fmla="*/ 0 60000 65536"/>
                  <a:gd name="T12" fmla="*/ 0 60000 65536"/>
                  <a:gd name="T13" fmla="*/ 0 60000 65536"/>
                  <a:gd name="T14" fmla="*/ 0 60000 65536"/>
                  <a:gd name="T15" fmla="*/ 0 w 81"/>
                  <a:gd name="T16" fmla="*/ 0 h 16"/>
                  <a:gd name="T17" fmla="*/ 81 w 81"/>
                  <a:gd name="T18" fmla="*/ 16 h 16"/>
                </a:gdLst>
                <a:ahLst/>
                <a:cxnLst>
                  <a:cxn ang="T10">
                    <a:pos x="T0" y="T1"/>
                  </a:cxn>
                  <a:cxn ang="T11">
                    <a:pos x="T2" y="T3"/>
                  </a:cxn>
                  <a:cxn ang="T12">
                    <a:pos x="T4" y="T5"/>
                  </a:cxn>
                  <a:cxn ang="T13">
                    <a:pos x="T6" y="T7"/>
                  </a:cxn>
                  <a:cxn ang="T14">
                    <a:pos x="T8" y="T9"/>
                  </a:cxn>
                </a:cxnLst>
                <a:rect l="T15" t="T16" r="T17" b="T18"/>
                <a:pathLst>
                  <a:path w="81" h="16">
                    <a:moveTo>
                      <a:pt x="0" y="15"/>
                    </a:moveTo>
                    <a:lnTo>
                      <a:pt x="80" y="15"/>
                    </a:lnTo>
                    <a:lnTo>
                      <a:pt x="80" y="0"/>
                    </a:lnTo>
                    <a:lnTo>
                      <a:pt x="0" y="0"/>
                    </a:lnTo>
                    <a:lnTo>
                      <a:pt x="0" y="15"/>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789" name="Freeform 441"/>
              <p:cNvSpPr>
                <a:spLocks/>
              </p:cNvSpPr>
              <p:nvPr/>
            </p:nvSpPr>
            <p:spPr bwMode="auto">
              <a:xfrm>
                <a:off x="1717" y="3068"/>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790" name="Freeform 442"/>
              <p:cNvSpPr>
                <a:spLocks/>
              </p:cNvSpPr>
              <p:nvPr/>
            </p:nvSpPr>
            <p:spPr bwMode="auto">
              <a:xfrm>
                <a:off x="1734" y="3068"/>
                <a:ext cx="30" cy="16"/>
              </a:xfrm>
              <a:custGeom>
                <a:avLst/>
                <a:gdLst>
                  <a:gd name="T0" fmla="*/ 0 w 30"/>
                  <a:gd name="T1" fmla="*/ 15 h 16"/>
                  <a:gd name="T2" fmla="*/ 29 w 30"/>
                  <a:gd name="T3" fmla="*/ 15 h 16"/>
                  <a:gd name="T4" fmla="*/ 29 w 30"/>
                  <a:gd name="T5" fmla="*/ 0 h 16"/>
                  <a:gd name="T6" fmla="*/ 0 w 30"/>
                  <a:gd name="T7" fmla="*/ 0 h 16"/>
                  <a:gd name="T8" fmla="*/ 0 w 30"/>
                  <a:gd name="T9" fmla="*/ 15 h 16"/>
                  <a:gd name="T10" fmla="*/ 0 60000 65536"/>
                  <a:gd name="T11" fmla="*/ 0 60000 65536"/>
                  <a:gd name="T12" fmla="*/ 0 60000 65536"/>
                  <a:gd name="T13" fmla="*/ 0 60000 65536"/>
                  <a:gd name="T14" fmla="*/ 0 60000 65536"/>
                  <a:gd name="T15" fmla="*/ 0 w 30"/>
                  <a:gd name="T16" fmla="*/ 0 h 16"/>
                  <a:gd name="T17" fmla="*/ 30 w 30"/>
                  <a:gd name="T18" fmla="*/ 16 h 16"/>
                </a:gdLst>
                <a:ahLst/>
                <a:cxnLst>
                  <a:cxn ang="T10">
                    <a:pos x="T0" y="T1"/>
                  </a:cxn>
                  <a:cxn ang="T11">
                    <a:pos x="T2" y="T3"/>
                  </a:cxn>
                  <a:cxn ang="T12">
                    <a:pos x="T4" y="T5"/>
                  </a:cxn>
                  <a:cxn ang="T13">
                    <a:pos x="T6" y="T7"/>
                  </a:cxn>
                  <a:cxn ang="T14">
                    <a:pos x="T8" y="T9"/>
                  </a:cxn>
                </a:cxnLst>
                <a:rect l="T15" t="T16" r="T17" b="T18"/>
                <a:pathLst>
                  <a:path w="30" h="16">
                    <a:moveTo>
                      <a:pt x="0" y="15"/>
                    </a:moveTo>
                    <a:lnTo>
                      <a:pt x="29" y="15"/>
                    </a:lnTo>
                    <a:lnTo>
                      <a:pt x="29" y="0"/>
                    </a:lnTo>
                    <a:lnTo>
                      <a:pt x="0" y="0"/>
                    </a:lnTo>
                    <a:lnTo>
                      <a:pt x="0" y="15"/>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791" name="Freeform 443"/>
              <p:cNvSpPr>
                <a:spLocks/>
              </p:cNvSpPr>
              <p:nvPr/>
            </p:nvSpPr>
            <p:spPr bwMode="auto">
              <a:xfrm>
                <a:off x="1766" y="3068"/>
                <a:ext cx="32" cy="16"/>
              </a:xfrm>
              <a:custGeom>
                <a:avLst/>
                <a:gdLst>
                  <a:gd name="T0" fmla="*/ 0 w 32"/>
                  <a:gd name="T1" fmla="*/ 15 h 16"/>
                  <a:gd name="T2" fmla="*/ 31 w 32"/>
                  <a:gd name="T3" fmla="*/ 15 h 16"/>
                  <a:gd name="T4" fmla="*/ 31 w 32"/>
                  <a:gd name="T5" fmla="*/ 0 h 16"/>
                  <a:gd name="T6" fmla="*/ 0 w 32"/>
                  <a:gd name="T7" fmla="*/ 0 h 16"/>
                  <a:gd name="T8" fmla="*/ 0 w 32"/>
                  <a:gd name="T9" fmla="*/ 15 h 16"/>
                  <a:gd name="T10" fmla="*/ 0 60000 65536"/>
                  <a:gd name="T11" fmla="*/ 0 60000 65536"/>
                  <a:gd name="T12" fmla="*/ 0 60000 65536"/>
                  <a:gd name="T13" fmla="*/ 0 60000 65536"/>
                  <a:gd name="T14" fmla="*/ 0 60000 65536"/>
                  <a:gd name="T15" fmla="*/ 0 w 32"/>
                  <a:gd name="T16" fmla="*/ 0 h 16"/>
                  <a:gd name="T17" fmla="*/ 32 w 32"/>
                  <a:gd name="T18" fmla="*/ 16 h 16"/>
                </a:gdLst>
                <a:ahLst/>
                <a:cxnLst>
                  <a:cxn ang="T10">
                    <a:pos x="T0" y="T1"/>
                  </a:cxn>
                  <a:cxn ang="T11">
                    <a:pos x="T2" y="T3"/>
                  </a:cxn>
                  <a:cxn ang="T12">
                    <a:pos x="T4" y="T5"/>
                  </a:cxn>
                  <a:cxn ang="T13">
                    <a:pos x="T6" y="T7"/>
                  </a:cxn>
                  <a:cxn ang="T14">
                    <a:pos x="T8" y="T9"/>
                  </a:cxn>
                </a:cxnLst>
                <a:rect l="T15" t="T16" r="T17" b="T18"/>
                <a:pathLst>
                  <a:path w="32" h="16">
                    <a:moveTo>
                      <a:pt x="0" y="15"/>
                    </a:moveTo>
                    <a:lnTo>
                      <a:pt x="31" y="15"/>
                    </a:lnTo>
                    <a:lnTo>
                      <a:pt x="31" y="0"/>
                    </a:lnTo>
                    <a:lnTo>
                      <a:pt x="0" y="0"/>
                    </a:lnTo>
                    <a:lnTo>
                      <a:pt x="0" y="15"/>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792" name="Freeform 444"/>
              <p:cNvSpPr>
                <a:spLocks/>
              </p:cNvSpPr>
              <p:nvPr/>
            </p:nvSpPr>
            <p:spPr bwMode="auto">
              <a:xfrm>
                <a:off x="1799" y="3068"/>
                <a:ext cx="97" cy="16"/>
              </a:xfrm>
              <a:custGeom>
                <a:avLst/>
                <a:gdLst>
                  <a:gd name="T0" fmla="*/ 0 w 97"/>
                  <a:gd name="T1" fmla="*/ 15 h 16"/>
                  <a:gd name="T2" fmla="*/ 96 w 97"/>
                  <a:gd name="T3" fmla="*/ 15 h 16"/>
                  <a:gd name="T4" fmla="*/ 96 w 97"/>
                  <a:gd name="T5" fmla="*/ 0 h 16"/>
                  <a:gd name="T6" fmla="*/ 0 w 97"/>
                  <a:gd name="T7" fmla="*/ 0 h 16"/>
                  <a:gd name="T8" fmla="*/ 0 w 97"/>
                  <a:gd name="T9" fmla="*/ 15 h 16"/>
                  <a:gd name="T10" fmla="*/ 0 60000 65536"/>
                  <a:gd name="T11" fmla="*/ 0 60000 65536"/>
                  <a:gd name="T12" fmla="*/ 0 60000 65536"/>
                  <a:gd name="T13" fmla="*/ 0 60000 65536"/>
                  <a:gd name="T14" fmla="*/ 0 60000 65536"/>
                  <a:gd name="T15" fmla="*/ 0 w 97"/>
                  <a:gd name="T16" fmla="*/ 0 h 16"/>
                  <a:gd name="T17" fmla="*/ 97 w 97"/>
                  <a:gd name="T18" fmla="*/ 16 h 16"/>
                </a:gdLst>
                <a:ahLst/>
                <a:cxnLst>
                  <a:cxn ang="T10">
                    <a:pos x="T0" y="T1"/>
                  </a:cxn>
                  <a:cxn ang="T11">
                    <a:pos x="T2" y="T3"/>
                  </a:cxn>
                  <a:cxn ang="T12">
                    <a:pos x="T4" y="T5"/>
                  </a:cxn>
                  <a:cxn ang="T13">
                    <a:pos x="T6" y="T7"/>
                  </a:cxn>
                  <a:cxn ang="T14">
                    <a:pos x="T8" y="T9"/>
                  </a:cxn>
                </a:cxnLst>
                <a:rect l="T15" t="T16" r="T17" b="T18"/>
                <a:pathLst>
                  <a:path w="97" h="16">
                    <a:moveTo>
                      <a:pt x="0" y="15"/>
                    </a:moveTo>
                    <a:lnTo>
                      <a:pt x="96" y="15"/>
                    </a:lnTo>
                    <a:lnTo>
                      <a:pt x="96" y="0"/>
                    </a:lnTo>
                    <a:lnTo>
                      <a:pt x="0" y="0"/>
                    </a:lnTo>
                    <a:lnTo>
                      <a:pt x="0" y="15"/>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793" name="Freeform 445"/>
              <p:cNvSpPr>
                <a:spLocks/>
              </p:cNvSpPr>
              <p:nvPr/>
            </p:nvSpPr>
            <p:spPr bwMode="auto">
              <a:xfrm>
                <a:off x="1898" y="3068"/>
                <a:ext cx="14" cy="16"/>
              </a:xfrm>
              <a:custGeom>
                <a:avLst/>
                <a:gdLst>
                  <a:gd name="T0" fmla="*/ 0 w 14"/>
                  <a:gd name="T1" fmla="*/ 15 h 16"/>
                  <a:gd name="T2" fmla="*/ 13 w 14"/>
                  <a:gd name="T3" fmla="*/ 15 h 16"/>
                  <a:gd name="T4" fmla="*/ 13 w 14"/>
                  <a:gd name="T5" fmla="*/ 0 h 16"/>
                  <a:gd name="T6" fmla="*/ 0 w 14"/>
                  <a:gd name="T7" fmla="*/ 0 h 16"/>
                  <a:gd name="T8" fmla="*/ 0 w 14"/>
                  <a:gd name="T9" fmla="*/ 15 h 16"/>
                  <a:gd name="T10" fmla="*/ 0 60000 65536"/>
                  <a:gd name="T11" fmla="*/ 0 60000 65536"/>
                  <a:gd name="T12" fmla="*/ 0 60000 65536"/>
                  <a:gd name="T13" fmla="*/ 0 60000 65536"/>
                  <a:gd name="T14" fmla="*/ 0 60000 65536"/>
                  <a:gd name="T15" fmla="*/ 0 w 14"/>
                  <a:gd name="T16" fmla="*/ 0 h 16"/>
                  <a:gd name="T17" fmla="*/ 14 w 14"/>
                  <a:gd name="T18" fmla="*/ 16 h 16"/>
                </a:gdLst>
                <a:ahLst/>
                <a:cxnLst>
                  <a:cxn ang="T10">
                    <a:pos x="T0" y="T1"/>
                  </a:cxn>
                  <a:cxn ang="T11">
                    <a:pos x="T2" y="T3"/>
                  </a:cxn>
                  <a:cxn ang="T12">
                    <a:pos x="T4" y="T5"/>
                  </a:cxn>
                  <a:cxn ang="T13">
                    <a:pos x="T6" y="T7"/>
                  </a:cxn>
                  <a:cxn ang="T14">
                    <a:pos x="T8" y="T9"/>
                  </a:cxn>
                </a:cxnLst>
                <a:rect l="T15" t="T16" r="T17" b="T18"/>
                <a:pathLst>
                  <a:path w="14" h="16">
                    <a:moveTo>
                      <a:pt x="0" y="15"/>
                    </a:moveTo>
                    <a:lnTo>
                      <a:pt x="13" y="15"/>
                    </a:lnTo>
                    <a:lnTo>
                      <a:pt x="13" y="0"/>
                    </a:lnTo>
                    <a:lnTo>
                      <a:pt x="0" y="0"/>
                    </a:lnTo>
                    <a:lnTo>
                      <a:pt x="0" y="15"/>
                    </a:lnTo>
                  </a:path>
                </a:pathLst>
              </a:custGeom>
              <a:solidFill>
                <a:srgbClr val="A0C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794" name="Freeform 446"/>
              <p:cNvSpPr>
                <a:spLocks/>
              </p:cNvSpPr>
              <p:nvPr/>
            </p:nvSpPr>
            <p:spPr bwMode="auto">
              <a:xfrm>
                <a:off x="1914" y="3068"/>
                <a:ext cx="30" cy="16"/>
              </a:xfrm>
              <a:custGeom>
                <a:avLst/>
                <a:gdLst>
                  <a:gd name="T0" fmla="*/ 0 w 30"/>
                  <a:gd name="T1" fmla="*/ 15 h 16"/>
                  <a:gd name="T2" fmla="*/ 29 w 30"/>
                  <a:gd name="T3" fmla="*/ 15 h 16"/>
                  <a:gd name="T4" fmla="*/ 29 w 30"/>
                  <a:gd name="T5" fmla="*/ 0 h 16"/>
                  <a:gd name="T6" fmla="*/ 0 w 30"/>
                  <a:gd name="T7" fmla="*/ 0 h 16"/>
                  <a:gd name="T8" fmla="*/ 0 w 30"/>
                  <a:gd name="T9" fmla="*/ 15 h 16"/>
                  <a:gd name="T10" fmla="*/ 0 60000 65536"/>
                  <a:gd name="T11" fmla="*/ 0 60000 65536"/>
                  <a:gd name="T12" fmla="*/ 0 60000 65536"/>
                  <a:gd name="T13" fmla="*/ 0 60000 65536"/>
                  <a:gd name="T14" fmla="*/ 0 60000 65536"/>
                  <a:gd name="T15" fmla="*/ 0 w 30"/>
                  <a:gd name="T16" fmla="*/ 0 h 16"/>
                  <a:gd name="T17" fmla="*/ 30 w 30"/>
                  <a:gd name="T18" fmla="*/ 16 h 16"/>
                </a:gdLst>
                <a:ahLst/>
                <a:cxnLst>
                  <a:cxn ang="T10">
                    <a:pos x="T0" y="T1"/>
                  </a:cxn>
                  <a:cxn ang="T11">
                    <a:pos x="T2" y="T3"/>
                  </a:cxn>
                  <a:cxn ang="T12">
                    <a:pos x="T4" y="T5"/>
                  </a:cxn>
                  <a:cxn ang="T13">
                    <a:pos x="T6" y="T7"/>
                  </a:cxn>
                  <a:cxn ang="T14">
                    <a:pos x="T8" y="T9"/>
                  </a:cxn>
                </a:cxnLst>
                <a:rect l="T15" t="T16" r="T17" b="T18"/>
                <a:pathLst>
                  <a:path w="30" h="16">
                    <a:moveTo>
                      <a:pt x="0" y="15"/>
                    </a:moveTo>
                    <a:lnTo>
                      <a:pt x="29" y="15"/>
                    </a:lnTo>
                    <a:lnTo>
                      <a:pt x="29" y="0"/>
                    </a:lnTo>
                    <a:lnTo>
                      <a:pt x="0" y="0"/>
                    </a:lnTo>
                    <a:lnTo>
                      <a:pt x="0" y="15"/>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795" name="Freeform 447"/>
              <p:cNvSpPr>
                <a:spLocks/>
              </p:cNvSpPr>
              <p:nvPr/>
            </p:nvSpPr>
            <p:spPr bwMode="auto">
              <a:xfrm>
                <a:off x="1947" y="3068"/>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A0C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796" name="Freeform 448"/>
              <p:cNvSpPr>
                <a:spLocks/>
              </p:cNvSpPr>
              <p:nvPr/>
            </p:nvSpPr>
            <p:spPr bwMode="auto">
              <a:xfrm>
                <a:off x="1963" y="3068"/>
                <a:ext cx="130" cy="16"/>
              </a:xfrm>
              <a:custGeom>
                <a:avLst/>
                <a:gdLst>
                  <a:gd name="T0" fmla="*/ 0 w 130"/>
                  <a:gd name="T1" fmla="*/ 15 h 16"/>
                  <a:gd name="T2" fmla="*/ 129 w 130"/>
                  <a:gd name="T3" fmla="*/ 15 h 16"/>
                  <a:gd name="T4" fmla="*/ 129 w 130"/>
                  <a:gd name="T5" fmla="*/ 0 h 16"/>
                  <a:gd name="T6" fmla="*/ 0 w 130"/>
                  <a:gd name="T7" fmla="*/ 0 h 16"/>
                  <a:gd name="T8" fmla="*/ 0 w 130"/>
                  <a:gd name="T9" fmla="*/ 15 h 16"/>
                  <a:gd name="T10" fmla="*/ 0 60000 65536"/>
                  <a:gd name="T11" fmla="*/ 0 60000 65536"/>
                  <a:gd name="T12" fmla="*/ 0 60000 65536"/>
                  <a:gd name="T13" fmla="*/ 0 60000 65536"/>
                  <a:gd name="T14" fmla="*/ 0 60000 65536"/>
                  <a:gd name="T15" fmla="*/ 0 w 130"/>
                  <a:gd name="T16" fmla="*/ 0 h 16"/>
                  <a:gd name="T17" fmla="*/ 130 w 130"/>
                  <a:gd name="T18" fmla="*/ 16 h 16"/>
                </a:gdLst>
                <a:ahLst/>
                <a:cxnLst>
                  <a:cxn ang="T10">
                    <a:pos x="T0" y="T1"/>
                  </a:cxn>
                  <a:cxn ang="T11">
                    <a:pos x="T2" y="T3"/>
                  </a:cxn>
                  <a:cxn ang="T12">
                    <a:pos x="T4" y="T5"/>
                  </a:cxn>
                  <a:cxn ang="T13">
                    <a:pos x="T6" y="T7"/>
                  </a:cxn>
                  <a:cxn ang="T14">
                    <a:pos x="T8" y="T9"/>
                  </a:cxn>
                </a:cxnLst>
                <a:rect l="T15" t="T16" r="T17" b="T18"/>
                <a:pathLst>
                  <a:path w="130" h="16">
                    <a:moveTo>
                      <a:pt x="0" y="15"/>
                    </a:moveTo>
                    <a:lnTo>
                      <a:pt x="129" y="15"/>
                    </a:lnTo>
                    <a:lnTo>
                      <a:pt x="129" y="0"/>
                    </a:lnTo>
                    <a:lnTo>
                      <a:pt x="0" y="0"/>
                    </a:lnTo>
                    <a:lnTo>
                      <a:pt x="0" y="15"/>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797" name="Freeform 449"/>
              <p:cNvSpPr>
                <a:spLocks/>
              </p:cNvSpPr>
              <p:nvPr/>
            </p:nvSpPr>
            <p:spPr bwMode="auto">
              <a:xfrm>
                <a:off x="2095" y="3068"/>
                <a:ext cx="14" cy="16"/>
              </a:xfrm>
              <a:custGeom>
                <a:avLst/>
                <a:gdLst>
                  <a:gd name="T0" fmla="*/ 0 w 14"/>
                  <a:gd name="T1" fmla="*/ 15 h 16"/>
                  <a:gd name="T2" fmla="*/ 13 w 14"/>
                  <a:gd name="T3" fmla="*/ 15 h 16"/>
                  <a:gd name="T4" fmla="*/ 13 w 14"/>
                  <a:gd name="T5" fmla="*/ 0 h 16"/>
                  <a:gd name="T6" fmla="*/ 0 w 14"/>
                  <a:gd name="T7" fmla="*/ 0 h 16"/>
                  <a:gd name="T8" fmla="*/ 0 w 14"/>
                  <a:gd name="T9" fmla="*/ 15 h 16"/>
                  <a:gd name="T10" fmla="*/ 0 60000 65536"/>
                  <a:gd name="T11" fmla="*/ 0 60000 65536"/>
                  <a:gd name="T12" fmla="*/ 0 60000 65536"/>
                  <a:gd name="T13" fmla="*/ 0 60000 65536"/>
                  <a:gd name="T14" fmla="*/ 0 60000 65536"/>
                  <a:gd name="T15" fmla="*/ 0 w 14"/>
                  <a:gd name="T16" fmla="*/ 0 h 16"/>
                  <a:gd name="T17" fmla="*/ 14 w 14"/>
                  <a:gd name="T18" fmla="*/ 16 h 16"/>
                </a:gdLst>
                <a:ahLst/>
                <a:cxnLst>
                  <a:cxn ang="T10">
                    <a:pos x="T0" y="T1"/>
                  </a:cxn>
                  <a:cxn ang="T11">
                    <a:pos x="T2" y="T3"/>
                  </a:cxn>
                  <a:cxn ang="T12">
                    <a:pos x="T4" y="T5"/>
                  </a:cxn>
                  <a:cxn ang="T13">
                    <a:pos x="T6" y="T7"/>
                  </a:cxn>
                  <a:cxn ang="T14">
                    <a:pos x="T8" y="T9"/>
                  </a:cxn>
                </a:cxnLst>
                <a:rect l="T15" t="T16" r="T17" b="T18"/>
                <a:pathLst>
                  <a:path w="14" h="16">
                    <a:moveTo>
                      <a:pt x="0" y="15"/>
                    </a:moveTo>
                    <a:lnTo>
                      <a:pt x="13" y="15"/>
                    </a:lnTo>
                    <a:lnTo>
                      <a:pt x="13" y="0"/>
                    </a:lnTo>
                    <a:lnTo>
                      <a:pt x="0" y="0"/>
                    </a:lnTo>
                    <a:lnTo>
                      <a:pt x="0" y="15"/>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798" name="Freeform 450"/>
              <p:cNvSpPr>
                <a:spLocks/>
              </p:cNvSpPr>
              <p:nvPr/>
            </p:nvSpPr>
            <p:spPr bwMode="auto">
              <a:xfrm>
                <a:off x="1422" y="3050"/>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799" name="Freeform 451"/>
              <p:cNvSpPr>
                <a:spLocks/>
              </p:cNvSpPr>
              <p:nvPr/>
            </p:nvSpPr>
            <p:spPr bwMode="auto">
              <a:xfrm>
                <a:off x="1438" y="3050"/>
                <a:ext cx="16" cy="16"/>
              </a:xfrm>
              <a:custGeom>
                <a:avLst/>
                <a:gdLst>
                  <a:gd name="T0" fmla="*/ 0 w 16"/>
                  <a:gd name="T1" fmla="*/ 15 h 16"/>
                  <a:gd name="T2" fmla="*/ 15 w 16"/>
                  <a:gd name="T3" fmla="*/ 15 h 16"/>
                  <a:gd name="T4" fmla="*/ 15 w 16"/>
                  <a:gd name="T5" fmla="*/ 0 h 16"/>
                  <a:gd name="T6" fmla="*/ 0 w 16"/>
                  <a:gd name="T7" fmla="*/ 0 h 16"/>
                  <a:gd name="T8" fmla="*/ 0 w 16"/>
                  <a:gd name="T9" fmla="*/ 15 h 16"/>
                  <a:gd name="T10" fmla="*/ 0 60000 65536"/>
                  <a:gd name="T11" fmla="*/ 0 60000 65536"/>
                  <a:gd name="T12" fmla="*/ 0 60000 65536"/>
                  <a:gd name="T13" fmla="*/ 0 60000 65536"/>
                  <a:gd name="T14" fmla="*/ 0 60000 65536"/>
                  <a:gd name="T15" fmla="*/ 0 w 16"/>
                  <a:gd name="T16" fmla="*/ 0 h 16"/>
                  <a:gd name="T17" fmla="*/ 16 w 16"/>
                  <a:gd name="T18" fmla="*/ 16 h 16"/>
                </a:gdLst>
                <a:ahLst/>
                <a:cxnLst>
                  <a:cxn ang="T10">
                    <a:pos x="T0" y="T1"/>
                  </a:cxn>
                  <a:cxn ang="T11">
                    <a:pos x="T2" y="T3"/>
                  </a:cxn>
                  <a:cxn ang="T12">
                    <a:pos x="T4" y="T5"/>
                  </a:cxn>
                  <a:cxn ang="T13">
                    <a:pos x="T6" y="T7"/>
                  </a:cxn>
                  <a:cxn ang="T14">
                    <a:pos x="T8" y="T9"/>
                  </a:cxn>
                </a:cxnLst>
                <a:rect l="T15" t="T16" r="T17" b="T18"/>
                <a:pathLst>
                  <a:path w="16" h="16">
                    <a:moveTo>
                      <a:pt x="0" y="15"/>
                    </a:moveTo>
                    <a:lnTo>
                      <a:pt x="15" y="15"/>
                    </a:lnTo>
                    <a:lnTo>
                      <a:pt x="15" y="0"/>
                    </a:lnTo>
                    <a:lnTo>
                      <a:pt x="0" y="0"/>
                    </a:lnTo>
                    <a:lnTo>
                      <a:pt x="0" y="15"/>
                    </a:lnTo>
                  </a:path>
                </a:pathLst>
              </a:custGeom>
              <a:solidFill>
                <a:srgbClr val="FFFF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800" name="Freeform 452"/>
              <p:cNvSpPr>
                <a:spLocks/>
              </p:cNvSpPr>
              <p:nvPr/>
            </p:nvSpPr>
            <p:spPr bwMode="auto">
              <a:xfrm>
                <a:off x="1455" y="3050"/>
                <a:ext cx="47" cy="16"/>
              </a:xfrm>
              <a:custGeom>
                <a:avLst/>
                <a:gdLst>
                  <a:gd name="T0" fmla="*/ 0 w 47"/>
                  <a:gd name="T1" fmla="*/ 15 h 16"/>
                  <a:gd name="T2" fmla="*/ 46 w 47"/>
                  <a:gd name="T3" fmla="*/ 15 h 16"/>
                  <a:gd name="T4" fmla="*/ 46 w 47"/>
                  <a:gd name="T5" fmla="*/ 0 h 16"/>
                  <a:gd name="T6" fmla="*/ 0 w 47"/>
                  <a:gd name="T7" fmla="*/ 0 h 16"/>
                  <a:gd name="T8" fmla="*/ 0 w 47"/>
                  <a:gd name="T9" fmla="*/ 15 h 16"/>
                  <a:gd name="T10" fmla="*/ 0 60000 65536"/>
                  <a:gd name="T11" fmla="*/ 0 60000 65536"/>
                  <a:gd name="T12" fmla="*/ 0 60000 65536"/>
                  <a:gd name="T13" fmla="*/ 0 60000 65536"/>
                  <a:gd name="T14" fmla="*/ 0 60000 65536"/>
                  <a:gd name="T15" fmla="*/ 0 w 47"/>
                  <a:gd name="T16" fmla="*/ 0 h 16"/>
                  <a:gd name="T17" fmla="*/ 47 w 47"/>
                  <a:gd name="T18" fmla="*/ 16 h 16"/>
                </a:gdLst>
                <a:ahLst/>
                <a:cxnLst>
                  <a:cxn ang="T10">
                    <a:pos x="T0" y="T1"/>
                  </a:cxn>
                  <a:cxn ang="T11">
                    <a:pos x="T2" y="T3"/>
                  </a:cxn>
                  <a:cxn ang="T12">
                    <a:pos x="T4" y="T5"/>
                  </a:cxn>
                  <a:cxn ang="T13">
                    <a:pos x="T6" y="T7"/>
                  </a:cxn>
                  <a:cxn ang="T14">
                    <a:pos x="T8" y="T9"/>
                  </a:cxn>
                </a:cxnLst>
                <a:rect l="T15" t="T16" r="T17" b="T18"/>
                <a:pathLst>
                  <a:path w="47" h="16">
                    <a:moveTo>
                      <a:pt x="0" y="15"/>
                    </a:moveTo>
                    <a:lnTo>
                      <a:pt x="46" y="15"/>
                    </a:lnTo>
                    <a:lnTo>
                      <a:pt x="46" y="0"/>
                    </a:lnTo>
                    <a:lnTo>
                      <a:pt x="0" y="0"/>
                    </a:lnTo>
                    <a:lnTo>
                      <a:pt x="0" y="15"/>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801" name="Freeform 453"/>
              <p:cNvSpPr>
                <a:spLocks/>
              </p:cNvSpPr>
              <p:nvPr/>
            </p:nvSpPr>
            <p:spPr bwMode="auto">
              <a:xfrm>
                <a:off x="1503" y="3050"/>
                <a:ext cx="33" cy="16"/>
              </a:xfrm>
              <a:custGeom>
                <a:avLst/>
                <a:gdLst>
                  <a:gd name="T0" fmla="*/ 0 w 33"/>
                  <a:gd name="T1" fmla="*/ 15 h 16"/>
                  <a:gd name="T2" fmla="*/ 32 w 33"/>
                  <a:gd name="T3" fmla="*/ 15 h 16"/>
                  <a:gd name="T4" fmla="*/ 32 w 33"/>
                  <a:gd name="T5" fmla="*/ 0 h 16"/>
                  <a:gd name="T6" fmla="*/ 0 w 33"/>
                  <a:gd name="T7" fmla="*/ 0 h 16"/>
                  <a:gd name="T8" fmla="*/ 0 w 33"/>
                  <a:gd name="T9" fmla="*/ 15 h 16"/>
                  <a:gd name="T10" fmla="*/ 0 60000 65536"/>
                  <a:gd name="T11" fmla="*/ 0 60000 65536"/>
                  <a:gd name="T12" fmla="*/ 0 60000 65536"/>
                  <a:gd name="T13" fmla="*/ 0 60000 65536"/>
                  <a:gd name="T14" fmla="*/ 0 60000 65536"/>
                  <a:gd name="T15" fmla="*/ 0 w 33"/>
                  <a:gd name="T16" fmla="*/ 0 h 16"/>
                  <a:gd name="T17" fmla="*/ 33 w 33"/>
                  <a:gd name="T18" fmla="*/ 16 h 16"/>
                </a:gdLst>
                <a:ahLst/>
                <a:cxnLst>
                  <a:cxn ang="T10">
                    <a:pos x="T0" y="T1"/>
                  </a:cxn>
                  <a:cxn ang="T11">
                    <a:pos x="T2" y="T3"/>
                  </a:cxn>
                  <a:cxn ang="T12">
                    <a:pos x="T4" y="T5"/>
                  </a:cxn>
                  <a:cxn ang="T13">
                    <a:pos x="T6" y="T7"/>
                  </a:cxn>
                  <a:cxn ang="T14">
                    <a:pos x="T8" y="T9"/>
                  </a:cxn>
                </a:cxnLst>
                <a:rect l="T15" t="T16" r="T17" b="T18"/>
                <a:pathLst>
                  <a:path w="33" h="16">
                    <a:moveTo>
                      <a:pt x="0" y="15"/>
                    </a:moveTo>
                    <a:lnTo>
                      <a:pt x="32" y="15"/>
                    </a:lnTo>
                    <a:lnTo>
                      <a:pt x="32" y="0"/>
                    </a:lnTo>
                    <a:lnTo>
                      <a:pt x="0" y="0"/>
                    </a:lnTo>
                    <a:lnTo>
                      <a:pt x="0" y="15"/>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802" name="Freeform 454"/>
              <p:cNvSpPr>
                <a:spLocks/>
              </p:cNvSpPr>
              <p:nvPr/>
            </p:nvSpPr>
            <p:spPr bwMode="auto">
              <a:xfrm>
                <a:off x="1537" y="3050"/>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A0C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803" name="Freeform 455"/>
              <p:cNvSpPr>
                <a:spLocks/>
              </p:cNvSpPr>
              <p:nvPr/>
            </p:nvSpPr>
            <p:spPr bwMode="auto">
              <a:xfrm>
                <a:off x="1552" y="3050"/>
                <a:ext cx="16" cy="16"/>
              </a:xfrm>
              <a:custGeom>
                <a:avLst/>
                <a:gdLst>
                  <a:gd name="T0" fmla="*/ 0 w 16"/>
                  <a:gd name="T1" fmla="*/ 15 h 16"/>
                  <a:gd name="T2" fmla="*/ 15 w 16"/>
                  <a:gd name="T3" fmla="*/ 15 h 16"/>
                  <a:gd name="T4" fmla="*/ 15 w 16"/>
                  <a:gd name="T5" fmla="*/ 0 h 16"/>
                  <a:gd name="T6" fmla="*/ 0 w 16"/>
                  <a:gd name="T7" fmla="*/ 0 h 16"/>
                  <a:gd name="T8" fmla="*/ 0 w 16"/>
                  <a:gd name="T9" fmla="*/ 15 h 16"/>
                  <a:gd name="T10" fmla="*/ 0 60000 65536"/>
                  <a:gd name="T11" fmla="*/ 0 60000 65536"/>
                  <a:gd name="T12" fmla="*/ 0 60000 65536"/>
                  <a:gd name="T13" fmla="*/ 0 60000 65536"/>
                  <a:gd name="T14" fmla="*/ 0 60000 65536"/>
                  <a:gd name="T15" fmla="*/ 0 w 16"/>
                  <a:gd name="T16" fmla="*/ 0 h 16"/>
                  <a:gd name="T17" fmla="*/ 16 w 16"/>
                  <a:gd name="T18" fmla="*/ 16 h 16"/>
                </a:gdLst>
                <a:ahLst/>
                <a:cxnLst>
                  <a:cxn ang="T10">
                    <a:pos x="T0" y="T1"/>
                  </a:cxn>
                  <a:cxn ang="T11">
                    <a:pos x="T2" y="T3"/>
                  </a:cxn>
                  <a:cxn ang="T12">
                    <a:pos x="T4" y="T5"/>
                  </a:cxn>
                  <a:cxn ang="T13">
                    <a:pos x="T6" y="T7"/>
                  </a:cxn>
                  <a:cxn ang="T14">
                    <a:pos x="T8" y="T9"/>
                  </a:cxn>
                </a:cxnLst>
                <a:rect l="T15" t="T16" r="T17" b="T18"/>
                <a:pathLst>
                  <a:path w="16" h="16">
                    <a:moveTo>
                      <a:pt x="0" y="15"/>
                    </a:moveTo>
                    <a:lnTo>
                      <a:pt x="15" y="15"/>
                    </a:lnTo>
                    <a:lnTo>
                      <a:pt x="15" y="0"/>
                    </a:lnTo>
                    <a:lnTo>
                      <a:pt x="0" y="0"/>
                    </a:lnTo>
                    <a:lnTo>
                      <a:pt x="0" y="15"/>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804" name="Freeform 456"/>
              <p:cNvSpPr>
                <a:spLocks/>
              </p:cNvSpPr>
              <p:nvPr/>
            </p:nvSpPr>
            <p:spPr bwMode="auto">
              <a:xfrm>
                <a:off x="1569" y="3050"/>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A0C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805" name="Freeform 457"/>
              <p:cNvSpPr>
                <a:spLocks/>
              </p:cNvSpPr>
              <p:nvPr/>
            </p:nvSpPr>
            <p:spPr bwMode="auto">
              <a:xfrm>
                <a:off x="1585" y="3050"/>
                <a:ext cx="32" cy="16"/>
              </a:xfrm>
              <a:custGeom>
                <a:avLst/>
                <a:gdLst>
                  <a:gd name="T0" fmla="*/ 0 w 32"/>
                  <a:gd name="T1" fmla="*/ 15 h 16"/>
                  <a:gd name="T2" fmla="*/ 31 w 32"/>
                  <a:gd name="T3" fmla="*/ 15 h 16"/>
                  <a:gd name="T4" fmla="*/ 31 w 32"/>
                  <a:gd name="T5" fmla="*/ 0 h 16"/>
                  <a:gd name="T6" fmla="*/ 0 w 32"/>
                  <a:gd name="T7" fmla="*/ 0 h 16"/>
                  <a:gd name="T8" fmla="*/ 0 w 32"/>
                  <a:gd name="T9" fmla="*/ 15 h 16"/>
                  <a:gd name="T10" fmla="*/ 0 60000 65536"/>
                  <a:gd name="T11" fmla="*/ 0 60000 65536"/>
                  <a:gd name="T12" fmla="*/ 0 60000 65536"/>
                  <a:gd name="T13" fmla="*/ 0 60000 65536"/>
                  <a:gd name="T14" fmla="*/ 0 60000 65536"/>
                  <a:gd name="T15" fmla="*/ 0 w 32"/>
                  <a:gd name="T16" fmla="*/ 0 h 16"/>
                  <a:gd name="T17" fmla="*/ 32 w 32"/>
                  <a:gd name="T18" fmla="*/ 16 h 16"/>
                </a:gdLst>
                <a:ahLst/>
                <a:cxnLst>
                  <a:cxn ang="T10">
                    <a:pos x="T0" y="T1"/>
                  </a:cxn>
                  <a:cxn ang="T11">
                    <a:pos x="T2" y="T3"/>
                  </a:cxn>
                  <a:cxn ang="T12">
                    <a:pos x="T4" y="T5"/>
                  </a:cxn>
                  <a:cxn ang="T13">
                    <a:pos x="T6" y="T7"/>
                  </a:cxn>
                  <a:cxn ang="T14">
                    <a:pos x="T8" y="T9"/>
                  </a:cxn>
                </a:cxnLst>
                <a:rect l="T15" t="T16" r="T17" b="T18"/>
                <a:pathLst>
                  <a:path w="32" h="16">
                    <a:moveTo>
                      <a:pt x="0" y="15"/>
                    </a:moveTo>
                    <a:lnTo>
                      <a:pt x="31" y="15"/>
                    </a:lnTo>
                    <a:lnTo>
                      <a:pt x="31" y="0"/>
                    </a:lnTo>
                    <a:lnTo>
                      <a:pt x="0" y="0"/>
                    </a:lnTo>
                    <a:lnTo>
                      <a:pt x="0" y="15"/>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806" name="Freeform 458"/>
              <p:cNvSpPr>
                <a:spLocks/>
              </p:cNvSpPr>
              <p:nvPr/>
            </p:nvSpPr>
            <p:spPr bwMode="auto">
              <a:xfrm>
                <a:off x="1619" y="3050"/>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807" name="Freeform 459"/>
              <p:cNvSpPr>
                <a:spLocks/>
              </p:cNvSpPr>
              <p:nvPr/>
            </p:nvSpPr>
            <p:spPr bwMode="auto">
              <a:xfrm>
                <a:off x="1635" y="3050"/>
                <a:ext cx="48" cy="16"/>
              </a:xfrm>
              <a:custGeom>
                <a:avLst/>
                <a:gdLst>
                  <a:gd name="T0" fmla="*/ 0 w 48"/>
                  <a:gd name="T1" fmla="*/ 15 h 16"/>
                  <a:gd name="T2" fmla="*/ 47 w 48"/>
                  <a:gd name="T3" fmla="*/ 15 h 16"/>
                  <a:gd name="T4" fmla="*/ 47 w 48"/>
                  <a:gd name="T5" fmla="*/ 0 h 16"/>
                  <a:gd name="T6" fmla="*/ 0 w 48"/>
                  <a:gd name="T7" fmla="*/ 0 h 16"/>
                  <a:gd name="T8" fmla="*/ 0 w 48"/>
                  <a:gd name="T9" fmla="*/ 15 h 16"/>
                  <a:gd name="T10" fmla="*/ 0 60000 65536"/>
                  <a:gd name="T11" fmla="*/ 0 60000 65536"/>
                  <a:gd name="T12" fmla="*/ 0 60000 65536"/>
                  <a:gd name="T13" fmla="*/ 0 60000 65536"/>
                  <a:gd name="T14" fmla="*/ 0 60000 65536"/>
                  <a:gd name="T15" fmla="*/ 0 w 48"/>
                  <a:gd name="T16" fmla="*/ 0 h 16"/>
                  <a:gd name="T17" fmla="*/ 48 w 48"/>
                  <a:gd name="T18" fmla="*/ 16 h 16"/>
                </a:gdLst>
                <a:ahLst/>
                <a:cxnLst>
                  <a:cxn ang="T10">
                    <a:pos x="T0" y="T1"/>
                  </a:cxn>
                  <a:cxn ang="T11">
                    <a:pos x="T2" y="T3"/>
                  </a:cxn>
                  <a:cxn ang="T12">
                    <a:pos x="T4" y="T5"/>
                  </a:cxn>
                  <a:cxn ang="T13">
                    <a:pos x="T6" y="T7"/>
                  </a:cxn>
                  <a:cxn ang="T14">
                    <a:pos x="T8" y="T9"/>
                  </a:cxn>
                </a:cxnLst>
                <a:rect l="T15" t="T16" r="T17" b="T18"/>
                <a:pathLst>
                  <a:path w="48" h="16">
                    <a:moveTo>
                      <a:pt x="0" y="15"/>
                    </a:moveTo>
                    <a:lnTo>
                      <a:pt x="47" y="15"/>
                    </a:lnTo>
                    <a:lnTo>
                      <a:pt x="47" y="0"/>
                    </a:lnTo>
                    <a:lnTo>
                      <a:pt x="0" y="0"/>
                    </a:lnTo>
                    <a:lnTo>
                      <a:pt x="0" y="15"/>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808" name="Freeform 460"/>
              <p:cNvSpPr>
                <a:spLocks/>
              </p:cNvSpPr>
              <p:nvPr/>
            </p:nvSpPr>
            <p:spPr bwMode="auto">
              <a:xfrm>
                <a:off x="1684" y="3050"/>
                <a:ext cx="16" cy="16"/>
              </a:xfrm>
              <a:custGeom>
                <a:avLst/>
                <a:gdLst>
                  <a:gd name="T0" fmla="*/ 0 w 16"/>
                  <a:gd name="T1" fmla="*/ 15 h 16"/>
                  <a:gd name="T2" fmla="*/ 15 w 16"/>
                  <a:gd name="T3" fmla="*/ 15 h 16"/>
                  <a:gd name="T4" fmla="*/ 15 w 16"/>
                  <a:gd name="T5" fmla="*/ 0 h 16"/>
                  <a:gd name="T6" fmla="*/ 0 w 16"/>
                  <a:gd name="T7" fmla="*/ 0 h 16"/>
                  <a:gd name="T8" fmla="*/ 0 w 16"/>
                  <a:gd name="T9" fmla="*/ 15 h 16"/>
                  <a:gd name="T10" fmla="*/ 0 60000 65536"/>
                  <a:gd name="T11" fmla="*/ 0 60000 65536"/>
                  <a:gd name="T12" fmla="*/ 0 60000 65536"/>
                  <a:gd name="T13" fmla="*/ 0 60000 65536"/>
                  <a:gd name="T14" fmla="*/ 0 60000 65536"/>
                  <a:gd name="T15" fmla="*/ 0 w 16"/>
                  <a:gd name="T16" fmla="*/ 0 h 16"/>
                  <a:gd name="T17" fmla="*/ 16 w 16"/>
                  <a:gd name="T18" fmla="*/ 16 h 16"/>
                </a:gdLst>
                <a:ahLst/>
                <a:cxnLst>
                  <a:cxn ang="T10">
                    <a:pos x="T0" y="T1"/>
                  </a:cxn>
                  <a:cxn ang="T11">
                    <a:pos x="T2" y="T3"/>
                  </a:cxn>
                  <a:cxn ang="T12">
                    <a:pos x="T4" y="T5"/>
                  </a:cxn>
                  <a:cxn ang="T13">
                    <a:pos x="T6" y="T7"/>
                  </a:cxn>
                  <a:cxn ang="T14">
                    <a:pos x="T8" y="T9"/>
                  </a:cxn>
                </a:cxnLst>
                <a:rect l="T15" t="T16" r="T17" b="T18"/>
                <a:pathLst>
                  <a:path w="16" h="16">
                    <a:moveTo>
                      <a:pt x="0" y="15"/>
                    </a:moveTo>
                    <a:lnTo>
                      <a:pt x="15" y="15"/>
                    </a:lnTo>
                    <a:lnTo>
                      <a:pt x="15" y="0"/>
                    </a:lnTo>
                    <a:lnTo>
                      <a:pt x="0" y="0"/>
                    </a:lnTo>
                    <a:lnTo>
                      <a:pt x="0" y="15"/>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809" name="Freeform 461"/>
              <p:cNvSpPr>
                <a:spLocks/>
              </p:cNvSpPr>
              <p:nvPr/>
            </p:nvSpPr>
            <p:spPr bwMode="auto">
              <a:xfrm>
                <a:off x="1700" y="3050"/>
                <a:ext cx="32" cy="16"/>
              </a:xfrm>
              <a:custGeom>
                <a:avLst/>
                <a:gdLst>
                  <a:gd name="T0" fmla="*/ 0 w 32"/>
                  <a:gd name="T1" fmla="*/ 15 h 16"/>
                  <a:gd name="T2" fmla="*/ 31 w 32"/>
                  <a:gd name="T3" fmla="*/ 15 h 16"/>
                  <a:gd name="T4" fmla="*/ 31 w 32"/>
                  <a:gd name="T5" fmla="*/ 0 h 16"/>
                  <a:gd name="T6" fmla="*/ 0 w 32"/>
                  <a:gd name="T7" fmla="*/ 0 h 16"/>
                  <a:gd name="T8" fmla="*/ 0 w 32"/>
                  <a:gd name="T9" fmla="*/ 15 h 16"/>
                  <a:gd name="T10" fmla="*/ 0 60000 65536"/>
                  <a:gd name="T11" fmla="*/ 0 60000 65536"/>
                  <a:gd name="T12" fmla="*/ 0 60000 65536"/>
                  <a:gd name="T13" fmla="*/ 0 60000 65536"/>
                  <a:gd name="T14" fmla="*/ 0 60000 65536"/>
                  <a:gd name="T15" fmla="*/ 0 w 32"/>
                  <a:gd name="T16" fmla="*/ 0 h 16"/>
                  <a:gd name="T17" fmla="*/ 32 w 32"/>
                  <a:gd name="T18" fmla="*/ 16 h 16"/>
                </a:gdLst>
                <a:ahLst/>
                <a:cxnLst>
                  <a:cxn ang="T10">
                    <a:pos x="T0" y="T1"/>
                  </a:cxn>
                  <a:cxn ang="T11">
                    <a:pos x="T2" y="T3"/>
                  </a:cxn>
                  <a:cxn ang="T12">
                    <a:pos x="T4" y="T5"/>
                  </a:cxn>
                  <a:cxn ang="T13">
                    <a:pos x="T6" y="T7"/>
                  </a:cxn>
                  <a:cxn ang="T14">
                    <a:pos x="T8" y="T9"/>
                  </a:cxn>
                </a:cxnLst>
                <a:rect l="T15" t="T16" r="T17" b="T18"/>
                <a:pathLst>
                  <a:path w="32" h="16">
                    <a:moveTo>
                      <a:pt x="0" y="15"/>
                    </a:moveTo>
                    <a:lnTo>
                      <a:pt x="31" y="15"/>
                    </a:lnTo>
                    <a:lnTo>
                      <a:pt x="31" y="0"/>
                    </a:lnTo>
                    <a:lnTo>
                      <a:pt x="0" y="0"/>
                    </a:lnTo>
                    <a:lnTo>
                      <a:pt x="0" y="15"/>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810" name="Freeform 462"/>
              <p:cNvSpPr>
                <a:spLocks/>
              </p:cNvSpPr>
              <p:nvPr/>
            </p:nvSpPr>
            <p:spPr bwMode="auto">
              <a:xfrm>
                <a:off x="1734" y="3050"/>
                <a:ext cx="30" cy="16"/>
              </a:xfrm>
              <a:custGeom>
                <a:avLst/>
                <a:gdLst>
                  <a:gd name="T0" fmla="*/ 0 w 30"/>
                  <a:gd name="T1" fmla="*/ 15 h 16"/>
                  <a:gd name="T2" fmla="*/ 29 w 30"/>
                  <a:gd name="T3" fmla="*/ 15 h 16"/>
                  <a:gd name="T4" fmla="*/ 29 w 30"/>
                  <a:gd name="T5" fmla="*/ 0 h 16"/>
                  <a:gd name="T6" fmla="*/ 0 w 30"/>
                  <a:gd name="T7" fmla="*/ 0 h 16"/>
                  <a:gd name="T8" fmla="*/ 0 w 30"/>
                  <a:gd name="T9" fmla="*/ 15 h 16"/>
                  <a:gd name="T10" fmla="*/ 0 60000 65536"/>
                  <a:gd name="T11" fmla="*/ 0 60000 65536"/>
                  <a:gd name="T12" fmla="*/ 0 60000 65536"/>
                  <a:gd name="T13" fmla="*/ 0 60000 65536"/>
                  <a:gd name="T14" fmla="*/ 0 60000 65536"/>
                  <a:gd name="T15" fmla="*/ 0 w 30"/>
                  <a:gd name="T16" fmla="*/ 0 h 16"/>
                  <a:gd name="T17" fmla="*/ 30 w 30"/>
                  <a:gd name="T18" fmla="*/ 16 h 16"/>
                </a:gdLst>
                <a:ahLst/>
                <a:cxnLst>
                  <a:cxn ang="T10">
                    <a:pos x="T0" y="T1"/>
                  </a:cxn>
                  <a:cxn ang="T11">
                    <a:pos x="T2" y="T3"/>
                  </a:cxn>
                  <a:cxn ang="T12">
                    <a:pos x="T4" y="T5"/>
                  </a:cxn>
                  <a:cxn ang="T13">
                    <a:pos x="T6" y="T7"/>
                  </a:cxn>
                  <a:cxn ang="T14">
                    <a:pos x="T8" y="T9"/>
                  </a:cxn>
                </a:cxnLst>
                <a:rect l="T15" t="T16" r="T17" b="T18"/>
                <a:pathLst>
                  <a:path w="30" h="16">
                    <a:moveTo>
                      <a:pt x="0" y="15"/>
                    </a:moveTo>
                    <a:lnTo>
                      <a:pt x="29" y="15"/>
                    </a:lnTo>
                    <a:lnTo>
                      <a:pt x="29" y="0"/>
                    </a:lnTo>
                    <a:lnTo>
                      <a:pt x="0" y="0"/>
                    </a:lnTo>
                    <a:lnTo>
                      <a:pt x="0" y="15"/>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811" name="Freeform 463"/>
              <p:cNvSpPr>
                <a:spLocks/>
              </p:cNvSpPr>
              <p:nvPr/>
            </p:nvSpPr>
            <p:spPr bwMode="auto">
              <a:xfrm>
                <a:off x="1766" y="3050"/>
                <a:ext cx="32" cy="16"/>
              </a:xfrm>
              <a:custGeom>
                <a:avLst/>
                <a:gdLst>
                  <a:gd name="T0" fmla="*/ 0 w 32"/>
                  <a:gd name="T1" fmla="*/ 15 h 16"/>
                  <a:gd name="T2" fmla="*/ 31 w 32"/>
                  <a:gd name="T3" fmla="*/ 15 h 16"/>
                  <a:gd name="T4" fmla="*/ 31 w 32"/>
                  <a:gd name="T5" fmla="*/ 0 h 16"/>
                  <a:gd name="T6" fmla="*/ 0 w 32"/>
                  <a:gd name="T7" fmla="*/ 0 h 16"/>
                  <a:gd name="T8" fmla="*/ 0 w 32"/>
                  <a:gd name="T9" fmla="*/ 15 h 16"/>
                  <a:gd name="T10" fmla="*/ 0 60000 65536"/>
                  <a:gd name="T11" fmla="*/ 0 60000 65536"/>
                  <a:gd name="T12" fmla="*/ 0 60000 65536"/>
                  <a:gd name="T13" fmla="*/ 0 60000 65536"/>
                  <a:gd name="T14" fmla="*/ 0 60000 65536"/>
                  <a:gd name="T15" fmla="*/ 0 w 32"/>
                  <a:gd name="T16" fmla="*/ 0 h 16"/>
                  <a:gd name="T17" fmla="*/ 32 w 32"/>
                  <a:gd name="T18" fmla="*/ 16 h 16"/>
                </a:gdLst>
                <a:ahLst/>
                <a:cxnLst>
                  <a:cxn ang="T10">
                    <a:pos x="T0" y="T1"/>
                  </a:cxn>
                  <a:cxn ang="T11">
                    <a:pos x="T2" y="T3"/>
                  </a:cxn>
                  <a:cxn ang="T12">
                    <a:pos x="T4" y="T5"/>
                  </a:cxn>
                  <a:cxn ang="T13">
                    <a:pos x="T6" y="T7"/>
                  </a:cxn>
                  <a:cxn ang="T14">
                    <a:pos x="T8" y="T9"/>
                  </a:cxn>
                </a:cxnLst>
                <a:rect l="T15" t="T16" r="T17" b="T18"/>
                <a:pathLst>
                  <a:path w="32" h="16">
                    <a:moveTo>
                      <a:pt x="0" y="15"/>
                    </a:moveTo>
                    <a:lnTo>
                      <a:pt x="31" y="15"/>
                    </a:lnTo>
                    <a:lnTo>
                      <a:pt x="31" y="0"/>
                    </a:lnTo>
                    <a:lnTo>
                      <a:pt x="0" y="0"/>
                    </a:lnTo>
                    <a:lnTo>
                      <a:pt x="0" y="15"/>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812" name="Freeform 464"/>
              <p:cNvSpPr>
                <a:spLocks/>
              </p:cNvSpPr>
              <p:nvPr/>
            </p:nvSpPr>
            <p:spPr bwMode="auto">
              <a:xfrm>
                <a:off x="1799" y="3050"/>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A0C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813" name="Freeform 465"/>
              <p:cNvSpPr>
                <a:spLocks/>
              </p:cNvSpPr>
              <p:nvPr/>
            </p:nvSpPr>
            <p:spPr bwMode="auto">
              <a:xfrm>
                <a:off x="1815" y="3050"/>
                <a:ext cx="16" cy="16"/>
              </a:xfrm>
              <a:custGeom>
                <a:avLst/>
                <a:gdLst>
                  <a:gd name="T0" fmla="*/ 0 w 16"/>
                  <a:gd name="T1" fmla="*/ 15 h 16"/>
                  <a:gd name="T2" fmla="*/ 15 w 16"/>
                  <a:gd name="T3" fmla="*/ 15 h 16"/>
                  <a:gd name="T4" fmla="*/ 15 w 16"/>
                  <a:gd name="T5" fmla="*/ 0 h 16"/>
                  <a:gd name="T6" fmla="*/ 0 w 16"/>
                  <a:gd name="T7" fmla="*/ 0 h 16"/>
                  <a:gd name="T8" fmla="*/ 0 w 16"/>
                  <a:gd name="T9" fmla="*/ 15 h 16"/>
                  <a:gd name="T10" fmla="*/ 0 60000 65536"/>
                  <a:gd name="T11" fmla="*/ 0 60000 65536"/>
                  <a:gd name="T12" fmla="*/ 0 60000 65536"/>
                  <a:gd name="T13" fmla="*/ 0 60000 65536"/>
                  <a:gd name="T14" fmla="*/ 0 60000 65536"/>
                  <a:gd name="T15" fmla="*/ 0 w 16"/>
                  <a:gd name="T16" fmla="*/ 0 h 16"/>
                  <a:gd name="T17" fmla="*/ 16 w 16"/>
                  <a:gd name="T18" fmla="*/ 16 h 16"/>
                </a:gdLst>
                <a:ahLst/>
                <a:cxnLst>
                  <a:cxn ang="T10">
                    <a:pos x="T0" y="T1"/>
                  </a:cxn>
                  <a:cxn ang="T11">
                    <a:pos x="T2" y="T3"/>
                  </a:cxn>
                  <a:cxn ang="T12">
                    <a:pos x="T4" y="T5"/>
                  </a:cxn>
                  <a:cxn ang="T13">
                    <a:pos x="T6" y="T7"/>
                  </a:cxn>
                  <a:cxn ang="T14">
                    <a:pos x="T8" y="T9"/>
                  </a:cxn>
                </a:cxnLst>
                <a:rect l="T15" t="T16" r="T17" b="T18"/>
                <a:pathLst>
                  <a:path w="16" h="16">
                    <a:moveTo>
                      <a:pt x="0" y="15"/>
                    </a:moveTo>
                    <a:lnTo>
                      <a:pt x="15" y="15"/>
                    </a:lnTo>
                    <a:lnTo>
                      <a:pt x="15" y="0"/>
                    </a:lnTo>
                    <a:lnTo>
                      <a:pt x="0" y="0"/>
                    </a:lnTo>
                    <a:lnTo>
                      <a:pt x="0" y="15"/>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814" name="Freeform 466"/>
              <p:cNvSpPr>
                <a:spLocks/>
              </p:cNvSpPr>
              <p:nvPr/>
            </p:nvSpPr>
            <p:spPr bwMode="auto">
              <a:xfrm>
                <a:off x="1832" y="3050"/>
                <a:ext cx="31" cy="16"/>
              </a:xfrm>
              <a:custGeom>
                <a:avLst/>
                <a:gdLst>
                  <a:gd name="T0" fmla="*/ 0 w 31"/>
                  <a:gd name="T1" fmla="*/ 15 h 16"/>
                  <a:gd name="T2" fmla="*/ 30 w 31"/>
                  <a:gd name="T3" fmla="*/ 15 h 16"/>
                  <a:gd name="T4" fmla="*/ 30 w 31"/>
                  <a:gd name="T5" fmla="*/ 0 h 16"/>
                  <a:gd name="T6" fmla="*/ 0 w 31"/>
                  <a:gd name="T7" fmla="*/ 0 h 16"/>
                  <a:gd name="T8" fmla="*/ 0 w 31"/>
                  <a:gd name="T9" fmla="*/ 15 h 16"/>
                  <a:gd name="T10" fmla="*/ 0 60000 65536"/>
                  <a:gd name="T11" fmla="*/ 0 60000 65536"/>
                  <a:gd name="T12" fmla="*/ 0 60000 65536"/>
                  <a:gd name="T13" fmla="*/ 0 60000 65536"/>
                  <a:gd name="T14" fmla="*/ 0 60000 65536"/>
                  <a:gd name="T15" fmla="*/ 0 w 31"/>
                  <a:gd name="T16" fmla="*/ 0 h 16"/>
                  <a:gd name="T17" fmla="*/ 31 w 31"/>
                  <a:gd name="T18" fmla="*/ 16 h 16"/>
                </a:gdLst>
                <a:ahLst/>
                <a:cxnLst>
                  <a:cxn ang="T10">
                    <a:pos x="T0" y="T1"/>
                  </a:cxn>
                  <a:cxn ang="T11">
                    <a:pos x="T2" y="T3"/>
                  </a:cxn>
                  <a:cxn ang="T12">
                    <a:pos x="T4" y="T5"/>
                  </a:cxn>
                  <a:cxn ang="T13">
                    <a:pos x="T6" y="T7"/>
                  </a:cxn>
                  <a:cxn ang="T14">
                    <a:pos x="T8" y="T9"/>
                  </a:cxn>
                </a:cxnLst>
                <a:rect l="T15" t="T16" r="T17" b="T18"/>
                <a:pathLst>
                  <a:path w="31" h="16">
                    <a:moveTo>
                      <a:pt x="0" y="15"/>
                    </a:moveTo>
                    <a:lnTo>
                      <a:pt x="30" y="15"/>
                    </a:lnTo>
                    <a:lnTo>
                      <a:pt x="30" y="0"/>
                    </a:lnTo>
                    <a:lnTo>
                      <a:pt x="0" y="0"/>
                    </a:lnTo>
                    <a:lnTo>
                      <a:pt x="0" y="15"/>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815" name="Freeform 467"/>
              <p:cNvSpPr>
                <a:spLocks/>
              </p:cNvSpPr>
              <p:nvPr/>
            </p:nvSpPr>
            <p:spPr bwMode="auto">
              <a:xfrm>
                <a:off x="1864" y="3050"/>
                <a:ext cx="48" cy="16"/>
              </a:xfrm>
              <a:custGeom>
                <a:avLst/>
                <a:gdLst>
                  <a:gd name="T0" fmla="*/ 0 w 48"/>
                  <a:gd name="T1" fmla="*/ 15 h 16"/>
                  <a:gd name="T2" fmla="*/ 47 w 48"/>
                  <a:gd name="T3" fmla="*/ 15 h 16"/>
                  <a:gd name="T4" fmla="*/ 47 w 48"/>
                  <a:gd name="T5" fmla="*/ 0 h 16"/>
                  <a:gd name="T6" fmla="*/ 0 w 48"/>
                  <a:gd name="T7" fmla="*/ 0 h 16"/>
                  <a:gd name="T8" fmla="*/ 0 w 48"/>
                  <a:gd name="T9" fmla="*/ 15 h 16"/>
                  <a:gd name="T10" fmla="*/ 0 60000 65536"/>
                  <a:gd name="T11" fmla="*/ 0 60000 65536"/>
                  <a:gd name="T12" fmla="*/ 0 60000 65536"/>
                  <a:gd name="T13" fmla="*/ 0 60000 65536"/>
                  <a:gd name="T14" fmla="*/ 0 60000 65536"/>
                  <a:gd name="T15" fmla="*/ 0 w 48"/>
                  <a:gd name="T16" fmla="*/ 0 h 16"/>
                  <a:gd name="T17" fmla="*/ 48 w 48"/>
                  <a:gd name="T18" fmla="*/ 16 h 16"/>
                </a:gdLst>
                <a:ahLst/>
                <a:cxnLst>
                  <a:cxn ang="T10">
                    <a:pos x="T0" y="T1"/>
                  </a:cxn>
                  <a:cxn ang="T11">
                    <a:pos x="T2" y="T3"/>
                  </a:cxn>
                  <a:cxn ang="T12">
                    <a:pos x="T4" y="T5"/>
                  </a:cxn>
                  <a:cxn ang="T13">
                    <a:pos x="T6" y="T7"/>
                  </a:cxn>
                  <a:cxn ang="T14">
                    <a:pos x="T8" y="T9"/>
                  </a:cxn>
                </a:cxnLst>
                <a:rect l="T15" t="T16" r="T17" b="T18"/>
                <a:pathLst>
                  <a:path w="48" h="16">
                    <a:moveTo>
                      <a:pt x="0" y="15"/>
                    </a:moveTo>
                    <a:lnTo>
                      <a:pt x="47" y="15"/>
                    </a:lnTo>
                    <a:lnTo>
                      <a:pt x="47" y="0"/>
                    </a:lnTo>
                    <a:lnTo>
                      <a:pt x="0" y="0"/>
                    </a:lnTo>
                    <a:lnTo>
                      <a:pt x="0" y="15"/>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816" name="Freeform 468"/>
              <p:cNvSpPr>
                <a:spLocks/>
              </p:cNvSpPr>
              <p:nvPr/>
            </p:nvSpPr>
            <p:spPr bwMode="auto">
              <a:xfrm>
                <a:off x="1914" y="3050"/>
                <a:ext cx="14" cy="16"/>
              </a:xfrm>
              <a:custGeom>
                <a:avLst/>
                <a:gdLst>
                  <a:gd name="T0" fmla="*/ 0 w 14"/>
                  <a:gd name="T1" fmla="*/ 15 h 16"/>
                  <a:gd name="T2" fmla="*/ 13 w 14"/>
                  <a:gd name="T3" fmla="*/ 15 h 16"/>
                  <a:gd name="T4" fmla="*/ 13 w 14"/>
                  <a:gd name="T5" fmla="*/ 0 h 16"/>
                  <a:gd name="T6" fmla="*/ 0 w 14"/>
                  <a:gd name="T7" fmla="*/ 0 h 16"/>
                  <a:gd name="T8" fmla="*/ 0 w 14"/>
                  <a:gd name="T9" fmla="*/ 15 h 16"/>
                  <a:gd name="T10" fmla="*/ 0 60000 65536"/>
                  <a:gd name="T11" fmla="*/ 0 60000 65536"/>
                  <a:gd name="T12" fmla="*/ 0 60000 65536"/>
                  <a:gd name="T13" fmla="*/ 0 60000 65536"/>
                  <a:gd name="T14" fmla="*/ 0 60000 65536"/>
                  <a:gd name="T15" fmla="*/ 0 w 14"/>
                  <a:gd name="T16" fmla="*/ 0 h 16"/>
                  <a:gd name="T17" fmla="*/ 14 w 14"/>
                  <a:gd name="T18" fmla="*/ 16 h 16"/>
                </a:gdLst>
                <a:ahLst/>
                <a:cxnLst>
                  <a:cxn ang="T10">
                    <a:pos x="T0" y="T1"/>
                  </a:cxn>
                  <a:cxn ang="T11">
                    <a:pos x="T2" y="T3"/>
                  </a:cxn>
                  <a:cxn ang="T12">
                    <a:pos x="T4" y="T5"/>
                  </a:cxn>
                  <a:cxn ang="T13">
                    <a:pos x="T6" y="T7"/>
                  </a:cxn>
                  <a:cxn ang="T14">
                    <a:pos x="T8" y="T9"/>
                  </a:cxn>
                </a:cxnLst>
                <a:rect l="T15" t="T16" r="T17" b="T18"/>
                <a:pathLst>
                  <a:path w="14" h="16">
                    <a:moveTo>
                      <a:pt x="0" y="15"/>
                    </a:moveTo>
                    <a:lnTo>
                      <a:pt x="13" y="15"/>
                    </a:lnTo>
                    <a:lnTo>
                      <a:pt x="13" y="0"/>
                    </a:lnTo>
                    <a:lnTo>
                      <a:pt x="0" y="0"/>
                    </a:lnTo>
                    <a:lnTo>
                      <a:pt x="0" y="15"/>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817" name="Freeform 469"/>
              <p:cNvSpPr>
                <a:spLocks/>
              </p:cNvSpPr>
              <p:nvPr/>
            </p:nvSpPr>
            <p:spPr bwMode="auto">
              <a:xfrm>
                <a:off x="1931" y="3050"/>
                <a:ext cx="13" cy="16"/>
              </a:xfrm>
              <a:custGeom>
                <a:avLst/>
                <a:gdLst>
                  <a:gd name="T0" fmla="*/ 0 w 13"/>
                  <a:gd name="T1" fmla="*/ 15 h 16"/>
                  <a:gd name="T2" fmla="*/ 12 w 13"/>
                  <a:gd name="T3" fmla="*/ 15 h 16"/>
                  <a:gd name="T4" fmla="*/ 12 w 13"/>
                  <a:gd name="T5" fmla="*/ 0 h 16"/>
                  <a:gd name="T6" fmla="*/ 0 w 13"/>
                  <a:gd name="T7" fmla="*/ 0 h 16"/>
                  <a:gd name="T8" fmla="*/ 0 w 13"/>
                  <a:gd name="T9" fmla="*/ 15 h 16"/>
                  <a:gd name="T10" fmla="*/ 0 60000 65536"/>
                  <a:gd name="T11" fmla="*/ 0 60000 65536"/>
                  <a:gd name="T12" fmla="*/ 0 60000 65536"/>
                  <a:gd name="T13" fmla="*/ 0 60000 65536"/>
                  <a:gd name="T14" fmla="*/ 0 60000 65536"/>
                  <a:gd name="T15" fmla="*/ 0 w 13"/>
                  <a:gd name="T16" fmla="*/ 0 h 16"/>
                  <a:gd name="T17" fmla="*/ 13 w 13"/>
                  <a:gd name="T18" fmla="*/ 16 h 16"/>
                </a:gdLst>
                <a:ahLst/>
                <a:cxnLst>
                  <a:cxn ang="T10">
                    <a:pos x="T0" y="T1"/>
                  </a:cxn>
                  <a:cxn ang="T11">
                    <a:pos x="T2" y="T3"/>
                  </a:cxn>
                  <a:cxn ang="T12">
                    <a:pos x="T4" y="T5"/>
                  </a:cxn>
                  <a:cxn ang="T13">
                    <a:pos x="T6" y="T7"/>
                  </a:cxn>
                  <a:cxn ang="T14">
                    <a:pos x="T8" y="T9"/>
                  </a:cxn>
                </a:cxnLst>
                <a:rect l="T15" t="T16" r="T17" b="T18"/>
                <a:pathLst>
                  <a:path w="13" h="16">
                    <a:moveTo>
                      <a:pt x="0" y="15"/>
                    </a:moveTo>
                    <a:lnTo>
                      <a:pt x="12" y="15"/>
                    </a:lnTo>
                    <a:lnTo>
                      <a:pt x="12" y="0"/>
                    </a:lnTo>
                    <a:lnTo>
                      <a:pt x="0" y="0"/>
                    </a:lnTo>
                    <a:lnTo>
                      <a:pt x="0" y="15"/>
                    </a:lnTo>
                  </a:path>
                </a:pathLst>
              </a:custGeom>
              <a:solidFill>
                <a:srgbClr val="A0C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818" name="Freeform 470"/>
              <p:cNvSpPr>
                <a:spLocks/>
              </p:cNvSpPr>
              <p:nvPr/>
            </p:nvSpPr>
            <p:spPr bwMode="auto">
              <a:xfrm>
                <a:off x="1947" y="3050"/>
                <a:ext cx="146" cy="16"/>
              </a:xfrm>
              <a:custGeom>
                <a:avLst/>
                <a:gdLst>
                  <a:gd name="T0" fmla="*/ 0 w 146"/>
                  <a:gd name="T1" fmla="*/ 15 h 16"/>
                  <a:gd name="T2" fmla="*/ 145 w 146"/>
                  <a:gd name="T3" fmla="*/ 15 h 16"/>
                  <a:gd name="T4" fmla="*/ 145 w 146"/>
                  <a:gd name="T5" fmla="*/ 0 h 16"/>
                  <a:gd name="T6" fmla="*/ 0 w 146"/>
                  <a:gd name="T7" fmla="*/ 0 h 16"/>
                  <a:gd name="T8" fmla="*/ 0 w 146"/>
                  <a:gd name="T9" fmla="*/ 15 h 16"/>
                  <a:gd name="T10" fmla="*/ 0 60000 65536"/>
                  <a:gd name="T11" fmla="*/ 0 60000 65536"/>
                  <a:gd name="T12" fmla="*/ 0 60000 65536"/>
                  <a:gd name="T13" fmla="*/ 0 60000 65536"/>
                  <a:gd name="T14" fmla="*/ 0 60000 65536"/>
                  <a:gd name="T15" fmla="*/ 0 w 146"/>
                  <a:gd name="T16" fmla="*/ 0 h 16"/>
                  <a:gd name="T17" fmla="*/ 146 w 146"/>
                  <a:gd name="T18" fmla="*/ 16 h 16"/>
                </a:gdLst>
                <a:ahLst/>
                <a:cxnLst>
                  <a:cxn ang="T10">
                    <a:pos x="T0" y="T1"/>
                  </a:cxn>
                  <a:cxn ang="T11">
                    <a:pos x="T2" y="T3"/>
                  </a:cxn>
                  <a:cxn ang="T12">
                    <a:pos x="T4" y="T5"/>
                  </a:cxn>
                  <a:cxn ang="T13">
                    <a:pos x="T6" y="T7"/>
                  </a:cxn>
                  <a:cxn ang="T14">
                    <a:pos x="T8" y="T9"/>
                  </a:cxn>
                </a:cxnLst>
                <a:rect l="T15" t="T16" r="T17" b="T18"/>
                <a:pathLst>
                  <a:path w="146" h="16">
                    <a:moveTo>
                      <a:pt x="0" y="15"/>
                    </a:moveTo>
                    <a:lnTo>
                      <a:pt x="145" y="15"/>
                    </a:lnTo>
                    <a:lnTo>
                      <a:pt x="145" y="0"/>
                    </a:lnTo>
                    <a:lnTo>
                      <a:pt x="0" y="0"/>
                    </a:lnTo>
                    <a:lnTo>
                      <a:pt x="0" y="15"/>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819" name="Freeform 471"/>
              <p:cNvSpPr>
                <a:spLocks/>
              </p:cNvSpPr>
              <p:nvPr/>
            </p:nvSpPr>
            <p:spPr bwMode="auto">
              <a:xfrm>
                <a:off x="2095" y="3050"/>
                <a:ext cx="14" cy="16"/>
              </a:xfrm>
              <a:custGeom>
                <a:avLst/>
                <a:gdLst>
                  <a:gd name="T0" fmla="*/ 0 w 14"/>
                  <a:gd name="T1" fmla="*/ 15 h 16"/>
                  <a:gd name="T2" fmla="*/ 13 w 14"/>
                  <a:gd name="T3" fmla="*/ 15 h 16"/>
                  <a:gd name="T4" fmla="*/ 13 w 14"/>
                  <a:gd name="T5" fmla="*/ 0 h 16"/>
                  <a:gd name="T6" fmla="*/ 0 w 14"/>
                  <a:gd name="T7" fmla="*/ 0 h 16"/>
                  <a:gd name="T8" fmla="*/ 0 w 14"/>
                  <a:gd name="T9" fmla="*/ 15 h 16"/>
                  <a:gd name="T10" fmla="*/ 0 60000 65536"/>
                  <a:gd name="T11" fmla="*/ 0 60000 65536"/>
                  <a:gd name="T12" fmla="*/ 0 60000 65536"/>
                  <a:gd name="T13" fmla="*/ 0 60000 65536"/>
                  <a:gd name="T14" fmla="*/ 0 60000 65536"/>
                  <a:gd name="T15" fmla="*/ 0 w 14"/>
                  <a:gd name="T16" fmla="*/ 0 h 16"/>
                  <a:gd name="T17" fmla="*/ 14 w 14"/>
                  <a:gd name="T18" fmla="*/ 16 h 16"/>
                </a:gdLst>
                <a:ahLst/>
                <a:cxnLst>
                  <a:cxn ang="T10">
                    <a:pos x="T0" y="T1"/>
                  </a:cxn>
                  <a:cxn ang="T11">
                    <a:pos x="T2" y="T3"/>
                  </a:cxn>
                  <a:cxn ang="T12">
                    <a:pos x="T4" y="T5"/>
                  </a:cxn>
                  <a:cxn ang="T13">
                    <a:pos x="T6" y="T7"/>
                  </a:cxn>
                  <a:cxn ang="T14">
                    <a:pos x="T8" y="T9"/>
                  </a:cxn>
                </a:cxnLst>
                <a:rect l="T15" t="T16" r="T17" b="T18"/>
                <a:pathLst>
                  <a:path w="14" h="16">
                    <a:moveTo>
                      <a:pt x="0" y="15"/>
                    </a:moveTo>
                    <a:lnTo>
                      <a:pt x="13" y="15"/>
                    </a:lnTo>
                    <a:lnTo>
                      <a:pt x="13" y="0"/>
                    </a:lnTo>
                    <a:lnTo>
                      <a:pt x="0" y="0"/>
                    </a:lnTo>
                    <a:lnTo>
                      <a:pt x="0" y="15"/>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820" name="Freeform 472"/>
              <p:cNvSpPr>
                <a:spLocks/>
              </p:cNvSpPr>
              <p:nvPr/>
            </p:nvSpPr>
            <p:spPr bwMode="auto">
              <a:xfrm>
                <a:off x="1422" y="3032"/>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821" name="Freeform 473"/>
              <p:cNvSpPr>
                <a:spLocks/>
              </p:cNvSpPr>
              <p:nvPr/>
            </p:nvSpPr>
            <p:spPr bwMode="auto">
              <a:xfrm>
                <a:off x="1438" y="3032"/>
                <a:ext cx="81" cy="17"/>
              </a:xfrm>
              <a:custGeom>
                <a:avLst/>
                <a:gdLst>
                  <a:gd name="T0" fmla="*/ 0 w 81"/>
                  <a:gd name="T1" fmla="*/ 16 h 17"/>
                  <a:gd name="T2" fmla="*/ 80 w 81"/>
                  <a:gd name="T3" fmla="*/ 16 h 17"/>
                  <a:gd name="T4" fmla="*/ 80 w 81"/>
                  <a:gd name="T5" fmla="*/ 0 h 17"/>
                  <a:gd name="T6" fmla="*/ 0 w 81"/>
                  <a:gd name="T7" fmla="*/ 0 h 17"/>
                  <a:gd name="T8" fmla="*/ 0 w 81"/>
                  <a:gd name="T9" fmla="*/ 16 h 17"/>
                  <a:gd name="T10" fmla="*/ 0 60000 65536"/>
                  <a:gd name="T11" fmla="*/ 0 60000 65536"/>
                  <a:gd name="T12" fmla="*/ 0 60000 65536"/>
                  <a:gd name="T13" fmla="*/ 0 60000 65536"/>
                  <a:gd name="T14" fmla="*/ 0 60000 65536"/>
                  <a:gd name="T15" fmla="*/ 0 w 81"/>
                  <a:gd name="T16" fmla="*/ 0 h 17"/>
                  <a:gd name="T17" fmla="*/ 81 w 81"/>
                  <a:gd name="T18" fmla="*/ 17 h 17"/>
                </a:gdLst>
                <a:ahLst/>
                <a:cxnLst>
                  <a:cxn ang="T10">
                    <a:pos x="T0" y="T1"/>
                  </a:cxn>
                  <a:cxn ang="T11">
                    <a:pos x="T2" y="T3"/>
                  </a:cxn>
                  <a:cxn ang="T12">
                    <a:pos x="T4" y="T5"/>
                  </a:cxn>
                  <a:cxn ang="T13">
                    <a:pos x="T6" y="T7"/>
                  </a:cxn>
                  <a:cxn ang="T14">
                    <a:pos x="T8" y="T9"/>
                  </a:cxn>
                </a:cxnLst>
                <a:rect l="T15" t="T16" r="T17" b="T18"/>
                <a:pathLst>
                  <a:path w="81" h="17">
                    <a:moveTo>
                      <a:pt x="0" y="16"/>
                    </a:moveTo>
                    <a:lnTo>
                      <a:pt x="80" y="16"/>
                    </a:lnTo>
                    <a:lnTo>
                      <a:pt x="80" y="0"/>
                    </a:lnTo>
                    <a:lnTo>
                      <a:pt x="0" y="0"/>
                    </a:lnTo>
                    <a:lnTo>
                      <a:pt x="0" y="16"/>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822" name="Freeform 474"/>
              <p:cNvSpPr>
                <a:spLocks/>
              </p:cNvSpPr>
              <p:nvPr/>
            </p:nvSpPr>
            <p:spPr bwMode="auto">
              <a:xfrm>
                <a:off x="1520" y="3032"/>
                <a:ext cx="64" cy="17"/>
              </a:xfrm>
              <a:custGeom>
                <a:avLst/>
                <a:gdLst>
                  <a:gd name="T0" fmla="*/ 0 w 64"/>
                  <a:gd name="T1" fmla="*/ 16 h 17"/>
                  <a:gd name="T2" fmla="*/ 63 w 64"/>
                  <a:gd name="T3" fmla="*/ 16 h 17"/>
                  <a:gd name="T4" fmla="*/ 63 w 64"/>
                  <a:gd name="T5" fmla="*/ 0 h 17"/>
                  <a:gd name="T6" fmla="*/ 0 w 64"/>
                  <a:gd name="T7" fmla="*/ 0 h 17"/>
                  <a:gd name="T8" fmla="*/ 0 w 64"/>
                  <a:gd name="T9" fmla="*/ 16 h 17"/>
                  <a:gd name="T10" fmla="*/ 0 60000 65536"/>
                  <a:gd name="T11" fmla="*/ 0 60000 65536"/>
                  <a:gd name="T12" fmla="*/ 0 60000 65536"/>
                  <a:gd name="T13" fmla="*/ 0 60000 65536"/>
                  <a:gd name="T14" fmla="*/ 0 60000 65536"/>
                  <a:gd name="T15" fmla="*/ 0 w 64"/>
                  <a:gd name="T16" fmla="*/ 0 h 17"/>
                  <a:gd name="T17" fmla="*/ 64 w 64"/>
                  <a:gd name="T18" fmla="*/ 17 h 17"/>
                </a:gdLst>
                <a:ahLst/>
                <a:cxnLst>
                  <a:cxn ang="T10">
                    <a:pos x="T0" y="T1"/>
                  </a:cxn>
                  <a:cxn ang="T11">
                    <a:pos x="T2" y="T3"/>
                  </a:cxn>
                  <a:cxn ang="T12">
                    <a:pos x="T4" y="T5"/>
                  </a:cxn>
                  <a:cxn ang="T13">
                    <a:pos x="T6" y="T7"/>
                  </a:cxn>
                  <a:cxn ang="T14">
                    <a:pos x="T8" y="T9"/>
                  </a:cxn>
                </a:cxnLst>
                <a:rect l="T15" t="T16" r="T17" b="T18"/>
                <a:pathLst>
                  <a:path w="64" h="17">
                    <a:moveTo>
                      <a:pt x="0" y="16"/>
                    </a:moveTo>
                    <a:lnTo>
                      <a:pt x="63" y="16"/>
                    </a:lnTo>
                    <a:lnTo>
                      <a:pt x="63" y="0"/>
                    </a:lnTo>
                    <a:lnTo>
                      <a:pt x="0" y="0"/>
                    </a:lnTo>
                    <a:lnTo>
                      <a:pt x="0" y="16"/>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823" name="Freeform 475"/>
              <p:cNvSpPr>
                <a:spLocks/>
              </p:cNvSpPr>
              <p:nvPr/>
            </p:nvSpPr>
            <p:spPr bwMode="auto">
              <a:xfrm>
                <a:off x="1585" y="3032"/>
                <a:ext cx="16" cy="17"/>
              </a:xfrm>
              <a:custGeom>
                <a:avLst/>
                <a:gdLst>
                  <a:gd name="T0" fmla="*/ 0 w 16"/>
                  <a:gd name="T1" fmla="*/ 16 h 17"/>
                  <a:gd name="T2" fmla="*/ 15 w 16"/>
                  <a:gd name="T3" fmla="*/ 16 h 17"/>
                  <a:gd name="T4" fmla="*/ 15 w 16"/>
                  <a:gd name="T5" fmla="*/ 0 h 17"/>
                  <a:gd name="T6" fmla="*/ 0 w 16"/>
                  <a:gd name="T7" fmla="*/ 0 h 17"/>
                  <a:gd name="T8" fmla="*/ 0 w 16"/>
                  <a:gd name="T9" fmla="*/ 16 h 17"/>
                  <a:gd name="T10" fmla="*/ 0 60000 65536"/>
                  <a:gd name="T11" fmla="*/ 0 60000 65536"/>
                  <a:gd name="T12" fmla="*/ 0 60000 65536"/>
                  <a:gd name="T13" fmla="*/ 0 60000 65536"/>
                  <a:gd name="T14" fmla="*/ 0 60000 65536"/>
                  <a:gd name="T15" fmla="*/ 0 w 16"/>
                  <a:gd name="T16" fmla="*/ 0 h 17"/>
                  <a:gd name="T17" fmla="*/ 16 w 16"/>
                  <a:gd name="T18" fmla="*/ 17 h 17"/>
                </a:gdLst>
                <a:ahLst/>
                <a:cxnLst>
                  <a:cxn ang="T10">
                    <a:pos x="T0" y="T1"/>
                  </a:cxn>
                  <a:cxn ang="T11">
                    <a:pos x="T2" y="T3"/>
                  </a:cxn>
                  <a:cxn ang="T12">
                    <a:pos x="T4" y="T5"/>
                  </a:cxn>
                  <a:cxn ang="T13">
                    <a:pos x="T6" y="T7"/>
                  </a:cxn>
                  <a:cxn ang="T14">
                    <a:pos x="T8" y="T9"/>
                  </a:cxn>
                </a:cxnLst>
                <a:rect l="T15" t="T16" r="T17" b="T18"/>
                <a:pathLst>
                  <a:path w="16" h="17">
                    <a:moveTo>
                      <a:pt x="0" y="16"/>
                    </a:moveTo>
                    <a:lnTo>
                      <a:pt x="15" y="16"/>
                    </a:lnTo>
                    <a:lnTo>
                      <a:pt x="15" y="0"/>
                    </a:lnTo>
                    <a:lnTo>
                      <a:pt x="0" y="0"/>
                    </a:lnTo>
                    <a:lnTo>
                      <a:pt x="0" y="16"/>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824" name="Freeform 476"/>
              <p:cNvSpPr>
                <a:spLocks/>
              </p:cNvSpPr>
              <p:nvPr/>
            </p:nvSpPr>
            <p:spPr bwMode="auto">
              <a:xfrm>
                <a:off x="1602" y="3032"/>
                <a:ext cx="32" cy="17"/>
              </a:xfrm>
              <a:custGeom>
                <a:avLst/>
                <a:gdLst>
                  <a:gd name="T0" fmla="*/ 0 w 32"/>
                  <a:gd name="T1" fmla="*/ 16 h 17"/>
                  <a:gd name="T2" fmla="*/ 31 w 32"/>
                  <a:gd name="T3" fmla="*/ 16 h 17"/>
                  <a:gd name="T4" fmla="*/ 31 w 32"/>
                  <a:gd name="T5" fmla="*/ 0 h 17"/>
                  <a:gd name="T6" fmla="*/ 0 w 32"/>
                  <a:gd name="T7" fmla="*/ 0 h 17"/>
                  <a:gd name="T8" fmla="*/ 0 w 32"/>
                  <a:gd name="T9" fmla="*/ 16 h 17"/>
                  <a:gd name="T10" fmla="*/ 0 60000 65536"/>
                  <a:gd name="T11" fmla="*/ 0 60000 65536"/>
                  <a:gd name="T12" fmla="*/ 0 60000 65536"/>
                  <a:gd name="T13" fmla="*/ 0 60000 65536"/>
                  <a:gd name="T14" fmla="*/ 0 60000 65536"/>
                  <a:gd name="T15" fmla="*/ 0 w 32"/>
                  <a:gd name="T16" fmla="*/ 0 h 17"/>
                  <a:gd name="T17" fmla="*/ 32 w 32"/>
                  <a:gd name="T18" fmla="*/ 17 h 17"/>
                </a:gdLst>
                <a:ahLst/>
                <a:cxnLst>
                  <a:cxn ang="T10">
                    <a:pos x="T0" y="T1"/>
                  </a:cxn>
                  <a:cxn ang="T11">
                    <a:pos x="T2" y="T3"/>
                  </a:cxn>
                  <a:cxn ang="T12">
                    <a:pos x="T4" y="T5"/>
                  </a:cxn>
                  <a:cxn ang="T13">
                    <a:pos x="T6" y="T7"/>
                  </a:cxn>
                  <a:cxn ang="T14">
                    <a:pos x="T8" y="T9"/>
                  </a:cxn>
                </a:cxnLst>
                <a:rect l="T15" t="T16" r="T17" b="T18"/>
                <a:pathLst>
                  <a:path w="32" h="17">
                    <a:moveTo>
                      <a:pt x="0" y="16"/>
                    </a:moveTo>
                    <a:lnTo>
                      <a:pt x="31" y="16"/>
                    </a:lnTo>
                    <a:lnTo>
                      <a:pt x="31" y="0"/>
                    </a:lnTo>
                    <a:lnTo>
                      <a:pt x="0" y="0"/>
                    </a:lnTo>
                    <a:lnTo>
                      <a:pt x="0" y="16"/>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825" name="Freeform 477"/>
              <p:cNvSpPr>
                <a:spLocks/>
              </p:cNvSpPr>
              <p:nvPr/>
            </p:nvSpPr>
            <p:spPr bwMode="auto">
              <a:xfrm>
                <a:off x="1635" y="3032"/>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826" name="Freeform 478"/>
              <p:cNvSpPr>
                <a:spLocks/>
              </p:cNvSpPr>
              <p:nvPr/>
            </p:nvSpPr>
            <p:spPr bwMode="auto">
              <a:xfrm>
                <a:off x="1651" y="3032"/>
                <a:ext cx="16" cy="17"/>
              </a:xfrm>
              <a:custGeom>
                <a:avLst/>
                <a:gdLst>
                  <a:gd name="T0" fmla="*/ 0 w 16"/>
                  <a:gd name="T1" fmla="*/ 16 h 17"/>
                  <a:gd name="T2" fmla="*/ 15 w 16"/>
                  <a:gd name="T3" fmla="*/ 16 h 17"/>
                  <a:gd name="T4" fmla="*/ 15 w 16"/>
                  <a:gd name="T5" fmla="*/ 0 h 17"/>
                  <a:gd name="T6" fmla="*/ 0 w 16"/>
                  <a:gd name="T7" fmla="*/ 0 h 17"/>
                  <a:gd name="T8" fmla="*/ 0 w 16"/>
                  <a:gd name="T9" fmla="*/ 16 h 17"/>
                  <a:gd name="T10" fmla="*/ 0 60000 65536"/>
                  <a:gd name="T11" fmla="*/ 0 60000 65536"/>
                  <a:gd name="T12" fmla="*/ 0 60000 65536"/>
                  <a:gd name="T13" fmla="*/ 0 60000 65536"/>
                  <a:gd name="T14" fmla="*/ 0 60000 65536"/>
                  <a:gd name="T15" fmla="*/ 0 w 16"/>
                  <a:gd name="T16" fmla="*/ 0 h 17"/>
                  <a:gd name="T17" fmla="*/ 16 w 16"/>
                  <a:gd name="T18" fmla="*/ 17 h 17"/>
                </a:gdLst>
                <a:ahLst/>
                <a:cxnLst>
                  <a:cxn ang="T10">
                    <a:pos x="T0" y="T1"/>
                  </a:cxn>
                  <a:cxn ang="T11">
                    <a:pos x="T2" y="T3"/>
                  </a:cxn>
                  <a:cxn ang="T12">
                    <a:pos x="T4" y="T5"/>
                  </a:cxn>
                  <a:cxn ang="T13">
                    <a:pos x="T6" y="T7"/>
                  </a:cxn>
                  <a:cxn ang="T14">
                    <a:pos x="T8" y="T9"/>
                  </a:cxn>
                </a:cxnLst>
                <a:rect l="T15" t="T16" r="T17" b="T18"/>
                <a:pathLst>
                  <a:path w="16" h="17">
                    <a:moveTo>
                      <a:pt x="0" y="16"/>
                    </a:moveTo>
                    <a:lnTo>
                      <a:pt x="15" y="16"/>
                    </a:lnTo>
                    <a:lnTo>
                      <a:pt x="15" y="0"/>
                    </a:lnTo>
                    <a:lnTo>
                      <a:pt x="0" y="0"/>
                    </a:lnTo>
                    <a:lnTo>
                      <a:pt x="0" y="16"/>
                    </a:lnTo>
                  </a:path>
                </a:pathLst>
              </a:custGeom>
              <a:solidFill>
                <a:srgbClr val="A0C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827" name="Freeform 479"/>
              <p:cNvSpPr>
                <a:spLocks/>
              </p:cNvSpPr>
              <p:nvPr/>
            </p:nvSpPr>
            <p:spPr bwMode="auto">
              <a:xfrm>
                <a:off x="1667" y="3032"/>
                <a:ext cx="16" cy="17"/>
              </a:xfrm>
              <a:custGeom>
                <a:avLst/>
                <a:gdLst>
                  <a:gd name="T0" fmla="*/ 0 w 16"/>
                  <a:gd name="T1" fmla="*/ 16 h 17"/>
                  <a:gd name="T2" fmla="*/ 15 w 16"/>
                  <a:gd name="T3" fmla="*/ 16 h 17"/>
                  <a:gd name="T4" fmla="*/ 15 w 16"/>
                  <a:gd name="T5" fmla="*/ 0 h 17"/>
                  <a:gd name="T6" fmla="*/ 0 w 16"/>
                  <a:gd name="T7" fmla="*/ 0 h 17"/>
                  <a:gd name="T8" fmla="*/ 0 w 16"/>
                  <a:gd name="T9" fmla="*/ 16 h 17"/>
                  <a:gd name="T10" fmla="*/ 0 60000 65536"/>
                  <a:gd name="T11" fmla="*/ 0 60000 65536"/>
                  <a:gd name="T12" fmla="*/ 0 60000 65536"/>
                  <a:gd name="T13" fmla="*/ 0 60000 65536"/>
                  <a:gd name="T14" fmla="*/ 0 60000 65536"/>
                  <a:gd name="T15" fmla="*/ 0 w 16"/>
                  <a:gd name="T16" fmla="*/ 0 h 17"/>
                  <a:gd name="T17" fmla="*/ 16 w 16"/>
                  <a:gd name="T18" fmla="*/ 17 h 17"/>
                </a:gdLst>
                <a:ahLst/>
                <a:cxnLst>
                  <a:cxn ang="T10">
                    <a:pos x="T0" y="T1"/>
                  </a:cxn>
                  <a:cxn ang="T11">
                    <a:pos x="T2" y="T3"/>
                  </a:cxn>
                  <a:cxn ang="T12">
                    <a:pos x="T4" y="T5"/>
                  </a:cxn>
                  <a:cxn ang="T13">
                    <a:pos x="T6" y="T7"/>
                  </a:cxn>
                  <a:cxn ang="T14">
                    <a:pos x="T8" y="T9"/>
                  </a:cxn>
                </a:cxnLst>
                <a:rect l="T15" t="T16" r="T17" b="T18"/>
                <a:pathLst>
                  <a:path w="16" h="17">
                    <a:moveTo>
                      <a:pt x="0" y="16"/>
                    </a:moveTo>
                    <a:lnTo>
                      <a:pt x="15" y="16"/>
                    </a:lnTo>
                    <a:lnTo>
                      <a:pt x="15" y="0"/>
                    </a:lnTo>
                    <a:lnTo>
                      <a:pt x="0" y="0"/>
                    </a:lnTo>
                    <a:lnTo>
                      <a:pt x="0" y="16"/>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828" name="Freeform 480"/>
              <p:cNvSpPr>
                <a:spLocks/>
              </p:cNvSpPr>
              <p:nvPr/>
            </p:nvSpPr>
            <p:spPr bwMode="auto">
              <a:xfrm>
                <a:off x="1684" y="3032"/>
                <a:ext cx="48" cy="17"/>
              </a:xfrm>
              <a:custGeom>
                <a:avLst/>
                <a:gdLst>
                  <a:gd name="T0" fmla="*/ 0 w 48"/>
                  <a:gd name="T1" fmla="*/ 16 h 17"/>
                  <a:gd name="T2" fmla="*/ 47 w 48"/>
                  <a:gd name="T3" fmla="*/ 16 h 17"/>
                  <a:gd name="T4" fmla="*/ 47 w 48"/>
                  <a:gd name="T5" fmla="*/ 0 h 17"/>
                  <a:gd name="T6" fmla="*/ 0 w 48"/>
                  <a:gd name="T7" fmla="*/ 0 h 17"/>
                  <a:gd name="T8" fmla="*/ 0 w 48"/>
                  <a:gd name="T9" fmla="*/ 16 h 17"/>
                  <a:gd name="T10" fmla="*/ 0 60000 65536"/>
                  <a:gd name="T11" fmla="*/ 0 60000 65536"/>
                  <a:gd name="T12" fmla="*/ 0 60000 65536"/>
                  <a:gd name="T13" fmla="*/ 0 60000 65536"/>
                  <a:gd name="T14" fmla="*/ 0 60000 65536"/>
                  <a:gd name="T15" fmla="*/ 0 w 48"/>
                  <a:gd name="T16" fmla="*/ 0 h 17"/>
                  <a:gd name="T17" fmla="*/ 48 w 48"/>
                  <a:gd name="T18" fmla="*/ 17 h 17"/>
                </a:gdLst>
                <a:ahLst/>
                <a:cxnLst>
                  <a:cxn ang="T10">
                    <a:pos x="T0" y="T1"/>
                  </a:cxn>
                  <a:cxn ang="T11">
                    <a:pos x="T2" y="T3"/>
                  </a:cxn>
                  <a:cxn ang="T12">
                    <a:pos x="T4" y="T5"/>
                  </a:cxn>
                  <a:cxn ang="T13">
                    <a:pos x="T6" y="T7"/>
                  </a:cxn>
                  <a:cxn ang="T14">
                    <a:pos x="T8" y="T9"/>
                  </a:cxn>
                </a:cxnLst>
                <a:rect l="T15" t="T16" r="T17" b="T18"/>
                <a:pathLst>
                  <a:path w="48" h="17">
                    <a:moveTo>
                      <a:pt x="0" y="16"/>
                    </a:moveTo>
                    <a:lnTo>
                      <a:pt x="47" y="16"/>
                    </a:lnTo>
                    <a:lnTo>
                      <a:pt x="47" y="0"/>
                    </a:lnTo>
                    <a:lnTo>
                      <a:pt x="0" y="0"/>
                    </a:lnTo>
                    <a:lnTo>
                      <a:pt x="0" y="16"/>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829" name="Freeform 481"/>
              <p:cNvSpPr>
                <a:spLocks/>
              </p:cNvSpPr>
              <p:nvPr/>
            </p:nvSpPr>
            <p:spPr bwMode="auto">
              <a:xfrm>
                <a:off x="1734" y="3032"/>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830" name="Freeform 482"/>
              <p:cNvSpPr>
                <a:spLocks/>
              </p:cNvSpPr>
              <p:nvPr/>
            </p:nvSpPr>
            <p:spPr bwMode="auto">
              <a:xfrm>
                <a:off x="1750" y="3032"/>
                <a:ext cx="14" cy="17"/>
              </a:xfrm>
              <a:custGeom>
                <a:avLst/>
                <a:gdLst>
                  <a:gd name="T0" fmla="*/ 0 w 14"/>
                  <a:gd name="T1" fmla="*/ 16 h 17"/>
                  <a:gd name="T2" fmla="*/ 13 w 14"/>
                  <a:gd name="T3" fmla="*/ 16 h 17"/>
                  <a:gd name="T4" fmla="*/ 13 w 14"/>
                  <a:gd name="T5" fmla="*/ 0 h 17"/>
                  <a:gd name="T6" fmla="*/ 0 w 14"/>
                  <a:gd name="T7" fmla="*/ 0 h 17"/>
                  <a:gd name="T8" fmla="*/ 0 w 14"/>
                  <a:gd name="T9" fmla="*/ 16 h 17"/>
                  <a:gd name="T10" fmla="*/ 0 60000 65536"/>
                  <a:gd name="T11" fmla="*/ 0 60000 65536"/>
                  <a:gd name="T12" fmla="*/ 0 60000 65536"/>
                  <a:gd name="T13" fmla="*/ 0 60000 65536"/>
                  <a:gd name="T14" fmla="*/ 0 60000 65536"/>
                  <a:gd name="T15" fmla="*/ 0 w 14"/>
                  <a:gd name="T16" fmla="*/ 0 h 17"/>
                  <a:gd name="T17" fmla="*/ 14 w 14"/>
                  <a:gd name="T18" fmla="*/ 17 h 17"/>
                </a:gdLst>
                <a:ahLst/>
                <a:cxnLst>
                  <a:cxn ang="T10">
                    <a:pos x="T0" y="T1"/>
                  </a:cxn>
                  <a:cxn ang="T11">
                    <a:pos x="T2" y="T3"/>
                  </a:cxn>
                  <a:cxn ang="T12">
                    <a:pos x="T4" y="T5"/>
                  </a:cxn>
                  <a:cxn ang="T13">
                    <a:pos x="T6" y="T7"/>
                  </a:cxn>
                  <a:cxn ang="T14">
                    <a:pos x="T8" y="T9"/>
                  </a:cxn>
                </a:cxnLst>
                <a:rect l="T15" t="T16" r="T17" b="T18"/>
                <a:pathLst>
                  <a:path w="14" h="17">
                    <a:moveTo>
                      <a:pt x="0" y="16"/>
                    </a:moveTo>
                    <a:lnTo>
                      <a:pt x="13" y="16"/>
                    </a:lnTo>
                    <a:lnTo>
                      <a:pt x="13" y="0"/>
                    </a:lnTo>
                    <a:lnTo>
                      <a:pt x="0" y="0"/>
                    </a:lnTo>
                    <a:lnTo>
                      <a:pt x="0" y="16"/>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831" name="Freeform 483"/>
              <p:cNvSpPr>
                <a:spLocks/>
              </p:cNvSpPr>
              <p:nvPr/>
            </p:nvSpPr>
            <p:spPr bwMode="auto">
              <a:xfrm>
                <a:off x="1766" y="3032"/>
                <a:ext cx="32" cy="17"/>
              </a:xfrm>
              <a:custGeom>
                <a:avLst/>
                <a:gdLst>
                  <a:gd name="T0" fmla="*/ 0 w 32"/>
                  <a:gd name="T1" fmla="*/ 16 h 17"/>
                  <a:gd name="T2" fmla="*/ 31 w 32"/>
                  <a:gd name="T3" fmla="*/ 16 h 17"/>
                  <a:gd name="T4" fmla="*/ 31 w 32"/>
                  <a:gd name="T5" fmla="*/ 0 h 17"/>
                  <a:gd name="T6" fmla="*/ 0 w 32"/>
                  <a:gd name="T7" fmla="*/ 0 h 17"/>
                  <a:gd name="T8" fmla="*/ 0 w 32"/>
                  <a:gd name="T9" fmla="*/ 16 h 17"/>
                  <a:gd name="T10" fmla="*/ 0 60000 65536"/>
                  <a:gd name="T11" fmla="*/ 0 60000 65536"/>
                  <a:gd name="T12" fmla="*/ 0 60000 65536"/>
                  <a:gd name="T13" fmla="*/ 0 60000 65536"/>
                  <a:gd name="T14" fmla="*/ 0 60000 65536"/>
                  <a:gd name="T15" fmla="*/ 0 w 32"/>
                  <a:gd name="T16" fmla="*/ 0 h 17"/>
                  <a:gd name="T17" fmla="*/ 32 w 32"/>
                  <a:gd name="T18" fmla="*/ 17 h 17"/>
                </a:gdLst>
                <a:ahLst/>
                <a:cxnLst>
                  <a:cxn ang="T10">
                    <a:pos x="T0" y="T1"/>
                  </a:cxn>
                  <a:cxn ang="T11">
                    <a:pos x="T2" y="T3"/>
                  </a:cxn>
                  <a:cxn ang="T12">
                    <a:pos x="T4" y="T5"/>
                  </a:cxn>
                  <a:cxn ang="T13">
                    <a:pos x="T6" y="T7"/>
                  </a:cxn>
                  <a:cxn ang="T14">
                    <a:pos x="T8" y="T9"/>
                  </a:cxn>
                </a:cxnLst>
                <a:rect l="T15" t="T16" r="T17" b="T18"/>
                <a:pathLst>
                  <a:path w="32" h="17">
                    <a:moveTo>
                      <a:pt x="0" y="16"/>
                    </a:moveTo>
                    <a:lnTo>
                      <a:pt x="31" y="16"/>
                    </a:lnTo>
                    <a:lnTo>
                      <a:pt x="31" y="0"/>
                    </a:lnTo>
                    <a:lnTo>
                      <a:pt x="0" y="0"/>
                    </a:lnTo>
                    <a:lnTo>
                      <a:pt x="0" y="16"/>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832" name="Freeform 484"/>
              <p:cNvSpPr>
                <a:spLocks/>
              </p:cNvSpPr>
              <p:nvPr/>
            </p:nvSpPr>
            <p:spPr bwMode="auto">
              <a:xfrm>
                <a:off x="1799" y="3032"/>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833" name="Freeform 485"/>
              <p:cNvSpPr>
                <a:spLocks/>
              </p:cNvSpPr>
              <p:nvPr/>
            </p:nvSpPr>
            <p:spPr bwMode="auto">
              <a:xfrm>
                <a:off x="1815" y="3032"/>
                <a:ext cx="16" cy="17"/>
              </a:xfrm>
              <a:custGeom>
                <a:avLst/>
                <a:gdLst>
                  <a:gd name="T0" fmla="*/ 0 w 16"/>
                  <a:gd name="T1" fmla="*/ 16 h 17"/>
                  <a:gd name="T2" fmla="*/ 15 w 16"/>
                  <a:gd name="T3" fmla="*/ 16 h 17"/>
                  <a:gd name="T4" fmla="*/ 15 w 16"/>
                  <a:gd name="T5" fmla="*/ 0 h 17"/>
                  <a:gd name="T6" fmla="*/ 0 w 16"/>
                  <a:gd name="T7" fmla="*/ 0 h 17"/>
                  <a:gd name="T8" fmla="*/ 0 w 16"/>
                  <a:gd name="T9" fmla="*/ 16 h 17"/>
                  <a:gd name="T10" fmla="*/ 0 60000 65536"/>
                  <a:gd name="T11" fmla="*/ 0 60000 65536"/>
                  <a:gd name="T12" fmla="*/ 0 60000 65536"/>
                  <a:gd name="T13" fmla="*/ 0 60000 65536"/>
                  <a:gd name="T14" fmla="*/ 0 60000 65536"/>
                  <a:gd name="T15" fmla="*/ 0 w 16"/>
                  <a:gd name="T16" fmla="*/ 0 h 17"/>
                  <a:gd name="T17" fmla="*/ 16 w 16"/>
                  <a:gd name="T18" fmla="*/ 17 h 17"/>
                </a:gdLst>
                <a:ahLst/>
                <a:cxnLst>
                  <a:cxn ang="T10">
                    <a:pos x="T0" y="T1"/>
                  </a:cxn>
                  <a:cxn ang="T11">
                    <a:pos x="T2" y="T3"/>
                  </a:cxn>
                  <a:cxn ang="T12">
                    <a:pos x="T4" y="T5"/>
                  </a:cxn>
                  <a:cxn ang="T13">
                    <a:pos x="T6" y="T7"/>
                  </a:cxn>
                  <a:cxn ang="T14">
                    <a:pos x="T8" y="T9"/>
                  </a:cxn>
                </a:cxnLst>
                <a:rect l="T15" t="T16" r="T17" b="T18"/>
                <a:pathLst>
                  <a:path w="16" h="17">
                    <a:moveTo>
                      <a:pt x="0" y="16"/>
                    </a:moveTo>
                    <a:lnTo>
                      <a:pt x="15" y="16"/>
                    </a:lnTo>
                    <a:lnTo>
                      <a:pt x="15" y="0"/>
                    </a:lnTo>
                    <a:lnTo>
                      <a:pt x="0" y="0"/>
                    </a:lnTo>
                    <a:lnTo>
                      <a:pt x="0" y="16"/>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834" name="Freeform 486"/>
              <p:cNvSpPr>
                <a:spLocks/>
              </p:cNvSpPr>
              <p:nvPr/>
            </p:nvSpPr>
            <p:spPr bwMode="auto">
              <a:xfrm>
                <a:off x="1832" y="3032"/>
                <a:ext cx="16" cy="17"/>
              </a:xfrm>
              <a:custGeom>
                <a:avLst/>
                <a:gdLst>
                  <a:gd name="T0" fmla="*/ 0 w 16"/>
                  <a:gd name="T1" fmla="*/ 16 h 17"/>
                  <a:gd name="T2" fmla="*/ 15 w 16"/>
                  <a:gd name="T3" fmla="*/ 16 h 17"/>
                  <a:gd name="T4" fmla="*/ 15 w 16"/>
                  <a:gd name="T5" fmla="*/ 0 h 17"/>
                  <a:gd name="T6" fmla="*/ 0 w 16"/>
                  <a:gd name="T7" fmla="*/ 0 h 17"/>
                  <a:gd name="T8" fmla="*/ 0 w 16"/>
                  <a:gd name="T9" fmla="*/ 16 h 17"/>
                  <a:gd name="T10" fmla="*/ 0 60000 65536"/>
                  <a:gd name="T11" fmla="*/ 0 60000 65536"/>
                  <a:gd name="T12" fmla="*/ 0 60000 65536"/>
                  <a:gd name="T13" fmla="*/ 0 60000 65536"/>
                  <a:gd name="T14" fmla="*/ 0 60000 65536"/>
                  <a:gd name="T15" fmla="*/ 0 w 16"/>
                  <a:gd name="T16" fmla="*/ 0 h 17"/>
                  <a:gd name="T17" fmla="*/ 16 w 16"/>
                  <a:gd name="T18" fmla="*/ 17 h 17"/>
                </a:gdLst>
                <a:ahLst/>
                <a:cxnLst>
                  <a:cxn ang="T10">
                    <a:pos x="T0" y="T1"/>
                  </a:cxn>
                  <a:cxn ang="T11">
                    <a:pos x="T2" y="T3"/>
                  </a:cxn>
                  <a:cxn ang="T12">
                    <a:pos x="T4" y="T5"/>
                  </a:cxn>
                  <a:cxn ang="T13">
                    <a:pos x="T6" y="T7"/>
                  </a:cxn>
                  <a:cxn ang="T14">
                    <a:pos x="T8" y="T9"/>
                  </a:cxn>
                </a:cxnLst>
                <a:rect l="T15" t="T16" r="T17" b="T18"/>
                <a:pathLst>
                  <a:path w="16" h="17">
                    <a:moveTo>
                      <a:pt x="0" y="16"/>
                    </a:moveTo>
                    <a:lnTo>
                      <a:pt x="15" y="16"/>
                    </a:lnTo>
                    <a:lnTo>
                      <a:pt x="15" y="0"/>
                    </a:lnTo>
                    <a:lnTo>
                      <a:pt x="0" y="0"/>
                    </a:lnTo>
                    <a:lnTo>
                      <a:pt x="0" y="16"/>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835" name="Freeform 487"/>
              <p:cNvSpPr>
                <a:spLocks/>
              </p:cNvSpPr>
              <p:nvPr/>
            </p:nvSpPr>
            <p:spPr bwMode="auto">
              <a:xfrm>
                <a:off x="1848" y="3032"/>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836" name="Freeform 488"/>
              <p:cNvSpPr>
                <a:spLocks/>
              </p:cNvSpPr>
              <p:nvPr/>
            </p:nvSpPr>
            <p:spPr bwMode="auto">
              <a:xfrm>
                <a:off x="1864" y="3032"/>
                <a:ext cx="32" cy="17"/>
              </a:xfrm>
              <a:custGeom>
                <a:avLst/>
                <a:gdLst>
                  <a:gd name="T0" fmla="*/ 0 w 32"/>
                  <a:gd name="T1" fmla="*/ 16 h 17"/>
                  <a:gd name="T2" fmla="*/ 31 w 32"/>
                  <a:gd name="T3" fmla="*/ 16 h 17"/>
                  <a:gd name="T4" fmla="*/ 31 w 32"/>
                  <a:gd name="T5" fmla="*/ 0 h 17"/>
                  <a:gd name="T6" fmla="*/ 0 w 32"/>
                  <a:gd name="T7" fmla="*/ 0 h 17"/>
                  <a:gd name="T8" fmla="*/ 0 w 32"/>
                  <a:gd name="T9" fmla="*/ 16 h 17"/>
                  <a:gd name="T10" fmla="*/ 0 60000 65536"/>
                  <a:gd name="T11" fmla="*/ 0 60000 65536"/>
                  <a:gd name="T12" fmla="*/ 0 60000 65536"/>
                  <a:gd name="T13" fmla="*/ 0 60000 65536"/>
                  <a:gd name="T14" fmla="*/ 0 60000 65536"/>
                  <a:gd name="T15" fmla="*/ 0 w 32"/>
                  <a:gd name="T16" fmla="*/ 0 h 17"/>
                  <a:gd name="T17" fmla="*/ 32 w 32"/>
                  <a:gd name="T18" fmla="*/ 17 h 17"/>
                </a:gdLst>
                <a:ahLst/>
                <a:cxnLst>
                  <a:cxn ang="T10">
                    <a:pos x="T0" y="T1"/>
                  </a:cxn>
                  <a:cxn ang="T11">
                    <a:pos x="T2" y="T3"/>
                  </a:cxn>
                  <a:cxn ang="T12">
                    <a:pos x="T4" y="T5"/>
                  </a:cxn>
                  <a:cxn ang="T13">
                    <a:pos x="T6" y="T7"/>
                  </a:cxn>
                  <a:cxn ang="T14">
                    <a:pos x="T8" y="T9"/>
                  </a:cxn>
                </a:cxnLst>
                <a:rect l="T15" t="T16" r="T17" b="T18"/>
                <a:pathLst>
                  <a:path w="32" h="17">
                    <a:moveTo>
                      <a:pt x="0" y="16"/>
                    </a:moveTo>
                    <a:lnTo>
                      <a:pt x="31" y="16"/>
                    </a:lnTo>
                    <a:lnTo>
                      <a:pt x="31" y="0"/>
                    </a:lnTo>
                    <a:lnTo>
                      <a:pt x="0" y="0"/>
                    </a:lnTo>
                    <a:lnTo>
                      <a:pt x="0" y="16"/>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837" name="Freeform 489"/>
              <p:cNvSpPr>
                <a:spLocks/>
              </p:cNvSpPr>
              <p:nvPr/>
            </p:nvSpPr>
            <p:spPr bwMode="auto">
              <a:xfrm>
                <a:off x="1898" y="3032"/>
                <a:ext cx="14" cy="17"/>
              </a:xfrm>
              <a:custGeom>
                <a:avLst/>
                <a:gdLst>
                  <a:gd name="T0" fmla="*/ 0 w 14"/>
                  <a:gd name="T1" fmla="*/ 16 h 17"/>
                  <a:gd name="T2" fmla="*/ 13 w 14"/>
                  <a:gd name="T3" fmla="*/ 16 h 17"/>
                  <a:gd name="T4" fmla="*/ 13 w 14"/>
                  <a:gd name="T5" fmla="*/ 0 h 17"/>
                  <a:gd name="T6" fmla="*/ 0 w 14"/>
                  <a:gd name="T7" fmla="*/ 0 h 17"/>
                  <a:gd name="T8" fmla="*/ 0 w 14"/>
                  <a:gd name="T9" fmla="*/ 16 h 17"/>
                  <a:gd name="T10" fmla="*/ 0 60000 65536"/>
                  <a:gd name="T11" fmla="*/ 0 60000 65536"/>
                  <a:gd name="T12" fmla="*/ 0 60000 65536"/>
                  <a:gd name="T13" fmla="*/ 0 60000 65536"/>
                  <a:gd name="T14" fmla="*/ 0 60000 65536"/>
                  <a:gd name="T15" fmla="*/ 0 w 14"/>
                  <a:gd name="T16" fmla="*/ 0 h 17"/>
                  <a:gd name="T17" fmla="*/ 14 w 14"/>
                  <a:gd name="T18" fmla="*/ 17 h 17"/>
                </a:gdLst>
                <a:ahLst/>
                <a:cxnLst>
                  <a:cxn ang="T10">
                    <a:pos x="T0" y="T1"/>
                  </a:cxn>
                  <a:cxn ang="T11">
                    <a:pos x="T2" y="T3"/>
                  </a:cxn>
                  <a:cxn ang="T12">
                    <a:pos x="T4" y="T5"/>
                  </a:cxn>
                  <a:cxn ang="T13">
                    <a:pos x="T6" y="T7"/>
                  </a:cxn>
                  <a:cxn ang="T14">
                    <a:pos x="T8" y="T9"/>
                  </a:cxn>
                </a:cxnLst>
                <a:rect l="T15" t="T16" r="T17" b="T18"/>
                <a:pathLst>
                  <a:path w="14" h="17">
                    <a:moveTo>
                      <a:pt x="0" y="16"/>
                    </a:moveTo>
                    <a:lnTo>
                      <a:pt x="13" y="16"/>
                    </a:lnTo>
                    <a:lnTo>
                      <a:pt x="13" y="0"/>
                    </a:lnTo>
                    <a:lnTo>
                      <a:pt x="0" y="0"/>
                    </a:lnTo>
                    <a:lnTo>
                      <a:pt x="0" y="16"/>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838" name="Freeform 490"/>
              <p:cNvSpPr>
                <a:spLocks/>
              </p:cNvSpPr>
              <p:nvPr/>
            </p:nvSpPr>
            <p:spPr bwMode="auto">
              <a:xfrm>
                <a:off x="1914" y="3032"/>
                <a:ext cx="64" cy="17"/>
              </a:xfrm>
              <a:custGeom>
                <a:avLst/>
                <a:gdLst>
                  <a:gd name="T0" fmla="*/ 0 w 64"/>
                  <a:gd name="T1" fmla="*/ 16 h 17"/>
                  <a:gd name="T2" fmla="*/ 63 w 64"/>
                  <a:gd name="T3" fmla="*/ 16 h 17"/>
                  <a:gd name="T4" fmla="*/ 63 w 64"/>
                  <a:gd name="T5" fmla="*/ 0 h 17"/>
                  <a:gd name="T6" fmla="*/ 0 w 64"/>
                  <a:gd name="T7" fmla="*/ 0 h 17"/>
                  <a:gd name="T8" fmla="*/ 0 w 64"/>
                  <a:gd name="T9" fmla="*/ 16 h 17"/>
                  <a:gd name="T10" fmla="*/ 0 60000 65536"/>
                  <a:gd name="T11" fmla="*/ 0 60000 65536"/>
                  <a:gd name="T12" fmla="*/ 0 60000 65536"/>
                  <a:gd name="T13" fmla="*/ 0 60000 65536"/>
                  <a:gd name="T14" fmla="*/ 0 60000 65536"/>
                  <a:gd name="T15" fmla="*/ 0 w 64"/>
                  <a:gd name="T16" fmla="*/ 0 h 17"/>
                  <a:gd name="T17" fmla="*/ 64 w 64"/>
                  <a:gd name="T18" fmla="*/ 17 h 17"/>
                </a:gdLst>
                <a:ahLst/>
                <a:cxnLst>
                  <a:cxn ang="T10">
                    <a:pos x="T0" y="T1"/>
                  </a:cxn>
                  <a:cxn ang="T11">
                    <a:pos x="T2" y="T3"/>
                  </a:cxn>
                  <a:cxn ang="T12">
                    <a:pos x="T4" y="T5"/>
                  </a:cxn>
                  <a:cxn ang="T13">
                    <a:pos x="T6" y="T7"/>
                  </a:cxn>
                  <a:cxn ang="T14">
                    <a:pos x="T8" y="T9"/>
                  </a:cxn>
                </a:cxnLst>
                <a:rect l="T15" t="T16" r="T17" b="T18"/>
                <a:pathLst>
                  <a:path w="64" h="17">
                    <a:moveTo>
                      <a:pt x="0" y="16"/>
                    </a:moveTo>
                    <a:lnTo>
                      <a:pt x="63" y="16"/>
                    </a:lnTo>
                    <a:lnTo>
                      <a:pt x="63" y="0"/>
                    </a:lnTo>
                    <a:lnTo>
                      <a:pt x="0" y="0"/>
                    </a:lnTo>
                    <a:lnTo>
                      <a:pt x="0" y="16"/>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839" name="Freeform 491"/>
              <p:cNvSpPr>
                <a:spLocks/>
              </p:cNvSpPr>
              <p:nvPr/>
            </p:nvSpPr>
            <p:spPr bwMode="auto">
              <a:xfrm>
                <a:off x="1979" y="3032"/>
                <a:ext cx="64" cy="17"/>
              </a:xfrm>
              <a:custGeom>
                <a:avLst/>
                <a:gdLst>
                  <a:gd name="T0" fmla="*/ 0 w 64"/>
                  <a:gd name="T1" fmla="*/ 16 h 17"/>
                  <a:gd name="T2" fmla="*/ 63 w 64"/>
                  <a:gd name="T3" fmla="*/ 16 h 17"/>
                  <a:gd name="T4" fmla="*/ 63 w 64"/>
                  <a:gd name="T5" fmla="*/ 0 h 17"/>
                  <a:gd name="T6" fmla="*/ 0 w 64"/>
                  <a:gd name="T7" fmla="*/ 0 h 17"/>
                  <a:gd name="T8" fmla="*/ 0 w 64"/>
                  <a:gd name="T9" fmla="*/ 16 h 17"/>
                  <a:gd name="T10" fmla="*/ 0 60000 65536"/>
                  <a:gd name="T11" fmla="*/ 0 60000 65536"/>
                  <a:gd name="T12" fmla="*/ 0 60000 65536"/>
                  <a:gd name="T13" fmla="*/ 0 60000 65536"/>
                  <a:gd name="T14" fmla="*/ 0 60000 65536"/>
                  <a:gd name="T15" fmla="*/ 0 w 64"/>
                  <a:gd name="T16" fmla="*/ 0 h 17"/>
                  <a:gd name="T17" fmla="*/ 64 w 64"/>
                  <a:gd name="T18" fmla="*/ 17 h 17"/>
                </a:gdLst>
                <a:ahLst/>
                <a:cxnLst>
                  <a:cxn ang="T10">
                    <a:pos x="T0" y="T1"/>
                  </a:cxn>
                  <a:cxn ang="T11">
                    <a:pos x="T2" y="T3"/>
                  </a:cxn>
                  <a:cxn ang="T12">
                    <a:pos x="T4" y="T5"/>
                  </a:cxn>
                  <a:cxn ang="T13">
                    <a:pos x="T6" y="T7"/>
                  </a:cxn>
                  <a:cxn ang="T14">
                    <a:pos x="T8" y="T9"/>
                  </a:cxn>
                </a:cxnLst>
                <a:rect l="T15" t="T16" r="T17" b="T18"/>
                <a:pathLst>
                  <a:path w="64" h="17">
                    <a:moveTo>
                      <a:pt x="0" y="16"/>
                    </a:moveTo>
                    <a:lnTo>
                      <a:pt x="63" y="16"/>
                    </a:lnTo>
                    <a:lnTo>
                      <a:pt x="63" y="0"/>
                    </a:lnTo>
                    <a:lnTo>
                      <a:pt x="0" y="0"/>
                    </a:lnTo>
                    <a:lnTo>
                      <a:pt x="0" y="16"/>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840" name="Freeform 492"/>
              <p:cNvSpPr>
                <a:spLocks/>
              </p:cNvSpPr>
              <p:nvPr/>
            </p:nvSpPr>
            <p:spPr bwMode="auto">
              <a:xfrm>
                <a:off x="2046" y="3032"/>
                <a:ext cx="47" cy="17"/>
              </a:xfrm>
              <a:custGeom>
                <a:avLst/>
                <a:gdLst>
                  <a:gd name="T0" fmla="*/ 0 w 47"/>
                  <a:gd name="T1" fmla="*/ 16 h 17"/>
                  <a:gd name="T2" fmla="*/ 46 w 47"/>
                  <a:gd name="T3" fmla="*/ 16 h 17"/>
                  <a:gd name="T4" fmla="*/ 46 w 47"/>
                  <a:gd name="T5" fmla="*/ 0 h 17"/>
                  <a:gd name="T6" fmla="*/ 0 w 47"/>
                  <a:gd name="T7" fmla="*/ 0 h 17"/>
                  <a:gd name="T8" fmla="*/ 0 w 47"/>
                  <a:gd name="T9" fmla="*/ 16 h 17"/>
                  <a:gd name="T10" fmla="*/ 0 60000 65536"/>
                  <a:gd name="T11" fmla="*/ 0 60000 65536"/>
                  <a:gd name="T12" fmla="*/ 0 60000 65536"/>
                  <a:gd name="T13" fmla="*/ 0 60000 65536"/>
                  <a:gd name="T14" fmla="*/ 0 60000 65536"/>
                  <a:gd name="T15" fmla="*/ 0 w 47"/>
                  <a:gd name="T16" fmla="*/ 0 h 17"/>
                  <a:gd name="T17" fmla="*/ 47 w 47"/>
                  <a:gd name="T18" fmla="*/ 17 h 17"/>
                </a:gdLst>
                <a:ahLst/>
                <a:cxnLst>
                  <a:cxn ang="T10">
                    <a:pos x="T0" y="T1"/>
                  </a:cxn>
                  <a:cxn ang="T11">
                    <a:pos x="T2" y="T3"/>
                  </a:cxn>
                  <a:cxn ang="T12">
                    <a:pos x="T4" y="T5"/>
                  </a:cxn>
                  <a:cxn ang="T13">
                    <a:pos x="T6" y="T7"/>
                  </a:cxn>
                  <a:cxn ang="T14">
                    <a:pos x="T8" y="T9"/>
                  </a:cxn>
                </a:cxnLst>
                <a:rect l="T15" t="T16" r="T17" b="T18"/>
                <a:pathLst>
                  <a:path w="47" h="17">
                    <a:moveTo>
                      <a:pt x="0" y="16"/>
                    </a:moveTo>
                    <a:lnTo>
                      <a:pt x="46" y="16"/>
                    </a:lnTo>
                    <a:lnTo>
                      <a:pt x="46" y="0"/>
                    </a:lnTo>
                    <a:lnTo>
                      <a:pt x="0" y="0"/>
                    </a:lnTo>
                    <a:lnTo>
                      <a:pt x="0" y="16"/>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841" name="Freeform 493"/>
              <p:cNvSpPr>
                <a:spLocks/>
              </p:cNvSpPr>
              <p:nvPr/>
            </p:nvSpPr>
            <p:spPr bwMode="auto">
              <a:xfrm>
                <a:off x="2095" y="3032"/>
                <a:ext cx="14" cy="17"/>
              </a:xfrm>
              <a:custGeom>
                <a:avLst/>
                <a:gdLst>
                  <a:gd name="T0" fmla="*/ 0 w 14"/>
                  <a:gd name="T1" fmla="*/ 16 h 17"/>
                  <a:gd name="T2" fmla="*/ 13 w 14"/>
                  <a:gd name="T3" fmla="*/ 16 h 17"/>
                  <a:gd name="T4" fmla="*/ 13 w 14"/>
                  <a:gd name="T5" fmla="*/ 0 h 17"/>
                  <a:gd name="T6" fmla="*/ 0 w 14"/>
                  <a:gd name="T7" fmla="*/ 0 h 17"/>
                  <a:gd name="T8" fmla="*/ 0 w 14"/>
                  <a:gd name="T9" fmla="*/ 16 h 17"/>
                  <a:gd name="T10" fmla="*/ 0 60000 65536"/>
                  <a:gd name="T11" fmla="*/ 0 60000 65536"/>
                  <a:gd name="T12" fmla="*/ 0 60000 65536"/>
                  <a:gd name="T13" fmla="*/ 0 60000 65536"/>
                  <a:gd name="T14" fmla="*/ 0 60000 65536"/>
                  <a:gd name="T15" fmla="*/ 0 w 14"/>
                  <a:gd name="T16" fmla="*/ 0 h 17"/>
                  <a:gd name="T17" fmla="*/ 14 w 14"/>
                  <a:gd name="T18" fmla="*/ 17 h 17"/>
                </a:gdLst>
                <a:ahLst/>
                <a:cxnLst>
                  <a:cxn ang="T10">
                    <a:pos x="T0" y="T1"/>
                  </a:cxn>
                  <a:cxn ang="T11">
                    <a:pos x="T2" y="T3"/>
                  </a:cxn>
                  <a:cxn ang="T12">
                    <a:pos x="T4" y="T5"/>
                  </a:cxn>
                  <a:cxn ang="T13">
                    <a:pos x="T6" y="T7"/>
                  </a:cxn>
                  <a:cxn ang="T14">
                    <a:pos x="T8" y="T9"/>
                  </a:cxn>
                </a:cxnLst>
                <a:rect l="T15" t="T16" r="T17" b="T18"/>
                <a:pathLst>
                  <a:path w="14" h="17">
                    <a:moveTo>
                      <a:pt x="0" y="16"/>
                    </a:moveTo>
                    <a:lnTo>
                      <a:pt x="13" y="16"/>
                    </a:lnTo>
                    <a:lnTo>
                      <a:pt x="13" y="0"/>
                    </a:lnTo>
                    <a:lnTo>
                      <a:pt x="0" y="0"/>
                    </a:lnTo>
                    <a:lnTo>
                      <a:pt x="0" y="16"/>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842" name="Freeform 494"/>
              <p:cNvSpPr>
                <a:spLocks/>
              </p:cNvSpPr>
              <p:nvPr/>
            </p:nvSpPr>
            <p:spPr bwMode="auto">
              <a:xfrm>
                <a:off x="1242" y="3015"/>
                <a:ext cx="14" cy="16"/>
              </a:xfrm>
              <a:custGeom>
                <a:avLst/>
                <a:gdLst>
                  <a:gd name="T0" fmla="*/ 0 w 14"/>
                  <a:gd name="T1" fmla="*/ 15 h 16"/>
                  <a:gd name="T2" fmla="*/ 13 w 14"/>
                  <a:gd name="T3" fmla="*/ 15 h 16"/>
                  <a:gd name="T4" fmla="*/ 13 w 14"/>
                  <a:gd name="T5" fmla="*/ 0 h 16"/>
                  <a:gd name="T6" fmla="*/ 0 w 14"/>
                  <a:gd name="T7" fmla="*/ 0 h 16"/>
                  <a:gd name="T8" fmla="*/ 0 w 14"/>
                  <a:gd name="T9" fmla="*/ 15 h 16"/>
                  <a:gd name="T10" fmla="*/ 0 60000 65536"/>
                  <a:gd name="T11" fmla="*/ 0 60000 65536"/>
                  <a:gd name="T12" fmla="*/ 0 60000 65536"/>
                  <a:gd name="T13" fmla="*/ 0 60000 65536"/>
                  <a:gd name="T14" fmla="*/ 0 60000 65536"/>
                  <a:gd name="T15" fmla="*/ 0 w 14"/>
                  <a:gd name="T16" fmla="*/ 0 h 16"/>
                  <a:gd name="T17" fmla="*/ 14 w 14"/>
                  <a:gd name="T18" fmla="*/ 16 h 16"/>
                </a:gdLst>
                <a:ahLst/>
                <a:cxnLst>
                  <a:cxn ang="T10">
                    <a:pos x="T0" y="T1"/>
                  </a:cxn>
                  <a:cxn ang="T11">
                    <a:pos x="T2" y="T3"/>
                  </a:cxn>
                  <a:cxn ang="T12">
                    <a:pos x="T4" y="T5"/>
                  </a:cxn>
                  <a:cxn ang="T13">
                    <a:pos x="T6" y="T7"/>
                  </a:cxn>
                  <a:cxn ang="T14">
                    <a:pos x="T8" y="T9"/>
                  </a:cxn>
                </a:cxnLst>
                <a:rect l="T15" t="T16" r="T17" b="T18"/>
                <a:pathLst>
                  <a:path w="14" h="16">
                    <a:moveTo>
                      <a:pt x="0" y="15"/>
                    </a:moveTo>
                    <a:lnTo>
                      <a:pt x="13" y="15"/>
                    </a:lnTo>
                    <a:lnTo>
                      <a:pt x="13" y="0"/>
                    </a:lnTo>
                    <a:lnTo>
                      <a:pt x="0" y="0"/>
                    </a:lnTo>
                    <a:lnTo>
                      <a:pt x="0" y="15"/>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843" name="Freeform 495"/>
              <p:cNvSpPr>
                <a:spLocks/>
              </p:cNvSpPr>
              <p:nvPr/>
            </p:nvSpPr>
            <p:spPr bwMode="auto">
              <a:xfrm>
                <a:off x="1422" y="3015"/>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844" name="Freeform 496"/>
              <p:cNvSpPr>
                <a:spLocks/>
              </p:cNvSpPr>
              <p:nvPr/>
            </p:nvSpPr>
            <p:spPr bwMode="auto">
              <a:xfrm>
                <a:off x="1438" y="3015"/>
                <a:ext cx="16" cy="16"/>
              </a:xfrm>
              <a:custGeom>
                <a:avLst/>
                <a:gdLst>
                  <a:gd name="T0" fmla="*/ 0 w 16"/>
                  <a:gd name="T1" fmla="*/ 15 h 16"/>
                  <a:gd name="T2" fmla="*/ 15 w 16"/>
                  <a:gd name="T3" fmla="*/ 15 h 16"/>
                  <a:gd name="T4" fmla="*/ 15 w 16"/>
                  <a:gd name="T5" fmla="*/ 0 h 16"/>
                  <a:gd name="T6" fmla="*/ 0 w 16"/>
                  <a:gd name="T7" fmla="*/ 0 h 16"/>
                  <a:gd name="T8" fmla="*/ 0 w 16"/>
                  <a:gd name="T9" fmla="*/ 15 h 16"/>
                  <a:gd name="T10" fmla="*/ 0 60000 65536"/>
                  <a:gd name="T11" fmla="*/ 0 60000 65536"/>
                  <a:gd name="T12" fmla="*/ 0 60000 65536"/>
                  <a:gd name="T13" fmla="*/ 0 60000 65536"/>
                  <a:gd name="T14" fmla="*/ 0 60000 65536"/>
                  <a:gd name="T15" fmla="*/ 0 w 16"/>
                  <a:gd name="T16" fmla="*/ 0 h 16"/>
                  <a:gd name="T17" fmla="*/ 16 w 16"/>
                  <a:gd name="T18" fmla="*/ 16 h 16"/>
                </a:gdLst>
                <a:ahLst/>
                <a:cxnLst>
                  <a:cxn ang="T10">
                    <a:pos x="T0" y="T1"/>
                  </a:cxn>
                  <a:cxn ang="T11">
                    <a:pos x="T2" y="T3"/>
                  </a:cxn>
                  <a:cxn ang="T12">
                    <a:pos x="T4" y="T5"/>
                  </a:cxn>
                  <a:cxn ang="T13">
                    <a:pos x="T6" y="T7"/>
                  </a:cxn>
                  <a:cxn ang="T14">
                    <a:pos x="T8" y="T9"/>
                  </a:cxn>
                </a:cxnLst>
                <a:rect l="T15" t="T16" r="T17" b="T18"/>
                <a:pathLst>
                  <a:path w="16" h="16">
                    <a:moveTo>
                      <a:pt x="0" y="15"/>
                    </a:moveTo>
                    <a:lnTo>
                      <a:pt x="15" y="15"/>
                    </a:lnTo>
                    <a:lnTo>
                      <a:pt x="15" y="0"/>
                    </a:lnTo>
                    <a:lnTo>
                      <a:pt x="0" y="0"/>
                    </a:lnTo>
                    <a:lnTo>
                      <a:pt x="0" y="15"/>
                    </a:lnTo>
                  </a:path>
                </a:pathLst>
              </a:custGeom>
              <a:solidFill>
                <a:srgbClr val="FFFF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845" name="Freeform 497" descr="Light horizontal"/>
              <p:cNvSpPr>
                <a:spLocks/>
              </p:cNvSpPr>
              <p:nvPr/>
            </p:nvSpPr>
            <p:spPr bwMode="auto">
              <a:xfrm>
                <a:off x="1455" y="3015"/>
                <a:ext cx="14" cy="16"/>
              </a:xfrm>
              <a:custGeom>
                <a:avLst/>
                <a:gdLst>
                  <a:gd name="T0" fmla="*/ 0 w 14"/>
                  <a:gd name="T1" fmla="*/ 15 h 16"/>
                  <a:gd name="T2" fmla="*/ 13 w 14"/>
                  <a:gd name="T3" fmla="*/ 15 h 16"/>
                  <a:gd name="T4" fmla="*/ 13 w 14"/>
                  <a:gd name="T5" fmla="*/ 0 h 16"/>
                  <a:gd name="T6" fmla="*/ 0 w 14"/>
                  <a:gd name="T7" fmla="*/ 0 h 16"/>
                  <a:gd name="T8" fmla="*/ 0 w 14"/>
                  <a:gd name="T9" fmla="*/ 15 h 16"/>
                  <a:gd name="T10" fmla="*/ 0 60000 65536"/>
                  <a:gd name="T11" fmla="*/ 0 60000 65536"/>
                  <a:gd name="T12" fmla="*/ 0 60000 65536"/>
                  <a:gd name="T13" fmla="*/ 0 60000 65536"/>
                  <a:gd name="T14" fmla="*/ 0 60000 65536"/>
                  <a:gd name="T15" fmla="*/ 0 w 14"/>
                  <a:gd name="T16" fmla="*/ 0 h 16"/>
                  <a:gd name="T17" fmla="*/ 14 w 14"/>
                  <a:gd name="T18" fmla="*/ 16 h 16"/>
                </a:gdLst>
                <a:ahLst/>
                <a:cxnLst>
                  <a:cxn ang="T10">
                    <a:pos x="T0" y="T1"/>
                  </a:cxn>
                  <a:cxn ang="T11">
                    <a:pos x="T2" y="T3"/>
                  </a:cxn>
                  <a:cxn ang="T12">
                    <a:pos x="T4" y="T5"/>
                  </a:cxn>
                  <a:cxn ang="T13">
                    <a:pos x="T6" y="T7"/>
                  </a:cxn>
                  <a:cxn ang="T14">
                    <a:pos x="T8" y="T9"/>
                  </a:cxn>
                </a:cxnLst>
                <a:rect l="T15" t="T16" r="T17" b="T18"/>
                <a:pathLst>
                  <a:path w="14" h="16">
                    <a:moveTo>
                      <a:pt x="0" y="15"/>
                    </a:moveTo>
                    <a:lnTo>
                      <a:pt x="13" y="15"/>
                    </a:lnTo>
                    <a:lnTo>
                      <a:pt x="13" y="0"/>
                    </a:lnTo>
                    <a:lnTo>
                      <a:pt x="0" y="0"/>
                    </a:lnTo>
                    <a:lnTo>
                      <a:pt x="0" y="15"/>
                    </a:lnTo>
                  </a:path>
                </a:pathLst>
              </a:custGeom>
              <a:pattFill prst="ltHorz">
                <a:fgClr>
                  <a:srgbClr val="FF0000"/>
                </a:fgClr>
                <a:bgClr>
                  <a:srgbClr val="C0F0FF"/>
                </a:bgClr>
              </a:patt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846" name="Freeform 498"/>
              <p:cNvSpPr>
                <a:spLocks/>
              </p:cNvSpPr>
              <p:nvPr/>
            </p:nvSpPr>
            <p:spPr bwMode="auto">
              <a:xfrm>
                <a:off x="1471" y="3015"/>
                <a:ext cx="31" cy="16"/>
              </a:xfrm>
              <a:custGeom>
                <a:avLst/>
                <a:gdLst>
                  <a:gd name="T0" fmla="*/ 0 w 31"/>
                  <a:gd name="T1" fmla="*/ 15 h 16"/>
                  <a:gd name="T2" fmla="*/ 30 w 31"/>
                  <a:gd name="T3" fmla="*/ 15 h 16"/>
                  <a:gd name="T4" fmla="*/ 30 w 31"/>
                  <a:gd name="T5" fmla="*/ 0 h 16"/>
                  <a:gd name="T6" fmla="*/ 0 w 31"/>
                  <a:gd name="T7" fmla="*/ 0 h 16"/>
                  <a:gd name="T8" fmla="*/ 0 w 31"/>
                  <a:gd name="T9" fmla="*/ 15 h 16"/>
                  <a:gd name="T10" fmla="*/ 0 60000 65536"/>
                  <a:gd name="T11" fmla="*/ 0 60000 65536"/>
                  <a:gd name="T12" fmla="*/ 0 60000 65536"/>
                  <a:gd name="T13" fmla="*/ 0 60000 65536"/>
                  <a:gd name="T14" fmla="*/ 0 60000 65536"/>
                  <a:gd name="T15" fmla="*/ 0 w 31"/>
                  <a:gd name="T16" fmla="*/ 0 h 16"/>
                  <a:gd name="T17" fmla="*/ 31 w 31"/>
                  <a:gd name="T18" fmla="*/ 16 h 16"/>
                </a:gdLst>
                <a:ahLst/>
                <a:cxnLst>
                  <a:cxn ang="T10">
                    <a:pos x="T0" y="T1"/>
                  </a:cxn>
                  <a:cxn ang="T11">
                    <a:pos x="T2" y="T3"/>
                  </a:cxn>
                  <a:cxn ang="T12">
                    <a:pos x="T4" y="T5"/>
                  </a:cxn>
                  <a:cxn ang="T13">
                    <a:pos x="T6" y="T7"/>
                  </a:cxn>
                  <a:cxn ang="T14">
                    <a:pos x="T8" y="T9"/>
                  </a:cxn>
                </a:cxnLst>
                <a:rect l="T15" t="T16" r="T17" b="T18"/>
                <a:pathLst>
                  <a:path w="31" h="16">
                    <a:moveTo>
                      <a:pt x="0" y="15"/>
                    </a:moveTo>
                    <a:lnTo>
                      <a:pt x="30" y="15"/>
                    </a:lnTo>
                    <a:lnTo>
                      <a:pt x="30" y="0"/>
                    </a:lnTo>
                    <a:lnTo>
                      <a:pt x="0" y="0"/>
                    </a:lnTo>
                    <a:lnTo>
                      <a:pt x="0" y="15"/>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847" name="Freeform 499"/>
              <p:cNvSpPr>
                <a:spLocks/>
              </p:cNvSpPr>
              <p:nvPr/>
            </p:nvSpPr>
            <p:spPr bwMode="auto">
              <a:xfrm>
                <a:off x="1503" y="3015"/>
                <a:ext cx="65" cy="16"/>
              </a:xfrm>
              <a:custGeom>
                <a:avLst/>
                <a:gdLst>
                  <a:gd name="T0" fmla="*/ 0 w 65"/>
                  <a:gd name="T1" fmla="*/ 15 h 16"/>
                  <a:gd name="T2" fmla="*/ 64 w 65"/>
                  <a:gd name="T3" fmla="*/ 15 h 16"/>
                  <a:gd name="T4" fmla="*/ 64 w 65"/>
                  <a:gd name="T5" fmla="*/ 0 h 16"/>
                  <a:gd name="T6" fmla="*/ 0 w 65"/>
                  <a:gd name="T7" fmla="*/ 0 h 16"/>
                  <a:gd name="T8" fmla="*/ 0 w 65"/>
                  <a:gd name="T9" fmla="*/ 15 h 16"/>
                  <a:gd name="T10" fmla="*/ 0 60000 65536"/>
                  <a:gd name="T11" fmla="*/ 0 60000 65536"/>
                  <a:gd name="T12" fmla="*/ 0 60000 65536"/>
                  <a:gd name="T13" fmla="*/ 0 60000 65536"/>
                  <a:gd name="T14" fmla="*/ 0 60000 65536"/>
                  <a:gd name="T15" fmla="*/ 0 w 65"/>
                  <a:gd name="T16" fmla="*/ 0 h 16"/>
                  <a:gd name="T17" fmla="*/ 65 w 65"/>
                  <a:gd name="T18" fmla="*/ 16 h 16"/>
                </a:gdLst>
                <a:ahLst/>
                <a:cxnLst>
                  <a:cxn ang="T10">
                    <a:pos x="T0" y="T1"/>
                  </a:cxn>
                  <a:cxn ang="T11">
                    <a:pos x="T2" y="T3"/>
                  </a:cxn>
                  <a:cxn ang="T12">
                    <a:pos x="T4" y="T5"/>
                  </a:cxn>
                  <a:cxn ang="T13">
                    <a:pos x="T6" y="T7"/>
                  </a:cxn>
                  <a:cxn ang="T14">
                    <a:pos x="T8" y="T9"/>
                  </a:cxn>
                </a:cxnLst>
                <a:rect l="T15" t="T16" r="T17" b="T18"/>
                <a:pathLst>
                  <a:path w="65" h="16">
                    <a:moveTo>
                      <a:pt x="0" y="15"/>
                    </a:moveTo>
                    <a:lnTo>
                      <a:pt x="64" y="15"/>
                    </a:lnTo>
                    <a:lnTo>
                      <a:pt x="64" y="0"/>
                    </a:lnTo>
                    <a:lnTo>
                      <a:pt x="0" y="0"/>
                    </a:lnTo>
                    <a:lnTo>
                      <a:pt x="0" y="15"/>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848" name="Freeform 500"/>
              <p:cNvSpPr>
                <a:spLocks/>
              </p:cNvSpPr>
              <p:nvPr/>
            </p:nvSpPr>
            <p:spPr bwMode="auto">
              <a:xfrm>
                <a:off x="1569" y="3015"/>
                <a:ext cx="65" cy="16"/>
              </a:xfrm>
              <a:custGeom>
                <a:avLst/>
                <a:gdLst>
                  <a:gd name="T0" fmla="*/ 0 w 65"/>
                  <a:gd name="T1" fmla="*/ 15 h 16"/>
                  <a:gd name="T2" fmla="*/ 64 w 65"/>
                  <a:gd name="T3" fmla="*/ 15 h 16"/>
                  <a:gd name="T4" fmla="*/ 64 w 65"/>
                  <a:gd name="T5" fmla="*/ 0 h 16"/>
                  <a:gd name="T6" fmla="*/ 0 w 65"/>
                  <a:gd name="T7" fmla="*/ 0 h 16"/>
                  <a:gd name="T8" fmla="*/ 0 w 65"/>
                  <a:gd name="T9" fmla="*/ 15 h 16"/>
                  <a:gd name="T10" fmla="*/ 0 60000 65536"/>
                  <a:gd name="T11" fmla="*/ 0 60000 65536"/>
                  <a:gd name="T12" fmla="*/ 0 60000 65536"/>
                  <a:gd name="T13" fmla="*/ 0 60000 65536"/>
                  <a:gd name="T14" fmla="*/ 0 60000 65536"/>
                  <a:gd name="T15" fmla="*/ 0 w 65"/>
                  <a:gd name="T16" fmla="*/ 0 h 16"/>
                  <a:gd name="T17" fmla="*/ 65 w 65"/>
                  <a:gd name="T18" fmla="*/ 16 h 16"/>
                </a:gdLst>
                <a:ahLst/>
                <a:cxnLst>
                  <a:cxn ang="T10">
                    <a:pos x="T0" y="T1"/>
                  </a:cxn>
                  <a:cxn ang="T11">
                    <a:pos x="T2" y="T3"/>
                  </a:cxn>
                  <a:cxn ang="T12">
                    <a:pos x="T4" y="T5"/>
                  </a:cxn>
                  <a:cxn ang="T13">
                    <a:pos x="T6" y="T7"/>
                  </a:cxn>
                  <a:cxn ang="T14">
                    <a:pos x="T8" y="T9"/>
                  </a:cxn>
                </a:cxnLst>
                <a:rect l="T15" t="T16" r="T17" b="T18"/>
                <a:pathLst>
                  <a:path w="65" h="16">
                    <a:moveTo>
                      <a:pt x="0" y="15"/>
                    </a:moveTo>
                    <a:lnTo>
                      <a:pt x="64" y="15"/>
                    </a:lnTo>
                    <a:lnTo>
                      <a:pt x="64" y="0"/>
                    </a:lnTo>
                    <a:lnTo>
                      <a:pt x="0" y="0"/>
                    </a:lnTo>
                    <a:lnTo>
                      <a:pt x="0" y="15"/>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849" name="Freeform 501"/>
              <p:cNvSpPr>
                <a:spLocks/>
              </p:cNvSpPr>
              <p:nvPr/>
            </p:nvSpPr>
            <p:spPr bwMode="auto">
              <a:xfrm>
                <a:off x="1635" y="3015"/>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850" name="Freeform 502"/>
              <p:cNvSpPr>
                <a:spLocks/>
              </p:cNvSpPr>
              <p:nvPr/>
            </p:nvSpPr>
            <p:spPr bwMode="auto">
              <a:xfrm>
                <a:off x="1651" y="3015"/>
                <a:ext cx="32" cy="16"/>
              </a:xfrm>
              <a:custGeom>
                <a:avLst/>
                <a:gdLst>
                  <a:gd name="T0" fmla="*/ 0 w 32"/>
                  <a:gd name="T1" fmla="*/ 15 h 16"/>
                  <a:gd name="T2" fmla="*/ 31 w 32"/>
                  <a:gd name="T3" fmla="*/ 15 h 16"/>
                  <a:gd name="T4" fmla="*/ 31 w 32"/>
                  <a:gd name="T5" fmla="*/ 0 h 16"/>
                  <a:gd name="T6" fmla="*/ 0 w 32"/>
                  <a:gd name="T7" fmla="*/ 0 h 16"/>
                  <a:gd name="T8" fmla="*/ 0 w 32"/>
                  <a:gd name="T9" fmla="*/ 15 h 16"/>
                  <a:gd name="T10" fmla="*/ 0 60000 65536"/>
                  <a:gd name="T11" fmla="*/ 0 60000 65536"/>
                  <a:gd name="T12" fmla="*/ 0 60000 65536"/>
                  <a:gd name="T13" fmla="*/ 0 60000 65536"/>
                  <a:gd name="T14" fmla="*/ 0 60000 65536"/>
                  <a:gd name="T15" fmla="*/ 0 w 32"/>
                  <a:gd name="T16" fmla="*/ 0 h 16"/>
                  <a:gd name="T17" fmla="*/ 32 w 32"/>
                  <a:gd name="T18" fmla="*/ 16 h 16"/>
                </a:gdLst>
                <a:ahLst/>
                <a:cxnLst>
                  <a:cxn ang="T10">
                    <a:pos x="T0" y="T1"/>
                  </a:cxn>
                  <a:cxn ang="T11">
                    <a:pos x="T2" y="T3"/>
                  </a:cxn>
                  <a:cxn ang="T12">
                    <a:pos x="T4" y="T5"/>
                  </a:cxn>
                  <a:cxn ang="T13">
                    <a:pos x="T6" y="T7"/>
                  </a:cxn>
                  <a:cxn ang="T14">
                    <a:pos x="T8" y="T9"/>
                  </a:cxn>
                </a:cxnLst>
                <a:rect l="T15" t="T16" r="T17" b="T18"/>
                <a:pathLst>
                  <a:path w="32" h="16">
                    <a:moveTo>
                      <a:pt x="0" y="15"/>
                    </a:moveTo>
                    <a:lnTo>
                      <a:pt x="31" y="15"/>
                    </a:lnTo>
                    <a:lnTo>
                      <a:pt x="31" y="0"/>
                    </a:lnTo>
                    <a:lnTo>
                      <a:pt x="0" y="0"/>
                    </a:lnTo>
                    <a:lnTo>
                      <a:pt x="0" y="15"/>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851" name="Freeform 503"/>
              <p:cNvSpPr>
                <a:spLocks/>
              </p:cNvSpPr>
              <p:nvPr/>
            </p:nvSpPr>
            <p:spPr bwMode="auto">
              <a:xfrm>
                <a:off x="1684" y="3015"/>
                <a:ext cx="16" cy="16"/>
              </a:xfrm>
              <a:custGeom>
                <a:avLst/>
                <a:gdLst>
                  <a:gd name="T0" fmla="*/ 0 w 16"/>
                  <a:gd name="T1" fmla="*/ 15 h 16"/>
                  <a:gd name="T2" fmla="*/ 15 w 16"/>
                  <a:gd name="T3" fmla="*/ 15 h 16"/>
                  <a:gd name="T4" fmla="*/ 15 w 16"/>
                  <a:gd name="T5" fmla="*/ 0 h 16"/>
                  <a:gd name="T6" fmla="*/ 0 w 16"/>
                  <a:gd name="T7" fmla="*/ 0 h 16"/>
                  <a:gd name="T8" fmla="*/ 0 w 16"/>
                  <a:gd name="T9" fmla="*/ 15 h 16"/>
                  <a:gd name="T10" fmla="*/ 0 60000 65536"/>
                  <a:gd name="T11" fmla="*/ 0 60000 65536"/>
                  <a:gd name="T12" fmla="*/ 0 60000 65536"/>
                  <a:gd name="T13" fmla="*/ 0 60000 65536"/>
                  <a:gd name="T14" fmla="*/ 0 60000 65536"/>
                  <a:gd name="T15" fmla="*/ 0 w 16"/>
                  <a:gd name="T16" fmla="*/ 0 h 16"/>
                  <a:gd name="T17" fmla="*/ 16 w 16"/>
                  <a:gd name="T18" fmla="*/ 16 h 16"/>
                </a:gdLst>
                <a:ahLst/>
                <a:cxnLst>
                  <a:cxn ang="T10">
                    <a:pos x="T0" y="T1"/>
                  </a:cxn>
                  <a:cxn ang="T11">
                    <a:pos x="T2" y="T3"/>
                  </a:cxn>
                  <a:cxn ang="T12">
                    <a:pos x="T4" y="T5"/>
                  </a:cxn>
                  <a:cxn ang="T13">
                    <a:pos x="T6" y="T7"/>
                  </a:cxn>
                  <a:cxn ang="T14">
                    <a:pos x="T8" y="T9"/>
                  </a:cxn>
                </a:cxnLst>
                <a:rect l="T15" t="T16" r="T17" b="T18"/>
                <a:pathLst>
                  <a:path w="16" h="16">
                    <a:moveTo>
                      <a:pt x="0" y="15"/>
                    </a:moveTo>
                    <a:lnTo>
                      <a:pt x="15" y="15"/>
                    </a:lnTo>
                    <a:lnTo>
                      <a:pt x="15" y="0"/>
                    </a:lnTo>
                    <a:lnTo>
                      <a:pt x="0" y="0"/>
                    </a:lnTo>
                    <a:lnTo>
                      <a:pt x="0" y="15"/>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852" name="Freeform 504"/>
              <p:cNvSpPr>
                <a:spLocks/>
              </p:cNvSpPr>
              <p:nvPr/>
            </p:nvSpPr>
            <p:spPr bwMode="auto">
              <a:xfrm>
                <a:off x="1700" y="3015"/>
                <a:ext cx="16" cy="16"/>
              </a:xfrm>
              <a:custGeom>
                <a:avLst/>
                <a:gdLst>
                  <a:gd name="T0" fmla="*/ 0 w 16"/>
                  <a:gd name="T1" fmla="*/ 15 h 16"/>
                  <a:gd name="T2" fmla="*/ 15 w 16"/>
                  <a:gd name="T3" fmla="*/ 15 h 16"/>
                  <a:gd name="T4" fmla="*/ 15 w 16"/>
                  <a:gd name="T5" fmla="*/ 0 h 16"/>
                  <a:gd name="T6" fmla="*/ 0 w 16"/>
                  <a:gd name="T7" fmla="*/ 0 h 16"/>
                  <a:gd name="T8" fmla="*/ 0 w 16"/>
                  <a:gd name="T9" fmla="*/ 15 h 16"/>
                  <a:gd name="T10" fmla="*/ 0 60000 65536"/>
                  <a:gd name="T11" fmla="*/ 0 60000 65536"/>
                  <a:gd name="T12" fmla="*/ 0 60000 65536"/>
                  <a:gd name="T13" fmla="*/ 0 60000 65536"/>
                  <a:gd name="T14" fmla="*/ 0 60000 65536"/>
                  <a:gd name="T15" fmla="*/ 0 w 16"/>
                  <a:gd name="T16" fmla="*/ 0 h 16"/>
                  <a:gd name="T17" fmla="*/ 16 w 16"/>
                  <a:gd name="T18" fmla="*/ 16 h 16"/>
                </a:gdLst>
                <a:ahLst/>
                <a:cxnLst>
                  <a:cxn ang="T10">
                    <a:pos x="T0" y="T1"/>
                  </a:cxn>
                  <a:cxn ang="T11">
                    <a:pos x="T2" y="T3"/>
                  </a:cxn>
                  <a:cxn ang="T12">
                    <a:pos x="T4" y="T5"/>
                  </a:cxn>
                  <a:cxn ang="T13">
                    <a:pos x="T6" y="T7"/>
                  </a:cxn>
                  <a:cxn ang="T14">
                    <a:pos x="T8" y="T9"/>
                  </a:cxn>
                </a:cxnLst>
                <a:rect l="T15" t="T16" r="T17" b="T18"/>
                <a:pathLst>
                  <a:path w="16" h="16">
                    <a:moveTo>
                      <a:pt x="0" y="15"/>
                    </a:moveTo>
                    <a:lnTo>
                      <a:pt x="15" y="15"/>
                    </a:lnTo>
                    <a:lnTo>
                      <a:pt x="15" y="0"/>
                    </a:lnTo>
                    <a:lnTo>
                      <a:pt x="0" y="0"/>
                    </a:lnTo>
                    <a:lnTo>
                      <a:pt x="0" y="15"/>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853" name="Freeform 505"/>
              <p:cNvSpPr>
                <a:spLocks/>
              </p:cNvSpPr>
              <p:nvPr/>
            </p:nvSpPr>
            <p:spPr bwMode="auto">
              <a:xfrm>
                <a:off x="1717" y="3015"/>
                <a:ext cx="47" cy="16"/>
              </a:xfrm>
              <a:custGeom>
                <a:avLst/>
                <a:gdLst>
                  <a:gd name="T0" fmla="*/ 0 w 47"/>
                  <a:gd name="T1" fmla="*/ 15 h 16"/>
                  <a:gd name="T2" fmla="*/ 46 w 47"/>
                  <a:gd name="T3" fmla="*/ 15 h 16"/>
                  <a:gd name="T4" fmla="*/ 46 w 47"/>
                  <a:gd name="T5" fmla="*/ 0 h 16"/>
                  <a:gd name="T6" fmla="*/ 0 w 47"/>
                  <a:gd name="T7" fmla="*/ 0 h 16"/>
                  <a:gd name="T8" fmla="*/ 0 w 47"/>
                  <a:gd name="T9" fmla="*/ 15 h 16"/>
                  <a:gd name="T10" fmla="*/ 0 60000 65536"/>
                  <a:gd name="T11" fmla="*/ 0 60000 65536"/>
                  <a:gd name="T12" fmla="*/ 0 60000 65536"/>
                  <a:gd name="T13" fmla="*/ 0 60000 65536"/>
                  <a:gd name="T14" fmla="*/ 0 60000 65536"/>
                  <a:gd name="T15" fmla="*/ 0 w 47"/>
                  <a:gd name="T16" fmla="*/ 0 h 16"/>
                  <a:gd name="T17" fmla="*/ 47 w 47"/>
                  <a:gd name="T18" fmla="*/ 16 h 16"/>
                </a:gdLst>
                <a:ahLst/>
                <a:cxnLst>
                  <a:cxn ang="T10">
                    <a:pos x="T0" y="T1"/>
                  </a:cxn>
                  <a:cxn ang="T11">
                    <a:pos x="T2" y="T3"/>
                  </a:cxn>
                  <a:cxn ang="T12">
                    <a:pos x="T4" y="T5"/>
                  </a:cxn>
                  <a:cxn ang="T13">
                    <a:pos x="T6" y="T7"/>
                  </a:cxn>
                  <a:cxn ang="T14">
                    <a:pos x="T8" y="T9"/>
                  </a:cxn>
                </a:cxnLst>
                <a:rect l="T15" t="T16" r="T17" b="T18"/>
                <a:pathLst>
                  <a:path w="47" h="16">
                    <a:moveTo>
                      <a:pt x="0" y="15"/>
                    </a:moveTo>
                    <a:lnTo>
                      <a:pt x="46" y="15"/>
                    </a:lnTo>
                    <a:lnTo>
                      <a:pt x="46" y="0"/>
                    </a:lnTo>
                    <a:lnTo>
                      <a:pt x="0" y="0"/>
                    </a:lnTo>
                    <a:lnTo>
                      <a:pt x="0" y="15"/>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854" name="Freeform 506"/>
              <p:cNvSpPr>
                <a:spLocks/>
              </p:cNvSpPr>
              <p:nvPr/>
            </p:nvSpPr>
            <p:spPr bwMode="auto">
              <a:xfrm>
                <a:off x="1766" y="3015"/>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855" name="Freeform 507"/>
              <p:cNvSpPr>
                <a:spLocks/>
              </p:cNvSpPr>
              <p:nvPr/>
            </p:nvSpPr>
            <p:spPr bwMode="auto">
              <a:xfrm>
                <a:off x="1783" y="3015"/>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856" name="Freeform 508"/>
              <p:cNvSpPr>
                <a:spLocks/>
              </p:cNvSpPr>
              <p:nvPr/>
            </p:nvSpPr>
            <p:spPr bwMode="auto">
              <a:xfrm>
                <a:off x="1799" y="3015"/>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857" name="Freeform 509"/>
              <p:cNvSpPr>
                <a:spLocks/>
              </p:cNvSpPr>
              <p:nvPr/>
            </p:nvSpPr>
            <p:spPr bwMode="auto">
              <a:xfrm>
                <a:off x="1815" y="3015"/>
                <a:ext cx="16" cy="16"/>
              </a:xfrm>
              <a:custGeom>
                <a:avLst/>
                <a:gdLst>
                  <a:gd name="T0" fmla="*/ 0 w 16"/>
                  <a:gd name="T1" fmla="*/ 15 h 16"/>
                  <a:gd name="T2" fmla="*/ 15 w 16"/>
                  <a:gd name="T3" fmla="*/ 15 h 16"/>
                  <a:gd name="T4" fmla="*/ 15 w 16"/>
                  <a:gd name="T5" fmla="*/ 0 h 16"/>
                  <a:gd name="T6" fmla="*/ 0 w 16"/>
                  <a:gd name="T7" fmla="*/ 0 h 16"/>
                  <a:gd name="T8" fmla="*/ 0 w 16"/>
                  <a:gd name="T9" fmla="*/ 15 h 16"/>
                  <a:gd name="T10" fmla="*/ 0 60000 65536"/>
                  <a:gd name="T11" fmla="*/ 0 60000 65536"/>
                  <a:gd name="T12" fmla="*/ 0 60000 65536"/>
                  <a:gd name="T13" fmla="*/ 0 60000 65536"/>
                  <a:gd name="T14" fmla="*/ 0 60000 65536"/>
                  <a:gd name="T15" fmla="*/ 0 w 16"/>
                  <a:gd name="T16" fmla="*/ 0 h 16"/>
                  <a:gd name="T17" fmla="*/ 16 w 16"/>
                  <a:gd name="T18" fmla="*/ 16 h 16"/>
                </a:gdLst>
                <a:ahLst/>
                <a:cxnLst>
                  <a:cxn ang="T10">
                    <a:pos x="T0" y="T1"/>
                  </a:cxn>
                  <a:cxn ang="T11">
                    <a:pos x="T2" y="T3"/>
                  </a:cxn>
                  <a:cxn ang="T12">
                    <a:pos x="T4" y="T5"/>
                  </a:cxn>
                  <a:cxn ang="T13">
                    <a:pos x="T6" y="T7"/>
                  </a:cxn>
                  <a:cxn ang="T14">
                    <a:pos x="T8" y="T9"/>
                  </a:cxn>
                </a:cxnLst>
                <a:rect l="T15" t="T16" r="T17" b="T18"/>
                <a:pathLst>
                  <a:path w="16" h="16">
                    <a:moveTo>
                      <a:pt x="0" y="15"/>
                    </a:moveTo>
                    <a:lnTo>
                      <a:pt x="15" y="15"/>
                    </a:lnTo>
                    <a:lnTo>
                      <a:pt x="15" y="0"/>
                    </a:lnTo>
                    <a:lnTo>
                      <a:pt x="0" y="0"/>
                    </a:lnTo>
                    <a:lnTo>
                      <a:pt x="0" y="15"/>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858" name="Freeform 510"/>
              <p:cNvSpPr>
                <a:spLocks/>
              </p:cNvSpPr>
              <p:nvPr/>
            </p:nvSpPr>
            <p:spPr bwMode="auto">
              <a:xfrm>
                <a:off x="1832" y="3015"/>
                <a:ext cx="16" cy="16"/>
              </a:xfrm>
              <a:custGeom>
                <a:avLst/>
                <a:gdLst>
                  <a:gd name="T0" fmla="*/ 0 w 16"/>
                  <a:gd name="T1" fmla="*/ 15 h 16"/>
                  <a:gd name="T2" fmla="*/ 15 w 16"/>
                  <a:gd name="T3" fmla="*/ 15 h 16"/>
                  <a:gd name="T4" fmla="*/ 15 w 16"/>
                  <a:gd name="T5" fmla="*/ 0 h 16"/>
                  <a:gd name="T6" fmla="*/ 0 w 16"/>
                  <a:gd name="T7" fmla="*/ 0 h 16"/>
                  <a:gd name="T8" fmla="*/ 0 w 16"/>
                  <a:gd name="T9" fmla="*/ 15 h 16"/>
                  <a:gd name="T10" fmla="*/ 0 60000 65536"/>
                  <a:gd name="T11" fmla="*/ 0 60000 65536"/>
                  <a:gd name="T12" fmla="*/ 0 60000 65536"/>
                  <a:gd name="T13" fmla="*/ 0 60000 65536"/>
                  <a:gd name="T14" fmla="*/ 0 60000 65536"/>
                  <a:gd name="T15" fmla="*/ 0 w 16"/>
                  <a:gd name="T16" fmla="*/ 0 h 16"/>
                  <a:gd name="T17" fmla="*/ 16 w 16"/>
                  <a:gd name="T18" fmla="*/ 16 h 16"/>
                </a:gdLst>
                <a:ahLst/>
                <a:cxnLst>
                  <a:cxn ang="T10">
                    <a:pos x="T0" y="T1"/>
                  </a:cxn>
                  <a:cxn ang="T11">
                    <a:pos x="T2" y="T3"/>
                  </a:cxn>
                  <a:cxn ang="T12">
                    <a:pos x="T4" y="T5"/>
                  </a:cxn>
                  <a:cxn ang="T13">
                    <a:pos x="T6" y="T7"/>
                  </a:cxn>
                  <a:cxn ang="T14">
                    <a:pos x="T8" y="T9"/>
                  </a:cxn>
                </a:cxnLst>
                <a:rect l="T15" t="T16" r="T17" b="T18"/>
                <a:pathLst>
                  <a:path w="16" h="16">
                    <a:moveTo>
                      <a:pt x="0" y="15"/>
                    </a:moveTo>
                    <a:lnTo>
                      <a:pt x="15" y="15"/>
                    </a:lnTo>
                    <a:lnTo>
                      <a:pt x="15" y="0"/>
                    </a:lnTo>
                    <a:lnTo>
                      <a:pt x="0" y="0"/>
                    </a:lnTo>
                    <a:lnTo>
                      <a:pt x="0" y="15"/>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859" name="Freeform 511"/>
              <p:cNvSpPr>
                <a:spLocks/>
              </p:cNvSpPr>
              <p:nvPr/>
            </p:nvSpPr>
            <p:spPr bwMode="auto">
              <a:xfrm>
                <a:off x="1848" y="3015"/>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860" name="Freeform 512"/>
              <p:cNvSpPr>
                <a:spLocks/>
              </p:cNvSpPr>
              <p:nvPr/>
            </p:nvSpPr>
            <p:spPr bwMode="auto">
              <a:xfrm>
                <a:off x="1864" y="3015"/>
                <a:ext cx="32" cy="16"/>
              </a:xfrm>
              <a:custGeom>
                <a:avLst/>
                <a:gdLst>
                  <a:gd name="T0" fmla="*/ 0 w 32"/>
                  <a:gd name="T1" fmla="*/ 15 h 16"/>
                  <a:gd name="T2" fmla="*/ 31 w 32"/>
                  <a:gd name="T3" fmla="*/ 15 h 16"/>
                  <a:gd name="T4" fmla="*/ 31 w 32"/>
                  <a:gd name="T5" fmla="*/ 0 h 16"/>
                  <a:gd name="T6" fmla="*/ 0 w 32"/>
                  <a:gd name="T7" fmla="*/ 0 h 16"/>
                  <a:gd name="T8" fmla="*/ 0 w 32"/>
                  <a:gd name="T9" fmla="*/ 15 h 16"/>
                  <a:gd name="T10" fmla="*/ 0 60000 65536"/>
                  <a:gd name="T11" fmla="*/ 0 60000 65536"/>
                  <a:gd name="T12" fmla="*/ 0 60000 65536"/>
                  <a:gd name="T13" fmla="*/ 0 60000 65536"/>
                  <a:gd name="T14" fmla="*/ 0 60000 65536"/>
                  <a:gd name="T15" fmla="*/ 0 w 32"/>
                  <a:gd name="T16" fmla="*/ 0 h 16"/>
                  <a:gd name="T17" fmla="*/ 32 w 32"/>
                  <a:gd name="T18" fmla="*/ 16 h 16"/>
                </a:gdLst>
                <a:ahLst/>
                <a:cxnLst>
                  <a:cxn ang="T10">
                    <a:pos x="T0" y="T1"/>
                  </a:cxn>
                  <a:cxn ang="T11">
                    <a:pos x="T2" y="T3"/>
                  </a:cxn>
                  <a:cxn ang="T12">
                    <a:pos x="T4" y="T5"/>
                  </a:cxn>
                  <a:cxn ang="T13">
                    <a:pos x="T6" y="T7"/>
                  </a:cxn>
                  <a:cxn ang="T14">
                    <a:pos x="T8" y="T9"/>
                  </a:cxn>
                </a:cxnLst>
                <a:rect l="T15" t="T16" r="T17" b="T18"/>
                <a:pathLst>
                  <a:path w="32" h="16">
                    <a:moveTo>
                      <a:pt x="0" y="15"/>
                    </a:moveTo>
                    <a:lnTo>
                      <a:pt x="31" y="15"/>
                    </a:lnTo>
                    <a:lnTo>
                      <a:pt x="31" y="0"/>
                    </a:lnTo>
                    <a:lnTo>
                      <a:pt x="0" y="0"/>
                    </a:lnTo>
                    <a:lnTo>
                      <a:pt x="0" y="15"/>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861" name="Freeform 513"/>
              <p:cNvSpPr>
                <a:spLocks/>
              </p:cNvSpPr>
              <p:nvPr/>
            </p:nvSpPr>
            <p:spPr bwMode="auto">
              <a:xfrm>
                <a:off x="1898" y="3015"/>
                <a:ext cx="30" cy="16"/>
              </a:xfrm>
              <a:custGeom>
                <a:avLst/>
                <a:gdLst>
                  <a:gd name="T0" fmla="*/ 0 w 30"/>
                  <a:gd name="T1" fmla="*/ 15 h 16"/>
                  <a:gd name="T2" fmla="*/ 29 w 30"/>
                  <a:gd name="T3" fmla="*/ 15 h 16"/>
                  <a:gd name="T4" fmla="*/ 29 w 30"/>
                  <a:gd name="T5" fmla="*/ 0 h 16"/>
                  <a:gd name="T6" fmla="*/ 0 w 30"/>
                  <a:gd name="T7" fmla="*/ 0 h 16"/>
                  <a:gd name="T8" fmla="*/ 0 w 30"/>
                  <a:gd name="T9" fmla="*/ 15 h 16"/>
                  <a:gd name="T10" fmla="*/ 0 60000 65536"/>
                  <a:gd name="T11" fmla="*/ 0 60000 65536"/>
                  <a:gd name="T12" fmla="*/ 0 60000 65536"/>
                  <a:gd name="T13" fmla="*/ 0 60000 65536"/>
                  <a:gd name="T14" fmla="*/ 0 60000 65536"/>
                  <a:gd name="T15" fmla="*/ 0 w 30"/>
                  <a:gd name="T16" fmla="*/ 0 h 16"/>
                  <a:gd name="T17" fmla="*/ 30 w 30"/>
                  <a:gd name="T18" fmla="*/ 16 h 16"/>
                </a:gdLst>
                <a:ahLst/>
                <a:cxnLst>
                  <a:cxn ang="T10">
                    <a:pos x="T0" y="T1"/>
                  </a:cxn>
                  <a:cxn ang="T11">
                    <a:pos x="T2" y="T3"/>
                  </a:cxn>
                  <a:cxn ang="T12">
                    <a:pos x="T4" y="T5"/>
                  </a:cxn>
                  <a:cxn ang="T13">
                    <a:pos x="T6" y="T7"/>
                  </a:cxn>
                  <a:cxn ang="T14">
                    <a:pos x="T8" y="T9"/>
                  </a:cxn>
                </a:cxnLst>
                <a:rect l="T15" t="T16" r="T17" b="T18"/>
                <a:pathLst>
                  <a:path w="30" h="16">
                    <a:moveTo>
                      <a:pt x="0" y="15"/>
                    </a:moveTo>
                    <a:lnTo>
                      <a:pt x="29" y="15"/>
                    </a:lnTo>
                    <a:lnTo>
                      <a:pt x="29" y="0"/>
                    </a:lnTo>
                    <a:lnTo>
                      <a:pt x="0" y="0"/>
                    </a:lnTo>
                    <a:lnTo>
                      <a:pt x="0" y="15"/>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862" name="Freeform 514"/>
              <p:cNvSpPr>
                <a:spLocks/>
              </p:cNvSpPr>
              <p:nvPr/>
            </p:nvSpPr>
            <p:spPr bwMode="auto">
              <a:xfrm>
                <a:off x="1931" y="3015"/>
                <a:ext cx="13" cy="16"/>
              </a:xfrm>
              <a:custGeom>
                <a:avLst/>
                <a:gdLst>
                  <a:gd name="T0" fmla="*/ 0 w 13"/>
                  <a:gd name="T1" fmla="*/ 15 h 16"/>
                  <a:gd name="T2" fmla="*/ 12 w 13"/>
                  <a:gd name="T3" fmla="*/ 15 h 16"/>
                  <a:gd name="T4" fmla="*/ 12 w 13"/>
                  <a:gd name="T5" fmla="*/ 0 h 16"/>
                  <a:gd name="T6" fmla="*/ 0 w 13"/>
                  <a:gd name="T7" fmla="*/ 0 h 16"/>
                  <a:gd name="T8" fmla="*/ 0 w 13"/>
                  <a:gd name="T9" fmla="*/ 15 h 16"/>
                  <a:gd name="T10" fmla="*/ 0 60000 65536"/>
                  <a:gd name="T11" fmla="*/ 0 60000 65536"/>
                  <a:gd name="T12" fmla="*/ 0 60000 65536"/>
                  <a:gd name="T13" fmla="*/ 0 60000 65536"/>
                  <a:gd name="T14" fmla="*/ 0 60000 65536"/>
                  <a:gd name="T15" fmla="*/ 0 w 13"/>
                  <a:gd name="T16" fmla="*/ 0 h 16"/>
                  <a:gd name="T17" fmla="*/ 13 w 13"/>
                  <a:gd name="T18" fmla="*/ 16 h 16"/>
                </a:gdLst>
                <a:ahLst/>
                <a:cxnLst>
                  <a:cxn ang="T10">
                    <a:pos x="T0" y="T1"/>
                  </a:cxn>
                  <a:cxn ang="T11">
                    <a:pos x="T2" y="T3"/>
                  </a:cxn>
                  <a:cxn ang="T12">
                    <a:pos x="T4" y="T5"/>
                  </a:cxn>
                  <a:cxn ang="T13">
                    <a:pos x="T6" y="T7"/>
                  </a:cxn>
                  <a:cxn ang="T14">
                    <a:pos x="T8" y="T9"/>
                  </a:cxn>
                </a:cxnLst>
                <a:rect l="T15" t="T16" r="T17" b="T18"/>
                <a:pathLst>
                  <a:path w="13" h="16">
                    <a:moveTo>
                      <a:pt x="0" y="15"/>
                    </a:moveTo>
                    <a:lnTo>
                      <a:pt x="12" y="15"/>
                    </a:lnTo>
                    <a:lnTo>
                      <a:pt x="12" y="0"/>
                    </a:lnTo>
                    <a:lnTo>
                      <a:pt x="0" y="0"/>
                    </a:lnTo>
                    <a:lnTo>
                      <a:pt x="0" y="15"/>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863" name="Freeform 515"/>
              <p:cNvSpPr>
                <a:spLocks/>
              </p:cNvSpPr>
              <p:nvPr/>
            </p:nvSpPr>
            <p:spPr bwMode="auto">
              <a:xfrm>
                <a:off x="1947" y="3015"/>
                <a:ext cx="47" cy="16"/>
              </a:xfrm>
              <a:custGeom>
                <a:avLst/>
                <a:gdLst>
                  <a:gd name="T0" fmla="*/ 0 w 47"/>
                  <a:gd name="T1" fmla="*/ 15 h 16"/>
                  <a:gd name="T2" fmla="*/ 46 w 47"/>
                  <a:gd name="T3" fmla="*/ 15 h 16"/>
                  <a:gd name="T4" fmla="*/ 46 w 47"/>
                  <a:gd name="T5" fmla="*/ 0 h 16"/>
                  <a:gd name="T6" fmla="*/ 0 w 47"/>
                  <a:gd name="T7" fmla="*/ 0 h 16"/>
                  <a:gd name="T8" fmla="*/ 0 w 47"/>
                  <a:gd name="T9" fmla="*/ 15 h 16"/>
                  <a:gd name="T10" fmla="*/ 0 60000 65536"/>
                  <a:gd name="T11" fmla="*/ 0 60000 65536"/>
                  <a:gd name="T12" fmla="*/ 0 60000 65536"/>
                  <a:gd name="T13" fmla="*/ 0 60000 65536"/>
                  <a:gd name="T14" fmla="*/ 0 60000 65536"/>
                  <a:gd name="T15" fmla="*/ 0 w 47"/>
                  <a:gd name="T16" fmla="*/ 0 h 16"/>
                  <a:gd name="T17" fmla="*/ 47 w 47"/>
                  <a:gd name="T18" fmla="*/ 16 h 16"/>
                </a:gdLst>
                <a:ahLst/>
                <a:cxnLst>
                  <a:cxn ang="T10">
                    <a:pos x="T0" y="T1"/>
                  </a:cxn>
                  <a:cxn ang="T11">
                    <a:pos x="T2" y="T3"/>
                  </a:cxn>
                  <a:cxn ang="T12">
                    <a:pos x="T4" y="T5"/>
                  </a:cxn>
                  <a:cxn ang="T13">
                    <a:pos x="T6" y="T7"/>
                  </a:cxn>
                  <a:cxn ang="T14">
                    <a:pos x="T8" y="T9"/>
                  </a:cxn>
                </a:cxnLst>
                <a:rect l="T15" t="T16" r="T17" b="T18"/>
                <a:pathLst>
                  <a:path w="47" h="16">
                    <a:moveTo>
                      <a:pt x="0" y="15"/>
                    </a:moveTo>
                    <a:lnTo>
                      <a:pt x="46" y="15"/>
                    </a:lnTo>
                    <a:lnTo>
                      <a:pt x="46" y="0"/>
                    </a:lnTo>
                    <a:lnTo>
                      <a:pt x="0" y="0"/>
                    </a:lnTo>
                    <a:lnTo>
                      <a:pt x="0" y="15"/>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864" name="Freeform 516"/>
              <p:cNvSpPr>
                <a:spLocks/>
              </p:cNvSpPr>
              <p:nvPr/>
            </p:nvSpPr>
            <p:spPr bwMode="auto">
              <a:xfrm>
                <a:off x="1996" y="3015"/>
                <a:ext cx="32" cy="16"/>
              </a:xfrm>
              <a:custGeom>
                <a:avLst/>
                <a:gdLst>
                  <a:gd name="T0" fmla="*/ 0 w 32"/>
                  <a:gd name="T1" fmla="*/ 15 h 16"/>
                  <a:gd name="T2" fmla="*/ 31 w 32"/>
                  <a:gd name="T3" fmla="*/ 15 h 16"/>
                  <a:gd name="T4" fmla="*/ 31 w 32"/>
                  <a:gd name="T5" fmla="*/ 0 h 16"/>
                  <a:gd name="T6" fmla="*/ 0 w 32"/>
                  <a:gd name="T7" fmla="*/ 0 h 16"/>
                  <a:gd name="T8" fmla="*/ 0 w 32"/>
                  <a:gd name="T9" fmla="*/ 15 h 16"/>
                  <a:gd name="T10" fmla="*/ 0 60000 65536"/>
                  <a:gd name="T11" fmla="*/ 0 60000 65536"/>
                  <a:gd name="T12" fmla="*/ 0 60000 65536"/>
                  <a:gd name="T13" fmla="*/ 0 60000 65536"/>
                  <a:gd name="T14" fmla="*/ 0 60000 65536"/>
                  <a:gd name="T15" fmla="*/ 0 w 32"/>
                  <a:gd name="T16" fmla="*/ 0 h 16"/>
                  <a:gd name="T17" fmla="*/ 32 w 32"/>
                  <a:gd name="T18" fmla="*/ 16 h 16"/>
                </a:gdLst>
                <a:ahLst/>
                <a:cxnLst>
                  <a:cxn ang="T10">
                    <a:pos x="T0" y="T1"/>
                  </a:cxn>
                  <a:cxn ang="T11">
                    <a:pos x="T2" y="T3"/>
                  </a:cxn>
                  <a:cxn ang="T12">
                    <a:pos x="T4" y="T5"/>
                  </a:cxn>
                  <a:cxn ang="T13">
                    <a:pos x="T6" y="T7"/>
                  </a:cxn>
                  <a:cxn ang="T14">
                    <a:pos x="T8" y="T9"/>
                  </a:cxn>
                </a:cxnLst>
                <a:rect l="T15" t="T16" r="T17" b="T18"/>
                <a:pathLst>
                  <a:path w="32" h="16">
                    <a:moveTo>
                      <a:pt x="0" y="15"/>
                    </a:moveTo>
                    <a:lnTo>
                      <a:pt x="31" y="15"/>
                    </a:lnTo>
                    <a:lnTo>
                      <a:pt x="31" y="0"/>
                    </a:lnTo>
                    <a:lnTo>
                      <a:pt x="0" y="0"/>
                    </a:lnTo>
                    <a:lnTo>
                      <a:pt x="0" y="15"/>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865" name="Freeform 517"/>
              <p:cNvSpPr>
                <a:spLocks/>
              </p:cNvSpPr>
              <p:nvPr/>
            </p:nvSpPr>
            <p:spPr bwMode="auto">
              <a:xfrm>
                <a:off x="2028" y="3015"/>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866" name="Freeform 518"/>
              <p:cNvSpPr>
                <a:spLocks/>
              </p:cNvSpPr>
              <p:nvPr/>
            </p:nvSpPr>
            <p:spPr bwMode="auto">
              <a:xfrm>
                <a:off x="2046" y="3015"/>
                <a:ext cx="31" cy="16"/>
              </a:xfrm>
              <a:custGeom>
                <a:avLst/>
                <a:gdLst>
                  <a:gd name="T0" fmla="*/ 0 w 31"/>
                  <a:gd name="T1" fmla="*/ 15 h 16"/>
                  <a:gd name="T2" fmla="*/ 30 w 31"/>
                  <a:gd name="T3" fmla="*/ 15 h 16"/>
                  <a:gd name="T4" fmla="*/ 30 w 31"/>
                  <a:gd name="T5" fmla="*/ 0 h 16"/>
                  <a:gd name="T6" fmla="*/ 0 w 31"/>
                  <a:gd name="T7" fmla="*/ 0 h 16"/>
                  <a:gd name="T8" fmla="*/ 0 w 31"/>
                  <a:gd name="T9" fmla="*/ 15 h 16"/>
                  <a:gd name="T10" fmla="*/ 0 60000 65536"/>
                  <a:gd name="T11" fmla="*/ 0 60000 65536"/>
                  <a:gd name="T12" fmla="*/ 0 60000 65536"/>
                  <a:gd name="T13" fmla="*/ 0 60000 65536"/>
                  <a:gd name="T14" fmla="*/ 0 60000 65536"/>
                  <a:gd name="T15" fmla="*/ 0 w 31"/>
                  <a:gd name="T16" fmla="*/ 0 h 16"/>
                  <a:gd name="T17" fmla="*/ 31 w 31"/>
                  <a:gd name="T18" fmla="*/ 16 h 16"/>
                </a:gdLst>
                <a:ahLst/>
                <a:cxnLst>
                  <a:cxn ang="T10">
                    <a:pos x="T0" y="T1"/>
                  </a:cxn>
                  <a:cxn ang="T11">
                    <a:pos x="T2" y="T3"/>
                  </a:cxn>
                  <a:cxn ang="T12">
                    <a:pos x="T4" y="T5"/>
                  </a:cxn>
                  <a:cxn ang="T13">
                    <a:pos x="T6" y="T7"/>
                  </a:cxn>
                  <a:cxn ang="T14">
                    <a:pos x="T8" y="T9"/>
                  </a:cxn>
                </a:cxnLst>
                <a:rect l="T15" t="T16" r="T17" b="T18"/>
                <a:pathLst>
                  <a:path w="31" h="16">
                    <a:moveTo>
                      <a:pt x="0" y="15"/>
                    </a:moveTo>
                    <a:lnTo>
                      <a:pt x="30" y="15"/>
                    </a:lnTo>
                    <a:lnTo>
                      <a:pt x="30" y="0"/>
                    </a:lnTo>
                    <a:lnTo>
                      <a:pt x="0" y="0"/>
                    </a:lnTo>
                    <a:lnTo>
                      <a:pt x="0" y="15"/>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867" name="Freeform 519"/>
              <p:cNvSpPr>
                <a:spLocks/>
              </p:cNvSpPr>
              <p:nvPr/>
            </p:nvSpPr>
            <p:spPr bwMode="auto">
              <a:xfrm>
                <a:off x="2078" y="3015"/>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868" name="Freeform 520"/>
              <p:cNvSpPr>
                <a:spLocks/>
              </p:cNvSpPr>
              <p:nvPr/>
            </p:nvSpPr>
            <p:spPr bwMode="auto">
              <a:xfrm>
                <a:off x="2095" y="3015"/>
                <a:ext cx="14" cy="16"/>
              </a:xfrm>
              <a:custGeom>
                <a:avLst/>
                <a:gdLst>
                  <a:gd name="T0" fmla="*/ 0 w 14"/>
                  <a:gd name="T1" fmla="*/ 15 h 16"/>
                  <a:gd name="T2" fmla="*/ 13 w 14"/>
                  <a:gd name="T3" fmla="*/ 15 h 16"/>
                  <a:gd name="T4" fmla="*/ 13 w 14"/>
                  <a:gd name="T5" fmla="*/ 0 h 16"/>
                  <a:gd name="T6" fmla="*/ 0 w 14"/>
                  <a:gd name="T7" fmla="*/ 0 h 16"/>
                  <a:gd name="T8" fmla="*/ 0 w 14"/>
                  <a:gd name="T9" fmla="*/ 15 h 16"/>
                  <a:gd name="T10" fmla="*/ 0 60000 65536"/>
                  <a:gd name="T11" fmla="*/ 0 60000 65536"/>
                  <a:gd name="T12" fmla="*/ 0 60000 65536"/>
                  <a:gd name="T13" fmla="*/ 0 60000 65536"/>
                  <a:gd name="T14" fmla="*/ 0 60000 65536"/>
                  <a:gd name="T15" fmla="*/ 0 w 14"/>
                  <a:gd name="T16" fmla="*/ 0 h 16"/>
                  <a:gd name="T17" fmla="*/ 14 w 14"/>
                  <a:gd name="T18" fmla="*/ 16 h 16"/>
                </a:gdLst>
                <a:ahLst/>
                <a:cxnLst>
                  <a:cxn ang="T10">
                    <a:pos x="T0" y="T1"/>
                  </a:cxn>
                  <a:cxn ang="T11">
                    <a:pos x="T2" y="T3"/>
                  </a:cxn>
                  <a:cxn ang="T12">
                    <a:pos x="T4" y="T5"/>
                  </a:cxn>
                  <a:cxn ang="T13">
                    <a:pos x="T6" y="T7"/>
                  </a:cxn>
                  <a:cxn ang="T14">
                    <a:pos x="T8" y="T9"/>
                  </a:cxn>
                </a:cxnLst>
                <a:rect l="T15" t="T16" r="T17" b="T18"/>
                <a:pathLst>
                  <a:path w="14" h="16">
                    <a:moveTo>
                      <a:pt x="0" y="15"/>
                    </a:moveTo>
                    <a:lnTo>
                      <a:pt x="13" y="15"/>
                    </a:lnTo>
                    <a:lnTo>
                      <a:pt x="13" y="0"/>
                    </a:lnTo>
                    <a:lnTo>
                      <a:pt x="0" y="0"/>
                    </a:lnTo>
                    <a:lnTo>
                      <a:pt x="0" y="15"/>
                    </a:lnTo>
                  </a:path>
                </a:pathLst>
              </a:custGeom>
              <a:solidFill>
                <a:srgbClr val="A0C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869" name="Freeform 521"/>
              <p:cNvSpPr>
                <a:spLocks/>
              </p:cNvSpPr>
              <p:nvPr/>
            </p:nvSpPr>
            <p:spPr bwMode="auto">
              <a:xfrm>
                <a:off x="1422" y="2997"/>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870" name="Freeform 522"/>
              <p:cNvSpPr>
                <a:spLocks/>
              </p:cNvSpPr>
              <p:nvPr/>
            </p:nvSpPr>
            <p:spPr bwMode="auto">
              <a:xfrm>
                <a:off x="1438" y="2997"/>
                <a:ext cx="98" cy="17"/>
              </a:xfrm>
              <a:custGeom>
                <a:avLst/>
                <a:gdLst>
                  <a:gd name="T0" fmla="*/ 0 w 98"/>
                  <a:gd name="T1" fmla="*/ 16 h 17"/>
                  <a:gd name="T2" fmla="*/ 97 w 98"/>
                  <a:gd name="T3" fmla="*/ 16 h 17"/>
                  <a:gd name="T4" fmla="*/ 97 w 98"/>
                  <a:gd name="T5" fmla="*/ 0 h 17"/>
                  <a:gd name="T6" fmla="*/ 0 w 98"/>
                  <a:gd name="T7" fmla="*/ 0 h 17"/>
                  <a:gd name="T8" fmla="*/ 0 w 98"/>
                  <a:gd name="T9" fmla="*/ 16 h 17"/>
                  <a:gd name="T10" fmla="*/ 0 60000 65536"/>
                  <a:gd name="T11" fmla="*/ 0 60000 65536"/>
                  <a:gd name="T12" fmla="*/ 0 60000 65536"/>
                  <a:gd name="T13" fmla="*/ 0 60000 65536"/>
                  <a:gd name="T14" fmla="*/ 0 60000 65536"/>
                  <a:gd name="T15" fmla="*/ 0 w 98"/>
                  <a:gd name="T16" fmla="*/ 0 h 17"/>
                  <a:gd name="T17" fmla="*/ 98 w 98"/>
                  <a:gd name="T18" fmla="*/ 17 h 17"/>
                </a:gdLst>
                <a:ahLst/>
                <a:cxnLst>
                  <a:cxn ang="T10">
                    <a:pos x="T0" y="T1"/>
                  </a:cxn>
                  <a:cxn ang="T11">
                    <a:pos x="T2" y="T3"/>
                  </a:cxn>
                  <a:cxn ang="T12">
                    <a:pos x="T4" y="T5"/>
                  </a:cxn>
                  <a:cxn ang="T13">
                    <a:pos x="T6" y="T7"/>
                  </a:cxn>
                  <a:cxn ang="T14">
                    <a:pos x="T8" y="T9"/>
                  </a:cxn>
                </a:cxnLst>
                <a:rect l="T15" t="T16" r="T17" b="T18"/>
                <a:pathLst>
                  <a:path w="98" h="17">
                    <a:moveTo>
                      <a:pt x="0" y="16"/>
                    </a:moveTo>
                    <a:lnTo>
                      <a:pt x="97" y="16"/>
                    </a:lnTo>
                    <a:lnTo>
                      <a:pt x="97" y="0"/>
                    </a:lnTo>
                    <a:lnTo>
                      <a:pt x="0" y="0"/>
                    </a:lnTo>
                    <a:lnTo>
                      <a:pt x="0" y="16"/>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871" name="Freeform 523"/>
              <p:cNvSpPr>
                <a:spLocks/>
              </p:cNvSpPr>
              <p:nvPr/>
            </p:nvSpPr>
            <p:spPr bwMode="auto">
              <a:xfrm>
                <a:off x="1537" y="2997"/>
                <a:ext cx="31" cy="17"/>
              </a:xfrm>
              <a:custGeom>
                <a:avLst/>
                <a:gdLst>
                  <a:gd name="T0" fmla="*/ 0 w 31"/>
                  <a:gd name="T1" fmla="*/ 16 h 17"/>
                  <a:gd name="T2" fmla="*/ 30 w 31"/>
                  <a:gd name="T3" fmla="*/ 16 h 17"/>
                  <a:gd name="T4" fmla="*/ 30 w 31"/>
                  <a:gd name="T5" fmla="*/ 0 h 17"/>
                  <a:gd name="T6" fmla="*/ 0 w 31"/>
                  <a:gd name="T7" fmla="*/ 0 h 17"/>
                  <a:gd name="T8" fmla="*/ 0 w 31"/>
                  <a:gd name="T9" fmla="*/ 16 h 17"/>
                  <a:gd name="T10" fmla="*/ 0 60000 65536"/>
                  <a:gd name="T11" fmla="*/ 0 60000 65536"/>
                  <a:gd name="T12" fmla="*/ 0 60000 65536"/>
                  <a:gd name="T13" fmla="*/ 0 60000 65536"/>
                  <a:gd name="T14" fmla="*/ 0 60000 65536"/>
                  <a:gd name="T15" fmla="*/ 0 w 31"/>
                  <a:gd name="T16" fmla="*/ 0 h 17"/>
                  <a:gd name="T17" fmla="*/ 31 w 31"/>
                  <a:gd name="T18" fmla="*/ 17 h 17"/>
                </a:gdLst>
                <a:ahLst/>
                <a:cxnLst>
                  <a:cxn ang="T10">
                    <a:pos x="T0" y="T1"/>
                  </a:cxn>
                  <a:cxn ang="T11">
                    <a:pos x="T2" y="T3"/>
                  </a:cxn>
                  <a:cxn ang="T12">
                    <a:pos x="T4" y="T5"/>
                  </a:cxn>
                  <a:cxn ang="T13">
                    <a:pos x="T6" y="T7"/>
                  </a:cxn>
                  <a:cxn ang="T14">
                    <a:pos x="T8" y="T9"/>
                  </a:cxn>
                </a:cxnLst>
                <a:rect l="T15" t="T16" r="T17" b="T18"/>
                <a:pathLst>
                  <a:path w="31" h="17">
                    <a:moveTo>
                      <a:pt x="0" y="16"/>
                    </a:moveTo>
                    <a:lnTo>
                      <a:pt x="30" y="16"/>
                    </a:lnTo>
                    <a:lnTo>
                      <a:pt x="30" y="0"/>
                    </a:lnTo>
                    <a:lnTo>
                      <a:pt x="0" y="0"/>
                    </a:lnTo>
                    <a:lnTo>
                      <a:pt x="0" y="16"/>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872" name="Freeform 524"/>
              <p:cNvSpPr>
                <a:spLocks/>
              </p:cNvSpPr>
              <p:nvPr/>
            </p:nvSpPr>
            <p:spPr bwMode="auto">
              <a:xfrm>
                <a:off x="1569" y="2997"/>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873" name="Freeform 525"/>
              <p:cNvSpPr>
                <a:spLocks/>
              </p:cNvSpPr>
              <p:nvPr/>
            </p:nvSpPr>
            <p:spPr bwMode="auto">
              <a:xfrm>
                <a:off x="1585" y="2997"/>
                <a:ext cx="16" cy="17"/>
              </a:xfrm>
              <a:custGeom>
                <a:avLst/>
                <a:gdLst>
                  <a:gd name="T0" fmla="*/ 0 w 16"/>
                  <a:gd name="T1" fmla="*/ 16 h 17"/>
                  <a:gd name="T2" fmla="*/ 15 w 16"/>
                  <a:gd name="T3" fmla="*/ 16 h 17"/>
                  <a:gd name="T4" fmla="*/ 15 w 16"/>
                  <a:gd name="T5" fmla="*/ 0 h 17"/>
                  <a:gd name="T6" fmla="*/ 0 w 16"/>
                  <a:gd name="T7" fmla="*/ 0 h 17"/>
                  <a:gd name="T8" fmla="*/ 0 w 16"/>
                  <a:gd name="T9" fmla="*/ 16 h 17"/>
                  <a:gd name="T10" fmla="*/ 0 60000 65536"/>
                  <a:gd name="T11" fmla="*/ 0 60000 65536"/>
                  <a:gd name="T12" fmla="*/ 0 60000 65536"/>
                  <a:gd name="T13" fmla="*/ 0 60000 65536"/>
                  <a:gd name="T14" fmla="*/ 0 60000 65536"/>
                  <a:gd name="T15" fmla="*/ 0 w 16"/>
                  <a:gd name="T16" fmla="*/ 0 h 17"/>
                  <a:gd name="T17" fmla="*/ 16 w 16"/>
                  <a:gd name="T18" fmla="*/ 17 h 17"/>
                </a:gdLst>
                <a:ahLst/>
                <a:cxnLst>
                  <a:cxn ang="T10">
                    <a:pos x="T0" y="T1"/>
                  </a:cxn>
                  <a:cxn ang="T11">
                    <a:pos x="T2" y="T3"/>
                  </a:cxn>
                  <a:cxn ang="T12">
                    <a:pos x="T4" y="T5"/>
                  </a:cxn>
                  <a:cxn ang="T13">
                    <a:pos x="T6" y="T7"/>
                  </a:cxn>
                  <a:cxn ang="T14">
                    <a:pos x="T8" y="T9"/>
                  </a:cxn>
                </a:cxnLst>
                <a:rect l="T15" t="T16" r="T17" b="T18"/>
                <a:pathLst>
                  <a:path w="16" h="17">
                    <a:moveTo>
                      <a:pt x="0" y="16"/>
                    </a:moveTo>
                    <a:lnTo>
                      <a:pt x="15" y="16"/>
                    </a:lnTo>
                    <a:lnTo>
                      <a:pt x="15" y="0"/>
                    </a:lnTo>
                    <a:lnTo>
                      <a:pt x="0" y="0"/>
                    </a:lnTo>
                    <a:lnTo>
                      <a:pt x="0" y="16"/>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874" name="Freeform 526"/>
              <p:cNvSpPr>
                <a:spLocks/>
              </p:cNvSpPr>
              <p:nvPr/>
            </p:nvSpPr>
            <p:spPr bwMode="auto">
              <a:xfrm>
                <a:off x="1602" y="2997"/>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875" name="Freeform 527"/>
              <p:cNvSpPr>
                <a:spLocks/>
              </p:cNvSpPr>
              <p:nvPr/>
            </p:nvSpPr>
            <p:spPr bwMode="auto">
              <a:xfrm>
                <a:off x="1619" y="2997"/>
                <a:ext cx="81" cy="17"/>
              </a:xfrm>
              <a:custGeom>
                <a:avLst/>
                <a:gdLst>
                  <a:gd name="T0" fmla="*/ 0 w 81"/>
                  <a:gd name="T1" fmla="*/ 16 h 17"/>
                  <a:gd name="T2" fmla="*/ 80 w 81"/>
                  <a:gd name="T3" fmla="*/ 16 h 17"/>
                  <a:gd name="T4" fmla="*/ 80 w 81"/>
                  <a:gd name="T5" fmla="*/ 0 h 17"/>
                  <a:gd name="T6" fmla="*/ 0 w 81"/>
                  <a:gd name="T7" fmla="*/ 0 h 17"/>
                  <a:gd name="T8" fmla="*/ 0 w 81"/>
                  <a:gd name="T9" fmla="*/ 16 h 17"/>
                  <a:gd name="T10" fmla="*/ 0 60000 65536"/>
                  <a:gd name="T11" fmla="*/ 0 60000 65536"/>
                  <a:gd name="T12" fmla="*/ 0 60000 65536"/>
                  <a:gd name="T13" fmla="*/ 0 60000 65536"/>
                  <a:gd name="T14" fmla="*/ 0 60000 65536"/>
                  <a:gd name="T15" fmla="*/ 0 w 81"/>
                  <a:gd name="T16" fmla="*/ 0 h 17"/>
                  <a:gd name="T17" fmla="*/ 81 w 81"/>
                  <a:gd name="T18" fmla="*/ 17 h 17"/>
                </a:gdLst>
                <a:ahLst/>
                <a:cxnLst>
                  <a:cxn ang="T10">
                    <a:pos x="T0" y="T1"/>
                  </a:cxn>
                  <a:cxn ang="T11">
                    <a:pos x="T2" y="T3"/>
                  </a:cxn>
                  <a:cxn ang="T12">
                    <a:pos x="T4" y="T5"/>
                  </a:cxn>
                  <a:cxn ang="T13">
                    <a:pos x="T6" y="T7"/>
                  </a:cxn>
                  <a:cxn ang="T14">
                    <a:pos x="T8" y="T9"/>
                  </a:cxn>
                </a:cxnLst>
                <a:rect l="T15" t="T16" r="T17" b="T18"/>
                <a:pathLst>
                  <a:path w="81" h="17">
                    <a:moveTo>
                      <a:pt x="0" y="16"/>
                    </a:moveTo>
                    <a:lnTo>
                      <a:pt x="80" y="16"/>
                    </a:lnTo>
                    <a:lnTo>
                      <a:pt x="80" y="0"/>
                    </a:lnTo>
                    <a:lnTo>
                      <a:pt x="0" y="0"/>
                    </a:lnTo>
                    <a:lnTo>
                      <a:pt x="0" y="16"/>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876" name="Freeform 528"/>
              <p:cNvSpPr>
                <a:spLocks/>
              </p:cNvSpPr>
              <p:nvPr/>
            </p:nvSpPr>
            <p:spPr bwMode="auto">
              <a:xfrm>
                <a:off x="1700" y="2997"/>
                <a:ext cx="16" cy="17"/>
              </a:xfrm>
              <a:custGeom>
                <a:avLst/>
                <a:gdLst>
                  <a:gd name="T0" fmla="*/ 0 w 16"/>
                  <a:gd name="T1" fmla="*/ 16 h 17"/>
                  <a:gd name="T2" fmla="*/ 15 w 16"/>
                  <a:gd name="T3" fmla="*/ 16 h 17"/>
                  <a:gd name="T4" fmla="*/ 15 w 16"/>
                  <a:gd name="T5" fmla="*/ 0 h 17"/>
                  <a:gd name="T6" fmla="*/ 0 w 16"/>
                  <a:gd name="T7" fmla="*/ 0 h 17"/>
                  <a:gd name="T8" fmla="*/ 0 w 16"/>
                  <a:gd name="T9" fmla="*/ 16 h 17"/>
                  <a:gd name="T10" fmla="*/ 0 60000 65536"/>
                  <a:gd name="T11" fmla="*/ 0 60000 65536"/>
                  <a:gd name="T12" fmla="*/ 0 60000 65536"/>
                  <a:gd name="T13" fmla="*/ 0 60000 65536"/>
                  <a:gd name="T14" fmla="*/ 0 60000 65536"/>
                  <a:gd name="T15" fmla="*/ 0 w 16"/>
                  <a:gd name="T16" fmla="*/ 0 h 17"/>
                  <a:gd name="T17" fmla="*/ 16 w 16"/>
                  <a:gd name="T18" fmla="*/ 17 h 17"/>
                </a:gdLst>
                <a:ahLst/>
                <a:cxnLst>
                  <a:cxn ang="T10">
                    <a:pos x="T0" y="T1"/>
                  </a:cxn>
                  <a:cxn ang="T11">
                    <a:pos x="T2" y="T3"/>
                  </a:cxn>
                  <a:cxn ang="T12">
                    <a:pos x="T4" y="T5"/>
                  </a:cxn>
                  <a:cxn ang="T13">
                    <a:pos x="T6" y="T7"/>
                  </a:cxn>
                  <a:cxn ang="T14">
                    <a:pos x="T8" y="T9"/>
                  </a:cxn>
                </a:cxnLst>
                <a:rect l="T15" t="T16" r="T17" b="T18"/>
                <a:pathLst>
                  <a:path w="16" h="17">
                    <a:moveTo>
                      <a:pt x="0" y="16"/>
                    </a:moveTo>
                    <a:lnTo>
                      <a:pt x="15" y="16"/>
                    </a:lnTo>
                    <a:lnTo>
                      <a:pt x="15" y="0"/>
                    </a:lnTo>
                    <a:lnTo>
                      <a:pt x="0" y="0"/>
                    </a:lnTo>
                    <a:lnTo>
                      <a:pt x="0" y="16"/>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877" name="Freeform 529"/>
              <p:cNvSpPr>
                <a:spLocks/>
              </p:cNvSpPr>
              <p:nvPr/>
            </p:nvSpPr>
            <p:spPr bwMode="auto">
              <a:xfrm>
                <a:off x="1717" y="2997"/>
                <a:ext cx="32" cy="17"/>
              </a:xfrm>
              <a:custGeom>
                <a:avLst/>
                <a:gdLst>
                  <a:gd name="T0" fmla="*/ 0 w 32"/>
                  <a:gd name="T1" fmla="*/ 16 h 17"/>
                  <a:gd name="T2" fmla="*/ 31 w 32"/>
                  <a:gd name="T3" fmla="*/ 16 h 17"/>
                  <a:gd name="T4" fmla="*/ 31 w 32"/>
                  <a:gd name="T5" fmla="*/ 0 h 17"/>
                  <a:gd name="T6" fmla="*/ 0 w 32"/>
                  <a:gd name="T7" fmla="*/ 0 h 17"/>
                  <a:gd name="T8" fmla="*/ 0 w 32"/>
                  <a:gd name="T9" fmla="*/ 16 h 17"/>
                  <a:gd name="T10" fmla="*/ 0 60000 65536"/>
                  <a:gd name="T11" fmla="*/ 0 60000 65536"/>
                  <a:gd name="T12" fmla="*/ 0 60000 65536"/>
                  <a:gd name="T13" fmla="*/ 0 60000 65536"/>
                  <a:gd name="T14" fmla="*/ 0 60000 65536"/>
                  <a:gd name="T15" fmla="*/ 0 w 32"/>
                  <a:gd name="T16" fmla="*/ 0 h 17"/>
                  <a:gd name="T17" fmla="*/ 32 w 32"/>
                  <a:gd name="T18" fmla="*/ 17 h 17"/>
                </a:gdLst>
                <a:ahLst/>
                <a:cxnLst>
                  <a:cxn ang="T10">
                    <a:pos x="T0" y="T1"/>
                  </a:cxn>
                  <a:cxn ang="T11">
                    <a:pos x="T2" y="T3"/>
                  </a:cxn>
                  <a:cxn ang="T12">
                    <a:pos x="T4" y="T5"/>
                  </a:cxn>
                  <a:cxn ang="T13">
                    <a:pos x="T6" y="T7"/>
                  </a:cxn>
                  <a:cxn ang="T14">
                    <a:pos x="T8" y="T9"/>
                  </a:cxn>
                </a:cxnLst>
                <a:rect l="T15" t="T16" r="T17" b="T18"/>
                <a:pathLst>
                  <a:path w="32" h="17">
                    <a:moveTo>
                      <a:pt x="0" y="16"/>
                    </a:moveTo>
                    <a:lnTo>
                      <a:pt x="31" y="16"/>
                    </a:lnTo>
                    <a:lnTo>
                      <a:pt x="31" y="0"/>
                    </a:lnTo>
                    <a:lnTo>
                      <a:pt x="0" y="0"/>
                    </a:lnTo>
                    <a:lnTo>
                      <a:pt x="0" y="16"/>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878" name="Freeform 530"/>
              <p:cNvSpPr>
                <a:spLocks/>
              </p:cNvSpPr>
              <p:nvPr/>
            </p:nvSpPr>
            <p:spPr bwMode="auto">
              <a:xfrm>
                <a:off x="1750" y="2997"/>
                <a:ext cx="14" cy="17"/>
              </a:xfrm>
              <a:custGeom>
                <a:avLst/>
                <a:gdLst>
                  <a:gd name="T0" fmla="*/ 0 w 14"/>
                  <a:gd name="T1" fmla="*/ 16 h 17"/>
                  <a:gd name="T2" fmla="*/ 13 w 14"/>
                  <a:gd name="T3" fmla="*/ 16 h 17"/>
                  <a:gd name="T4" fmla="*/ 13 w 14"/>
                  <a:gd name="T5" fmla="*/ 0 h 17"/>
                  <a:gd name="T6" fmla="*/ 0 w 14"/>
                  <a:gd name="T7" fmla="*/ 0 h 17"/>
                  <a:gd name="T8" fmla="*/ 0 w 14"/>
                  <a:gd name="T9" fmla="*/ 16 h 17"/>
                  <a:gd name="T10" fmla="*/ 0 60000 65536"/>
                  <a:gd name="T11" fmla="*/ 0 60000 65536"/>
                  <a:gd name="T12" fmla="*/ 0 60000 65536"/>
                  <a:gd name="T13" fmla="*/ 0 60000 65536"/>
                  <a:gd name="T14" fmla="*/ 0 60000 65536"/>
                  <a:gd name="T15" fmla="*/ 0 w 14"/>
                  <a:gd name="T16" fmla="*/ 0 h 17"/>
                  <a:gd name="T17" fmla="*/ 14 w 14"/>
                  <a:gd name="T18" fmla="*/ 17 h 17"/>
                </a:gdLst>
                <a:ahLst/>
                <a:cxnLst>
                  <a:cxn ang="T10">
                    <a:pos x="T0" y="T1"/>
                  </a:cxn>
                  <a:cxn ang="T11">
                    <a:pos x="T2" y="T3"/>
                  </a:cxn>
                  <a:cxn ang="T12">
                    <a:pos x="T4" y="T5"/>
                  </a:cxn>
                  <a:cxn ang="T13">
                    <a:pos x="T6" y="T7"/>
                  </a:cxn>
                  <a:cxn ang="T14">
                    <a:pos x="T8" y="T9"/>
                  </a:cxn>
                </a:cxnLst>
                <a:rect l="T15" t="T16" r="T17" b="T18"/>
                <a:pathLst>
                  <a:path w="14" h="17">
                    <a:moveTo>
                      <a:pt x="0" y="16"/>
                    </a:moveTo>
                    <a:lnTo>
                      <a:pt x="13" y="16"/>
                    </a:lnTo>
                    <a:lnTo>
                      <a:pt x="13" y="0"/>
                    </a:lnTo>
                    <a:lnTo>
                      <a:pt x="0" y="0"/>
                    </a:lnTo>
                    <a:lnTo>
                      <a:pt x="0" y="16"/>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879" name="Freeform 531"/>
              <p:cNvSpPr>
                <a:spLocks/>
              </p:cNvSpPr>
              <p:nvPr/>
            </p:nvSpPr>
            <p:spPr bwMode="auto">
              <a:xfrm>
                <a:off x="1766" y="2997"/>
                <a:ext cx="32" cy="17"/>
              </a:xfrm>
              <a:custGeom>
                <a:avLst/>
                <a:gdLst>
                  <a:gd name="T0" fmla="*/ 0 w 32"/>
                  <a:gd name="T1" fmla="*/ 16 h 17"/>
                  <a:gd name="T2" fmla="*/ 31 w 32"/>
                  <a:gd name="T3" fmla="*/ 16 h 17"/>
                  <a:gd name="T4" fmla="*/ 31 w 32"/>
                  <a:gd name="T5" fmla="*/ 0 h 17"/>
                  <a:gd name="T6" fmla="*/ 0 w 32"/>
                  <a:gd name="T7" fmla="*/ 0 h 17"/>
                  <a:gd name="T8" fmla="*/ 0 w 32"/>
                  <a:gd name="T9" fmla="*/ 16 h 17"/>
                  <a:gd name="T10" fmla="*/ 0 60000 65536"/>
                  <a:gd name="T11" fmla="*/ 0 60000 65536"/>
                  <a:gd name="T12" fmla="*/ 0 60000 65536"/>
                  <a:gd name="T13" fmla="*/ 0 60000 65536"/>
                  <a:gd name="T14" fmla="*/ 0 60000 65536"/>
                  <a:gd name="T15" fmla="*/ 0 w 32"/>
                  <a:gd name="T16" fmla="*/ 0 h 17"/>
                  <a:gd name="T17" fmla="*/ 32 w 32"/>
                  <a:gd name="T18" fmla="*/ 17 h 17"/>
                </a:gdLst>
                <a:ahLst/>
                <a:cxnLst>
                  <a:cxn ang="T10">
                    <a:pos x="T0" y="T1"/>
                  </a:cxn>
                  <a:cxn ang="T11">
                    <a:pos x="T2" y="T3"/>
                  </a:cxn>
                  <a:cxn ang="T12">
                    <a:pos x="T4" y="T5"/>
                  </a:cxn>
                  <a:cxn ang="T13">
                    <a:pos x="T6" y="T7"/>
                  </a:cxn>
                  <a:cxn ang="T14">
                    <a:pos x="T8" y="T9"/>
                  </a:cxn>
                </a:cxnLst>
                <a:rect l="T15" t="T16" r="T17" b="T18"/>
                <a:pathLst>
                  <a:path w="32" h="17">
                    <a:moveTo>
                      <a:pt x="0" y="16"/>
                    </a:moveTo>
                    <a:lnTo>
                      <a:pt x="31" y="16"/>
                    </a:lnTo>
                    <a:lnTo>
                      <a:pt x="31" y="0"/>
                    </a:lnTo>
                    <a:lnTo>
                      <a:pt x="0" y="0"/>
                    </a:lnTo>
                    <a:lnTo>
                      <a:pt x="0" y="16"/>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880" name="Freeform 532"/>
              <p:cNvSpPr>
                <a:spLocks/>
              </p:cNvSpPr>
              <p:nvPr/>
            </p:nvSpPr>
            <p:spPr bwMode="auto">
              <a:xfrm>
                <a:off x="1799" y="2997"/>
                <a:ext cx="49" cy="17"/>
              </a:xfrm>
              <a:custGeom>
                <a:avLst/>
                <a:gdLst>
                  <a:gd name="T0" fmla="*/ 0 w 49"/>
                  <a:gd name="T1" fmla="*/ 16 h 17"/>
                  <a:gd name="T2" fmla="*/ 48 w 49"/>
                  <a:gd name="T3" fmla="*/ 16 h 17"/>
                  <a:gd name="T4" fmla="*/ 48 w 49"/>
                  <a:gd name="T5" fmla="*/ 0 h 17"/>
                  <a:gd name="T6" fmla="*/ 0 w 49"/>
                  <a:gd name="T7" fmla="*/ 0 h 17"/>
                  <a:gd name="T8" fmla="*/ 0 w 49"/>
                  <a:gd name="T9" fmla="*/ 16 h 17"/>
                  <a:gd name="T10" fmla="*/ 0 60000 65536"/>
                  <a:gd name="T11" fmla="*/ 0 60000 65536"/>
                  <a:gd name="T12" fmla="*/ 0 60000 65536"/>
                  <a:gd name="T13" fmla="*/ 0 60000 65536"/>
                  <a:gd name="T14" fmla="*/ 0 60000 65536"/>
                  <a:gd name="T15" fmla="*/ 0 w 49"/>
                  <a:gd name="T16" fmla="*/ 0 h 17"/>
                  <a:gd name="T17" fmla="*/ 49 w 49"/>
                  <a:gd name="T18" fmla="*/ 17 h 17"/>
                </a:gdLst>
                <a:ahLst/>
                <a:cxnLst>
                  <a:cxn ang="T10">
                    <a:pos x="T0" y="T1"/>
                  </a:cxn>
                  <a:cxn ang="T11">
                    <a:pos x="T2" y="T3"/>
                  </a:cxn>
                  <a:cxn ang="T12">
                    <a:pos x="T4" y="T5"/>
                  </a:cxn>
                  <a:cxn ang="T13">
                    <a:pos x="T6" y="T7"/>
                  </a:cxn>
                  <a:cxn ang="T14">
                    <a:pos x="T8" y="T9"/>
                  </a:cxn>
                </a:cxnLst>
                <a:rect l="T15" t="T16" r="T17" b="T18"/>
                <a:pathLst>
                  <a:path w="49" h="17">
                    <a:moveTo>
                      <a:pt x="0" y="16"/>
                    </a:moveTo>
                    <a:lnTo>
                      <a:pt x="48" y="16"/>
                    </a:lnTo>
                    <a:lnTo>
                      <a:pt x="48" y="0"/>
                    </a:lnTo>
                    <a:lnTo>
                      <a:pt x="0" y="0"/>
                    </a:lnTo>
                    <a:lnTo>
                      <a:pt x="0" y="16"/>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881" name="Freeform 533"/>
              <p:cNvSpPr>
                <a:spLocks/>
              </p:cNvSpPr>
              <p:nvPr/>
            </p:nvSpPr>
            <p:spPr bwMode="auto">
              <a:xfrm>
                <a:off x="1848" y="2997"/>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882" name="Freeform 534"/>
              <p:cNvSpPr>
                <a:spLocks/>
              </p:cNvSpPr>
              <p:nvPr/>
            </p:nvSpPr>
            <p:spPr bwMode="auto">
              <a:xfrm>
                <a:off x="1864" y="2997"/>
                <a:ext cx="16" cy="17"/>
              </a:xfrm>
              <a:custGeom>
                <a:avLst/>
                <a:gdLst>
                  <a:gd name="T0" fmla="*/ 0 w 16"/>
                  <a:gd name="T1" fmla="*/ 16 h 17"/>
                  <a:gd name="T2" fmla="*/ 15 w 16"/>
                  <a:gd name="T3" fmla="*/ 16 h 17"/>
                  <a:gd name="T4" fmla="*/ 15 w 16"/>
                  <a:gd name="T5" fmla="*/ 0 h 17"/>
                  <a:gd name="T6" fmla="*/ 0 w 16"/>
                  <a:gd name="T7" fmla="*/ 0 h 17"/>
                  <a:gd name="T8" fmla="*/ 0 w 16"/>
                  <a:gd name="T9" fmla="*/ 16 h 17"/>
                  <a:gd name="T10" fmla="*/ 0 60000 65536"/>
                  <a:gd name="T11" fmla="*/ 0 60000 65536"/>
                  <a:gd name="T12" fmla="*/ 0 60000 65536"/>
                  <a:gd name="T13" fmla="*/ 0 60000 65536"/>
                  <a:gd name="T14" fmla="*/ 0 60000 65536"/>
                  <a:gd name="T15" fmla="*/ 0 w 16"/>
                  <a:gd name="T16" fmla="*/ 0 h 17"/>
                  <a:gd name="T17" fmla="*/ 16 w 16"/>
                  <a:gd name="T18" fmla="*/ 17 h 17"/>
                </a:gdLst>
                <a:ahLst/>
                <a:cxnLst>
                  <a:cxn ang="T10">
                    <a:pos x="T0" y="T1"/>
                  </a:cxn>
                  <a:cxn ang="T11">
                    <a:pos x="T2" y="T3"/>
                  </a:cxn>
                  <a:cxn ang="T12">
                    <a:pos x="T4" y="T5"/>
                  </a:cxn>
                  <a:cxn ang="T13">
                    <a:pos x="T6" y="T7"/>
                  </a:cxn>
                  <a:cxn ang="T14">
                    <a:pos x="T8" y="T9"/>
                  </a:cxn>
                </a:cxnLst>
                <a:rect l="T15" t="T16" r="T17" b="T18"/>
                <a:pathLst>
                  <a:path w="16" h="17">
                    <a:moveTo>
                      <a:pt x="0" y="16"/>
                    </a:moveTo>
                    <a:lnTo>
                      <a:pt x="15" y="16"/>
                    </a:lnTo>
                    <a:lnTo>
                      <a:pt x="15" y="0"/>
                    </a:lnTo>
                    <a:lnTo>
                      <a:pt x="0" y="0"/>
                    </a:lnTo>
                    <a:lnTo>
                      <a:pt x="0" y="16"/>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883" name="Freeform 535"/>
              <p:cNvSpPr>
                <a:spLocks/>
              </p:cNvSpPr>
              <p:nvPr/>
            </p:nvSpPr>
            <p:spPr bwMode="auto">
              <a:xfrm>
                <a:off x="1881" y="2997"/>
                <a:ext cx="47" cy="17"/>
              </a:xfrm>
              <a:custGeom>
                <a:avLst/>
                <a:gdLst>
                  <a:gd name="T0" fmla="*/ 0 w 47"/>
                  <a:gd name="T1" fmla="*/ 16 h 17"/>
                  <a:gd name="T2" fmla="*/ 46 w 47"/>
                  <a:gd name="T3" fmla="*/ 16 h 17"/>
                  <a:gd name="T4" fmla="*/ 46 w 47"/>
                  <a:gd name="T5" fmla="*/ 0 h 17"/>
                  <a:gd name="T6" fmla="*/ 0 w 47"/>
                  <a:gd name="T7" fmla="*/ 0 h 17"/>
                  <a:gd name="T8" fmla="*/ 0 w 47"/>
                  <a:gd name="T9" fmla="*/ 16 h 17"/>
                  <a:gd name="T10" fmla="*/ 0 60000 65536"/>
                  <a:gd name="T11" fmla="*/ 0 60000 65536"/>
                  <a:gd name="T12" fmla="*/ 0 60000 65536"/>
                  <a:gd name="T13" fmla="*/ 0 60000 65536"/>
                  <a:gd name="T14" fmla="*/ 0 60000 65536"/>
                  <a:gd name="T15" fmla="*/ 0 w 47"/>
                  <a:gd name="T16" fmla="*/ 0 h 17"/>
                  <a:gd name="T17" fmla="*/ 47 w 47"/>
                  <a:gd name="T18" fmla="*/ 17 h 17"/>
                </a:gdLst>
                <a:ahLst/>
                <a:cxnLst>
                  <a:cxn ang="T10">
                    <a:pos x="T0" y="T1"/>
                  </a:cxn>
                  <a:cxn ang="T11">
                    <a:pos x="T2" y="T3"/>
                  </a:cxn>
                  <a:cxn ang="T12">
                    <a:pos x="T4" y="T5"/>
                  </a:cxn>
                  <a:cxn ang="T13">
                    <a:pos x="T6" y="T7"/>
                  </a:cxn>
                  <a:cxn ang="T14">
                    <a:pos x="T8" y="T9"/>
                  </a:cxn>
                </a:cxnLst>
                <a:rect l="T15" t="T16" r="T17" b="T18"/>
                <a:pathLst>
                  <a:path w="47" h="17">
                    <a:moveTo>
                      <a:pt x="0" y="16"/>
                    </a:moveTo>
                    <a:lnTo>
                      <a:pt x="46" y="16"/>
                    </a:lnTo>
                    <a:lnTo>
                      <a:pt x="46" y="0"/>
                    </a:lnTo>
                    <a:lnTo>
                      <a:pt x="0" y="0"/>
                    </a:lnTo>
                    <a:lnTo>
                      <a:pt x="0" y="16"/>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884" name="Freeform 536"/>
              <p:cNvSpPr>
                <a:spLocks/>
              </p:cNvSpPr>
              <p:nvPr/>
            </p:nvSpPr>
            <p:spPr bwMode="auto">
              <a:xfrm>
                <a:off x="1931" y="2997"/>
                <a:ext cx="31" cy="17"/>
              </a:xfrm>
              <a:custGeom>
                <a:avLst/>
                <a:gdLst>
                  <a:gd name="T0" fmla="*/ 0 w 31"/>
                  <a:gd name="T1" fmla="*/ 16 h 17"/>
                  <a:gd name="T2" fmla="*/ 30 w 31"/>
                  <a:gd name="T3" fmla="*/ 16 h 17"/>
                  <a:gd name="T4" fmla="*/ 30 w 31"/>
                  <a:gd name="T5" fmla="*/ 0 h 17"/>
                  <a:gd name="T6" fmla="*/ 0 w 31"/>
                  <a:gd name="T7" fmla="*/ 0 h 17"/>
                  <a:gd name="T8" fmla="*/ 0 w 31"/>
                  <a:gd name="T9" fmla="*/ 16 h 17"/>
                  <a:gd name="T10" fmla="*/ 0 60000 65536"/>
                  <a:gd name="T11" fmla="*/ 0 60000 65536"/>
                  <a:gd name="T12" fmla="*/ 0 60000 65536"/>
                  <a:gd name="T13" fmla="*/ 0 60000 65536"/>
                  <a:gd name="T14" fmla="*/ 0 60000 65536"/>
                  <a:gd name="T15" fmla="*/ 0 w 31"/>
                  <a:gd name="T16" fmla="*/ 0 h 17"/>
                  <a:gd name="T17" fmla="*/ 31 w 31"/>
                  <a:gd name="T18" fmla="*/ 17 h 17"/>
                </a:gdLst>
                <a:ahLst/>
                <a:cxnLst>
                  <a:cxn ang="T10">
                    <a:pos x="T0" y="T1"/>
                  </a:cxn>
                  <a:cxn ang="T11">
                    <a:pos x="T2" y="T3"/>
                  </a:cxn>
                  <a:cxn ang="T12">
                    <a:pos x="T4" y="T5"/>
                  </a:cxn>
                  <a:cxn ang="T13">
                    <a:pos x="T6" y="T7"/>
                  </a:cxn>
                  <a:cxn ang="T14">
                    <a:pos x="T8" y="T9"/>
                  </a:cxn>
                </a:cxnLst>
                <a:rect l="T15" t="T16" r="T17" b="T18"/>
                <a:pathLst>
                  <a:path w="31" h="17">
                    <a:moveTo>
                      <a:pt x="0" y="16"/>
                    </a:moveTo>
                    <a:lnTo>
                      <a:pt x="30" y="16"/>
                    </a:lnTo>
                    <a:lnTo>
                      <a:pt x="30" y="0"/>
                    </a:lnTo>
                    <a:lnTo>
                      <a:pt x="0" y="0"/>
                    </a:lnTo>
                    <a:lnTo>
                      <a:pt x="0" y="16"/>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885" name="Freeform 537"/>
              <p:cNvSpPr>
                <a:spLocks/>
              </p:cNvSpPr>
              <p:nvPr/>
            </p:nvSpPr>
            <p:spPr bwMode="auto">
              <a:xfrm>
                <a:off x="1963" y="2997"/>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886" name="Freeform 538"/>
              <p:cNvSpPr>
                <a:spLocks/>
              </p:cNvSpPr>
              <p:nvPr/>
            </p:nvSpPr>
            <p:spPr bwMode="auto">
              <a:xfrm>
                <a:off x="1979" y="2997"/>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887" name="Freeform 539"/>
              <p:cNvSpPr>
                <a:spLocks/>
              </p:cNvSpPr>
              <p:nvPr/>
            </p:nvSpPr>
            <p:spPr bwMode="auto">
              <a:xfrm>
                <a:off x="1996" y="2997"/>
                <a:ext cx="32" cy="17"/>
              </a:xfrm>
              <a:custGeom>
                <a:avLst/>
                <a:gdLst>
                  <a:gd name="T0" fmla="*/ 0 w 32"/>
                  <a:gd name="T1" fmla="*/ 16 h 17"/>
                  <a:gd name="T2" fmla="*/ 31 w 32"/>
                  <a:gd name="T3" fmla="*/ 16 h 17"/>
                  <a:gd name="T4" fmla="*/ 31 w 32"/>
                  <a:gd name="T5" fmla="*/ 0 h 17"/>
                  <a:gd name="T6" fmla="*/ 0 w 32"/>
                  <a:gd name="T7" fmla="*/ 0 h 17"/>
                  <a:gd name="T8" fmla="*/ 0 w 32"/>
                  <a:gd name="T9" fmla="*/ 16 h 17"/>
                  <a:gd name="T10" fmla="*/ 0 60000 65536"/>
                  <a:gd name="T11" fmla="*/ 0 60000 65536"/>
                  <a:gd name="T12" fmla="*/ 0 60000 65536"/>
                  <a:gd name="T13" fmla="*/ 0 60000 65536"/>
                  <a:gd name="T14" fmla="*/ 0 60000 65536"/>
                  <a:gd name="T15" fmla="*/ 0 w 32"/>
                  <a:gd name="T16" fmla="*/ 0 h 17"/>
                  <a:gd name="T17" fmla="*/ 32 w 32"/>
                  <a:gd name="T18" fmla="*/ 17 h 17"/>
                </a:gdLst>
                <a:ahLst/>
                <a:cxnLst>
                  <a:cxn ang="T10">
                    <a:pos x="T0" y="T1"/>
                  </a:cxn>
                  <a:cxn ang="T11">
                    <a:pos x="T2" y="T3"/>
                  </a:cxn>
                  <a:cxn ang="T12">
                    <a:pos x="T4" y="T5"/>
                  </a:cxn>
                  <a:cxn ang="T13">
                    <a:pos x="T6" y="T7"/>
                  </a:cxn>
                  <a:cxn ang="T14">
                    <a:pos x="T8" y="T9"/>
                  </a:cxn>
                </a:cxnLst>
                <a:rect l="T15" t="T16" r="T17" b="T18"/>
                <a:pathLst>
                  <a:path w="32" h="17">
                    <a:moveTo>
                      <a:pt x="0" y="16"/>
                    </a:moveTo>
                    <a:lnTo>
                      <a:pt x="31" y="16"/>
                    </a:lnTo>
                    <a:lnTo>
                      <a:pt x="31" y="0"/>
                    </a:lnTo>
                    <a:lnTo>
                      <a:pt x="0" y="0"/>
                    </a:lnTo>
                    <a:lnTo>
                      <a:pt x="0" y="16"/>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888" name="Freeform 540"/>
              <p:cNvSpPr>
                <a:spLocks/>
              </p:cNvSpPr>
              <p:nvPr/>
            </p:nvSpPr>
            <p:spPr bwMode="auto">
              <a:xfrm>
                <a:off x="2028" y="2997"/>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889" name="Freeform 541"/>
              <p:cNvSpPr>
                <a:spLocks/>
              </p:cNvSpPr>
              <p:nvPr/>
            </p:nvSpPr>
            <p:spPr bwMode="auto">
              <a:xfrm>
                <a:off x="2046" y="2997"/>
                <a:ext cx="47" cy="17"/>
              </a:xfrm>
              <a:custGeom>
                <a:avLst/>
                <a:gdLst>
                  <a:gd name="T0" fmla="*/ 0 w 47"/>
                  <a:gd name="T1" fmla="*/ 16 h 17"/>
                  <a:gd name="T2" fmla="*/ 46 w 47"/>
                  <a:gd name="T3" fmla="*/ 16 h 17"/>
                  <a:gd name="T4" fmla="*/ 46 w 47"/>
                  <a:gd name="T5" fmla="*/ 0 h 17"/>
                  <a:gd name="T6" fmla="*/ 0 w 47"/>
                  <a:gd name="T7" fmla="*/ 0 h 17"/>
                  <a:gd name="T8" fmla="*/ 0 w 47"/>
                  <a:gd name="T9" fmla="*/ 16 h 17"/>
                  <a:gd name="T10" fmla="*/ 0 60000 65536"/>
                  <a:gd name="T11" fmla="*/ 0 60000 65536"/>
                  <a:gd name="T12" fmla="*/ 0 60000 65536"/>
                  <a:gd name="T13" fmla="*/ 0 60000 65536"/>
                  <a:gd name="T14" fmla="*/ 0 60000 65536"/>
                  <a:gd name="T15" fmla="*/ 0 w 47"/>
                  <a:gd name="T16" fmla="*/ 0 h 17"/>
                  <a:gd name="T17" fmla="*/ 47 w 47"/>
                  <a:gd name="T18" fmla="*/ 17 h 17"/>
                </a:gdLst>
                <a:ahLst/>
                <a:cxnLst>
                  <a:cxn ang="T10">
                    <a:pos x="T0" y="T1"/>
                  </a:cxn>
                  <a:cxn ang="T11">
                    <a:pos x="T2" y="T3"/>
                  </a:cxn>
                  <a:cxn ang="T12">
                    <a:pos x="T4" y="T5"/>
                  </a:cxn>
                  <a:cxn ang="T13">
                    <a:pos x="T6" y="T7"/>
                  </a:cxn>
                  <a:cxn ang="T14">
                    <a:pos x="T8" y="T9"/>
                  </a:cxn>
                </a:cxnLst>
                <a:rect l="T15" t="T16" r="T17" b="T18"/>
                <a:pathLst>
                  <a:path w="47" h="17">
                    <a:moveTo>
                      <a:pt x="0" y="16"/>
                    </a:moveTo>
                    <a:lnTo>
                      <a:pt x="46" y="16"/>
                    </a:lnTo>
                    <a:lnTo>
                      <a:pt x="46" y="0"/>
                    </a:lnTo>
                    <a:lnTo>
                      <a:pt x="0" y="0"/>
                    </a:lnTo>
                    <a:lnTo>
                      <a:pt x="0" y="16"/>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890" name="Freeform 542"/>
              <p:cNvSpPr>
                <a:spLocks/>
              </p:cNvSpPr>
              <p:nvPr/>
            </p:nvSpPr>
            <p:spPr bwMode="auto">
              <a:xfrm>
                <a:off x="2095" y="2997"/>
                <a:ext cx="14" cy="17"/>
              </a:xfrm>
              <a:custGeom>
                <a:avLst/>
                <a:gdLst>
                  <a:gd name="T0" fmla="*/ 0 w 14"/>
                  <a:gd name="T1" fmla="*/ 16 h 17"/>
                  <a:gd name="T2" fmla="*/ 13 w 14"/>
                  <a:gd name="T3" fmla="*/ 16 h 17"/>
                  <a:gd name="T4" fmla="*/ 13 w 14"/>
                  <a:gd name="T5" fmla="*/ 0 h 17"/>
                  <a:gd name="T6" fmla="*/ 0 w 14"/>
                  <a:gd name="T7" fmla="*/ 0 h 17"/>
                  <a:gd name="T8" fmla="*/ 0 w 14"/>
                  <a:gd name="T9" fmla="*/ 16 h 17"/>
                  <a:gd name="T10" fmla="*/ 0 60000 65536"/>
                  <a:gd name="T11" fmla="*/ 0 60000 65536"/>
                  <a:gd name="T12" fmla="*/ 0 60000 65536"/>
                  <a:gd name="T13" fmla="*/ 0 60000 65536"/>
                  <a:gd name="T14" fmla="*/ 0 60000 65536"/>
                  <a:gd name="T15" fmla="*/ 0 w 14"/>
                  <a:gd name="T16" fmla="*/ 0 h 17"/>
                  <a:gd name="T17" fmla="*/ 14 w 14"/>
                  <a:gd name="T18" fmla="*/ 17 h 17"/>
                </a:gdLst>
                <a:ahLst/>
                <a:cxnLst>
                  <a:cxn ang="T10">
                    <a:pos x="T0" y="T1"/>
                  </a:cxn>
                  <a:cxn ang="T11">
                    <a:pos x="T2" y="T3"/>
                  </a:cxn>
                  <a:cxn ang="T12">
                    <a:pos x="T4" y="T5"/>
                  </a:cxn>
                  <a:cxn ang="T13">
                    <a:pos x="T6" y="T7"/>
                  </a:cxn>
                  <a:cxn ang="T14">
                    <a:pos x="T8" y="T9"/>
                  </a:cxn>
                </a:cxnLst>
                <a:rect l="T15" t="T16" r="T17" b="T18"/>
                <a:pathLst>
                  <a:path w="14" h="17">
                    <a:moveTo>
                      <a:pt x="0" y="16"/>
                    </a:moveTo>
                    <a:lnTo>
                      <a:pt x="13" y="16"/>
                    </a:lnTo>
                    <a:lnTo>
                      <a:pt x="13" y="0"/>
                    </a:lnTo>
                    <a:lnTo>
                      <a:pt x="0" y="0"/>
                    </a:lnTo>
                    <a:lnTo>
                      <a:pt x="0" y="16"/>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891" name="Freeform 543"/>
              <p:cNvSpPr>
                <a:spLocks/>
              </p:cNvSpPr>
              <p:nvPr/>
            </p:nvSpPr>
            <p:spPr bwMode="auto">
              <a:xfrm>
                <a:off x="1422" y="2979"/>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892" name="Freeform 544"/>
              <p:cNvSpPr>
                <a:spLocks/>
              </p:cNvSpPr>
              <p:nvPr/>
            </p:nvSpPr>
            <p:spPr bwMode="auto">
              <a:xfrm>
                <a:off x="1438" y="2979"/>
                <a:ext cx="16" cy="16"/>
              </a:xfrm>
              <a:custGeom>
                <a:avLst/>
                <a:gdLst>
                  <a:gd name="T0" fmla="*/ 0 w 16"/>
                  <a:gd name="T1" fmla="*/ 15 h 16"/>
                  <a:gd name="T2" fmla="*/ 15 w 16"/>
                  <a:gd name="T3" fmla="*/ 15 h 16"/>
                  <a:gd name="T4" fmla="*/ 15 w 16"/>
                  <a:gd name="T5" fmla="*/ 0 h 16"/>
                  <a:gd name="T6" fmla="*/ 0 w 16"/>
                  <a:gd name="T7" fmla="*/ 0 h 16"/>
                  <a:gd name="T8" fmla="*/ 0 w 16"/>
                  <a:gd name="T9" fmla="*/ 15 h 16"/>
                  <a:gd name="T10" fmla="*/ 0 60000 65536"/>
                  <a:gd name="T11" fmla="*/ 0 60000 65536"/>
                  <a:gd name="T12" fmla="*/ 0 60000 65536"/>
                  <a:gd name="T13" fmla="*/ 0 60000 65536"/>
                  <a:gd name="T14" fmla="*/ 0 60000 65536"/>
                  <a:gd name="T15" fmla="*/ 0 w 16"/>
                  <a:gd name="T16" fmla="*/ 0 h 16"/>
                  <a:gd name="T17" fmla="*/ 16 w 16"/>
                  <a:gd name="T18" fmla="*/ 16 h 16"/>
                </a:gdLst>
                <a:ahLst/>
                <a:cxnLst>
                  <a:cxn ang="T10">
                    <a:pos x="T0" y="T1"/>
                  </a:cxn>
                  <a:cxn ang="T11">
                    <a:pos x="T2" y="T3"/>
                  </a:cxn>
                  <a:cxn ang="T12">
                    <a:pos x="T4" y="T5"/>
                  </a:cxn>
                  <a:cxn ang="T13">
                    <a:pos x="T6" y="T7"/>
                  </a:cxn>
                  <a:cxn ang="T14">
                    <a:pos x="T8" y="T9"/>
                  </a:cxn>
                </a:cxnLst>
                <a:rect l="T15" t="T16" r="T17" b="T18"/>
                <a:pathLst>
                  <a:path w="16" h="16">
                    <a:moveTo>
                      <a:pt x="0" y="15"/>
                    </a:moveTo>
                    <a:lnTo>
                      <a:pt x="15" y="15"/>
                    </a:lnTo>
                    <a:lnTo>
                      <a:pt x="15" y="0"/>
                    </a:lnTo>
                    <a:lnTo>
                      <a:pt x="0" y="0"/>
                    </a:lnTo>
                    <a:lnTo>
                      <a:pt x="0" y="15"/>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893" name="Freeform 545"/>
              <p:cNvSpPr>
                <a:spLocks/>
              </p:cNvSpPr>
              <p:nvPr/>
            </p:nvSpPr>
            <p:spPr bwMode="auto">
              <a:xfrm>
                <a:off x="1455" y="2979"/>
                <a:ext cx="14" cy="16"/>
              </a:xfrm>
              <a:custGeom>
                <a:avLst/>
                <a:gdLst>
                  <a:gd name="T0" fmla="*/ 0 w 14"/>
                  <a:gd name="T1" fmla="*/ 15 h 16"/>
                  <a:gd name="T2" fmla="*/ 13 w 14"/>
                  <a:gd name="T3" fmla="*/ 15 h 16"/>
                  <a:gd name="T4" fmla="*/ 13 w 14"/>
                  <a:gd name="T5" fmla="*/ 0 h 16"/>
                  <a:gd name="T6" fmla="*/ 0 w 14"/>
                  <a:gd name="T7" fmla="*/ 0 h 16"/>
                  <a:gd name="T8" fmla="*/ 0 w 14"/>
                  <a:gd name="T9" fmla="*/ 15 h 16"/>
                  <a:gd name="T10" fmla="*/ 0 60000 65536"/>
                  <a:gd name="T11" fmla="*/ 0 60000 65536"/>
                  <a:gd name="T12" fmla="*/ 0 60000 65536"/>
                  <a:gd name="T13" fmla="*/ 0 60000 65536"/>
                  <a:gd name="T14" fmla="*/ 0 60000 65536"/>
                  <a:gd name="T15" fmla="*/ 0 w 14"/>
                  <a:gd name="T16" fmla="*/ 0 h 16"/>
                  <a:gd name="T17" fmla="*/ 14 w 14"/>
                  <a:gd name="T18" fmla="*/ 16 h 16"/>
                </a:gdLst>
                <a:ahLst/>
                <a:cxnLst>
                  <a:cxn ang="T10">
                    <a:pos x="T0" y="T1"/>
                  </a:cxn>
                  <a:cxn ang="T11">
                    <a:pos x="T2" y="T3"/>
                  </a:cxn>
                  <a:cxn ang="T12">
                    <a:pos x="T4" y="T5"/>
                  </a:cxn>
                  <a:cxn ang="T13">
                    <a:pos x="T6" y="T7"/>
                  </a:cxn>
                  <a:cxn ang="T14">
                    <a:pos x="T8" y="T9"/>
                  </a:cxn>
                </a:cxnLst>
                <a:rect l="T15" t="T16" r="T17" b="T18"/>
                <a:pathLst>
                  <a:path w="14" h="16">
                    <a:moveTo>
                      <a:pt x="0" y="15"/>
                    </a:moveTo>
                    <a:lnTo>
                      <a:pt x="13" y="15"/>
                    </a:lnTo>
                    <a:lnTo>
                      <a:pt x="13" y="0"/>
                    </a:lnTo>
                    <a:lnTo>
                      <a:pt x="0" y="0"/>
                    </a:lnTo>
                    <a:lnTo>
                      <a:pt x="0" y="15"/>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894" name="Freeform 546"/>
              <p:cNvSpPr>
                <a:spLocks/>
              </p:cNvSpPr>
              <p:nvPr/>
            </p:nvSpPr>
            <p:spPr bwMode="auto">
              <a:xfrm>
                <a:off x="1471" y="2979"/>
                <a:ext cx="48" cy="16"/>
              </a:xfrm>
              <a:custGeom>
                <a:avLst/>
                <a:gdLst>
                  <a:gd name="T0" fmla="*/ 0 w 48"/>
                  <a:gd name="T1" fmla="*/ 15 h 16"/>
                  <a:gd name="T2" fmla="*/ 47 w 48"/>
                  <a:gd name="T3" fmla="*/ 15 h 16"/>
                  <a:gd name="T4" fmla="*/ 47 w 48"/>
                  <a:gd name="T5" fmla="*/ 0 h 16"/>
                  <a:gd name="T6" fmla="*/ 0 w 48"/>
                  <a:gd name="T7" fmla="*/ 0 h 16"/>
                  <a:gd name="T8" fmla="*/ 0 w 48"/>
                  <a:gd name="T9" fmla="*/ 15 h 16"/>
                  <a:gd name="T10" fmla="*/ 0 60000 65536"/>
                  <a:gd name="T11" fmla="*/ 0 60000 65536"/>
                  <a:gd name="T12" fmla="*/ 0 60000 65536"/>
                  <a:gd name="T13" fmla="*/ 0 60000 65536"/>
                  <a:gd name="T14" fmla="*/ 0 60000 65536"/>
                  <a:gd name="T15" fmla="*/ 0 w 48"/>
                  <a:gd name="T16" fmla="*/ 0 h 16"/>
                  <a:gd name="T17" fmla="*/ 48 w 48"/>
                  <a:gd name="T18" fmla="*/ 16 h 16"/>
                </a:gdLst>
                <a:ahLst/>
                <a:cxnLst>
                  <a:cxn ang="T10">
                    <a:pos x="T0" y="T1"/>
                  </a:cxn>
                  <a:cxn ang="T11">
                    <a:pos x="T2" y="T3"/>
                  </a:cxn>
                  <a:cxn ang="T12">
                    <a:pos x="T4" y="T5"/>
                  </a:cxn>
                  <a:cxn ang="T13">
                    <a:pos x="T6" y="T7"/>
                  </a:cxn>
                  <a:cxn ang="T14">
                    <a:pos x="T8" y="T9"/>
                  </a:cxn>
                </a:cxnLst>
                <a:rect l="T15" t="T16" r="T17" b="T18"/>
                <a:pathLst>
                  <a:path w="48" h="16">
                    <a:moveTo>
                      <a:pt x="0" y="15"/>
                    </a:moveTo>
                    <a:lnTo>
                      <a:pt x="47" y="15"/>
                    </a:lnTo>
                    <a:lnTo>
                      <a:pt x="47" y="0"/>
                    </a:lnTo>
                    <a:lnTo>
                      <a:pt x="0" y="0"/>
                    </a:lnTo>
                    <a:lnTo>
                      <a:pt x="0" y="15"/>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895" name="Freeform 547"/>
              <p:cNvSpPr>
                <a:spLocks/>
              </p:cNvSpPr>
              <p:nvPr/>
            </p:nvSpPr>
            <p:spPr bwMode="auto">
              <a:xfrm>
                <a:off x="1520" y="2979"/>
                <a:ext cx="16" cy="16"/>
              </a:xfrm>
              <a:custGeom>
                <a:avLst/>
                <a:gdLst>
                  <a:gd name="T0" fmla="*/ 0 w 16"/>
                  <a:gd name="T1" fmla="*/ 15 h 16"/>
                  <a:gd name="T2" fmla="*/ 15 w 16"/>
                  <a:gd name="T3" fmla="*/ 15 h 16"/>
                  <a:gd name="T4" fmla="*/ 15 w 16"/>
                  <a:gd name="T5" fmla="*/ 0 h 16"/>
                  <a:gd name="T6" fmla="*/ 0 w 16"/>
                  <a:gd name="T7" fmla="*/ 0 h 16"/>
                  <a:gd name="T8" fmla="*/ 0 w 16"/>
                  <a:gd name="T9" fmla="*/ 15 h 16"/>
                  <a:gd name="T10" fmla="*/ 0 60000 65536"/>
                  <a:gd name="T11" fmla="*/ 0 60000 65536"/>
                  <a:gd name="T12" fmla="*/ 0 60000 65536"/>
                  <a:gd name="T13" fmla="*/ 0 60000 65536"/>
                  <a:gd name="T14" fmla="*/ 0 60000 65536"/>
                  <a:gd name="T15" fmla="*/ 0 w 16"/>
                  <a:gd name="T16" fmla="*/ 0 h 16"/>
                  <a:gd name="T17" fmla="*/ 16 w 16"/>
                  <a:gd name="T18" fmla="*/ 16 h 16"/>
                </a:gdLst>
                <a:ahLst/>
                <a:cxnLst>
                  <a:cxn ang="T10">
                    <a:pos x="T0" y="T1"/>
                  </a:cxn>
                  <a:cxn ang="T11">
                    <a:pos x="T2" y="T3"/>
                  </a:cxn>
                  <a:cxn ang="T12">
                    <a:pos x="T4" y="T5"/>
                  </a:cxn>
                  <a:cxn ang="T13">
                    <a:pos x="T6" y="T7"/>
                  </a:cxn>
                  <a:cxn ang="T14">
                    <a:pos x="T8" y="T9"/>
                  </a:cxn>
                </a:cxnLst>
                <a:rect l="T15" t="T16" r="T17" b="T18"/>
                <a:pathLst>
                  <a:path w="16" h="16">
                    <a:moveTo>
                      <a:pt x="0" y="15"/>
                    </a:moveTo>
                    <a:lnTo>
                      <a:pt x="15" y="15"/>
                    </a:lnTo>
                    <a:lnTo>
                      <a:pt x="15" y="0"/>
                    </a:lnTo>
                    <a:lnTo>
                      <a:pt x="0" y="0"/>
                    </a:lnTo>
                    <a:lnTo>
                      <a:pt x="0" y="15"/>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896" name="Freeform 548"/>
              <p:cNvSpPr>
                <a:spLocks/>
              </p:cNvSpPr>
              <p:nvPr/>
            </p:nvSpPr>
            <p:spPr bwMode="auto">
              <a:xfrm>
                <a:off x="1537" y="2979"/>
                <a:ext cx="31" cy="16"/>
              </a:xfrm>
              <a:custGeom>
                <a:avLst/>
                <a:gdLst>
                  <a:gd name="T0" fmla="*/ 0 w 31"/>
                  <a:gd name="T1" fmla="*/ 15 h 16"/>
                  <a:gd name="T2" fmla="*/ 30 w 31"/>
                  <a:gd name="T3" fmla="*/ 15 h 16"/>
                  <a:gd name="T4" fmla="*/ 30 w 31"/>
                  <a:gd name="T5" fmla="*/ 0 h 16"/>
                  <a:gd name="T6" fmla="*/ 0 w 31"/>
                  <a:gd name="T7" fmla="*/ 0 h 16"/>
                  <a:gd name="T8" fmla="*/ 0 w 31"/>
                  <a:gd name="T9" fmla="*/ 15 h 16"/>
                  <a:gd name="T10" fmla="*/ 0 60000 65536"/>
                  <a:gd name="T11" fmla="*/ 0 60000 65536"/>
                  <a:gd name="T12" fmla="*/ 0 60000 65536"/>
                  <a:gd name="T13" fmla="*/ 0 60000 65536"/>
                  <a:gd name="T14" fmla="*/ 0 60000 65536"/>
                  <a:gd name="T15" fmla="*/ 0 w 31"/>
                  <a:gd name="T16" fmla="*/ 0 h 16"/>
                  <a:gd name="T17" fmla="*/ 31 w 31"/>
                  <a:gd name="T18" fmla="*/ 16 h 16"/>
                </a:gdLst>
                <a:ahLst/>
                <a:cxnLst>
                  <a:cxn ang="T10">
                    <a:pos x="T0" y="T1"/>
                  </a:cxn>
                  <a:cxn ang="T11">
                    <a:pos x="T2" y="T3"/>
                  </a:cxn>
                  <a:cxn ang="T12">
                    <a:pos x="T4" y="T5"/>
                  </a:cxn>
                  <a:cxn ang="T13">
                    <a:pos x="T6" y="T7"/>
                  </a:cxn>
                  <a:cxn ang="T14">
                    <a:pos x="T8" y="T9"/>
                  </a:cxn>
                </a:cxnLst>
                <a:rect l="T15" t="T16" r="T17" b="T18"/>
                <a:pathLst>
                  <a:path w="31" h="16">
                    <a:moveTo>
                      <a:pt x="0" y="15"/>
                    </a:moveTo>
                    <a:lnTo>
                      <a:pt x="30" y="15"/>
                    </a:lnTo>
                    <a:lnTo>
                      <a:pt x="30" y="0"/>
                    </a:lnTo>
                    <a:lnTo>
                      <a:pt x="0" y="0"/>
                    </a:lnTo>
                    <a:lnTo>
                      <a:pt x="0" y="15"/>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897" name="Freeform 549"/>
              <p:cNvSpPr>
                <a:spLocks/>
              </p:cNvSpPr>
              <p:nvPr/>
            </p:nvSpPr>
            <p:spPr bwMode="auto">
              <a:xfrm>
                <a:off x="1569" y="2979"/>
                <a:ext cx="65" cy="16"/>
              </a:xfrm>
              <a:custGeom>
                <a:avLst/>
                <a:gdLst>
                  <a:gd name="T0" fmla="*/ 0 w 65"/>
                  <a:gd name="T1" fmla="*/ 15 h 16"/>
                  <a:gd name="T2" fmla="*/ 64 w 65"/>
                  <a:gd name="T3" fmla="*/ 15 h 16"/>
                  <a:gd name="T4" fmla="*/ 64 w 65"/>
                  <a:gd name="T5" fmla="*/ 0 h 16"/>
                  <a:gd name="T6" fmla="*/ 0 w 65"/>
                  <a:gd name="T7" fmla="*/ 0 h 16"/>
                  <a:gd name="T8" fmla="*/ 0 w 65"/>
                  <a:gd name="T9" fmla="*/ 15 h 16"/>
                  <a:gd name="T10" fmla="*/ 0 60000 65536"/>
                  <a:gd name="T11" fmla="*/ 0 60000 65536"/>
                  <a:gd name="T12" fmla="*/ 0 60000 65536"/>
                  <a:gd name="T13" fmla="*/ 0 60000 65536"/>
                  <a:gd name="T14" fmla="*/ 0 60000 65536"/>
                  <a:gd name="T15" fmla="*/ 0 w 65"/>
                  <a:gd name="T16" fmla="*/ 0 h 16"/>
                  <a:gd name="T17" fmla="*/ 65 w 65"/>
                  <a:gd name="T18" fmla="*/ 16 h 16"/>
                </a:gdLst>
                <a:ahLst/>
                <a:cxnLst>
                  <a:cxn ang="T10">
                    <a:pos x="T0" y="T1"/>
                  </a:cxn>
                  <a:cxn ang="T11">
                    <a:pos x="T2" y="T3"/>
                  </a:cxn>
                  <a:cxn ang="T12">
                    <a:pos x="T4" y="T5"/>
                  </a:cxn>
                  <a:cxn ang="T13">
                    <a:pos x="T6" y="T7"/>
                  </a:cxn>
                  <a:cxn ang="T14">
                    <a:pos x="T8" y="T9"/>
                  </a:cxn>
                </a:cxnLst>
                <a:rect l="T15" t="T16" r="T17" b="T18"/>
                <a:pathLst>
                  <a:path w="65" h="16">
                    <a:moveTo>
                      <a:pt x="0" y="15"/>
                    </a:moveTo>
                    <a:lnTo>
                      <a:pt x="64" y="15"/>
                    </a:lnTo>
                    <a:lnTo>
                      <a:pt x="64" y="0"/>
                    </a:lnTo>
                    <a:lnTo>
                      <a:pt x="0" y="0"/>
                    </a:lnTo>
                    <a:lnTo>
                      <a:pt x="0" y="15"/>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898" name="Freeform 550"/>
              <p:cNvSpPr>
                <a:spLocks/>
              </p:cNvSpPr>
              <p:nvPr/>
            </p:nvSpPr>
            <p:spPr bwMode="auto">
              <a:xfrm>
                <a:off x="1635" y="2979"/>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899" name="Freeform 551"/>
              <p:cNvSpPr>
                <a:spLocks/>
              </p:cNvSpPr>
              <p:nvPr/>
            </p:nvSpPr>
            <p:spPr bwMode="auto">
              <a:xfrm>
                <a:off x="1651" y="2979"/>
                <a:ext cx="49" cy="16"/>
              </a:xfrm>
              <a:custGeom>
                <a:avLst/>
                <a:gdLst>
                  <a:gd name="T0" fmla="*/ 0 w 49"/>
                  <a:gd name="T1" fmla="*/ 15 h 16"/>
                  <a:gd name="T2" fmla="*/ 48 w 49"/>
                  <a:gd name="T3" fmla="*/ 15 h 16"/>
                  <a:gd name="T4" fmla="*/ 48 w 49"/>
                  <a:gd name="T5" fmla="*/ 0 h 16"/>
                  <a:gd name="T6" fmla="*/ 0 w 49"/>
                  <a:gd name="T7" fmla="*/ 0 h 16"/>
                  <a:gd name="T8" fmla="*/ 0 w 49"/>
                  <a:gd name="T9" fmla="*/ 15 h 16"/>
                  <a:gd name="T10" fmla="*/ 0 60000 65536"/>
                  <a:gd name="T11" fmla="*/ 0 60000 65536"/>
                  <a:gd name="T12" fmla="*/ 0 60000 65536"/>
                  <a:gd name="T13" fmla="*/ 0 60000 65536"/>
                  <a:gd name="T14" fmla="*/ 0 60000 65536"/>
                  <a:gd name="T15" fmla="*/ 0 w 49"/>
                  <a:gd name="T16" fmla="*/ 0 h 16"/>
                  <a:gd name="T17" fmla="*/ 49 w 49"/>
                  <a:gd name="T18" fmla="*/ 16 h 16"/>
                </a:gdLst>
                <a:ahLst/>
                <a:cxnLst>
                  <a:cxn ang="T10">
                    <a:pos x="T0" y="T1"/>
                  </a:cxn>
                  <a:cxn ang="T11">
                    <a:pos x="T2" y="T3"/>
                  </a:cxn>
                  <a:cxn ang="T12">
                    <a:pos x="T4" y="T5"/>
                  </a:cxn>
                  <a:cxn ang="T13">
                    <a:pos x="T6" y="T7"/>
                  </a:cxn>
                  <a:cxn ang="T14">
                    <a:pos x="T8" y="T9"/>
                  </a:cxn>
                </a:cxnLst>
                <a:rect l="T15" t="T16" r="T17" b="T18"/>
                <a:pathLst>
                  <a:path w="49" h="16">
                    <a:moveTo>
                      <a:pt x="0" y="15"/>
                    </a:moveTo>
                    <a:lnTo>
                      <a:pt x="48" y="15"/>
                    </a:lnTo>
                    <a:lnTo>
                      <a:pt x="48" y="0"/>
                    </a:lnTo>
                    <a:lnTo>
                      <a:pt x="0" y="0"/>
                    </a:lnTo>
                    <a:lnTo>
                      <a:pt x="0" y="15"/>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900" name="Freeform 552"/>
              <p:cNvSpPr>
                <a:spLocks/>
              </p:cNvSpPr>
              <p:nvPr/>
            </p:nvSpPr>
            <p:spPr bwMode="auto">
              <a:xfrm>
                <a:off x="1700" y="2979"/>
                <a:ext cx="16" cy="16"/>
              </a:xfrm>
              <a:custGeom>
                <a:avLst/>
                <a:gdLst>
                  <a:gd name="T0" fmla="*/ 0 w 16"/>
                  <a:gd name="T1" fmla="*/ 15 h 16"/>
                  <a:gd name="T2" fmla="*/ 15 w 16"/>
                  <a:gd name="T3" fmla="*/ 15 h 16"/>
                  <a:gd name="T4" fmla="*/ 15 w 16"/>
                  <a:gd name="T5" fmla="*/ 0 h 16"/>
                  <a:gd name="T6" fmla="*/ 0 w 16"/>
                  <a:gd name="T7" fmla="*/ 0 h 16"/>
                  <a:gd name="T8" fmla="*/ 0 w 16"/>
                  <a:gd name="T9" fmla="*/ 15 h 16"/>
                  <a:gd name="T10" fmla="*/ 0 60000 65536"/>
                  <a:gd name="T11" fmla="*/ 0 60000 65536"/>
                  <a:gd name="T12" fmla="*/ 0 60000 65536"/>
                  <a:gd name="T13" fmla="*/ 0 60000 65536"/>
                  <a:gd name="T14" fmla="*/ 0 60000 65536"/>
                  <a:gd name="T15" fmla="*/ 0 w 16"/>
                  <a:gd name="T16" fmla="*/ 0 h 16"/>
                  <a:gd name="T17" fmla="*/ 16 w 16"/>
                  <a:gd name="T18" fmla="*/ 16 h 16"/>
                </a:gdLst>
                <a:ahLst/>
                <a:cxnLst>
                  <a:cxn ang="T10">
                    <a:pos x="T0" y="T1"/>
                  </a:cxn>
                  <a:cxn ang="T11">
                    <a:pos x="T2" y="T3"/>
                  </a:cxn>
                  <a:cxn ang="T12">
                    <a:pos x="T4" y="T5"/>
                  </a:cxn>
                  <a:cxn ang="T13">
                    <a:pos x="T6" y="T7"/>
                  </a:cxn>
                  <a:cxn ang="T14">
                    <a:pos x="T8" y="T9"/>
                  </a:cxn>
                </a:cxnLst>
                <a:rect l="T15" t="T16" r="T17" b="T18"/>
                <a:pathLst>
                  <a:path w="16" h="16">
                    <a:moveTo>
                      <a:pt x="0" y="15"/>
                    </a:moveTo>
                    <a:lnTo>
                      <a:pt x="15" y="15"/>
                    </a:lnTo>
                    <a:lnTo>
                      <a:pt x="15" y="0"/>
                    </a:lnTo>
                    <a:lnTo>
                      <a:pt x="0" y="0"/>
                    </a:lnTo>
                    <a:lnTo>
                      <a:pt x="0" y="15"/>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901" name="Freeform 553"/>
              <p:cNvSpPr>
                <a:spLocks/>
              </p:cNvSpPr>
              <p:nvPr/>
            </p:nvSpPr>
            <p:spPr bwMode="auto">
              <a:xfrm>
                <a:off x="1717" y="2979"/>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902" name="Freeform 554"/>
              <p:cNvSpPr>
                <a:spLocks/>
              </p:cNvSpPr>
              <p:nvPr/>
            </p:nvSpPr>
            <p:spPr bwMode="auto">
              <a:xfrm>
                <a:off x="1734" y="2979"/>
                <a:ext cx="47" cy="16"/>
              </a:xfrm>
              <a:custGeom>
                <a:avLst/>
                <a:gdLst>
                  <a:gd name="T0" fmla="*/ 0 w 47"/>
                  <a:gd name="T1" fmla="*/ 15 h 16"/>
                  <a:gd name="T2" fmla="*/ 46 w 47"/>
                  <a:gd name="T3" fmla="*/ 15 h 16"/>
                  <a:gd name="T4" fmla="*/ 46 w 47"/>
                  <a:gd name="T5" fmla="*/ 0 h 16"/>
                  <a:gd name="T6" fmla="*/ 0 w 47"/>
                  <a:gd name="T7" fmla="*/ 0 h 16"/>
                  <a:gd name="T8" fmla="*/ 0 w 47"/>
                  <a:gd name="T9" fmla="*/ 15 h 16"/>
                  <a:gd name="T10" fmla="*/ 0 60000 65536"/>
                  <a:gd name="T11" fmla="*/ 0 60000 65536"/>
                  <a:gd name="T12" fmla="*/ 0 60000 65536"/>
                  <a:gd name="T13" fmla="*/ 0 60000 65536"/>
                  <a:gd name="T14" fmla="*/ 0 60000 65536"/>
                  <a:gd name="T15" fmla="*/ 0 w 47"/>
                  <a:gd name="T16" fmla="*/ 0 h 16"/>
                  <a:gd name="T17" fmla="*/ 47 w 47"/>
                  <a:gd name="T18" fmla="*/ 16 h 16"/>
                </a:gdLst>
                <a:ahLst/>
                <a:cxnLst>
                  <a:cxn ang="T10">
                    <a:pos x="T0" y="T1"/>
                  </a:cxn>
                  <a:cxn ang="T11">
                    <a:pos x="T2" y="T3"/>
                  </a:cxn>
                  <a:cxn ang="T12">
                    <a:pos x="T4" y="T5"/>
                  </a:cxn>
                  <a:cxn ang="T13">
                    <a:pos x="T6" y="T7"/>
                  </a:cxn>
                  <a:cxn ang="T14">
                    <a:pos x="T8" y="T9"/>
                  </a:cxn>
                </a:cxnLst>
                <a:rect l="T15" t="T16" r="T17" b="T18"/>
                <a:pathLst>
                  <a:path w="47" h="16">
                    <a:moveTo>
                      <a:pt x="0" y="15"/>
                    </a:moveTo>
                    <a:lnTo>
                      <a:pt x="46" y="15"/>
                    </a:lnTo>
                    <a:lnTo>
                      <a:pt x="46" y="0"/>
                    </a:lnTo>
                    <a:lnTo>
                      <a:pt x="0" y="0"/>
                    </a:lnTo>
                    <a:lnTo>
                      <a:pt x="0" y="15"/>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903" name="Freeform 555"/>
              <p:cNvSpPr>
                <a:spLocks/>
              </p:cNvSpPr>
              <p:nvPr/>
            </p:nvSpPr>
            <p:spPr bwMode="auto">
              <a:xfrm>
                <a:off x="1783" y="2979"/>
                <a:ext cx="31" cy="16"/>
              </a:xfrm>
              <a:custGeom>
                <a:avLst/>
                <a:gdLst>
                  <a:gd name="T0" fmla="*/ 0 w 31"/>
                  <a:gd name="T1" fmla="*/ 15 h 16"/>
                  <a:gd name="T2" fmla="*/ 30 w 31"/>
                  <a:gd name="T3" fmla="*/ 15 h 16"/>
                  <a:gd name="T4" fmla="*/ 30 w 31"/>
                  <a:gd name="T5" fmla="*/ 0 h 16"/>
                  <a:gd name="T6" fmla="*/ 0 w 31"/>
                  <a:gd name="T7" fmla="*/ 0 h 16"/>
                  <a:gd name="T8" fmla="*/ 0 w 31"/>
                  <a:gd name="T9" fmla="*/ 15 h 16"/>
                  <a:gd name="T10" fmla="*/ 0 60000 65536"/>
                  <a:gd name="T11" fmla="*/ 0 60000 65536"/>
                  <a:gd name="T12" fmla="*/ 0 60000 65536"/>
                  <a:gd name="T13" fmla="*/ 0 60000 65536"/>
                  <a:gd name="T14" fmla="*/ 0 60000 65536"/>
                  <a:gd name="T15" fmla="*/ 0 w 31"/>
                  <a:gd name="T16" fmla="*/ 0 h 16"/>
                  <a:gd name="T17" fmla="*/ 31 w 31"/>
                  <a:gd name="T18" fmla="*/ 16 h 16"/>
                </a:gdLst>
                <a:ahLst/>
                <a:cxnLst>
                  <a:cxn ang="T10">
                    <a:pos x="T0" y="T1"/>
                  </a:cxn>
                  <a:cxn ang="T11">
                    <a:pos x="T2" y="T3"/>
                  </a:cxn>
                  <a:cxn ang="T12">
                    <a:pos x="T4" y="T5"/>
                  </a:cxn>
                  <a:cxn ang="T13">
                    <a:pos x="T6" y="T7"/>
                  </a:cxn>
                  <a:cxn ang="T14">
                    <a:pos x="T8" y="T9"/>
                  </a:cxn>
                </a:cxnLst>
                <a:rect l="T15" t="T16" r="T17" b="T18"/>
                <a:pathLst>
                  <a:path w="31" h="16">
                    <a:moveTo>
                      <a:pt x="0" y="15"/>
                    </a:moveTo>
                    <a:lnTo>
                      <a:pt x="30" y="15"/>
                    </a:lnTo>
                    <a:lnTo>
                      <a:pt x="30" y="0"/>
                    </a:lnTo>
                    <a:lnTo>
                      <a:pt x="0" y="0"/>
                    </a:lnTo>
                    <a:lnTo>
                      <a:pt x="0" y="15"/>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904" name="Freeform 556"/>
              <p:cNvSpPr>
                <a:spLocks/>
              </p:cNvSpPr>
              <p:nvPr/>
            </p:nvSpPr>
            <p:spPr bwMode="auto">
              <a:xfrm>
                <a:off x="1815" y="2979"/>
                <a:ext cx="33" cy="16"/>
              </a:xfrm>
              <a:custGeom>
                <a:avLst/>
                <a:gdLst>
                  <a:gd name="T0" fmla="*/ 0 w 33"/>
                  <a:gd name="T1" fmla="*/ 15 h 16"/>
                  <a:gd name="T2" fmla="*/ 32 w 33"/>
                  <a:gd name="T3" fmla="*/ 15 h 16"/>
                  <a:gd name="T4" fmla="*/ 32 w 33"/>
                  <a:gd name="T5" fmla="*/ 0 h 16"/>
                  <a:gd name="T6" fmla="*/ 0 w 33"/>
                  <a:gd name="T7" fmla="*/ 0 h 16"/>
                  <a:gd name="T8" fmla="*/ 0 w 33"/>
                  <a:gd name="T9" fmla="*/ 15 h 16"/>
                  <a:gd name="T10" fmla="*/ 0 60000 65536"/>
                  <a:gd name="T11" fmla="*/ 0 60000 65536"/>
                  <a:gd name="T12" fmla="*/ 0 60000 65536"/>
                  <a:gd name="T13" fmla="*/ 0 60000 65536"/>
                  <a:gd name="T14" fmla="*/ 0 60000 65536"/>
                  <a:gd name="T15" fmla="*/ 0 w 33"/>
                  <a:gd name="T16" fmla="*/ 0 h 16"/>
                  <a:gd name="T17" fmla="*/ 33 w 33"/>
                  <a:gd name="T18" fmla="*/ 16 h 16"/>
                </a:gdLst>
                <a:ahLst/>
                <a:cxnLst>
                  <a:cxn ang="T10">
                    <a:pos x="T0" y="T1"/>
                  </a:cxn>
                  <a:cxn ang="T11">
                    <a:pos x="T2" y="T3"/>
                  </a:cxn>
                  <a:cxn ang="T12">
                    <a:pos x="T4" y="T5"/>
                  </a:cxn>
                  <a:cxn ang="T13">
                    <a:pos x="T6" y="T7"/>
                  </a:cxn>
                  <a:cxn ang="T14">
                    <a:pos x="T8" y="T9"/>
                  </a:cxn>
                </a:cxnLst>
                <a:rect l="T15" t="T16" r="T17" b="T18"/>
                <a:pathLst>
                  <a:path w="33" h="16">
                    <a:moveTo>
                      <a:pt x="0" y="15"/>
                    </a:moveTo>
                    <a:lnTo>
                      <a:pt x="32" y="15"/>
                    </a:lnTo>
                    <a:lnTo>
                      <a:pt x="32" y="0"/>
                    </a:lnTo>
                    <a:lnTo>
                      <a:pt x="0" y="0"/>
                    </a:lnTo>
                    <a:lnTo>
                      <a:pt x="0" y="15"/>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905" name="Freeform 557"/>
              <p:cNvSpPr>
                <a:spLocks/>
              </p:cNvSpPr>
              <p:nvPr/>
            </p:nvSpPr>
            <p:spPr bwMode="auto">
              <a:xfrm>
                <a:off x="1848" y="2979"/>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906" name="Freeform 558"/>
              <p:cNvSpPr>
                <a:spLocks/>
              </p:cNvSpPr>
              <p:nvPr/>
            </p:nvSpPr>
            <p:spPr bwMode="auto">
              <a:xfrm>
                <a:off x="1864" y="2979"/>
                <a:ext cx="16" cy="16"/>
              </a:xfrm>
              <a:custGeom>
                <a:avLst/>
                <a:gdLst>
                  <a:gd name="T0" fmla="*/ 0 w 16"/>
                  <a:gd name="T1" fmla="*/ 15 h 16"/>
                  <a:gd name="T2" fmla="*/ 15 w 16"/>
                  <a:gd name="T3" fmla="*/ 15 h 16"/>
                  <a:gd name="T4" fmla="*/ 15 w 16"/>
                  <a:gd name="T5" fmla="*/ 0 h 16"/>
                  <a:gd name="T6" fmla="*/ 0 w 16"/>
                  <a:gd name="T7" fmla="*/ 0 h 16"/>
                  <a:gd name="T8" fmla="*/ 0 w 16"/>
                  <a:gd name="T9" fmla="*/ 15 h 16"/>
                  <a:gd name="T10" fmla="*/ 0 60000 65536"/>
                  <a:gd name="T11" fmla="*/ 0 60000 65536"/>
                  <a:gd name="T12" fmla="*/ 0 60000 65536"/>
                  <a:gd name="T13" fmla="*/ 0 60000 65536"/>
                  <a:gd name="T14" fmla="*/ 0 60000 65536"/>
                  <a:gd name="T15" fmla="*/ 0 w 16"/>
                  <a:gd name="T16" fmla="*/ 0 h 16"/>
                  <a:gd name="T17" fmla="*/ 16 w 16"/>
                  <a:gd name="T18" fmla="*/ 16 h 16"/>
                </a:gdLst>
                <a:ahLst/>
                <a:cxnLst>
                  <a:cxn ang="T10">
                    <a:pos x="T0" y="T1"/>
                  </a:cxn>
                  <a:cxn ang="T11">
                    <a:pos x="T2" y="T3"/>
                  </a:cxn>
                  <a:cxn ang="T12">
                    <a:pos x="T4" y="T5"/>
                  </a:cxn>
                  <a:cxn ang="T13">
                    <a:pos x="T6" y="T7"/>
                  </a:cxn>
                  <a:cxn ang="T14">
                    <a:pos x="T8" y="T9"/>
                  </a:cxn>
                </a:cxnLst>
                <a:rect l="T15" t="T16" r="T17" b="T18"/>
                <a:pathLst>
                  <a:path w="16" h="16">
                    <a:moveTo>
                      <a:pt x="0" y="15"/>
                    </a:moveTo>
                    <a:lnTo>
                      <a:pt x="15" y="15"/>
                    </a:lnTo>
                    <a:lnTo>
                      <a:pt x="15" y="0"/>
                    </a:lnTo>
                    <a:lnTo>
                      <a:pt x="0" y="0"/>
                    </a:lnTo>
                    <a:lnTo>
                      <a:pt x="0" y="15"/>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907" name="Freeform 559"/>
              <p:cNvSpPr>
                <a:spLocks/>
              </p:cNvSpPr>
              <p:nvPr/>
            </p:nvSpPr>
            <p:spPr bwMode="auto">
              <a:xfrm>
                <a:off x="1881" y="2979"/>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908" name="Freeform 560"/>
              <p:cNvSpPr>
                <a:spLocks/>
              </p:cNvSpPr>
              <p:nvPr/>
            </p:nvSpPr>
            <p:spPr bwMode="auto">
              <a:xfrm>
                <a:off x="1898" y="2979"/>
                <a:ext cx="64" cy="16"/>
              </a:xfrm>
              <a:custGeom>
                <a:avLst/>
                <a:gdLst>
                  <a:gd name="T0" fmla="*/ 0 w 64"/>
                  <a:gd name="T1" fmla="*/ 15 h 16"/>
                  <a:gd name="T2" fmla="*/ 63 w 64"/>
                  <a:gd name="T3" fmla="*/ 15 h 16"/>
                  <a:gd name="T4" fmla="*/ 63 w 64"/>
                  <a:gd name="T5" fmla="*/ 0 h 16"/>
                  <a:gd name="T6" fmla="*/ 0 w 64"/>
                  <a:gd name="T7" fmla="*/ 0 h 16"/>
                  <a:gd name="T8" fmla="*/ 0 w 64"/>
                  <a:gd name="T9" fmla="*/ 15 h 16"/>
                  <a:gd name="T10" fmla="*/ 0 60000 65536"/>
                  <a:gd name="T11" fmla="*/ 0 60000 65536"/>
                  <a:gd name="T12" fmla="*/ 0 60000 65536"/>
                  <a:gd name="T13" fmla="*/ 0 60000 65536"/>
                  <a:gd name="T14" fmla="*/ 0 60000 65536"/>
                  <a:gd name="T15" fmla="*/ 0 w 64"/>
                  <a:gd name="T16" fmla="*/ 0 h 16"/>
                  <a:gd name="T17" fmla="*/ 64 w 64"/>
                  <a:gd name="T18" fmla="*/ 16 h 16"/>
                </a:gdLst>
                <a:ahLst/>
                <a:cxnLst>
                  <a:cxn ang="T10">
                    <a:pos x="T0" y="T1"/>
                  </a:cxn>
                  <a:cxn ang="T11">
                    <a:pos x="T2" y="T3"/>
                  </a:cxn>
                  <a:cxn ang="T12">
                    <a:pos x="T4" y="T5"/>
                  </a:cxn>
                  <a:cxn ang="T13">
                    <a:pos x="T6" y="T7"/>
                  </a:cxn>
                  <a:cxn ang="T14">
                    <a:pos x="T8" y="T9"/>
                  </a:cxn>
                </a:cxnLst>
                <a:rect l="T15" t="T16" r="T17" b="T18"/>
                <a:pathLst>
                  <a:path w="64" h="16">
                    <a:moveTo>
                      <a:pt x="0" y="15"/>
                    </a:moveTo>
                    <a:lnTo>
                      <a:pt x="63" y="15"/>
                    </a:lnTo>
                    <a:lnTo>
                      <a:pt x="63" y="0"/>
                    </a:lnTo>
                    <a:lnTo>
                      <a:pt x="0" y="0"/>
                    </a:lnTo>
                    <a:lnTo>
                      <a:pt x="0" y="15"/>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909" name="Freeform 561"/>
              <p:cNvSpPr>
                <a:spLocks/>
              </p:cNvSpPr>
              <p:nvPr/>
            </p:nvSpPr>
            <p:spPr bwMode="auto">
              <a:xfrm>
                <a:off x="1963" y="2979"/>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910" name="Freeform 562"/>
              <p:cNvSpPr>
                <a:spLocks/>
              </p:cNvSpPr>
              <p:nvPr/>
            </p:nvSpPr>
            <p:spPr bwMode="auto">
              <a:xfrm>
                <a:off x="1979" y="2979"/>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911" name="Freeform 563"/>
              <p:cNvSpPr>
                <a:spLocks/>
              </p:cNvSpPr>
              <p:nvPr/>
            </p:nvSpPr>
            <p:spPr bwMode="auto">
              <a:xfrm>
                <a:off x="1996" y="2979"/>
                <a:ext cx="47" cy="16"/>
              </a:xfrm>
              <a:custGeom>
                <a:avLst/>
                <a:gdLst>
                  <a:gd name="T0" fmla="*/ 0 w 47"/>
                  <a:gd name="T1" fmla="*/ 15 h 16"/>
                  <a:gd name="T2" fmla="*/ 46 w 47"/>
                  <a:gd name="T3" fmla="*/ 15 h 16"/>
                  <a:gd name="T4" fmla="*/ 46 w 47"/>
                  <a:gd name="T5" fmla="*/ 0 h 16"/>
                  <a:gd name="T6" fmla="*/ 0 w 47"/>
                  <a:gd name="T7" fmla="*/ 0 h 16"/>
                  <a:gd name="T8" fmla="*/ 0 w 47"/>
                  <a:gd name="T9" fmla="*/ 15 h 16"/>
                  <a:gd name="T10" fmla="*/ 0 60000 65536"/>
                  <a:gd name="T11" fmla="*/ 0 60000 65536"/>
                  <a:gd name="T12" fmla="*/ 0 60000 65536"/>
                  <a:gd name="T13" fmla="*/ 0 60000 65536"/>
                  <a:gd name="T14" fmla="*/ 0 60000 65536"/>
                  <a:gd name="T15" fmla="*/ 0 w 47"/>
                  <a:gd name="T16" fmla="*/ 0 h 16"/>
                  <a:gd name="T17" fmla="*/ 47 w 47"/>
                  <a:gd name="T18" fmla="*/ 16 h 16"/>
                </a:gdLst>
                <a:ahLst/>
                <a:cxnLst>
                  <a:cxn ang="T10">
                    <a:pos x="T0" y="T1"/>
                  </a:cxn>
                  <a:cxn ang="T11">
                    <a:pos x="T2" y="T3"/>
                  </a:cxn>
                  <a:cxn ang="T12">
                    <a:pos x="T4" y="T5"/>
                  </a:cxn>
                  <a:cxn ang="T13">
                    <a:pos x="T6" y="T7"/>
                  </a:cxn>
                  <a:cxn ang="T14">
                    <a:pos x="T8" y="T9"/>
                  </a:cxn>
                </a:cxnLst>
                <a:rect l="T15" t="T16" r="T17" b="T18"/>
                <a:pathLst>
                  <a:path w="47" h="16">
                    <a:moveTo>
                      <a:pt x="0" y="15"/>
                    </a:moveTo>
                    <a:lnTo>
                      <a:pt x="46" y="15"/>
                    </a:lnTo>
                    <a:lnTo>
                      <a:pt x="46" y="0"/>
                    </a:lnTo>
                    <a:lnTo>
                      <a:pt x="0" y="0"/>
                    </a:lnTo>
                    <a:lnTo>
                      <a:pt x="0" y="15"/>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912" name="Freeform 564"/>
              <p:cNvSpPr>
                <a:spLocks/>
              </p:cNvSpPr>
              <p:nvPr/>
            </p:nvSpPr>
            <p:spPr bwMode="auto">
              <a:xfrm>
                <a:off x="2046" y="2979"/>
                <a:ext cx="47" cy="16"/>
              </a:xfrm>
              <a:custGeom>
                <a:avLst/>
                <a:gdLst>
                  <a:gd name="T0" fmla="*/ 0 w 47"/>
                  <a:gd name="T1" fmla="*/ 15 h 16"/>
                  <a:gd name="T2" fmla="*/ 46 w 47"/>
                  <a:gd name="T3" fmla="*/ 15 h 16"/>
                  <a:gd name="T4" fmla="*/ 46 w 47"/>
                  <a:gd name="T5" fmla="*/ 0 h 16"/>
                  <a:gd name="T6" fmla="*/ 0 w 47"/>
                  <a:gd name="T7" fmla="*/ 0 h 16"/>
                  <a:gd name="T8" fmla="*/ 0 w 47"/>
                  <a:gd name="T9" fmla="*/ 15 h 16"/>
                  <a:gd name="T10" fmla="*/ 0 60000 65536"/>
                  <a:gd name="T11" fmla="*/ 0 60000 65536"/>
                  <a:gd name="T12" fmla="*/ 0 60000 65536"/>
                  <a:gd name="T13" fmla="*/ 0 60000 65536"/>
                  <a:gd name="T14" fmla="*/ 0 60000 65536"/>
                  <a:gd name="T15" fmla="*/ 0 w 47"/>
                  <a:gd name="T16" fmla="*/ 0 h 16"/>
                  <a:gd name="T17" fmla="*/ 47 w 47"/>
                  <a:gd name="T18" fmla="*/ 16 h 16"/>
                </a:gdLst>
                <a:ahLst/>
                <a:cxnLst>
                  <a:cxn ang="T10">
                    <a:pos x="T0" y="T1"/>
                  </a:cxn>
                  <a:cxn ang="T11">
                    <a:pos x="T2" y="T3"/>
                  </a:cxn>
                  <a:cxn ang="T12">
                    <a:pos x="T4" y="T5"/>
                  </a:cxn>
                  <a:cxn ang="T13">
                    <a:pos x="T6" y="T7"/>
                  </a:cxn>
                  <a:cxn ang="T14">
                    <a:pos x="T8" y="T9"/>
                  </a:cxn>
                </a:cxnLst>
                <a:rect l="T15" t="T16" r="T17" b="T18"/>
                <a:pathLst>
                  <a:path w="47" h="16">
                    <a:moveTo>
                      <a:pt x="0" y="15"/>
                    </a:moveTo>
                    <a:lnTo>
                      <a:pt x="46" y="15"/>
                    </a:lnTo>
                    <a:lnTo>
                      <a:pt x="46" y="0"/>
                    </a:lnTo>
                    <a:lnTo>
                      <a:pt x="0" y="0"/>
                    </a:lnTo>
                    <a:lnTo>
                      <a:pt x="0" y="15"/>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913" name="Freeform 565"/>
              <p:cNvSpPr>
                <a:spLocks/>
              </p:cNvSpPr>
              <p:nvPr/>
            </p:nvSpPr>
            <p:spPr bwMode="auto">
              <a:xfrm>
                <a:off x="2095" y="2979"/>
                <a:ext cx="14" cy="16"/>
              </a:xfrm>
              <a:custGeom>
                <a:avLst/>
                <a:gdLst>
                  <a:gd name="T0" fmla="*/ 0 w 14"/>
                  <a:gd name="T1" fmla="*/ 15 h 16"/>
                  <a:gd name="T2" fmla="*/ 13 w 14"/>
                  <a:gd name="T3" fmla="*/ 15 h 16"/>
                  <a:gd name="T4" fmla="*/ 13 w 14"/>
                  <a:gd name="T5" fmla="*/ 0 h 16"/>
                  <a:gd name="T6" fmla="*/ 0 w 14"/>
                  <a:gd name="T7" fmla="*/ 0 h 16"/>
                  <a:gd name="T8" fmla="*/ 0 w 14"/>
                  <a:gd name="T9" fmla="*/ 15 h 16"/>
                  <a:gd name="T10" fmla="*/ 0 60000 65536"/>
                  <a:gd name="T11" fmla="*/ 0 60000 65536"/>
                  <a:gd name="T12" fmla="*/ 0 60000 65536"/>
                  <a:gd name="T13" fmla="*/ 0 60000 65536"/>
                  <a:gd name="T14" fmla="*/ 0 60000 65536"/>
                  <a:gd name="T15" fmla="*/ 0 w 14"/>
                  <a:gd name="T16" fmla="*/ 0 h 16"/>
                  <a:gd name="T17" fmla="*/ 14 w 14"/>
                  <a:gd name="T18" fmla="*/ 16 h 16"/>
                </a:gdLst>
                <a:ahLst/>
                <a:cxnLst>
                  <a:cxn ang="T10">
                    <a:pos x="T0" y="T1"/>
                  </a:cxn>
                  <a:cxn ang="T11">
                    <a:pos x="T2" y="T3"/>
                  </a:cxn>
                  <a:cxn ang="T12">
                    <a:pos x="T4" y="T5"/>
                  </a:cxn>
                  <a:cxn ang="T13">
                    <a:pos x="T6" y="T7"/>
                  </a:cxn>
                  <a:cxn ang="T14">
                    <a:pos x="T8" y="T9"/>
                  </a:cxn>
                </a:cxnLst>
                <a:rect l="T15" t="T16" r="T17" b="T18"/>
                <a:pathLst>
                  <a:path w="14" h="16">
                    <a:moveTo>
                      <a:pt x="0" y="15"/>
                    </a:moveTo>
                    <a:lnTo>
                      <a:pt x="13" y="15"/>
                    </a:lnTo>
                    <a:lnTo>
                      <a:pt x="13" y="0"/>
                    </a:lnTo>
                    <a:lnTo>
                      <a:pt x="0" y="0"/>
                    </a:lnTo>
                    <a:lnTo>
                      <a:pt x="0" y="15"/>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914" name="Freeform 566"/>
              <p:cNvSpPr>
                <a:spLocks/>
              </p:cNvSpPr>
              <p:nvPr/>
            </p:nvSpPr>
            <p:spPr bwMode="auto">
              <a:xfrm>
                <a:off x="1422" y="2962"/>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915" name="Freeform 567"/>
              <p:cNvSpPr>
                <a:spLocks/>
              </p:cNvSpPr>
              <p:nvPr/>
            </p:nvSpPr>
            <p:spPr bwMode="auto">
              <a:xfrm>
                <a:off x="1438" y="2962"/>
                <a:ext cx="64" cy="16"/>
              </a:xfrm>
              <a:custGeom>
                <a:avLst/>
                <a:gdLst>
                  <a:gd name="T0" fmla="*/ 0 w 64"/>
                  <a:gd name="T1" fmla="*/ 15 h 16"/>
                  <a:gd name="T2" fmla="*/ 63 w 64"/>
                  <a:gd name="T3" fmla="*/ 15 h 16"/>
                  <a:gd name="T4" fmla="*/ 63 w 64"/>
                  <a:gd name="T5" fmla="*/ 0 h 16"/>
                  <a:gd name="T6" fmla="*/ 0 w 64"/>
                  <a:gd name="T7" fmla="*/ 0 h 16"/>
                  <a:gd name="T8" fmla="*/ 0 w 64"/>
                  <a:gd name="T9" fmla="*/ 15 h 16"/>
                  <a:gd name="T10" fmla="*/ 0 60000 65536"/>
                  <a:gd name="T11" fmla="*/ 0 60000 65536"/>
                  <a:gd name="T12" fmla="*/ 0 60000 65536"/>
                  <a:gd name="T13" fmla="*/ 0 60000 65536"/>
                  <a:gd name="T14" fmla="*/ 0 60000 65536"/>
                  <a:gd name="T15" fmla="*/ 0 w 64"/>
                  <a:gd name="T16" fmla="*/ 0 h 16"/>
                  <a:gd name="T17" fmla="*/ 64 w 64"/>
                  <a:gd name="T18" fmla="*/ 16 h 16"/>
                </a:gdLst>
                <a:ahLst/>
                <a:cxnLst>
                  <a:cxn ang="T10">
                    <a:pos x="T0" y="T1"/>
                  </a:cxn>
                  <a:cxn ang="T11">
                    <a:pos x="T2" y="T3"/>
                  </a:cxn>
                  <a:cxn ang="T12">
                    <a:pos x="T4" y="T5"/>
                  </a:cxn>
                  <a:cxn ang="T13">
                    <a:pos x="T6" y="T7"/>
                  </a:cxn>
                  <a:cxn ang="T14">
                    <a:pos x="T8" y="T9"/>
                  </a:cxn>
                </a:cxnLst>
                <a:rect l="T15" t="T16" r="T17" b="T18"/>
                <a:pathLst>
                  <a:path w="64" h="16">
                    <a:moveTo>
                      <a:pt x="0" y="15"/>
                    </a:moveTo>
                    <a:lnTo>
                      <a:pt x="63" y="15"/>
                    </a:lnTo>
                    <a:lnTo>
                      <a:pt x="63" y="0"/>
                    </a:lnTo>
                    <a:lnTo>
                      <a:pt x="0" y="0"/>
                    </a:lnTo>
                    <a:lnTo>
                      <a:pt x="0" y="15"/>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916" name="Freeform 568"/>
              <p:cNvSpPr>
                <a:spLocks/>
              </p:cNvSpPr>
              <p:nvPr/>
            </p:nvSpPr>
            <p:spPr bwMode="auto">
              <a:xfrm>
                <a:off x="1503" y="2962"/>
                <a:ext cx="16" cy="16"/>
              </a:xfrm>
              <a:custGeom>
                <a:avLst/>
                <a:gdLst>
                  <a:gd name="T0" fmla="*/ 0 w 16"/>
                  <a:gd name="T1" fmla="*/ 15 h 16"/>
                  <a:gd name="T2" fmla="*/ 15 w 16"/>
                  <a:gd name="T3" fmla="*/ 15 h 16"/>
                  <a:gd name="T4" fmla="*/ 15 w 16"/>
                  <a:gd name="T5" fmla="*/ 0 h 16"/>
                  <a:gd name="T6" fmla="*/ 0 w 16"/>
                  <a:gd name="T7" fmla="*/ 0 h 16"/>
                  <a:gd name="T8" fmla="*/ 0 w 16"/>
                  <a:gd name="T9" fmla="*/ 15 h 16"/>
                  <a:gd name="T10" fmla="*/ 0 60000 65536"/>
                  <a:gd name="T11" fmla="*/ 0 60000 65536"/>
                  <a:gd name="T12" fmla="*/ 0 60000 65536"/>
                  <a:gd name="T13" fmla="*/ 0 60000 65536"/>
                  <a:gd name="T14" fmla="*/ 0 60000 65536"/>
                  <a:gd name="T15" fmla="*/ 0 w 16"/>
                  <a:gd name="T16" fmla="*/ 0 h 16"/>
                  <a:gd name="T17" fmla="*/ 16 w 16"/>
                  <a:gd name="T18" fmla="*/ 16 h 16"/>
                </a:gdLst>
                <a:ahLst/>
                <a:cxnLst>
                  <a:cxn ang="T10">
                    <a:pos x="T0" y="T1"/>
                  </a:cxn>
                  <a:cxn ang="T11">
                    <a:pos x="T2" y="T3"/>
                  </a:cxn>
                  <a:cxn ang="T12">
                    <a:pos x="T4" y="T5"/>
                  </a:cxn>
                  <a:cxn ang="T13">
                    <a:pos x="T6" y="T7"/>
                  </a:cxn>
                  <a:cxn ang="T14">
                    <a:pos x="T8" y="T9"/>
                  </a:cxn>
                </a:cxnLst>
                <a:rect l="T15" t="T16" r="T17" b="T18"/>
                <a:pathLst>
                  <a:path w="16" h="16">
                    <a:moveTo>
                      <a:pt x="0" y="15"/>
                    </a:moveTo>
                    <a:lnTo>
                      <a:pt x="15" y="15"/>
                    </a:lnTo>
                    <a:lnTo>
                      <a:pt x="15" y="0"/>
                    </a:lnTo>
                    <a:lnTo>
                      <a:pt x="0" y="0"/>
                    </a:lnTo>
                    <a:lnTo>
                      <a:pt x="0" y="15"/>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917" name="Freeform 569"/>
              <p:cNvSpPr>
                <a:spLocks/>
              </p:cNvSpPr>
              <p:nvPr/>
            </p:nvSpPr>
            <p:spPr bwMode="auto">
              <a:xfrm>
                <a:off x="1520" y="2962"/>
                <a:ext cx="32" cy="16"/>
              </a:xfrm>
              <a:custGeom>
                <a:avLst/>
                <a:gdLst>
                  <a:gd name="T0" fmla="*/ 0 w 32"/>
                  <a:gd name="T1" fmla="*/ 15 h 16"/>
                  <a:gd name="T2" fmla="*/ 31 w 32"/>
                  <a:gd name="T3" fmla="*/ 15 h 16"/>
                  <a:gd name="T4" fmla="*/ 31 w 32"/>
                  <a:gd name="T5" fmla="*/ 0 h 16"/>
                  <a:gd name="T6" fmla="*/ 0 w 32"/>
                  <a:gd name="T7" fmla="*/ 0 h 16"/>
                  <a:gd name="T8" fmla="*/ 0 w 32"/>
                  <a:gd name="T9" fmla="*/ 15 h 16"/>
                  <a:gd name="T10" fmla="*/ 0 60000 65536"/>
                  <a:gd name="T11" fmla="*/ 0 60000 65536"/>
                  <a:gd name="T12" fmla="*/ 0 60000 65536"/>
                  <a:gd name="T13" fmla="*/ 0 60000 65536"/>
                  <a:gd name="T14" fmla="*/ 0 60000 65536"/>
                  <a:gd name="T15" fmla="*/ 0 w 32"/>
                  <a:gd name="T16" fmla="*/ 0 h 16"/>
                  <a:gd name="T17" fmla="*/ 32 w 32"/>
                  <a:gd name="T18" fmla="*/ 16 h 16"/>
                </a:gdLst>
                <a:ahLst/>
                <a:cxnLst>
                  <a:cxn ang="T10">
                    <a:pos x="T0" y="T1"/>
                  </a:cxn>
                  <a:cxn ang="T11">
                    <a:pos x="T2" y="T3"/>
                  </a:cxn>
                  <a:cxn ang="T12">
                    <a:pos x="T4" y="T5"/>
                  </a:cxn>
                  <a:cxn ang="T13">
                    <a:pos x="T6" y="T7"/>
                  </a:cxn>
                  <a:cxn ang="T14">
                    <a:pos x="T8" y="T9"/>
                  </a:cxn>
                </a:cxnLst>
                <a:rect l="T15" t="T16" r="T17" b="T18"/>
                <a:pathLst>
                  <a:path w="32" h="16">
                    <a:moveTo>
                      <a:pt x="0" y="15"/>
                    </a:moveTo>
                    <a:lnTo>
                      <a:pt x="31" y="15"/>
                    </a:lnTo>
                    <a:lnTo>
                      <a:pt x="31" y="0"/>
                    </a:lnTo>
                    <a:lnTo>
                      <a:pt x="0" y="0"/>
                    </a:lnTo>
                    <a:lnTo>
                      <a:pt x="0" y="15"/>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918" name="Freeform 570"/>
              <p:cNvSpPr>
                <a:spLocks/>
              </p:cNvSpPr>
              <p:nvPr/>
            </p:nvSpPr>
            <p:spPr bwMode="auto">
              <a:xfrm>
                <a:off x="1552" y="2962"/>
                <a:ext cx="16" cy="16"/>
              </a:xfrm>
              <a:custGeom>
                <a:avLst/>
                <a:gdLst>
                  <a:gd name="T0" fmla="*/ 0 w 16"/>
                  <a:gd name="T1" fmla="*/ 15 h 16"/>
                  <a:gd name="T2" fmla="*/ 15 w 16"/>
                  <a:gd name="T3" fmla="*/ 15 h 16"/>
                  <a:gd name="T4" fmla="*/ 15 w 16"/>
                  <a:gd name="T5" fmla="*/ 0 h 16"/>
                  <a:gd name="T6" fmla="*/ 0 w 16"/>
                  <a:gd name="T7" fmla="*/ 0 h 16"/>
                  <a:gd name="T8" fmla="*/ 0 w 16"/>
                  <a:gd name="T9" fmla="*/ 15 h 16"/>
                  <a:gd name="T10" fmla="*/ 0 60000 65536"/>
                  <a:gd name="T11" fmla="*/ 0 60000 65536"/>
                  <a:gd name="T12" fmla="*/ 0 60000 65536"/>
                  <a:gd name="T13" fmla="*/ 0 60000 65536"/>
                  <a:gd name="T14" fmla="*/ 0 60000 65536"/>
                  <a:gd name="T15" fmla="*/ 0 w 16"/>
                  <a:gd name="T16" fmla="*/ 0 h 16"/>
                  <a:gd name="T17" fmla="*/ 16 w 16"/>
                  <a:gd name="T18" fmla="*/ 16 h 16"/>
                </a:gdLst>
                <a:ahLst/>
                <a:cxnLst>
                  <a:cxn ang="T10">
                    <a:pos x="T0" y="T1"/>
                  </a:cxn>
                  <a:cxn ang="T11">
                    <a:pos x="T2" y="T3"/>
                  </a:cxn>
                  <a:cxn ang="T12">
                    <a:pos x="T4" y="T5"/>
                  </a:cxn>
                  <a:cxn ang="T13">
                    <a:pos x="T6" y="T7"/>
                  </a:cxn>
                  <a:cxn ang="T14">
                    <a:pos x="T8" y="T9"/>
                  </a:cxn>
                </a:cxnLst>
                <a:rect l="T15" t="T16" r="T17" b="T18"/>
                <a:pathLst>
                  <a:path w="16" h="16">
                    <a:moveTo>
                      <a:pt x="0" y="15"/>
                    </a:moveTo>
                    <a:lnTo>
                      <a:pt x="15" y="15"/>
                    </a:lnTo>
                    <a:lnTo>
                      <a:pt x="15" y="0"/>
                    </a:lnTo>
                    <a:lnTo>
                      <a:pt x="0" y="0"/>
                    </a:lnTo>
                    <a:lnTo>
                      <a:pt x="0" y="15"/>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919" name="Freeform 571"/>
              <p:cNvSpPr>
                <a:spLocks/>
              </p:cNvSpPr>
              <p:nvPr/>
            </p:nvSpPr>
            <p:spPr bwMode="auto">
              <a:xfrm>
                <a:off x="1569" y="2962"/>
                <a:ext cx="114" cy="16"/>
              </a:xfrm>
              <a:custGeom>
                <a:avLst/>
                <a:gdLst>
                  <a:gd name="T0" fmla="*/ 0 w 114"/>
                  <a:gd name="T1" fmla="*/ 15 h 16"/>
                  <a:gd name="T2" fmla="*/ 113 w 114"/>
                  <a:gd name="T3" fmla="*/ 15 h 16"/>
                  <a:gd name="T4" fmla="*/ 113 w 114"/>
                  <a:gd name="T5" fmla="*/ 0 h 16"/>
                  <a:gd name="T6" fmla="*/ 0 w 114"/>
                  <a:gd name="T7" fmla="*/ 0 h 16"/>
                  <a:gd name="T8" fmla="*/ 0 w 114"/>
                  <a:gd name="T9" fmla="*/ 15 h 16"/>
                  <a:gd name="T10" fmla="*/ 0 60000 65536"/>
                  <a:gd name="T11" fmla="*/ 0 60000 65536"/>
                  <a:gd name="T12" fmla="*/ 0 60000 65536"/>
                  <a:gd name="T13" fmla="*/ 0 60000 65536"/>
                  <a:gd name="T14" fmla="*/ 0 60000 65536"/>
                  <a:gd name="T15" fmla="*/ 0 w 114"/>
                  <a:gd name="T16" fmla="*/ 0 h 16"/>
                  <a:gd name="T17" fmla="*/ 114 w 114"/>
                  <a:gd name="T18" fmla="*/ 16 h 16"/>
                </a:gdLst>
                <a:ahLst/>
                <a:cxnLst>
                  <a:cxn ang="T10">
                    <a:pos x="T0" y="T1"/>
                  </a:cxn>
                  <a:cxn ang="T11">
                    <a:pos x="T2" y="T3"/>
                  </a:cxn>
                  <a:cxn ang="T12">
                    <a:pos x="T4" y="T5"/>
                  </a:cxn>
                  <a:cxn ang="T13">
                    <a:pos x="T6" y="T7"/>
                  </a:cxn>
                  <a:cxn ang="T14">
                    <a:pos x="T8" y="T9"/>
                  </a:cxn>
                </a:cxnLst>
                <a:rect l="T15" t="T16" r="T17" b="T18"/>
                <a:pathLst>
                  <a:path w="114" h="16">
                    <a:moveTo>
                      <a:pt x="0" y="15"/>
                    </a:moveTo>
                    <a:lnTo>
                      <a:pt x="113" y="15"/>
                    </a:lnTo>
                    <a:lnTo>
                      <a:pt x="113" y="0"/>
                    </a:lnTo>
                    <a:lnTo>
                      <a:pt x="0" y="0"/>
                    </a:lnTo>
                    <a:lnTo>
                      <a:pt x="0" y="15"/>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920" name="Freeform 572"/>
              <p:cNvSpPr>
                <a:spLocks/>
              </p:cNvSpPr>
              <p:nvPr/>
            </p:nvSpPr>
            <p:spPr bwMode="auto">
              <a:xfrm>
                <a:off x="1684" y="2962"/>
                <a:ext cx="16" cy="16"/>
              </a:xfrm>
              <a:custGeom>
                <a:avLst/>
                <a:gdLst>
                  <a:gd name="T0" fmla="*/ 0 w 16"/>
                  <a:gd name="T1" fmla="*/ 15 h 16"/>
                  <a:gd name="T2" fmla="*/ 15 w 16"/>
                  <a:gd name="T3" fmla="*/ 15 h 16"/>
                  <a:gd name="T4" fmla="*/ 15 w 16"/>
                  <a:gd name="T5" fmla="*/ 0 h 16"/>
                  <a:gd name="T6" fmla="*/ 0 w 16"/>
                  <a:gd name="T7" fmla="*/ 0 h 16"/>
                  <a:gd name="T8" fmla="*/ 0 w 16"/>
                  <a:gd name="T9" fmla="*/ 15 h 16"/>
                  <a:gd name="T10" fmla="*/ 0 60000 65536"/>
                  <a:gd name="T11" fmla="*/ 0 60000 65536"/>
                  <a:gd name="T12" fmla="*/ 0 60000 65536"/>
                  <a:gd name="T13" fmla="*/ 0 60000 65536"/>
                  <a:gd name="T14" fmla="*/ 0 60000 65536"/>
                  <a:gd name="T15" fmla="*/ 0 w 16"/>
                  <a:gd name="T16" fmla="*/ 0 h 16"/>
                  <a:gd name="T17" fmla="*/ 16 w 16"/>
                  <a:gd name="T18" fmla="*/ 16 h 16"/>
                </a:gdLst>
                <a:ahLst/>
                <a:cxnLst>
                  <a:cxn ang="T10">
                    <a:pos x="T0" y="T1"/>
                  </a:cxn>
                  <a:cxn ang="T11">
                    <a:pos x="T2" y="T3"/>
                  </a:cxn>
                  <a:cxn ang="T12">
                    <a:pos x="T4" y="T5"/>
                  </a:cxn>
                  <a:cxn ang="T13">
                    <a:pos x="T6" y="T7"/>
                  </a:cxn>
                  <a:cxn ang="T14">
                    <a:pos x="T8" y="T9"/>
                  </a:cxn>
                </a:cxnLst>
                <a:rect l="T15" t="T16" r="T17" b="T18"/>
                <a:pathLst>
                  <a:path w="16" h="16">
                    <a:moveTo>
                      <a:pt x="0" y="15"/>
                    </a:moveTo>
                    <a:lnTo>
                      <a:pt x="15" y="15"/>
                    </a:lnTo>
                    <a:lnTo>
                      <a:pt x="15" y="0"/>
                    </a:lnTo>
                    <a:lnTo>
                      <a:pt x="0" y="0"/>
                    </a:lnTo>
                    <a:lnTo>
                      <a:pt x="0" y="15"/>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921" name="Freeform 573"/>
              <p:cNvSpPr>
                <a:spLocks/>
              </p:cNvSpPr>
              <p:nvPr/>
            </p:nvSpPr>
            <p:spPr bwMode="auto">
              <a:xfrm>
                <a:off x="1700" y="2962"/>
                <a:ext cx="16" cy="16"/>
              </a:xfrm>
              <a:custGeom>
                <a:avLst/>
                <a:gdLst>
                  <a:gd name="T0" fmla="*/ 0 w 16"/>
                  <a:gd name="T1" fmla="*/ 15 h 16"/>
                  <a:gd name="T2" fmla="*/ 15 w 16"/>
                  <a:gd name="T3" fmla="*/ 15 h 16"/>
                  <a:gd name="T4" fmla="*/ 15 w 16"/>
                  <a:gd name="T5" fmla="*/ 0 h 16"/>
                  <a:gd name="T6" fmla="*/ 0 w 16"/>
                  <a:gd name="T7" fmla="*/ 0 h 16"/>
                  <a:gd name="T8" fmla="*/ 0 w 16"/>
                  <a:gd name="T9" fmla="*/ 15 h 16"/>
                  <a:gd name="T10" fmla="*/ 0 60000 65536"/>
                  <a:gd name="T11" fmla="*/ 0 60000 65536"/>
                  <a:gd name="T12" fmla="*/ 0 60000 65536"/>
                  <a:gd name="T13" fmla="*/ 0 60000 65536"/>
                  <a:gd name="T14" fmla="*/ 0 60000 65536"/>
                  <a:gd name="T15" fmla="*/ 0 w 16"/>
                  <a:gd name="T16" fmla="*/ 0 h 16"/>
                  <a:gd name="T17" fmla="*/ 16 w 16"/>
                  <a:gd name="T18" fmla="*/ 16 h 16"/>
                </a:gdLst>
                <a:ahLst/>
                <a:cxnLst>
                  <a:cxn ang="T10">
                    <a:pos x="T0" y="T1"/>
                  </a:cxn>
                  <a:cxn ang="T11">
                    <a:pos x="T2" y="T3"/>
                  </a:cxn>
                  <a:cxn ang="T12">
                    <a:pos x="T4" y="T5"/>
                  </a:cxn>
                  <a:cxn ang="T13">
                    <a:pos x="T6" y="T7"/>
                  </a:cxn>
                  <a:cxn ang="T14">
                    <a:pos x="T8" y="T9"/>
                  </a:cxn>
                </a:cxnLst>
                <a:rect l="T15" t="T16" r="T17" b="T18"/>
                <a:pathLst>
                  <a:path w="16" h="16">
                    <a:moveTo>
                      <a:pt x="0" y="15"/>
                    </a:moveTo>
                    <a:lnTo>
                      <a:pt x="15" y="15"/>
                    </a:lnTo>
                    <a:lnTo>
                      <a:pt x="15" y="0"/>
                    </a:lnTo>
                    <a:lnTo>
                      <a:pt x="0" y="0"/>
                    </a:lnTo>
                    <a:lnTo>
                      <a:pt x="0" y="15"/>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922" name="Freeform 574"/>
              <p:cNvSpPr>
                <a:spLocks/>
              </p:cNvSpPr>
              <p:nvPr/>
            </p:nvSpPr>
            <p:spPr bwMode="auto">
              <a:xfrm>
                <a:off x="1717" y="2962"/>
                <a:ext cx="32" cy="16"/>
              </a:xfrm>
              <a:custGeom>
                <a:avLst/>
                <a:gdLst>
                  <a:gd name="T0" fmla="*/ 0 w 32"/>
                  <a:gd name="T1" fmla="*/ 15 h 16"/>
                  <a:gd name="T2" fmla="*/ 31 w 32"/>
                  <a:gd name="T3" fmla="*/ 15 h 16"/>
                  <a:gd name="T4" fmla="*/ 31 w 32"/>
                  <a:gd name="T5" fmla="*/ 0 h 16"/>
                  <a:gd name="T6" fmla="*/ 0 w 32"/>
                  <a:gd name="T7" fmla="*/ 0 h 16"/>
                  <a:gd name="T8" fmla="*/ 0 w 32"/>
                  <a:gd name="T9" fmla="*/ 15 h 16"/>
                  <a:gd name="T10" fmla="*/ 0 60000 65536"/>
                  <a:gd name="T11" fmla="*/ 0 60000 65536"/>
                  <a:gd name="T12" fmla="*/ 0 60000 65536"/>
                  <a:gd name="T13" fmla="*/ 0 60000 65536"/>
                  <a:gd name="T14" fmla="*/ 0 60000 65536"/>
                  <a:gd name="T15" fmla="*/ 0 w 32"/>
                  <a:gd name="T16" fmla="*/ 0 h 16"/>
                  <a:gd name="T17" fmla="*/ 32 w 32"/>
                  <a:gd name="T18" fmla="*/ 16 h 16"/>
                </a:gdLst>
                <a:ahLst/>
                <a:cxnLst>
                  <a:cxn ang="T10">
                    <a:pos x="T0" y="T1"/>
                  </a:cxn>
                  <a:cxn ang="T11">
                    <a:pos x="T2" y="T3"/>
                  </a:cxn>
                  <a:cxn ang="T12">
                    <a:pos x="T4" y="T5"/>
                  </a:cxn>
                  <a:cxn ang="T13">
                    <a:pos x="T6" y="T7"/>
                  </a:cxn>
                  <a:cxn ang="T14">
                    <a:pos x="T8" y="T9"/>
                  </a:cxn>
                </a:cxnLst>
                <a:rect l="T15" t="T16" r="T17" b="T18"/>
                <a:pathLst>
                  <a:path w="32" h="16">
                    <a:moveTo>
                      <a:pt x="0" y="15"/>
                    </a:moveTo>
                    <a:lnTo>
                      <a:pt x="31" y="15"/>
                    </a:lnTo>
                    <a:lnTo>
                      <a:pt x="31" y="0"/>
                    </a:lnTo>
                    <a:lnTo>
                      <a:pt x="0" y="0"/>
                    </a:lnTo>
                    <a:lnTo>
                      <a:pt x="0" y="15"/>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923" name="Freeform 575"/>
              <p:cNvSpPr>
                <a:spLocks/>
              </p:cNvSpPr>
              <p:nvPr/>
            </p:nvSpPr>
            <p:spPr bwMode="auto">
              <a:xfrm>
                <a:off x="1750" y="2962"/>
                <a:ext cx="14" cy="16"/>
              </a:xfrm>
              <a:custGeom>
                <a:avLst/>
                <a:gdLst>
                  <a:gd name="T0" fmla="*/ 0 w 14"/>
                  <a:gd name="T1" fmla="*/ 15 h 16"/>
                  <a:gd name="T2" fmla="*/ 13 w 14"/>
                  <a:gd name="T3" fmla="*/ 15 h 16"/>
                  <a:gd name="T4" fmla="*/ 13 w 14"/>
                  <a:gd name="T5" fmla="*/ 0 h 16"/>
                  <a:gd name="T6" fmla="*/ 0 w 14"/>
                  <a:gd name="T7" fmla="*/ 0 h 16"/>
                  <a:gd name="T8" fmla="*/ 0 w 14"/>
                  <a:gd name="T9" fmla="*/ 15 h 16"/>
                  <a:gd name="T10" fmla="*/ 0 60000 65536"/>
                  <a:gd name="T11" fmla="*/ 0 60000 65536"/>
                  <a:gd name="T12" fmla="*/ 0 60000 65536"/>
                  <a:gd name="T13" fmla="*/ 0 60000 65536"/>
                  <a:gd name="T14" fmla="*/ 0 60000 65536"/>
                  <a:gd name="T15" fmla="*/ 0 w 14"/>
                  <a:gd name="T16" fmla="*/ 0 h 16"/>
                  <a:gd name="T17" fmla="*/ 14 w 14"/>
                  <a:gd name="T18" fmla="*/ 16 h 16"/>
                </a:gdLst>
                <a:ahLst/>
                <a:cxnLst>
                  <a:cxn ang="T10">
                    <a:pos x="T0" y="T1"/>
                  </a:cxn>
                  <a:cxn ang="T11">
                    <a:pos x="T2" y="T3"/>
                  </a:cxn>
                  <a:cxn ang="T12">
                    <a:pos x="T4" y="T5"/>
                  </a:cxn>
                  <a:cxn ang="T13">
                    <a:pos x="T6" y="T7"/>
                  </a:cxn>
                  <a:cxn ang="T14">
                    <a:pos x="T8" y="T9"/>
                  </a:cxn>
                </a:cxnLst>
                <a:rect l="T15" t="T16" r="T17" b="T18"/>
                <a:pathLst>
                  <a:path w="14" h="16">
                    <a:moveTo>
                      <a:pt x="0" y="15"/>
                    </a:moveTo>
                    <a:lnTo>
                      <a:pt x="13" y="15"/>
                    </a:lnTo>
                    <a:lnTo>
                      <a:pt x="13" y="0"/>
                    </a:lnTo>
                    <a:lnTo>
                      <a:pt x="0" y="0"/>
                    </a:lnTo>
                    <a:lnTo>
                      <a:pt x="0" y="15"/>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924" name="Freeform 576"/>
              <p:cNvSpPr>
                <a:spLocks/>
              </p:cNvSpPr>
              <p:nvPr/>
            </p:nvSpPr>
            <p:spPr bwMode="auto">
              <a:xfrm>
                <a:off x="1766" y="2962"/>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925" name="Freeform 577"/>
              <p:cNvSpPr>
                <a:spLocks/>
              </p:cNvSpPr>
              <p:nvPr/>
            </p:nvSpPr>
            <p:spPr bwMode="auto">
              <a:xfrm>
                <a:off x="1783" y="2962"/>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926" name="Freeform 578"/>
              <p:cNvSpPr>
                <a:spLocks/>
              </p:cNvSpPr>
              <p:nvPr/>
            </p:nvSpPr>
            <p:spPr bwMode="auto">
              <a:xfrm>
                <a:off x="1799" y="2962"/>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927" name="Freeform 579"/>
              <p:cNvSpPr>
                <a:spLocks/>
              </p:cNvSpPr>
              <p:nvPr/>
            </p:nvSpPr>
            <p:spPr bwMode="auto">
              <a:xfrm>
                <a:off x="1815" y="2962"/>
                <a:ext cx="81" cy="16"/>
              </a:xfrm>
              <a:custGeom>
                <a:avLst/>
                <a:gdLst>
                  <a:gd name="T0" fmla="*/ 0 w 81"/>
                  <a:gd name="T1" fmla="*/ 15 h 16"/>
                  <a:gd name="T2" fmla="*/ 80 w 81"/>
                  <a:gd name="T3" fmla="*/ 15 h 16"/>
                  <a:gd name="T4" fmla="*/ 80 w 81"/>
                  <a:gd name="T5" fmla="*/ 0 h 16"/>
                  <a:gd name="T6" fmla="*/ 0 w 81"/>
                  <a:gd name="T7" fmla="*/ 0 h 16"/>
                  <a:gd name="T8" fmla="*/ 0 w 81"/>
                  <a:gd name="T9" fmla="*/ 15 h 16"/>
                  <a:gd name="T10" fmla="*/ 0 60000 65536"/>
                  <a:gd name="T11" fmla="*/ 0 60000 65536"/>
                  <a:gd name="T12" fmla="*/ 0 60000 65536"/>
                  <a:gd name="T13" fmla="*/ 0 60000 65536"/>
                  <a:gd name="T14" fmla="*/ 0 60000 65536"/>
                  <a:gd name="T15" fmla="*/ 0 w 81"/>
                  <a:gd name="T16" fmla="*/ 0 h 16"/>
                  <a:gd name="T17" fmla="*/ 81 w 81"/>
                  <a:gd name="T18" fmla="*/ 16 h 16"/>
                </a:gdLst>
                <a:ahLst/>
                <a:cxnLst>
                  <a:cxn ang="T10">
                    <a:pos x="T0" y="T1"/>
                  </a:cxn>
                  <a:cxn ang="T11">
                    <a:pos x="T2" y="T3"/>
                  </a:cxn>
                  <a:cxn ang="T12">
                    <a:pos x="T4" y="T5"/>
                  </a:cxn>
                  <a:cxn ang="T13">
                    <a:pos x="T6" y="T7"/>
                  </a:cxn>
                  <a:cxn ang="T14">
                    <a:pos x="T8" y="T9"/>
                  </a:cxn>
                </a:cxnLst>
                <a:rect l="T15" t="T16" r="T17" b="T18"/>
                <a:pathLst>
                  <a:path w="81" h="16">
                    <a:moveTo>
                      <a:pt x="0" y="15"/>
                    </a:moveTo>
                    <a:lnTo>
                      <a:pt x="80" y="15"/>
                    </a:lnTo>
                    <a:lnTo>
                      <a:pt x="80" y="0"/>
                    </a:lnTo>
                    <a:lnTo>
                      <a:pt x="0" y="0"/>
                    </a:lnTo>
                    <a:lnTo>
                      <a:pt x="0" y="15"/>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928" name="Freeform 580"/>
              <p:cNvSpPr>
                <a:spLocks/>
              </p:cNvSpPr>
              <p:nvPr/>
            </p:nvSpPr>
            <p:spPr bwMode="auto">
              <a:xfrm>
                <a:off x="1898" y="2962"/>
                <a:ext cx="14" cy="16"/>
              </a:xfrm>
              <a:custGeom>
                <a:avLst/>
                <a:gdLst>
                  <a:gd name="T0" fmla="*/ 0 w 14"/>
                  <a:gd name="T1" fmla="*/ 15 h 16"/>
                  <a:gd name="T2" fmla="*/ 13 w 14"/>
                  <a:gd name="T3" fmla="*/ 15 h 16"/>
                  <a:gd name="T4" fmla="*/ 13 w 14"/>
                  <a:gd name="T5" fmla="*/ 0 h 16"/>
                  <a:gd name="T6" fmla="*/ 0 w 14"/>
                  <a:gd name="T7" fmla="*/ 0 h 16"/>
                  <a:gd name="T8" fmla="*/ 0 w 14"/>
                  <a:gd name="T9" fmla="*/ 15 h 16"/>
                  <a:gd name="T10" fmla="*/ 0 60000 65536"/>
                  <a:gd name="T11" fmla="*/ 0 60000 65536"/>
                  <a:gd name="T12" fmla="*/ 0 60000 65536"/>
                  <a:gd name="T13" fmla="*/ 0 60000 65536"/>
                  <a:gd name="T14" fmla="*/ 0 60000 65536"/>
                  <a:gd name="T15" fmla="*/ 0 w 14"/>
                  <a:gd name="T16" fmla="*/ 0 h 16"/>
                  <a:gd name="T17" fmla="*/ 14 w 14"/>
                  <a:gd name="T18" fmla="*/ 16 h 16"/>
                </a:gdLst>
                <a:ahLst/>
                <a:cxnLst>
                  <a:cxn ang="T10">
                    <a:pos x="T0" y="T1"/>
                  </a:cxn>
                  <a:cxn ang="T11">
                    <a:pos x="T2" y="T3"/>
                  </a:cxn>
                  <a:cxn ang="T12">
                    <a:pos x="T4" y="T5"/>
                  </a:cxn>
                  <a:cxn ang="T13">
                    <a:pos x="T6" y="T7"/>
                  </a:cxn>
                  <a:cxn ang="T14">
                    <a:pos x="T8" y="T9"/>
                  </a:cxn>
                </a:cxnLst>
                <a:rect l="T15" t="T16" r="T17" b="T18"/>
                <a:pathLst>
                  <a:path w="14" h="16">
                    <a:moveTo>
                      <a:pt x="0" y="15"/>
                    </a:moveTo>
                    <a:lnTo>
                      <a:pt x="13" y="15"/>
                    </a:lnTo>
                    <a:lnTo>
                      <a:pt x="13" y="0"/>
                    </a:lnTo>
                    <a:lnTo>
                      <a:pt x="0" y="0"/>
                    </a:lnTo>
                    <a:lnTo>
                      <a:pt x="0" y="15"/>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929" name="Freeform 581"/>
              <p:cNvSpPr>
                <a:spLocks/>
              </p:cNvSpPr>
              <p:nvPr/>
            </p:nvSpPr>
            <p:spPr bwMode="auto">
              <a:xfrm>
                <a:off x="1914" y="2962"/>
                <a:ext cx="14" cy="16"/>
              </a:xfrm>
              <a:custGeom>
                <a:avLst/>
                <a:gdLst>
                  <a:gd name="T0" fmla="*/ 0 w 14"/>
                  <a:gd name="T1" fmla="*/ 15 h 16"/>
                  <a:gd name="T2" fmla="*/ 13 w 14"/>
                  <a:gd name="T3" fmla="*/ 15 h 16"/>
                  <a:gd name="T4" fmla="*/ 13 w 14"/>
                  <a:gd name="T5" fmla="*/ 0 h 16"/>
                  <a:gd name="T6" fmla="*/ 0 w 14"/>
                  <a:gd name="T7" fmla="*/ 0 h 16"/>
                  <a:gd name="T8" fmla="*/ 0 w 14"/>
                  <a:gd name="T9" fmla="*/ 15 h 16"/>
                  <a:gd name="T10" fmla="*/ 0 60000 65536"/>
                  <a:gd name="T11" fmla="*/ 0 60000 65536"/>
                  <a:gd name="T12" fmla="*/ 0 60000 65536"/>
                  <a:gd name="T13" fmla="*/ 0 60000 65536"/>
                  <a:gd name="T14" fmla="*/ 0 60000 65536"/>
                  <a:gd name="T15" fmla="*/ 0 w 14"/>
                  <a:gd name="T16" fmla="*/ 0 h 16"/>
                  <a:gd name="T17" fmla="*/ 14 w 14"/>
                  <a:gd name="T18" fmla="*/ 16 h 16"/>
                </a:gdLst>
                <a:ahLst/>
                <a:cxnLst>
                  <a:cxn ang="T10">
                    <a:pos x="T0" y="T1"/>
                  </a:cxn>
                  <a:cxn ang="T11">
                    <a:pos x="T2" y="T3"/>
                  </a:cxn>
                  <a:cxn ang="T12">
                    <a:pos x="T4" y="T5"/>
                  </a:cxn>
                  <a:cxn ang="T13">
                    <a:pos x="T6" y="T7"/>
                  </a:cxn>
                  <a:cxn ang="T14">
                    <a:pos x="T8" y="T9"/>
                  </a:cxn>
                </a:cxnLst>
                <a:rect l="T15" t="T16" r="T17" b="T18"/>
                <a:pathLst>
                  <a:path w="14" h="16">
                    <a:moveTo>
                      <a:pt x="0" y="15"/>
                    </a:moveTo>
                    <a:lnTo>
                      <a:pt x="13" y="15"/>
                    </a:lnTo>
                    <a:lnTo>
                      <a:pt x="13" y="0"/>
                    </a:lnTo>
                    <a:lnTo>
                      <a:pt x="0" y="0"/>
                    </a:lnTo>
                    <a:lnTo>
                      <a:pt x="0" y="15"/>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930" name="Freeform 582"/>
              <p:cNvSpPr>
                <a:spLocks/>
              </p:cNvSpPr>
              <p:nvPr/>
            </p:nvSpPr>
            <p:spPr bwMode="auto">
              <a:xfrm>
                <a:off x="1931" y="2962"/>
                <a:ext cx="13" cy="16"/>
              </a:xfrm>
              <a:custGeom>
                <a:avLst/>
                <a:gdLst>
                  <a:gd name="T0" fmla="*/ 0 w 13"/>
                  <a:gd name="T1" fmla="*/ 15 h 16"/>
                  <a:gd name="T2" fmla="*/ 12 w 13"/>
                  <a:gd name="T3" fmla="*/ 15 h 16"/>
                  <a:gd name="T4" fmla="*/ 12 w 13"/>
                  <a:gd name="T5" fmla="*/ 0 h 16"/>
                  <a:gd name="T6" fmla="*/ 0 w 13"/>
                  <a:gd name="T7" fmla="*/ 0 h 16"/>
                  <a:gd name="T8" fmla="*/ 0 w 13"/>
                  <a:gd name="T9" fmla="*/ 15 h 16"/>
                  <a:gd name="T10" fmla="*/ 0 60000 65536"/>
                  <a:gd name="T11" fmla="*/ 0 60000 65536"/>
                  <a:gd name="T12" fmla="*/ 0 60000 65536"/>
                  <a:gd name="T13" fmla="*/ 0 60000 65536"/>
                  <a:gd name="T14" fmla="*/ 0 60000 65536"/>
                  <a:gd name="T15" fmla="*/ 0 w 13"/>
                  <a:gd name="T16" fmla="*/ 0 h 16"/>
                  <a:gd name="T17" fmla="*/ 13 w 13"/>
                  <a:gd name="T18" fmla="*/ 16 h 16"/>
                </a:gdLst>
                <a:ahLst/>
                <a:cxnLst>
                  <a:cxn ang="T10">
                    <a:pos x="T0" y="T1"/>
                  </a:cxn>
                  <a:cxn ang="T11">
                    <a:pos x="T2" y="T3"/>
                  </a:cxn>
                  <a:cxn ang="T12">
                    <a:pos x="T4" y="T5"/>
                  </a:cxn>
                  <a:cxn ang="T13">
                    <a:pos x="T6" y="T7"/>
                  </a:cxn>
                  <a:cxn ang="T14">
                    <a:pos x="T8" y="T9"/>
                  </a:cxn>
                </a:cxnLst>
                <a:rect l="T15" t="T16" r="T17" b="T18"/>
                <a:pathLst>
                  <a:path w="13" h="16">
                    <a:moveTo>
                      <a:pt x="0" y="15"/>
                    </a:moveTo>
                    <a:lnTo>
                      <a:pt x="12" y="15"/>
                    </a:lnTo>
                    <a:lnTo>
                      <a:pt x="12" y="0"/>
                    </a:lnTo>
                    <a:lnTo>
                      <a:pt x="0" y="0"/>
                    </a:lnTo>
                    <a:lnTo>
                      <a:pt x="0" y="15"/>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931" name="Freeform 583"/>
              <p:cNvSpPr>
                <a:spLocks/>
              </p:cNvSpPr>
              <p:nvPr/>
            </p:nvSpPr>
            <p:spPr bwMode="auto">
              <a:xfrm>
                <a:off x="1947" y="2962"/>
                <a:ext cx="47" cy="16"/>
              </a:xfrm>
              <a:custGeom>
                <a:avLst/>
                <a:gdLst>
                  <a:gd name="T0" fmla="*/ 0 w 47"/>
                  <a:gd name="T1" fmla="*/ 15 h 16"/>
                  <a:gd name="T2" fmla="*/ 46 w 47"/>
                  <a:gd name="T3" fmla="*/ 15 h 16"/>
                  <a:gd name="T4" fmla="*/ 46 w 47"/>
                  <a:gd name="T5" fmla="*/ 0 h 16"/>
                  <a:gd name="T6" fmla="*/ 0 w 47"/>
                  <a:gd name="T7" fmla="*/ 0 h 16"/>
                  <a:gd name="T8" fmla="*/ 0 w 47"/>
                  <a:gd name="T9" fmla="*/ 15 h 16"/>
                  <a:gd name="T10" fmla="*/ 0 60000 65536"/>
                  <a:gd name="T11" fmla="*/ 0 60000 65536"/>
                  <a:gd name="T12" fmla="*/ 0 60000 65536"/>
                  <a:gd name="T13" fmla="*/ 0 60000 65536"/>
                  <a:gd name="T14" fmla="*/ 0 60000 65536"/>
                  <a:gd name="T15" fmla="*/ 0 w 47"/>
                  <a:gd name="T16" fmla="*/ 0 h 16"/>
                  <a:gd name="T17" fmla="*/ 47 w 47"/>
                  <a:gd name="T18" fmla="*/ 16 h 16"/>
                </a:gdLst>
                <a:ahLst/>
                <a:cxnLst>
                  <a:cxn ang="T10">
                    <a:pos x="T0" y="T1"/>
                  </a:cxn>
                  <a:cxn ang="T11">
                    <a:pos x="T2" y="T3"/>
                  </a:cxn>
                  <a:cxn ang="T12">
                    <a:pos x="T4" y="T5"/>
                  </a:cxn>
                  <a:cxn ang="T13">
                    <a:pos x="T6" y="T7"/>
                  </a:cxn>
                  <a:cxn ang="T14">
                    <a:pos x="T8" y="T9"/>
                  </a:cxn>
                </a:cxnLst>
                <a:rect l="T15" t="T16" r="T17" b="T18"/>
                <a:pathLst>
                  <a:path w="47" h="16">
                    <a:moveTo>
                      <a:pt x="0" y="15"/>
                    </a:moveTo>
                    <a:lnTo>
                      <a:pt x="46" y="15"/>
                    </a:lnTo>
                    <a:lnTo>
                      <a:pt x="46" y="0"/>
                    </a:lnTo>
                    <a:lnTo>
                      <a:pt x="0" y="0"/>
                    </a:lnTo>
                    <a:lnTo>
                      <a:pt x="0" y="15"/>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932" name="Freeform 584"/>
              <p:cNvSpPr>
                <a:spLocks/>
              </p:cNvSpPr>
              <p:nvPr/>
            </p:nvSpPr>
            <p:spPr bwMode="auto">
              <a:xfrm>
                <a:off x="1996" y="2962"/>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933" name="Freeform 585"/>
              <p:cNvSpPr>
                <a:spLocks/>
              </p:cNvSpPr>
              <p:nvPr/>
            </p:nvSpPr>
            <p:spPr bwMode="auto">
              <a:xfrm>
                <a:off x="2012" y="2962"/>
                <a:ext cx="16" cy="16"/>
              </a:xfrm>
              <a:custGeom>
                <a:avLst/>
                <a:gdLst>
                  <a:gd name="T0" fmla="*/ 0 w 16"/>
                  <a:gd name="T1" fmla="*/ 15 h 16"/>
                  <a:gd name="T2" fmla="*/ 15 w 16"/>
                  <a:gd name="T3" fmla="*/ 15 h 16"/>
                  <a:gd name="T4" fmla="*/ 15 w 16"/>
                  <a:gd name="T5" fmla="*/ 0 h 16"/>
                  <a:gd name="T6" fmla="*/ 0 w 16"/>
                  <a:gd name="T7" fmla="*/ 0 h 16"/>
                  <a:gd name="T8" fmla="*/ 0 w 16"/>
                  <a:gd name="T9" fmla="*/ 15 h 16"/>
                  <a:gd name="T10" fmla="*/ 0 60000 65536"/>
                  <a:gd name="T11" fmla="*/ 0 60000 65536"/>
                  <a:gd name="T12" fmla="*/ 0 60000 65536"/>
                  <a:gd name="T13" fmla="*/ 0 60000 65536"/>
                  <a:gd name="T14" fmla="*/ 0 60000 65536"/>
                  <a:gd name="T15" fmla="*/ 0 w 16"/>
                  <a:gd name="T16" fmla="*/ 0 h 16"/>
                  <a:gd name="T17" fmla="*/ 16 w 16"/>
                  <a:gd name="T18" fmla="*/ 16 h 16"/>
                </a:gdLst>
                <a:ahLst/>
                <a:cxnLst>
                  <a:cxn ang="T10">
                    <a:pos x="T0" y="T1"/>
                  </a:cxn>
                  <a:cxn ang="T11">
                    <a:pos x="T2" y="T3"/>
                  </a:cxn>
                  <a:cxn ang="T12">
                    <a:pos x="T4" y="T5"/>
                  </a:cxn>
                  <a:cxn ang="T13">
                    <a:pos x="T6" y="T7"/>
                  </a:cxn>
                  <a:cxn ang="T14">
                    <a:pos x="T8" y="T9"/>
                  </a:cxn>
                </a:cxnLst>
                <a:rect l="T15" t="T16" r="T17" b="T18"/>
                <a:pathLst>
                  <a:path w="16" h="16">
                    <a:moveTo>
                      <a:pt x="0" y="15"/>
                    </a:moveTo>
                    <a:lnTo>
                      <a:pt x="15" y="15"/>
                    </a:lnTo>
                    <a:lnTo>
                      <a:pt x="15" y="0"/>
                    </a:lnTo>
                    <a:lnTo>
                      <a:pt x="0" y="0"/>
                    </a:lnTo>
                    <a:lnTo>
                      <a:pt x="0" y="15"/>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934" name="Freeform 586"/>
              <p:cNvSpPr>
                <a:spLocks/>
              </p:cNvSpPr>
              <p:nvPr/>
            </p:nvSpPr>
            <p:spPr bwMode="auto">
              <a:xfrm>
                <a:off x="2028" y="2962"/>
                <a:ext cx="65" cy="16"/>
              </a:xfrm>
              <a:custGeom>
                <a:avLst/>
                <a:gdLst>
                  <a:gd name="T0" fmla="*/ 0 w 65"/>
                  <a:gd name="T1" fmla="*/ 15 h 16"/>
                  <a:gd name="T2" fmla="*/ 64 w 65"/>
                  <a:gd name="T3" fmla="*/ 15 h 16"/>
                  <a:gd name="T4" fmla="*/ 64 w 65"/>
                  <a:gd name="T5" fmla="*/ 0 h 16"/>
                  <a:gd name="T6" fmla="*/ 0 w 65"/>
                  <a:gd name="T7" fmla="*/ 0 h 16"/>
                  <a:gd name="T8" fmla="*/ 0 w 65"/>
                  <a:gd name="T9" fmla="*/ 15 h 16"/>
                  <a:gd name="T10" fmla="*/ 0 60000 65536"/>
                  <a:gd name="T11" fmla="*/ 0 60000 65536"/>
                  <a:gd name="T12" fmla="*/ 0 60000 65536"/>
                  <a:gd name="T13" fmla="*/ 0 60000 65536"/>
                  <a:gd name="T14" fmla="*/ 0 60000 65536"/>
                  <a:gd name="T15" fmla="*/ 0 w 65"/>
                  <a:gd name="T16" fmla="*/ 0 h 16"/>
                  <a:gd name="T17" fmla="*/ 65 w 65"/>
                  <a:gd name="T18" fmla="*/ 16 h 16"/>
                </a:gdLst>
                <a:ahLst/>
                <a:cxnLst>
                  <a:cxn ang="T10">
                    <a:pos x="T0" y="T1"/>
                  </a:cxn>
                  <a:cxn ang="T11">
                    <a:pos x="T2" y="T3"/>
                  </a:cxn>
                  <a:cxn ang="T12">
                    <a:pos x="T4" y="T5"/>
                  </a:cxn>
                  <a:cxn ang="T13">
                    <a:pos x="T6" y="T7"/>
                  </a:cxn>
                  <a:cxn ang="T14">
                    <a:pos x="T8" y="T9"/>
                  </a:cxn>
                </a:cxnLst>
                <a:rect l="T15" t="T16" r="T17" b="T18"/>
                <a:pathLst>
                  <a:path w="65" h="16">
                    <a:moveTo>
                      <a:pt x="0" y="15"/>
                    </a:moveTo>
                    <a:lnTo>
                      <a:pt x="64" y="15"/>
                    </a:lnTo>
                    <a:lnTo>
                      <a:pt x="64" y="0"/>
                    </a:lnTo>
                    <a:lnTo>
                      <a:pt x="0" y="0"/>
                    </a:lnTo>
                    <a:lnTo>
                      <a:pt x="0" y="15"/>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935" name="Freeform 587"/>
              <p:cNvSpPr>
                <a:spLocks/>
              </p:cNvSpPr>
              <p:nvPr/>
            </p:nvSpPr>
            <p:spPr bwMode="auto">
              <a:xfrm>
                <a:off x="2095" y="2962"/>
                <a:ext cx="14" cy="16"/>
              </a:xfrm>
              <a:custGeom>
                <a:avLst/>
                <a:gdLst>
                  <a:gd name="T0" fmla="*/ 0 w 14"/>
                  <a:gd name="T1" fmla="*/ 15 h 16"/>
                  <a:gd name="T2" fmla="*/ 13 w 14"/>
                  <a:gd name="T3" fmla="*/ 15 h 16"/>
                  <a:gd name="T4" fmla="*/ 13 w 14"/>
                  <a:gd name="T5" fmla="*/ 0 h 16"/>
                  <a:gd name="T6" fmla="*/ 0 w 14"/>
                  <a:gd name="T7" fmla="*/ 0 h 16"/>
                  <a:gd name="T8" fmla="*/ 0 w 14"/>
                  <a:gd name="T9" fmla="*/ 15 h 16"/>
                  <a:gd name="T10" fmla="*/ 0 60000 65536"/>
                  <a:gd name="T11" fmla="*/ 0 60000 65536"/>
                  <a:gd name="T12" fmla="*/ 0 60000 65536"/>
                  <a:gd name="T13" fmla="*/ 0 60000 65536"/>
                  <a:gd name="T14" fmla="*/ 0 60000 65536"/>
                  <a:gd name="T15" fmla="*/ 0 w 14"/>
                  <a:gd name="T16" fmla="*/ 0 h 16"/>
                  <a:gd name="T17" fmla="*/ 14 w 14"/>
                  <a:gd name="T18" fmla="*/ 16 h 16"/>
                </a:gdLst>
                <a:ahLst/>
                <a:cxnLst>
                  <a:cxn ang="T10">
                    <a:pos x="T0" y="T1"/>
                  </a:cxn>
                  <a:cxn ang="T11">
                    <a:pos x="T2" y="T3"/>
                  </a:cxn>
                  <a:cxn ang="T12">
                    <a:pos x="T4" y="T5"/>
                  </a:cxn>
                  <a:cxn ang="T13">
                    <a:pos x="T6" y="T7"/>
                  </a:cxn>
                  <a:cxn ang="T14">
                    <a:pos x="T8" y="T9"/>
                  </a:cxn>
                </a:cxnLst>
                <a:rect l="T15" t="T16" r="T17" b="T18"/>
                <a:pathLst>
                  <a:path w="14" h="16">
                    <a:moveTo>
                      <a:pt x="0" y="15"/>
                    </a:moveTo>
                    <a:lnTo>
                      <a:pt x="13" y="15"/>
                    </a:lnTo>
                    <a:lnTo>
                      <a:pt x="13" y="0"/>
                    </a:lnTo>
                    <a:lnTo>
                      <a:pt x="0" y="0"/>
                    </a:lnTo>
                    <a:lnTo>
                      <a:pt x="0" y="15"/>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936" name="Freeform 588"/>
              <p:cNvSpPr>
                <a:spLocks/>
              </p:cNvSpPr>
              <p:nvPr/>
            </p:nvSpPr>
            <p:spPr bwMode="auto">
              <a:xfrm>
                <a:off x="1356" y="2944"/>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937" name="Freeform 589"/>
              <p:cNvSpPr>
                <a:spLocks/>
              </p:cNvSpPr>
              <p:nvPr/>
            </p:nvSpPr>
            <p:spPr bwMode="auto">
              <a:xfrm>
                <a:off x="1422" y="2944"/>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938" name="Freeform 590"/>
              <p:cNvSpPr>
                <a:spLocks/>
              </p:cNvSpPr>
              <p:nvPr/>
            </p:nvSpPr>
            <p:spPr bwMode="auto">
              <a:xfrm>
                <a:off x="1438" y="2944"/>
                <a:ext cx="81" cy="17"/>
              </a:xfrm>
              <a:custGeom>
                <a:avLst/>
                <a:gdLst>
                  <a:gd name="T0" fmla="*/ 0 w 81"/>
                  <a:gd name="T1" fmla="*/ 16 h 17"/>
                  <a:gd name="T2" fmla="*/ 80 w 81"/>
                  <a:gd name="T3" fmla="*/ 16 h 17"/>
                  <a:gd name="T4" fmla="*/ 80 w 81"/>
                  <a:gd name="T5" fmla="*/ 0 h 17"/>
                  <a:gd name="T6" fmla="*/ 0 w 81"/>
                  <a:gd name="T7" fmla="*/ 0 h 17"/>
                  <a:gd name="T8" fmla="*/ 0 w 81"/>
                  <a:gd name="T9" fmla="*/ 16 h 17"/>
                  <a:gd name="T10" fmla="*/ 0 60000 65536"/>
                  <a:gd name="T11" fmla="*/ 0 60000 65536"/>
                  <a:gd name="T12" fmla="*/ 0 60000 65536"/>
                  <a:gd name="T13" fmla="*/ 0 60000 65536"/>
                  <a:gd name="T14" fmla="*/ 0 60000 65536"/>
                  <a:gd name="T15" fmla="*/ 0 w 81"/>
                  <a:gd name="T16" fmla="*/ 0 h 17"/>
                  <a:gd name="T17" fmla="*/ 81 w 81"/>
                  <a:gd name="T18" fmla="*/ 17 h 17"/>
                </a:gdLst>
                <a:ahLst/>
                <a:cxnLst>
                  <a:cxn ang="T10">
                    <a:pos x="T0" y="T1"/>
                  </a:cxn>
                  <a:cxn ang="T11">
                    <a:pos x="T2" y="T3"/>
                  </a:cxn>
                  <a:cxn ang="T12">
                    <a:pos x="T4" y="T5"/>
                  </a:cxn>
                  <a:cxn ang="T13">
                    <a:pos x="T6" y="T7"/>
                  </a:cxn>
                  <a:cxn ang="T14">
                    <a:pos x="T8" y="T9"/>
                  </a:cxn>
                </a:cxnLst>
                <a:rect l="T15" t="T16" r="T17" b="T18"/>
                <a:pathLst>
                  <a:path w="81" h="17">
                    <a:moveTo>
                      <a:pt x="0" y="16"/>
                    </a:moveTo>
                    <a:lnTo>
                      <a:pt x="80" y="16"/>
                    </a:lnTo>
                    <a:lnTo>
                      <a:pt x="80" y="0"/>
                    </a:lnTo>
                    <a:lnTo>
                      <a:pt x="0" y="0"/>
                    </a:lnTo>
                    <a:lnTo>
                      <a:pt x="0" y="16"/>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939" name="Freeform 591"/>
              <p:cNvSpPr>
                <a:spLocks/>
              </p:cNvSpPr>
              <p:nvPr/>
            </p:nvSpPr>
            <p:spPr bwMode="auto">
              <a:xfrm>
                <a:off x="1520" y="2944"/>
                <a:ext cx="16" cy="17"/>
              </a:xfrm>
              <a:custGeom>
                <a:avLst/>
                <a:gdLst>
                  <a:gd name="T0" fmla="*/ 0 w 16"/>
                  <a:gd name="T1" fmla="*/ 16 h 17"/>
                  <a:gd name="T2" fmla="*/ 15 w 16"/>
                  <a:gd name="T3" fmla="*/ 16 h 17"/>
                  <a:gd name="T4" fmla="*/ 15 w 16"/>
                  <a:gd name="T5" fmla="*/ 0 h 17"/>
                  <a:gd name="T6" fmla="*/ 0 w 16"/>
                  <a:gd name="T7" fmla="*/ 0 h 17"/>
                  <a:gd name="T8" fmla="*/ 0 w 16"/>
                  <a:gd name="T9" fmla="*/ 16 h 17"/>
                  <a:gd name="T10" fmla="*/ 0 60000 65536"/>
                  <a:gd name="T11" fmla="*/ 0 60000 65536"/>
                  <a:gd name="T12" fmla="*/ 0 60000 65536"/>
                  <a:gd name="T13" fmla="*/ 0 60000 65536"/>
                  <a:gd name="T14" fmla="*/ 0 60000 65536"/>
                  <a:gd name="T15" fmla="*/ 0 w 16"/>
                  <a:gd name="T16" fmla="*/ 0 h 17"/>
                  <a:gd name="T17" fmla="*/ 16 w 16"/>
                  <a:gd name="T18" fmla="*/ 17 h 17"/>
                </a:gdLst>
                <a:ahLst/>
                <a:cxnLst>
                  <a:cxn ang="T10">
                    <a:pos x="T0" y="T1"/>
                  </a:cxn>
                  <a:cxn ang="T11">
                    <a:pos x="T2" y="T3"/>
                  </a:cxn>
                  <a:cxn ang="T12">
                    <a:pos x="T4" y="T5"/>
                  </a:cxn>
                  <a:cxn ang="T13">
                    <a:pos x="T6" y="T7"/>
                  </a:cxn>
                  <a:cxn ang="T14">
                    <a:pos x="T8" y="T9"/>
                  </a:cxn>
                </a:cxnLst>
                <a:rect l="T15" t="T16" r="T17" b="T18"/>
                <a:pathLst>
                  <a:path w="16" h="17">
                    <a:moveTo>
                      <a:pt x="0" y="16"/>
                    </a:moveTo>
                    <a:lnTo>
                      <a:pt x="15" y="16"/>
                    </a:lnTo>
                    <a:lnTo>
                      <a:pt x="15" y="0"/>
                    </a:lnTo>
                    <a:lnTo>
                      <a:pt x="0" y="0"/>
                    </a:lnTo>
                    <a:lnTo>
                      <a:pt x="0" y="16"/>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940" name="Freeform 592"/>
              <p:cNvSpPr>
                <a:spLocks/>
              </p:cNvSpPr>
              <p:nvPr/>
            </p:nvSpPr>
            <p:spPr bwMode="auto">
              <a:xfrm>
                <a:off x="1537" y="2944"/>
                <a:ext cx="31" cy="17"/>
              </a:xfrm>
              <a:custGeom>
                <a:avLst/>
                <a:gdLst>
                  <a:gd name="T0" fmla="*/ 0 w 31"/>
                  <a:gd name="T1" fmla="*/ 16 h 17"/>
                  <a:gd name="T2" fmla="*/ 30 w 31"/>
                  <a:gd name="T3" fmla="*/ 16 h 17"/>
                  <a:gd name="T4" fmla="*/ 30 w 31"/>
                  <a:gd name="T5" fmla="*/ 0 h 17"/>
                  <a:gd name="T6" fmla="*/ 0 w 31"/>
                  <a:gd name="T7" fmla="*/ 0 h 17"/>
                  <a:gd name="T8" fmla="*/ 0 w 31"/>
                  <a:gd name="T9" fmla="*/ 16 h 17"/>
                  <a:gd name="T10" fmla="*/ 0 60000 65536"/>
                  <a:gd name="T11" fmla="*/ 0 60000 65536"/>
                  <a:gd name="T12" fmla="*/ 0 60000 65536"/>
                  <a:gd name="T13" fmla="*/ 0 60000 65536"/>
                  <a:gd name="T14" fmla="*/ 0 60000 65536"/>
                  <a:gd name="T15" fmla="*/ 0 w 31"/>
                  <a:gd name="T16" fmla="*/ 0 h 17"/>
                  <a:gd name="T17" fmla="*/ 31 w 31"/>
                  <a:gd name="T18" fmla="*/ 17 h 17"/>
                </a:gdLst>
                <a:ahLst/>
                <a:cxnLst>
                  <a:cxn ang="T10">
                    <a:pos x="T0" y="T1"/>
                  </a:cxn>
                  <a:cxn ang="T11">
                    <a:pos x="T2" y="T3"/>
                  </a:cxn>
                  <a:cxn ang="T12">
                    <a:pos x="T4" y="T5"/>
                  </a:cxn>
                  <a:cxn ang="T13">
                    <a:pos x="T6" y="T7"/>
                  </a:cxn>
                  <a:cxn ang="T14">
                    <a:pos x="T8" y="T9"/>
                  </a:cxn>
                </a:cxnLst>
                <a:rect l="T15" t="T16" r="T17" b="T18"/>
                <a:pathLst>
                  <a:path w="31" h="17">
                    <a:moveTo>
                      <a:pt x="0" y="16"/>
                    </a:moveTo>
                    <a:lnTo>
                      <a:pt x="30" y="16"/>
                    </a:lnTo>
                    <a:lnTo>
                      <a:pt x="30" y="0"/>
                    </a:lnTo>
                    <a:lnTo>
                      <a:pt x="0" y="0"/>
                    </a:lnTo>
                    <a:lnTo>
                      <a:pt x="0" y="16"/>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941" name="Freeform 593"/>
              <p:cNvSpPr>
                <a:spLocks/>
              </p:cNvSpPr>
              <p:nvPr/>
            </p:nvSpPr>
            <p:spPr bwMode="auto">
              <a:xfrm>
                <a:off x="1569" y="2944"/>
                <a:ext cx="32" cy="17"/>
              </a:xfrm>
              <a:custGeom>
                <a:avLst/>
                <a:gdLst>
                  <a:gd name="T0" fmla="*/ 0 w 32"/>
                  <a:gd name="T1" fmla="*/ 16 h 17"/>
                  <a:gd name="T2" fmla="*/ 31 w 32"/>
                  <a:gd name="T3" fmla="*/ 16 h 17"/>
                  <a:gd name="T4" fmla="*/ 31 w 32"/>
                  <a:gd name="T5" fmla="*/ 0 h 17"/>
                  <a:gd name="T6" fmla="*/ 0 w 32"/>
                  <a:gd name="T7" fmla="*/ 0 h 17"/>
                  <a:gd name="T8" fmla="*/ 0 w 32"/>
                  <a:gd name="T9" fmla="*/ 16 h 17"/>
                  <a:gd name="T10" fmla="*/ 0 60000 65536"/>
                  <a:gd name="T11" fmla="*/ 0 60000 65536"/>
                  <a:gd name="T12" fmla="*/ 0 60000 65536"/>
                  <a:gd name="T13" fmla="*/ 0 60000 65536"/>
                  <a:gd name="T14" fmla="*/ 0 60000 65536"/>
                  <a:gd name="T15" fmla="*/ 0 w 32"/>
                  <a:gd name="T16" fmla="*/ 0 h 17"/>
                  <a:gd name="T17" fmla="*/ 32 w 32"/>
                  <a:gd name="T18" fmla="*/ 17 h 17"/>
                </a:gdLst>
                <a:ahLst/>
                <a:cxnLst>
                  <a:cxn ang="T10">
                    <a:pos x="T0" y="T1"/>
                  </a:cxn>
                  <a:cxn ang="T11">
                    <a:pos x="T2" y="T3"/>
                  </a:cxn>
                  <a:cxn ang="T12">
                    <a:pos x="T4" y="T5"/>
                  </a:cxn>
                  <a:cxn ang="T13">
                    <a:pos x="T6" y="T7"/>
                  </a:cxn>
                  <a:cxn ang="T14">
                    <a:pos x="T8" y="T9"/>
                  </a:cxn>
                </a:cxnLst>
                <a:rect l="T15" t="T16" r="T17" b="T18"/>
                <a:pathLst>
                  <a:path w="32" h="17">
                    <a:moveTo>
                      <a:pt x="0" y="16"/>
                    </a:moveTo>
                    <a:lnTo>
                      <a:pt x="31" y="16"/>
                    </a:lnTo>
                    <a:lnTo>
                      <a:pt x="31" y="0"/>
                    </a:lnTo>
                    <a:lnTo>
                      <a:pt x="0" y="0"/>
                    </a:lnTo>
                    <a:lnTo>
                      <a:pt x="0" y="16"/>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942" name="Freeform 594"/>
              <p:cNvSpPr>
                <a:spLocks/>
              </p:cNvSpPr>
              <p:nvPr/>
            </p:nvSpPr>
            <p:spPr bwMode="auto">
              <a:xfrm>
                <a:off x="1602" y="2944"/>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943" name="Freeform 595"/>
              <p:cNvSpPr>
                <a:spLocks/>
              </p:cNvSpPr>
              <p:nvPr/>
            </p:nvSpPr>
            <p:spPr bwMode="auto">
              <a:xfrm>
                <a:off x="1619" y="2944"/>
                <a:ext cx="64" cy="17"/>
              </a:xfrm>
              <a:custGeom>
                <a:avLst/>
                <a:gdLst>
                  <a:gd name="T0" fmla="*/ 0 w 64"/>
                  <a:gd name="T1" fmla="*/ 16 h 17"/>
                  <a:gd name="T2" fmla="*/ 63 w 64"/>
                  <a:gd name="T3" fmla="*/ 16 h 17"/>
                  <a:gd name="T4" fmla="*/ 63 w 64"/>
                  <a:gd name="T5" fmla="*/ 0 h 17"/>
                  <a:gd name="T6" fmla="*/ 0 w 64"/>
                  <a:gd name="T7" fmla="*/ 0 h 17"/>
                  <a:gd name="T8" fmla="*/ 0 w 64"/>
                  <a:gd name="T9" fmla="*/ 16 h 17"/>
                  <a:gd name="T10" fmla="*/ 0 60000 65536"/>
                  <a:gd name="T11" fmla="*/ 0 60000 65536"/>
                  <a:gd name="T12" fmla="*/ 0 60000 65536"/>
                  <a:gd name="T13" fmla="*/ 0 60000 65536"/>
                  <a:gd name="T14" fmla="*/ 0 60000 65536"/>
                  <a:gd name="T15" fmla="*/ 0 w 64"/>
                  <a:gd name="T16" fmla="*/ 0 h 17"/>
                  <a:gd name="T17" fmla="*/ 64 w 64"/>
                  <a:gd name="T18" fmla="*/ 17 h 17"/>
                </a:gdLst>
                <a:ahLst/>
                <a:cxnLst>
                  <a:cxn ang="T10">
                    <a:pos x="T0" y="T1"/>
                  </a:cxn>
                  <a:cxn ang="T11">
                    <a:pos x="T2" y="T3"/>
                  </a:cxn>
                  <a:cxn ang="T12">
                    <a:pos x="T4" y="T5"/>
                  </a:cxn>
                  <a:cxn ang="T13">
                    <a:pos x="T6" y="T7"/>
                  </a:cxn>
                  <a:cxn ang="T14">
                    <a:pos x="T8" y="T9"/>
                  </a:cxn>
                </a:cxnLst>
                <a:rect l="T15" t="T16" r="T17" b="T18"/>
                <a:pathLst>
                  <a:path w="64" h="17">
                    <a:moveTo>
                      <a:pt x="0" y="16"/>
                    </a:moveTo>
                    <a:lnTo>
                      <a:pt x="63" y="16"/>
                    </a:lnTo>
                    <a:lnTo>
                      <a:pt x="63" y="0"/>
                    </a:lnTo>
                    <a:lnTo>
                      <a:pt x="0" y="0"/>
                    </a:lnTo>
                    <a:lnTo>
                      <a:pt x="0" y="16"/>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944" name="Freeform 596"/>
              <p:cNvSpPr>
                <a:spLocks/>
              </p:cNvSpPr>
              <p:nvPr/>
            </p:nvSpPr>
            <p:spPr bwMode="auto">
              <a:xfrm>
                <a:off x="1684" y="2944"/>
                <a:ext cx="16" cy="17"/>
              </a:xfrm>
              <a:custGeom>
                <a:avLst/>
                <a:gdLst>
                  <a:gd name="T0" fmla="*/ 0 w 16"/>
                  <a:gd name="T1" fmla="*/ 16 h 17"/>
                  <a:gd name="T2" fmla="*/ 15 w 16"/>
                  <a:gd name="T3" fmla="*/ 16 h 17"/>
                  <a:gd name="T4" fmla="*/ 15 w 16"/>
                  <a:gd name="T5" fmla="*/ 0 h 17"/>
                  <a:gd name="T6" fmla="*/ 0 w 16"/>
                  <a:gd name="T7" fmla="*/ 0 h 17"/>
                  <a:gd name="T8" fmla="*/ 0 w 16"/>
                  <a:gd name="T9" fmla="*/ 16 h 17"/>
                  <a:gd name="T10" fmla="*/ 0 60000 65536"/>
                  <a:gd name="T11" fmla="*/ 0 60000 65536"/>
                  <a:gd name="T12" fmla="*/ 0 60000 65536"/>
                  <a:gd name="T13" fmla="*/ 0 60000 65536"/>
                  <a:gd name="T14" fmla="*/ 0 60000 65536"/>
                  <a:gd name="T15" fmla="*/ 0 w 16"/>
                  <a:gd name="T16" fmla="*/ 0 h 17"/>
                  <a:gd name="T17" fmla="*/ 16 w 16"/>
                  <a:gd name="T18" fmla="*/ 17 h 17"/>
                </a:gdLst>
                <a:ahLst/>
                <a:cxnLst>
                  <a:cxn ang="T10">
                    <a:pos x="T0" y="T1"/>
                  </a:cxn>
                  <a:cxn ang="T11">
                    <a:pos x="T2" y="T3"/>
                  </a:cxn>
                  <a:cxn ang="T12">
                    <a:pos x="T4" y="T5"/>
                  </a:cxn>
                  <a:cxn ang="T13">
                    <a:pos x="T6" y="T7"/>
                  </a:cxn>
                  <a:cxn ang="T14">
                    <a:pos x="T8" y="T9"/>
                  </a:cxn>
                </a:cxnLst>
                <a:rect l="T15" t="T16" r="T17" b="T18"/>
                <a:pathLst>
                  <a:path w="16" h="17">
                    <a:moveTo>
                      <a:pt x="0" y="16"/>
                    </a:moveTo>
                    <a:lnTo>
                      <a:pt x="15" y="16"/>
                    </a:lnTo>
                    <a:lnTo>
                      <a:pt x="15" y="0"/>
                    </a:lnTo>
                    <a:lnTo>
                      <a:pt x="0" y="0"/>
                    </a:lnTo>
                    <a:lnTo>
                      <a:pt x="0" y="16"/>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945" name="Freeform 597"/>
              <p:cNvSpPr>
                <a:spLocks/>
              </p:cNvSpPr>
              <p:nvPr/>
            </p:nvSpPr>
            <p:spPr bwMode="auto">
              <a:xfrm>
                <a:off x="1700" y="2944"/>
                <a:ext cx="32" cy="17"/>
              </a:xfrm>
              <a:custGeom>
                <a:avLst/>
                <a:gdLst>
                  <a:gd name="T0" fmla="*/ 0 w 32"/>
                  <a:gd name="T1" fmla="*/ 16 h 17"/>
                  <a:gd name="T2" fmla="*/ 31 w 32"/>
                  <a:gd name="T3" fmla="*/ 16 h 17"/>
                  <a:gd name="T4" fmla="*/ 31 w 32"/>
                  <a:gd name="T5" fmla="*/ 0 h 17"/>
                  <a:gd name="T6" fmla="*/ 0 w 32"/>
                  <a:gd name="T7" fmla="*/ 0 h 17"/>
                  <a:gd name="T8" fmla="*/ 0 w 32"/>
                  <a:gd name="T9" fmla="*/ 16 h 17"/>
                  <a:gd name="T10" fmla="*/ 0 60000 65536"/>
                  <a:gd name="T11" fmla="*/ 0 60000 65536"/>
                  <a:gd name="T12" fmla="*/ 0 60000 65536"/>
                  <a:gd name="T13" fmla="*/ 0 60000 65536"/>
                  <a:gd name="T14" fmla="*/ 0 60000 65536"/>
                  <a:gd name="T15" fmla="*/ 0 w 32"/>
                  <a:gd name="T16" fmla="*/ 0 h 17"/>
                  <a:gd name="T17" fmla="*/ 32 w 32"/>
                  <a:gd name="T18" fmla="*/ 17 h 17"/>
                </a:gdLst>
                <a:ahLst/>
                <a:cxnLst>
                  <a:cxn ang="T10">
                    <a:pos x="T0" y="T1"/>
                  </a:cxn>
                  <a:cxn ang="T11">
                    <a:pos x="T2" y="T3"/>
                  </a:cxn>
                  <a:cxn ang="T12">
                    <a:pos x="T4" y="T5"/>
                  </a:cxn>
                  <a:cxn ang="T13">
                    <a:pos x="T6" y="T7"/>
                  </a:cxn>
                  <a:cxn ang="T14">
                    <a:pos x="T8" y="T9"/>
                  </a:cxn>
                </a:cxnLst>
                <a:rect l="T15" t="T16" r="T17" b="T18"/>
                <a:pathLst>
                  <a:path w="32" h="17">
                    <a:moveTo>
                      <a:pt x="0" y="16"/>
                    </a:moveTo>
                    <a:lnTo>
                      <a:pt x="31" y="16"/>
                    </a:lnTo>
                    <a:lnTo>
                      <a:pt x="31" y="0"/>
                    </a:lnTo>
                    <a:lnTo>
                      <a:pt x="0" y="0"/>
                    </a:lnTo>
                    <a:lnTo>
                      <a:pt x="0" y="16"/>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946" name="Freeform 598"/>
              <p:cNvSpPr>
                <a:spLocks/>
              </p:cNvSpPr>
              <p:nvPr/>
            </p:nvSpPr>
            <p:spPr bwMode="auto">
              <a:xfrm>
                <a:off x="1734" y="2944"/>
                <a:ext cx="30" cy="17"/>
              </a:xfrm>
              <a:custGeom>
                <a:avLst/>
                <a:gdLst>
                  <a:gd name="T0" fmla="*/ 0 w 30"/>
                  <a:gd name="T1" fmla="*/ 16 h 17"/>
                  <a:gd name="T2" fmla="*/ 29 w 30"/>
                  <a:gd name="T3" fmla="*/ 16 h 17"/>
                  <a:gd name="T4" fmla="*/ 29 w 30"/>
                  <a:gd name="T5" fmla="*/ 0 h 17"/>
                  <a:gd name="T6" fmla="*/ 0 w 30"/>
                  <a:gd name="T7" fmla="*/ 0 h 17"/>
                  <a:gd name="T8" fmla="*/ 0 w 30"/>
                  <a:gd name="T9" fmla="*/ 16 h 17"/>
                  <a:gd name="T10" fmla="*/ 0 60000 65536"/>
                  <a:gd name="T11" fmla="*/ 0 60000 65536"/>
                  <a:gd name="T12" fmla="*/ 0 60000 65536"/>
                  <a:gd name="T13" fmla="*/ 0 60000 65536"/>
                  <a:gd name="T14" fmla="*/ 0 60000 65536"/>
                  <a:gd name="T15" fmla="*/ 0 w 30"/>
                  <a:gd name="T16" fmla="*/ 0 h 17"/>
                  <a:gd name="T17" fmla="*/ 30 w 30"/>
                  <a:gd name="T18" fmla="*/ 17 h 17"/>
                </a:gdLst>
                <a:ahLst/>
                <a:cxnLst>
                  <a:cxn ang="T10">
                    <a:pos x="T0" y="T1"/>
                  </a:cxn>
                  <a:cxn ang="T11">
                    <a:pos x="T2" y="T3"/>
                  </a:cxn>
                  <a:cxn ang="T12">
                    <a:pos x="T4" y="T5"/>
                  </a:cxn>
                  <a:cxn ang="T13">
                    <a:pos x="T6" y="T7"/>
                  </a:cxn>
                  <a:cxn ang="T14">
                    <a:pos x="T8" y="T9"/>
                  </a:cxn>
                </a:cxnLst>
                <a:rect l="T15" t="T16" r="T17" b="T18"/>
                <a:pathLst>
                  <a:path w="30" h="17">
                    <a:moveTo>
                      <a:pt x="0" y="16"/>
                    </a:moveTo>
                    <a:lnTo>
                      <a:pt x="29" y="16"/>
                    </a:lnTo>
                    <a:lnTo>
                      <a:pt x="29" y="0"/>
                    </a:lnTo>
                    <a:lnTo>
                      <a:pt x="0" y="0"/>
                    </a:lnTo>
                    <a:lnTo>
                      <a:pt x="0" y="16"/>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947" name="Freeform 599"/>
              <p:cNvSpPr>
                <a:spLocks/>
              </p:cNvSpPr>
              <p:nvPr/>
            </p:nvSpPr>
            <p:spPr bwMode="auto">
              <a:xfrm>
                <a:off x="1766" y="2944"/>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948" name="Freeform 600"/>
              <p:cNvSpPr>
                <a:spLocks/>
              </p:cNvSpPr>
              <p:nvPr/>
            </p:nvSpPr>
            <p:spPr bwMode="auto">
              <a:xfrm>
                <a:off x="1783" y="2944"/>
                <a:ext cx="48" cy="17"/>
              </a:xfrm>
              <a:custGeom>
                <a:avLst/>
                <a:gdLst>
                  <a:gd name="T0" fmla="*/ 0 w 48"/>
                  <a:gd name="T1" fmla="*/ 16 h 17"/>
                  <a:gd name="T2" fmla="*/ 47 w 48"/>
                  <a:gd name="T3" fmla="*/ 16 h 17"/>
                  <a:gd name="T4" fmla="*/ 47 w 48"/>
                  <a:gd name="T5" fmla="*/ 0 h 17"/>
                  <a:gd name="T6" fmla="*/ 0 w 48"/>
                  <a:gd name="T7" fmla="*/ 0 h 17"/>
                  <a:gd name="T8" fmla="*/ 0 w 48"/>
                  <a:gd name="T9" fmla="*/ 16 h 17"/>
                  <a:gd name="T10" fmla="*/ 0 60000 65536"/>
                  <a:gd name="T11" fmla="*/ 0 60000 65536"/>
                  <a:gd name="T12" fmla="*/ 0 60000 65536"/>
                  <a:gd name="T13" fmla="*/ 0 60000 65536"/>
                  <a:gd name="T14" fmla="*/ 0 60000 65536"/>
                  <a:gd name="T15" fmla="*/ 0 w 48"/>
                  <a:gd name="T16" fmla="*/ 0 h 17"/>
                  <a:gd name="T17" fmla="*/ 48 w 48"/>
                  <a:gd name="T18" fmla="*/ 17 h 17"/>
                </a:gdLst>
                <a:ahLst/>
                <a:cxnLst>
                  <a:cxn ang="T10">
                    <a:pos x="T0" y="T1"/>
                  </a:cxn>
                  <a:cxn ang="T11">
                    <a:pos x="T2" y="T3"/>
                  </a:cxn>
                  <a:cxn ang="T12">
                    <a:pos x="T4" y="T5"/>
                  </a:cxn>
                  <a:cxn ang="T13">
                    <a:pos x="T6" y="T7"/>
                  </a:cxn>
                  <a:cxn ang="T14">
                    <a:pos x="T8" y="T9"/>
                  </a:cxn>
                </a:cxnLst>
                <a:rect l="T15" t="T16" r="T17" b="T18"/>
                <a:pathLst>
                  <a:path w="48" h="17">
                    <a:moveTo>
                      <a:pt x="0" y="16"/>
                    </a:moveTo>
                    <a:lnTo>
                      <a:pt x="47" y="16"/>
                    </a:lnTo>
                    <a:lnTo>
                      <a:pt x="47" y="0"/>
                    </a:lnTo>
                    <a:lnTo>
                      <a:pt x="0" y="0"/>
                    </a:lnTo>
                    <a:lnTo>
                      <a:pt x="0" y="16"/>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949" name="Freeform 601"/>
              <p:cNvSpPr>
                <a:spLocks/>
              </p:cNvSpPr>
              <p:nvPr/>
            </p:nvSpPr>
            <p:spPr bwMode="auto">
              <a:xfrm>
                <a:off x="1832" y="2944"/>
                <a:ext cx="64" cy="17"/>
              </a:xfrm>
              <a:custGeom>
                <a:avLst/>
                <a:gdLst>
                  <a:gd name="T0" fmla="*/ 0 w 64"/>
                  <a:gd name="T1" fmla="*/ 16 h 17"/>
                  <a:gd name="T2" fmla="*/ 63 w 64"/>
                  <a:gd name="T3" fmla="*/ 16 h 17"/>
                  <a:gd name="T4" fmla="*/ 63 w 64"/>
                  <a:gd name="T5" fmla="*/ 0 h 17"/>
                  <a:gd name="T6" fmla="*/ 0 w 64"/>
                  <a:gd name="T7" fmla="*/ 0 h 17"/>
                  <a:gd name="T8" fmla="*/ 0 w 64"/>
                  <a:gd name="T9" fmla="*/ 16 h 17"/>
                  <a:gd name="T10" fmla="*/ 0 60000 65536"/>
                  <a:gd name="T11" fmla="*/ 0 60000 65536"/>
                  <a:gd name="T12" fmla="*/ 0 60000 65536"/>
                  <a:gd name="T13" fmla="*/ 0 60000 65536"/>
                  <a:gd name="T14" fmla="*/ 0 60000 65536"/>
                  <a:gd name="T15" fmla="*/ 0 w 64"/>
                  <a:gd name="T16" fmla="*/ 0 h 17"/>
                  <a:gd name="T17" fmla="*/ 64 w 64"/>
                  <a:gd name="T18" fmla="*/ 17 h 17"/>
                </a:gdLst>
                <a:ahLst/>
                <a:cxnLst>
                  <a:cxn ang="T10">
                    <a:pos x="T0" y="T1"/>
                  </a:cxn>
                  <a:cxn ang="T11">
                    <a:pos x="T2" y="T3"/>
                  </a:cxn>
                  <a:cxn ang="T12">
                    <a:pos x="T4" y="T5"/>
                  </a:cxn>
                  <a:cxn ang="T13">
                    <a:pos x="T6" y="T7"/>
                  </a:cxn>
                  <a:cxn ang="T14">
                    <a:pos x="T8" y="T9"/>
                  </a:cxn>
                </a:cxnLst>
                <a:rect l="T15" t="T16" r="T17" b="T18"/>
                <a:pathLst>
                  <a:path w="64" h="17">
                    <a:moveTo>
                      <a:pt x="0" y="16"/>
                    </a:moveTo>
                    <a:lnTo>
                      <a:pt x="63" y="16"/>
                    </a:lnTo>
                    <a:lnTo>
                      <a:pt x="63" y="0"/>
                    </a:lnTo>
                    <a:lnTo>
                      <a:pt x="0" y="0"/>
                    </a:lnTo>
                    <a:lnTo>
                      <a:pt x="0" y="16"/>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950" name="Freeform 602"/>
              <p:cNvSpPr>
                <a:spLocks/>
              </p:cNvSpPr>
              <p:nvPr/>
            </p:nvSpPr>
            <p:spPr bwMode="auto">
              <a:xfrm>
                <a:off x="1898" y="2944"/>
                <a:ext cx="14" cy="17"/>
              </a:xfrm>
              <a:custGeom>
                <a:avLst/>
                <a:gdLst>
                  <a:gd name="T0" fmla="*/ 0 w 14"/>
                  <a:gd name="T1" fmla="*/ 16 h 17"/>
                  <a:gd name="T2" fmla="*/ 13 w 14"/>
                  <a:gd name="T3" fmla="*/ 16 h 17"/>
                  <a:gd name="T4" fmla="*/ 13 w 14"/>
                  <a:gd name="T5" fmla="*/ 0 h 17"/>
                  <a:gd name="T6" fmla="*/ 0 w 14"/>
                  <a:gd name="T7" fmla="*/ 0 h 17"/>
                  <a:gd name="T8" fmla="*/ 0 w 14"/>
                  <a:gd name="T9" fmla="*/ 16 h 17"/>
                  <a:gd name="T10" fmla="*/ 0 60000 65536"/>
                  <a:gd name="T11" fmla="*/ 0 60000 65536"/>
                  <a:gd name="T12" fmla="*/ 0 60000 65536"/>
                  <a:gd name="T13" fmla="*/ 0 60000 65536"/>
                  <a:gd name="T14" fmla="*/ 0 60000 65536"/>
                  <a:gd name="T15" fmla="*/ 0 w 14"/>
                  <a:gd name="T16" fmla="*/ 0 h 17"/>
                  <a:gd name="T17" fmla="*/ 14 w 14"/>
                  <a:gd name="T18" fmla="*/ 17 h 17"/>
                </a:gdLst>
                <a:ahLst/>
                <a:cxnLst>
                  <a:cxn ang="T10">
                    <a:pos x="T0" y="T1"/>
                  </a:cxn>
                  <a:cxn ang="T11">
                    <a:pos x="T2" y="T3"/>
                  </a:cxn>
                  <a:cxn ang="T12">
                    <a:pos x="T4" y="T5"/>
                  </a:cxn>
                  <a:cxn ang="T13">
                    <a:pos x="T6" y="T7"/>
                  </a:cxn>
                  <a:cxn ang="T14">
                    <a:pos x="T8" y="T9"/>
                  </a:cxn>
                </a:cxnLst>
                <a:rect l="T15" t="T16" r="T17" b="T18"/>
                <a:pathLst>
                  <a:path w="14" h="17">
                    <a:moveTo>
                      <a:pt x="0" y="16"/>
                    </a:moveTo>
                    <a:lnTo>
                      <a:pt x="13" y="16"/>
                    </a:lnTo>
                    <a:lnTo>
                      <a:pt x="13" y="0"/>
                    </a:lnTo>
                    <a:lnTo>
                      <a:pt x="0" y="0"/>
                    </a:lnTo>
                    <a:lnTo>
                      <a:pt x="0" y="16"/>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951" name="Freeform 603"/>
              <p:cNvSpPr>
                <a:spLocks/>
              </p:cNvSpPr>
              <p:nvPr/>
            </p:nvSpPr>
            <p:spPr bwMode="auto">
              <a:xfrm>
                <a:off x="1914" y="2944"/>
                <a:ext cx="14" cy="17"/>
              </a:xfrm>
              <a:custGeom>
                <a:avLst/>
                <a:gdLst>
                  <a:gd name="T0" fmla="*/ 0 w 14"/>
                  <a:gd name="T1" fmla="*/ 16 h 17"/>
                  <a:gd name="T2" fmla="*/ 13 w 14"/>
                  <a:gd name="T3" fmla="*/ 16 h 17"/>
                  <a:gd name="T4" fmla="*/ 13 w 14"/>
                  <a:gd name="T5" fmla="*/ 0 h 17"/>
                  <a:gd name="T6" fmla="*/ 0 w 14"/>
                  <a:gd name="T7" fmla="*/ 0 h 17"/>
                  <a:gd name="T8" fmla="*/ 0 w 14"/>
                  <a:gd name="T9" fmla="*/ 16 h 17"/>
                  <a:gd name="T10" fmla="*/ 0 60000 65536"/>
                  <a:gd name="T11" fmla="*/ 0 60000 65536"/>
                  <a:gd name="T12" fmla="*/ 0 60000 65536"/>
                  <a:gd name="T13" fmla="*/ 0 60000 65536"/>
                  <a:gd name="T14" fmla="*/ 0 60000 65536"/>
                  <a:gd name="T15" fmla="*/ 0 w 14"/>
                  <a:gd name="T16" fmla="*/ 0 h 17"/>
                  <a:gd name="T17" fmla="*/ 14 w 14"/>
                  <a:gd name="T18" fmla="*/ 17 h 17"/>
                </a:gdLst>
                <a:ahLst/>
                <a:cxnLst>
                  <a:cxn ang="T10">
                    <a:pos x="T0" y="T1"/>
                  </a:cxn>
                  <a:cxn ang="T11">
                    <a:pos x="T2" y="T3"/>
                  </a:cxn>
                  <a:cxn ang="T12">
                    <a:pos x="T4" y="T5"/>
                  </a:cxn>
                  <a:cxn ang="T13">
                    <a:pos x="T6" y="T7"/>
                  </a:cxn>
                  <a:cxn ang="T14">
                    <a:pos x="T8" y="T9"/>
                  </a:cxn>
                </a:cxnLst>
                <a:rect l="T15" t="T16" r="T17" b="T18"/>
                <a:pathLst>
                  <a:path w="14" h="17">
                    <a:moveTo>
                      <a:pt x="0" y="16"/>
                    </a:moveTo>
                    <a:lnTo>
                      <a:pt x="13" y="16"/>
                    </a:lnTo>
                    <a:lnTo>
                      <a:pt x="13" y="0"/>
                    </a:lnTo>
                    <a:lnTo>
                      <a:pt x="0" y="0"/>
                    </a:lnTo>
                    <a:lnTo>
                      <a:pt x="0" y="16"/>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952" name="Freeform 604"/>
              <p:cNvSpPr>
                <a:spLocks/>
              </p:cNvSpPr>
              <p:nvPr/>
            </p:nvSpPr>
            <p:spPr bwMode="auto">
              <a:xfrm>
                <a:off x="1931" y="2944"/>
                <a:ext cx="13" cy="17"/>
              </a:xfrm>
              <a:custGeom>
                <a:avLst/>
                <a:gdLst>
                  <a:gd name="T0" fmla="*/ 0 w 13"/>
                  <a:gd name="T1" fmla="*/ 16 h 17"/>
                  <a:gd name="T2" fmla="*/ 12 w 13"/>
                  <a:gd name="T3" fmla="*/ 16 h 17"/>
                  <a:gd name="T4" fmla="*/ 12 w 13"/>
                  <a:gd name="T5" fmla="*/ 0 h 17"/>
                  <a:gd name="T6" fmla="*/ 0 w 13"/>
                  <a:gd name="T7" fmla="*/ 0 h 17"/>
                  <a:gd name="T8" fmla="*/ 0 w 13"/>
                  <a:gd name="T9" fmla="*/ 16 h 17"/>
                  <a:gd name="T10" fmla="*/ 0 60000 65536"/>
                  <a:gd name="T11" fmla="*/ 0 60000 65536"/>
                  <a:gd name="T12" fmla="*/ 0 60000 65536"/>
                  <a:gd name="T13" fmla="*/ 0 60000 65536"/>
                  <a:gd name="T14" fmla="*/ 0 60000 65536"/>
                  <a:gd name="T15" fmla="*/ 0 w 13"/>
                  <a:gd name="T16" fmla="*/ 0 h 17"/>
                  <a:gd name="T17" fmla="*/ 13 w 13"/>
                  <a:gd name="T18" fmla="*/ 17 h 17"/>
                </a:gdLst>
                <a:ahLst/>
                <a:cxnLst>
                  <a:cxn ang="T10">
                    <a:pos x="T0" y="T1"/>
                  </a:cxn>
                  <a:cxn ang="T11">
                    <a:pos x="T2" y="T3"/>
                  </a:cxn>
                  <a:cxn ang="T12">
                    <a:pos x="T4" y="T5"/>
                  </a:cxn>
                  <a:cxn ang="T13">
                    <a:pos x="T6" y="T7"/>
                  </a:cxn>
                  <a:cxn ang="T14">
                    <a:pos x="T8" y="T9"/>
                  </a:cxn>
                </a:cxnLst>
                <a:rect l="T15" t="T16" r="T17" b="T18"/>
                <a:pathLst>
                  <a:path w="13" h="17">
                    <a:moveTo>
                      <a:pt x="0" y="16"/>
                    </a:moveTo>
                    <a:lnTo>
                      <a:pt x="12" y="16"/>
                    </a:lnTo>
                    <a:lnTo>
                      <a:pt x="12" y="0"/>
                    </a:lnTo>
                    <a:lnTo>
                      <a:pt x="0" y="0"/>
                    </a:lnTo>
                    <a:lnTo>
                      <a:pt x="0" y="16"/>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953" name="Freeform 605"/>
              <p:cNvSpPr>
                <a:spLocks/>
              </p:cNvSpPr>
              <p:nvPr/>
            </p:nvSpPr>
            <p:spPr bwMode="auto">
              <a:xfrm>
                <a:off x="1947" y="2944"/>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954" name="Freeform 606"/>
              <p:cNvSpPr>
                <a:spLocks/>
              </p:cNvSpPr>
              <p:nvPr/>
            </p:nvSpPr>
            <p:spPr bwMode="auto">
              <a:xfrm>
                <a:off x="1963" y="2944"/>
                <a:ext cx="48" cy="17"/>
              </a:xfrm>
              <a:custGeom>
                <a:avLst/>
                <a:gdLst>
                  <a:gd name="T0" fmla="*/ 0 w 48"/>
                  <a:gd name="T1" fmla="*/ 16 h 17"/>
                  <a:gd name="T2" fmla="*/ 47 w 48"/>
                  <a:gd name="T3" fmla="*/ 16 h 17"/>
                  <a:gd name="T4" fmla="*/ 47 w 48"/>
                  <a:gd name="T5" fmla="*/ 0 h 17"/>
                  <a:gd name="T6" fmla="*/ 0 w 48"/>
                  <a:gd name="T7" fmla="*/ 0 h 17"/>
                  <a:gd name="T8" fmla="*/ 0 w 48"/>
                  <a:gd name="T9" fmla="*/ 16 h 17"/>
                  <a:gd name="T10" fmla="*/ 0 60000 65536"/>
                  <a:gd name="T11" fmla="*/ 0 60000 65536"/>
                  <a:gd name="T12" fmla="*/ 0 60000 65536"/>
                  <a:gd name="T13" fmla="*/ 0 60000 65536"/>
                  <a:gd name="T14" fmla="*/ 0 60000 65536"/>
                  <a:gd name="T15" fmla="*/ 0 w 48"/>
                  <a:gd name="T16" fmla="*/ 0 h 17"/>
                  <a:gd name="T17" fmla="*/ 48 w 48"/>
                  <a:gd name="T18" fmla="*/ 17 h 17"/>
                </a:gdLst>
                <a:ahLst/>
                <a:cxnLst>
                  <a:cxn ang="T10">
                    <a:pos x="T0" y="T1"/>
                  </a:cxn>
                  <a:cxn ang="T11">
                    <a:pos x="T2" y="T3"/>
                  </a:cxn>
                  <a:cxn ang="T12">
                    <a:pos x="T4" y="T5"/>
                  </a:cxn>
                  <a:cxn ang="T13">
                    <a:pos x="T6" y="T7"/>
                  </a:cxn>
                  <a:cxn ang="T14">
                    <a:pos x="T8" y="T9"/>
                  </a:cxn>
                </a:cxnLst>
                <a:rect l="T15" t="T16" r="T17" b="T18"/>
                <a:pathLst>
                  <a:path w="48" h="17">
                    <a:moveTo>
                      <a:pt x="0" y="16"/>
                    </a:moveTo>
                    <a:lnTo>
                      <a:pt x="47" y="16"/>
                    </a:lnTo>
                    <a:lnTo>
                      <a:pt x="47" y="0"/>
                    </a:lnTo>
                    <a:lnTo>
                      <a:pt x="0" y="0"/>
                    </a:lnTo>
                    <a:lnTo>
                      <a:pt x="0" y="16"/>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955" name="Freeform 607"/>
              <p:cNvSpPr>
                <a:spLocks/>
              </p:cNvSpPr>
              <p:nvPr/>
            </p:nvSpPr>
            <p:spPr bwMode="auto">
              <a:xfrm>
                <a:off x="2012" y="2944"/>
                <a:ext cx="16" cy="17"/>
              </a:xfrm>
              <a:custGeom>
                <a:avLst/>
                <a:gdLst>
                  <a:gd name="T0" fmla="*/ 0 w 16"/>
                  <a:gd name="T1" fmla="*/ 16 h 17"/>
                  <a:gd name="T2" fmla="*/ 15 w 16"/>
                  <a:gd name="T3" fmla="*/ 16 h 17"/>
                  <a:gd name="T4" fmla="*/ 15 w 16"/>
                  <a:gd name="T5" fmla="*/ 0 h 17"/>
                  <a:gd name="T6" fmla="*/ 0 w 16"/>
                  <a:gd name="T7" fmla="*/ 0 h 17"/>
                  <a:gd name="T8" fmla="*/ 0 w 16"/>
                  <a:gd name="T9" fmla="*/ 16 h 17"/>
                  <a:gd name="T10" fmla="*/ 0 60000 65536"/>
                  <a:gd name="T11" fmla="*/ 0 60000 65536"/>
                  <a:gd name="T12" fmla="*/ 0 60000 65536"/>
                  <a:gd name="T13" fmla="*/ 0 60000 65536"/>
                  <a:gd name="T14" fmla="*/ 0 60000 65536"/>
                  <a:gd name="T15" fmla="*/ 0 w 16"/>
                  <a:gd name="T16" fmla="*/ 0 h 17"/>
                  <a:gd name="T17" fmla="*/ 16 w 16"/>
                  <a:gd name="T18" fmla="*/ 17 h 17"/>
                </a:gdLst>
                <a:ahLst/>
                <a:cxnLst>
                  <a:cxn ang="T10">
                    <a:pos x="T0" y="T1"/>
                  </a:cxn>
                  <a:cxn ang="T11">
                    <a:pos x="T2" y="T3"/>
                  </a:cxn>
                  <a:cxn ang="T12">
                    <a:pos x="T4" y="T5"/>
                  </a:cxn>
                  <a:cxn ang="T13">
                    <a:pos x="T6" y="T7"/>
                  </a:cxn>
                  <a:cxn ang="T14">
                    <a:pos x="T8" y="T9"/>
                  </a:cxn>
                </a:cxnLst>
                <a:rect l="T15" t="T16" r="T17" b="T18"/>
                <a:pathLst>
                  <a:path w="16" h="17">
                    <a:moveTo>
                      <a:pt x="0" y="16"/>
                    </a:moveTo>
                    <a:lnTo>
                      <a:pt x="15" y="16"/>
                    </a:lnTo>
                    <a:lnTo>
                      <a:pt x="15" y="0"/>
                    </a:lnTo>
                    <a:lnTo>
                      <a:pt x="0" y="0"/>
                    </a:lnTo>
                    <a:lnTo>
                      <a:pt x="0" y="16"/>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956" name="Freeform 608"/>
              <p:cNvSpPr>
                <a:spLocks/>
              </p:cNvSpPr>
              <p:nvPr/>
            </p:nvSpPr>
            <p:spPr bwMode="auto">
              <a:xfrm>
                <a:off x="2028" y="2944"/>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957" name="Freeform 609"/>
              <p:cNvSpPr>
                <a:spLocks/>
              </p:cNvSpPr>
              <p:nvPr/>
            </p:nvSpPr>
            <p:spPr bwMode="auto">
              <a:xfrm>
                <a:off x="2046" y="2944"/>
                <a:ext cx="14" cy="17"/>
              </a:xfrm>
              <a:custGeom>
                <a:avLst/>
                <a:gdLst>
                  <a:gd name="T0" fmla="*/ 0 w 14"/>
                  <a:gd name="T1" fmla="*/ 16 h 17"/>
                  <a:gd name="T2" fmla="*/ 13 w 14"/>
                  <a:gd name="T3" fmla="*/ 16 h 17"/>
                  <a:gd name="T4" fmla="*/ 13 w 14"/>
                  <a:gd name="T5" fmla="*/ 0 h 17"/>
                  <a:gd name="T6" fmla="*/ 0 w 14"/>
                  <a:gd name="T7" fmla="*/ 0 h 17"/>
                  <a:gd name="T8" fmla="*/ 0 w 14"/>
                  <a:gd name="T9" fmla="*/ 16 h 17"/>
                  <a:gd name="T10" fmla="*/ 0 60000 65536"/>
                  <a:gd name="T11" fmla="*/ 0 60000 65536"/>
                  <a:gd name="T12" fmla="*/ 0 60000 65536"/>
                  <a:gd name="T13" fmla="*/ 0 60000 65536"/>
                  <a:gd name="T14" fmla="*/ 0 60000 65536"/>
                  <a:gd name="T15" fmla="*/ 0 w 14"/>
                  <a:gd name="T16" fmla="*/ 0 h 17"/>
                  <a:gd name="T17" fmla="*/ 14 w 14"/>
                  <a:gd name="T18" fmla="*/ 17 h 17"/>
                </a:gdLst>
                <a:ahLst/>
                <a:cxnLst>
                  <a:cxn ang="T10">
                    <a:pos x="T0" y="T1"/>
                  </a:cxn>
                  <a:cxn ang="T11">
                    <a:pos x="T2" y="T3"/>
                  </a:cxn>
                  <a:cxn ang="T12">
                    <a:pos x="T4" y="T5"/>
                  </a:cxn>
                  <a:cxn ang="T13">
                    <a:pos x="T6" y="T7"/>
                  </a:cxn>
                  <a:cxn ang="T14">
                    <a:pos x="T8" y="T9"/>
                  </a:cxn>
                </a:cxnLst>
                <a:rect l="T15" t="T16" r="T17" b="T18"/>
                <a:pathLst>
                  <a:path w="14" h="17">
                    <a:moveTo>
                      <a:pt x="0" y="16"/>
                    </a:moveTo>
                    <a:lnTo>
                      <a:pt x="13" y="16"/>
                    </a:lnTo>
                    <a:lnTo>
                      <a:pt x="13" y="0"/>
                    </a:lnTo>
                    <a:lnTo>
                      <a:pt x="0" y="0"/>
                    </a:lnTo>
                    <a:lnTo>
                      <a:pt x="0" y="16"/>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958" name="Freeform 610"/>
              <p:cNvSpPr>
                <a:spLocks/>
              </p:cNvSpPr>
              <p:nvPr/>
            </p:nvSpPr>
            <p:spPr bwMode="auto">
              <a:xfrm>
                <a:off x="2062" y="2944"/>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959" name="Freeform 611"/>
              <p:cNvSpPr>
                <a:spLocks/>
              </p:cNvSpPr>
              <p:nvPr/>
            </p:nvSpPr>
            <p:spPr bwMode="auto">
              <a:xfrm>
                <a:off x="2078" y="2944"/>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960" name="Freeform 612"/>
              <p:cNvSpPr>
                <a:spLocks/>
              </p:cNvSpPr>
              <p:nvPr/>
            </p:nvSpPr>
            <p:spPr bwMode="auto">
              <a:xfrm>
                <a:off x="2095" y="2944"/>
                <a:ext cx="14" cy="17"/>
              </a:xfrm>
              <a:custGeom>
                <a:avLst/>
                <a:gdLst>
                  <a:gd name="T0" fmla="*/ 0 w 14"/>
                  <a:gd name="T1" fmla="*/ 16 h 17"/>
                  <a:gd name="T2" fmla="*/ 13 w 14"/>
                  <a:gd name="T3" fmla="*/ 16 h 17"/>
                  <a:gd name="T4" fmla="*/ 13 w 14"/>
                  <a:gd name="T5" fmla="*/ 0 h 17"/>
                  <a:gd name="T6" fmla="*/ 0 w 14"/>
                  <a:gd name="T7" fmla="*/ 0 h 17"/>
                  <a:gd name="T8" fmla="*/ 0 w 14"/>
                  <a:gd name="T9" fmla="*/ 16 h 17"/>
                  <a:gd name="T10" fmla="*/ 0 60000 65536"/>
                  <a:gd name="T11" fmla="*/ 0 60000 65536"/>
                  <a:gd name="T12" fmla="*/ 0 60000 65536"/>
                  <a:gd name="T13" fmla="*/ 0 60000 65536"/>
                  <a:gd name="T14" fmla="*/ 0 60000 65536"/>
                  <a:gd name="T15" fmla="*/ 0 w 14"/>
                  <a:gd name="T16" fmla="*/ 0 h 17"/>
                  <a:gd name="T17" fmla="*/ 14 w 14"/>
                  <a:gd name="T18" fmla="*/ 17 h 17"/>
                </a:gdLst>
                <a:ahLst/>
                <a:cxnLst>
                  <a:cxn ang="T10">
                    <a:pos x="T0" y="T1"/>
                  </a:cxn>
                  <a:cxn ang="T11">
                    <a:pos x="T2" y="T3"/>
                  </a:cxn>
                  <a:cxn ang="T12">
                    <a:pos x="T4" y="T5"/>
                  </a:cxn>
                  <a:cxn ang="T13">
                    <a:pos x="T6" y="T7"/>
                  </a:cxn>
                  <a:cxn ang="T14">
                    <a:pos x="T8" y="T9"/>
                  </a:cxn>
                </a:cxnLst>
                <a:rect l="T15" t="T16" r="T17" b="T18"/>
                <a:pathLst>
                  <a:path w="14" h="17">
                    <a:moveTo>
                      <a:pt x="0" y="16"/>
                    </a:moveTo>
                    <a:lnTo>
                      <a:pt x="13" y="16"/>
                    </a:lnTo>
                    <a:lnTo>
                      <a:pt x="13" y="0"/>
                    </a:lnTo>
                    <a:lnTo>
                      <a:pt x="0" y="0"/>
                    </a:lnTo>
                    <a:lnTo>
                      <a:pt x="0" y="16"/>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961" name="Freeform 613"/>
              <p:cNvSpPr>
                <a:spLocks/>
              </p:cNvSpPr>
              <p:nvPr/>
            </p:nvSpPr>
            <p:spPr bwMode="auto">
              <a:xfrm>
                <a:off x="1422" y="2927"/>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962" name="Freeform 614"/>
              <p:cNvSpPr>
                <a:spLocks/>
              </p:cNvSpPr>
              <p:nvPr/>
            </p:nvSpPr>
            <p:spPr bwMode="auto">
              <a:xfrm>
                <a:off x="1438" y="2927"/>
                <a:ext cx="16" cy="16"/>
              </a:xfrm>
              <a:custGeom>
                <a:avLst/>
                <a:gdLst>
                  <a:gd name="T0" fmla="*/ 0 w 16"/>
                  <a:gd name="T1" fmla="*/ 15 h 16"/>
                  <a:gd name="T2" fmla="*/ 15 w 16"/>
                  <a:gd name="T3" fmla="*/ 15 h 16"/>
                  <a:gd name="T4" fmla="*/ 15 w 16"/>
                  <a:gd name="T5" fmla="*/ 0 h 16"/>
                  <a:gd name="T6" fmla="*/ 0 w 16"/>
                  <a:gd name="T7" fmla="*/ 0 h 16"/>
                  <a:gd name="T8" fmla="*/ 0 w 16"/>
                  <a:gd name="T9" fmla="*/ 15 h 16"/>
                  <a:gd name="T10" fmla="*/ 0 60000 65536"/>
                  <a:gd name="T11" fmla="*/ 0 60000 65536"/>
                  <a:gd name="T12" fmla="*/ 0 60000 65536"/>
                  <a:gd name="T13" fmla="*/ 0 60000 65536"/>
                  <a:gd name="T14" fmla="*/ 0 60000 65536"/>
                  <a:gd name="T15" fmla="*/ 0 w 16"/>
                  <a:gd name="T16" fmla="*/ 0 h 16"/>
                  <a:gd name="T17" fmla="*/ 16 w 16"/>
                  <a:gd name="T18" fmla="*/ 16 h 16"/>
                </a:gdLst>
                <a:ahLst/>
                <a:cxnLst>
                  <a:cxn ang="T10">
                    <a:pos x="T0" y="T1"/>
                  </a:cxn>
                  <a:cxn ang="T11">
                    <a:pos x="T2" y="T3"/>
                  </a:cxn>
                  <a:cxn ang="T12">
                    <a:pos x="T4" y="T5"/>
                  </a:cxn>
                  <a:cxn ang="T13">
                    <a:pos x="T6" y="T7"/>
                  </a:cxn>
                  <a:cxn ang="T14">
                    <a:pos x="T8" y="T9"/>
                  </a:cxn>
                </a:cxnLst>
                <a:rect l="T15" t="T16" r="T17" b="T18"/>
                <a:pathLst>
                  <a:path w="16" h="16">
                    <a:moveTo>
                      <a:pt x="0" y="15"/>
                    </a:moveTo>
                    <a:lnTo>
                      <a:pt x="15" y="15"/>
                    </a:lnTo>
                    <a:lnTo>
                      <a:pt x="15" y="0"/>
                    </a:lnTo>
                    <a:lnTo>
                      <a:pt x="0" y="0"/>
                    </a:lnTo>
                    <a:lnTo>
                      <a:pt x="0" y="15"/>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963" name="Freeform 615"/>
              <p:cNvSpPr>
                <a:spLocks/>
              </p:cNvSpPr>
              <p:nvPr/>
            </p:nvSpPr>
            <p:spPr bwMode="auto">
              <a:xfrm>
                <a:off x="1455" y="2927"/>
                <a:ext cx="31" cy="16"/>
              </a:xfrm>
              <a:custGeom>
                <a:avLst/>
                <a:gdLst>
                  <a:gd name="T0" fmla="*/ 0 w 31"/>
                  <a:gd name="T1" fmla="*/ 15 h 16"/>
                  <a:gd name="T2" fmla="*/ 30 w 31"/>
                  <a:gd name="T3" fmla="*/ 15 h 16"/>
                  <a:gd name="T4" fmla="*/ 30 w 31"/>
                  <a:gd name="T5" fmla="*/ 0 h 16"/>
                  <a:gd name="T6" fmla="*/ 0 w 31"/>
                  <a:gd name="T7" fmla="*/ 0 h 16"/>
                  <a:gd name="T8" fmla="*/ 0 w 31"/>
                  <a:gd name="T9" fmla="*/ 15 h 16"/>
                  <a:gd name="T10" fmla="*/ 0 60000 65536"/>
                  <a:gd name="T11" fmla="*/ 0 60000 65536"/>
                  <a:gd name="T12" fmla="*/ 0 60000 65536"/>
                  <a:gd name="T13" fmla="*/ 0 60000 65536"/>
                  <a:gd name="T14" fmla="*/ 0 60000 65536"/>
                  <a:gd name="T15" fmla="*/ 0 w 31"/>
                  <a:gd name="T16" fmla="*/ 0 h 16"/>
                  <a:gd name="T17" fmla="*/ 31 w 31"/>
                  <a:gd name="T18" fmla="*/ 16 h 16"/>
                </a:gdLst>
                <a:ahLst/>
                <a:cxnLst>
                  <a:cxn ang="T10">
                    <a:pos x="T0" y="T1"/>
                  </a:cxn>
                  <a:cxn ang="T11">
                    <a:pos x="T2" y="T3"/>
                  </a:cxn>
                  <a:cxn ang="T12">
                    <a:pos x="T4" y="T5"/>
                  </a:cxn>
                  <a:cxn ang="T13">
                    <a:pos x="T6" y="T7"/>
                  </a:cxn>
                  <a:cxn ang="T14">
                    <a:pos x="T8" y="T9"/>
                  </a:cxn>
                </a:cxnLst>
                <a:rect l="T15" t="T16" r="T17" b="T18"/>
                <a:pathLst>
                  <a:path w="31" h="16">
                    <a:moveTo>
                      <a:pt x="0" y="15"/>
                    </a:moveTo>
                    <a:lnTo>
                      <a:pt x="30" y="15"/>
                    </a:lnTo>
                    <a:lnTo>
                      <a:pt x="30" y="0"/>
                    </a:lnTo>
                    <a:lnTo>
                      <a:pt x="0" y="0"/>
                    </a:lnTo>
                    <a:lnTo>
                      <a:pt x="0" y="15"/>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964" name="Freeform 616"/>
              <p:cNvSpPr>
                <a:spLocks/>
              </p:cNvSpPr>
              <p:nvPr/>
            </p:nvSpPr>
            <p:spPr bwMode="auto">
              <a:xfrm>
                <a:off x="1487" y="2927"/>
                <a:ext cx="32" cy="16"/>
              </a:xfrm>
              <a:custGeom>
                <a:avLst/>
                <a:gdLst>
                  <a:gd name="T0" fmla="*/ 0 w 32"/>
                  <a:gd name="T1" fmla="*/ 15 h 16"/>
                  <a:gd name="T2" fmla="*/ 31 w 32"/>
                  <a:gd name="T3" fmla="*/ 15 h 16"/>
                  <a:gd name="T4" fmla="*/ 31 w 32"/>
                  <a:gd name="T5" fmla="*/ 0 h 16"/>
                  <a:gd name="T6" fmla="*/ 0 w 32"/>
                  <a:gd name="T7" fmla="*/ 0 h 16"/>
                  <a:gd name="T8" fmla="*/ 0 w 32"/>
                  <a:gd name="T9" fmla="*/ 15 h 16"/>
                  <a:gd name="T10" fmla="*/ 0 60000 65536"/>
                  <a:gd name="T11" fmla="*/ 0 60000 65536"/>
                  <a:gd name="T12" fmla="*/ 0 60000 65536"/>
                  <a:gd name="T13" fmla="*/ 0 60000 65536"/>
                  <a:gd name="T14" fmla="*/ 0 60000 65536"/>
                  <a:gd name="T15" fmla="*/ 0 w 32"/>
                  <a:gd name="T16" fmla="*/ 0 h 16"/>
                  <a:gd name="T17" fmla="*/ 32 w 32"/>
                  <a:gd name="T18" fmla="*/ 16 h 16"/>
                </a:gdLst>
                <a:ahLst/>
                <a:cxnLst>
                  <a:cxn ang="T10">
                    <a:pos x="T0" y="T1"/>
                  </a:cxn>
                  <a:cxn ang="T11">
                    <a:pos x="T2" y="T3"/>
                  </a:cxn>
                  <a:cxn ang="T12">
                    <a:pos x="T4" y="T5"/>
                  </a:cxn>
                  <a:cxn ang="T13">
                    <a:pos x="T6" y="T7"/>
                  </a:cxn>
                  <a:cxn ang="T14">
                    <a:pos x="T8" y="T9"/>
                  </a:cxn>
                </a:cxnLst>
                <a:rect l="T15" t="T16" r="T17" b="T18"/>
                <a:pathLst>
                  <a:path w="32" h="16">
                    <a:moveTo>
                      <a:pt x="0" y="15"/>
                    </a:moveTo>
                    <a:lnTo>
                      <a:pt x="31" y="15"/>
                    </a:lnTo>
                    <a:lnTo>
                      <a:pt x="31" y="0"/>
                    </a:lnTo>
                    <a:lnTo>
                      <a:pt x="0" y="0"/>
                    </a:lnTo>
                    <a:lnTo>
                      <a:pt x="0" y="15"/>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965" name="Freeform 617"/>
              <p:cNvSpPr>
                <a:spLocks/>
              </p:cNvSpPr>
              <p:nvPr/>
            </p:nvSpPr>
            <p:spPr bwMode="auto">
              <a:xfrm>
                <a:off x="1520" y="2927"/>
                <a:ext cx="32" cy="16"/>
              </a:xfrm>
              <a:custGeom>
                <a:avLst/>
                <a:gdLst>
                  <a:gd name="T0" fmla="*/ 0 w 32"/>
                  <a:gd name="T1" fmla="*/ 15 h 16"/>
                  <a:gd name="T2" fmla="*/ 31 w 32"/>
                  <a:gd name="T3" fmla="*/ 15 h 16"/>
                  <a:gd name="T4" fmla="*/ 31 w 32"/>
                  <a:gd name="T5" fmla="*/ 0 h 16"/>
                  <a:gd name="T6" fmla="*/ 0 w 32"/>
                  <a:gd name="T7" fmla="*/ 0 h 16"/>
                  <a:gd name="T8" fmla="*/ 0 w 32"/>
                  <a:gd name="T9" fmla="*/ 15 h 16"/>
                  <a:gd name="T10" fmla="*/ 0 60000 65536"/>
                  <a:gd name="T11" fmla="*/ 0 60000 65536"/>
                  <a:gd name="T12" fmla="*/ 0 60000 65536"/>
                  <a:gd name="T13" fmla="*/ 0 60000 65536"/>
                  <a:gd name="T14" fmla="*/ 0 60000 65536"/>
                  <a:gd name="T15" fmla="*/ 0 w 32"/>
                  <a:gd name="T16" fmla="*/ 0 h 16"/>
                  <a:gd name="T17" fmla="*/ 32 w 32"/>
                  <a:gd name="T18" fmla="*/ 16 h 16"/>
                </a:gdLst>
                <a:ahLst/>
                <a:cxnLst>
                  <a:cxn ang="T10">
                    <a:pos x="T0" y="T1"/>
                  </a:cxn>
                  <a:cxn ang="T11">
                    <a:pos x="T2" y="T3"/>
                  </a:cxn>
                  <a:cxn ang="T12">
                    <a:pos x="T4" y="T5"/>
                  </a:cxn>
                  <a:cxn ang="T13">
                    <a:pos x="T6" y="T7"/>
                  </a:cxn>
                  <a:cxn ang="T14">
                    <a:pos x="T8" y="T9"/>
                  </a:cxn>
                </a:cxnLst>
                <a:rect l="T15" t="T16" r="T17" b="T18"/>
                <a:pathLst>
                  <a:path w="32" h="16">
                    <a:moveTo>
                      <a:pt x="0" y="15"/>
                    </a:moveTo>
                    <a:lnTo>
                      <a:pt x="31" y="15"/>
                    </a:lnTo>
                    <a:lnTo>
                      <a:pt x="31" y="0"/>
                    </a:lnTo>
                    <a:lnTo>
                      <a:pt x="0" y="0"/>
                    </a:lnTo>
                    <a:lnTo>
                      <a:pt x="0" y="15"/>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966" name="Freeform 618"/>
              <p:cNvSpPr>
                <a:spLocks/>
              </p:cNvSpPr>
              <p:nvPr/>
            </p:nvSpPr>
            <p:spPr bwMode="auto">
              <a:xfrm>
                <a:off x="1552" y="2927"/>
                <a:ext cx="49" cy="16"/>
              </a:xfrm>
              <a:custGeom>
                <a:avLst/>
                <a:gdLst>
                  <a:gd name="T0" fmla="*/ 0 w 49"/>
                  <a:gd name="T1" fmla="*/ 15 h 16"/>
                  <a:gd name="T2" fmla="*/ 48 w 49"/>
                  <a:gd name="T3" fmla="*/ 15 h 16"/>
                  <a:gd name="T4" fmla="*/ 48 w 49"/>
                  <a:gd name="T5" fmla="*/ 0 h 16"/>
                  <a:gd name="T6" fmla="*/ 0 w 49"/>
                  <a:gd name="T7" fmla="*/ 0 h 16"/>
                  <a:gd name="T8" fmla="*/ 0 w 49"/>
                  <a:gd name="T9" fmla="*/ 15 h 16"/>
                  <a:gd name="T10" fmla="*/ 0 60000 65536"/>
                  <a:gd name="T11" fmla="*/ 0 60000 65536"/>
                  <a:gd name="T12" fmla="*/ 0 60000 65536"/>
                  <a:gd name="T13" fmla="*/ 0 60000 65536"/>
                  <a:gd name="T14" fmla="*/ 0 60000 65536"/>
                  <a:gd name="T15" fmla="*/ 0 w 49"/>
                  <a:gd name="T16" fmla="*/ 0 h 16"/>
                  <a:gd name="T17" fmla="*/ 49 w 49"/>
                  <a:gd name="T18" fmla="*/ 16 h 16"/>
                </a:gdLst>
                <a:ahLst/>
                <a:cxnLst>
                  <a:cxn ang="T10">
                    <a:pos x="T0" y="T1"/>
                  </a:cxn>
                  <a:cxn ang="T11">
                    <a:pos x="T2" y="T3"/>
                  </a:cxn>
                  <a:cxn ang="T12">
                    <a:pos x="T4" y="T5"/>
                  </a:cxn>
                  <a:cxn ang="T13">
                    <a:pos x="T6" y="T7"/>
                  </a:cxn>
                  <a:cxn ang="T14">
                    <a:pos x="T8" y="T9"/>
                  </a:cxn>
                </a:cxnLst>
                <a:rect l="T15" t="T16" r="T17" b="T18"/>
                <a:pathLst>
                  <a:path w="49" h="16">
                    <a:moveTo>
                      <a:pt x="0" y="15"/>
                    </a:moveTo>
                    <a:lnTo>
                      <a:pt x="48" y="15"/>
                    </a:lnTo>
                    <a:lnTo>
                      <a:pt x="48" y="0"/>
                    </a:lnTo>
                    <a:lnTo>
                      <a:pt x="0" y="0"/>
                    </a:lnTo>
                    <a:lnTo>
                      <a:pt x="0" y="15"/>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967" name="Freeform 619"/>
              <p:cNvSpPr>
                <a:spLocks/>
              </p:cNvSpPr>
              <p:nvPr/>
            </p:nvSpPr>
            <p:spPr bwMode="auto">
              <a:xfrm>
                <a:off x="1602" y="2927"/>
                <a:ext cx="81" cy="16"/>
              </a:xfrm>
              <a:custGeom>
                <a:avLst/>
                <a:gdLst>
                  <a:gd name="T0" fmla="*/ 0 w 81"/>
                  <a:gd name="T1" fmla="*/ 15 h 16"/>
                  <a:gd name="T2" fmla="*/ 80 w 81"/>
                  <a:gd name="T3" fmla="*/ 15 h 16"/>
                  <a:gd name="T4" fmla="*/ 80 w 81"/>
                  <a:gd name="T5" fmla="*/ 0 h 16"/>
                  <a:gd name="T6" fmla="*/ 0 w 81"/>
                  <a:gd name="T7" fmla="*/ 0 h 16"/>
                  <a:gd name="T8" fmla="*/ 0 w 81"/>
                  <a:gd name="T9" fmla="*/ 15 h 16"/>
                  <a:gd name="T10" fmla="*/ 0 60000 65536"/>
                  <a:gd name="T11" fmla="*/ 0 60000 65536"/>
                  <a:gd name="T12" fmla="*/ 0 60000 65536"/>
                  <a:gd name="T13" fmla="*/ 0 60000 65536"/>
                  <a:gd name="T14" fmla="*/ 0 60000 65536"/>
                  <a:gd name="T15" fmla="*/ 0 w 81"/>
                  <a:gd name="T16" fmla="*/ 0 h 16"/>
                  <a:gd name="T17" fmla="*/ 81 w 81"/>
                  <a:gd name="T18" fmla="*/ 16 h 16"/>
                </a:gdLst>
                <a:ahLst/>
                <a:cxnLst>
                  <a:cxn ang="T10">
                    <a:pos x="T0" y="T1"/>
                  </a:cxn>
                  <a:cxn ang="T11">
                    <a:pos x="T2" y="T3"/>
                  </a:cxn>
                  <a:cxn ang="T12">
                    <a:pos x="T4" y="T5"/>
                  </a:cxn>
                  <a:cxn ang="T13">
                    <a:pos x="T6" y="T7"/>
                  </a:cxn>
                  <a:cxn ang="T14">
                    <a:pos x="T8" y="T9"/>
                  </a:cxn>
                </a:cxnLst>
                <a:rect l="T15" t="T16" r="T17" b="T18"/>
                <a:pathLst>
                  <a:path w="81" h="16">
                    <a:moveTo>
                      <a:pt x="0" y="15"/>
                    </a:moveTo>
                    <a:lnTo>
                      <a:pt x="80" y="15"/>
                    </a:lnTo>
                    <a:lnTo>
                      <a:pt x="80" y="0"/>
                    </a:lnTo>
                    <a:lnTo>
                      <a:pt x="0" y="0"/>
                    </a:lnTo>
                    <a:lnTo>
                      <a:pt x="0" y="15"/>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968" name="Freeform 620"/>
              <p:cNvSpPr>
                <a:spLocks/>
              </p:cNvSpPr>
              <p:nvPr/>
            </p:nvSpPr>
            <p:spPr bwMode="auto">
              <a:xfrm>
                <a:off x="1684" y="2927"/>
                <a:ext cx="16" cy="16"/>
              </a:xfrm>
              <a:custGeom>
                <a:avLst/>
                <a:gdLst>
                  <a:gd name="T0" fmla="*/ 0 w 16"/>
                  <a:gd name="T1" fmla="*/ 15 h 16"/>
                  <a:gd name="T2" fmla="*/ 15 w 16"/>
                  <a:gd name="T3" fmla="*/ 15 h 16"/>
                  <a:gd name="T4" fmla="*/ 15 w 16"/>
                  <a:gd name="T5" fmla="*/ 0 h 16"/>
                  <a:gd name="T6" fmla="*/ 0 w 16"/>
                  <a:gd name="T7" fmla="*/ 0 h 16"/>
                  <a:gd name="T8" fmla="*/ 0 w 16"/>
                  <a:gd name="T9" fmla="*/ 15 h 16"/>
                  <a:gd name="T10" fmla="*/ 0 60000 65536"/>
                  <a:gd name="T11" fmla="*/ 0 60000 65536"/>
                  <a:gd name="T12" fmla="*/ 0 60000 65536"/>
                  <a:gd name="T13" fmla="*/ 0 60000 65536"/>
                  <a:gd name="T14" fmla="*/ 0 60000 65536"/>
                  <a:gd name="T15" fmla="*/ 0 w 16"/>
                  <a:gd name="T16" fmla="*/ 0 h 16"/>
                  <a:gd name="T17" fmla="*/ 16 w 16"/>
                  <a:gd name="T18" fmla="*/ 16 h 16"/>
                </a:gdLst>
                <a:ahLst/>
                <a:cxnLst>
                  <a:cxn ang="T10">
                    <a:pos x="T0" y="T1"/>
                  </a:cxn>
                  <a:cxn ang="T11">
                    <a:pos x="T2" y="T3"/>
                  </a:cxn>
                  <a:cxn ang="T12">
                    <a:pos x="T4" y="T5"/>
                  </a:cxn>
                  <a:cxn ang="T13">
                    <a:pos x="T6" y="T7"/>
                  </a:cxn>
                  <a:cxn ang="T14">
                    <a:pos x="T8" y="T9"/>
                  </a:cxn>
                </a:cxnLst>
                <a:rect l="T15" t="T16" r="T17" b="T18"/>
                <a:pathLst>
                  <a:path w="16" h="16">
                    <a:moveTo>
                      <a:pt x="0" y="15"/>
                    </a:moveTo>
                    <a:lnTo>
                      <a:pt x="15" y="15"/>
                    </a:lnTo>
                    <a:lnTo>
                      <a:pt x="15" y="0"/>
                    </a:lnTo>
                    <a:lnTo>
                      <a:pt x="0" y="0"/>
                    </a:lnTo>
                    <a:lnTo>
                      <a:pt x="0" y="15"/>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969" name="Freeform 621"/>
              <p:cNvSpPr>
                <a:spLocks/>
              </p:cNvSpPr>
              <p:nvPr/>
            </p:nvSpPr>
            <p:spPr bwMode="auto">
              <a:xfrm>
                <a:off x="1700" y="2927"/>
                <a:ext cx="16" cy="16"/>
              </a:xfrm>
              <a:custGeom>
                <a:avLst/>
                <a:gdLst>
                  <a:gd name="T0" fmla="*/ 0 w 16"/>
                  <a:gd name="T1" fmla="*/ 15 h 16"/>
                  <a:gd name="T2" fmla="*/ 15 w 16"/>
                  <a:gd name="T3" fmla="*/ 15 h 16"/>
                  <a:gd name="T4" fmla="*/ 15 w 16"/>
                  <a:gd name="T5" fmla="*/ 0 h 16"/>
                  <a:gd name="T6" fmla="*/ 0 w 16"/>
                  <a:gd name="T7" fmla="*/ 0 h 16"/>
                  <a:gd name="T8" fmla="*/ 0 w 16"/>
                  <a:gd name="T9" fmla="*/ 15 h 16"/>
                  <a:gd name="T10" fmla="*/ 0 60000 65536"/>
                  <a:gd name="T11" fmla="*/ 0 60000 65536"/>
                  <a:gd name="T12" fmla="*/ 0 60000 65536"/>
                  <a:gd name="T13" fmla="*/ 0 60000 65536"/>
                  <a:gd name="T14" fmla="*/ 0 60000 65536"/>
                  <a:gd name="T15" fmla="*/ 0 w 16"/>
                  <a:gd name="T16" fmla="*/ 0 h 16"/>
                  <a:gd name="T17" fmla="*/ 16 w 16"/>
                  <a:gd name="T18" fmla="*/ 16 h 16"/>
                </a:gdLst>
                <a:ahLst/>
                <a:cxnLst>
                  <a:cxn ang="T10">
                    <a:pos x="T0" y="T1"/>
                  </a:cxn>
                  <a:cxn ang="T11">
                    <a:pos x="T2" y="T3"/>
                  </a:cxn>
                  <a:cxn ang="T12">
                    <a:pos x="T4" y="T5"/>
                  </a:cxn>
                  <a:cxn ang="T13">
                    <a:pos x="T6" y="T7"/>
                  </a:cxn>
                  <a:cxn ang="T14">
                    <a:pos x="T8" y="T9"/>
                  </a:cxn>
                </a:cxnLst>
                <a:rect l="T15" t="T16" r="T17" b="T18"/>
                <a:pathLst>
                  <a:path w="16" h="16">
                    <a:moveTo>
                      <a:pt x="0" y="15"/>
                    </a:moveTo>
                    <a:lnTo>
                      <a:pt x="15" y="15"/>
                    </a:lnTo>
                    <a:lnTo>
                      <a:pt x="15" y="0"/>
                    </a:lnTo>
                    <a:lnTo>
                      <a:pt x="0" y="0"/>
                    </a:lnTo>
                    <a:lnTo>
                      <a:pt x="0" y="15"/>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970" name="Freeform 622"/>
              <p:cNvSpPr>
                <a:spLocks/>
              </p:cNvSpPr>
              <p:nvPr/>
            </p:nvSpPr>
            <p:spPr bwMode="auto">
              <a:xfrm>
                <a:off x="1717" y="2927"/>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971" name="Freeform 623"/>
              <p:cNvSpPr>
                <a:spLocks/>
              </p:cNvSpPr>
              <p:nvPr/>
            </p:nvSpPr>
            <p:spPr bwMode="auto">
              <a:xfrm>
                <a:off x="1734" y="2927"/>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972" name="Freeform 624"/>
              <p:cNvSpPr>
                <a:spLocks/>
              </p:cNvSpPr>
              <p:nvPr/>
            </p:nvSpPr>
            <p:spPr bwMode="auto">
              <a:xfrm>
                <a:off x="1750" y="2927"/>
                <a:ext cx="31" cy="16"/>
              </a:xfrm>
              <a:custGeom>
                <a:avLst/>
                <a:gdLst>
                  <a:gd name="T0" fmla="*/ 0 w 31"/>
                  <a:gd name="T1" fmla="*/ 15 h 16"/>
                  <a:gd name="T2" fmla="*/ 30 w 31"/>
                  <a:gd name="T3" fmla="*/ 15 h 16"/>
                  <a:gd name="T4" fmla="*/ 30 w 31"/>
                  <a:gd name="T5" fmla="*/ 0 h 16"/>
                  <a:gd name="T6" fmla="*/ 0 w 31"/>
                  <a:gd name="T7" fmla="*/ 0 h 16"/>
                  <a:gd name="T8" fmla="*/ 0 w 31"/>
                  <a:gd name="T9" fmla="*/ 15 h 16"/>
                  <a:gd name="T10" fmla="*/ 0 60000 65536"/>
                  <a:gd name="T11" fmla="*/ 0 60000 65536"/>
                  <a:gd name="T12" fmla="*/ 0 60000 65536"/>
                  <a:gd name="T13" fmla="*/ 0 60000 65536"/>
                  <a:gd name="T14" fmla="*/ 0 60000 65536"/>
                  <a:gd name="T15" fmla="*/ 0 w 31"/>
                  <a:gd name="T16" fmla="*/ 0 h 16"/>
                  <a:gd name="T17" fmla="*/ 31 w 31"/>
                  <a:gd name="T18" fmla="*/ 16 h 16"/>
                </a:gdLst>
                <a:ahLst/>
                <a:cxnLst>
                  <a:cxn ang="T10">
                    <a:pos x="T0" y="T1"/>
                  </a:cxn>
                  <a:cxn ang="T11">
                    <a:pos x="T2" y="T3"/>
                  </a:cxn>
                  <a:cxn ang="T12">
                    <a:pos x="T4" y="T5"/>
                  </a:cxn>
                  <a:cxn ang="T13">
                    <a:pos x="T6" y="T7"/>
                  </a:cxn>
                  <a:cxn ang="T14">
                    <a:pos x="T8" y="T9"/>
                  </a:cxn>
                </a:cxnLst>
                <a:rect l="T15" t="T16" r="T17" b="T18"/>
                <a:pathLst>
                  <a:path w="31" h="16">
                    <a:moveTo>
                      <a:pt x="0" y="15"/>
                    </a:moveTo>
                    <a:lnTo>
                      <a:pt x="30" y="15"/>
                    </a:lnTo>
                    <a:lnTo>
                      <a:pt x="30" y="0"/>
                    </a:lnTo>
                    <a:lnTo>
                      <a:pt x="0" y="0"/>
                    </a:lnTo>
                    <a:lnTo>
                      <a:pt x="0" y="15"/>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973" name="Freeform 625"/>
              <p:cNvSpPr>
                <a:spLocks/>
              </p:cNvSpPr>
              <p:nvPr/>
            </p:nvSpPr>
            <p:spPr bwMode="auto">
              <a:xfrm>
                <a:off x="1783" y="2927"/>
                <a:ext cx="48" cy="16"/>
              </a:xfrm>
              <a:custGeom>
                <a:avLst/>
                <a:gdLst>
                  <a:gd name="T0" fmla="*/ 0 w 48"/>
                  <a:gd name="T1" fmla="*/ 15 h 16"/>
                  <a:gd name="T2" fmla="*/ 47 w 48"/>
                  <a:gd name="T3" fmla="*/ 15 h 16"/>
                  <a:gd name="T4" fmla="*/ 47 w 48"/>
                  <a:gd name="T5" fmla="*/ 0 h 16"/>
                  <a:gd name="T6" fmla="*/ 0 w 48"/>
                  <a:gd name="T7" fmla="*/ 0 h 16"/>
                  <a:gd name="T8" fmla="*/ 0 w 48"/>
                  <a:gd name="T9" fmla="*/ 15 h 16"/>
                  <a:gd name="T10" fmla="*/ 0 60000 65536"/>
                  <a:gd name="T11" fmla="*/ 0 60000 65536"/>
                  <a:gd name="T12" fmla="*/ 0 60000 65536"/>
                  <a:gd name="T13" fmla="*/ 0 60000 65536"/>
                  <a:gd name="T14" fmla="*/ 0 60000 65536"/>
                  <a:gd name="T15" fmla="*/ 0 w 48"/>
                  <a:gd name="T16" fmla="*/ 0 h 16"/>
                  <a:gd name="T17" fmla="*/ 48 w 48"/>
                  <a:gd name="T18" fmla="*/ 16 h 16"/>
                </a:gdLst>
                <a:ahLst/>
                <a:cxnLst>
                  <a:cxn ang="T10">
                    <a:pos x="T0" y="T1"/>
                  </a:cxn>
                  <a:cxn ang="T11">
                    <a:pos x="T2" y="T3"/>
                  </a:cxn>
                  <a:cxn ang="T12">
                    <a:pos x="T4" y="T5"/>
                  </a:cxn>
                  <a:cxn ang="T13">
                    <a:pos x="T6" y="T7"/>
                  </a:cxn>
                  <a:cxn ang="T14">
                    <a:pos x="T8" y="T9"/>
                  </a:cxn>
                </a:cxnLst>
                <a:rect l="T15" t="T16" r="T17" b="T18"/>
                <a:pathLst>
                  <a:path w="48" h="16">
                    <a:moveTo>
                      <a:pt x="0" y="15"/>
                    </a:moveTo>
                    <a:lnTo>
                      <a:pt x="47" y="15"/>
                    </a:lnTo>
                    <a:lnTo>
                      <a:pt x="47" y="0"/>
                    </a:lnTo>
                    <a:lnTo>
                      <a:pt x="0" y="0"/>
                    </a:lnTo>
                    <a:lnTo>
                      <a:pt x="0" y="15"/>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974" name="Freeform 626"/>
              <p:cNvSpPr>
                <a:spLocks/>
              </p:cNvSpPr>
              <p:nvPr/>
            </p:nvSpPr>
            <p:spPr bwMode="auto">
              <a:xfrm>
                <a:off x="1832" y="2927"/>
                <a:ext cx="31" cy="16"/>
              </a:xfrm>
              <a:custGeom>
                <a:avLst/>
                <a:gdLst>
                  <a:gd name="T0" fmla="*/ 0 w 31"/>
                  <a:gd name="T1" fmla="*/ 15 h 16"/>
                  <a:gd name="T2" fmla="*/ 30 w 31"/>
                  <a:gd name="T3" fmla="*/ 15 h 16"/>
                  <a:gd name="T4" fmla="*/ 30 w 31"/>
                  <a:gd name="T5" fmla="*/ 0 h 16"/>
                  <a:gd name="T6" fmla="*/ 0 w 31"/>
                  <a:gd name="T7" fmla="*/ 0 h 16"/>
                  <a:gd name="T8" fmla="*/ 0 w 31"/>
                  <a:gd name="T9" fmla="*/ 15 h 16"/>
                  <a:gd name="T10" fmla="*/ 0 60000 65536"/>
                  <a:gd name="T11" fmla="*/ 0 60000 65536"/>
                  <a:gd name="T12" fmla="*/ 0 60000 65536"/>
                  <a:gd name="T13" fmla="*/ 0 60000 65536"/>
                  <a:gd name="T14" fmla="*/ 0 60000 65536"/>
                  <a:gd name="T15" fmla="*/ 0 w 31"/>
                  <a:gd name="T16" fmla="*/ 0 h 16"/>
                  <a:gd name="T17" fmla="*/ 31 w 31"/>
                  <a:gd name="T18" fmla="*/ 16 h 16"/>
                </a:gdLst>
                <a:ahLst/>
                <a:cxnLst>
                  <a:cxn ang="T10">
                    <a:pos x="T0" y="T1"/>
                  </a:cxn>
                  <a:cxn ang="T11">
                    <a:pos x="T2" y="T3"/>
                  </a:cxn>
                  <a:cxn ang="T12">
                    <a:pos x="T4" y="T5"/>
                  </a:cxn>
                  <a:cxn ang="T13">
                    <a:pos x="T6" y="T7"/>
                  </a:cxn>
                  <a:cxn ang="T14">
                    <a:pos x="T8" y="T9"/>
                  </a:cxn>
                </a:cxnLst>
                <a:rect l="T15" t="T16" r="T17" b="T18"/>
                <a:pathLst>
                  <a:path w="31" h="16">
                    <a:moveTo>
                      <a:pt x="0" y="15"/>
                    </a:moveTo>
                    <a:lnTo>
                      <a:pt x="30" y="15"/>
                    </a:lnTo>
                    <a:lnTo>
                      <a:pt x="30" y="0"/>
                    </a:lnTo>
                    <a:lnTo>
                      <a:pt x="0" y="0"/>
                    </a:lnTo>
                    <a:lnTo>
                      <a:pt x="0" y="15"/>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975" name="Freeform 627"/>
              <p:cNvSpPr>
                <a:spLocks/>
              </p:cNvSpPr>
              <p:nvPr/>
            </p:nvSpPr>
            <p:spPr bwMode="auto">
              <a:xfrm>
                <a:off x="1864" y="2927"/>
                <a:ext cx="16" cy="16"/>
              </a:xfrm>
              <a:custGeom>
                <a:avLst/>
                <a:gdLst>
                  <a:gd name="T0" fmla="*/ 0 w 16"/>
                  <a:gd name="T1" fmla="*/ 15 h 16"/>
                  <a:gd name="T2" fmla="*/ 15 w 16"/>
                  <a:gd name="T3" fmla="*/ 15 h 16"/>
                  <a:gd name="T4" fmla="*/ 15 w 16"/>
                  <a:gd name="T5" fmla="*/ 0 h 16"/>
                  <a:gd name="T6" fmla="*/ 0 w 16"/>
                  <a:gd name="T7" fmla="*/ 0 h 16"/>
                  <a:gd name="T8" fmla="*/ 0 w 16"/>
                  <a:gd name="T9" fmla="*/ 15 h 16"/>
                  <a:gd name="T10" fmla="*/ 0 60000 65536"/>
                  <a:gd name="T11" fmla="*/ 0 60000 65536"/>
                  <a:gd name="T12" fmla="*/ 0 60000 65536"/>
                  <a:gd name="T13" fmla="*/ 0 60000 65536"/>
                  <a:gd name="T14" fmla="*/ 0 60000 65536"/>
                  <a:gd name="T15" fmla="*/ 0 w 16"/>
                  <a:gd name="T16" fmla="*/ 0 h 16"/>
                  <a:gd name="T17" fmla="*/ 16 w 16"/>
                  <a:gd name="T18" fmla="*/ 16 h 16"/>
                </a:gdLst>
                <a:ahLst/>
                <a:cxnLst>
                  <a:cxn ang="T10">
                    <a:pos x="T0" y="T1"/>
                  </a:cxn>
                  <a:cxn ang="T11">
                    <a:pos x="T2" y="T3"/>
                  </a:cxn>
                  <a:cxn ang="T12">
                    <a:pos x="T4" y="T5"/>
                  </a:cxn>
                  <a:cxn ang="T13">
                    <a:pos x="T6" y="T7"/>
                  </a:cxn>
                  <a:cxn ang="T14">
                    <a:pos x="T8" y="T9"/>
                  </a:cxn>
                </a:cxnLst>
                <a:rect l="T15" t="T16" r="T17" b="T18"/>
                <a:pathLst>
                  <a:path w="16" h="16">
                    <a:moveTo>
                      <a:pt x="0" y="15"/>
                    </a:moveTo>
                    <a:lnTo>
                      <a:pt x="15" y="15"/>
                    </a:lnTo>
                    <a:lnTo>
                      <a:pt x="15" y="0"/>
                    </a:lnTo>
                    <a:lnTo>
                      <a:pt x="0" y="0"/>
                    </a:lnTo>
                    <a:lnTo>
                      <a:pt x="0" y="15"/>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976" name="Freeform 628"/>
              <p:cNvSpPr>
                <a:spLocks/>
              </p:cNvSpPr>
              <p:nvPr/>
            </p:nvSpPr>
            <p:spPr bwMode="auto">
              <a:xfrm>
                <a:off x="1881" y="2927"/>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977" name="Freeform 629"/>
              <p:cNvSpPr>
                <a:spLocks/>
              </p:cNvSpPr>
              <p:nvPr/>
            </p:nvSpPr>
            <p:spPr bwMode="auto">
              <a:xfrm>
                <a:off x="1898" y="2927"/>
                <a:ext cx="14" cy="16"/>
              </a:xfrm>
              <a:custGeom>
                <a:avLst/>
                <a:gdLst>
                  <a:gd name="T0" fmla="*/ 0 w 14"/>
                  <a:gd name="T1" fmla="*/ 15 h 16"/>
                  <a:gd name="T2" fmla="*/ 13 w 14"/>
                  <a:gd name="T3" fmla="*/ 15 h 16"/>
                  <a:gd name="T4" fmla="*/ 13 w 14"/>
                  <a:gd name="T5" fmla="*/ 0 h 16"/>
                  <a:gd name="T6" fmla="*/ 0 w 14"/>
                  <a:gd name="T7" fmla="*/ 0 h 16"/>
                  <a:gd name="T8" fmla="*/ 0 w 14"/>
                  <a:gd name="T9" fmla="*/ 15 h 16"/>
                  <a:gd name="T10" fmla="*/ 0 60000 65536"/>
                  <a:gd name="T11" fmla="*/ 0 60000 65536"/>
                  <a:gd name="T12" fmla="*/ 0 60000 65536"/>
                  <a:gd name="T13" fmla="*/ 0 60000 65536"/>
                  <a:gd name="T14" fmla="*/ 0 60000 65536"/>
                  <a:gd name="T15" fmla="*/ 0 w 14"/>
                  <a:gd name="T16" fmla="*/ 0 h 16"/>
                  <a:gd name="T17" fmla="*/ 14 w 14"/>
                  <a:gd name="T18" fmla="*/ 16 h 16"/>
                </a:gdLst>
                <a:ahLst/>
                <a:cxnLst>
                  <a:cxn ang="T10">
                    <a:pos x="T0" y="T1"/>
                  </a:cxn>
                  <a:cxn ang="T11">
                    <a:pos x="T2" y="T3"/>
                  </a:cxn>
                  <a:cxn ang="T12">
                    <a:pos x="T4" y="T5"/>
                  </a:cxn>
                  <a:cxn ang="T13">
                    <a:pos x="T6" y="T7"/>
                  </a:cxn>
                  <a:cxn ang="T14">
                    <a:pos x="T8" y="T9"/>
                  </a:cxn>
                </a:cxnLst>
                <a:rect l="T15" t="T16" r="T17" b="T18"/>
                <a:pathLst>
                  <a:path w="14" h="16">
                    <a:moveTo>
                      <a:pt x="0" y="15"/>
                    </a:moveTo>
                    <a:lnTo>
                      <a:pt x="13" y="15"/>
                    </a:lnTo>
                    <a:lnTo>
                      <a:pt x="13" y="0"/>
                    </a:lnTo>
                    <a:lnTo>
                      <a:pt x="0" y="0"/>
                    </a:lnTo>
                    <a:lnTo>
                      <a:pt x="0" y="15"/>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978" name="Freeform 630"/>
              <p:cNvSpPr>
                <a:spLocks/>
              </p:cNvSpPr>
              <p:nvPr/>
            </p:nvSpPr>
            <p:spPr bwMode="auto">
              <a:xfrm>
                <a:off x="1914" y="2927"/>
                <a:ext cx="14" cy="16"/>
              </a:xfrm>
              <a:custGeom>
                <a:avLst/>
                <a:gdLst>
                  <a:gd name="T0" fmla="*/ 0 w 14"/>
                  <a:gd name="T1" fmla="*/ 15 h 16"/>
                  <a:gd name="T2" fmla="*/ 13 w 14"/>
                  <a:gd name="T3" fmla="*/ 15 h 16"/>
                  <a:gd name="T4" fmla="*/ 13 w 14"/>
                  <a:gd name="T5" fmla="*/ 0 h 16"/>
                  <a:gd name="T6" fmla="*/ 0 w 14"/>
                  <a:gd name="T7" fmla="*/ 0 h 16"/>
                  <a:gd name="T8" fmla="*/ 0 w 14"/>
                  <a:gd name="T9" fmla="*/ 15 h 16"/>
                  <a:gd name="T10" fmla="*/ 0 60000 65536"/>
                  <a:gd name="T11" fmla="*/ 0 60000 65536"/>
                  <a:gd name="T12" fmla="*/ 0 60000 65536"/>
                  <a:gd name="T13" fmla="*/ 0 60000 65536"/>
                  <a:gd name="T14" fmla="*/ 0 60000 65536"/>
                  <a:gd name="T15" fmla="*/ 0 w 14"/>
                  <a:gd name="T16" fmla="*/ 0 h 16"/>
                  <a:gd name="T17" fmla="*/ 14 w 14"/>
                  <a:gd name="T18" fmla="*/ 16 h 16"/>
                </a:gdLst>
                <a:ahLst/>
                <a:cxnLst>
                  <a:cxn ang="T10">
                    <a:pos x="T0" y="T1"/>
                  </a:cxn>
                  <a:cxn ang="T11">
                    <a:pos x="T2" y="T3"/>
                  </a:cxn>
                  <a:cxn ang="T12">
                    <a:pos x="T4" y="T5"/>
                  </a:cxn>
                  <a:cxn ang="T13">
                    <a:pos x="T6" y="T7"/>
                  </a:cxn>
                  <a:cxn ang="T14">
                    <a:pos x="T8" y="T9"/>
                  </a:cxn>
                </a:cxnLst>
                <a:rect l="T15" t="T16" r="T17" b="T18"/>
                <a:pathLst>
                  <a:path w="14" h="16">
                    <a:moveTo>
                      <a:pt x="0" y="15"/>
                    </a:moveTo>
                    <a:lnTo>
                      <a:pt x="13" y="15"/>
                    </a:lnTo>
                    <a:lnTo>
                      <a:pt x="13" y="0"/>
                    </a:lnTo>
                    <a:lnTo>
                      <a:pt x="0" y="0"/>
                    </a:lnTo>
                    <a:lnTo>
                      <a:pt x="0" y="15"/>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979" name="Freeform 631"/>
              <p:cNvSpPr>
                <a:spLocks/>
              </p:cNvSpPr>
              <p:nvPr/>
            </p:nvSpPr>
            <p:spPr bwMode="auto">
              <a:xfrm>
                <a:off x="1931" y="2927"/>
                <a:ext cx="13" cy="16"/>
              </a:xfrm>
              <a:custGeom>
                <a:avLst/>
                <a:gdLst>
                  <a:gd name="T0" fmla="*/ 0 w 13"/>
                  <a:gd name="T1" fmla="*/ 15 h 16"/>
                  <a:gd name="T2" fmla="*/ 12 w 13"/>
                  <a:gd name="T3" fmla="*/ 15 h 16"/>
                  <a:gd name="T4" fmla="*/ 12 w 13"/>
                  <a:gd name="T5" fmla="*/ 0 h 16"/>
                  <a:gd name="T6" fmla="*/ 0 w 13"/>
                  <a:gd name="T7" fmla="*/ 0 h 16"/>
                  <a:gd name="T8" fmla="*/ 0 w 13"/>
                  <a:gd name="T9" fmla="*/ 15 h 16"/>
                  <a:gd name="T10" fmla="*/ 0 60000 65536"/>
                  <a:gd name="T11" fmla="*/ 0 60000 65536"/>
                  <a:gd name="T12" fmla="*/ 0 60000 65536"/>
                  <a:gd name="T13" fmla="*/ 0 60000 65536"/>
                  <a:gd name="T14" fmla="*/ 0 60000 65536"/>
                  <a:gd name="T15" fmla="*/ 0 w 13"/>
                  <a:gd name="T16" fmla="*/ 0 h 16"/>
                  <a:gd name="T17" fmla="*/ 13 w 13"/>
                  <a:gd name="T18" fmla="*/ 16 h 16"/>
                </a:gdLst>
                <a:ahLst/>
                <a:cxnLst>
                  <a:cxn ang="T10">
                    <a:pos x="T0" y="T1"/>
                  </a:cxn>
                  <a:cxn ang="T11">
                    <a:pos x="T2" y="T3"/>
                  </a:cxn>
                  <a:cxn ang="T12">
                    <a:pos x="T4" y="T5"/>
                  </a:cxn>
                  <a:cxn ang="T13">
                    <a:pos x="T6" y="T7"/>
                  </a:cxn>
                  <a:cxn ang="T14">
                    <a:pos x="T8" y="T9"/>
                  </a:cxn>
                </a:cxnLst>
                <a:rect l="T15" t="T16" r="T17" b="T18"/>
                <a:pathLst>
                  <a:path w="13" h="16">
                    <a:moveTo>
                      <a:pt x="0" y="15"/>
                    </a:moveTo>
                    <a:lnTo>
                      <a:pt x="12" y="15"/>
                    </a:lnTo>
                    <a:lnTo>
                      <a:pt x="12" y="0"/>
                    </a:lnTo>
                    <a:lnTo>
                      <a:pt x="0" y="0"/>
                    </a:lnTo>
                    <a:lnTo>
                      <a:pt x="0" y="15"/>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980" name="Freeform 632"/>
              <p:cNvSpPr>
                <a:spLocks/>
              </p:cNvSpPr>
              <p:nvPr/>
            </p:nvSpPr>
            <p:spPr bwMode="auto">
              <a:xfrm>
                <a:off x="1947" y="2927"/>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981" name="Freeform 633"/>
              <p:cNvSpPr>
                <a:spLocks/>
              </p:cNvSpPr>
              <p:nvPr/>
            </p:nvSpPr>
            <p:spPr bwMode="auto">
              <a:xfrm>
                <a:off x="1963" y="2927"/>
                <a:ext cx="65" cy="16"/>
              </a:xfrm>
              <a:custGeom>
                <a:avLst/>
                <a:gdLst>
                  <a:gd name="T0" fmla="*/ 0 w 65"/>
                  <a:gd name="T1" fmla="*/ 15 h 16"/>
                  <a:gd name="T2" fmla="*/ 64 w 65"/>
                  <a:gd name="T3" fmla="*/ 15 h 16"/>
                  <a:gd name="T4" fmla="*/ 64 w 65"/>
                  <a:gd name="T5" fmla="*/ 0 h 16"/>
                  <a:gd name="T6" fmla="*/ 0 w 65"/>
                  <a:gd name="T7" fmla="*/ 0 h 16"/>
                  <a:gd name="T8" fmla="*/ 0 w 65"/>
                  <a:gd name="T9" fmla="*/ 15 h 16"/>
                  <a:gd name="T10" fmla="*/ 0 60000 65536"/>
                  <a:gd name="T11" fmla="*/ 0 60000 65536"/>
                  <a:gd name="T12" fmla="*/ 0 60000 65536"/>
                  <a:gd name="T13" fmla="*/ 0 60000 65536"/>
                  <a:gd name="T14" fmla="*/ 0 60000 65536"/>
                  <a:gd name="T15" fmla="*/ 0 w 65"/>
                  <a:gd name="T16" fmla="*/ 0 h 16"/>
                  <a:gd name="T17" fmla="*/ 65 w 65"/>
                  <a:gd name="T18" fmla="*/ 16 h 16"/>
                </a:gdLst>
                <a:ahLst/>
                <a:cxnLst>
                  <a:cxn ang="T10">
                    <a:pos x="T0" y="T1"/>
                  </a:cxn>
                  <a:cxn ang="T11">
                    <a:pos x="T2" y="T3"/>
                  </a:cxn>
                  <a:cxn ang="T12">
                    <a:pos x="T4" y="T5"/>
                  </a:cxn>
                  <a:cxn ang="T13">
                    <a:pos x="T6" y="T7"/>
                  </a:cxn>
                  <a:cxn ang="T14">
                    <a:pos x="T8" y="T9"/>
                  </a:cxn>
                </a:cxnLst>
                <a:rect l="T15" t="T16" r="T17" b="T18"/>
                <a:pathLst>
                  <a:path w="65" h="16">
                    <a:moveTo>
                      <a:pt x="0" y="15"/>
                    </a:moveTo>
                    <a:lnTo>
                      <a:pt x="64" y="15"/>
                    </a:lnTo>
                    <a:lnTo>
                      <a:pt x="64" y="0"/>
                    </a:lnTo>
                    <a:lnTo>
                      <a:pt x="0" y="0"/>
                    </a:lnTo>
                    <a:lnTo>
                      <a:pt x="0" y="15"/>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982" name="Freeform 634"/>
              <p:cNvSpPr>
                <a:spLocks/>
              </p:cNvSpPr>
              <p:nvPr/>
            </p:nvSpPr>
            <p:spPr bwMode="auto">
              <a:xfrm>
                <a:off x="2028" y="2927"/>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983" name="Freeform 635"/>
              <p:cNvSpPr>
                <a:spLocks/>
              </p:cNvSpPr>
              <p:nvPr/>
            </p:nvSpPr>
            <p:spPr bwMode="auto">
              <a:xfrm>
                <a:off x="2046" y="2927"/>
                <a:ext cx="47" cy="16"/>
              </a:xfrm>
              <a:custGeom>
                <a:avLst/>
                <a:gdLst>
                  <a:gd name="T0" fmla="*/ 0 w 47"/>
                  <a:gd name="T1" fmla="*/ 15 h 16"/>
                  <a:gd name="T2" fmla="*/ 46 w 47"/>
                  <a:gd name="T3" fmla="*/ 15 h 16"/>
                  <a:gd name="T4" fmla="*/ 46 w 47"/>
                  <a:gd name="T5" fmla="*/ 0 h 16"/>
                  <a:gd name="T6" fmla="*/ 0 w 47"/>
                  <a:gd name="T7" fmla="*/ 0 h 16"/>
                  <a:gd name="T8" fmla="*/ 0 w 47"/>
                  <a:gd name="T9" fmla="*/ 15 h 16"/>
                  <a:gd name="T10" fmla="*/ 0 60000 65536"/>
                  <a:gd name="T11" fmla="*/ 0 60000 65536"/>
                  <a:gd name="T12" fmla="*/ 0 60000 65536"/>
                  <a:gd name="T13" fmla="*/ 0 60000 65536"/>
                  <a:gd name="T14" fmla="*/ 0 60000 65536"/>
                  <a:gd name="T15" fmla="*/ 0 w 47"/>
                  <a:gd name="T16" fmla="*/ 0 h 16"/>
                  <a:gd name="T17" fmla="*/ 47 w 47"/>
                  <a:gd name="T18" fmla="*/ 16 h 16"/>
                </a:gdLst>
                <a:ahLst/>
                <a:cxnLst>
                  <a:cxn ang="T10">
                    <a:pos x="T0" y="T1"/>
                  </a:cxn>
                  <a:cxn ang="T11">
                    <a:pos x="T2" y="T3"/>
                  </a:cxn>
                  <a:cxn ang="T12">
                    <a:pos x="T4" y="T5"/>
                  </a:cxn>
                  <a:cxn ang="T13">
                    <a:pos x="T6" y="T7"/>
                  </a:cxn>
                  <a:cxn ang="T14">
                    <a:pos x="T8" y="T9"/>
                  </a:cxn>
                </a:cxnLst>
                <a:rect l="T15" t="T16" r="T17" b="T18"/>
                <a:pathLst>
                  <a:path w="47" h="16">
                    <a:moveTo>
                      <a:pt x="0" y="15"/>
                    </a:moveTo>
                    <a:lnTo>
                      <a:pt x="46" y="15"/>
                    </a:lnTo>
                    <a:lnTo>
                      <a:pt x="46" y="0"/>
                    </a:lnTo>
                    <a:lnTo>
                      <a:pt x="0" y="0"/>
                    </a:lnTo>
                    <a:lnTo>
                      <a:pt x="0" y="15"/>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984" name="Freeform 636"/>
              <p:cNvSpPr>
                <a:spLocks/>
              </p:cNvSpPr>
              <p:nvPr/>
            </p:nvSpPr>
            <p:spPr bwMode="auto">
              <a:xfrm>
                <a:off x="2095" y="2927"/>
                <a:ext cx="14" cy="16"/>
              </a:xfrm>
              <a:custGeom>
                <a:avLst/>
                <a:gdLst>
                  <a:gd name="T0" fmla="*/ 0 w 14"/>
                  <a:gd name="T1" fmla="*/ 15 h 16"/>
                  <a:gd name="T2" fmla="*/ 13 w 14"/>
                  <a:gd name="T3" fmla="*/ 15 h 16"/>
                  <a:gd name="T4" fmla="*/ 13 w 14"/>
                  <a:gd name="T5" fmla="*/ 0 h 16"/>
                  <a:gd name="T6" fmla="*/ 0 w 14"/>
                  <a:gd name="T7" fmla="*/ 0 h 16"/>
                  <a:gd name="T8" fmla="*/ 0 w 14"/>
                  <a:gd name="T9" fmla="*/ 15 h 16"/>
                  <a:gd name="T10" fmla="*/ 0 60000 65536"/>
                  <a:gd name="T11" fmla="*/ 0 60000 65536"/>
                  <a:gd name="T12" fmla="*/ 0 60000 65536"/>
                  <a:gd name="T13" fmla="*/ 0 60000 65536"/>
                  <a:gd name="T14" fmla="*/ 0 60000 65536"/>
                  <a:gd name="T15" fmla="*/ 0 w 14"/>
                  <a:gd name="T16" fmla="*/ 0 h 16"/>
                  <a:gd name="T17" fmla="*/ 14 w 14"/>
                  <a:gd name="T18" fmla="*/ 16 h 16"/>
                </a:gdLst>
                <a:ahLst/>
                <a:cxnLst>
                  <a:cxn ang="T10">
                    <a:pos x="T0" y="T1"/>
                  </a:cxn>
                  <a:cxn ang="T11">
                    <a:pos x="T2" y="T3"/>
                  </a:cxn>
                  <a:cxn ang="T12">
                    <a:pos x="T4" y="T5"/>
                  </a:cxn>
                  <a:cxn ang="T13">
                    <a:pos x="T6" y="T7"/>
                  </a:cxn>
                  <a:cxn ang="T14">
                    <a:pos x="T8" y="T9"/>
                  </a:cxn>
                </a:cxnLst>
                <a:rect l="T15" t="T16" r="T17" b="T18"/>
                <a:pathLst>
                  <a:path w="14" h="16">
                    <a:moveTo>
                      <a:pt x="0" y="15"/>
                    </a:moveTo>
                    <a:lnTo>
                      <a:pt x="13" y="15"/>
                    </a:lnTo>
                    <a:lnTo>
                      <a:pt x="13" y="0"/>
                    </a:lnTo>
                    <a:lnTo>
                      <a:pt x="0" y="0"/>
                    </a:lnTo>
                    <a:lnTo>
                      <a:pt x="0" y="15"/>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985" name="Freeform 637"/>
              <p:cNvSpPr>
                <a:spLocks/>
              </p:cNvSpPr>
              <p:nvPr/>
            </p:nvSpPr>
            <p:spPr bwMode="auto">
              <a:xfrm>
                <a:off x="1422" y="2909"/>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A0C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986" name="Freeform 638"/>
              <p:cNvSpPr>
                <a:spLocks/>
              </p:cNvSpPr>
              <p:nvPr/>
            </p:nvSpPr>
            <p:spPr bwMode="auto">
              <a:xfrm>
                <a:off x="1438" y="2909"/>
                <a:ext cx="31" cy="17"/>
              </a:xfrm>
              <a:custGeom>
                <a:avLst/>
                <a:gdLst>
                  <a:gd name="T0" fmla="*/ 0 w 31"/>
                  <a:gd name="T1" fmla="*/ 16 h 17"/>
                  <a:gd name="T2" fmla="*/ 30 w 31"/>
                  <a:gd name="T3" fmla="*/ 16 h 17"/>
                  <a:gd name="T4" fmla="*/ 30 w 31"/>
                  <a:gd name="T5" fmla="*/ 0 h 17"/>
                  <a:gd name="T6" fmla="*/ 0 w 31"/>
                  <a:gd name="T7" fmla="*/ 0 h 17"/>
                  <a:gd name="T8" fmla="*/ 0 w 31"/>
                  <a:gd name="T9" fmla="*/ 16 h 17"/>
                  <a:gd name="T10" fmla="*/ 0 60000 65536"/>
                  <a:gd name="T11" fmla="*/ 0 60000 65536"/>
                  <a:gd name="T12" fmla="*/ 0 60000 65536"/>
                  <a:gd name="T13" fmla="*/ 0 60000 65536"/>
                  <a:gd name="T14" fmla="*/ 0 60000 65536"/>
                  <a:gd name="T15" fmla="*/ 0 w 31"/>
                  <a:gd name="T16" fmla="*/ 0 h 17"/>
                  <a:gd name="T17" fmla="*/ 31 w 31"/>
                  <a:gd name="T18" fmla="*/ 17 h 17"/>
                </a:gdLst>
                <a:ahLst/>
                <a:cxnLst>
                  <a:cxn ang="T10">
                    <a:pos x="T0" y="T1"/>
                  </a:cxn>
                  <a:cxn ang="T11">
                    <a:pos x="T2" y="T3"/>
                  </a:cxn>
                  <a:cxn ang="T12">
                    <a:pos x="T4" y="T5"/>
                  </a:cxn>
                  <a:cxn ang="T13">
                    <a:pos x="T6" y="T7"/>
                  </a:cxn>
                  <a:cxn ang="T14">
                    <a:pos x="T8" y="T9"/>
                  </a:cxn>
                </a:cxnLst>
                <a:rect l="T15" t="T16" r="T17" b="T18"/>
                <a:pathLst>
                  <a:path w="31" h="17">
                    <a:moveTo>
                      <a:pt x="0" y="16"/>
                    </a:moveTo>
                    <a:lnTo>
                      <a:pt x="30" y="16"/>
                    </a:lnTo>
                    <a:lnTo>
                      <a:pt x="30" y="0"/>
                    </a:lnTo>
                    <a:lnTo>
                      <a:pt x="0" y="0"/>
                    </a:lnTo>
                    <a:lnTo>
                      <a:pt x="0" y="16"/>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987" name="Freeform 639"/>
              <p:cNvSpPr>
                <a:spLocks/>
              </p:cNvSpPr>
              <p:nvPr/>
            </p:nvSpPr>
            <p:spPr bwMode="auto">
              <a:xfrm>
                <a:off x="1471" y="2909"/>
                <a:ext cx="146" cy="17"/>
              </a:xfrm>
              <a:custGeom>
                <a:avLst/>
                <a:gdLst>
                  <a:gd name="T0" fmla="*/ 0 w 146"/>
                  <a:gd name="T1" fmla="*/ 16 h 17"/>
                  <a:gd name="T2" fmla="*/ 145 w 146"/>
                  <a:gd name="T3" fmla="*/ 16 h 17"/>
                  <a:gd name="T4" fmla="*/ 145 w 146"/>
                  <a:gd name="T5" fmla="*/ 0 h 17"/>
                  <a:gd name="T6" fmla="*/ 0 w 146"/>
                  <a:gd name="T7" fmla="*/ 0 h 17"/>
                  <a:gd name="T8" fmla="*/ 0 w 146"/>
                  <a:gd name="T9" fmla="*/ 16 h 17"/>
                  <a:gd name="T10" fmla="*/ 0 60000 65536"/>
                  <a:gd name="T11" fmla="*/ 0 60000 65536"/>
                  <a:gd name="T12" fmla="*/ 0 60000 65536"/>
                  <a:gd name="T13" fmla="*/ 0 60000 65536"/>
                  <a:gd name="T14" fmla="*/ 0 60000 65536"/>
                  <a:gd name="T15" fmla="*/ 0 w 146"/>
                  <a:gd name="T16" fmla="*/ 0 h 17"/>
                  <a:gd name="T17" fmla="*/ 146 w 146"/>
                  <a:gd name="T18" fmla="*/ 17 h 17"/>
                </a:gdLst>
                <a:ahLst/>
                <a:cxnLst>
                  <a:cxn ang="T10">
                    <a:pos x="T0" y="T1"/>
                  </a:cxn>
                  <a:cxn ang="T11">
                    <a:pos x="T2" y="T3"/>
                  </a:cxn>
                  <a:cxn ang="T12">
                    <a:pos x="T4" y="T5"/>
                  </a:cxn>
                  <a:cxn ang="T13">
                    <a:pos x="T6" y="T7"/>
                  </a:cxn>
                  <a:cxn ang="T14">
                    <a:pos x="T8" y="T9"/>
                  </a:cxn>
                </a:cxnLst>
                <a:rect l="T15" t="T16" r="T17" b="T18"/>
                <a:pathLst>
                  <a:path w="146" h="17">
                    <a:moveTo>
                      <a:pt x="0" y="16"/>
                    </a:moveTo>
                    <a:lnTo>
                      <a:pt x="145" y="16"/>
                    </a:lnTo>
                    <a:lnTo>
                      <a:pt x="145" y="0"/>
                    </a:lnTo>
                    <a:lnTo>
                      <a:pt x="0" y="0"/>
                    </a:lnTo>
                    <a:lnTo>
                      <a:pt x="0" y="16"/>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988" name="Freeform 640"/>
              <p:cNvSpPr>
                <a:spLocks/>
              </p:cNvSpPr>
              <p:nvPr/>
            </p:nvSpPr>
            <p:spPr bwMode="auto">
              <a:xfrm>
                <a:off x="1619" y="2909"/>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989" name="Freeform 641"/>
              <p:cNvSpPr>
                <a:spLocks/>
              </p:cNvSpPr>
              <p:nvPr/>
            </p:nvSpPr>
            <p:spPr bwMode="auto">
              <a:xfrm>
                <a:off x="1635" y="2909"/>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990" name="Freeform 642"/>
              <p:cNvSpPr>
                <a:spLocks/>
              </p:cNvSpPr>
              <p:nvPr/>
            </p:nvSpPr>
            <p:spPr bwMode="auto">
              <a:xfrm>
                <a:off x="1651" y="2909"/>
                <a:ext cx="16" cy="17"/>
              </a:xfrm>
              <a:custGeom>
                <a:avLst/>
                <a:gdLst>
                  <a:gd name="T0" fmla="*/ 0 w 16"/>
                  <a:gd name="T1" fmla="*/ 16 h 17"/>
                  <a:gd name="T2" fmla="*/ 15 w 16"/>
                  <a:gd name="T3" fmla="*/ 16 h 17"/>
                  <a:gd name="T4" fmla="*/ 15 w 16"/>
                  <a:gd name="T5" fmla="*/ 0 h 17"/>
                  <a:gd name="T6" fmla="*/ 0 w 16"/>
                  <a:gd name="T7" fmla="*/ 0 h 17"/>
                  <a:gd name="T8" fmla="*/ 0 w 16"/>
                  <a:gd name="T9" fmla="*/ 16 h 17"/>
                  <a:gd name="T10" fmla="*/ 0 60000 65536"/>
                  <a:gd name="T11" fmla="*/ 0 60000 65536"/>
                  <a:gd name="T12" fmla="*/ 0 60000 65536"/>
                  <a:gd name="T13" fmla="*/ 0 60000 65536"/>
                  <a:gd name="T14" fmla="*/ 0 60000 65536"/>
                  <a:gd name="T15" fmla="*/ 0 w 16"/>
                  <a:gd name="T16" fmla="*/ 0 h 17"/>
                  <a:gd name="T17" fmla="*/ 16 w 16"/>
                  <a:gd name="T18" fmla="*/ 17 h 17"/>
                </a:gdLst>
                <a:ahLst/>
                <a:cxnLst>
                  <a:cxn ang="T10">
                    <a:pos x="T0" y="T1"/>
                  </a:cxn>
                  <a:cxn ang="T11">
                    <a:pos x="T2" y="T3"/>
                  </a:cxn>
                  <a:cxn ang="T12">
                    <a:pos x="T4" y="T5"/>
                  </a:cxn>
                  <a:cxn ang="T13">
                    <a:pos x="T6" y="T7"/>
                  </a:cxn>
                  <a:cxn ang="T14">
                    <a:pos x="T8" y="T9"/>
                  </a:cxn>
                </a:cxnLst>
                <a:rect l="T15" t="T16" r="T17" b="T18"/>
                <a:pathLst>
                  <a:path w="16" h="17">
                    <a:moveTo>
                      <a:pt x="0" y="16"/>
                    </a:moveTo>
                    <a:lnTo>
                      <a:pt x="15" y="16"/>
                    </a:lnTo>
                    <a:lnTo>
                      <a:pt x="15" y="0"/>
                    </a:lnTo>
                    <a:lnTo>
                      <a:pt x="0" y="0"/>
                    </a:lnTo>
                    <a:lnTo>
                      <a:pt x="0" y="16"/>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991" name="Freeform 643"/>
              <p:cNvSpPr>
                <a:spLocks/>
              </p:cNvSpPr>
              <p:nvPr/>
            </p:nvSpPr>
            <p:spPr bwMode="auto">
              <a:xfrm>
                <a:off x="1667" y="2909"/>
                <a:ext cx="16" cy="17"/>
              </a:xfrm>
              <a:custGeom>
                <a:avLst/>
                <a:gdLst>
                  <a:gd name="T0" fmla="*/ 0 w 16"/>
                  <a:gd name="T1" fmla="*/ 16 h 17"/>
                  <a:gd name="T2" fmla="*/ 15 w 16"/>
                  <a:gd name="T3" fmla="*/ 16 h 17"/>
                  <a:gd name="T4" fmla="*/ 15 w 16"/>
                  <a:gd name="T5" fmla="*/ 0 h 17"/>
                  <a:gd name="T6" fmla="*/ 0 w 16"/>
                  <a:gd name="T7" fmla="*/ 0 h 17"/>
                  <a:gd name="T8" fmla="*/ 0 w 16"/>
                  <a:gd name="T9" fmla="*/ 16 h 17"/>
                  <a:gd name="T10" fmla="*/ 0 60000 65536"/>
                  <a:gd name="T11" fmla="*/ 0 60000 65536"/>
                  <a:gd name="T12" fmla="*/ 0 60000 65536"/>
                  <a:gd name="T13" fmla="*/ 0 60000 65536"/>
                  <a:gd name="T14" fmla="*/ 0 60000 65536"/>
                  <a:gd name="T15" fmla="*/ 0 w 16"/>
                  <a:gd name="T16" fmla="*/ 0 h 17"/>
                  <a:gd name="T17" fmla="*/ 16 w 16"/>
                  <a:gd name="T18" fmla="*/ 17 h 17"/>
                </a:gdLst>
                <a:ahLst/>
                <a:cxnLst>
                  <a:cxn ang="T10">
                    <a:pos x="T0" y="T1"/>
                  </a:cxn>
                  <a:cxn ang="T11">
                    <a:pos x="T2" y="T3"/>
                  </a:cxn>
                  <a:cxn ang="T12">
                    <a:pos x="T4" y="T5"/>
                  </a:cxn>
                  <a:cxn ang="T13">
                    <a:pos x="T6" y="T7"/>
                  </a:cxn>
                  <a:cxn ang="T14">
                    <a:pos x="T8" y="T9"/>
                  </a:cxn>
                </a:cxnLst>
                <a:rect l="T15" t="T16" r="T17" b="T18"/>
                <a:pathLst>
                  <a:path w="16" h="17">
                    <a:moveTo>
                      <a:pt x="0" y="16"/>
                    </a:moveTo>
                    <a:lnTo>
                      <a:pt x="15" y="16"/>
                    </a:lnTo>
                    <a:lnTo>
                      <a:pt x="15" y="0"/>
                    </a:lnTo>
                    <a:lnTo>
                      <a:pt x="0" y="0"/>
                    </a:lnTo>
                    <a:lnTo>
                      <a:pt x="0" y="16"/>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992" name="Freeform 644"/>
              <p:cNvSpPr>
                <a:spLocks/>
              </p:cNvSpPr>
              <p:nvPr/>
            </p:nvSpPr>
            <p:spPr bwMode="auto">
              <a:xfrm>
                <a:off x="1684" y="2909"/>
                <a:ext cx="16" cy="17"/>
              </a:xfrm>
              <a:custGeom>
                <a:avLst/>
                <a:gdLst>
                  <a:gd name="T0" fmla="*/ 0 w 16"/>
                  <a:gd name="T1" fmla="*/ 16 h 17"/>
                  <a:gd name="T2" fmla="*/ 15 w 16"/>
                  <a:gd name="T3" fmla="*/ 16 h 17"/>
                  <a:gd name="T4" fmla="*/ 15 w 16"/>
                  <a:gd name="T5" fmla="*/ 0 h 17"/>
                  <a:gd name="T6" fmla="*/ 0 w 16"/>
                  <a:gd name="T7" fmla="*/ 0 h 17"/>
                  <a:gd name="T8" fmla="*/ 0 w 16"/>
                  <a:gd name="T9" fmla="*/ 16 h 17"/>
                  <a:gd name="T10" fmla="*/ 0 60000 65536"/>
                  <a:gd name="T11" fmla="*/ 0 60000 65536"/>
                  <a:gd name="T12" fmla="*/ 0 60000 65536"/>
                  <a:gd name="T13" fmla="*/ 0 60000 65536"/>
                  <a:gd name="T14" fmla="*/ 0 60000 65536"/>
                  <a:gd name="T15" fmla="*/ 0 w 16"/>
                  <a:gd name="T16" fmla="*/ 0 h 17"/>
                  <a:gd name="T17" fmla="*/ 16 w 16"/>
                  <a:gd name="T18" fmla="*/ 17 h 17"/>
                </a:gdLst>
                <a:ahLst/>
                <a:cxnLst>
                  <a:cxn ang="T10">
                    <a:pos x="T0" y="T1"/>
                  </a:cxn>
                  <a:cxn ang="T11">
                    <a:pos x="T2" y="T3"/>
                  </a:cxn>
                  <a:cxn ang="T12">
                    <a:pos x="T4" y="T5"/>
                  </a:cxn>
                  <a:cxn ang="T13">
                    <a:pos x="T6" y="T7"/>
                  </a:cxn>
                  <a:cxn ang="T14">
                    <a:pos x="T8" y="T9"/>
                  </a:cxn>
                </a:cxnLst>
                <a:rect l="T15" t="T16" r="T17" b="T18"/>
                <a:pathLst>
                  <a:path w="16" h="17">
                    <a:moveTo>
                      <a:pt x="0" y="16"/>
                    </a:moveTo>
                    <a:lnTo>
                      <a:pt x="15" y="16"/>
                    </a:lnTo>
                    <a:lnTo>
                      <a:pt x="15" y="0"/>
                    </a:lnTo>
                    <a:lnTo>
                      <a:pt x="0" y="0"/>
                    </a:lnTo>
                    <a:lnTo>
                      <a:pt x="0" y="16"/>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993" name="Freeform 645"/>
              <p:cNvSpPr>
                <a:spLocks/>
              </p:cNvSpPr>
              <p:nvPr/>
            </p:nvSpPr>
            <p:spPr bwMode="auto">
              <a:xfrm>
                <a:off x="1700" y="2909"/>
                <a:ext cx="32" cy="17"/>
              </a:xfrm>
              <a:custGeom>
                <a:avLst/>
                <a:gdLst>
                  <a:gd name="T0" fmla="*/ 0 w 32"/>
                  <a:gd name="T1" fmla="*/ 16 h 17"/>
                  <a:gd name="T2" fmla="*/ 31 w 32"/>
                  <a:gd name="T3" fmla="*/ 16 h 17"/>
                  <a:gd name="T4" fmla="*/ 31 w 32"/>
                  <a:gd name="T5" fmla="*/ 0 h 17"/>
                  <a:gd name="T6" fmla="*/ 0 w 32"/>
                  <a:gd name="T7" fmla="*/ 0 h 17"/>
                  <a:gd name="T8" fmla="*/ 0 w 32"/>
                  <a:gd name="T9" fmla="*/ 16 h 17"/>
                  <a:gd name="T10" fmla="*/ 0 60000 65536"/>
                  <a:gd name="T11" fmla="*/ 0 60000 65536"/>
                  <a:gd name="T12" fmla="*/ 0 60000 65536"/>
                  <a:gd name="T13" fmla="*/ 0 60000 65536"/>
                  <a:gd name="T14" fmla="*/ 0 60000 65536"/>
                  <a:gd name="T15" fmla="*/ 0 w 32"/>
                  <a:gd name="T16" fmla="*/ 0 h 17"/>
                  <a:gd name="T17" fmla="*/ 32 w 32"/>
                  <a:gd name="T18" fmla="*/ 17 h 17"/>
                </a:gdLst>
                <a:ahLst/>
                <a:cxnLst>
                  <a:cxn ang="T10">
                    <a:pos x="T0" y="T1"/>
                  </a:cxn>
                  <a:cxn ang="T11">
                    <a:pos x="T2" y="T3"/>
                  </a:cxn>
                  <a:cxn ang="T12">
                    <a:pos x="T4" y="T5"/>
                  </a:cxn>
                  <a:cxn ang="T13">
                    <a:pos x="T6" y="T7"/>
                  </a:cxn>
                  <a:cxn ang="T14">
                    <a:pos x="T8" y="T9"/>
                  </a:cxn>
                </a:cxnLst>
                <a:rect l="T15" t="T16" r="T17" b="T18"/>
                <a:pathLst>
                  <a:path w="32" h="17">
                    <a:moveTo>
                      <a:pt x="0" y="16"/>
                    </a:moveTo>
                    <a:lnTo>
                      <a:pt x="31" y="16"/>
                    </a:lnTo>
                    <a:lnTo>
                      <a:pt x="31" y="0"/>
                    </a:lnTo>
                    <a:lnTo>
                      <a:pt x="0" y="0"/>
                    </a:lnTo>
                    <a:lnTo>
                      <a:pt x="0" y="16"/>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994" name="Freeform 646"/>
              <p:cNvSpPr>
                <a:spLocks/>
              </p:cNvSpPr>
              <p:nvPr/>
            </p:nvSpPr>
            <p:spPr bwMode="auto">
              <a:xfrm>
                <a:off x="1734" y="2909"/>
                <a:ext cx="30" cy="17"/>
              </a:xfrm>
              <a:custGeom>
                <a:avLst/>
                <a:gdLst>
                  <a:gd name="T0" fmla="*/ 0 w 30"/>
                  <a:gd name="T1" fmla="*/ 16 h 17"/>
                  <a:gd name="T2" fmla="*/ 29 w 30"/>
                  <a:gd name="T3" fmla="*/ 16 h 17"/>
                  <a:gd name="T4" fmla="*/ 29 w 30"/>
                  <a:gd name="T5" fmla="*/ 0 h 17"/>
                  <a:gd name="T6" fmla="*/ 0 w 30"/>
                  <a:gd name="T7" fmla="*/ 0 h 17"/>
                  <a:gd name="T8" fmla="*/ 0 w 30"/>
                  <a:gd name="T9" fmla="*/ 16 h 17"/>
                  <a:gd name="T10" fmla="*/ 0 60000 65536"/>
                  <a:gd name="T11" fmla="*/ 0 60000 65536"/>
                  <a:gd name="T12" fmla="*/ 0 60000 65536"/>
                  <a:gd name="T13" fmla="*/ 0 60000 65536"/>
                  <a:gd name="T14" fmla="*/ 0 60000 65536"/>
                  <a:gd name="T15" fmla="*/ 0 w 30"/>
                  <a:gd name="T16" fmla="*/ 0 h 17"/>
                  <a:gd name="T17" fmla="*/ 30 w 30"/>
                  <a:gd name="T18" fmla="*/ 17 h 17"/>
                </a:gdLst>
                <a:ahLst/>
                <a:cxnLst>
                  <a:cxn ang="T10">
                    <a:pos x="T0" y="T1"/>
                  </a:cxn>
                  <a:cxn ang="T11">
                    <a:pos x="T2" y="T3"/>
                  </a:cxn>
                  <a:cxn ang="T12">
                    <a:pos x="T4" y="T5"/>
                  </a:cxn>
                  <a:cxn ang="T13">
                    <a:pos x="T6" y="T7"/>
                  </a:cxn>
                  <a:cxn ang="T14">
                    <a:pos x="T8" y="T9"/>
                  </a:cxn>
                </a:cxnLst>
                <a:rect l="T15" t="T16" r="T17" b="T18"/>
                <a:pathLst>
                  <a:path w="30" h="17">
                    <a:moveTo>
                      <a:pt x="0" y="16"/>
                    </a:moveTo>
                    <a:lnTo>
                      <a:pt x="29" y="16"/>
                    </a:lnTo>
                    <a:lnTo>
                      <a:pt x="29" y="0"/>
                    </a:lnTo>
                    <a:lnTo>
                      <a:pt x="0" y="0"/>
                    </a:lnTo>
                    <a:lnTo>
                      <a:pt x="0" y="16"/>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995" name="Freeform 647"/>
              <p:cNvSpPr>
                <a:spLocks/>
              </p:cNvSpPr>
              <p:nvPr/>
            </p:nvSpPr>
            <p:spPr bwMode="auto">
              <a:xfrm>
                <a:off x="1766" y="2909"/>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996" name="Freeform 648"/>
              <p:cNvSpPr>
                <a:spLocks/>
              </p:cNvSpPr>
              <p:nvPr/>
            </p:nvSpPr>
            <p:spPr bwMode="auto">
              <a:xfrm>
                <a:off x="1783" y="2909"/>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997" name="Freeform 649"/>
              <p:cNvSpPr>
                <a:spLocks/>
              </p:cNvSpPr>
              <p:nvPr/>
            </p:nvSpPr>
            <p:spPr bwMode="auto">
              <a:xfrm>
                <a:off x="1799" y="2909"/>
                <a:ext cx="97" cy="17"/>
              </a:xfrm>
              <a:custGeom>
                <a:avLst/>
                <a:gdLst>
                  <a:gd name="T0" fmla="*/ 0 w 97"/>
                  <a:gd name="T1" fmla="*/ 16 h 17"/>
                  <a:gd name="T2" fmla="*/ 96 w 97"/>
                  <a:gd name="T3" fmla="*/ 16 h 17"/>
                  <a:gd name="T4" fmla="*/ 96 w 97"/>
                  <a:gd name="T5" fmla="*/ 0 h 17"/>
                  <a:gd name="T6" fmla="*/ 0 w 97"/>
                  <a:gd name="T7" fmla="*/ 0 h 17"/>
                  <a:gd name="T8" fmla="*/ 0 w 97"/>
                  <a:gd name="T9" fmla="*/ 16 h 17"/>
                  <a:gd name="T10" fmla="*/ 0 60000 65536"/>
                  <a:gd name="T11" fmla="*/ 0 60000 65536"/>
                  <a:gd name="T12" fmla="*/ 0 60000 65536"/>
                  <a:gd name="T13" fmla="*/ 0 60000 65536"/>
                  <a:gd name="T14" fmla="*/ 0 60000 65536"/>
                  <a:gd name="T15" fmla="*/ 0 w 97"/>
                  <a:gd name="T16" fmla="*/ 0 h 17"/>
                  <a:gd name="T17" fmla="*/ 97 w 97"/>
                  <a:gd name="T18" fmla="*/ 17 h 17"/>
                </a:gdLst>
                <a:ahLst/>
                <a:cxnLst>
                  <a:cxn ang="T10">
                    <a:pos x="T0" y="T1"/>
                  </a:cxn>
                  <a:cxn ang="T11">
                    <a:pos x="T2" y="T3"/>
                  </a:cxn>
                  <a:cxn ang="T12">
                    <a:pos x="T4" y="T5"/>
                  </a:cxn>
                  <a:cxn ang="T13">
                    <a:pos x="T6" y="T7"/>
                  </a:cxn>
                  <a:cxn ang="T14">
                    <a:pos x="T8" y="T9"/>
                  </a:cxn>
                </a:cxnLst>
                <a:rect l="T15" t="T16" r="T17" b="T18"/>
                <a:pathLst>
                  <a:path w="97" h="17">
                    <a:moveTo>
                      <a:pt x="0" y="16"/>
                    </a:moveTo>
                    <a:lnTo>
                      <a:pt x="96" y="16"/>
                    </a:lnTo>
                    <a:lnTo>
                      <a:pt x="96" y="0"/>
                    </a:lnTo>
                    <a:lnTo>
                      <a:pt x="0" y="0"/>
                    </a:lnTo>
                    <a:lnTo>
                      <a:pt x="0" y="16"/>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998" name="Freeform 650"/>
              <p:cNvSpPr>
                <a:spLocks/>
              </p:cNvSpPr>
              <p:nvPr/>
            </p:nvSpPr>
            <p:spPr bwMode="auto">
              <a:xfrm>
                <a:off x="1898" y="2909"/>
                <a:ext cx="30" cy="17"/>
              </a:xfrm>
              <a:custGeom>
                <a:avLst/>
                <a:gdLst>
                  <a:gd name="T0" fmla="*/ 0 w 30"/>
                  <a:gd name="T1" fmla="*/ 16 h 17"/>
                  <a:gd name="T2" fmla="*/ 29 w 30"/>
                  <a:gd name="T3" fmla="*/ 16 h 17"/>
                  <a:gd name="T4" fmla="*/ 29 w 30"/>
                  <a:gd name="T5" fmla="*/ 0 h 17"/>
                  <a:gd name="T6" fmla="*/ 0 w 30"/>
                  <a:gd name="T7" fmla="*/ 0 h 17"/>
                  <a:gd name="T8" fmla="*/ 0 w 30"/>
                  <a:gd name="T9" fmla="*/ 16 h 17"/>
                  <a:gd name="T10" fmla="*/ 0 60000 65536"/>
                  <a:gd name="T11" fmla="*/ 0 60000 65536"/>
                  <a:gd name="T12" fmla="*/ 0 60000 65536"/>
                  <a:gd name="T13" fmla="*/ 0 60000 65536"/>
                  <a:gd name="T14" fmla="*/ 0 60000 65536"/>
                  <a:gd name="T15" fmla="*/ 0 w 30"/>
                  <a:gd name="T16" fmla="*/ 0 h 17"/>
                  <a:gd name="T17" fmla="*/ 30 w 30"/>
                  <a:gd name="T18" fmla="*/ 17 h 17"/>
                </a:gdLst>
                <a:ahLst/>
                <a:cxnLst>
                  <a:cxn ang="T10">
                    <a:pos x="T0" y="T1"/>
                  </a:cxn>
                  <a:cxn ang="T11">
                    <a:pos x="T2" y="T3"/>
                  </a:cxn>
                  <a:cxn ang="T12">
                    <a:pos x="T4" y="T5"/>
                  </a:cxn>
                  <a:cxn ang="T13">
                    <a:pos x="T6" y="T7"/>
                  </a:cxn>
                  <a:cxn ang="T14">
                    <a:pos x="T8" y="T9"/>
                  </a:cxn>
                </a:cxnLst>
                <a:rect l="T15" t="T16" r="T17" b="T18"/>
                <a:pathLst>
                  <a:path w="30" h="17">
                    <a:moveTo>
                      <a:pt x="0" y="16"/>
                    </a:moveTo>
                    <a:lnTo>
                      <a:pt x="29" y="16"/>
                    </a:lnTo>
                    <a:lnTo>
                      <a:pt x="29" y="0"/>
                    </a:lnTo>
                    <a:lnTo>
                      <a:pt x="0" y="0"/>
                    </a:lnTo>
                    <a:lnTo>
                      <a:pt x="0" y="16"/>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19999" name="Freeform 651"/>
              <p:cNvSpPr>
                <a:spLocks/>
              </p:cNvSpPr>
              <p:nvPr/>
            </p:nvSpPr>
            <p:spPr bwMode="auto">
              <a:xfrm>
                <a:off x="1931" y="2909"/>
                <a:ext cx="47" cy="17"/>
              </a:xfrm>
              <a:custGeom>
                <a:avLst/>
                <a:gdLst>
                  <a:gd name="T0" fmla="*/ 0 w 47"/>
                  <a:gd name="T1" fmla="*/ 16 h 17"/>
                  <a:gd name="T2" fmla="*/ 46 w 47"/>
                  <a:gd name="T3" fmla="*/ 16 h 17"/>
                  <a:gd name="T4" fmla="*/ 46 w 47"/>
                  <a:gd name="T5" fmla="*/ 0 h 17"/>
                  <a:gd name="T6" fmla="*/ 0 w 47"/>
                  <a:gd name="T7" fmla="*/ 0 h 17"/>
                  <a:gd name="T8" fmla="*/ 0 w 47"/>
                  <a:gd name="T9" fmla="*/ 16 h 17"/>
                  <a:gd name="T10" fmla="*/ 0 60000 65536"/>
                  <a:gd name="T11" fmla="*/ 0 60000 65536"/>
                  <a:gd name="T12" fmla="*/ 0 60000 65536"/>
                  <a:gd name="T13" fmla="*/ 0 60000 65536"/>
                  <a:gd name="T14" fmla="*/ 0 60000 65536"/>
                  <a:gd name="T15" fmla="*/ 0 w 47"/>
                  <a:gd name="T16" fmla="*/ 0 h 17"/>
                  <a:gd name="T17" fmla="*/ 47 w 47"/>
                  <a:gd name="T18" fmla="*/ 17 h 17"/>
                </a:gdLst>
                <a:ahLst/>
                <a:cxnLst>
                  <a:cxn ang="T10">
                    <a:pos x="T0" y="T1"/>
                  </a:cxn>
                  <a:cxn ang="T11">
                    <a:pos x="T2" y="T3"/>
                  </a:cxn>
                  <a:cxn ang="T12">
                    <a:pos x="T4" y="T5"/>
                  </a:cxn>
                  <a:cxn ang="T13">
                    <a:pos x="T6" y="T7"/>
                  </a:cxn>
                  <a:cxn ang="T14">
                    <a:pos x="T8" y="T9"/>
                  </a:cxn>
                </a:cxnLst>
                <a:rect l="T15" t="T16" r="T17" b="T18"/>
                <a:pathLst>
                  <a:path w="47" h="17">
                    <a:moveTo>
                      <a:pt x="0" y="16"/>
                    </a:moveTo>
                    <a:lnTo>
                      <a:pt x="46" y="16"/>
                    </a:lnTo>
                    <a:lnTo>
                      <a:pt x="46" y="0"/>
                    </a:lnTo>
                    <a:lnTo>
                      <a:pt x="0" y="0"/>
                    </a:lnTo>
                    <a:lnTo>
                      <a:pt x="0" y="16"/>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000" name="Freeform 652"/>
              <p:cNvSpPr>
                <a:spLocks/>
              </p:cNvSpPr>
              <p:nvPr/>
            </p:nvSpPr>
            <p:spPr bwMode="auto">
              <a:xfrm>
                <a:off x="1979" y="2909"/>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001" name="Freeform 653"/>
              <p:cNvSpPr>
                <a:spLocks/>
              </p:cNvSpPr>
              <p:nvPr/>
            </p:nvSpPr>
            <p:spPr bwMode="auto">
              <a:xfrm>
                <a:off x="1996" y="2909"/>
                <a:ext cx="32" cy="17"/>
              </a:xfrm>
              <a:custGeom>
                <a:avLst/>
                <a:gdLst>
                  <a:gd name="T0" fmla="*/ 0 w 32"/>
                  <a:gd name="T1" fmla="*/ 16 h 17"/>
                  <a:gd name="T2" fmla="*/ 31 w 32"/>
                  <a:gd name="T3" fmla="*/ 16 h 17"/>
                  <a:gd name="T4" fmla="*/ 31 w 32"/>
                  <a:gd name="T5" fmla="*/ 0 h 17"/>
                  <a:gd name="T6" fmla="*/ 0 w 32"/>
                  <a:gd name="T7" fmla="*/ 0 h 17"/>
                  <a:gd name="T8" fmla="*/ 0 w 32"/>
                  <a:gd name="T9" fmla="*/ 16 h 17"/>
                  <a:gd name="T10" fmla="*/ 0 60000 65536"/>
                  <a:gd name="T11" fmla="*/ 0 60000 65536"/>
                  <a:gd name="T12" fmla="*/ 0 60000 65536"/>
                  <a:gd name="T13" fmla="*/ 0 60000 65536"/>
                  <a:gd name="T14" fmla="*/ 0 60000 65536"/>
                  <a:gd name="T15" fmla="*/ 0 w 32"/>
                  <a:gd name="T16" fmla="*/ 0 h 17"/>
                  <a:gd name="T17" fmla="*/ 32 w 32"/>
                  <a:gd name="T18" fmla="*/ 17 h 17"/>
                </a:gdLst>
                <a:ahLst/>
                <a:cxnLst>
                  <a:cxn ang="T10">
                    <a:pos x="T0" y="T1"/>
                  </a:cxn>
                  <a:cxn ang="T11">
                    <a:pos x="T2" y="T3"/>
                  </a:cxn>
                  <a:cxn ang="T12">
                    <a:pos x="T4" y="T5"/>
                  </a:cxn>
                  <a:cxn ang="T13">
                    <a:pos x="T6" y="T7"/>
                  </a:cxn>
                  <a:cxn ang="T14">
                    <a:pos x="T8" y="T9"/>
                  </a:cxn>
                </a:cxnLst>
                <a:rect l="T15" t="T16" r="T17" b="T18"/>
                <a:pathLst>
                  <a:path w="32" h="17">
                    <a:moveTo>
                      <a:pt x="0" y="16"/>
                    </a:moveTo>
                    <a:lnTo>
                      <a:pt x="31" y="16"/>
                    </a:lnTo>
                    <a:lnTo>
                      <a:pt x="31" y="0"/>
                    </a:lnTo>
                    <a:lnTo>
                      <a:pt x="0" y="0"/>
                    </a:lnTo>
                    <a:lnTo>
                      <a:pt x="0" y="16"/>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002" name="Freeform 654"/>
              <p:cNvSpPr>
                <a:spLocks/>
              </p:cNvSpPr>
              <p:nvPr/>
            </p:nvSpPr>
            <p:spPr bwMode="auto">
              <a:xfrm>
                <a:off x="2028" y="2909"/>
                <a:ext cx="65" cy="17"/>
              </a:xfrm>
              <a:custGeom>
                <a:avLst/>
                <a:gdLst>
                  <a:gd name="T0" fmla="*/ 0 w 65"/>
                  <a:gd name="T1" fmla="*/ 16 h 17"/>
                  <a:gd name="T2" fmla="*/ 64 w 65"/>
                  <a:gd name="T3" fmla="*/ 16 h 17"/>
                  <a:gd name="T4" fmla="*/ 64 w 65"/>
                  <a:gd name="T5" fmla="*/ 0 h 17"/>
                  <a:gd name="T6" fmla="*/ 0 w 65"/>
                  <a:gd name="T7" fmla="*/ 0 h 17"/>
                  <a:gd name="T8" fmla="*/ 0 w 65"/>
                  <a:gd name="T9" fmla="*/ 16 h 17"/>
                  <a:gd name="T10" fmla="*/ 0 60000 65536"/>
                  <a:gd name="T11" fmla="*/ 0 60000 65536"/>
                  <a:gd name="T12" fmla="*/ 0 60000 65536"/>
                  <a:gd name="T13" fmla="*/ 0 60000 65536"/>
                  <a:gd name="T14" fmla="*/ 0 60000 65536"/>
                  <a:gd name="T15" fmla="*/ 0 w 65"/>
                  <a:gd name="T16" fmla="*/ 0 h 17"/>
                  <a:gd name="T17" fmla="*/ 65 w 65"/>
                  <a:gd name="T18" fmla="*/ 17 h 17"/>
                </a:gdLst>
                <a:ahLst/>
                <a:cxnLst>
                  <a:cxn ang="T10">
                    <a:pos x="T0" y="T1"/>
                  </a:cxn>
                  <a:cxn ang="T11">
                    <a:pos x="T2" y="T3"/>
                  </a:cxn>
                  <a:cxn ang="T12">
                    <a:pos x="T4" y="T5"/>
                  </a:cxn>
                  <a:cxn ang="T13">
                    <a:pos x="T6" y="T7"/>
                  </a:cxn>
                  <a:cxn ang="T14">
                    <a:pos x="T8" y="T9"/>
                  </a:cxn>
                </a:cxnLst>
                <a:rect l="T15" t="T16" r="T17" b="T18"/>
                <a:pathLst>
                  <a:path w="65" h="17">
                    <a:moveTo>
                      <a:pt x="0" y="16"/>
                    </a:moveTo>
                    <a:lnTo>
                      <a:pt x="64" y="16"/>
                    </a:lnTo>
                    <a:lnTo>
                      <a:pt x="64" y="0"/>
                    </a:lnTo>
                    <a:lnTo>
                      <a:pt x="0" y="0"/>
                    </a:lnTo>
                    <a:lnTo>
                      <a:pt x="0" y="16"/>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003" name="Freeform 655"/>
              <p:cNvSpPr>
                <a:spLocks/>
              </p:cNvSpPr>
              <p:nvPr/>
            </p:nvSpPr>
            <p:spPr bwMode="auto">
              <a:xfrm>
                <a:off x="2095" y="2909"/>
                <a:ext cx="14" cy="17"/>
              </a:xfrm>
              <a:custGeom>
                <a:avLst/>
                <a:gdLst>
                  <a:gd name="T0" fmla="*/ 0 w 14"/>
                  <a:gd name="T1" fmla="*/ 16 h 17"/>
                  <a:gd name="T2" fmla="*/ 13 w 14"/>
                  <a:gd name="T3" fmla="*/ 16 h 17"/>
                  <a:gd name="T4" fmla="*/ 13 w 14"/>
                  <a:gd name="T5" fmla="*/ 0 h 17"/>
                  <a:gd name="T6" fmla="*/ 0 w 14"/>
                  <a:gd name="T7" fmla="*/ 0 h 17"/>
                  <a:gd name="T8" fmla="*/ 0 w 14"/>
                  <a:gd name="T9" fmla="*/ 16 h 17"/>
                  <a:gd name="T10" fmla="*/ 0 60000 65536"/>
                  <a:gd name="T11" fmla="*/ 0 60000 65536"/>
                  <a:gd name="T12" fmla="*/ 0 60000 65536"/>
                  <a:gd name="T13" fmla="*/ 0 60000 65536"/>
                  <a:gd name="T14" fmla="*/ 0 60000 65536"/>
                  <a:gd name="T15" fmla="*/ 0 w 14"/>
                  <a:gd name="T16" fmla="*/ 0 h 17"/>
                  <a:gd name="T17" fmla="*/ 14 w 14"/>
                  <a:gd name="T18" fmla="*/ 17 h 17"/>
                </a:gdLst>
                <a:ahLst/>
                <a:cxnLst>
                  <a:cxn ang="T10">
                    <a:pos x="T0" y="T1"/>
                  </a:cxn>
                  <a:cxn ang="T11">
                    <a:pos x="T2" y="T3"/>
                  </a:cxn>
                  <a:cxn ang="T12">
                    <a:pos x="T4" y="T5"/>
                  </a:cxn>
                  <a:cxn ang="T13">
                    <a:pos x="T6" y="T7"/>
                  </a:cxn>
                  <a:cxn ang="T14">
                    <a:pos x="T8" y="T9"/>
                  </a:cxn>
                </a:cxnLst>
                <a:rect l="T15" t="T16" r="T17" b="T18"/>
                <a:pathLst>
                  <a:path w="14" h="17">
                    <a:moveTo>
                      <a:pt x="0" y="16"/>
                    </a:moveTo>
                    <a:lnTo>
                      <a:pt x="13" y="16"/>
                    </a:lnTo>
                    <a:lnTo>
                      <a:pt x="13" y="0"/>
                    </a:lnTo>
                    <a:lnTo>
                      <a:pt x="0" y="0"/>
                    </a:lnTo>
                    <a:lnTo>
                      <a:pt x="0" y="16"/>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004" name="Freeform 656"/>
              <p:cNvSpPr>
                <a:spLocks/>
              </p:cNvSpPr>
              <p:nvPr/>
            </p:nvSpPr>
            <p:spPr bwMode="auto">
              <a:xfrm>
                <a:off x="1422" y="2891"/>
                <a:ext cx="32" cy="17"/>
              </a:xfrm>
              <a:custGeom>
                <a:avLst/>
                <a:gdLst>
                  <a:gd name="T0" fmla="*/ 0 w 32"/>
                  <a:gd name="T1" fmla="*/ 16 h 17"/>
                  <a:gd name="T2" fmla="*/ 31 w 32"/>
                  <a:gd name="T3" fmla="*/ 16 h 17"/>
                  <a:gd name="T4" fmla="*/ 31 w 32"/>
                  <a:gd name="T5" fmla="*/ 0 h 17"/>
                  <a:gd name="T6" fmla="*/ 0 w 32"/>
                  <a:gd name="T7" fmla="*/ 0 h 17"/>
                  <a:gd name="T8" fmla="*/ 0 w 32"/>
                  <a:gd name="T9" fmla="*/ 16 h 17"/>
                  <a:gd name="T10" fmla="*/ 0 60000 65536"/>
                  <a:gd name="T11" fmla="*/ 0 60000 65536"/>
                  <a:gd name="T12" fmla="*/ 0 60000 65536"/>
                  <a:gd name="T13" fmla="*/ 0 60000 65536"/>
                  <a:gd name="T14" fmla="*/ 0 60000 65536"/>
                  <a:gd name="T15" fmla="*/ 0 w 32"/>
                  <a:gd name="T16" fmla="*/ 0 h 17"/>
                  <a:gd name="T17" fmla="*/ 32 w 32"/>
                  <a:gd name="T18" fmla="*/ 17 h 17"/>
                </a:gdLst>
                <a:ahLst/>
                <a:cxnLst>
                  <a:cxn ang="T10">
                    <a:pos x="T0" y="T1"/>
                  </a:cxn>
                  <a:cxn ang="T11">
                    <a:pos x="T2" y="T3"/>
                  </a:cxn>
                  <a:cxn ang="T12">
                    <a:pos x="T4" y="T5"/>
                  </a:cxn>
                  <a:cxn ang="T13">
                    <a:pos x="T6" y="T7"/>
                  </a:cxn>
                  <a:cxn ang="T14">
                    <a:pos x="T8" y="T9"/>
                  </a:cxn>
                </a:cxnLst>
                <a:rect l="T15" t="T16" r="T17" b="T18"/>
                <a:pathLst>
                  <a:path w="32" h="17">
                    <a:moveTo>
                      <a:pt x="0" y="16"/>
                    </a:moveTo>
                    <a:lnTo>
                      <a:pt x="31" y="16"/>
                    </a:lnTo>
                    <a:lnTo>
                      <a:pt x="31" y="0"/>
                    </a:lnTo>
                    <a:lnTo>
                      <a:pt x="0" y="0"/>
                    </a:lnTo>
                    <a:lnTo>
                      <a:pt x="0" y="16"/>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005" name="Freeform 657"/>
              <p:cNvSpPr>
                <a:spLocks/>
              </p:cNvSpPr>
              <p:nvPr/>
            </p:nvSpPr>
            <p:spPr bwMode="auto">
              <a:xfrm>
                <a:off x="1455" y="2891"/>
                <a:ext cx="31" cy="17"/>
              </a:xfrm>
              <a:custGeom>
                <a:avLst/>
                <a:gdLst>
                  <a:gd name="T0" fmla="*/ 0 w 31"/>
                  <a:gd name="T1" fmla="*/ 16 h 17"/>
                  <a:gd name="T2" fmla="*/ 30 w 31"/>
                  <a:gd name="T3" fmla="*/ 16 h 17"/>
                  <a:gd name="T4" fmla="*/ 30 w 31"/>
                  <a:gd name="T5" fmla="*/ 0 h 17"/>
                  <a:gd name="T6" fmla="*/ 0 w 31"/>
                  <a:gd name="T7" fmla="*/ 0 h 17"/>
                  <a:gd name="T8" fmla="*/ 0 w 31"/>
                  <a:gd name="T9" fmla="*/ 16 h 17"/>
                  <a:gd name="T10" fmla="*/ 0 60000 65536"/>
                  <a:gd name="T11" fmla="*/ 0 60000 65536"/>
                  <a:gd name="T12" fmla="*/ 0 60000 65536"/>
                  <a:gd name="T13" fmla="*/ 0 60000 65536"/>
                  <a:gd name="T14" fmla="*/ 0 60000 65536"/>
                  <a:gd name="T15" fmla="*/ 0 w 31"/>
                  <a:gd name="T16" fmla="*/ 0 h 17"/>
                  <a:gd name="T17" fmla="*/ 31 w 31"/>
                  <a:gd name="T18" fmla="*/ 17 h 17"/>
                </a:gdLst>
                <a:ahLst/>
                <a:cxnLst>
                  <a:cxn ang="T10">
                    <a:pos x="T0" y="T1"/>
                  </a:cxn>
                  <a:cxn ang="T11">
                    <a:pos x="T2" y="T3"/>
                  </a:cxn>
                  <a:cxn ang="T12">
                    <a:pos x="T4" y="T5"/>
                  </a:cxn>
                  <a:cxn ang="T13">
                    <a:pos x="T6" y="T7"/>
                  </a:cxn>
                  <a:cxn ang="T14">
                    <a:pos x="T8" y="T9"/>
                  </a:cxn>
                </a:cxnLst>
                <a:rect l="T15" t="T16" r="T17" b="T18"/>
                <a:pathLst>
                  <a:path w="31" h="17">
                    <a:moveTo>
                      <a:pt x="0" y="16"/>
                    </a:moveTo>
                    <a:lnTo>
                      <a:pt x="30" y="16"/>
                    </a:lnTo>
                    <a:lnTo>
                      <a:pt x="30" y="0"/>
                    </a:lnTo>
                    <a:lnTo>
                      <a:pt x="0" y="0"/>
                    </a:lnTo>
                    <a:lnTo>
                      <a:pt x="0" y="16"/>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006" name="Freeform 658"/>
              <p:cNvSpPr>
                <a:spLocks/>
              </p:cNvSpPr>
              <p:nvPr/>
            </p:nvSpPr>
            <p:spPr bwMode="auto">
              <a:xfrm>
                <a:off x="1487" y="2891"/>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007" name="Freeform 659"/>
              <p:cNvSpPr>
                <a:spLocks/>
              </p:cNvSpPr>
              <p:nvPr/>
            </p:nvSpPr>
            <p:spPr bwMode="auto">
              <a:xfrm>
                <a:off x="1503" y="2891"/>
                <a:ext cx="16" cy="17"/>
              </a:xfrm>
              <a:custGeom>
                <a:avLst/>
                <a:gdLst>
                  <a:gd name="T0" fmla="*/ 0 w 16"/>
                  <a:gd name="T1" fmla="*/ 16 h 17"/>
                  <a:gd name="T2" fmla="*/ 15 w 16"/>
                  <a:gd name="T3" fmla="*/ 16 h 17"/>
                  <a:gd name="T4" fmla="*/ 15 w 16"/>
                  <a:gd name="T5" fmla="*/ 0 h 17"/>
                  <a:gd name="T6" fmla="*/ 0 w 16"/>
                  <a:gd name="T7" fmla="*/ 0 h 17"/>
                  <a:gd name="T8" fmla="*/ 0 w 16"/>
                  <a:gd name="T9" fmla="*/ 16 h 17"/>
                  <a:gd name="T10" fmla="*/ 0 60000 65536"/>
                  <a:gd name="T11" fmla="*/ 0 60000 65536"/>
                  <a:gd name="T12" fmla="*/ 0 60000 65536"/>
                  <a:gd name="T13" fmla="*/ 0 60000 65536"/>
                  <a:gd name="T14" fmla="*/ 0 60000 65536"/>
                  <a:gd name="T15" fmla="*/ 0 w 16"/>
                  <a:gd name="T16" fmla="*/ 0 h 17"/>
                  <a:gd name="T17" fmla="*/ 16 w 16"/>
                  <a:gd name="T18" fmla="*/ 17 h 17"/>
                </a:gdLst>
                <a:ahLst/>
                <a:cxnLst>
                  <a:cxn ang="T10">
                    <a:pos x="T0" y="T1"/>
                  </a:cxn>
                  <a:cxn ang="T11">
                    <a:pos x="T2" y="T3"/>
                  </a:cxn>
                  <a:cxn ang="T12">
                    <a:pos x="T4" y="T5"/>
                  </a:cxn>
                  <a:cxn ang="T13">
                    <a:pos x="T6" y="T7"/>
                  </a:cxn>
                  <a:cxn ang="T14">
                    <a:pos x="T8" y="T9"/>
                  </a:cxn>
                </a:cxnLst>
                <a:rect l="T15" t="T16" r="T17" b="T18"/>
                <a:pathLst>
                  <a:path w="16" h="17">
                    <a:moveTo>
                      <a:pt x="0" y="16"/>
                    </a:moveTo>
                    <a:lnTo>
                      <a:pt x="15" y="16"/>
                    </a:lnTo>
                    <a:lnTo>
                      <a:pt x="15" y="0"/>
                    </a:lnTo>
                    <a:lnTo>
                      <a:pt x="0" y="0"/>
                    </a:lnTo>
                    <a:lnTo>
                      <a:pt x="0" y="16"/>
                    </a:lnTo>
                  </a:path>
                </a:pathLst>
              </a:custGeom>
              <a:solidFill>
                <a:srgbClr val="FFFF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008" name="Freeform 660" descr="Light horizontal"/>
              <p:cNvSpPr>
                <a:spLocks/>
              </p:cNvSpPr>
              <p:nvPr/>
            </p:nvSpPr>
            <p:spPr bwMode="auto">
              <a:xfrm>
                <a:off x="1520" y="2891"/>
                <a:ext cx="16" cy="17"/>
              </a:xfrm>
              <a:custGeom>
                <a:avLst/>
                <a:gdLst>
                  <a:gd name="T0" fmla="*/ 0 w 16"/>
                  <a:gd name="T1" fmla="*/ 16 h 17"/>
                  <a:gd name="T2" fmla="*/ 15 w 16"/>
                  <a:gd name="T3" fmla="*/ 16 h 17"/>
                  <a:gd name="T4" fmla="*/ 15 w 16"/>
                  <a:gd name="T5" fmla="*/ 0 h 17"/>
                  <a:gd name="T6" fmla="*/ 0 w 16"/>
                  <a:gd name="T7" fmla="*/ 0 h 17"/>
                  <a:gd name="T8" fmla="*/ 0 w 16"/>
                  <a:gd name="T9" fmla="*/ 16 h 17"/>
                  <a:gd name="T10" fmla="*/ 0 60000 65536"/>
                  <a:gd name="T11" fmla="*/ 0 60000 65536"/>
                  <a:gd name="T12" fmla="*/ 0 60000 65536"/>
                  <a:gd name="T13" fmla="*/ 0 60000 65536"/>
                  <a:gd name="T14" fmla="*/ 0 60000 65536"/>
                  <a:gd name="T15" fmla="*/ 0 w 16"/>
                  <a:gd name="T16" fmla="*/ 0 h 17"/>
                  <a:gd name="T17" fmla="*/ 16 w 16"/>
                  <a:gd name="T18" fmla="*/ 17 h 17"/>
                </a:gdLst>
                <a:ahLst/>
                <a:cxnLst>
                  <a:cxn ang="T10">
                    <a:pos x="T0" y="T1"/>
                  </a:cxn>
                  <a:cxn ang="T11">
                    <a:pos x="T2" y="T3"/>
                  </a:cxn>
                  <a:cxn ang="T12">
                    <a:pos x="T4" y="T5"/>
                  </a:cxn>
                  <a:cxn ang="T13">
                    <a:pos x="T6" y="T7"/>
                  </a:cxn>
                  <a:cxn ang="T14">
                    <a:pos x="T8" y="T9"/>
                  </a:cxn>
                </a:cxnLst>
                <a:rect l="T15" t="T16" r="T17" b="T18"/>
                <a:pathLst>
                  <a:path w="16" h="17">
                    <a:moveTo>
                      <a:pt x="0" y="16"/>
                    </a:moveTo>
                    <a:lnTo>
                      <a:pt x="15" y="16"/>
                    </a:lnTo>
                    <a:lnTo>
                      <a:pt x="15" y="0"/>
                    </a:lnTo>
                    <a:lnTo>
                      <a:pt x="0" y="0"/>
                    </a:lnTo>
                    <a:lnTo>
                      <a:pt x="0" y="16"/>
                    </a:lnTo>
                  </a:path>
                </a:pathLst>
              </a:custGeom>
              <a:pattFill prst="ltHorz">
                <a:fgClr>
                  <a:srgbClr val="FF0000"/>
                </a:fgClr>
                <a:bgClr>
                  <a:srgbClr val="C0F0FF"/>
                </a:bgClr>
              </a:patt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009" name="Freeform 661"/>
              <p:cNvSpPr>
                <a:spLocks/>
              </p:cNvSpPr>
              <p:nvPr/>
            </p:nvSpPr>
            <p:spPr bwMode="auto">
              <a:xfrm>
                <a:off x="1537" y="2891"/>
                <a:ext cx="47" cy="17"/>
              </a:xfrm>
              <a:custGeom>
                <a:avLst/>
                <a:gdLst>
                  <a:gd name="T0" fmla="*/ 0 w 47"/>
                  <a:gd name="T1" fmla="*/ 16 h 17"/>
                  <a:gd name="T2" fmla="*/ 46 w 47"/>
                  <a:gd name="T3" fmla="*/ 16 h 17"/>
                  <a:gd name="T4" fmla="*/ 46 w 47"/>
                  <a:gd name="T5" fmla="*/ 0 h 17"/>
                  <a:gd name="T6" fmla="*/ 0 w 47"/>
                  <a:gd name="T7" fmla="*/ 0 h 17"/>
                  <a:gd name="T8" fmla="*/ 0 w 47"/>
                  <a:gd name="T9" fmla="*/ 16 h 17"/>
                  <a:gd name="T10" fmla="*/ 0 60000 65536"/>
                  <a:gd name="T11" fmla="*/ 0 60000 65536"/>
                  <a:gd name="T12" fmla="*/ 0 60000 65536"/>
                  <a:gd name="T13" fmla="*/ 0 60000 65536"/>
                  <a:gd name="T14" fmla="*/ 0 60000 65536"/>
                  <a:gd name="T15" fmla="*/ 0 w 47"/>
                  <a:gd name="T16" fmla="*/ 0 h 17"/>
                  <a:gd name="T17" fmla="*/ 47 w 47"/>
                  <a:gd name="T18" fmla="*/ 17 h 17"/>
                </a:gdLst>
                <a:ahLst/>
                <a:cxnLst>
                  <a:cxn ang="T10">
                    <a:pos x="T0" y="T1"/>
                  </a:cxn>
                  <a:cxn ang="T11">
                    <a:pos x="T2" y="T3"/>
                  </a:cxn>
                  <a:cxn ang="T12">
                    <a:pos x="T4" y="T5"/>
                  </a:cxn>
                  <a:cxn ang="T13">
                    <a:pos x="T6" y="T7"/>
                  </a:cxn>
                  <a:cxn ang="T14">
                    <a:pos x="T8" y="T9"/>
                  </a:cxn>
                </a:cxnLst>
                <a:rect l="T15" t="T16" r="T17" b="T18"/>
                <a:pathLst>
                  <a:path w="47" h="17">
                    <a:moveTo>
                      <a:pt x="0" y="16"/>
                    </a:moveTo>
                    <a:lnTo>
                      <a:pt x="46" y="16"/>
                    </a:lnTo>
                    <a:lnTo>
                      <a:pt x="46" y="0"/>
                    </a:lnTo>
                    <a:lnTo>
                      <a:pt x="0" y="0"/>
                    </a:lnTo>
                    <a:lnTo>
                      <a:pt x="0" y="16"/>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010" name="Freeform 662"/>
              <p:cNvSpPr>
                <a:spLocks/>
              </p:cNvSpPr>
              <p:nvPr/>
            </p:nvSpPr>
            <p:spPr bwMode="auto">
              <a:xfrm>
                <a:off x="1585" y="2891"/>
                <a:ext cx="16" cy="17"/>
              </a:xfrm>
              <a:custGeom>
                <a:avLst/>
                <a:gdLst>
                  <a:gd name="T0" fmla="*/ 0 w 16"/>
                  <a:gd name="T1" fmla="*/ 16 h 17"/>
                  <a:gd name="T2" fmla="*/ 15 w 16"/>
                  <a:gd name="T3" fmla="*/ 16 h 17"/>
                  <a:gd name="T4" fmla="*/ 15 w 16"/>
                  <a:gd name="T5" fmla="*/ 0 h 17"/>
                  <a:gd name="T6" fmla="*/ 0 w 16"/>
                  <a:gd name="T7" fmla="*/ 0 h 17"/>
                  <a:gd name="T8" fmla="*/ 0 w 16"/>
                  <a:gd name="T9" fmla="*/ 16 h 17"/>
                  <a:gd name="T10" fmla="*/ 0 60000 65536"/>
                  <a:gd name="T11" fmla="*/ 0 60000 65536"/>
                  <a:gd name="T12" fmla="*/ 0 60000 65536"/>
                  <a:gd name="T13" fmla="*/ 0 60000 65536"/>
                  <a:gd name="T14" fmla="*/ 0 60000 65536"/>
                  <a:gd name="T15" fmla="*/ 0 w 16"/>
                  <a:gd name="T16" fmla="*/ 0 h 17"/>
                  <a:gd name="T17" fmla="*/ 16 w 16"/>
                  <a:gd name="T18" fmla="*/ 17 h 17"/>
                </a:gdLst>
                <a:ahLst/>
                <a:cxnLst>
                  <a:cxn ang="T10">
                    <a:pos x="T0" y="T1"/>
                  </a:cxn>
                  <a:cxn ang="T11">
                    <a:pos x="T2" y="T3"/>
                  </a:cxn>
                  <a:cxn ang="T12">
                    <a:pos x="T4" y="T5"/>
                  </a:cxn>
                  <a:cxn ang="T13">
                    <a:pos x="T6" y="T7"/>
                  </a:cxn>
                  <a:cxn ang="T14">
                    <a:pos x="T8" y="T9"/>
                  </a:cxn>
                </a:cxnLst>
                <a:rect l="T15" t="T16" r="T17" b="T18"/>
                <a:pathLst>
                  <a:path w="16" h="17">
                    <a:moveTo>
                      <a:pt x="0" y="16"/>
                    </a:moveTo>
                    <a:lnTo>
                      <a:pt x="15" y="16"/>
                    </a:lnTo>
                    <a:lnTo>
                      <a:pt x="15" y="0"/>
                    </a:lnTo>
                    <a:lnTo>
                      <a:pt x="0" y="0"/>
                    </a:lnTo>
                    <a:lnTo>
                      <a:pt x="0" y="16"/>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011" name="Freeform 663"/>
              <p:cNvSpPr>
                <a:spLocks/>
              </p:cNvSpPr>
              <p:nvPr/>
            </p:nvSpPr>
            <p:spPr bwMode="auto">
              <a:xfrm>
                <a:off x="1602" y="2891"/>
                <a:ext cx="81" cy="17"/>
              </a:xfrm>
              <a:custGeom>
                <a:avLst/>
                <a:gdLst>
                  <a:gd name="T0" fmla="*/ 0 w 81"/>
                  <a:gd name="T1" fmla="*/ 16 h 17"/>
                  <a:gd name="T2" fmla="*/ 80 w 81"/>
                  <a:gd name="T3" fmla="*/ 16 h 17"/>
                  <a:gd name="T4" fmla="*/ 80 w 81"/>
                  <a:gd name="T5" fmla="*/ 0 h 17"/>
                  <a:gd name="T6" fmla="*/ 0 w 81"/>
                  <a:gd name="T7" fmla="*/ 0 h 17"/>
                  <a:gd name="T8" fmla="*/ 0 w 81"/>
                  <a:gd name="T9" fmla="*/ 16 h 17"/>
                  <a:gd name="T10" fmla="*/ 0 60000 65536"/>
                  <a:gd name="T11" fmla="*/ 0 60000 65536"/>
                  <a:gd name="T12" fmla="*/ 0 60000 65536"/>
                  <a:gd name="T13" fmla="*/ 0 60000 65536"/>
                  <a:gd name="T14" fmla="*/ 0 60000 65536"/>
                  <a:gd name="T15" fmla="*/ 0 w 81"/>
                  <a:gd name="T16" fmla="*/ 0 h 17"/>
                  <a:gd name="T17" fmla="*/ 81 w 81"/>
                  <a:gd name="T18" fmla="*/ 17 h 17"/>
                </a:gdLst>
                <a:ahLst/>
                <a:cxnLst>
                  <a:cxn ang="T10">
                    <a:pos x="T0" y="T1"/>
                  </a:cxn>
                  <a:cxn ang="T11">
                    <a:pos x="T2" y="T3"/>
                  </a:cxn>
                  <a:cxn ang="T12">
                    <a:pos x="T4" y="T5"/>
                  </a:cxn>
                  <a:cxn ang="T13">
                    <a:pos x="T6" y="T7"/>
                  </a:cxn>
                  <a:cxn ang="T14">
                    <a:pos x="T8" y="T9"/>
                  </a:cxn>
                </a:cxnLst>
                <a:rect l="T15" t="T16" r="T17" b="T18"/>
                <a:pathLst>
                  <a:path w="81" h="17">
                    <a:moveTo>
                      <a:pt x="0" y="16"/>
                    </a:moveTo>
                    <a:lnTo>
                      <a:pt x="80" y="16"/>
                    </a:lnTo>
                    <a:lnTo>
                      <a:pt x="80" y="0"/>
                    </a:lnTo>
                    <a:lnTo>
                      <a:pt x="0" y="0"/>
                    </a:lnTo>
                    <a:lnTo>
                      <a:pt x="0" y="16"/>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012" name="Freeform 664"/>
              <p:cNvSpPr>
                <a:spLocks/>
              </p:cNvSpPr>
              <p:nvPr/>
            </p:nvSpPr>
            <p:spPr bwMode="auto">
              <a:xfrm>
                <a:off x="1684" y="2891"/>
                <a:ext cx="16" cy="17"/>
              </a:xfrm>
              <a:custGeom>
                <a:avLst/>
                <a:gdLst>
                  <a:gd name="T0" fmla="*/ 0 w 16"/>
                  <a:gd name="T1" fmla="*/ 16 h 17"/>
                  <a:gd name="T2" fmla="*/ 15 w 16"/>
                  <a:gd name="T3" fmla="*/ 16 h 17"/>
                  <a:gd name="T4" fmla="*/ 15 w 16"/>
                  <a:gd name="T5" fmla="*/ 0 h 17"/>
                  <a:gd name="T6" fmla="*/ 0 w 16"/>
                  <a:gd name="T7" fmla="*/ 0 h 17"/>
                  <a:gd name="T8" fmla="*/ 0 w 16"/>
                  <a:gd name="T9" fmla="*/ 16 h 17"/>
                  <a:gd name="T10" fmla="*/ 0 60000 65536"/>
                  <a:gd name="T11" fmla="*/ 0 60000 65536"/>
                  <a:gd name="T12" fmla="*/ 0 60000 65536"/>
                  <a:gd name="T13" fmla="*/ 0 60000 65536"/>
                  <a:gd name="T14" fmla="*/ 0 60000 65536"/>
                  <a:gd name="T15" fmla="*/ 0 w 16"/>
                  <a:gd name="T16" fmla="*/ 0 h 17"/>
                  <a:gd name="T17" fmla="*/ 16 w 16"/>
                  <a:gd name="T18" fmla="*/ 17 h 17"/>
                </a:gdLst>
                <a:ahLst/>
                <a:cxnLst>
                  <a:cxn ang="T10">
                    <a:pos x="T0" y="T1"/>
                  </a:cxn>
                  <a:cxn ang="T11">
                    <a:pos x="T2" y="T3"/>
                  </a:cxn>
                  <a:cxn ang="T12">
                    <a:pos x="T4" y="T5"/>
                  </a:cxn>
                  <a:cxn ang="T13">
                    <a:pos x="T6" y="T7"/>
                  </a:cxn>
                  <a:cxn ang="T14">
                    <a:pos x="T8" y="T9"/>
                  </a:cxn>
                </a:cxnLst>
                <a:rect l="T15" t="T16" r="T17" b="T18"/>
                <a:pathLst>
                  <a:path w="16" h="17">
                    <a:moveTo>
                      <a:pt x="0" y="16"/>
                    </a:moveTo>
                    <a:lnTo>
                      <a:pt x="15" y="16"/>
                    </a:lnTo>
                    <a:lnTo>
                      <a:pt x="15" y="0"/>
                    </a:lnTo>
                    <a:lnTo>
                      <a:pt x="0" y="0"/>
                    </a:lnTo>
                    <a:lnTo>
                      <a:pt x="0" y="16"/>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013" name="Freeform 665"/>
              <p:cNvSpPr>
                <a:spLocks/>
              </p:cNvSpPr>
              <p:nvPr/>
            </p:nvSpPr>
            <p:spPr bwMode="auto">
              <a:xfrm>
                <a:off x="1700" y="2891"/>
                <a:ext cx="32" cy="17"/>
              </a:xfrm>
              <a:custGeom>
                <a:avLst/>
                <a:gdLst>
                  <a:gd name="T0" fmla="*/ 0 w 32"/>
                  <a:gd name="T1" fmla="*/ 16 h 17"/>
                  <a:gd name="T2" fmla="*/ 31 w 32"/>
                  <a:gd name="T3" fmla="*/ 16 h 17"/>
                  <a:gd name="T4" fmla="*/ 31 w 32"/>
                  <a:gd name="T5" fmla="*/ 0 h 17"/>
                  <a:gd name="T6" fmla="*/ 0 w 32"/>
                  <a:gd name="T7" fmla="*/ 0 h 17"/>
                  <a:gd name="T8" fmla="*/ 0 w 32"/>
                  <a:gd name="T9" fmla="*/ 16 h 17"/>
                  <a:gd name="T10" fmla="*/ 0 60000 65536"/>
                  <a:gd name="T11" fmla="*/ 0 60000 65536"/>
                  <a:gd name="T12" fmla="*/ 0 60000 65536"/>
                  <a:gd name="T13" fmla="*/ 0 60000 65536"/>
                  <a:gd name="T14" fmla="*/ 0 60000 65536"/>
                  <a:gd name="T15" fmla="*/ 0 w 32"/>
                  <a:gd name="T16" fmla="*/ 0 h 17"/>
                  <a:gd name="T17" fmla="*/ 32 w 32"/>
                  <a:gd name="T18" fmla="*/ 17 h 17"/>
                </a:gdLst>
                <a:ahLst/>
                <a:cxnLst>
                  <a:cxn ang="T10">
                    <a:pos x="T0" y="T1"/>
                  </a:cxn>
                  <a:cxn ang="T11">
                    <a:pos x="T2" y="T3"/>
                  </a:cxn>
                  <a:cxn ang="T12">
                    <a:pos x="T4" y="T5"/>
                  </a:cxn>
                  <a:cxn ang="T13">
                    <a:pos x="T6" y="T7"/>
                  </a:cxn>
                  <a:cxn ang="T14">
                    <a:pos x="T8" y="T9"/>
                  </a:cxn>
                </a:cxnLst>
                <a:rect l="T15" t="T16" r="T17" b="T18"/>
                <a:pathLst>
                  <a:path w="32" h="17">
                    <a:moveTo>
                      <a:pt x="0" y="16"/>
                    </a:moveTo>
                    <a:lnTo>
                      <a:pt x="31" y="16"/>
                    </a:lnTo>
                    <a:lnTo>
                      <a:pt x="31" y="0"/>
                    </a:lnTo>
                    <a:lnTo>
                      <a:pt x="0" y="0"/>
                    </a:lnTo>
                    <a:lnTo>
                      <a:pt x="0" y="16"/>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014" name="Freeform 666"/>
              <p:cNvSpPr>
                <a:spLocks/>
              </p:cNvSpPr>
              <p:nvPr/>
            </p:nvSpPr>
            <p:spPr bwMode="auto">
              <a:xfrm>
                <a:off x="1734" y="2891"/>
                <a:ext cx="30" cy="17"/>
              </a:xfrm>
              <a:custGeom>
                <a:avLst/>
                <a:gdLst>
                  <a:gd name="T0" fmla="*/ 0 w 30"/>
                  <a:gd name="T1" fmla="*/ 16 h 17"/>
                  <a:gd name="T2" fmla="*/ 29 w 30"/>
                  <a:gd name="T3" fmla="*/ 16 h 17"/>
                  <a:gd name="T4" fmla="*/ 29 w 30"/>
                  <a:gd name="T5" fmla="*/ 0 h 17"/>
                  <a:gd name="T6" fmla="*/ 0 w 30"/>
                  <a:gd name="T7" fmla="*/ 0 h 17"/>
                  <a:gd name="T8" fmla="*/ 0 w 30"/>
                  <a:gd name="T9" fmla="*/ 16 h 17"/>
                  <a:gd name="T10" fmla="*/ 0 60000 65536"/>
                  <a:gd name="T11" fmla="*/ 0 60000 65536"/>
                  <a:gd name="T12" fmla="*/ 0 60000 65536"/>
                  <a:gd name="T13" fmla="*/ 0 60000 65536"/>
                  <a:gd name="T14" fmla="*/ 0 60000 65536"/>
                  <a:gd name="T15" fmla="*/ 0 w 30"/>
                  <a:gd name="T16" fmla="*/ 0 h 17"/>
                  <a:gd name="T17" fmla="*/ 30 w 30"/>
                  <a:gd name="T18" fmla="*/ 17 h 17"/>
                </a:gdLst>
                <a:ahLst/>
                <a:cxnLst>
                  <a:cxn ang="T10">
                    <a:pos x="T0" y="T1"/>
                  </a:cxn>
                  <a:cxn ang="T11">
                    <a:pos x="T2" y="T3"/>
                  </a:cxn>
                  <a:cxn ang="T12">
                    <a:pos x="T4" y="T5"/>
                  </a:cxn>
                  <a:cxn ang="T13">
                    <a:pos x="T6" y="T7"/>
                  </a:cxn>
                  <a:cxn ang="T14">
                    <a:pos x="T8" y="T9"/>
                  </a:cxn>
                </a:cxnLst>
                <a:rect l="T15" t="T16" r="T17" b="T18"/>
                <a:pathLst>
                  <a:path w="30" h="17">
                    <a:moveTo>
                      <a:pt x="0" y="16"/>
                    </a:moveTo>
                    <a:lnTo>
                      <a:pt x="29" y="16"/>
                    </a:lnTo>
                    <a:lnTo>
                      <a:pt x="29" y="0"/>
                    </a:lnTo>
                    <a:lnTo>
                      <a:pt x="0" y="0"/>
                    </a:lnTo>
                    <a:lnTo>
                      <a:pt x="0" y="16"/>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015" name="Freeform 667"/>
              <p:cNvSpPr>
                <a:spLocks/>
              </p:cNvSpPr>
              <p:nvPr/>
            </p:nvSpPr>
            <p:spPr bwMode="auto">
              <a:xfrm>
                <a:off x="1766" y="2891"/>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016" name="Freeform 668"/>
              <p:cNvSpPr>
                <a:spLocks/>
              </p:cNvSpPr>
              <p:nvPr/>
            </p:nvSpPr>
            <p:spPr bwMode="auto">
              <a:xfrm>
                <a:off x="1783" y="2891"/>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017" name="Freeform 669"/>
              <p:cNvSpPr>
                <a:spLocks/>
              </p:cNvSpPr>
              <p:nvPr/>
            </p:nvSpPr>
            <p:spPr bwMode="auto">
              <a:xfrm>
                <a:off x="1799" y="2891"/>
                <a:ext cx="145" cy="17"/>
              </a:xfrm>
              <a:custGeom>
                <a:avLst/>
                <a:gdLst>
                  <a:gd name="T0" fmla="*/ 0 w 145"/>
                  <a:gd name="T1" fmla="*/ 16 h 17"/>
                  <a:gd name="T2" fmla="*/ 144 w 145"/>
                  <a:gd name="T3" fmla="*/ 16 h 17"/>
                  <a:gd name="T4" fmla="*/ 144 w 145"/>
                  <a:gd name="T5" fmla="*/ 0 h 17"/>
                  <a:gd name="T6" fmla="*/ 0 w 145"/>
                  <a:gd name="T7" fmla="*/ 0 h 17"/>
                  <a:gd name="T8" fmla="*/ 0 w 145"/>
                  <a:gd name="T9" fmla="*/ 16 h 17"/>
                  <a:gd name="T10" fmla="*/ 0 60000 65536"/>
                  <a:gd name="T11" fmla="*/ 0 60000 65536"/>
                  <a:gd name="T12" fmla="*/ 0 60000 65536"/>
                  <a:gd name="T13" fmla="*/ 0 60000 65536"/>
                  <a:gd name="T14" fmla="*/ 0 60000 65536"/>
                  <a:gd name="T15" fmla="*/ 0 w 145"/>
                  <a:gd name="T16" fmla="*/ 0 h 17"/>
                  <a:gd name="T17" fmla="*/ 145 w 145"/>
                  <a:gd name="T18" fmla="*/ 17 h 17"/>
                </a:gdLst>
                <a:ahLst/>
                <a:cxnLst>
                  <a:cxn ang="T10">
                    <a:pos x="T0" y="T1"/>
                  </a:cxn>
                  <a:cxn ang="T11">
                    <a:pos x="T2" y="T3"/>
                  </a:cxn>
                  <a:cxn ang="T12">
                    <a:pos x="T4" y="T5"/>
                  </a:cxn>
                  <a:cxn ang="T13">
                    <a:pos x="T6" y="T7"/>
                  </a:cxn>
                  <a:cxn ang="T14">
                    <a:pos x="T8" y="T9"/>
                  </a:cxn>
                </a:cxnLst>
                <a:rect l="T15" t="T16" r="T17" b="T18"/>
                <a:pathLst>
                  <a:path w="145" h="17">
                    <a:moveTo>
                      <a:pt x="0" y="16"/>
                    </a:moveTo>
                    <a:lnTo>
                      <a:pt x="144" y="16"/>
                    </a:lnTo>
                    <a:lnTo>
                      <a:pt x="144" y="0"/>
                    </a:lnTo>
                    <a:lnTo>
                      <a:pt x="0" y="0"/>
                    </a:lnTo>
                    <a:lnTo>
                      <a:pt x="0" y="16"/>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018" name="Freeform 670"/>
              <p:cNvSpPr>
                <a:spLocks/>
              </p:cNvSpPr>
              <p:nvPr/>
            </p:nvSpPr>
            <p:spPr bwMode="auto">
              <a:xfrm>
                <a:off x="1947" y="2891"/>
                <a:ext cx="31" cy="17"/>
              </a:xfrm>
              <a:custGeom>
                <a:avLst/>
                <a:gdLst>
                  <a:gd name="T0" fmla="*/ 0 w 31"/>
                  <a:gd name="T1" fmla="*/ 16 h 17"/>
                  <a:gd name="T2" fmla="*/ 30 w 31"/>
                  <a:gd name="T3" fmla="*/ 16 h 17"/>
                  <a:gd name="T4" fmla="*/ 30 w 31"/>
                  <a:gd name="T5" fmla="*/ 0 h 17"/>
                  <a:gd name="T6" fmla="*/ 0 w 31"/>
                  <a:gd name="T7" fmla="*/ 0 h 17"/>
                  <a:gd name="T8" fmla="*/ 0 w 31"/>
                  <a:gd name="T9" fmla="*/ 16 h 17"/>
                  <a:gd name="T10" fmla="*/ 0 60000 65536"/>
                  <a:gd name="T11" fmla="*/ 0 60000 65536"/>
                  <a:gd name="T12" fmla="*/ 0 60000 65536"/>
                  <a:gd name="T13" fmla="*/ 0 60000 65536"/>
                  <a:gd name="T14" fmla="*/ 0 60000 65536"/>
                  <a:gd name="T15" fmla="*/ 0 w 31"/>
                  <a:gd name="T16" fmla="*/ 0 h 17"/>
                  <a:gd name="T17" fmla="*/ 31 w 31"/>
                  <a:gd name="T18" fmla="*/ 17 h 17"/>
                </a:gdLst>
                <a:ahLst/>
                <a:cxnLst>
                  <a:cxn ang="T10">
                    <a:pos x="T0" y="T1"/>
                  </a:cxn>
                  <a:cxn ang="T11">
                    <a:pos x="T2" y="T3"/>
                  </a:cxn>
                  <a:cxn ang="T12">
                    <a:pos x="T4" y="T5"/>
                  </a:cxn>
                  <a:cxn ang="T13">
                    <a:pos x="T6" y="T7"/>
                  </a:cxn>
                  <a:cxn ang="T14">
                    <a:pos x="T8" y="T9"/>
                  </a:cxn>
                </a:cxnLst>
                <a:rect l="T15" t="T16" r="T17" b="T18"/>
                <a:pathLst>
                  <a:path w="31" h="17">
                    <a:moveTo>
                      <a:pt x="0" y="16"/>
                    </a:moveTo>
                    <a:lnTo>
                      <a:pt x="30" y="16"/>
                    </a:lnTo>
                    <a:lnTo>
                      <a:pt x="30" y="0"/>
                    </a:lnTo>
                    <a:lnTo>
                      <a:pt x="0" y="0"/>
                    </a:lnTo>
                    <a:lnTo>
                      <a:pt x="0" y="16"/>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019" name="Freeform 671"/>
              <p:cNvSpPr>
                <a:spLocks/>
              </p:cNvSpPr>
              <p:nvPr/>
            </p:nvSpPr>
            <p:spPr bwMode="auto">
              <a:xfrm>
                <a:off x="1979" y="2891"/>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020" name="Freeform 672"/>
              <p:cNvSpPr>
                <a:spLocks/>
              </p:cNvSpPr>
              <p:nvPr/>
            </p:nvSpPr>
            <p:spPr bwMode="auto">
              <a:xfrm>
                <a:off x="1996" y="2891"/>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021" name="Freeform 673"/>
              <p:cNvSpPr>
                <a:spLocks/>
              </p:cNvSpPr>
              <p:nvPr/>
            </p:nvSpPr>
            <p:spPr bwMode="auto">
              <a:xfrm>
                <a:off x="2012" y="2891"/>
                <a:ext cx="16" cy="17"/>
              </a:xfrm>
              <a:custGeom>
                <a:avLst/>
                <a:gdLst>
                  <a:gd name="T0" fmla="*/ 0 w 16"/>
                  <a:gd name="T1" fmla="*/ 16 h 17"/>
                  <a:gd name="T2" fmla="*/ 15 w 16"/>
                  <a:gd name="T3" fmla="*/ 16 h 17"/>
                  <a:gd name="T4" fmla="*/ 15 w 16"/>
                  <a:gd name="T5" fmla="*/ 0 h 17"/>
                  <a:gd name="T6" fmla="*/ 0 w 16"/>
                  <a:gd name="T7" fmla="*/ 0 h 17"/>
                  <a:gd name="T8" fmla="*/ 0 w 16"/>
                  <a:gd name="T9" fmla="*/ 16 h 17"/>
                  <a:gd name="T10" fmla="*/ 0 60000 65536"/>
                  <a:gd name="T11" fmla="*/ 0 60000 65536"/>
                  <a:gd name="T12" fmla="*/ 0 60000 65536"/>
                  <a:gd name="T13" fmla="*/ 0 60000 65536"/>
                  <a:gd name="T14" fmla="*/ 0 60000 65536"/>
                  <a:gd name="T15" fmla="*/ 0 w 16"/>
                  <a:gd name="T16" fmla="*/ 0 h 17"/>
                  <a:gd name="T17" fmla="*/ 16 w 16"/>
                  <a:gd name="T18" fmla="*/ 17 h 17"/>
                </a:gdLst>
                <a:ahLst/>
                <a:cxnLst>
                  <a:cxn ang="T10">
                    <a:pos x="T0" y="T1"/>
                  </a:cxn>
                  <a:cxn ang="T11">
                    <a:pos x="T2" y="T3"/>
                  </a:cxn>
                  <a:cxn ang="T12">
                    <a:pos x="T4" y="T5"/>
                  </a:cxn>
                  <a:cxn ang="T13">
                    <a:pos x="T6" y="T7"/>
                  </a:cxn>
                  <a:cxn ang="T14">
                    <a:pos x="T8" y="T9"/>
                  </a:cxn>
                </a:cxnLst>
                <a:rect l="T15" t="T16" r="T17" b="T18"/>
                <a:pathLst>
                  <a:path w="16" h="17">
                    <a:moveTo>
                      <a:pt x="0" y="16"/>
                    </a:moveTo>
                    <a:lnTo>
                      <a:pt x="15" y="16"/>
                    </a:lnTo>
                    <a:lnTo>
                      <a:pt x="15" y="0"/>
                    </a:lnTo>
                    <a:lnTo>
                      <a:pt x="0" y="0"/>
                    </a:lnTo>
                    <a:lnTo>
                      <a:pt x="0" y="16"/>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022" name="Freeform 674"/>
              <p:cNvSpPr>
                <a:spLocks/>
              </p:cNvSpPr>
              <p:nvPr/>
            </p:nvSpPr>
            <p:spPr bwMode="auto">
              <a:xfrm>
                <a:off x="2028" y="2891"/>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023" name="Freeform 675"/>
              <p:cNvSpPr>
                <a:spLocks/>
              </p:cNvSpPr>
              <p:nvPr/>
            </p:nvSpPr>
            <p:spPr bwMode="auto">
              <a:xfrm>
                <a:off x="2046" y="2891"/>
                <a:ext cx="14" cy="17"/>
              </a:xfrm>
              <a:custGeom>
                <a:avLst/>
                <a:gdLst>
                  <a:gd name="T0" fmla="*/ 0 w 14"/>
                  <a:gd name="T1" fmla="*/ 16 h 17"/>
                  <a:gd name="T2" fmla="*/ 13 w 14"/>
                  <a:gd name="T3" fmla="*/ 16 h 17"/>
                  <a:gd name="T4" fmla="*/ 13 w 14"/>
                  <a:gd name="T5" fmla="*/ 0 h 17"/>
                  <a:gd name="T6" fmla="*/ 0 w 14"/>
                  <a:gd name="T7" fmla="*/ 0 h 17"/>
                  <a:gd name="T8" fmla="*/ 0 w 14"/>
                  <a:gd name="T9" fmla="*/ 16 h 17"/>
                  <a:gd name="T10" fmla="*/ 0 60000 65536"/>
                  <a:gd name="T11" fmla="*/ 0 60000 65536"/>
                  <a:gd name="T12" fmla="*/ 0 60000 65536"/>
                  <a:gd name="T13" fmla="*/ 0 60000 65536"/>
                  <a:gd name="T14" fmla="*/ 0 60000 65536"/>
                  <a:gd name="T15" fmla="*/ 0 w 14"/>
                  <a:gd name="T16" fmla="*/ 0 h 17"/>
                  <a:gd name="T17" fmla="*/ 14 w 14"/>
                  <a:gd name="T18" fmla="*/ 17 h 17"/>
                </a:gdLst>
                <a:ahLst/>
                <a:cxnLst>
                  <a:cxn ang="T10">
                    <a:pos x="T0" y="T1"/>
                  </a:cxn>
                  <a:cxn ang="T11">
                    <a:pos x="T2" y="T3"/>
                  </a:cxn>
                  <a:cxn ang="T12">
                    <a:pos x="T4" y="T5"/>
                  </a:cxn>
                  <a:cxn ang="T13">
                    <a:pos x="T6" y="T7"/>
                  </a:cxn>
                  <a:cxn ang="T14">
                    <a:pos x="T8" y="T9"/>
                  </a:cxn>
                </a:cxnLst>
                <a:rect l="T15" t="T16" r="T17" b="T18"/>
                <a:pathLst>
                  <a:path w="14" h="17">
                    <a:moveTo>
                      <a:pt x="0" y="16"/>
                    </a:moveTo>
                    <a:lnTo>
                      <a:pt x="13" y="16"/>
                    </a:lnTo>
                    <a:lnTo>
                      <a:pt x="13" y="0"/>
                    </a:lnTo>
                    <a:lnTo>
                      <a:pt x="0" y="0"/>
                    </a:lnTo>
                    <a:lnTo>
                      <a:pt x="0" y="16"/>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024" name="Freeform 676"/>
              <p:cNvSpPr>
                <a:spLocks/>
              </p:cNvSpPr>
              <p:nvPr/>
            </p:nvSpPr>
            <p:spPr bwMode="auto">
              <a:xfrm>
                <a:off x="2062" y="2891"/>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025" name="Freeform 677"/>
              <p:cNvSpPr>
                <a:spLocks/>
              </p:cNvSpPr>
              <p:nvPr/>
            </p:nvSpPr>
            <p:spPr bwMode="auto">
              <a:xfrm>
                <a:off x="2078" y="2891"/>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026" name="Freeform 678"/>
              <p:cNvSpPr>
                <a:spLocks/>
              </p:cNvSpPr>
              <p:nvPr/>
            </p:nvSpPr>
            <p:spPr bwMode="auto">
              <a:xfrm>
                <a:off x="2095" y="2891"/>
                <a:ext cx="14" cy="17"/>
              </a:xfrm>
              <a:custGeom>
                <a:avLst/>
                <a:gdLst>
                  <a:gd name="T0" fmla="*/ 0 w 14"/>
                  <a:gd name="T1" fmla="*/ 16 h 17"/>
                  <a:gd name="T2" fmla="*/ 13 w 14"/>
                  <a:gd name="T3" fmla="*/ 16 h 17"/>
                  <a:gd name="T4" fmla="*/ 13 w 14"/>
                  <a:gd name="T5" fmla="*/ 0 h 17"/>
                  <a:gd name="T6" fmla="*/ 0 w 14"/>
                  <a:gd name="T7" fmla="*/ 0 h 17"/>
                  <a:gd name="T8" fmla="*/ 0 w 14"/>
                  <a:gd name="T9" fmla="*/ 16 h 17"/>
                  <a:gd name="T10" fmla="*/ 0 60000 65536"/>
                  <a:gd name="T11" fmla="*/ 0 60000 65536"/>
                  <a:gd name="T12" fmla="*/ 0 60000 65536"/>
                  <a:gd name="T13" fmla="*/ 0 60000 65536"/>
                  <a:gd name="T14" fmla="*/ 0 60000 65536"/>
                  <a:gd name="T15" fmla="*/ 0 w 14"/>
                  <a:gd name="T16" fmla="*/ 0 h 17"/>
                  <a:gd name="T17" fmla="*/ 14 w 14"/>
                  <a:gd name="T18" fmla="*/ 17 h 17"/>
                </a:gdLst>
                <a:ahLst/>
                <a:cxnLst>
                  <a:cxn ang="T10">
                    <a:pos x="T0" y="T1"/>
                  </a:cxn>
                  <a:cxn ang="T11">
                    <a:pos x="T2" y="T3"/>
                  </a:cxn>
                  <a:cxn ang="T12">
                    <a:pos x="T4" y="T5"/>
                  </a:cxn>
                  <a:cxn ang="T13">
                    <a:pos x="T6" y="T7"/>
                  </a:cxn>
                  <a:cxn ang="T14">
                    <a:pos x="T8" y="T9"/>
                  </a:cxn>
                </a:cxnLst>
                <a:rect l="T15" t="T16" r="T17" b="T18"/>
                <a:pathLst>
                  <a:path w="14" h="17">
                    <a:moveTo>
                      <a:pt x="0" y="16"/>
                    </a:moveTo>
                    <a:lnTo>
                      <a:pt x="13" y="16"/>
                    </a:lnTo>
                    <a:lnTo>
                      <a:pt x="13" y="0"/>
                    </a:lnTo>
                    <a:lnTo>
                      <a:pt x="0" y="0"/>
                    </a:lnTo>
                    <a:lnTo>
                      <a:pt x="0" y="16"/>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027" name="Freeform 679"/>
              <p:cNvSpPr>
                <a:spLocks/>
              </p:cNvSpPr>
              <p:nvPr/>
            </p:nvSpPr>
            <p:spPr bwMode="auto">
              <a:xfrm>
                <a:off x="1422" y="2873"/>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A0C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028" name="Freeform 680"/>
              <p:cNvSpPr>
                <a:spLocks/>
              </p:cNvSpPr>
              <p:nvPr/>
            </p:nvSpPr>
            <p:spPr bwMode="auto">
              <a:xfrm>
                <a:off x="1438" y="2873"/>
                <a:ext cx="16" cy="17"/>
              </a:xfrm>
              <a:custGeom>
                <a:avLst/>
                <a:gdLst>
                  <a:gd name="T0" fmla="*/ 0 w 16"/>
                  <a:gd name="T1" fmla="*/ 16 h 17"/>
                  <a:gd name="T2" fmla="*/ 15 w 16"/>
                  <a:gd name="T3" fmla="*/ 16 h 17"/>
                  <a:gd name="T4" fmla="*/ 15 w 16"/>
                  <a:gd name="T5" fmla="*/ 0 h 17"/>
                  <a:gd name="T6" fmla="*/ 0 w 16"/>
                  <a:gd name="T7" fmla="*/ 0 h 17"/>
                  <a:gd name="T8" fmla="*/ 0 w 16"/>
                  <a:gd name="T9" fmla="*/ 16 h 17"/>
                  <a:gd name="T10" fmla="*/ 0 60000 65536"/>
                  <a:gd name="T11" fmla="*/ 0 60000 65536"/>
                  <a:gd name="T12" fmla="*/ 0 60000 65536"/>
                  <a:gd name="T13" fmla="*/ 0 60000 65536"/>
                  <a:gd name="T14" fmla="*/ 0 60000 65536"/>
                  <a:gd name="T15" fmla="*/ 0 w 16"/>
                  <a:gd name="T16" fmla="*/ 0 h 17"/>
                  <a:gd name="T17" fmla="*/ 16 w 16"/>
                  <a:gd name="T18" fmla="*/ 17 h 17"/>
                </a:gdLst>
                <a:ahLst/>
                <a:cxnLst>
                  <a:cxn ang="T10">
                    <a:pos x="T0" y="T1"/>
                  </a:cxn>
                  <a:cxn ang="T11">
                    <a:pos x="T2" y="T3"/>
                  </a:cxn>
                  <a:cxn ang="T12">
                    <a:pos x="T4" y="T5"/>
                  </a:cxn>
                  <a:cxn ang="T13">
                    <a:pos x="T6" y="T7"/>
                  </a:cxn>
                  <a:cxn ang="T14">
                    <a:pos x="T8" y="T9"/>
                  </a:cxn>
                </a:cxnLst>
                <a:rect l="T15" t="T16" r="T17" b="T18"/>
                <a:pathLst>
                  <a:path w="16" h="17">
                    <a:moveTo>
                      <a:pt x="0" y="16"/>
                    </a:moveTo>
                    <a:lnTo>
                      <a:pt x="15" y="16"/>
                    </a:lnTo>
                    <a:lnTo>
                      <a:pt x="15" y="0"/>
                    </a:lnTo>
                    <a:lnTo>
                      <a:pt x="0" y="0"/>
                    </a:lnTo>
                    <a:lnTo>
                      <a:pt x="0" y="16"/>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029" name="Freeform 681"/>
              <p:cNvSpPr>
                <a:spLocks/>
              </p:cNvSpPr>
              <p:nvPr/>
            </p:nvSpPr>
            <p:spPr bwMode="auto">
              <a:xfrm>
                <a:off x="1455" y="2873"/>
                <a:ext cx="14" cy="17"/>
              </a:xfrm>
              <a:custGeom>
                <a:avLst/>
                <a:gdLst>
                  <a:gd name="T0" fmla="*/ 0 w 14"/>
                  <a:gd name="T1" fmla="*/ 16 h 17"/>
                  <a:gd name="T2" fmla="*/ 13 w 14"/>
                  <a:gd name="T3" fmla="*/ 16 h 17"/>
                  <a:gd name="T4" fmla="*/ 13 w 14"/>
                  <a:gd name="T5" fmla="*/ 0 h 17"/>
                  <a:gd name="T6" fmla="*/ 0 w 14"/>
                  <a:gd name="T7" fmla="*/ 0 h 17"/>
                  <a:gd name="T8" fmla="*/ 0 w 14"/>
                  <a:gd name="T9" fmla="*/ 16 h 17"/>
                  <a:gd name="T10" fmla="*/ 0 60000 65536"/>
                  <a:gd name="T11" fmla="*/ 0 60000 65536"/>
                  <a:gd name="T12" fmla="*/ 0 60000 65536"/>
                  <a:gd name="T13" fmla="*/ 0 60000 65536"/>
                  <a:gd name="T14" fmla="*/ 0 60000 65536"/>
                  <a:gd name="T15" fmla="*/ 0 w 14"/>
                  <a:gd name="T16" fmla="*/ 0 h 17"/>
                  <a:gd name="T17" fmla="*/ 14 w 14"/>
                  <a:gd name="T18" fmla="*/ 17 h 17"/>
                </a:gdLst>
                <a:ahLst/>
                <a:cxnLst>
                  <a:cxn ang="T10">
                    <a:pos x="T0" y="T1"/>
                  </a:cxn>
                  <a:cxn ang="T11">
                    <a:pos x="T2" y="T3"/>
                  </a:cxn>
                  <a:cxn ang="T12">
                    <a:pos x="T4" y="T5"/>
                  </a:cxn>
                  <a:cxn ang="T13">
                    <a:pos x="T6" y="T7"/>
                  </a:cxn>
                  <a:cxn ang="T14">
                    <a:pos x="T8" y="T9"/>
                  </a:cxn>
                </a:cxnLst>
                <a:rect l="T15" t="T16" r="T17" b="T18"/>
                <a:pathLst>
                  <a:path w="14" h="17">
                    <a:moveTo>
                      <a:pt x="0" y="16"/>
                    </a:moveTo>
                    <a:lnTo>
                      <a:pt x="13" y="16"/>
                    </a:lnTo>
                    <a:lnTo>
                      <a:pt x="13" y="0"/>
                    </a:lnTo>
                    <a:lnTo>
                      <a:pt x="0" y="0"/>
                    </a:lnTo>
                    <a:lnTo>
                      <a:pt x="0" y="16"/>
                    </a:lnTo>
                  </a:path>
                </a:pathLst>
              </a:custGeom>
              <a:solidFill>
                <a:srgbClr val="A0C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030" name="Freeform 682"/>
              <p:cNvSpPr>
                <a:spLocks/>
              </p:cNvSpPr>
              <p:nvPr/>
            </p:nvSpPr>
            <p:spPr bwMode="auto">
              <a:xfrm>
                <a:off x="1471" y="2873"/>
                <a:ext cx="31" cy="17"/>
              </a:xfrm>
              <a:custGeom>
                <a:avLst/>
                <a:gdLst>
                  <a:gd name="T0" fmla="*/ 0 w 31"/>
                  <a:gd name="T1" fmla="*/ 16 h 17"/>
                  <a:gd name="T2" fmla="*/ 30 w 31"/>
                  <a:gd name="T3" fmla="*/ 16 h 17"/>
                  <a:gd name="T4" fmla="*/ 30 w 31"/>
                  <a:gd name="T5" fmla="*/ 0 h 17"/>
                  <a:gd name="T6" fmla="*/ 0 w 31"/>
                  <a:gd name="T7" fmla="*/ 0 h 17"/>
                  <a:gd name="T8" fmla="*/ 0 w 31"/>
                  <a:gd name="T9" fmla="*/ 16 h 17"/>
                  <a:gd name="T10" fmla="*/ 0 60000 65536"/>
                  <a:gd name="T11" fmla="*/ 0 60000 65536"/>
                  <a:gd name="T12" fmla="*/ 0 60000 65536"/>
                  <a:gd name="T13" fmla="*/ 0 60000 65536"/>
                  <a:gd name="T14" fmla="*/ 0 60000 65536"/>
                  <a:gd name="T15" fmla="*/ 0 w 31"/>
                  <a:gd name="T16" fmla="*/ 0 h 17"/>
                  <a:gd name="T17" fmla="*/ 31 w 31"/>
                  <a:gd name="T18" fmla="*/ 17 h 17"/>
                </a:gdLst>
                <a:ahLst/>
                <a:cxnLst>
                  <a:cxn ang="T10">
                    <a:pos x="T0" y="T1"/>
                  </a:cxn>
                  <a:cxn ang="T11">
                    <a:pos x="T2" y="T3"/>
                  </a:cxn>
                  <a:cxn ang="T12">
                    <a:pos x="T4" y="T5"/>
                  </a:cxn>
                  <a:cxn ang="T13">
                    <a:pos x="T6" y="T7"/>
                  </a:cxn>
                  <a:cxn ang="T14">
                    <a:pos x="T8" y="T9"/>
                  </a:cxn>
                </a:cxnLst>
                <a:rect l="T15" t="T16" r="T17" b="T18"/>
                <a:pathLst>
                  <a:path w="31" h="17">
                    <a:moveTo>
                      <a:pt x="0" y="16"/>
                    </a:moveTo>
                    <a:lnTo>
                      <a:pt x="30" y="16"/>
                    </a:lnTo>
                    <a:lnTo>
                      <a:pt x="30" y="0"/>
                    </a:lnTo>
                    <a:lnTo>
                      <a:pt x="0" y="0"/>
                    </a:lnTo>
                    <a:lnTo>
                      <a:pt x="0" y="16"/>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031" name="Freeform 683"/>
              <p:cNvSpPr>
                <a:spLocks/>
              </p:cNvSpPr>
              <p:nvPr/>
            </p:nvSpPr>
            <p:spPr bwMode="auto">
              <a:xfrm>
                <a:off x="1503" y="2873"/>
                <a:ext cx="197" cy="17"/>
              </a:xfrm>
              <a:custGeom>
                <a:avLst/>
                <a:gdLst>
                  <a:gd name="T0" fmla="*/ 0 w 197"/>
                  <a:gd name="T1" fmla="*/ 16 h 17"/>
                  <a:gd name="T2" fmla="*/ 196 w 197"/>
                  <a:gd name="T3" fmla="*/ 16 h 17"/>
                  <a:gd name="T4" fmla="*/ 196 w 197"/>
                  <a:gd name="T5" fmla="*/ 0 h 17"/>
                  <a:gd name="T6" fmla="*/ 0 w 197"/>
                  <a:gd name="T7" fmla="*/ 0 h 17"/>
                  <a:gd name="T8" fmla="*/ 0 w 197"/>
                  <a:gd name="T9" fmla="*/ 16 h 17"/>
                  <a:gd name="T10" fmla="*/ 0 60000 65536"/>
                  <a:gd name="T11" fmla="*/ 0 60000 65536"/>
                  <a:gd name="T12" fmla="*/ 0 60000 65536"/>
                  <a:gd name="T13" fmla="*/ 0 60000 65536"/>
                  <a:gd name="T14" fmla="*/ 0 60000 65536"/>
                  <a:gd name="T15" fmla="*/ 0 w 197"/>
                  <a:gd name="T16" fmla="*/ 0 h 17"/>
                  <a:gd name="T17" fmla="*/ 197 w 197"/>
                  <a:gd name="T18" fmla="*/ 17 h 17"/>
                </a:gdLst>
                <a:ahLst/>
                <a:cxnLst>
                  <a:cxn ang="T10">
                    <a:pos x="T0" y="T1"/>
                  </a:cxn>
                  <a:cxn ang="T11">
                    <a:pos x="T2" y="T3"/>
                  </a:cxn>
                  <a:cxn ang="T12">
                    <a:pos x="T4" y="T5"/>
                  </a:cxn>
                  <a:cxn ang="T13">
                    <a:pos x="T6" y="T7"/>
                  </a:cxn>
                  <a:cxn ang="T14">
                    <a:pos x="T8" y="T9"/>
                  </a:cxn>
                </a:cxnLst>
                <a:rect l="T15" t="T16" r="T17" b="T18"/>
                <a:pathLst>
                  <a:path w="197" h="17">
                    <a:moveTo>
                      <a:pt x="0" y="16"/>
                    </a:moveTo>
                    <a:lnTo>
                      <a:pt x="196" y="16"/>
                    </a:lnTo>
                    <a:lnTo>
                      <a:pt x="196" y="0"/>
                    </a:lnTo>
                    <a:lnTo>
                      <a:pt x="0" y="0"/>
                    </a:lnTo>
                    <a:lnTo>
                      <a:pt x="0" y="16"/>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032" name="Freeform 684"/>
              <p:cNvSpPr>
                <a:spLocks/>
              </p:cNvSpPr>
              <p:nvPr/>
            </p:nvSpPr>
            <p:spPr bwMode="auto">
              <a:xfrm>
                <a:off x="1700" y="2873"/>
                <a:ext cx="32" cy="17"/>
              </a:xfrm>
              <a:custGeom>
                <a:avLst/>
                <a:gdLst>
                  <a:gd name="T0" fmla="*/ 0 w 32"/>
                  <a:gd name="T1" fmla="*/ 16 h 17"/>
                  <a:gd name="T2" fmla="*/ 31 w 32"/>
                  <a:gd name="T3" fmla="*/ 16 h 17"/>
                  <a:gd name="T4" fmla="*/ 31 w 32"/>
                  <a:gd name="T5" fmla="*/ 0 h 17"/>
                  <a:gd name="T6" fmla="*/ 0 w 32"/>
                  <a:gd name="T7" fmla="*/ 0 h 17"/>
                  <a:gd name="T8" fmla="*/ 0 w 32"/>
                  <a:gd name="T9" fmla="*/ 16 h 17"/>
                  <a:gd name="T10" fmla="*/ 0 60000 65536"/>
                  <a:gd name="T11" fmla="*/ 0 60000 65536"/>
                  <a:gd name="T12" fmla="*/ 0 60000 65536"/>
                  <a:gd name="T13" fmla="*/ 0 60000 65536"/>
                  <a:gd name="T14" fmla="*/ 0 60000 65536"/>
                  <a:gd name="T15" fmla="*/ 0 w 32"/>
                  <a:gd name="T16" fmla="*/ 0 h 17"/>
                  <a:gd name="T17" fmla="*/ 32 w 32"/>
                  <a:gd name="T18" fmla="*/ 17 h 17"/>
                </a:gdLst>
                <a:ahLst/>
                <a:cxnLst>
                  <a:cxn ang="T10">
                    <a:pos x="T0" y="T1"/>
                  </a:cxn>
                  <a:cxn ang="T11">
                    <a:pos x="T2" y="T3"/>
                  </a:cxn>
                  <a:cxn ang="T12">
                    <a:pos x="T4" y="T5"/>
                  </a:cxn>
                  <a:cxn ang="T13">
                    <a:pos x="T6" y="T7"/>
                  </a:cxn>
                  <a:cxn ang="T14">
                    <a:pos x="T8" y="T9"/>
                  </a:cxn>
                </a:cxnLst>
                <a:rect l="T15" t="T16" r="T17" b="T18"/>
                <a:pathLst>
                  <a:path w="32" h="17">
                    <a:moveTo>
                      <a:pt x="0" y="16"/>
                    </a:moveTo>
                    <a:lnTo>
                      <a:pt x="31" y="16"/>
                    </a:lnTo>
                    <a:lnTo>
                      <a:pt x="31" y="0"/>
                    </a:lnTo>
                    <a:lnTo>
                      <a:pt x="0" y="0"/>
                    </a:lnTo>
                    <a:lnTo>
                      <a:pt x="0" y="16"/>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033" name="Freeform 685"/>
              <p:cNvSpPr>
                <a:spLocks/>
              </p:cNvSpPr>
              <p:nvPr/>
            </p:nvSpPr>
            <p:spPr bwMode="auto">
              <a:xfrm>
                <a:off x="1734" y="2873"/>
                <a:ext cx="97" cy="17"/>
              </a:xfrm>
              <a:custGeom>
                <a:avLst/>
                <a:gdLst>
                  <a:gd name="T0" fmla="*/ 0 w 97"/>
                  <a:gd name="T1" fmla="*/ 16 h 17"/>
                  <a:gd name="T2" fmla="*/ 96 w 97"/>
                  <a:gd name="T3" fmla="*/ 16 h 17"/>
                  <a:gd name="T4" fmla="*/ 96 w 97"/>
                  <a:gd name="T5" fmla="*/ 0 h 17"/>
                  <a:gd name="T6" fmla="*/ 0 w 97"/>
                  <a:gd name="T7" fmla="*/ 0 h 17"/>
                  <a:gd name="T8" fmla="*/ 0 w 97"/>
                  <a:gd name="T9" fmla="*/ 16 h 17"/>
                  <a:gd name="T10" fmla="*/ 0 60000 65536"/>
                  <a:gd name="T11" fmla="*/ 0 60000 65536"/>
                  <a:gd name="T12" fmla="*/ 0 60000 65536"/>
                  <a:gd name="T13" fmla="*/ 0 60000 65536"/>
                  <a:gd name="T14" fmla="*/ 0 60000 65536"/>
                  <a:gd name="T15" fmla="*/ 0 w 97"/>
                  <a:gd name="T16" fmla="*/ 0 h 17"/>
                  <a:gd name="T17" fmla="*/ 97 w 97"/>
                  <a:gd name="T18" fmla="*/ 17 h 17"/>
                </a:gdLst>
                <a:ahLst/>
                <a:cxnLst>
                  <a:cxn ang="T10">
                    <a:pos x="T0" y="T1"/>
                  </a:cxn>
                  <a:cxn ang="T11">
                    <a:pos x="T2" y="T3"/>
                  </a:cxn>
                  <a:cxn ang="T12">
                    <a:pos x="T4" y="T5"/>
                  </a:cxn>
                  <a:cxn ang="T13">
                    <a:pos x="T6" y="T7"/>
                  </a:cxn>
                  <a:cxn ang="T14">
                    <a:pos x="T8" y="T9"/>
                  </a:cxn>
                </a:cxnLst>
                <a:rect l="T15" t="T16" r="T17" b="T18"/>
                <a:pathLst>
                  <a:path w="97" h="17">
                    <a:moveTo>
                      <a:pt x="0" y="16"/>
                    </a:moveTo>
                    <a:lnTo>
                      <a:pt x="96" y="16"/>
                    </a:lnTo>
                    <a:lnTo>
                      <a:pt x="96" y="0"/>
                    </a:lnTo>
                    <a:lnTo>
                      <a:pt x="0" y="0"/>
                    </a:lnTo>
                    <a:lnTo>
                      <a:pt x="0" y="16"/>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034" name="Freeform 686"/>
              <p:cNvSpPr>
                <a:spLocks/>
              </p:cNvSpPr>
              <p:nvPr/>
            </p:nvSpPr>
            <p:spPr bwMode="auto">
              <a:xfrm>
                <a:off x="1832" y="2873"/>
                <a:ext cx="16" cy="17"/>
              </a:xfrm>
              <a:custGeom>
                <a:avLst/>
                <a:gdLst>
                  <a:gd name="T0" fmla="*/ 0 w 16"/>
                  <a:gd name="T1" fmla="*/ 16 h 17"/>
                  <a:gd name="T2" fmla="*/ 15 w 16"/>
                  <a:gd name="T3" fmla="*/ 16 h 17"/>
                  <a:gd name="T4" fmla="*/ 15 w 16"/>
                  <a:gd name="T5" fmla="*/ 0 h 17"/>
                  <a:gd name="T6" fmla="*/ 0 w 16"/>
                  <a:gd name="T7" fmla="*/ 0 h 17"/>
                  <a:gd name="T8" fmla="*/ 0 w 16"/>
                  <a:gd name="T9" fmla="*/ 16 h 17"/>
                  <a:gd name="T10" fmla="*/ 0 60000 65536"/>
                  <a:gd name="T11" fmla="*/ 0 60000 65536"/>
                  <a:gd name="T12" fmla="*/ 0 60000 65536"/>
                  <a:gd name="T13" fmla="*/ 0 60000 65536"/>
                  <a:gd name="T14" fmla="*/ 0 60000 65536"/>
                  <a:gd name="T15" fmla="*/ 0 w 16"/>
                  <a:gd name="T16" fmla="*/ 0 h 17"/>
                  <a:gd name="T17" fmla="*/ 16 w 16"/>
                  <a:gd name="T18" fmla="*/ 17 h 17"/>
                </a:gdLst>
                <a:ahLst/>
                <a:cxnLst>
                  <a:cxn ang="T10">
                    <a:pos x="T0" y="T1"/>
                  </a:cxn>
                  <a:cxn ang="T11">
                    <a:pos x="T2" y="T3"/>
                  </a:cxn>
                  <a:cxn ang="T12">
                    <a:pos x="T4" y="T5"/>
                  </a:cxn>
                  <a:cxn ang="T13">
                    <a:pos x="T6" y="T7"/>
                  </a:cxn>
                  <a:cxn ang="T14">
                    <a:pos x="T8" y="T9"/>
                  </a:cxn>
                </a:cxnLst>
                <a:rect l="T15" t="T16" r="T17" b="T18"/>
                <a:pathLst>
                  <a:path w="16" h="17">
                    <a:moveTo>
                      <a:pt x="0" y="16"/>
                    </a:moveTo>
                    <a:lnTo>
                      <a:pt x="15" y="16"/>
                    </a:lnTo>
                    <a:lnTo>
                      <a:pt x="15" y="0"/>
                    </a:lnTo>
                    <a:lnTo>
                      <a:pt x="0" y="0"/>
                    </a:lnTo>
                    <a:lnTo>
                      <a:pt x="0" y="16"/>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035" name="Freeform 687"/>
              <p:cNvSpPr>
                <a:spLocks/>
              </p:cNvSpPr>
              <p:nvPr/>
            </p:nvSpPr>
            <p:spPr bwMode="auto">
              <a:xfrm>
                <a:off x="1848" y="2873"/>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036" name="Freeform 688"/>
              <p:cNvSpPr>
                <a:spLocks/>
              </p:cNvSpPr>
              <p:nvPr/>
            </p:nvSpPr>
            <p:spPr bwMode="auto">
              <a:xfrm>
                <a:off x="1864" y="2873"/>
                <a:ext cx="16" cy="17"/>
              </a:xfrm>
              <a:custGeom>
                <a:avLst/>
                <a:gdLst>
                  <a:gd name="T0" fmla="*/ 0 w 16"/>
                  <a:gd name="T1" fmla="*/ 16 h 17"/>
                  <a:gd name="T2" fmla="*/ 15 w 16"/>
                  <a:gd name="T3" fmla="*/ 16 h 17"/>
                  <a:gd name="T4" fmla="*/ 15 w 16"/>
                  <a:gd name="T5" fmla="*/ 0 h 17"/>
                  <a:gd name="T6" fmla="*/ 0 w 16"/>
                  <a:gd name="T7" fmla="*/ 0 h 17"/>
                  <a:gd name="T8" fmla="*/ 0 w 16"/>
                  <a:gd name="T9" fmla="*/ 16 h 17"/>
                  <a:gd name="T10" fmla="*/ 0 60000 65536"/>
                  <a:gd name="T11" fmla="*/ 0 60000 65536"/>
                  <a:gd name="T12" fmla="*/ 0 60000 65536"/>
                  <a:gd name="T13" fmla="*/ 0 60000 65536"/>
                  <a:gd name="T14" fmla="*/ 0 60000 65536"/>
                  <a:gd name="T15" fmla="*/ 0 w 16"/>
                  <a:gd name="T16" fmla="*/ 0 h 17"/>
                  <a:gd name="T17" fmla="*/ 16 w 16"/>
                  <a:gd name="T18" fmla="*/ 17 h 17"/>
                </a:gdLst>
                <a:ahLst/>
                <a:cxnLst>
                  <a:cxn ang="T10">
                    <a:pos x="T0" y="T1"/>
                  </a:cxn>
                  <a:cxn ang="T11">
                    <a:pos x="T2" y="T3"/>
                  </a:cxn>
                  <a:cxn ang="T12">
                    <a:pos x="T4" y="T5"/>
                  </a:cxn>
                  <a:cxn ang="T13">
                    <a:pos x="T6" y="T7"/>
                  </a:cxn>
                  <a:cxn ang="T14">
                    <a:pos x="T8" y="T9"/>
                  </a:cxn>
                </a:cxnLst>
                <a:rect l="T15" t="T16" r="T17" b="T18"/>
                <a:pathLst>
                  <a:path w="16" h="17">
                    <a:moveTo>
                      <a:pt x="0" y="16"/>
                    </a:moveTo>
                    <a:lnTo>
                      <a:pt x="15" y="16"/>
                    </a:lnTo>
                    <a:lnTo>
                      <a:pt x="15" y="0"/>
                    </a:lnTo>
                    <a:lnTo>
                      <a:pt x="0" y="0"/>
                    </a:lnTo>
                    <a:lnTo>
                      <a:pt x="0" y="16"/>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037" name="Freeform 689"/>
              <p:cNvSpPr>
                <a:spLocks/>
              </p:cNvSpPr>
              <p:nvPr/>
            </p:nvSpPr>
            <p:spPr bwMode="auto">
              <a:xfrm>
                <a:off x="1881" y="2873"/>
                <a:ext cx="81" cy="17"/>
              </a:xfrm>
              <a:custGeom>
                <a:avLst/>
                <a:gdLst>
                  <a:gd name="T0" fmla="*/ 0 w 81"/>
                  <a:gd name="T1" fmla="*/ 16 h 17"/>
                  <a:gd name="T2" fmla="*/ 80 w 81"/>
                  <a:gd name="T3" fmla="*/ 16 h 17"/>
                  <a:gd name="T4" fmla="*/ 80 w 81"/>
                  <a:gd name="T5" fmla="*/ 0 h 17"/>
                  <a:gd name="T6" fmla="*/ 0 w 81"/>
                  <a:gd name="T7" fmla="*/ 0 h 17"/>
                  <a:gd name="T8" fmla="*/ 0 w 81"/>
                  <a:gd name="T9" fmla="*/ 16 h 17"/>
                  <a:gd name="T10" fmla="*/ 0 60000 65536"/>
                  <a:gd name="T11" fmla="*/ 0 60000 65536"/>
                  <a:gd name="T12" fmla="*/ 0 60000 65536"/>
                  <a:gd name="T13" fmla="*/ 0 60000 65536"/>
                  <a:gd name="T14" fmla="*/ 0 60000 65536"/>
                  <a:gd name="T15" fmla="*/ 0 w 81"/>
                  <a:gd name="T16" fmla="*/ 0 h 17"/>
                  <a:gd name="T17" fmla="*/ 81 w 81"/>
                  <a:gd name="T18" fmla="*/ 17 h 17"/>
                </a:gdLst>
                <a:ahLst/>
                <a:cxnLst>
                  <a:cxn ang="T10">
                    <a:pos x="T0" y="T1"/>
                  </a:cxn>
                  <a:cxn ang="T11">
                    <a:pos x="T2" y="T3"/>
                  </a:cxn>
                  <a:cxn ang="T12">
                    <a:pos x="T4" y="T5"/>
                  </a:cxn>
                  <a:cxn ang="T13">
                    <a:pos x="T6" y="T7"/>
                  </a:cxn>
                  <a:cxn ang="T14">
                    <a:pos x="T8" y="T9"/>
                  </a:cxn>
                </a:cxnLst>
                <a:rect l="T15" t="T16" r="T17" b="T18"/>
                <a:pathLst>
                  <a:path w="81" h="17">
                    <a:moveTo>
                      <a:pt x="0" y="16"/>
                    </a:moveTo>
                    <a:lnTo>
                      <a:pt x="80" y="16"/>
                    </a:lnTo>
                    <a:lnTo>
                      <a:pt x="80" y="0"/>
                    </a:lnTo>
                    <a:lnTo>
                      <a:pt x="0" y="0"/>
                    </a:lnTo>
                    <a:lnTo>
                      <a:pt x="0" y="16"/>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038" name="Freeform 690"/>
              <p:cNvSpPr>
                <a:spLocks/>
              </p:cNvSpPr>
              <p:nvPr/>
            </p:nvSpPr>
            <p:spPr bwMode="auto">
              <a:xfrm>
                <a:off x="1963" y="2873"/>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039" name="Freeform 691"/>
              <p:cNvSpPr>
                <a:spLocks/>
              </p:cNvSpPr>
              <p:nvPr/>
            </p:nvSpPr>
            <p:spPr bwMode="auto">
              <a:xfrm>
                <a:off x="1979" y="2873"/>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040" name="Freeform 692"/>
              <p:cNvSpPr>
                <a:spLocks/>
              </p:cNvSpPr>
              <p:nvPr/>
            </p:nvSpPr>
            <p:spPr bwMode="auto">
              <a:xfrm>
                <a:off x="1996" y="2873"/>
                <a:ext cx="64" cy="17"/>
              </a:xfrm>
              <a:custGeom>
                <a:avLst/>
                <a:gdLst>
                  <a:gd name="T0" fmla="*/ 0 w 64"/>
                  <a:gd name="T1" fmla="*/ 16 h 17"/>
                  <a:gd name="T2" fmla="*/ 63 w 64"/>
                  <a:gd name="T3" fmla="*/ 16 h 17"/>
                  <a:gd name="T4" fmla="*/ 63 w 64"/>
                  <a:gd name="T5" fmla="*/ 0 h 17"/>
                  <a:gd name="T6" fmla="*/ 0 w 64"/>
                  <a:gd name="T7" fmla="*/ 0 h 17"/>
                  <a:gd name="T8" fmla="*/ 0 w 64"/>
                  <a:gd name="T9" fmla="*/ 16 h 17"/>
                  <a:gd name="T10" fmla="*/ 0 60000 65536"/>
                  <a:gd name="T11" fmla="*/ 0 60000 65536"/>
                  <a:gd name="T12" fmla="*/ 0 60000 65536"/>
                  <a:gd name="T13" fmla="*/ 0 60000 65536"/>
                  <a:gd name="T14" fmla="*/ 0 60000 65536"/>
                  <a:gd name="T15" fmla="*/ 0 w 64"/>
                  <a:gd name="T16" fmla="*/ 0 h 17"/>
                  <a:gd name="T17" fmla="*/ 64 w 64"/>
                  <a:gd name="T18" fmla="*/ 17 h 17"/>
                </a:gdLst>
                <a:ahLst/>
                <a:cxnLst>
                  <a:cxn ang="T10">
                    <a:pos x="T0" y="T1"/>
                  </a:cxn>
                  <a:cxn ang="T11">
                    <a:pos x="T2" y="T3"/>
                  </a:cxn>
                  <a:cxn ang="T12">
                    <a:pos x="T4" y="T5"/>
                  </a:cxn>
                  <a:cxn ang="T13">
                    <a:pos x="T6" y="T7"/>
                  </a:cxn>
                  <a:cxn ang="T14">
                    <a:pos x="T8" y="T9"/>
                  </a:cxn>
                </a:cxnLst>
                <a:rect l="T15" t="T16" r="T17" b="T18"/>
                <a:pathLst>
                  <a:path w="64" h="17">
                    <a:moveTo>
                      <a:pt x="0" y="16"/>
                    </a:moveTo>
                    <a:lnTo>
                      <a:pt x="63" y="16"/>
                    </a:lnTo>
                    <a:lnTo>
                      <a:pt x="63" y="0"/>
                    </a:lnTo>
                    <a:lnTo>
                      <a:pt x="0" y="0"/>
                    </a:lnTo>
                    <a:lnTo>
                      <a:pt x="0" y="16"/>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041" name="Freeform 693"/>
              <p:cNvSpPr>
                <a:spLocks/>
              </p:cNvSpPr>
              <p:nvPr/>
            </p:nvSpPr>
            <p:spPr bwMode="auto">
              <a:xfrm>
                <a:off x="2062" y="2873"/>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042" name="Freeform 694"/>
              <p:cNvSpPr>
                <a:spLocks/>
              </p:cNvSpPr>
              <p:nvPr/>
            </p:nvSpPr>
            <p:spPr bwMode="auto">
              <a:xfrm>
                <a:off x="2078" y="2873"/>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043" name="Freeform 695"/>
              <p:cNvSpPr>
                <a:spLocks/>
              </p:cNvSpPr>
              <p:nvPr/>
            </p:nvSpPr>
            <p:spPr bwMode="auto">
              <a:xfrm>
                <a:off x="2095" y="2873"/>
                <a:ext cx="14" cy="17"/>
              </a:xfrm>
              <a:custGeom>
                <a:avLst/>
                <a:gdLst>
                  <a:gd name="T0" fmla="*/ 0 w 14"/>
                  <a:gd name="T1" fmla="*/ 16 h 17"/>
                  <a:gd name="T2" fmla="*/ 13 w 14"/>
                  <a:gd name="T3" fmla="*/ 16 h 17"/>
                  <a:gd name="T4" fmla="*/ 13 w 14"/>
                  <a:gd name="T5" fmla="*/ 0 h 17"/>
                  <a:gd name="T6" fmla="*/ 0 w 14"/>
                  <a:gd name="T7" fmla="*/ 0 h 17"/>
                  <a:gd name="T8" fmla="*/ 0 w 14"/>
                  <a:gd name="T9" fmla="*/ 16 h 17"/>
                  <a:gd name="T10" fmla="*/ 0 60000 65536"/>
                  <a:gd name="T11" fmla="*/ 0 60000 65536"/>
                  <a:gd name="T12" fmla="*/ 0 60000 65536"/>
                  <a:gd name="T13" fmla="*/ 0 60000 65536"/>
                  <a:gd name="T14" fmla="*/ 0 60000 65536"/>
                  <a:gd name="T15" fmla="*/ 0 w 14"/>
                  <a:gd name="T16" fmla="*/ 0 h 17"/>
                  <a:gd name="T17" fmla="*/ 14 w 14"/>
                  <a:gd name="T18" fmla="*/ 17 h 17"/>
                </a:gdLst>
                <a:ahLst/>
                <a:cxnLst>
                  <a:cxn ang="T10">
                    <a:pos x="T0" y="T1"/>
                  </a:cxn>
                  <a:cxn ang="T11">
                    <a:pos x="T2" y="T3"/>
                  </a:cxn>
                  <a:cxn ang="T12">
                    <a:pos x="T4" y="T5"/>
                  </a:cxn>
                  <a:cxn ang="T13">
                    <a:pos x="T6" y="T7"/>
                  </a:cxn>
                  <a:cxn ang="T14">
                    <a:pos x="T8" y="T9"/>
                  </a:cxn>
                </a:cxnLst>
                <a:rect l="T15" t="T16" r="T17" b="T18"/>
                <a:pathLst>
                  <a:path w="14" h="17">
                    <a:moveTo>
                      <a:pt x="0" y="16"/>
                    </a:moveTo>
                    <a:lnTo>
                      <a:pt x="13" y="16"/>
                    </a:lnTo>
                    <a:lnTo>
                      <a:pt x="13" y="0"/>
                    </a:lnTo>
                    <a:lnTo>
                      <a:pt x="0" y="0"/>
                    </a:lnTo>
                    <a:lnTo>
                      <a:pt x="0" y="16"/>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044" name="Freeform 696"/>
              <p:cNvSpPr>
                <a:spLocks/>
              </p:cNvSpPr>
              <p:nvPr/>
            </p:nvSpPr>
            <p:spPr bwMode="auto">
              <a:xfrm>
                <a:off x="1422" y="2857"/>
                <a:ext cx="15" cy="15"/>
              </a:xfrm>
              <a:custGeom>
                <a:avLst/>
                <a:gdLst>
                  <a:gd name="T0" fmla="*/ 0 w 15"/>
                  <a:gd name="T1" fmla="*/ 14 h 15"/>
                  <a:gd name="T2" fmla="*/ 14 w 15"/>
                  <a:gd name="T3" fmla="*/ 14 h 15"/>
                  <a:gd name="T4" fmla="*/ 14 w 15"/>
                  <a:gd name="T5" fmla="*/ 0 h 15"/>
                  <a:gd name="T6" fmla="*/ 0 w 15"/>
                  <a:gd name="T7" fmla="*/ 0 h 15"/>
                  <a:gd name="T8" fmla="*/ 0 w 15"/>
                  <a:gd name="T9" fmla="*/ 14 h 15"/>
                  <a:gd name="T10" fmla="*/ 0 60000 65536"/>
                  <a:gd name="T11" fmla="*/ 0 60000 65536"/>
                  <a:gd name="T12" fmla="*/ 0 60000 65536"/>
                  <a:gd name="T13" fmla="*/ 0 60000 65536"/>
                  <a:gd name="T14" fmla="*/ 0 60000 65536"/>
                  <a:gd name="T15" fmla="*/ 0 w 15"/>
                  <a:gd name="T16" fmla="*/ 0 h 15"/>
                  <a:gd name="T17" fmla="*/ 15 w 15"/>
                  <a:gd name="T18" fmla="*/ 15 h 15"/>
                </a:gdLst>
                <a:ahLst/>
                <a:cxnLst>
                  <a:cxn ang="T10">
                    <a:pos x="T0" y="T1"/>
                  </a:cxn>
                  <a:cxn ang="T11">
                    <a:pos x="T2" y="T3"/>
                  </a:cxn>
                  <a:cxn ang="T12">
                    <a:pos x="T4" y="T5"/>
                  </a:cxn>
                  <a:cxn ang="T13">
                    <a:pos x="T6" y="T7"/>
                  </a:cxn>
                  <a:cxn ang="T14">
                    <a:pos x="T8" y="T9"/>
                  </a:cxn>
                </a:cxnLst>
                <a:rect l="T15" t="T16" r="T17" b="T18"/>
                <a:pathLst>
                  <a:path w="15" h="15">
                    <a:moveTo>
                      <a:pt x="0" y="14"/>
                    </a:moveTo>
                    <a:lnTo>
                      <a:pt x="14" y="14"/>
                    </a:lnTo>
                    <a:lnTo>
                      <a:pt x="14" y="0"/>
                    </a:lnTo>
                    <a:lnTo>
                      <a:pt x="0" y="0"/>
                    </a:lnTo>
                    <a:lnTo>
                      <a:pt x="0" y="14"/>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045" name="Freeform 697"/>
              <p:cNvSpPr>
                <a:spLocks/>
              </p:cNvSpPr>
              <p:nvPr/>
            </p:nvSpPr>
            <p:spPr bwMode="auto">
              <a:xfrm>
                <a:off x="1438" y="2857"/>
                <a:ext cx="16" cy="15"/>
              </a:xfrm>
              <a:custGeom>
                <a:avLst/>
                <a:gdLst>
                  <a:gd name="T0" fmla="*/ 0 w 16"/>
                  <a:gd name="T1" fmla="*/ 14 h 15"/>
                  <a:gd name="T2" fmla="*/ 15 w 16"/>
                  <a:gd name="T3" fmla="*/ 14 h 15"/>
                  <a:gd name="T4" fmla="*/ 15 w 16"/>
                  <a:gd name="T5" fmla="*/ 0 h 15"/>
                  <a:gd name="T6" fmla="*/ 0 w 16"/>
                  <a:gd name="T7" fmla="*/ 0 h 15"/>
                  <a:gd name="T8" fmla="*/ 0 w 16"/>
                  <a:gd name="T9" fmla="*/ 14 h 15"/>
                  <a:gd name="T10" fmla="*/ 0 60000 65536"/>
                  <a:gd name="T11" fmla="*/ 0 60000 65536"/>
                  <a:gd name="T12" fmla="*/ 0 60000 65536"/>
                  <a:gd name="T13" fmla="*/ 0 60000 65536"/>
                  <a:gd name="T14" fmla="*/ 0 60000 65536"/>
                  <a:gd name="T15" fmla="*/ 0 w 16"/>
                  <a:gd name="T16" fmla="*/ 0 h 15"/>
                  <a:gd name="T17" fmla="*/ 16 w 16"/>
                  <a:gd name="T18" fmla="*/ 15 h 15"/>
                </a:gdLst>
                <a:ahLst/>
                <a:cxnLst>
                  <a:cxn ang="T10">
                    <a:pos x="T0" y="T1"/>
                  </a:cxn>
                  <a:cxn ang="T11">
                    <a:pos x="T2" y="T3"/>
                  </a:cxn>
                  <a:cxn ang="T12">
                    <a:pos x="T4" y="T5"/>
                  </a:cxn>
                  <a:cxn ang="T13">
                    <a:pos x="T6" y="T7"/>
                  </a:cxn>
                  <a:cxn ang="T14">
                    <a:pos x="T8" y="T9"/>
                  </a:cxn>
                </a:cxnLst>
                <a:rect l="T15" t="T16" r="T17" b="T18"/>
                <a:pathLst>
                  <a:path w="16" h="15">
                    <a:moveTo>
                      <a:pt x="0" y="14"/>
                    </a:moveTo>
                    <a:lnTo>
                      <a:pt x="15" y="14"/>
                    </a:lnTo>
                    <a:lnTo>
                      <a:pt x="15" y="0"/>
                    </a:lnTo>
                    <a:lnTo>
                      <a:pt x="0" y="0"/>
                    </a:lnTo>
                    <a:lnTo>
                      <a:pt x="0" y="14"/>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046" name="Freeform 698"/>
              <p:cNvSpPr>
                <a:spLocks/>
              </p:cNvSpPr>
              <p:nvPr/>
            </p:nvSpPr>
            <p:spPr bwMode="auto">
              <a:xfrm>
                <a:off x="1455" y="2857"/>
                <a:ext cx="14" cy="15"/>
              </a:xfrm>
              <a:custGeom>
                <a:avLst/>
                <a:gdLst>
                  <a:gd name="T0" fmla="*/ 0 w 14"/>
                  <a:gd name="T1" fmla="*/ 14 h 15"/>
                  <a:gd name="T2" fmla="*/ 13 w 14"/>
                  <a:gd name="T3" fmla="*/ 14 h 15"/>
                  <a:gd name="T4" fmla="*/ 13 w 14"/>
                  <a:gd name="T5" fmla="*/ 0 h 15"/>
                  <a:gd name="T6" fmla="*/ 0 w 14"/>
                  <a:gd name="T7" fmla="*/ 0 h 15"/>
                  <a:gd name="T8" fmla="*/ 0 w 14"/>
                  <a:gd name="T9" fmla="*/ 14 h 15"/>
                  <a:gd name="T10" fmla="*/ 0 60000 65536"/>
                  <a:gd name="T11" fmla="*/ 0 60000 65536"/>
                  <a:gd name="T12" fmla="*/ 0 60000 65536"/>
                  <a:gd name="T13" fmla="*/ 0 60000 65536"/>
                  <a:gd name="T14" fmla="*/ 0 60000 65536"/>
                  <a:gd name="T15" fmla="*/ 0 w 14"/>
                  <a:gd name="T16" fmla="*/ 0 h 15"/>
                  <a:gd name="T17" fmla="*/ 14 w 14"/>
                  <a:gd name="T18" fmla="*/ 15 h 15"/>
                </a:gdLst>
                <a:ahLst/>
                <a:cxnLst>
                  <a:cxn ang="T10">
                    <a:pos x="T0" y="T1"/>
                  </a:cxn>
                  <a:cxn ang="T11">
                    <a:pos x="T2" y="T3"/>
                  </a:cxn>
                  <a:cxn ang="T12">
                    <a:pos x="T4" y="T5"/>
                  </a:cxn>
                  <a:cxn ang="T13">
                    <a:pos x="T6" y="T7"/>
                  </a:cxn>
                  <a:cxn ang="T14">
                    <a:pos x="T8" y="T9"/>
                  </a:cxn>
                </a:cxnLst>
                <a:rect l="T15" t="T16" r="T17" b="T18"/>
                <a:pathLst>
                  <a:path w="14" h="15">
                    <a:moveTo>
                      <a:pt x="0" y="14"/>
                    </a:moveTo>
                    <a:lnTo>
                      <a:pt x="13" y="14"/>
                    </a:lnTo>
                    <a:lnTo>
                      <a:pt x="13" y="0"/>
                    </a:lnTo>
                    <a:lnTo>
                      <a:pt x="0" y="0"/>
                    </a:lnTo>
                    <a:lnTo>
                      <a:pt x="0" y="14"/>
                    </a:lnTo>
                  </a:path>
                </a:pathLst>
              </a:custGeom>
              <a:solidFill>
                <a:srgbClr val="A0C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047" name="Freeform 699"/>
              <p:cNvSpPr>
                <a:spLocks/>
              </p:cNvSpPr>
              <p:nvPr/>
            </p:nvSpPr>
            <p:spPr bwMode="auto">
              <a:xfrm>
                <a:off x="1471" y="2857"/>
                <a:ext cx="15" cy="15"/>
              </a:xfrm>
              <a:custGeom>
                <a:avLst/>
                <a:gdLst>
                  <a:gd name="T0" fmla="*/ 0 w 15"/>
                  <a:gd name="T1" fmla="*/ 14 h 15"/>
                  <a:gd name="T2" fmla="*/ 14 w 15"/>
                  <a:gd name="T3" fmla="*/ 14 h 15"/>
                  <a:gd name="T4" fmla="*/ 14 w 15"/>
                  <a:gd name="T5" fmla="*/ 0 h 15"/>
                  <a:gd name="T6" fmla="*/ 0 w 15"/>
                  <a:gd name="T7" fmla="*/ 0 h 15"/>
                  <a:gd name="T8" fmla="*/ 0 w 15"/>
                  <a:gd name="T9" fmla="*/ 14 h 15"/>
                  <a:gd name="T10" fmla="*/ 0 60000 65536"/>
                  <a:gd name="T11" fmla="*/ 0 60000 65536"/>
                  <a:gd name="T12" fmla="*/ 0 60000 65536"/>
                  <a:gd name="T13" fmla="*/ 0 60000 65536"/>
                  <a:gd name="T14" fmla="*/ 0 60000 65536"/>
                  <a:gd name="T15" fmla="*/ 0 w 15"/>
                  <a:gd name="T16" fmla="*/ 0 h 15"/>
                  <a:gd name="T17" fmla="*/ 15 w 15"/>
                  <a:gd name="T18" fmla="*/ 15 h 15"/>
                </a:gdLst>
                <a:ahLst/>
                <a:cxnLst>
                  <a:cxn ang="T10">
                    <a:pos x="T0" y="T1"/>
                  </a:cxn>
                  <a:cxn ang="T11">
                    <a:pos x="T2" y="T3"/>
                  </a:cxn>
                  <a:cxn ang="T12">
                    <a:pos x="T4" y="T5"/>
                  </a:cxn>
                  <a:cxn ang="T13">
                    <a:pos x="T6" y="T7"/>
                  </a:cxn>
                  <a:cxn ang="T14">
                    <a:pos x="T8" y="T9"/>
                  </a:cxn>
                </a:cxnLst>
                <a:rect l="T15" t="T16" r="T17" b="T18"/>
                <a:pathLst>
                  <a:path w="15" h="15">
                    <a:moveTo>
                      <a:pt x="0" y="14"/>
                    </a:moveTo>
                    <a:lnTo>
                      <a:pt x="14" y="14"/>
                    </a:lnTo>
                    <a:lnTo>
                      <a:pt x="14" y="0"/>
                    </a:lnTo>
                    <a:lnTo>
                      <a:pt x="0" y="0"/>
                    </a:lnTo>
                    <a:lnTo>
                      <a:pt x="0" y="14"/>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048" name="Freeform 700"/>
              <p:cNvSpPr>
                <a:spLocks/>
              </p:cNvSpPr>
              <p:nvPr/>
            </p:nvSpPr>
            <p:spPr bwMode="auto">
              <a:xfrm>
                <a:off x="1487" y="2857"/>
                <a:ext cx="97" cy="15"/>
              </a:xfrm>
              <a:custGeom>
                <a:avLst/>
                <a:gdLst>
                  <a:gd name="T0" fmla="*/ 0 w 97"/>
                  <a:gd name="T1" fmla="*/ 14 h 15"/>
                  <a:gd name="T2" fmla="*/ 96 w 97"/>
                  <a:gd name="T3" fmla="*/ 14 h 15"/>
                  <a:gd name="T4" fmla="*/ 96 w 97"/>
                  <a:gd name="T5" fmla="*/ 0 h 15"/>
                  <a:gd name="T6" fmla="*/ 0 w 97"/>
                  <a:gd name="T7" fmla="*/ 0 h 15"/>
                  <a:gd name="T8" fmla="*/ 0 w 97"/>
                  <a:gd name="T9" fmla="*/ 14 h 15"/>
                  <a:gd name="T10" fmla="*/ 0 60000 65536"/>
                  <a:gd name="T11" fmla="*/ 0 60000 65536"/>
                  <a:gd name="T12" fmla="*/ 0 60000 65536"/>
                  <a:gd name="T13" fmla="*/ 0 60000 65536"/>
                  <a:gd name="T14" fmla="*/ 0 60000 65536"/>
                  <a:gd name="T15" fmla="*/ 0 w 97"/>
                  <a:gd name="T16" fmla="*/ 0 h 15"/>
                  <a:gd name="T17" fmla="*/ 97 w 97"/>
                  <a:gd name="T18" fmla="*/ 15 h 15"/>
                </a:gdLst>
                <a:ahLst/>
                <a:cxnLst>
                  <a:cxn ang="T10">
                    <a:pos x="T0" y="T1"/>
                  </a:cxn>
                  <a:cxn ang="T11">
                    <a:pos x="T2" y="T3"/>
                  </a:cxn>
                  <a:cxn ang="T12">
                    <a:pos x="T4" y="T5"/>
                  </a:cxn>
                  <a:cxn ang="T13">
                    <a:pos x="T6" y="T7"/>
                  </a:cxn>
                  <a:cxn ang="T14">
                    <a:pos x="T8" y="T9"/>
                  </a:cxn>
                </a:cxnLst>
                <a:rect l="T15" t="T16" r="T17" b="T18"/>
                <a:pathLst>
                  <a:path w="97" h="15">
                    <a:moveTo>
                      <a:pt x="0" y="14"/>
                    </a:moveTo>
                    <a:lnTo>
                      <a:pt x="96" y="14"/>
                    </a:lnTo>
                    <a:lnTo>
                      <a:pt x="96" y="0"/>
                    </a:lnTo>
                    <a:lnTo>
                      <a:pt x="0" y="0"/>
                    </a:lnTo>
                    <a:lnTo>
                      <a:pt x="0" y="14"/>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049" name="Freeform 701"/>
              <p:cNvSpPr>
                <a:spLocks/>
              </p:cNvSpPr>
              <p:nvPr/>
            </p:nvSpPr>
            <p:spPr bwMode="auto">
              <a:xfrm>
                <a:off x="1585" y="2857"/>
                <a:ext cx="16" cy="15"/>
              </a:xfrm>
              <a:custGeom>
                <a:avLst/>
                <a:gdLst>
                  <a:gd name="T0" fmla="*/ 0 w 16"/>
                  <a:gd name="T1" fmla="*/ 14 h 15"/>
                  <a:gd name="T2" fmla="*/ 15 w 16"/>
                  <a:gd name="T3" fmla="*/ 14 h 15"/>
                  <a:gd name="T4" fmla="*/ 15 w 16"/>
                  <a:gd name="T5" fmla="*/ 0 h 15"/>
                  <a:gd name="T6" fmla="*/ 0 w 16"/>
                  <a:gd name="T7" fmla="*/ 0 h 15"/>
                  <a:gd name="T8" fmla="*/ 0 w 16"/>
                  <a:gd name="T9" fmla="*/ 14 h 15"/>
                  <a:gd name="T10" fmla="*/ 0 60000 65536"/>
                  <a:gd name="T11" fmla="*/ 0 60000 65536"/>
                  <a:gd name="T12" fmla="*/ 0 60000 65536"/>
                  <a:gd name="T13" fmla="*/ 0 60000 65536"/>
                  <a:gd name="T14" fmla="*/ 0 60000 65536"/>
                  <a:gd name="T15" fmla="*/ 0 w 16"/>
                  <a:gd name="T16" fmla="*/ 0 h 15"/>
                  <a:gd name="T17" fmla="*/ 16 w 16"/>
                  <a:gd name="T18" fmla="*/ 15 h 15"/>
                </a:gdLst>
                <a:ahLst/>
                <a:cxnLst>
                  <a:cxn ang="T10">
                    <a:pos x="T0" y="T1"/>
                  </a:cxn>
                  <a:cxn ang="T11">
                    <a:pos x="T2" y="T3"/>
                  </a:cxn>
                  <a:cxn ang="T12">
                    <a:pos x="T4" y="T5"/>
                  </a:cxn>
                  <a:cxn ang="T13">
                    <a:pos x="T6" y="T7"/>
                  </a:cxn>
                  <a:cxn ang="T14">
                    <a:pos x="T8" y="T9"/>
                  </a:cxn>
                </a:cxnLst>
                <a:rect l="T15" t="T16" r="T17" b="T18"/>
                <a:pathLst>
                  <a:path w="16" h="15">
                    <a:moveTo>
                      <a:pt x="0" y="14"/>
                    </a:moveTo>
                    <a:lnTo>
                      <a:pt x="15" y="14"/>
                    </a:lnTo>
                    <a:lnTo>
                      <a:pt x="15" y="0"/>
                    </a:lnTo>
                    <a:lnTo>
                      <a:pt x="0" y="0"/>
                    </a:lnTo>
                    <a:lnTo>
                      <a:pt x="0" y="14"/>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050" name="Freeform 702"/>
              <p:cNvSpPr>
                <a:spLocks/>
              </p:cNvSpPr>
              <p:nvPr/>
            </p:nvSpPr>
            <p:spPr bwMode="auto">
              <a:xfrm>
                <a:off x="1602" y="2857"/>
                <a:ext cx="98" cy="15"/>
              </a:xfrm>
              <a:custGeom>
                <a:avLst/>
                <a:gdLst>
                  <a:gd name="T0" fmla="*/ 0 w 98"/>
                  <a:gd name="T1" fmla="*/ 14 h 15"/>
                  <a:gd name="T2" fmla="*/ 97 w 98"/>
                  <a:gd name="T3" fmla="*/ 14 h 15"/>
                  <a:gd name="T4" fmla="*/ 97 w 98"/>
                  <a:gd name="T5" fmla="*/ 0 h 15"/>
                  <a:gd name="T6" fmla="*/ 0 w 98"/>
                  <a:gd name="T7" fmla="*/ 0 h 15"/>
                  <a:gd name="T8" fmla="*/ 0 w 98"/>
                  <a:gd name="T9" fmla="*/ 14 h 15"/>
                  <a:gd name="T10" fmla="*/ 0 60000 65536"/>
                  <a:gd name="T11" fmla="*/ 0 60000 65536"/>
                  <a:gd name="T12" fmla="*/ 0 60000 65536"/>
                  <a:gd name="T13" fmla="*/ 0 60000 65536"/>
                  <a:gd name="T14" fmla="*/ 0 60000 65536"/>
                  <a:gd name="T15" fmla="*/ 0 w 98"/>
                  <a:gd name="T16" fmla="*/ 0 h 15"/>
                  <a:gd name="T17" fmla="*/ 98 w 98"/>
                  <a:gd name="T18" fmla="*/ 15 h 15"/>
                </a:gdLst>
                <a:ahLst/>
                <a:cxnLst>
                  <a:cxn ang="T10">
                    <a:pos x="T0" y="T1"/>
                  </a:cxn>
                  <a:cxn ang="T11">
                    <a:pos x="T2" y="T3"/>
                  </a:cxn>
                  <a:cxn ang="T12">
                    <a:pos x="T4" y="T5"/>
                  </a:cxn>
                  <a:cxn ang="T13">
                    <a:pos x="T6" y="T7"/>
                  </a:cxn>
                  <a:cxn ang="T14">
                    <a:pos x="T8" y="T9"/>
                  </a:cxn>
                </a:cxnLst>
                <a:rect l="T15" t="T16" r="T17" b="T18"/>
                <a:pathLst>
                  <a:path w="98" h="15">
                    <a:moveTo>
                      <a:pt x="0" y="14"/>
                    </a:moveTo>
                    <a:lnTo>
                      <a:pt x="97" y="14"/>
                    </a:lnTo>
                    <a:lnTo>
                      <a:pt x="97" y="0"/>
                    </a:lnTo>
                    <a:lnTo>
                      <a:pt x="0" y="0"/>
                    </a:lnTo>
                    <a:lnTo>
                      <a:pt x="0" y="14"/>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051" name="Freeform 703"/>
              <p:cNvSpPr>
                <a:spLocks/>
              </p:cNvSpPr>
              <p:nvPr/>
            </p:nvSpPr>
            <p:spPr bwMode="auto">
              <a:xfrm>
                <a:off x="1700" y="2857"/>
                <a:ext cx="16" cy="15"/>
              </a:xfrm>
              <a:custGeom>
                <a:avLst/>
                <a:gdLst>
                  <a:gd name="T0" fmla="*/ 0 w 16"/>
                  <a:gd name="T1" fmla="*/ 14 h 15"/>
                  <a:gd name="T2" fmla="*/ 15 w 16"/>
                  <a:gd name="T3" fmla="*/ 14 h 15"/>
                  <a:gd name="T4" fmla="*/ 15 w 16"/>
                  <a:gd name="T5" fmla="*/ 0 h 15"/>
                  <a:gd name="T6" fmla="*/ 0 w 16"/>
                  <a:gd name="T7" fmla="*/ 0 h 15"/>
                  <a:gd name="T8" fmla="*/ 0 w 16"/>
                  <a:gd name="T9" fmla="*/ 14 h 15"/>
                  <a:gd name="T10" fmla="*/ 0 60000 65536"/>
                  <a:gd name="T11" fmla="*/ 0 60000 65536"/>
                  <a:gd name="T12" fmla="*/ 0 60000 65536"/>
                  <a:gd name="T13" fmla="*/ 0 60000 65536"/>
                  <a:gd name="T14" fmla="*/ 0 60000 65536"/>
                  <a:gd name="T15" fmla="*/ 0 w 16"/>
                  <a:gd name="T16" fmla="*/ 0 h 15"/>
                  <a:gd name="T17" fmla="*/ 16 w 16"/>
                  <a:gd name="T18" fmla="*/ 15 h 15"/>
                </a:gdLst>
                <a:ahLst/>
                <a:cxnLst>
                  <a:cxn ang="T10">
                    <a:pos x="T0" y="T1"/>
                  </a:cxn>
                  <a:cxn ang="T11">
                    <a:pos x="T2" y="T3"/>
                  </a:cxn>
                  <a:cxn ang="T12">
                    <a:pos x="T4" y="T5"/>
                  </a:cxn>
                  <a:cxn ang="T13">
                    <a:pos x="T6" y="T7"/>
                  </a:cxn>
                  <a:cxn ang="T14">
                    <a:pos x="T8" y="T9"/>
                  </a:cxn>
                </a:cxnLst>
                <a:rect l="T15" t="T16" r="T17" b="T18"/>
                <a:pathLst>
                  <a:path w="16" h="15">
                    <a:moveTo>
                      <a:pt x="0" y="14"/>
                    </a:moveTo>
                    <a:lnTo>
                      <a:pt x="15" y="14"/>
                    </a:lnTo>
                    <a:lnTo>
                      <a:pt x="15" y="0"/>
                    </a:lnTo>
                    <a:lnTo>
                      <a:pt x="0" y="0"/>
                    </a:lnTo>
                    <a:lnTo>
                      <a:pt x="0" y="14"/>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052" name="Freeform 704"/>
              <p:cNvSpPr>
                <a:spLocks/>
              </p:cNvSpPr>
              <p:nvPr/>
            </p:nvSpPr>
            <p:spPr bwMode="auto">
              <a:xfrm>
                <a:off x="1717" y="2857"/>
                <a:ext cx="32" cy="15"/>
              </a:xfrm>
              <a:custGeom>
                <a:avLst/>
                <a:gdLst>
                  <a:gd name="T0" fmla="*/ 0 w 32"/>
                  <a:gd name="T1" fmla="*/ 14 h 15"/>
                  <a:gd name="T2" fmla="*/ 31 w 32"/>
                  <a:gd name="T3" fmla="*/ 14 h 15"/>
                  <a:gd name="T4" fmla="*/ 31 w 32"/>
                  <a:gd name="T5" fmla="*/ 0 h 15"/>
                  <a:gd name="T6" fmla="*/ 0 w 32"/>
                  <a:gd name="T7" fmla="*/ 0 h 15"/>
                  <a:gd name="T8" fmla="*/ 0 w 32"/>
                  <a:gd name="T9" fmla="*/ 14 h 15"/>
                  <a:gd name="T10" fmla="*/ 0 60000 65536"/>
                  <a:gd name="T11" fmla="*/ 0 60000 65536"/>
                  <a:gd name="T12" fmla="*/ 0 60000 65536"/>
                  <a:gd name="T13" fmla="*/ 0 60000 65536"/>
                  <a:gd name="T14" fmla="*/ 0 60000 65536"/>
                  <a:gd name="T15" fmla="*/ 0 w 32"/>
                  <a:gd name="T16" fmla="*/ 0 h 15"/>
                  <a:gd name="T17" fmla="*/ 32 w 32"/>
                  <a:gd name="T18" fmla="*/ 15 h 15"/>
                </a:gdLst>
                <a:ahLst/>
                <a:cxnLst>
                  <a:cxn ang="T10">
                    <a:pos x="T0" y="T1"/>
                  </a:cxn>
                  <a:cxn ang="T11">
                    <a:pos x="T2" y="T3"/>
                  </a:cxn>
                  <a:cxn ang="T12">
                    <a:pos x="T4" y="T5"/>
                  </a:cxn>
                  <a:cxn ang="T13">
                    <a:pos x="T6" y="T7"/>
                  </a:cxn>
                  <a:cxn ang="T14">
                    <a:pos x="T8" y="T9"/>
                  </a:cxn>
                </a:cxnLst>
                <a:rect l="T15" t="T16" r="T17" b="T18"/>
                <a:pathLst>
                  <a:path w="32" h="15">
                    <a:moveTo>
                      <a:pt x="0" y="14"/>
                    </a:moveTo>
                    <a:lnTo>
                      <a:pt x="31" y="14"/>
                    </a:lnTo>
                    <a:lnTo>
                      <a:pt x="31" y="0"/>
                    </a:lnTo>
                    <a:lnTo>
                      <a:pt x="0" y="0"/>
                    </a:lnTo>
                    <a:lnTo>
                      <a:pt x="0" y="14"/>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053" name="Freeform 705"/>
              <p:cNvSpPr>
                <a:spLocks/>
              </p:cNvSpPr>
              <p:nvPr/>
            </p:nvSpPr>
            <p:spPr bwMode="auto">
              <a:xfrm>
                <a:off x="1750" y="2857"/>
                <a:ext cx="31" cy="15"/>
              </a:xfrm>
              <a:custGeom>
                <a:avLst/>
                <a:gdLst>
                  <a:gd name="T0" fmla="*/ 0 w 31"/>
                  <a:gd name="T1" fmla="*/ 14 h 15"/>
                  <a:gd name="T2" fmla="*/ 30 w 31"/>
                  <a:gd name="T3" fmla="*/ 14 h 15"/>
                  <a:gd name="T4" fmla="*/ 30 w 31"/>
                  <a:gd name="T5" fmla="*/ 0 h 15"/>
                  <a:gd name="T6" fmla="*/ 0 w 31"/>
                  <a:gd name="T7" fmla="*/ 0 h 15"/>
                  <a:gd name="T8" fmla="*/ 0 w 31"/>
                  <a:gd name="T9" fmla="*/ 14 h 15"/>
                  <a:gd name="T10" fmla="*/ 0 60000 65536"/>
                  <a:gd name="T11" fmla="*/ 0 60000 65536"/>
                  <a:gd name="T12" fmla="*/ 0 60000 65536"/>
                  <a:gd name="T13" fmla="*/ 0 60000 65536"/>
                  <a:gd name="T14" fmla="*/ 0 60000 65536"/>
                  <a:gd name="T15" fmla="*/ 0 w 31"/>
                  <a:gd name="T16" fmla="*/ 0 h 15"/>
                  <a:gd name="T17" fmla="*/ 31 w 31"/>
                  <a:gd name="T18" fmla="*/ 15 h 15"/>
                </a:gdLst>
                <a:ahLst/>
                <a:cxnLst>
                  <a:cxn ang="T10">
                    <a:pos x="T0" y="T1"/>
                  </a:cxn>
                  <a:cxn ang="T11">
                    <a:pos x="T2" y="T3"/>
                  </a:cxn>
                  <a:cxn ang="T12">
                    <a:pos x="T4" y="T5"/>
                  </a:cxn>
                  <a:cxn ang="T13">
                    <a:pos x="T6" y="T7"/>
                  </a:cxn>
                  <a:cxn ang="T14">
                    <a:pos x="T8" y="T9"/>
                  </a:cxn>
                </a:cxnLst>
                <a:rect l="T15" t="T16" r="T17" b="T18"/>
                <a:pathLst>
                  <a:path w="31" h="15">
                    <a:moveTo>
                      <a:pt x="0" y="14"/>
                    </a:moveTo>
                    <a:lnTo>
                      <a:pt x="30" y="14"/>
                    </a:lnTo>
                    <a:lnTo>
                      <a:pt x="30" y="0"/>
                    </a:lnTo>
                    <a:lnTo>
                      <a:pt x="0" y="0"/>
                    </a:lnTo>
                    <a:lnTo>
                      <a:pt x="0" y="14"/>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054" name="Freeform 706"/>
              <p:cNvSpPr>
                <a:spLocks/>
              </p:cNvSpPr>
              <p:nvPr/>
            </p:nvSpPr>
            <p:spPr bwMode="auto">
              <a:xfrm>
                <a:off x="1783" y="2857"/>
                <a:ext cx="310" cy="15"/>
              </a:xfrm>
              <a:custGeom>
                <a:avLst/>
                <a:gdLst>
                  <a:gd name="T0" fmla="*/ 0 w 310"/>
                  <a:gd name="T1" fmla="*/ 14 h 15"/>
                  <a:gd name="T2" fmla="*/ 309 w 310"/>
                  <a:gd name="T3" fmla="*/ 14 h 15"/>
                  <a:gd name="T4" fmla="*/ 309 w 310"/>
                  <a:gd name="T5" fmla="*/ 0 h 15"/>
                  <a:gd name="T6" fmla="*/ 0 w 310"/>
                  <a:gd name="T7" fmla="*/ 0 h 15"/>
                  <a:gd name="T8" fmla="*/ 0 w 310"/>
                  <a:gd name="T9" fmla="*/ 14 h 15"/>
                  <a:gd name="T10" fmla="*/ 0 60000 65536"/>
                  <a:gd name="T11" fmla="*/ 0 60000 65536"/>
                  <a:gd name="T12" fmla="*/ 0 60000 65536"/>
                  <a:gd name="T13" fmla="*/ 0 60000 65536"/>
                  <a:gd name="T14" fmla="*/ 0 60000 65536"/>
                  <a:gd name="T15" fmla="*/ 0 w 310"/>
                  <a:gd name="T16" fmla="*/ 0 h 15"/>
                  <a:gd name="T17" fmla="*/ 310 w 310"/>
                  <a:gd name="T18" fmla="*/ 15 h 15"/>
                </a:gdLst>
                <a:ahLst/>
                <a:cxnLst>
                  <a:cxn ang="T10">
                    <a:pos x="T0" y="T1"/>
                  </a:cxn>
                  <a:cxn ang="T11">
                    <a:pos x="T2" y="T3"/>
                  </a:cxn>
                  <a:cxn ang="T12">
                    <a:pos x="T4" y="T5"/>
                  </a:cxn>
                  <a:cxn ang="T13">
                    <a:pos x="T6" y="T7"/>
                  </a:cxn>
                  <a:cxn ang="T14">
                    <a:pos x="T8" y="T9"/>
                  </a:cxn>
                </a:cxnLst>
                <a:rect l="T15" t="T16" r="T17" b="T18"/>
                <a:pathLst>
                  <a:path w="310" h="15">
                    <a:moveTo>
                      <a:pt x="0" y="14"/>
                    </a:moveTo>
                    <a:lnTo>
                      <a:pt x="309" y="14"/>
                    </a:lnTo>
                    <a:lnTo>
                      <a:pt x="309" y="0"/>
                    </a:lnTo>
                    <a:lnTo>
                      <a:pt x="0" y="0"/>
                    </a:lnTo>
                    <a:lnTo>
                      <a:pt x="0" y="14"/>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055" name="Freeform 707"/>
              <p:cNvSpPr>
                <a:spLocks/>
              </p:cNvSpPr>
              <p:nvPr/>
            </p:nvSpPr>
            <p:spPr bwMode="auto">
              <a:xfrm>
                <a:off x="2095" y="2857"/>
                <a:ext cx="14" cy="15"/>
              </a:xfrm>
              <a:custGeom>
                <a:avLst/>
                <a:gdLst>
                  <a:gd name="T0" fmla="*/ 0 w 14"/>
                  <a:gd name="T1" fmla="*/ 14 h 15"/>
                  <a:gd name="T2" fmla="*/ 13 w 14"/>
                  <a:gd name="T3" fmla="*/ 14 h 15"/>
                  <a:gd name="T4" fmla="*/ 13 w 14"/>
                  <a:gd name="T5" fmla="*/ 0 h 15"/>
                  <a:gd name="T6" fmla="*/ 0 w 14"/>
                  <a:gd name="T7" fmla="*/ 0 h 15"/>
                  <a:gd name="T8" fmla="*/ 0 w 14"/>
                  <a:gd name="T9" fmla="*/ 14 h 15"/>
                  <a:gd name="T10" fmla="*/ 0 60000 65536"/>
                  <a:gd name="T11" fmla="*/ 0 60000 65536"/>
                  <a:gd name="T12" fmla="*/ 0 60000 65536"/>
                  <a:gd name="T13" fmla="*/ 0 60000 65536"/>
                  <a:gd name="T14" fmla="*/ 0 60000 65536"/>
                  <a:gd name="T15" fmla="*/ 0 w 14"/>
                  <a:gd name="T16" fmla="*/ 0 h 15"/>
                  <a:gd name="T17" fmla="*/ 14 w 14"/>
                  <a:gd name="T18" fmla="*/ 15 h 15"/>
                </a:gdLst>
                <a:ahLst/>
                <a:cxnLst>
                  <a:cxn ang="T10">
                    <a:pos x="T0" y="T1"/>
                  </a:cxn>
                  <a:cxn ang="T11">
                    <a:pos x="T2" y="T3"/>
                  </a:cxn>
                  <a:cxn ang="T12">
                    <a:pos x="T4" y="T5"/>
                  </a:cxn>
                  <a:cxn ang="T13">
                    <a:pos x="T6" y="T7"/>
                  </a:cxn>
                  <a:cxn ang="T14">
                    <a:pos x="T8" y="T9"/>
                  </a:cxn>
                </a:cxnLst>
                <a:rect l="T15" t="T16" r="T17" b="T18"/>
                <a:pathLst>
                  <a:path w="14" h="15">
                    <a:moveTo>
                      <a:pt x="0" y="14"/>
                    </a:moveTo>
                    <a:lnTo>
                      <a:pt x="13" y="14"/>
                    </a:lnTo>
                    <a:lnTo>
                      <a:pt x="13" y="0"/>
                    </a:lnTo>
                    <a:lnTo>
                      <a:pt x="0" y="0"/>
                    </a:lnTo>
                    <a:lnTo>
                      <a:pt x="0" y="14"/>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056" name="Freeform 708"/>
              <p:cNvSpPr>
                <a:spLocks/>
              </p:cNvSpPr>
              <p:nvPr/>
            </p:nvSpPr>
            <p:spPr bwMode="auto">
              <a:xfrm>
                <a:off x="1438" y="2838"/>
                <a:ext cx="48" cy="16"/>
              </a:xfrm>
              <a:custGeom>
                <a:avLst/>
                <a:gdLst>
                  <a:gd name="T0" fmla="*/ 0 w 48"/>
                  <a:gd name="T1" fmla="*/ 15 h 16"/>
                  <a:gd name="T2" fmla="*/ 47 w 48"/>
                  <a:gd name="T3" fmla="*/ 15 h 16"/>
                  <a:gd name="T4" fmla="*/ 47 w 48"/>
                  <a:gd name="T5" fmla="*/ 0 h 16"/>
                  <a:gd name="T6" fmla="*/ 0 w 48"/>
                  <a:gd name="T7" fmla="*/ 0 h 16"/>
                  <a:gd name="T8" fmla="*/ 0 w 48"/>
                  <a:gd name="T9" fmla="*/ 15 h 16"/>
                  <a:gd name="T10" fmla="*/ 0 60000 65536"/>
                  <a:gd name="T11" fmla="*/ 0 60000 65536"/>
                  <a:gd name="T12" fmla="*/ 0 60000 65536"/>
                  <a:gd name="T13" fmla="*/ 0 60000 65536"/>
                  <a:gd name="T14" fmla="*/ 0 60000 65536"/>
                  <a:gd name="T15" fmla="*/ 0 w 48"/>
                  <a:gd name="T16" fmla="*/ 0 h 16"/>
                  <a:gd name="T17" fmla="*/ 48 w 48"/>
                  <a:gd name="T18" fmla="*/ 16 h 16"/>
                </a:gdLst>
                <a:ahLst/>
                <a:cxnLst>
                  <a:cxn ang="T10">
                    <a:pos x="T0" y="T1"/>
                  </a:cxn>
                  <a:cxn ang="T11">
                    <a:pos x="T2" y="T3"/>
                  </a:cxn>
                  <a:cxn ang="T12">
                    <a:pos x="T4" y="T5"/>
                  </a:cxn>
                  <a:cxn ang="T13">
                    <a:pos x="T6" y="T7"/>
                  </a:cxn>
                  <a:cxn ang="T14">
                    <a:pos x="T8" y="T9"/>
                  </a:cxn>
                </a:cxnLst>
                <a:rect l="T15" t="T16" r="T17" b="T18"/>
                <a:pathLst>
                  <a:path w="48" h="16">
                    <a:moveTo>
                      <a:pt x="0" y="15"/>
                    </a:moveTo>
                    <a:lnTo>
                      <a:pt x="47" y="15"/>
                    </a:lnTo>
                    <a:lnTo>
                      <a:pt x="47" y="0"/>
                    </a:lnTo>
                    <a:lnTo>
                      <a:pt x="0" y="0"/>
                    </a:lnTo>
                    <a:lnTo>
                      <a:pt x="0" y="15"/>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057" name="Freeform 709"/>
              <p:cNvSpPr>
                <a:spLocks/>
              </p:cNvSpPr>
              <p:nvPr/>
            </p:nvSpPr>
            <p:spPr bwMode="auto">
              <a:xfrm>
                <a:off x="1487" y="2838"/>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058" name="Freeform 710"/>
              <p:cNvSpPr>
                <a:spLocks/>
              </p:cNvSpPr>
              <p:nvPr/>
            </p:nvSpPr>
            <p:spPr bwMode="auto">
              <a:xfrm>
                <a:off x="1503" y="2838"/>
                <a:ext cx="16" cy="16"/>
              </a:xfrm>
              <a:custGeom>
                <a:avLst/>
                <a:gdLst>
                  <a:gd name="T0" fmla="*/ 0 w 16"/>
                  <a:gd name="T1" fmla="*/ 15 h 16"/>
                  <a:gd name="T2" fmla="*/ 15 w 16"/>
                  <a:gd name="T3" fmla="*/ 15 h 16"/>
                  <a:gd name="T4" fmla="*/ 15 w 16"/>
                  <a:gd name="T5" fmla="*/ 0 h 16"/>
                  <a:gd name="T6" fmla="*/ 0 w 16"/>
                  <a:gd name="T7" fmla="*/ 0 h 16"/>
                  <a:gd name="T8" fmla="*/ 0 w 16"/>
                  <a:gd name="T9" fmla="*/ 15 h 16"/>
                  <a:gd name="T10" fmla="*/ 0 60000 65536"/>
                  <a:gd name="T11" fmla="*/ 0 60000 65536"/>
                  <a:gd name="T12" fmla="*/ 0 60000 65536"/>
                  <a:gd name="T13" fmla="*/ 0 60000 65536"/>
                  <a:gd name="T14" fmla="*/ 0 60000 65536"/>
                  <a:gd name="T15" fmla="*/ 0 w 16"/>
                  <a:gd name="T16" fmla="*/ 0 h 16"/>
                  <a:gd name="T17" fmla="*/ 16 w 16"/>
                  <a:gd name="T18" fmla="*/ 16 h 16"/>
                </a:gdLst>
                <a:ahLst/>
                <a:cxnLst>
                  <a:cxn ang="T10">
                    <a:pos x="T0" y="T1"/>
                  </a:cxn>
                  <a:cxn ang="T11">
                    <a:pos x="T2" y="T3"/>
                  </a:cxn>
                  <a:cxn ang="T12">
                    <a:pos x="T4" y="T5"/>
                  </a:cxn>
                  <a:cxn ang="T13">
                    <a:pos x="T6" y="T7"/>
                  </a:cxn>
                  <a:cxn ang="T14">
                    <a:pos x="T8" y="T9"/>
                  </a:cxn>
                </a:cxnLst>
                <a:rect l="T15" t="T16" r="T17" b="T18"/>
                <a:pathLst>
                  <a:path w="16" h="16">
                    <a:moveTo>
                      <a:pt x="0" y="15"/>
                    </a:moveTo>
                    <a:lnTo>
                      <a:pt x="15" y="15"/>
                    </a:lnTo>
                    <a:lnTo>
                      <a:pt x="15" y="0"/>
                    </a:lnTo>
                    <a:lnTo>
                      <a:pt x="0" y="0"/>
                    </a:lnTo>
                    <a:lnTo>
                      <a:pt x="0" y="15"/>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059" name="Freeform 711"/>
              <p:cNvSpPr>
                <a:spLocks/>
              </p:cNvSpPr>
              <p:nvPr/>
            </p:nvSpPr>
            <p:spPr bwMode="auto">
              <a:xfrm>
                <a:off x="1520" y="2838"/>
                <a:ext cx="32" cy="16"/>
              </a:xfrm>
              <a:custGeom>
                <a:avLst/>
                <a:gdLst>
                  <a:gd name="T0" fmla="*/ 0 w 32"/>
                  <a:gd name="T1" fmla="*/ 15 h 16"/>
                  <a:gd name="T2" fmla="*/ 31 w 32"/>
                  <a:gd name="T3" fmla="*/ 15 h 16"/>
                  <a:gd name="T4" fmla="*/ 31 w 32"/>
                  <a:gd name="T5" fmla="*/ 0 h 16"/>
                  <a:gd name="T6" fmla="*/ 0 w 32"/>
                  <a:gd name="T7" fmla="*/ 0 h 16"/>
                  <a:gd name="T8" fmla="*/ 0 w 32"/>
                  <a:gd name="T9" fmla="*/ 15 h 16"/>
                  <a:gd name="T10" fmla="*/ 0 60000 65536"/>
                  <a:gd name="T11" fmla="*/ 0 60000 65536"/>
                  <a:gd name="T12" fmla="*/ 0 60000 65536"/>
                  <a:gd name="T13" fmla="*/ 0 60000 65536"/>
                  <a:gd name="T14" fmla="*/ 0 60000 65536"/>
                  <a:gd name="T15" fmla="*/ 0 w 32"/>
                  <a:gd name="T16" fmla="*/ 0 h 16"/>
                  <a:gd name="T17" fmla="*/ 32 w 32"/>
                  <a:gd name="T18" fmla="*/ 16 h 16"/>
                </a:gdLst>
                <a:ahLst/>
                <a:cxnLst>
                  <a:cxn ang="T10">
                    <a:pos x="T0" y="T1"/>
                  </a:cxn>
                  <a:cxn ang="T11">
                    <a:pos x="T2" y="T3"/>
                  </a:cxn>
                  <a:cxn ang="T12">
                    <a:pos x="T4" y="T5"/>
                  </a:cxn>
                  <a:cxn ang="T13">
                    <a:pos x="T6" y="T7"/>
                  </a:cxn>
                  <a:cxn ang="T14">
                    <a:pos x="T8" y="T9"/>
                  </a:cxn>
                </a:cxnLst>
                <a:rect l="T15" t="T16" r="T17" b="T18"/>
                <a:pathLst>
                  <a:path w="32" h="16">
                    <a:moveTo>
                      <a:pt x="0" y="15"/>
                    </a:moveTo>
                    <a:lnTo>
                      <a:pt x="31" y="15"/>
                    </a:lnTo>
                    <a:lnTo>
                      <a:pt x="31" y="0"/>
                    </a:lnTo>
                    <a:lnTo>
                      <a:pt x="0" y="0"/>
                    </a:lnTo>
                    <a:lnTo>
                      <a:pt x="0" y="15"/>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060" name="Freeform 712"/>
              <p:cNvSpPr>
                <a:spLocks/>
              </p:cNvSpPr>
              <p:nvPr/>
            </p:nvSpPr>
            <p:spPr bwMode="auto">
              <a:xfrm>
                <a:off x="1552" y="2838"/>
                <a:ext cx="16" cy="16"/>
              </a:xfrm>
              <a:custGeom>
                <a:avLst/>
                <a:gdLst>
                  <a:gd name="T0" fmla="*/ 0 w 16"/>
                  <a:gd name="T1" fmla="*/ 15 h 16"/>
                  <a:gd name="T2" fmla="*/ 15 w 16"/>
                  <a:gd name="T3" fmla="*/ 15 h 16"/>
                  <a:gd name="T4" fmla="*/ 15 w 16"/>
                  <a:gd name="T5" fmla="*/ 0 h 16"/>
                  <a:gd name="T6" fmla="*/ 0 w 16"/>
                  <a:gd name="T7" fmla="*/ 0 h 16"/>
                  <a:gd name="T8" fmla="*/ 0 w 16"/>
                  <a:gd name="T9" fmla="*/ 15 h 16"/>
                  <a:gd name="T10" fmla="*/ 0 60000 65536"/>
                  <a:gd name="T11" fmla="*/ 0 60000 65536"/>
                  <a:gd name="T12" fmla="*/ 0 60000 65536"/>
                  <a:gd name="T13" fmla="*/ 0 60000 65536"/>
                  <a:gd name="T14" fmla="*/ 0 60000 65536"/>
                  <a:gd name="T15" fmla="*/ 0 w 16"/>
                  <a:gd name="T16" fmla="*/ 0 h 16"/>
                  <a:gd name="T17" fmla="*/ 16 w 16"/>
                  <a:gd name="T18" fmla="*/ 16 h 16"/>
                </a:gdLst>
                <a:ahLst/>
                <a:cxnLst>
                  <a:cxn ang="T10">
                    <a:pos x="T0" y="T1"/>
                  </a:cxn>
                  <a:cxn ang="T11">
                    <a:pos x="T2" y="T3"/>
                  </a:cxn>
                  <a:cxn ang="T12">
                    <a:pos x="T4" y="T5"/>
                  </a:cxn>
                  <a:cxn ang="T13">
                    <a:pos x="T6" y="T7"/>
                  </a:cxn>
                  <a:cxn ang="T14">
                    <a:pos x="T8" y="T9"/>
                  </a:cxn>
                </a:cxnLst>
                <a:rect l="T15" t="T16" r="T17" b="T18"/>
                <a:pathLst>
                  <a:path w="16" h="16">
                    <a:moveTo>
                      <a:pt x="0" y="15"/>
                    </a:moveTo>
                    <a:lnTo>
                      <a:pt x="15" y="15"/>
                    </a:lnTo>
                    <a:lnTo>
                      <a:pt x="15" y="0"/>
                    </a:lnTo>
                    <a:lnTo>
                      <a:pt x="0" y="0"/>
                    </a:lnTo>
                    <a:lnTo>
                      <a:pt x="0" y="15"/>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061" name="Freeform 713"/>
              <p:cNvSpPr>
                <a:spLocks/>
              </p:cNvSpPr>
              <p:nvPr/>
            </p:nvSpPr>
            <p:spPr bwMode="auto">
              <a:xfrm>
                <a:off x="1569" y="2838"/>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062" name="Freeform 714"/>
              <p:cNvSpPr>
                <a:spLocks/>
              </p:cNvSpPr>
              <p:nvPr/>
            </p:nvSpPr>
            <p:spPr bwMode="auto">
              <a:xfrm>
                <a:off x="1585" y="2838"/>
                <a:ext cx="147" cy="16"/>
              </a:xfrm>
              <a:custGeom>
                <a:avLst/>
                <a:gdLst>
                  <a:gd name="T0" fmla="*/ 0 w 147"/>
                  <a:gd name="T1" fmla="*/ 15 h 16"/>
                  <a:gd name="T2" fmla="*/ 146 w 147"/>
                  <a:gd name="T3" fmla="*/ 15 h 16"/>
                  <a:gd name="T4" fmla="*/ 146 w 147"/>
                  <a:gd name="T5" fmla="*/ 0 h 16"/>
                  <a:gd name="T6" fmla="*/ 0 w 147"/>
                  <a:gd name="T7" fmla="*/ 0 h 16"/>
                  <a:gd name="T8" fmla="*/ 0 w 147"/>
                  <a:gd name="T9" fmla="*/ 15 h 16"/>
                  <a:gd name="T10" fmla="*/ 0 60000 65536"/>
                  <a:gd name="T11" fmla="*/ 0 60000 65536"/>
                  <a:gd name="T12" fmla="*/ 0 60000 65536"/>
                  <a:gd name="T13" fmla="*/ 0 60000 65536"/>
                  <a:gd name="T14" fmla="*/ 0 60000 65536"/>
                  <a:gd name="T15" fmla="*/ 0 w 147"/>
                  <a:gd name="T16" fmla="*/ 0 h 16"/>
                  <a:gd name="T17" fmla="*/ 147 w 147"/>
                  <a:gd name="T18" fmla="*/ 16 h 16"/>
                </a:gdLst>
                <a:ahLst/>
                <a:cxnLst>
                  <a:cxn ang="T10">
                    <a:pos x="T0" y="T1"/>
                  </a:cxn>
                  <a:cxn ang="T11">
                    <a:pos x="T2" y="T3"/>
                  </a:cxn>
                  <a:cxn ang="T12">
                    <a:pos x="T4" y="T5"/>
                  </a:cxn>
                  <a:cxn ang="T13">
                    <a:pos x="T6" y="T7"/>
                  </a:cxn>
                  <a:cxn ang="T14">
                    <a:pos x="T8" y="T9"/>
                  </a:cxn>
                </a:cxnLst>
                <a:rect l="T15" t="T16" r="T17" b="T18"/>
                <a:pathLst>
                  <a:path w="147" h="16">
                    <a:moveTo>
                      <a:pt x="0" y="15"/>
                    </a:moveTo>
                    <a:lnTo>
                      <a:pt x="146" y="15"/>
                    </a:lnTo>
                    <a:lnTo>
                      <a:pt x="146" y="0"/>
                    </a:lnTo>
                    <a:lnTo>
                      <a:pt x="0" y="0"/>
                    </a:lnTo>
                    <a:lnTo>
                      <a:pt x="0" y="15"/>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063" name="Freeform 715"/>
              <p:cNvSpPr>
                <a:spLocks/>
              </p:cNvSpPr>
              <p:nvPr/>
            </p:nvSpPr>
            <p:spPr bwMode="auto">
              <a:xfrm>
                <a:off x="1734" y="2838"/>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064" name="Freeform 716"/>
              <p:cNvSpPr>
                <a:spLocks/>
              </p:cNvSpPr>
              <p:nvPr/>
            </p:nvSpPr>
            <p:spPr bwMode="auto">
              <a:xfrm>
                <a:off x="1750" y="2838"/>
                <a:ext cx="64" cy="16"/>
              </a:xfrm>
              <a:custGeom>
                <a:avLst/>
                <a:gdLst>
                  <a:gd name="T0" fmla="*/ 0 w 64"/>
                  <a:gd name="T1" fmla="*/ 15 h 16"/>
                  <a:gd name="T2" fmla="*/ 63 w 64"/>
                  <a:gd name="T3" fmla="*/ 15 h 16"/>
                  <a:gd name="T4" fmla="*/ 63 w 64"/>
                  <a:gd name="T5" fmla="*/ 0 h 16"/>
                  <a:gd name="T6" fmla="*/ 0 w 64"/>
                  <a:gd name="T7" fmla="*/ 0 h 16"/>
                  <a:gd name="T8" fmla="*/ 0 w 64"/>
                  <a:gd name="T9" fmla="*/ 15 h 16"/>
                  <a:gd name="T10" fmla="*/ 0 60000 65536"/>
                  <a:gd name="T11" fmla="*/ 0 60000 65536"/>
                  <a:gd name="T12" fmla="*/ 0 60000 65536"/>
                  <a:gd name="T13" fmla="*/ 0 60000 65536"/>
                  <a:gd name="T14" fmla="*/ 0 60000 65536"/>
                  <a:gd name="T15" fmla="*/ 0 w 64"/>
                  <a:gd name="T16" fmla="*/ 0 h 16"/>
                  <a:gd name="T17" fmla="*/ 64 w 64"/>
                  <a:gd name="T18" fmla="*/ 16 h 16"/>
                </a:gdLst>
                <a:ahLst/>
                <a:cxnLst>
                  <a:cxn ang="T10">
                    <a:pos x="T0" y="T1"/>
                  </a:cxn>
                  <a:cxn ang="T11">
                    <a:pos x="T2" y="T3"/>
                  </a:cxn>
                  <a:cxn ang="T12">
                    <a:pos x="T4" y="T5"/>
                  </a:cxn>
                  <a:cxn ang="T13">
                    <a:pos x="T6" y="T7"/>
                  </a:cxn>
                  <a:cxn ang="T14">
                    <a:pos x="T8" y="T9"/>
                  </a:cxn>
                </a:cxnLst>
                <a:rect l="T15" t="T16" r="T17" b="T18"/>
                <a:pathLst>
                  <a:path w="64" h="16">
                    <a:moveTo>
                      <a:pt x="0" y="15"/>
                    </a:moveTo>
                    <a:lnTo>
                      <a:pt x="63" y="15"/>
                    </a:lnTo>
                    <a:lnTo>
                      <a:pt x="63" y="0"/>
                    </a:lnTo>
                    <a:lnTo>
                      <a:pt x="0" y="0"/>
                    </a:lnTo>
                    <a:lnTo>
                      <a:pt x="0" y="15"/>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065" name="Freeform 717"/>
              <p:cNvSpPr>
                <a:spLocks/>
              </p:cNvSpPr>
              <p:nvPr/>
            </p:nvSpPr>
            <p:spPr bwMode="auto">
              <a:xfrm>
                <a:off x="1815" y="2838"/>
                <a:ext cx="16" cy="16"/>
              </a:xfrm>
              <a:custGeom>
                <a:avLst/>
                <a:gdLst>
                  <a:gd name="T0" fmla="*/ 0 w 16"/>
                  <a:gd name="T1" fmla="*/ 15 h 16"/>
                  <a:gd name="T2" fmla="*/ 15 w 16"/>
                  <a:gd name="T3" fmla="*/ 15 h 16"/>
                  <a:gd name="T4" fmla="*/ 15 w 16"/>
                  <a:gd name="T5" fmla="*/ 0 h 16"/>
                  <a:gd name="T6" fmla="*/ 0 w 16"/>
                  <a:gd name="T7" fmla="*/ 0 h 16"/>
                  <a:gd name="T8" fmla="*/ 0 w 16"/>
                  <a:gd name="T9" fmla="*/ 15 h 16"/>
                  <a:gd name="T10" fmla="*/ 0 60000 65536"/>
                  <a:gd name="T11" fmla="*/ 0 60000 65536"/>
                  <a:gd name="T12" fmla="*/ 0 60000 65536"/>
                  <a:gd name="T13" fmla="*/ 0 60000 65536"/>
                  <a:gd name="T14" fmla="*/ 0 60000 65536"/>
                  <a:gd name="T15" fmla="*/ 0 w 16"/>
                  <a:gd name="T16" fmla="*/ 0 h 16"/>
                  <a:gd name="T17" fmla="*/ 16 w 16"/>
                  <a:gd name="T18" fmla="*/ 16 h 16"/>
                </a:gdLst>
                <a:ahLst/>
                <a:cxnLst>
                  <a:cxn ang="T10">
                    <a:pos x="T0" y="T1"/>
                  </a:cxn>
                  <a:cxn ang="T11">
                    <a:pos x="T2" y="T3"/>
                  </a:cxn>
                  <a:cxn ang="T12">
                    <a:pos x="T4" y="T5"/>
                  </a:cxn>
                  <a:cxn ang="T13">
                    <a:pos x="T6" y="T7"/>
                  </a:cxn>
                  <a:cxn ang="T14">
                    <a:pos x="T8" y="T9"/>
                  </a:cxn>
                </a:cxnLst>
                <a:rect l="T15" t="T16" r="T17" b="T18"/>
                <a:pathLst>
                  <a:path w="16" h="16">
                    <a:moveTo>
                      <a:pt x="0" y="15"/>
                    </a:moveTo>
                    <a:lnTo>
                      <a:pt x="15" y="15"/>
                    </a:lnTo>
                    <a:lnTo>
                      <a:pt x="15" y="0"/>
                    </a:lnTo>
                    <a:lnTo>
                      <a:pt x="0" y="0"/>
                    </a:lnTo>
                    <a:lnTo>
                      <a:pt x="0" y="15"/>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066" name="Freeform 718"/>
              <p:cNvSpPr>
                <a:spLocks/>
              </p:cNvSpPr>
              <p:nvPr/>
            </p:nvSpPr>
            <p:spPr bwMode="auto">
              <a:xfrm>
                <a:off x="1832" y="2838"/>
                <a:ext cx="146" cy="16"/>
              </a:xfrm>
              <a:custGeom>
                <a:avLst/>
                <a:gdLst>
                  <a:gd name="T0" fmla="*/ 0 w 146"/>
                  <a:gd name="T1" fmla="*/ 15 h 16"/>
                  <a:gd name="T2" fmla="*/ 145 w 146"/>
                  <a:gd name="T3" fmla="*/ 15 h 16"/>
                  <a:gd name="T4" fmla="*/ 145 w 146"/>
                  <a:gd name="T5" fmla="*/ 0 h 16"/>
                  <a:gd name="T6" fmla="*/ 0 w 146"/>
                  <a:gd name="T7" fmla="*/ 0 h 16"/>
                  <a:gd name="T8" fmla="*/ 0 w 146"/>
                  <a:gd name="T9" fmla="*/ 15 h 16"/>
                  <a:gd name="T10" fmla="*/ 0 60000 65536"/>
                  <a:gd name="T11" fmla="*/ 0 60000 65536"/>
                  <a:gd name="T12" fmla="*/ 0 60000 65536"/>
                  <a:gd name="T13" fmla="*/ 0 60000 65536"/>
                  <a:gd name="T14" fmla="*/ 0 60000 65536"/>
                  <a:gd name="T15" fmla="*/ 0 w 146"/>
                  <a:gd name="T16" fmla="*/ 0 h 16"/>
                  <a:gd name="T17" fmla="*/ 146 w 146"/>
                  <a:gd name="T18" fmla="*/ 16 h 16"/>
                </a:gdLst>
                <a:ahLst/>
                <a:cxnLst>
                  <a:cxn ang="T10">
                    <a:pos x="T0" y="T1"/>
                  </a:cxn>
                  <a:cxn ang="T11">
                    <a:pos x="T2" y="T3"/>
                  </a:cxn>
                  <a:cxn ang="T12">
                    <a:pos x="T4" y="T5"/>
                  </a:cxn>
                  <a:cxn ang="T13">
                    <a:pos x="T6" y="T7"/>
                  </a:cxn>
                  <a:cxn ang="T14">
                    <a:pos x="T8" y="T9"/>
                  </a:cxn>
                </a:cxnLst>
                <a:rect l="T15" t="T16" r="T17" b="T18"/>
                <a:pathLst>
                  <a:path w="146" h="16">
                    <a:moveTo>
                      <a:pt x="0" y="15"/>
                    </a:moveTo>
                    <a:lnTo>
                      <a:pt x="145" y="15"/>
                    </a:lnTo>
                    <a:lnTo>
                      <a:pt x="145" y="0"/>
                    </a:lnTo>
                    <a:lnTo>
                      <a:pt x="0" y="0"/>
                    </a:lnTo>
                    <a:lnTo>
                      <a:pt x="0" y="15"/>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067" name="Freeform 719"/>
              <p:cNvSpPr>
                <a:spLocks/>
              </p:cNvSpPr>
              <p:nvPr/>
            </p:nvSpPr>
            <p:spPr bwMode="auto">
              <a:xfrm>
                <a:off x="1979" y="2838"/>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068" name="Freeform 720"/>
              <p:cNvSpPr>
                <a:spLocks/>
              </p:cNvSpPr>
              <p:nvPr/>
            </p:nvSpPr>
            <p:spPr bwMode="auto">
              <a:xfrm>
                <a:off x="1996" y="2838"/>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069" name="Freeform 721"/>
              <p:cNvSpPr>
                <a:spLocks/>
              </p:cNvSpPr>
              <p:nvPr/>
            </p:nvSpPr>
            <p:spPr bwMode="auto">
              <a:xfrm>
                <a:off x="2012" y="2838"/>
                <a:ext cx="31" cy="16"/>
              </a:xfrm>
              <a:custGeom>
                <a:avLst/>
                <a:gdLst>
                  <a:gd name="T0" fmla="*/ 0 w 31"/>
                  <a:gd name="T1" fmla="*/ 15 h 16"/>
                  <a:gd name="T2" fmla="*/ 30 w 31"/>
                  <a:gd name="T3" fmla="*/ 15 h 16"/>
                  <a:gd name="T4" fmla="*/ 30 w 31"/>
                  <a:gd name="T5" fmla="*/ 0 h 16"/>
                  <a:gd name="T6" fmla="*/ 0 w 31"/>
                  <a:gd name="T7" fmla="*/ 0 h 16"/>
                  <a:gd name="T8" fmla="*/ 0 w 31"/>
                  <a:gd name="T9" fmla="*/ 15 h 16"/>
                  <a:gd name="T10" fmla="*/ 0 60000 65536"/>
                  <a:gd name="T11" fmla="*/ 0 60000 65536"/>
                  <a:gd name="T12" fmla="*/ 0 60000 65536"/>
                  <a:gd name="T13" fmla="*/ 0 60000 65536"/>
                  <a:gd name="T14" fmla="*/ 0 60000 65536"/>
                  <a:gd name="T15" fmla="*/ 0 w 31"/>
                  <a:gd name="T16" fmla="*/ 0 h 16"/>
                  <a:gd name="T17" fmla="*/ 31 w 31"/>
                  <a:gd name="T18" fmla="*/ 16 h 16"/>
                </a:gdLst>
                <a:ahLst/>
                <a:cxnLst>
                  <a:cxn ang="T10">
                    <a:pos x="T0" y="T1"/>
                  </a:cxn>
                  <a:cxn ang="T11">
                    <a:pos x="T2" y="T3"/>
                  </a:cxn>
                  <a:cxn ang="T12">
                    <a:pos x="T4" y="T5"/>
                  </a:cxn>
                  <a:cxn ang="T13">
                    <a:pos x="T6" y="T7"/>
                  </a:cxn>
                  <a:cxn ang="T14">
                    <a:pos x="T8" y="T9"/>
                  </a:cxn>
                </a:cxnLst>
                <a:rect l="T15" t="T16" r="T17" b="T18"/>
                <a:pathLst>
                  <a:path w="31" h="16">
                    <a:moveTo>
                      <a:pt x="0" y="15"/>
                    </a:moveTo>
                    <a:lnTo>
                      <a:pt x="30" y="15"/>
                    </a:lnTo>
                    <a:lnTo>
                      <a:pt x="30" y="0"/>
                    </a:lnTo>
                    <a:lnTo>
                      <a:pt x="0" y="0"/>
                    </a:lnTo>
                    <a:lnTo>
                      <a:pt x="0" y="15"/>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070" name="Freeform 722"/>
              <p:cNvSpPr>
                <a:spLocks/>
              </p:cNvSpPr>
              <p:nvPr/>
            </p:nvSpPr>
            <p:spPr bwMode="auto">
              <a:xfrm>
                <a:off x="2046" y="2838"/>
                <a:ext cx="47" cy="16"/>
              </a:xfrm>
              <a:custGeom>
                <a:avLst/>
                <a:gdLst>
                  <a:gd name="T0" fmla="*/ 0 w 47"/>
                  <a:gd name="T1" fmla="*/ 15 h 16"/>
                  <a:gd name="T2" fmla="*/ 46 w 47"/>
                  <a:gd name="T3" fmla="*/ 15 h 16"/>
                  <a:gd name="T4" fmla="*/ 46 w 47"/>
                  <a:gd name="T5" fmla="*/ 0 h 16"/>
                  <a:gd name="T6" fmla="*/ 0 w 47"/>
                  <a:gd name="T7" fmla="*/ 0 h 16"/>
                  <a:gd name="T8" fmla="*/ 0 w 47"/>
                  <a:gd name="T9" fmla="*/ 15 h 16"/>
                  <a:gd name="T10" fmla="*/ 0 60000 65536"/>
                  <a:gd name="T11" fmla="*/ 0 60000 65536"/>
                  <a:gd name="T12" fmla="*/ 0 60000 65536"/>
                  <a:gd name="T13" fmla="*/ 0 60000 65536"/>
                  <a:gd name="T14" fmla="*/ 0 60000 65536"/>
                  <a:gd name="T15" fmla="*/ 0 w 47"/>
                  <a:gd name="T16" fmla="*/ 0 h 16"/>
                  <a:gd name="T17" fmla="*/ 47 w 47"/>
                  <a:gd name="T18" fmla="*/ 16 h 16"/>
                </a:gdLst>
                <a:ahLst/>
                <a:cxnLst>
                  <a:cxn ang="T10">
                    <a:pos x="T0" y="T1"/>
                  </a:cxn>
                  <a:cxn ang="T11">
                    <a:pos x="T2" y="T3"/>
                  </a:cxn>
                  <a:cxn ang="T12">
                    <a:pos x="T4" y="T5"/>
                  </a:cxn>
                  <a:cxn ang="T13">
                    <a:pos x="T6" y="T7"/>
                  </a:cxn>
                  <a:cxn ang="T14">
                    <a:pos x="T8" y="T9"/>
                  </a:cxn>
                </a:cxnLst>
                <a:rect l="T15" t="T16" r="T17" b="T18"/>
                <a:pathLst>
                  <a:path w="47" h="16">
                    <a:moveTo>
                      <a:pt x="0" y="15"/>
                    </a:moveTo>
                    <a:lnTo>
                      <a:pt x="46" y="15"/>
                    </a:lnTo>
                    <a:lnTo>
                      <a:pt x="46" y="0"/>
                    </a:lnTo>
                    <a:lnTo>
                      <a:pt x="0" y="0"/>
                    </a:lnTo>
                    <a:lnTo>
                      <a:pt x="0" y="15"/>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071" name="Freeform 723"/>
              <p:cNvSpPr>
                <a:spLocks/>
              </p:cNvSpPr>
              <p:nvPr/>
            </p:nvSpPr>
            <p:spPr bwMode="auto">
              <a:xfrm>
                <a:off x="2095" y="2838"/>
                <a:ext cx="14" cy="16"/>
              </a:xfrm>
              <a:custGeom>
                <a:avLst/>
                <a:gdLst>
                  <a:gd name="T0" fmla="*/ 0 w 14"/>
                  <a:gd name="T1" fmla="*/ 15 h 16"/>
                  <a:gd name="T2" fmla="*/ 13 w 14"/>
                  <a:gd name="T3" fmla="*/ 15 h 16"/>
                  <a:gd name="T4" fmla="*/ 13 w 14"/>
                  <a:gd name="T5" fmla="*/ 0 h 16"/>
                  <a:gd name="T6" fmla="*/ 0 w 14"/>
                  <a:gd name="T7" fmla="*/ 0 h 16"/>
                  <a:gd name="T8" fmla="*/ 0 w 14"/>
                  <a:gd name="T9" fmla="*/ 15 h 16"/>
                  <a:gd name="T10" fmla="*/ 0 60000 65536"/>
                  <a:gd name="T11" fmla="*/ 0 60000 65536"/>
                  <a:gd name="T12" fmla="*/ 0 60000 65536"/>
                  <a:gd name="T13" fmla="*/ 0 60000 65536"/>
                  <a:gd name="T14" fmla="*/ 0 60000 65536"/>
                  <a:gd name="T15" fmla="*/ 0 w 14"/>
                  <a:gd name="T16" fmla="*/ 0 h 16"/>
                  <a:gd name="T17" fmla="*/ 14 w 14"/>
                  <a:gd name="T18" fmla="*/ 16 h 16"/>
                </a:gdLst>
                <a:ahLst/>
                <a:cxnLst>
                  <a:cxn ang="T10">
                    <a:pos x="T0" y="T1"/>
                  </a:cxn>
                  <a:cxn ang="T11">
                    <a:pos x="T2" y="T3"/>
                  </a:cxn>
                  <a:cxn ang="T12">
                    <a:pos x="T4" y="T5"/>
                  </a:cxn>
                  <a:cxn ang="T13">
                    <a:pos x="T6" y="T7"/>
                  </a:cxn>
                  <a:cxn ang="T14">
                    <a:pos x="T8" y="T9"/>
                  </a:cxn>
                </a:cxnLst>
                <a:rect l="T15" t="T16" r="T17" b="T18"/>
                <a:pathLst>
                  <a:path w="14" h="16">
                    <a:moveTo>
                      <a:pt x="0" y="15"/>
                    </a:moveTo>
                    <a:lnTo>
                      <a:pt x="13" y="15"/>
                    </a:lnTo>
                    <a:lnTo>
                      <a:pt x="13" y="0"/>
                    </a:lnTo>
                    <a:lnTo>
                      <a:pt x="0" y="0"/>
                    </a:lnTo>
                    <a:lnTo>
                      <a:pt x="0" y="15"/>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072" name="Freeform 724"/>
              <p:cNvSpPr>
                <a:spLocks/>
              </p:cNvSpPr>
              <p:nvPr/>
            </p:nvSpPr>
            <p:spPr bwMode="auto">
              <a:xfrm>
                <a:off x="1438" y="2821"/>
                <a:ext cx="16" cy="16"/>
              </a:xfrm>
              <a:custGeom>
                <a:avLst/>
                <a:gdLst>
                  <a:gd name="T0" fmla="*/ 0 w 16"/>
                  <a:gd name="T1" fmla="*/ 15 h 16"/>
                  <a:gd name="T2" fmla="*/ 15 w 16"/>
                  <a:gd name="T3" fmla="*/ 15 h 16"/>
                  <a:gd name="T4" fmla="*/ 15 w 16"/>
                  <a:gd name="T5" fmla="*/ 0 h 16"/>
                  <a:gd name="T6" fmla="*/ 0 w 16"/>
                  <a:gd name="T7" fmla="*/ 0 h 16"/>
                  <a:gd name="T8" fmla="*/ 0 w 16"/>
                  <a:gd name="T9" fmla="*/ 15 h 16"/>
                  <a:gd name="T10" fmla="*/ 0 60000 65536"/>
                  <a:gd name="T11" fmla="*/ 0 60000 65536"/>
                  <a:gd name="T12" fmla="*/ 0 60000 65536"/>
                  <a:gd name="T13" fmla="*/ 0 60000 65536"/>
                  <a:gd name="T14" fmla="*/ 0 60000 65536"/>
                  <a:gd name="T15" fmla="*/ 0 w 16"/>
                  <a:gd name="T16" fmla="*/ 0 h 16"/>
                  <a:gd name="T17" fmla="*/ 16 w 16"/>
                  <a:gd name="T18" fmla="*/ 16 h 16"/>
                </a:gdLst>
                <a:ahLst/>
                <a:cxnLst>
                  <a:cxn ang="T10">
                    <a:pos x="T0" y="T1"/>
                  </a:cxn>
                  <a:cxn ang="T11">
                    <a:pos x="T2" y="T3"/>
                  </a:cxn>
                  <a:cxn ang="T12">
                    <a:pos x="T4" y="T5"/>
                  </a:cxn>
                  <a:cxn ang="T13">
                    <a:pos x="T6" y="T7"/>
                  </a:cxn>
                  <a:cxn ang="T14">
                    <a:pos x="T8" y="T9"/>
                  </a:cxn>
                </a:cxnLst>
                <a:rect l="T15" t="T16" r="T17" b="T18"/>
                <a:pathLst>
                  <a:path w="16" h="16">
                    <a:moveTo>
                      <a:pt x="0" y="15"/>
                    </a:moveTo>
                    <a:lnTo>
                      <a:pt x="15" y="15"/>
                    </a:lnTo>
                    <a:lnTo>
                      <a:pt x="15" y="0"/>
                    </a:lnTo>
                    <a:lnTo>
                      <a:pt x="0" y="0"/>
                    </a:lnTo>
                    <a:lnTo>
                      <a:pt x="0" y="15"/>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073" name="Freeform 725"/>
              <p:cNvSpPr>
                <a:spLocks/>
              </p:cNvSpPr>
              <p:nvPr/>
            </p:nvSpPr>
            <p:spPr bwMode="auto">
              <a:xfrm>
                <a:off x="1455" y="2821"/>
                <a:ext cx="14" cy="16"/>
              </a:xfrm>
              <a:custGeom>
                <a:avLst/>
                <a:gdLst>
                  <a:gd name="T0" fmla="*/ 0 w 14"/>
                  <a:gd name="T1" fmla="*/ 15 h 16"/>
                  <a:gd name="T2" fmla="*/ 13 w 14"/>
                  <a:gd name="T3" fmla="*/ 15 h 16"/>
                  <a:gd name="T4" fmla="*/ 13 w 14"/>
                  <a:gd name="T5" fmla="*/ 0 h 16"/>
                  <a:gd name="T6" fmla="*/ 0 w 14"/>
                  <a:gd name="T7" fmla="*/ 0 h 16"/>
                  <a:gd name="T8" fmla="*/ 0 w 14"/>
                  <a:gd name="T9" fmla="*/ 15 h 16"/>
                  <a:gd name="T10" fmla="*/ 0 60000 65536"/>
                  <a:gd name="T11" fmla="*/ 0 60000 65536"/>
                  <a:gd name="T12" fmla="*/ 0 60000 65536"/>
                  <a:gd name="T13" fmla="*/ 0 60000 65536"/>
                  <a:gd name="T14" fmla="*/ 0 60000 65536"/>
                  <a:gd name="T15" fmla="*/ 0 w 14"/>
                  <a:gd name="T16" fmla="*/ 0 h 16"/>
                  <a:gd name="T17" fmla="*/ 14 w 14"/>
                  <a:gd name="T18" fmla="*/ 16 h 16"/>
                </a:gdLst>
                <a:ahLst/>
                <a:cxnLst>
                  <a:cxn ang="T10">
                    <a:pos x="T0" y="T1"/>
                  </a:cxn>
                  <a:cxn ang="T11">
                    <a:pos x="T2" y="T3"/>
                  </a:cxn>
                  <a:cxn ang="T12">
                    <a:pos x="T4" y="T5"/>
                  </a:cxn>
                  <a:cxn ang="T13">
                    <a:pos x="T6" y="T7"/>
                  </a:cxn>
                  <a:cxn ang="T14">
                    <a:pos x="T8" y="T9"/>
                  </a:cxn>
                </a:cxnLst>
                <a:rect l="T15" t="T16" r="T17" b="T18"/>
                <a:pathLst>
                  <a:path w="14" h="16">
                    <a:moveTo>
                      <a:pt x="0" y="15"/>
                    </a:moveTo>
                    <a:lnTo>
                      <a:pt x="13" y="15"/>
                    </a:lnTo>
                    <a:lnTo>
                      <a:pt x="13" y="0"/>
                    </a:lnTo>
                    <a:lnTo>
                      <a:pt x="0" y="0"/>
                    </a:lnTo>
                    <a:lnTo>
                      <a:pt x="0" y="15"/>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074" name="Freeform 726"/>
              <p:cNvSpPr>
                <a:spLocks/>
              </p:cNvSpPr>
              <p:nvPr/>
            </p:nvSpPr>
            <p:spPr bwMode="auto">
              <a:xfrm>
                <a:off x="1471" y="2821"/>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075" name="Freeform 727"/>
              <p:cNvSpPr>
                <a:spLocks/>
              </p:cNvSpPr>
              <p:nvPr/>
            </p:nvSpPr>
            <p:spPr bwMode="auto">
              <a:xfrm>
                <a:off x="1487" y="2821"/>
                <a:ext cx="32" cy="16"/>
              </a:xfrm>
              <a:custGeom>
                <a:avLst/>
                <a:gdLst>
                  <a:gd name="T0" fmla="*/ 0 w 32"/>
                  <a:gd name="T1" fmla="*/ 15 h 16"/>
                  <a:gd name="T2" fmla="*/ 31 w 32"/>
                  <a:gd name="T3" fmla="*/ 15 h 16"/>
                  <a:gd name="T4" fmla="*/ 31 w 32"/>
                  <a:gd name="T5" fmla="*/ 0 h 16"/>
                  <a:gd name="T6" fmla="*/ 0 w 32"/>
                  <a:gd name="T7" fmla="*/ 0 h 16"/>
                  <a:gd name="T8" fmla="*/ 0 w 32"/>
                  <a:gd name="T9" fmla="*/ 15 h 16"/>
                  <a:gd name="T10" fmla="*/ 0 60000 65536"/>
                  <a:gd name="T11" fmla="*/ 0 60000 65536"/>
                  <a:gd name="T12" fmla="*/ 0 60000 65536"/>
                  <a:gd name="T13" fmla="*/ 0 60000 65536"/>
                  <a:gd name="T14" fmla="*/ 0 60000 65536"/>
                  <a:gd name="T15" fmla="*/ 0 w 32"/>
                  <a:gd name="T16" fmla="*/ 0 h 16"/>
                  <a:gd name="T17" fmla="*/ 32 w 32"/>
                  <a:gd name="T18" fmla="*/ 16 h 16"/>
                </a:gdLst>
                <a:ahLst/>
                <a:cxnLst>
                  <a:cxn ang="T10">
                    <a:pos x="T0" y="T1"/>
                  </a:cxn>
                  <a:cxn ang="T11">
                    <a:pos x="T2" y="T3"/>
                  </a:cxn>
                  <a:cxn ang="T12">
                    <a:pos x="T4" y="T5"/>
                  </a:cxn>
                  <a:cxn ang="T13">
                    <a:pos x="T6" y="T7"/>
                  </a:cxn>
                  <a:cxn ang="T14">
                    <a:pos x="T8" y="T9"/>
                  </a:cxn>
                </a:cxnLst>
                <a:rect l="T15" t="T16" r="T17" b="T18"/>
                <a:pathLst>
                  <a:path w="32" h="16">
                    <a:moveTo>
                      <a:pt x="0" y="15"/>
                    </a:moveTo>
                    <a:lnTo>
                      <a:pt x="31" y="15"/>
                    </a:lnTo>
                    <a:lnTo>
                      <a:pt x="31" y="0"/>
                    </a:lnTo>
                    <a:lnTo>
                      <a:pt x="0" y="0"/>
                    </a:lnTo>
                    <a:lnTo>
                      <a:pt x="0" y="15"/>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076" name="Freeform 728"/>
              <p:cNvSpPr>
                <a:spLocks/>
              </p:cNvSpPr>
              <p:nvPr/>
            </p:nvSpPr>
            <p:spPr bwMode="auto">
              <a:xfrm>
                <a:off x="1520" y="2821"/>
                <a:ext cx="81" cy="16"/>
              </a:xfrm>
              <a:custGeom>
                <a:avLst/>
                <a:gdLst>
                  <a:gd name="T0" fmla="*/ 0 w 81"/>
                  <a:gd name="T1" fmla="*/ 15 h 16"/>
                  <a:gd name="T2" fmla="*/ 80 w 81"/>
                  <a:gd name="T3" fmla="*/ 15 h 16"/>
                  <a:gd name="T4" fmla="*/ 80 w 81"/>
                  <a:gd name="T5" fmla="*/ 0 h 16"/>
                  <a:gd name="T6" fmla="*/ 0 w 81"/>
                  <a:gd name="T7" fmla="*/ 0 h 16"/>
                  <a:gd name="T8" fmla="*/ 0 w 81"/>
                  <a:gd name="T9" fmla="*/ 15 h 16"/>
                  <a:gd name="T10" fmla="*/ 0 60000 65536"/>
                  <a:gd name="T11" fmla="*/ 0 60000 65536"/>
                  <a:gd name="T12" fmla="*/ 0 60000 65536"/>
                  <a:gd name="T13" fmla="*/ 0 60000 65536"/>
                  <a:gd name="T14" fmla="*/ 0 60000 65536"/>
                  <a:gd name="T15" fmla="*/ 0 w 81"/>
                  <a:gd name="T16" fmla="*/ 0 h 16"/>
                  <a:gd name="T17" fmla="*/ 81 w 81"/>
                  <a:gd name="T18" fmla="*/ 16 h 16"/>
                </a:gdLst>
                <a:ahLst/>
                <a:cxnLst>
                  <a:cxn ang="T10">
                    <a:pos x="T0" y="T1"/>
                  </a:cxn>
                  <a:cxn ang="T11">
                    <a:pos x="T2" y="T3"/>
                  </a:cxn>
                  <a:cxn ang="T12">
                    <a:pos x="T4" y="T5"/>
                  </a:cxn>
                  <a:cxn ang="T13">
                    <a:pos x="T6" y="T7"/>
                  </a:cxn>
                  <a:cxn ang="T14">
                    <a:pos x="T8" y="T9"/>
                  </a:cxn>
                </a:cxnLst>
                <a:rect l="T15" t="T16" r="T17" b="T18"/>
                <a:pathLst>
                  <a:path w="81" h="16">
                    <a:moveTo>
                      <a:pt x="0" y="15"/>
                    </a:moveTo>
                    <a:lnTo>
                      <a:pt x="80" y="15"/>
                    </a:lnTo>
                    <a:lnTo>
                      <a:pt x="80" y="0"/>
                    </a:lnTo>
                    <a:lnTo>
                      <a:pt x="0" y="0"/>
                    </a:lnTo>
                    <a:lnTo>
                      <a:pt x="0" y="15"/>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077" name="Freeform 729"/>
              <p:cNvSpPr>
                <a:spLocks/>
              </p:cNvSpPr>
              <p:nvPr/>
            </p:nvSpPr>
            <p:spPr bwMode="auto">
              <a:xfrm>
                <a:off x="1602" y="2821"/>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078" name="Freeform 730"/>
              <p:cNvSpPr>
                <a:spLocks/>
              </p:cNvSpPr>
              <p:nvPr/>
            </p:nvSpPr>
            <p:spPr bwMode="auto">
              <a:xfrm>
                <a:off x="1619" y="2821"/>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079" name="Freeform 731"/>
              <p:cNvSpPr>
                <a:spLocks/>
              </p:cNvSpPr>
              <p:nvPr/>
            </p:nvSpPr>
            <p:spPr bwMode="auto">
              <a:xfrm>
                <a:off x="1635" y="2821"/>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080" name="Freeform 732"/>
              <p:cNvSpPr>
                <a:spLocks/>
              </p:cNvSpPr>
              <p:nvPr/>
            </p:nvSpPr>
            <p:spPr bwMode="auto">
              <a:xfrm>
                <a:off x="1651" y="2821"/>
                <a:ext cx="49" cy="16"/>
              </a:xfrm>
              <a:custGeom>
                <a:avLst/>
                <a:gdLst>
                  <a:gd name="T0" fmla="*/ 0 w 49"/>
                  <a:gd name="T1" fmla="*/ 15 h 16"/>
                  <a:gd name="T2" fmla="*/ 48 w 49"/>
                  <a:gd name="T3" fmla="*/ 15 h 16"/>
                  <a:gd name="T4" fmla="*/ 48 w 49"/>
                  <a:gd name="T5" fmla="*/ 0 h 16"/>
                  <a:gd name="T6" fmla="*/ 0 w 49"/>
                  <a:gd name="T7" fmla="*/ 0 h 16"/>
                  <a:gd name="T8" fmla="*/ 0 w 49"/>
                  <a:gd name="T9" fmla="*/ 15 h 16"/>
                  <a:gd name="T10" fmla="*/ 0 60000 65536"/>
                  <a:gd name="T11" fmla="*/ 0 60000 65536"/>
                  <a:gd name="T12" fmla="*/ 0 60000 65536"/>
                  <a:gd name="T13" fmla="*/ 0 60000 65536"/>
                  <a:gd name="T14" fmla="*/ 0 60000 65536"/>
                  <a:gd name="T15" fmla="*/ 0 w 49"/>
                  <a:gd name="T16" fmla="*/ 0 h 16"/>
                  <a:gd name="T17" fmla="*/ 49 w 49"/>
                  <a:gd name="T18" fmla="*/ 16 h 16"/>
                </a:gdLst>
                <a:ahLst/>
                <a:cxnLst>
                  <a:cxn ang="T10">
                    <a:pos x="T0" y="T1"/>
                  </a:cxn>
                  <a:cxn ang="T11">
                    <a:pos x="T2" y="T3"/>
                  </a:cxn>
                  <a:cxn ang="T12">
                    <a:pos x="T4" y="T5"/>
                  </a:cxn>
                  <a:cxn ang="T13">
                    <a:pos x="T6" y="T7"/>
                  </a:cxn>
                  <a:cxn ang="T14">
                    <a:pos x="T8" y="T9"/>
                  </a:cxn>
                </a:cxnLst>
                <a:rect l="T15" t="T16" r="T17" b="T18"/>
                <a:pathLst>
                  <a:path w="49" h="16">
                    <a:moveTo>
                      <a:pt x="0" y="15"/>
                    </a:moveTo>
                    <a:lnTo>
                      <a:pt x="48" y="15"/>
                    </a:lnTo>
                    <a:lnTo>
                      <a:pt x="48" y="0"/>
                    </a:lnTo>
                    <a:lnTo>
                      <a:pt x="0" y="0"/>
                    </a:lnTo>
                    <a:lnTo>
                      <a:pt x="0" y="15"/>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081" name="Freeform 733"/>
              <p:cNvSpPr>
                <a:spLocks/>
              </p:cNvSpPr>
              <p:nvPr/>
            </p:nvSpPr>
            <p:spPr bwMode="auto">
              <a:xfrm>
                <a:off x="1700" y="2821"/>
                <a:ext cx="16" cy="16"/>
              </a:xfrm>
              <a:custGeom>
                <a:avLst/>
                <a:gdLst>
                  <a:gd name="T0" fmla="*/ 0 w 16"/>
                  <a:gd name="T1" fmla="*/ 15 h 16"/>
                  <a:gd name="T2" fmla="*/ 15 w 16"/>
                  <a:gd name="T3" fmla="*/ 15 h 16"/>
                  <a:gd name="T4" fmla="*/ 15 w 16"/>
                  <a:gd name="T5" fmla="*/ 0 h 16"/>
                  <a:gd name="T6" fmla="*/ 0 w 16"/>
                  <a:gd name="T7" fmla="*/ 0 h 16"/>
                  <a:gd name="T8" fmla="*/ 0 w 16"/>
                  <a:gd name="T9" fmla="*/ 15 h 16"/>
                  <a:gd name="T10" fmla="*/ 0 60000 65536"/>
                  <a:gd name="T11" fmla="*/ 0 60000 65536"/>
                  <a:gd name="T12" fmla="*/ 0 60000 65536"/>
                  <a:gd name="T13" fmla="*/ 0 60000 65536"/>
                  <a:gd name="T14" fmla="*/ 0 60000 65536"/>
                  <a:gd name="T15" fmla="*/ 0 w 16"/>
                  <a:gd name="T16" fmla="*/ 0 h 16"/>
                  <a:gd name="T17" fmla="*/ 16 w 16"/>
                  <a:gd name="T18" fmla="*/ 16 h 16"/>
                </a:gdLst>
                <a:ahLst/>
                <a:cxnLst>
                  <a:cxn ang="T10">
                    <a:pos x="T0" y="T1"/>
                  </a:cxn>
                  <a:cxn ang="T11">
                    <a:pos x="T2" y="T3"/>
                  </a:cxn>
                  <a:cxn ang="T12">
                    <a:pos x="T4" y="T5"/>
                  </a:cxn>
                  <a:cxn ang="T13">
                    <a:pos x="T6" y="T7"/>
                  </a:cxn>
                  <a:cxn ang="T14">
                    <a:pos x="T8" y="T9"/>
                  </a:cxn>
                </a:cxnLst>
                <a:rect l="T15" t="T16" r="T17" b="T18"/>
                <a:pathLst>
                  <a:path w="16" h="16">
                    <a:moveTo>
                      <a:pt x="0" y="15"/>
                    </a:moveTo>
                    <a:lnTo>
                      <a:pt x="15" y="15"/>
                    </a:lnTo>
                    <a:lnTo>
                      <a:pt x="15" y="0"/>
                    </a:lnTo>
                    <a:lnTo>
                      <a:pt x="0" y="0"/>
                    </a:lnTo>
                    <a:lnTo>
                      <a:pt x="0" y="15"/>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082" name="Freeform 734"/>
              <p:cNvSpPr>
                <a:spLocks/>
              </p:cNvSpPr>
              <p:nvPr/>
            </p:nvSpPr>
            <p:spPr bwMode="auto">
              <a:xfrm>
                <a:off x="1717" y="2821"/>
                <a:ext cx="32" cy="16"/>
              </a:xfrm>
              <a:custGeom>
                <a:avLst/>
                <a:gdLst>
                  <a:gd name="T0" fmla="*/ 0 w 32"/>
                  <a:gd name="T1" fmla="*/ 15 h 16"/>
                  <a:gd name="T2" fmla="*/ 31 w 32"/>
                  <a:gd name="T3" fmla="*/ 15 h 16"/>
                  <a:gd name="T4" fmla="*/ 31 w 32"/>
                  <a:gd name="T5" fmla="*/ 0 h 16"/>
                  <a:gd name="T6" fmla="*/ 0 w 32"/>
                  <a:gd name="T7" fmla="*/ 0 h 16"/>
                  <a:gd name="T8" fmla="*/ 0 w 32"/>
                  <a:gd name="T9" fmla="*/ 15 h 16"/>
                  <a:gd name="T10" fmla="*/ 0 60000 65536"/>
                  <a:gd name="T11" fmla="*/ 0 60000 65536"/>
                  <a:gd name="T12" fmla="*/ 0 60000 65536"/>
                  <a:gd name="T13" fmla="*/ 0 60000 65536"/>
                  <a:gd name="T14" fmla="*/ 0 60000 65536"/>
                  <a:gd name="T15" fmla="*/ 0 w 32"/>
                  <a:gd name="T16" fmla="*/ 0 h 16"/>
                  <a:gd name="T17" fmla="*/ 32 w 32"/>
                  <a:gd name="T18" fmla="*/ 16 h 16"/>
                </a:gdLst>
                <a:ahLst/>
                <a:cxnLst>
                  <a:cxn ang="T10">
                    <a:pos x="T0" y="T1"/>
                  </a:cxn>
                  <a:cxn ang="T11">
                    <a:pos x="T2" y="T3"/>
                  </a:cxn>
                  <a:cxn ang="T12">
                    <a:pos x="T4" y="T5"/>
                  </a:cxn>
                  <a:cxn ang="T13">
                    <a:pos x="T6" y="T7"/>
                  </a:cxn>
                  <a:cxn ang="T14">
                    <a:pos x="T8" y="T9"/>
                  </a:cxn>
                </a:cxnLst>
                <a:rect l="T15" t="T16" r="T17" b="T18"/>
                <a:pathLst>
                  <a:path w="32" h="16">
                    <a:moveTo>
                      <a:pt x="0" y="15"/>
                    </a:moveTo>
                    <a:lnTo>
                      <a:pt x="31" y="15"/>
                    </a:lnTo>
                    <a:lnTo>
                      <a:pt x="31" y="0"/>
                    </a:lnTo>
                    <a:lnTo>
                      <a:pt x="0" y="0"/>
                    </a:lnTo>
                    <a:lnTo>
                      <a:pt x="0" y="15"/>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083" name="Freeform 735"/>
              <p:cNvSpPr>
                <a:spLocks/>
              </p:cNvSpPr>
              <p:nvPr/>
            </p:nvSpPr>
            <p:spPr bwMode="auto">
              <a:xfrm>
                <a:off x="1750" y="2821"/>
                <a:ext cx="14" cy="16"/>
              </a:xfrm>
              <a:custGeom>
                <a:avLst/>
                <a:gdLst>
                  <a:gd name="T0" fmla="*/ 0 w 14"/>
                  <a:gd name="T1" fmla="*/ 15 h 16"/>
                  <a:gd name="T2" fmla="*/ 13 w 14"/>
                  <a:gd name="T3" fmla="*/ 15 h 16"/>
                  <a:gd name="T4" fmla="*/ 13 w 14"/>
                  <a:gd name="T5" fmla="*/ 0 h 16"/>
                  <a:gd name="T6" fmla="*/ 0 w 14"/>
                  <a:gd name="T7" fmla="*/ 0 h 16"/>
                  <a:gd name="T8" fmla="*/ 0 w 14"/>
                  <a:gd name="T9" fmla="*/ 15 h 16"/>
                  <a:gd name="T10" fmla="*/ 0 60000 65536"/>
                  <a:gd name="T11" fmla="*/ 0 60000 65536"/>
                  <a:gd name="T12" fmla="*/ 0 60000 65536"/>
                  <a:gd name="T13" fmla="*/ 0 60000 65536"/>
                  <a:gd name="T14" fmla="*/ 0 60000 65536"/>
                  <a:gd name="T15" fmla="*/ 0 w 14"/>
                  <a:gd name="T16" fmla="*/ 0 h 16"/>
                  <a:gd name="T17" fmla="*/ 14 w 14"/>
                  <a:gd name="T18" fmla="*/ 16 h 16"/>
                </a:gdLst>
                <a:ahLst/>
                <a:cxnLst>
                  <a:cxn ang="T10">
                    <a:pos x="T0" y="T1"/>
                  </a:cxn>
                  <a:cxn ang="T11">
                    <a:pos x="T2" y="T3"/>
                  </a:cxn>
                  <a:cxn ang="T12">
                    <a:pos x="T4" y="T5"/>
                  </a:cxn>
                  <a:cxn ang="T13">
                    <a:pos x="T6" y="T7"/>
                  </a:cxn>
                  <a:cxn ang="T14">
                    <a:pos x="T8" y="T9"/>
                  </a:cxn>
                </a:cxnLst>
                <a:rect l="T15" t="T16" r="T17" b="T18"/>
                <a:pathLst>
                  <a:path w="14" h="16">
                    <a:moveTo>
                      <a:pt x="0" y="15"/>
                    </a:moveTo>
                    <a:lnTo>
                      <a:pt x="13" y="15"/>
                    </a:lnTo>
                    <a:lnTo>
                      <a:pt x="13" y="0"/>
                    </a:lnTo>
                    <a:lnTo>
                      <a:pt x="0" y="0"/>
                    </a:lnTo>
                    <a:lnTo>
                      <a:pt x="0" y="15"/>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084" name="Freeform 736"/>
              <p:cNvSpPr>
                <a:spLocks/>
              </p:cNvSpPr>
              <p:nvPr/>
            </p:nvSpPr>
            <p:spPr bwMode="auto">
              <a:xfrm>
                <a:off x="1766" y="2821"/>
                <a:ext cx="82" cy="16"/>
              </a:xfrm>
              <a:custGeom>
                <a:avLst/>
                <a:gdLst>
                  <a:gd name="T0" fmla="*/ 0 w 82"/>
                  <a:gd name="T1" fmla="*/ 15 h 16"/>
                  <a:gd name="T2" fmla="*/ 81 w 82"/>
                  <a:gd name="T3" fmla="*/ 15 h 16"/>
                  <a:gd name="T4" fmla="*/ 81 w 82"/>
                  <a:gd name="T5" fmla="*/ 0 h 16"/>
                  <a:gd name="T6" fmla="*/ 0 w 82"/>
                  <a:gd name="T7" fmla="*/ 0 h 16"/>
                  <a:gd name="T8" fmla="*/ 0 w 82"/>
                  <a:gd name="T9" fmla="*/ 15 h 16"/>
                  <a:gd name="T10" fmla="*/ 0 60000 65536"/>
                  <a:gd name="T11" fmla="*/ 0 60000 65536"/>
                  <a:gd name="T12" fmla="*/ 0 60000 65536"/>
                  <a:gd name="T13" fmla="*/ 0 60000 65536"/>
                  <a:gd name="T14" fmla="*/ 0 60000 65536"/>
                  <a:gd name="T15" fmla="*/ 0 w 82"/>
                  <a:gd name="T16" fmla="*/ 0 h 16"/>
                  <a:gd name="T17" fmla="*/ 82 w 82"/>
                  <a:gd name="T18" fmla="*/ 16 h 16"/>
                </a:gdLst>
                <a:ahLst/>
                <a:cxnLst>
                  <a:cxn ang="T10">
                    <a:pos x="T0" y="T1"/>
                  </a:cxn>
                  <a:cxn ang="T11">
                    <a:pos x="T2" y="T3"/>
                  </a:cxn>
                  <a:cxn ang="T12">
                    <a:pos x="T4" y="T5"/>
                  </a:cxn>
                  <a:cxn ang="T13">
                    <a:pos x="T6" y="T7"/>
                  </a:cxn>
                  <a:cxn ang="T14">
                    <a:pos x="T8" y="T9"/>
                  </a:cxn>
                </a:cxnLst>
                <a:rect l="T15" t="T16" r="T17" b="T18"/>
                <a:pathLst>
                  <a:path w="82" h="16">
                    <a:moveTo>
                      <a:pt x="0" y="15"/>
                    </a:moveTo>
                    <a:lnTo>
                      <a:pt x="81" y="15"/>
                    </a:lnTo>
                    <a:lnTo>
                      <a:pt x="81" y="0"/>
                    </a:lnTo>
                    <a:lnTo>
                      <a:pt x="0" y="0"/>
                    </a:lnTo>
                    <a:lnTo>
                      <a:pt x="0" y="15"/>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085" name="Freeform 737"/>
              <p:cNvSpPr>
                <a:spLocks/>
              </p:cNvSpPr>
              <p:nvPr/>
            </p:nvSpPr>
            <p:spPr bwMode="auto">
              <a:xfrm>
                <a:off x="1848" y="2821"/>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086" name="Freeform 738"/>
              <p:cNvSpPr>
                <a:spLocks/>
              </p:cNvSpPr>
              <p:nvPr/>
            </p:nvSpPr>
            <p:spPr bwMode="auto">
              <a:xfrm>
                <a:off x="1864" y="2821"/>
                <a:ext cx="16" cy="16"/>
              </a:xfrm>
              <a:custGeom>
                <a:avLst/>
                <a:gdLst>
                  <a:gd name="T0" fmla="*/ 0 w 16"/>
                  <a:gd name="T1" fmla="*/ 15 h 16"/>
                  <a:gd name="T2" fmla="*/ 15 w 16"/>
                  <a:gd name="T3" fmla="*/ 15 h 16"/>
                  <a:gd name="T4" fmla="*/ 15 w 16"/>
                  <a:gd name="T5" fmla="*/ 0 h 16"/>
                  <a:gd name="T6" fmla="*/ 0 w 16"/>
                  <a:gd name="T7" fmla="*/ 0 h 16"/>
                  <a:gd name="T8" fmla="*/ 0 w 16"/>
                  <a:gd name="T9" fmla="*/ 15 h 16"/>
                  <a:gd name="T10" fmla="*/ 0 60000 65536"/>
                  <a:gd name="T11" fmla="*/ 0 60000 65536"/>
                  <a:gd name="T12" fmla="*/ 0 60000 65536"/>
                  <a:gd name="T13" fmla="*/ 0 60000 65536"/>
                  <a:gd name="T14" fmla="*/ 0 60000 65536"/>
                  <a:gd name="T15" fmla="*/ 0 w 16"/>
                  <a:gd name="T16" fmla="*/ 0 h 16"/>
                  <a:gd name="T17" fmla="*/ 16 w 16"/>
                  <a:gd name="T18" fmla="*/ 16 h 16"/>
                </a:gdLst>
                <a:ahLst/>
                <a:cxnLst>
                  <a:cxn ang="T10">
                    <a:pos x="T0" y="T1"/>
                  </a:cxn>
                  <a:cxn ang="T11">
                    <a:pos x="T2" y="T3"/>
                  </a:cxn>
                  <a:cxn ang="T12">
                    <a:pos x="T4" y="T5"/>
                  </a:cxn>
                  <a:cxn ang="T13">
                    <a:pos x="T6" y="T7"/>
                  </a:cxn>
                  <a:cxn ang="T14">
                    <a:pos x="T8" y="T9"/>
                  </a:cxn>
                </a:cxnLst>
                <a:rect l="T15" t="T16" r="T17" b="T18"/>
                <a:pathLst>
                  <a:path w="16" h="16">
                    <a:moveTo>
                      <a:pt x="0" y="15"/>
                    </a:moveTo>
                    <a:lnTo>
                      <a:pt x="15" y="15"/>
                    </a:lnTo>
                    <a:lnTo>
                      <a:pt x="15" y="0"/>
                    </a:lnTo>
                    <a:lnTo>
                      <a:pt x="0" y="0"/>
                    </a:lnTo>
                    <a:lnTo>
                      <a:pt x="0" y="15"/>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087" name="Freeform 739"/>
              <p:cNvSpPr>
                <a:spLocks/>
              </p:cNvSpPr>
              <p:nvPr/>
            </p:nvSpPr>
            <p:spPr bwMode="auto">
              <a:xfrm>
                <a:off x="1881" y="2821"/>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088" name="Freeform 740"/>
              <p:cNvSpPr>
                <a:spLocks/>
              </p:cNvSpPr>
              <p:nvPr/>
            </p:nvSpPr>
            <p:spPr bwMode="auto">
              <a:xfrm>
                <a:off x="1898" y="2821"/>
                <a:ext cx="64" cy="16"/>
              </a:xfrm>
              <a:custGeom>
                <a:avLst/>
                <a:gdLst>
                  <a:gd name="T0" fmla="*/ 0 w 64"/>
                  <a:gd name="T1" fmla="*/ 15 h 16"/>
                  <a:gd name="T2" fmla="*/ 63 w 64"/>
                  <a:gd name="T3" fmla="*/ 15 h 16"/>
                  <a:gd name="T4" fmla="*/ 63 w 64"/>
                  <a:gd name="T5" fmla="*/ 0 h 16"/>
                  <a:gd name="T6" fmla="*/ 0 w 64"/>
                  <a:gd name="T7" fmla="*/ 0 h 16"/>
                  <a:gd name="T8" fmla="*/ 0 w 64"/>
                  <a:gd name="T9" fmla="*/ 15 h 16"/>
                  <a:gd name="T10" fmla="*/ 0 60000 65536"/>
                  <a:gd name="T11" fmla="*/ 0 60000 65536"/>
                  <a:gd name="T12" fmla="*/ 0 60000 65536"/>
                  <a:gd name="T13" fmla="*/ 0 60000 65536"/>
                  <a:gd name="T14" fmla="*/ 0 60000 65536"/>
                  <a:gd name="T15" fmla="*/ 0 w 64"/>
                  <a:gd name="T16" fmla="*/ 0 h 16"/>
                  <a:gd name="T17" fmla="*/ 64 w 64"/>
                  <a:gd name="T18" fmla="*/ 16 h 16"/>
                </a:gdLst>
                <a:ahLst/>
                <a:cxnLst>
                  <a:cxn ang="T10">
                    <a:pos x="T0" y="T1"/>
                  </a:cxn>
                  <a:cxn ang="T11">
                    <a:pos x="T2" y="T3"/>
                  </a:cxn>
                  <a:cxn ang="T12">
                    <a:pos x="T4" y="T5"/>
                  </a:cxn>
                  <a:cxn ang="T13">
                    <a:pos x="T6" y="T7"/>
                  </a:cxn>
                  <a:cxn ang="T14">
                    <a:pos x="T8" y="T9"/>
                  </a:cxn>
                </a:cxnLst>
                <a:rect l="T15" t="T16" r="T17" b="T18"/>
                <a:pathLst>
                  <a:path w="64" h="16">
                    <a:moveTo>
                      <a:pt x="0" y="15"/>
                    </a:moveTo>
                    <a:lnTo>
                      <a:pt x="63" y="15"/>
                    </a:lnTo>
                    <a:lnTo>
                      <a:pt x="63" y="0"/>
                    </a:lnTo>
                    <a:lnTo>
                      <a:pt x="0" y="0"/>
                    </a:lnTo>
                    <a:lnTo>
                      <a:pt x="0" y="15"/>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089" name="Freeform 741"/>
              <p:cNvSpPr>
                <a:spLocks/>
              </p:cNvSpPr>
              <p:nvPr/>
            </p:nvSpPr>
            <p:spPr bwMode="auto">
              <a:xfrm>
                <a:off x="1963" y="2821"/>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090" name="Freeform 742"/>
              <p:cNvSpPr>
                <a:spLocks/>
              </p:cNvSpPr>
              <p:nvPr/>
            </p:nvSpPr>
            <p:spPr bwMode="auto">
              <a:xfrm>
                <a:off x="1979" y="2821"/>
                <a:ext cx="49" cy="16"/>
              </a:xfrm>
              <a:custGeom>
                <a:avLst/>
                <a:gdLst>
                  <a:gd name="T0" fmla="*/ 0 w 49"/>
                  <a:gd name="T1" fmla="*/ 15 h 16"/>
                  <a:gd name="T2" fmla="*/ 48 w 49"/>
                  <a:gd name="T3" fmla="*/ 15 h 16"/>
                  <a:gd name="T4" fmla="*/ 48 w 49"/>
                  <a:gd name="T5" fmla="*/ 0 h 16"/>
                  <a:gd name="T6" fmla="*/ 0 w 49"/>
                  <a:gd name="T7" fmla="*/ 0 h 16"/>
                  <a:gd name="T8" fmla="*/ 0 w 49"/>
                  <a:gd name="T9" fmla="*/ 15 h 16"/>
                  <a:gd name="T10" fmla="*/ 0 60000 65536"/>
                  <a:gd name="T11" fmla="*/ 0 60000 65536"/>
                  <a:gd name="T12" fmla="*/ 0 60000 65536"/>
                  <a:gd name="T13" fmla="*/ 0 60000 65536"/>
                  <a:gd name="T14" fmla="*/ 0 60000 65536"/>
                  <a:gd name="T15" fmla="*/ 0 w 49"/>
                  <a:gd name="T16" fmla="*/ 0 h 16"/>
                  <a:gd name="T17" fmla="*/ 49 w 49"/>
                  <a:gd name="T18" fmla="*/ 16 h 16"/>
                </a:gdLst>
                <a:ahLst/>
                <a:cxnLst>
                  <a:cxn ang="T10">
                    <a:pos x="T0" y="T1"/>
                  </a:cxn>
                  <a:cxn ang="T11">
                    <a:pos x="T2" y="T3"/>
                  </a:cxn>
                  <a:cxn ang="T12">
                    <a:pos x="T4" y="T5"/>
                  </a:cxn>
                  <a:cxn ang="T13">
                    <a:pos x="T6" y="T7"/>
                  </a:cxn>
                  <a:cxn ang="T14">
                    <a:pos x="T8" y="T9"/>
                  </a:cxn>
                </a:cxnLst>
                <a:rect l="T15" t="T16" r="T17" b="T18"/>
                <a:pathLst>
                  <a:path w="49" h="16">
                    <a:moveTo>
                      <a:pt x="0" y="15"/>
                    </a:moveTo>
                    <a:lnTo>
                      <a:pt x="48" y="15"/>
                    </a:lnTo>
                    <a:lnTo>
                      <a:pt x="48" y="0"/>
                    </a:lnTo>
                    <a:lnTo>
                      <a:pt x="0" y="0"/>
                    </a:lnTo>
                    <a:lnTo>
                      <a:pt x="0" y="15"/>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091" name="Freeform 743"/>
              <p:cNvSpPr>
                <a:spLocks/>
              </p:cNvSpPr>
              <p:nvPr/>
            </p:nvSpPr>
            <p:spPr bwMode="auto">
              <a:xfrm>
                <a:off x="2028" y="2821"/>
                <a:ext cx="32" cy="16"/>
              </a:xfrm>
              <a:custGeom>
                <a:avLst/>
                <a:gdLst>
                  <a:gd name="T0" fmla="*/ 0 w 32"/>
                  <a:gd name="T1" fmla="*/ 15 h 16"/>
                  <a:gd name="T2" fmla="*/ 31 w 32"/>
                  <a:gd name="T3" fmla="*/ 15 h 16"/>
                  <a:gd name="T4" fmla="*/ 31 w 32"/>
                  <a:gd name="T5" fmla="*/ 0 h 16"/>
                  <a:gd name="T6" fmla="*/ 0 w 32"/>
                  <a:gd name="T7" fmla="*/ 0 h 16"/>
                  <a:gd name="T8" fmla="*/ 0 w 32"/>
                  <a:gd name="T9" fmla="*/ 15 h 16"/>
                  <a:gd name="T10" fmla="*/ 0 60000 65536"/>
                  <a:gd name="T11" fmla="*/ 0 60000 65536"/>
                  <a:gd name="T12" fmla="*/ 0 60000 65536"/>
                  <a:gd name="T13" fmla="*/ 0 60000 65536"/>
                  <a:gd name="T14" fmla="*/ 0 60000 65536"/>
                  <a:gd name="T15" fmla="*/ 0 w 32"/>
                  <a:gd name="T16" fmla="*/ 0 h 16"/>
                  <a:gd name="T17" fmla="*/ 32 w 32"/>
                  <a:gd name="T18" fmla="*/ 16 h 16"/>
                </a:gdLst>
                <a:ahLst/>
                <a:cxnLst>
                  <a:cxn ang="T10">
                    <a:pos x="T0" y="T1"/>
                  </a:cxn>
                  <a:cxn ang="T11">
                    <a:pos x="T2" y="T3"/>
                  </a:cxn>
                  <a:cxn ang="T12">
                    <a:pos x="T4" y="T5"/>
                  </a:cxn>
                  <a:cxn ang="T13">
                    <a:pos x="T6" y="T7"/>
                  </a:cxn>
                  <a:cxn ang="T14">
                    <a:pos x="T8" y="T9"/>
                  </a:cxn>
                </a:cxnLst>
                <a:rect l="T15" t="T16" r="T17" b="T18"/>
                <a:pathLst>
                  <a:path w="32" h="16">
                    <a:moveTo>
                      <a:pt x="0" y="15"/>
                    </a:moveTo>
                    <a:lnTo>
                      <a:pt x="31" y="15"/>
                    </a:lnTo>
                    <a:lnTo>
                      <a:pt x="31" y="0"/>
                    </a:lnTo>
                    <a:lnTo>
                      <a:pt x="0" y="0"/>
                    </a:lnTo>
                    <a:lnTo>
                      <a:pt x="0" y="15"/>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092" name="Freeform 744"/>
              <p:cNvSpPr>
                <a:spLocks/>
              </p:cNvSpPr>
              <p:nvPr/>
            </p:nvSpPr>
            <p:spPr bwMode="auto">
              <a:xfrm>
                <a:off x="2062" y="2821"/>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093" name="Freeform 745"/>
              <p:cNvSpPr>
                <a:spLocks/>
              </p:cNvSpPr>
              <p:nvPr/>
            </p:nvSpPr>
            <p:spPr bwMode="auto">
              <a:xfrm>
                <a:off x="2078" y="2821"/>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094" name="Freeform 746"/>
              <p:cNvSpPr>
                <a:spLocks/>
              </p:cNvSpPr>
              <p:nvPr/>
            </p:nvSpPr>
            <p:spPr bwMode="auto">
              <a:xfrm>
                <a:off x="2095" y="2821"/>
                <a:ext cx="14" cy="16"/>
              </a:xfrm>
              <a:custGeom>
                <a:avLst/>
                <a:gdLst>
                  <a:gd name="T0" fmla="*/ 0 w 14"/>
                  <a:gd name="T1" fmla="*/ 15 h 16"/>
                  <a:gd name="T2" fmla="*/ 13 w 14"/>
                  <a:gd name="T3" fmla="*/ 15 h 16"/>
                  <a:gd name="T4" fmla="*/ 13 w 14"/>
                  <a:gd name="T5" fmla="*/ 0 h 16"/>
                  <a:gd name="T6" fmla="*/ 0 w 14"/>
                  <a:gd name="T7" fmla="*/ 0 h 16"/>
                  <a:gd name="T8" fmla="*/ 0 w 14"/>
                  <a:gd name="T9" fmla="*/ 15 h 16"/>
                  <a:gd name="T10" fmla="*/ 0 60000 65536"/>
                  <a:gd name="T11" fmla="*/ 0 60000 65536"/>
                  <a:gd name="T12" fmla="*/ 0 60000 65536"/>
                  <a:gd name="T13" fmla="*/ 0 60000 65536"/>
                  <a:gd name="T14" fmla="*/ 0 60000 65536"/>
                  <a:gd name="T15" fmla="*/ 0 w 14"/>
                  <a:gd name="T16" fmla="*/ 0 h 16"/>
                  <a:gd name="T17" fmla="*/ 14 w 14"/>
                  <a:gd name="T18" fmla="*/ 16 h 16"/>
                </a:gdLst>
                <a:ahLst/>
                <a:cxnLst>
                  <a:cxn ang="T10">
                    <a:pos x="T0" y="T1"/>
                  </a:cxn>
                  <a:cxn ang="T11">
                    <a:pos x="T2" y="T3"/>
                  </a:cxn>
                  <a:cxn ang="T12">
                    <a:pos x="T4" y="T5"/>
                  </a:cxn>
                  <a:cxn ang="T13">
                    <a:pos x="T6" y="T7"/>
                  </a:cxn>
                  <a:cxn ang="T14">
                    <a:pos x="T8" y="T9"/>
                  </a:cxn>
                </a:cxnLst>
                <a:rect l="T15" t="T16" r="T17" b="T18"/>
                <a:pathLst>
                  <a:path w="14" h="16">
                    <a:moveTo>
                      <a:pt x="0" y="15"/>
                    </a:moveTo>
                    <a:lnTo>
                      <a:pt x="13" y="15"/>
                    </a:lnTo>
                    <a:lnTo>
                      <a:pt x="13" y="0"/>
                    </a:lnTo>
                    <a:lnTo>
                      <a:pt x="0" y="0"/>
                    </a:lnTo>
                    <a:lnTo>
                      <a:pt x="0" y="15"/>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095" name="Freeform 747"/>
              <p:cNvSpPr>
                <a:spLocks/>
              </p:cNvSpPr>
              <p:nvPr/>
            </p:nvSpPr>
            <p:spPr bwMode="auto">
              <a:xfrm>
                <a:off x="1422" y="2804"/>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096" name="Freeform 748"/>
              <p:cNvSpPr>
                <a:spLocks/>
              </p:cNvSpPr>
              <p:nvPr/>
            </p:nvSpPr>
            <p:spPr bwMode="auto">
              <a:xfrm>
                <a:off x="1438" y="2804"/>
                <a:ext cx="16" cy="16"/>
              </a:xfrm>
              <a:custGeom>
                <a:avLst/>
                <a:gdLst>
                  <a:gd name="T0" fmla="*/ 0 w 16"/>
                  <a:gd name="T1" fmla="*/ 15 h 16"/>
                  <a:gd name="T2" fmla="*/ 15 w 16"/>
                  <a:gd name="T3" fmla="*/ 15 h 16"/>
                  <a:gd name="T4" fmla="*/ 15 w 16"/>
                  <a:gd name="T5" fmla="*/ 0 h 16"/>
                  <a:gd name="T6" fmla="*/ 0 w 16"/>
                  <a:gd name="T7" fmla="*/ 0 h 16"/>
                  <a:gd name="T8" fmla="*/ 0 w 16"/>
                  <a:gd name="T9" fmla="*/ 15 h 16"/>
                  <a:gd name="T10" fmla="*/ 0 60000 65536"/>
                  <a:gd name="T11" fmla="*/ 0 60000 65536"/>
                  <a:gd name="T12" fmla="*/ 0 60000 65536"/>
                  <a:gd name="T13" fmla="*/ 0 60000 65536"/>
                  <a:gd name="T14" fmla="*/ 0 60000 65536"/>
                  <a:gd name="T15" fmla="*/ 0 w 16"/>
                  <a:gd name="T16" fmla="*/ 0 h 16"/>
                  <a:gd name="T17" fmla="*/ 16 w 16"/>
                  <a:gd name="T18" fmla="*/ 16 h 16"/>
                </a:gdLst>
                <a:ahLst/>
                <a:cxnLst>
                  <a:cxn ang="T10">
                    <a:pos x="T0" y="T1"/>
                  </a:cxn>
                  <a:cxn ang="T11">
                    <a:pos x="T2" y="T3"/>
                  </a:cxn>
                  <a:cxn ang="T12">
                    <a:pos x="T4" y="T5"/>
                  </a:cxn>
                  <a:cxn ang="T13">
                    <a:pos x="T6" y="T7"/>
                  </a:cxn>
                  <a:cxn ang="T14">
                    <a:pos x="T8" y="T9"/>
                  </a:cxn>
                </a:cxnLst>
                <a:rect l="T15" t="T16" r="T17" b="T18"/>
                <a:pathLst>
                  <a:path w="16" h="16">
                    <a:moveTo>
                      <a:pt x="0" y="15"/>
                    </a:moveTo>
                    <a:lnTo>
                      <a:pt x="15" y="15"/>
                    </a:lnTo>
                    <a:lnTo>
                      <a:pt x="15" y="0"/>
                    </a:lnTo>
                    <a:lnTo>
                      <a:pt x="0" y="0"/>
                    </a:lnTo>
                    <a:lnTo>
                      <a:pt x="0" y="15"/>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097" name="Freeform 749"/>
              <p:cNvSpPr>
                <a:spLocks/>
              </p:cNvSpPr>
              <p:nvPr/>
            </p:nvSpPr>
            <p:spPr bwMode="auto">
              <a:xfrm>
                <a:off x="1471" y="2804"/>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098" name="Freeform 750"/>
              <p:cNvSpPr>
                <a:spLocks/>
              </p:cNvSpPr>
              <p:nvPr/>
            </p:nvSpPr>
            <p:spPr bwMode="auto">
              <a:xfrm>
                <a:off x="1487" y="2804"/>
                <a:ext cx="65" cy="16"/>
              </a:xfrm>
              <a:custGeom>
                <a:avLst/>
                <a:gdLst>
                  <a:gd name="T0" fmla="*/ 0 w 65"/>
                  <a:gd name="T1" fmla="*/ 15 h 16"/>
                  <a:gd name="T2" fmla="*/ 64 w 65"/>
                  <a:gd name="T3" fmla="*/ 15 h 16"/>
                  <a:gd name="T4" fmla="*/ 64 w 65"/>
                  <a:gd name="T5" fmla="*/ 0 h 16"/>
                  <a:gd name="T6" fmla="*/ 0 w 65"/>
                  <a:gd name="T7" fmla="*/ 0 h 16"/>
                  <a:gd name="T8" fmla="*/ 0 w 65"/>
                  <a:gd name="T9" fmla="*/ 15 h 16"/>
                  <a:gd name="T10" fmla="*/ 0 60000 65536"/>
                  <a:gd name="T11" fmla="*/ 0 60000 65536"/>
                  <a:gd name="T12" fmla="*/ 0 60000 65536"/>
                  <a:gd name="T13" fmla="*/ 0 60000 65536"/>
                  <a:gd name="T14" fmla="*/ 0 60000 65536"/>
                  <a:gd name="T15" fmla="*/ 0 w 65"/>
                  <a:gd name="T16" fmla="*/ 0 h 16"/>
                  <a:gd name="T17" fmla="*/ 65 w 65"/>
                  <a:gd name="T18" fmla="*/ 16 h 16"/>
                </a:gdLst>
                <a:ahLst/>
                <a:cxnLst>
                  <a:cxn ang="T10">
                    <a:pos x="T0" y="T1"/>
                  </a:cxn>
                  <a:cxn ang="T11">
                    <a:pos x="T2" y="T3"/>
                  </a:cxn>
                  <a:cxn ang="T12">
                    <a:pos x="T4" y="T5"/>
                  </a:cxn>
                  <a:cxn ang="T13">
                    <a:pos x="T6" y="T7"/>
                  </a:cxn>
                  <a:cxn ang="T14">
                    <a:pos x="T8" y="T9"/>
                  </a:cxn>
                </a:cxnLst>
                <a:rect l="T15" t="T16" r="T17" b="T18"/>
                <a:pathLst>
                  <a:path w="65" h="16">
                    <a:moveTo>
                      <a:pt x="0" y="15"/>
                    </a:moveTo>
                    <a:lnTo>
                      <a:pt x="64" y="15"/>
                    </a:lnTo>
                    <a:lnTo>
                      <a:pt x="64" y="0"/>
                    </a:lnTo>
                    <a:lnTo>
                      <a:pt x="0" y="0"/>
                    </a:lnTo>
                    <a:lnTo>
                      <a:pt x="0" y="15"/>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099" name="Freeform 751"/>
              <p:cNvSpPr>
                <a:spLocks/>
              </p:cNvSpPr>
              <p:nvPr/>
            </p:nvSpPr>
            <p:spPr bwMode="auto">
              <a:xfrm>
                <a:off x="1552" y="2804"/>
                <a:ext cx="16" cy="16"/>
              </a:xfrm>
              <a:custGeom>
                <a:avLst/>
                <a:gdLst>
                  <a:gd name="T0" fmla="*/ 0 w 16"/>
                  <a:gd name="T1" fmla="*/ 15 h 16"/>
                  <a:gd name="T2" fmla="*/ 15 w 16"/>
                  <a:gd name="T3" fmla="*/ 15 h 16"/>
                  <a:gd name="T4" fmla="*/ 15 w 16"/>
                  <a:gd name="T5" fmla="*/ 0 h 16"/>
                  <a:gd name="T6" fmla="*/ 0 w 16"/>
                  <a:gd name="T7" fmla="*/ 0 h 16"/>
                  <a:gd name="T8" fmla="*/ 0 w 16"/>
                  <a:gd name="T9" fmla="*/ 15 h 16"/>
                  <a:gd name="T10" fmla="*/ 0 60000 65536"/>
                  <a:gd name="T11" fmla="*/ 0 60000 65536"/>
                  <a:gd name="T12" fmla="*/ 0 60000 65536"/>
                  <a:gd name="T13" fmla="*/ 0 60000 65536"/>
                  <a:gd name="T14" fmla="*/ 0 60000 65536"/>
                  <a:gd name="T15" fmla="*/ 0 w 16"/>
                  <a:gd name="T16" fmla="*/ 0 h 16"/>
                  <a:gd name="T17" fmla="*/ 16 w 16"/>
                  <a:gd name="T18" fmla="*/ 16 h 16"/>
                </a:gdLst>
                <a:ahLst/>
                <a:cxnLst>
                  <a:cxn ang="T10">
                    <a:pos x="T0" y="T1"/>
                  </a:cxn>
                  <a:cxn ang="T11">
                    <a:pos x="T2" y="T3"/>
                  </a:cxn>
                  <a:cxn ang="T12">
                    <a:pos x="T4" y="T5"/>
                  </a:cxn>
                  <a:cxn ang="T13">
                    <a:pos x="T6" y="T7"/>
                  </a:cxn>
                  <a:cxn ang="T14">
                    <a:pos x="T8" y="T9"/>
                  </a:cxn>
                </a:cxnLst>
                <a:rect l="T15" t="T16" r="T17" b="T18"/>
                <a:pathLst>
                  <a:path w="16" h="16">
                    <a:moveTo>
                      <a:pt x="0" y="15"/>
                    </a:moveTo>
                    <a:lnTo>
                      <a:pt x="15" y="15"/>
                    </a:lnTo>
                    <a:lnTo>
                      <a:pt x="15" y="0"/>
                    </a:lnTo>
                    <a:lnTo>
                      <a:pt x="0" y="0"/>
                    </a:lnTo>
                    <a:lnTo>
                      <a:pt x="0" y="15"/>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100" name="Freeform 752"/>
              <p:cNvSpPr>
                <a:spLocks/>
              </p:cNvSpPr>
              <p:nvPr/>
            </p:nvSpPr>
            <p:spPr bwMode="auto">
              <a:xfrm>
                <a:off x="1569" y="2804"/>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101" name="Freeform 753"/>
              <p:cNvSpPr>
                <a:spLocks/>
              </p:cNvSpPr>
              <p:nvPr/>
            </p:nvSpPr>
            <p:spPr bwMode="auto">
              <a:xfrm>
                <a:off x="1585" y="2804"/>
                <a:ext cx="16" cy="16"/>
              </a:xfrm>
              <a:custGeom>
                <a:avLst/>
                <a:gdLst>
                  <a:gd name="T0" fmla="*/ 0 w 16"/>
                  <a:gd name="T1" fmla="*/ 15 h 16"/>
                  <a:gd name="T2" fmla="*/ 15 w 16"/>
                  <a:gd name="T3" fmla="*/ 15 h 16"/>
                  <a:gd name="T4" fmla="*/ 15 w 16"/>
                  <a:gd name="T5" fmla="*/ 0 h 16"/>
                  <a:gd name="T6" fmla="*/ 0 w 16"/>
                  <a:gd name="T7" fmla="*/ 0 h 16"/>
                  <a:gd name="T8" fmla="*/ 0 w 16"/>
                  <a:gd name="T9" fmla="*/ 15 h 16"/>
                  <a:gd name="T10" fmla="*/ 0 60000 65536"/>
                  <a:gd name="T11" fmla="*/ 0 60000 65536"/>
                  <a:gd name="T12" fmla="*/ 0 60000 65536"/>
                  <a:gd name="T13" fmla="*/ 0 60000 65536"/>
                  <a:gd name="T14" fmla="*/ 0 60000 65536"/>
                  <a:gd name="T15" fmla="*/ 0 w 16"/>
                  <a:gd name="T16" fmla="*/ 0 h 16"/>
                  <a:gd name="T17" fmla="*/ 16 w 16"/>
                  <a:gd name="T18" fmla="*/ 16 h 16"/>
                </a:gdLst>
                <a:ahLst/>
                <a:cxnLst>
                  <a:cxn ang="T10">
                    <a:pos x="T0" y="T1"/>
                  </a:cxn>
                  <a:cxn ang="T11">
                    <a:pos x="T2" y="T3"/>
                  </a:cxn>
                  <a:cxn ang="T12">
                    <a:pos x="T4" y="T5"/>
                  </a:cxn>
                  <a:cxn ang="T13">
                    <a:pos x="T6" y="T7"/>
                  </a:cxn>
                  <a:cxn ang="T14">
                    <a:pos x="T8" y="T9"/>
                  </a:cxn>
                </a:cxnLst>
                <a:rect l="T15" t="T16" r="T17" b="T18"/>
                <a:pathLst>
                  <a:path w="16" h="16">
                    <a:moveTo>
                      <a:pt x="0" y="15"/>
                    </a:moveTo>
                    <a:lnTo>
                      <a:pt x="15" y="15"/>
                    </a:lnTo>
                    <a:lnTo>
                      <a:pt x="15" y="0"/>
                    </a:lnTo>
                    <a:lnTo>
                      <a:pt x="0" y="0"/>
                    </a:lnTo>
                    <a:lnTo>
                      <a:pt x="0" y="15"/>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102" name="Freeform 754"/>
              <p:cNvSpPr>
                <a:spLocks/>
              </p:cNvSpPr>
              <p:nvPr/>
            </p:nvSpPr>
            <p:spPr bwMode="auto">
              <a:xfrm>
                <a:off x="1602" y="2804"/>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103" name="Freeform 755"/>
              <p:cNvSpPr>
                <a:spLocks/>
              </p:cNvSpPr>
              <p:nvPr/>
            </p:nvSpPr>
            <p:spPr bwMode="auto">
              <a:xfrm>
                <a:off x="1619" y="2804"/>
                <a:ext cx="64" cy="16"/>
              </a:xfrm>
              <a:custGeom>
                <a:avLst/>
                <a:gdLst>
                  <a:gd name="T0" fmla="*/ 0 w 64"/>
                  <a:gd name="T1" fmla="*/ 15 h 16"/>
                  <a:gd name="T2" fmla="*/ 63 w 64"/>
                  <a:gd name="T3" fmla="*/ 15 h 16"/>
                  <a:gd name="T4" fmla="*/ 63 w 64"/>
                  <a:gd name="T5" fmla="*/ 0 h 16"/>
                  <a:gd name="T6" fmla="*/ 0 w 64"/>
                  <a:gd name="T7" fmla="*/ 0 h 16"/>
                  <a:gd name="T8" fmla="*/ 0 w 64"/>
                  <a:gd name="T9" fmla="*/ 15 h 16"/>
                  <a:gd name="T10" fmla="*/ 0 60000 65536"/>
                  <a:gd name="T11" fmla="*/ 0 60000 65536"/>
                  <a:gd name="T12" fmla="*/ 0 60000 65536"/>
                  <a:gd name="T13" fmla="*/ 0 60000 65536"/>
                  <a:gd name="T14" fmla="*/ 0 60000 65536"/>
                  <a:gd name="T15" fmla="*/ 0 w 64"/>
                  <a:gd name="T16" fmla="*/ 0 h 16"/>
                  <a:gd name="T17" fmla="*/ 64 w 64"/>
                  <a:gd name="T18" fmla="*/ 16 h 16"/>
                </a:gdLst>
                <a:ahLst/>
                <a:cxnLst>
                  <a:cxn ang="T10">
                    <a:pos x="T0" y="T1"/>
                  </a:cxn>
                  <a:cxn ang="T11">
                    <a:pos x="T2" y="T3"/>
                  </a:cxn>
                  <a:cxn ang="T12">
                    <a:pos x="T4" y="T5"/>
                  </a:cxn>
                  <a:cxn ang="T13">
                    <a:pos x="T6" y="T7"/>
                  </a:cxn>
                  <a:cxn ang="T14">
                    <a:pos x="T8" y="T9"/>
                  </a:cxn>
                </a:cxnLst>
                <a:rect l="T15" t="T16" r="T17" b="T18"/>
                <a:pathLst>
                  <a:path w="64" h="16">
                    <a:moveTo>
                      <a:pt x="0" y="15"/>
                    </a:moveTo>
                    <a:lnTo>
                      <a:pt x="63" y="15"/>
                    </a:lnTo>
                    <a:lnTo>
                      <a:pt x="63" y="0"/>
                    </a:lnTo>
                    <a:lnTo>
                      <a:pt x="0" y="0"/>
                    </a:lnTo>
                    <a:lnTo>
                      <a:pt x="0" y="15"/>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104" name="Freeform 756"/>
              <p:cNvSpPr>
                <a:spLocks/>
              </p:cNvSpPr>
              <p:nvPr/>
            </p:nvSpPr>
            <p:spPr bwMode="auto">
              <a:xfrm>
                <a:off x="1684" y="2804"/>
                <a:ext cx="16" cy="16"/>
              </a:xfrm>
              <a:custGeom>
                <a:avLst/>
                <a:gdLst>
                  <a:gd name="T0" fmla="*/ 0 w 16"/>
                  <a:gd name="T1" fmla="*/ 15 h 16"/>
                  <a:gd name="T2" fmla="*/ 15 w 16"/>
                  <a:gd name="T3" fmla="*/ 15 h 16"/>
                  <a:gd name="T4" fmla="*/ 15 w 16"/>
                  <a:gd name="T5" fmla="*/ 0 h 16"/>
                  <a:gd name="T6" fmla="*/ 0 w 16"/>
                  <a:gd name="T7" fmla="*/ 0 h 16"/>
                  <a:gd name="T8" fmla="*/ 0 w 16"/>
                  <a:gd name="T9" fmla="*/ 15 h 16"/>
                  <a:gd name="T10" fmla="*/ 0 60000 65536"/>
                  <a:gd name="T11" fmla="*/ 0 60000 65536"/>
                  <a:gd name="T12" fmla="*/ 0 60000 65536"/>
                  <a:gd name="T13" fmla="*/ 0 60000 65536"/>
                  <a:gd name="T14" fmla="*/ 0 60000 65536"/>
                  <a:gd name="T15" fmla="*/ 0 w 16"/>
                  <a:gd name="T16" fmla="*/ 0 h 16"/>
                  <a:gd name="T17" fmla="*/ 16 w 16"/>
                  <a:gd name="T18" fmla="*/ 16 h 16"/>
                </a:gdLst>
                <a:ahLst/>
                <a:cxnLst>
                  <a:cxn ang="T10">
                    <a:pos x="T0" y="T1"/>
                  </a:cxn>
                  <a:cxn ang="T11">
                    <a:pos x="T2" y="T3"/>
                  </a:cxn>
                  <a:cxn ang="T12">
                    <a:pos x="T4" y="T5"/>
                  </a:cxn>
                  <a:cxn ang="T13">
                    <a:pos x="T6" y="T7"/>
                  </a:cxn>
                  <a:cxn ang="T14">
                    <a:pos x="T8" y="T9"/>
                  </a:cxn>
                </a:cxnLst>
                <a:rect l="T15" t="T16" r="T17" b="T18"/>
                <a:pathLst>
                  <a:path w="16" h="16">
                    <a:moveTo>
                      <a:pt x="0" y="15"/>
                    </a:moveTo>
                    <a:lnTo>
                      <a:pt x="15" y="15"/>
                    </a:lnTo>
                    <a:lnTo>
                      <a:pt x="15" y="0"/>
                    </a:lnTo>
                    <a:lnTo>
                      <a:pt x="0" y="0"/>
                    </a:lnTo>
                    <a:lnTo>
                      <a:pt x="0" y="15"/>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105" name="Freeform 757"/>
              <p:cNvSpPr>
                <a:spLocks/>
              </p:cNvSpPr>
              <p:nvPr/>
            </p:nvSpPr>
            <p:spPr bwMode="auto">
              <a:xfrm>
                <a:off x="1700" y="2804"/>
                <a:ext cx="16" cy="16"/>
              </a:xfrm>
              <a:custGeom>
                <a:avLst/>
                <a:gdLst>
                  <a:gd name="T0" fmla="*/ 0 w 16"/>
                  <a:gd name="T1" fmla="*/ 15 h 16"/>
                  <a:gd name="T2" fmla="*/ 15 w 16"/>
                  <a:gd name="T3" fmla="*/ 15 h 16"/>
                  <a:gd name="T4" fmla="*/ 15 w 16"/>
                  <a:gd name="T5" fmla="*/ 0 h 16"/>
                  <a:gd name="T6" fmla="*/ 0 w 16"/>
                  <a:gd name="T7" fmla="*/ 0 h 16"/>
                  <a:gd name="T8" fmla="*/ 0 w 16"/>
                  <a:gd name="T9" fmla="*/ 15 h 16"/>
                  <a:gd name="T10" fmla="*/ 0 60000 65536"/>
                  <a:gd name="T11" fmla="*/ 0 60000 65536"/>
                  <a:gd name="T12" fmla="*/ 0 60000 65536"/>
                  <a:gd name="T13" fmla="*/ 0 60000 65536"/>
                  <a:gd name="T14" fmla="*/ 0 60000 65536"/>
                  <a:gd name="T15" fmla="*/ 0 w 16"/>
                  <a:gd name="T16" fmla="*/ 0 h 16"/>
                  <a:gd name="T17" fmla="*/ 16 w 16"/>
                  <a:gd name="T18" fmla="*/ 16 h 16"/>
                </a:gdLst>
                <a:ahLst/>
                <a:cxnLst>
                  <a:cxn ang="T10">
                    <a:pos x="T0" y="T1"/>
                  </a:cxn>
                  <a:cxn ang="T11">
                    <a:pos x="T2" y="T3"/>
                  </a:cxn>
                  <a:cxn ang="T12">
                    <a:pos x="T4" y="T5"/>
                  </a:cxn>
                  <a:cxn ang="T13">
                    <a:pos x="T6" y="T7"/>
                  </a:cxn>
                  <a:cxn ang="T14">
                    <a:pos x="T8" y="T9"/>
                  </a:cxn>
                </a:cxnLst>
                <a:rect l="T15" t="T16" r="T17" b="T18"/>
                <a:pathLst>
                  <a:path w="16" h="16">
                    <a:moveTo>
                      <a:pt x="0" y="15"/>
                    </a:moveTo>
                    <a:lnTo>
                      <a:pt x="15" y="15"/>
                    </a:lnTo>
                    <a:lnTo>
                      <a:pt x="15" y="0"/>
                    </a:lnTo>
                    <a:lnTo>
                      <a:pt x="0" y="0"/>
                    </a:lnTo>
                    <a:lnTo>
                      <a:pt x="0" y="15"/>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106" name="Freeform 758"/>
              <p:cNvSpPr>
                <a:spLocks/>
              </p:cNvSpPr>
              <p:nvPr/>
            </p:nvSpPr>
            <p:spPr bwMode="auto">
              <a:xfrm>
                <a:off x="1717" y="2804"/>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107" name="Freeform 759"/>
              <p:cNvSpPr>
                <a:spLocks/>
              </p:cNvSpPr>
              <p:nvPr/>
            </p:nvSpPr>
            <p:spPr bwMode="auto">
              <a:xfrm>
                <a:off x="1734" y="2804"/>
                <a:ext cx="30" cy="16"/>
              </a:xfrm>
              <a:custGeom>
                <a:avLst/>
                <a:gdLst>
                  <a:gd name="T0" fmla="*/ 0 w 30"/>
                  <a:gd name="T1" fmla="*/ 15 h 16"/>
                  <a:gd name="T2" fmla="*/ 29 w 30"/>
                  <a:gd name="T3" fmla="*/ 15 h 16"/>
                  <a:gd name="T4" fmla="*/ 29 w 30"/>
                  <a:gd name="T5" fmla="*/ 0 h 16"/>
                  <a:gd name="T6" fmla="*/ 0 w 30"/>
                  <a:gd name="T7" fmla="*/ 0 h 16"/>
                  <a:gd name="T8" fmla="*/ 0 w 30"/>
                  <a:gd name="T9" fmla="*/ 15 h 16"/>
                  <a:gd name="T10" fmla="*/ 0 60000 65536"/>
                  <a:gd name="T11" fmla="*/ 0 60000 65536"/>
                  <a:gd name="T12" fmla="*/ 0 60000 65536"/>
                  <a:gd name="T13" fmla="*/ 0 60000 65536"/>
                  <a:gd name="T14" fmla="*/ 0 60000 65536"/>
                  <a:gd name="T15" fmla="*/ 0 w 30"/>
                  <a:gd name="T16" fmla="*/ 0 h 16"/>
                  <a:gd name="T17" fmla="*/ 30 w 30"/>
                  <a:gd name="T18" fmla="*/ 16 h 16"/>
                </a:gdLst>
                <a:ahLst/>
                <a:cxnLst>
                  <a:cxn ang="T10">
                    <a:pos x="T0" y="T1"/>
                  </a:cxn>
                  <a:cxn ang="T11">
                    <a:pos x="T2" y="T3"/>
                  </a:cxn>
                  <a:cxn ang="T12">
                    <a:pos x="T4" y="T5"/>
                  </a:cxn>
                  <a:cxn ang="T13">
                    <a:pos x="T6" y="T7"/>
                  </a:cxn>
                  <a:cxn ang="T14">
                    <a:pos x="T8" y="T9"/>
                  </a:cxn>
                </a:cxnLst>
                <a:rect l="T15" t="T16" r="T17" b="T18"/>
                <a:pathLst>
                  <a:path w="30" h="16">
                    <a:moveTo>
                      <a:pt x="0" y="15"/>
                    </a:moveTo>
                    <a:lnTo>
                      <a:pt x="29" y="15"/>
                    </a:lnTo>
                    <a:lnTo>
                      <a:pt x="29" y="0"/>
                    </a:lnTo>
                    <a:lnTo>
                      <a:pt x="0" y="0"/>
                    </a:lnTo>
                    <a:lnTo>
                      <a:pt x="0" y="15"/>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108" name="Freeform 760"/>
              <p:cNvSpPr>
                <a:spLocks/>
              </p:cNvSpPr>
              <p:nvPr/>
            </p:nvSpPr>
            <p:spPr bwMode="auto">
              <a:xfrm>
                <a:off x="1766" y="2804"/>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109" name="Freeform 761"/>
              <p:cNvSpPr>
                <a:spLocks/>
              </p:cNvSpPr>
              <p:nvPr/>
            </p:nvSpPr>
            <p:spPr bwMode="auto">
              <a:xfrm>
                <a:off x="1783" y="2804"/>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110" name="Freeform 762"/>
              <p:cNvSpPr>
                <a:spLocks/>
              </p:cNvSpPr>
              <p:nvPr/>
            </p:nvSpPr>
            <p:spPr bwMode="auto">
              <a:xfrm>
                <a:off x="1799" y="2804"/>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111" name="Freeform 763"/>
              <p:cNvSpPr>
                <a:spLocks/>
              </p:cNvSpPr>
              <p:nvPr/>
            </p:nvSpPr>
            <p:spPr bwMode="auto">
              <a:xfrm>
                <a:off x="1815" y="2804"/>
                <a:ext cx="16" cy="16"/>
              </a:xfrm>
              <a:custGeom>
                <a:avLst/>
                <a:gdLst>
                  <a:gd name="T0" fmla="*/ 0 w 16"/>
                  <a:gd name="T1" fmla="*/ 15 h 16"/>
                  <a:gd name="T2" fmla="*/ 15 w 16"/>
                  <a:gd name="T3" fmla="*/ 15 h 16"/>
                  <a:gd name="T4" fmla="*/ 15 w 16"/>
                  <a:gd name="T5" fmla="*/ 0 h 16"/>
                  <a:gd name="T6" fmla="*/ 0 w 16"/>
                  <a:gd name="T7" fmla="*/ 0 h 16"/>
                  <a:gd name="T8" fmla="*/ 0 w 16"/>
                  <a:gd name="T9" fmla="*/ 15 h 16"/>
                  <a:gd name="T10" fmla="*/ 0 60000 65536"/>
                  <a:gd name="T11" fmla="*/ 0 60000 65536"/>
                  <a:gd name="T12" fmla="*/ 0 60000 65536"/>
                  <a:gd name="T13" fmla="*/ 0 60000 65536"/>
                  <a:gd name="T14" fmla="*/ 0 60000 65536"/>
                  <a:gd name="T15" fmla="*/ 0 w 16"/>
                  <a:gd name="T16" fmla="*/ 0 h 16"/>
                  <a:gd name="T17" fmla="*/ 16 w 16"/>
                  <a:gd name="T18" fmla="*/ 16 h 16"/>
                </a:gdLst>
                <a:ahLst/>
                <a:cxnLst>
                  <a:cxn ang="T10">
                    <a:pos x="T0" y="T1"/>
                  </a:cxn>
                  <a:cxn ang="T11">
                    <a:pos x="T2" y="T3"/>
                  </a:cxn>
                  <a:cxn ang="T12">
                    <a:pos x="T4" y="T5"/>
                  </a:cxn>
                  <a:cxn ang="T13">
                    <a:pos x="T6" y="T7"/>
                  </a:cxn>
                  <a:cxn ang="T14">
                    <a:pos x="T8" y="T9"/>
                  </a:cxn>
                </a:cxnLst>
                <a:rect l="T15" t="T16" r="T17" b="T18"/>
                <a:pathLst>
                  <a:path w="16" h="16">
                    <a:moveTo>
                      <a:pt x="0" y="15"/>
                    </a:moveTo>
                    <a:lnTo>
                      <a:pt x="15" y="15"/>
                    </a:lnTo>
                    <a:lnTo>
                      <a:pt x="15" y="0"/>
                    </a:lnTo>
                    <a:lnTo>
                      <a:pt x="0" y="0"/>
                    </a:lnTo>
                    <a:lnTo>
                      <a:pt x="0" y="15"/>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112" name="Freeform 764"/>
              <p:cNvSpPr>
                <a:spLocks/>
              </p:cNvSpPr>
              <p:nvPr/>
            </p:nvSpPr>
            <p:spPr bwMode="auto">
              <a:xfrm>
                <a:off x="1832" y="2804"/>
                <a:ext cx="16" cy="16"/>
              </a:xfrm>
              <a:custGeom>
                <a:avLst/>
                <a:gdLst>
                  <a:gd name="T0" fmla="*/ 0 w 16"/>
                  <a:gd name="T1" fmla="*/ 15 h 16"/>
                  <a:gd name="T2" fmla="*/ 15 w 16"/>
                  <a:gd name="T3" fmla="*/ 15 h 16"/>
                  <a:gd name="T4" fmla="*/ 15 w 16"/>
                  <a:gd name="T5" fmla="*/ 0 h 16"/>
                  <a:gd name="T6" fmla="*/ 0 w 16"/>
                  <a:gd name="T7" fmla="*/ 0 h 16"/>
                  <a:gd name="T8" fmla="*/ 0 w 16"/>
                  <a:gd name="T9" fmla="*/ 15 h 16"/>
                  <a:gd name="T10" fmla="*/ 0 60000 65536"/>
                  <a:gd name="T11" fmla="*/ 0 60000 65536"/>
                  <a:gd name="T12" fmla="*/ 0 60000 65536"/>
                  <a:gd name="T13" fmla="*/ 0 60000 65536"/>
                  <a:gd name="T14" fmla="*/ 0 60000 65536"/>
                  <a:gd name="T15" fmla="*/ 0 w 16"/>
                  <a:gd name="T16" fmla="*/ 0 h 16"/>
                  <a:gd name="T17" fmla="*/ 16 w 16"/>
                  <a:gd name="T18" fmla="*/ 16 h 16"/>
                </a:gdLst>
                <a:ahLst/>
                <a:cxnLst>
                  <a:cxn ang="T10">
                    <a:pos x="T0" y="T1"/>
                  </a:cxn>
                  <a:cxn ang="T11">
                    <a:pos x="T2" y="T3"/>
                  </a:cxn>
                  <a:cxn ang="T12">
                    <a:pos x="T4" y="T5"/>
                  </a:cxn>
                  <a:cxn ang="T13">
                    <a:pos x="T6" y="T7"/>
                  </a:cxn>
                  <a:cxn ang="T14">
                    <a:pos x="T8" y="T9"/>
                  </a:cxn>
                </a:cxnLst>
                <a:rect l="T15" t="T16" r="T17" b="T18"/>
                <a:pathLst>
                  <a:path w="16" h="16">
                    <a:moveTo>
                      <a:pt x="0" y="15"/>
                    </a:moveTo>
                    <a:lnTo>
                      <a:pt x="15" y="15"/>
                    </a:lnTo>
                    <a:lnTo>
                      <a:pt x="15" y="0"/>
                    </a:lnTo>
                    <a:lnTo>
                      <a:pt x="0" y="0"/>
                    </a:lnTo>
                    <a:lnTo>
                      <a:pt x="0" y="15"/>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113" name="Freeform 765"/>
              <p:cNvSpPr>
                <a:spLocks/>
              </p:cNvSpPr>
              <p:nvPr/>
            </p:nvSpPr>
            <p:spPr bwMode="auto">
              <a:xfrm>
                <a:off x="1848" y="2804"/>
                <a:ext cx="64" cy="16"/>
              </a:xfrm>
              <a:custGeom>
                <a:avLst/>
                <a:gdLst>
                  <a:gd name="T0" fmla="*/ 0 w 64"/>
                  <a:gd name="T1" fmla="*/ 15 h 16"/>
                  <a:gd name="T2" fmla="*/ 63 w 64"/>
                  <a:gd name="T3" fmla="*/ 15 h 16"/>
                  <a:gd name="T4" fmla="*/ 63 w 64"/>
                  <a:gd name="T5" fmla="*/ 0 h 16"/>
                  <a:gd name="T6" fmla="*/ 0 w 64"/>
                  <a:gd name="T7" fmla="*/ 0 h 16"/>
                  <a:gd name="T8" fmla="*/ 0 w 64"/>
                  <a:gd name="T9" fmla="*/ 15 h 16"/>
                  <a:gd name="T10" fmla="*/ 0 60000 65536"/>
                  <a:gd name="T11" fmla="*/ 0 60000 65536"/>
                  <a:gd name="T12" fmla="*/ 0 60000 65536"/>
                  <a:gd name="T13" fmla="*/ 0 60000 65536"/>
                  <a:gd name="T14" fmla="*/ 0 60000 65536"/>
                  <a:gd name="T15" fmla="*/ 0 w 64"/>
                  <a:gd name="T16" fmla="*/ 0 h 16"/>
                  <a:gd name="T17" fmla="*/ 64 w 64"/>
                  <a:gd name="T18" fmla="*/ 16 h 16"/>
                </a:gdLst>
                <a:ahLst/>
                <a:cxnLst>
                  <a:cxn ang="T10">
                    <a:pos x="T0" y="T1"/>
                  </a:cxn>
                  <a:cxn ang="T11">
                    <a:pos x="T2" y="T3"/>
                  </a:cxn>
                  <a:cxn ang="T12">
                    <a:pos x="T4" y="T5"/>
                  </a:cxn>
                  <a:cxn ang="T13">
                    <a:pos x="T6" y="T7"/>
                  </a:cxn>
                  <a:cxn ang="T14">
                    <a:pos x="T8" y="T9"/>
                  </a:cxn>
                </a:cxnLst>
                <a:rect l="T15" t="T16" r="T17" b="T18"/>
                <a:pathLst>
                  <a:path w="64" h="16">
                    <a:moveTo>
                      <a:pt x="0" y="15"/>
                    </a:moveTo>
                    <a:lnTo>
                      <a:pt x="63" y="15"/>
                    </a:lnTo>
                    <a:lnTo>
                      <a:pt x="63" y="0"/>
                    </a:lnTo>
                    <a:lnTo>
                      <a:pt x="0" y="0"/>
                    </a:lnTo>
                    <a:lnTo>
                      <a:pt x="0" y="15"/>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114" name="Freeform 766"/>
              <p:cNvSpPr>
                <a:spLocks/>
              </p:cNvSpPr>
              <p:nvPr/>
            </p:nvSpPr>
            <p:spPr bwMode="auto">
              <a:xfrm>
                <a:off x="1914" y="2804"/>
                <a:ext cx="14" cy="16"/>
              </a:xfrm>
              <a:custGeom>
                <a:avLst/>
                <a:gdLst>
                  <a:gd name="T0" fmla="*/ 0 w 14"/>
                  <a:gd name="T1" fmla="*/ 15 h 16"/>
                  <a:gd name="T2" fmla="*/ 13 w 14"/>
                  <a:gd name="T3" fmla="*/ 15 h 16"/>
                  <a:gd name="T4" fmla="*/ 13 w 14"/>
                  <a:gd name="T5" fmla="*/ 0 h 16"/>
                  <a:gd name="T6" fmla="*/ 0 w 14"/>
                  <a:gd name="T7" fmla="*/ 0 h 16"/>
                  <a:gd name="T8" fmla="*/ 0 w 14"/>
                  <a:gd name="T9" fmla="*/ 15 h 16"/>
                  <a:gd name="T10" fmla="*/ 0 60000 65536"/>
                  <a:gd name="T11" fmla="*/ 0 60000 65536"/>
                  <a:gd name="T12" fmla="*/ 0 60000 65536"/>
                  <a:gd name="T13" fmla="*/ 0 60000 65536"/>
                  <a:gd name="T14" fmla="*/ 0 60000 65536"/>
                  <a:gd name="T15" fmla="*/ 0 w 14"/>
                  <a:gd name="T16" fmla="*/ 0 h 16"/>
                  <a:gd name="T17" fmla="*/ 14 w 14"/>
                  <a:gd name="T18" fmla="*/ 16 h 16"/>
                </a:gdLst>
                <a:ahLst/>
                <a:cxnLst>
                  <a:cxn ang="T10">
                    <a:pos x="T0" y="T1"/>
                  </a:cxn>
                  <a:cxn ang="T11">
                    <a:pos x="T2" y="T3"/>
                  </a:cxn>
                  <a:cxn ang="T12">
                    <a:pos x="T4" y="T5"/>
                  </a:cxn>
                  <a:cxn ang="T13">
                    <a:pos x="T6" y="T7"/>
                  </a:cxn>
                  <a:cxn ang="T14">
                    <a:pos x="T8" y="T9"/>
                  </a:cxn>
                </a:cxnLst>
                <a:rect l="T15" t="T16" r="T17" b="T18"/>
                <a:pathLst>
                  <a:path w="14" h="16">
                    <a:moveTo>
                      <a:pt x="0" y="15"/>
                    </a:moveTo>
                    <a:lnTo>
                      <a:pt x="13" y="15"/>
                    </a:lnTo>
                    <a:lnTo>
                      <a:pt x="13" y="0"/>
                    </a:lnTo>
                    <a:lnTo>
                      <a:pt x="0" y="0"/>
                    </a:lnTo>
                    <a:lnTo>
                      <a:pt x="0" y="15"/>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115" name="Freeform 767"/>
              <p:cNvSpPr>
                <a:spLocks/>
              </p:cNvSpPr>
              <p:nvPr/>
            </p:nvSpPr>
            <p:spPr bwMode="auto">
              <a:xfrm>
                <a:off x="1931" y="2804"/>
                <a:ext cx="146" cy="16"/>
              </a:xfrm>
              <a:custGeom>
                <a:avLst/>
                <a:gdLst>
                  <a:gd name="T0" fmla="*/ 0 w 146"/>
                  <a:gd name="T1" fmla="*/ 15 h 16"/>
                  <a:gd name="T2" fmla="*/ 145 w 146"/>
                  <a:gd name="T3" fmla="*/ 15 h 16"/>
                  <a:gd name="T4" fmla="*/ 145 w 146"/>
                  <a:gd name="T5" fmla="*/ 0 h 16"/>
                  <a:gd name="T6" fmla="*/ 0 w 146"/>
                  <a:gd name="T7" fmla="*/ 0 h 16"/>
                  <a:gd name="T8" fmla="*/ 0 w 146"/>
                  <a:gd name="T9" fmla="*/ 15 h 16"/>
                  <a:gd name="T10" fmla="*/ 0 60000 65536"/>
                  <a:gd name="T11" fmla="*/ 0 60000 65536"/>
                  <a:gd name="T12" fmla="*/ 0 60000 65536"/>
                  <a:gd name="T13" fmla="*/ 0 60000 65536"/>
                  <a:gd name="T14" fmla="*/ 0 60000 65536"/>
                  <a:gd name="T15" fmla="*/ 0 w 146"/>
                  <a:gd name="T16" fmla="*/ 0 h 16"/>
                  <a:gd name="T17" fmla="*/ 146 w 146"/>
                  <a:gd name="T18" fmla="*/ 16 h 16"/>
                </a:gdLst>
                <a:ahLst/>
                <a:cxnLst>
                  <a:cxn ang="T10">
                    <a:pos x="T0" y="T1"/>
                  </a:cxn>
                  <a:cxn ang="T11">
                    <a:pos x="T2" y="T3"/>
                  </a:cxn>
                  <a:cxn ang="T12">
                    <a:pos x="T4" y="T5"/>
                  </a:cxn>
                  <a:cxn ang="T13">
                    <a:pos x="T6" y="T7"/>
                  </a:cxn>
                  <a:cxn ang="T14">
                    <a:pos x="T8" y="T9"/>
                  </a:cxn>
                </a:cxnLst>
                <a:rect l="T15" t="T16" r="T17" b="T18"/>
                <a:pathLst>
                  <a:path w="146" h="16">
                    <a:moveTo>
                      <a:pt x="0" y="15"/>
                    </a:moveTo>
                    <a:lnTo>
                      <a:pt x="145" y="15"/>
                    </a:lnTo>
                    <a:lnTo>
                      <a:pt x="145" y="0"/>
                    </a:lnTo>
                    <a:lnTo>
                      <a:pt x="0" y="0"/>
                    </a:lnTo>
                    <a:lnTo>
                      <a:pt x="0" y="15"/>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116" name="Freeform 768"/>
              <p:cNvSpPr>
                <a:spLocks/>
              </p:cNvSpPr>
              <p:nvPr/>
            </p:nvSpPr>
            <p:spPr bwMode="auto">
              <a:xfrm>
                <a:off x="2078" y="2804"/>
                <a:ext cx="31" cy="16"/>
              </a:xfrm>
              <a:custGeom>
                <a:avLst/>
                <a:gdLst>
                  <a:gd name="T0" fmla="*/ 0 w 31"/>
                  <a:gd name="T1" fmla="*/ 15 h 16"/>
                  <a:gd name="T2" fmla="*/ 30 w 31"/>
                  <a:gd name="T3" fmla="*/ 15 h 16"/>
                  <a:gd name="T4" fmla="*/ 30 w 31"/>
                  <a:gd name="T5" fmla="*/ 0 h 16"/>
                  <a:gd name="T6" fmla="*/ 0 w 31"/>
                  <a:gd name="T7" fmla="*/ 0 h 16"/>
                  <a:gd name="T8" fmla="*/ 0 w 31"/>
                  <a:gd name="T9" fmla="*/ 15 h 16"/>
                  <a:gd name="T10" fmla="*/ 0 60000 65536"/>
                  <a:gd name="T11" fmla="*/ 0 60000 65536"/>
                  <a:gd name="T12" fmla="*/ 0 60000 65536"/>
                  <a:gd name="T13" fmla="*/ 0 60000 65536"/>
                  <a:gd name="T14" fmla="*/ 0 60000 65536"/>
                  <a:gd name="T15" fmla="*/ 0 w 31"/>
                  <a:gd name="T16" fmla="*/ 0 h 16"/>
                  <a:gd name="T17" fmla="*/ 31 w 31"/>
                  <a:gd name="T18" fmla="*/ 16 h 16"/>
                </a:gdLst>
                <a:ahLst/>
                <a:cxnLst>
                  <a:cxn ang="T10">
                    <a:pos x="T0" y="T1"/>
                  </a:cxn>
                  <a:cxn ang="T11">
                    <a:pos x="T2" y="T3"/>
                  </a:cxn>
                  <a:cxn ang="T12">
                    <a:pos x="T4" y="T5"/>
                  </a:cxn>
                  <a:cxn ang="T13">
                    <a:pos x="T6" y="T7"/>
                  </a:cxn>
                  <a:cxn ang="T14">
                    <a:pos x="T8" y="T9"/>
                  </a:cxn>
                </a:cxnLst>
                <a:rect l="T15" t="T16" r="T17" b="T18"/>
                <a:pathLst>
                  <a:path w="31" h="16">
                    <a:moveTo>
                      <a:pt x="0" y="15"/>
                    </a:moveTo>
                    <a:lnTo>
                      <a:pt x="30" y="15"/>
                    </a:lnTo>
                    <a:lnTo>
                      <a:pt x="30" y="0"/>
                    </a:lnTo>
                    <a:lnTo>
                      <a:pt x="0" y="0"/>
                    </a:lnTo>
                    <a:lnTo>
                      <a:pt x="0" y="15"/>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117" name="Freeform 769"/>
              <p:cNvSpPr>
                <a:spLocks/>
              </p:cNvSpPr>
              <p:nvPr/>
            </p:nvSpPr>
            <p:spPr bwMode="auto">
              <a:xfrm>
                <a:off x="1422" y="2785"/>
                <a:ext cx="32" cy="17"/>
              </a:xfrm>
              <a:custGeom>
                <a:avLst/>
                <a:gdLst>
                  <a:gd name="T0" fmla="*/ 0 w 32"/>
                  <a:gd name="T1" fmla="*/ 16 h 17"/>
                  <a:gd name="T2" fmla="*/ 31 w 32"/>
                  <a:gd name="T3" fmla="*/ 16 h 17"/>
                  <a:gd name="T4" fmla="*/ 31 w 32"/>
                  <a:gd name="T5" fmla="*/ 0 h 17"/>
                  <a:gd name="T6" fmla="*/ 0 w 32"/>
                  <a:gd name="T7" fmla="*/ 0 h 17"/>
                  <a:gd name="T8" fmla="*/ 0 w 32"/>
                  <a:gd name="T9" fmla="*/ 16 h 17"/>
                  <a:gd name="T10" fmla="*/ 0 60000 65536"/>
                  <a:gd name="T11" fmla="*/ 0 60000 65536"/>
                  <a:gd name="T12" fmla="*/ 0 60000 65536"/>
                  <a:gd name="T13" fmla="*/ 0 60000 65536"/>
                  <a:gd name="T14" fmla="*/ 0 60000 65536"/>
                  <a:gd name="T15" fmla="*/ 0 w 32"/>
                  <a:gd name="T16" fmla="*/ 0 h 17"/>
                  <a:gd name="T17" fmla="*/ 32 w 32"/>
                  <a:gd name="T18" fmla="*/ 17 h 17"/>
                </a:gdLst>
                <a:ahLst/>
                <a:cxnLst>
                  <a:cxn ang="T10">
                    <a:pos x="T0" y="T1"/>
                  </a:cxn>
                  <a:cxn ang="T11">
                    <a:pos x="T2" y="T3"/>
                  </a:cxn>
                  <a:cxn ang="T12">
                    <a:pos x="T4" y="T5"/>
                  </a:cxn>
                  <a:cxn ang="T13">
                    <a:pos x="T6" y="T7"/>
                  </a:cxn>
                  <a:cxn ang="T14">
                    <a:pos x="T8" y="T9"/>
                  </a:cxn>
                </a:cxnLst>
                <a:rect l="T15" t="T16" r="T17" b="T18"/>
                <a:pathLst>
                  <a:path w="32" h="17">
                    <a:moveTo>
                      <a:pt x="0" y="16"/>
                    </a:moveTo>
                    <a:lnTo>
                      <a:pt x="31" y="16"/>
                    </a:lnTo>
                    <a:lnTo>
                      <a:pt x="31" y="0"/>
                    </a:lnTo>
                    <a:lnTo>
                      <a:pt x="0" y="0"/>
                    </a:lnTo>
                    <a:lnTo>
                      <a:pt x="0" y="16"/>
                    </a:lnTo>
                  </a:path>
                </a:pathLst>
              </a:custGeom>
              <a:solidFill>
                <a:srgbClr val="A0C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118" name="Freeform 770"/>
              <p:cNvSpPr>
                <a:spLocks/>
              </p:cNvSpPr>
              <p:nvPr/>
            </p:nvSpPr>
            <p:spPr bwMode="auto">
              <a:xfrm>
                <a:off x="1455" y="2785"/>
                <a:ext cx="14" cy="17"/>
              </a:xfrm>
              <a:custGeom>
                <a:avLst/>
                <a:gdLst>
                  <a:gd name="T0" fmla="*/ 0 w 14"/>
                  <a:gd name="T1" fmla="*/ 16 h 17"/>
                  <a:gd name="T2" fmla="*/ 13 w 14"/>
                  <a:gd name="T3" fmla="*/ 16 h 17"/>
                  <a:gd name="T4" fmla="*/ 13 w 14"/>
                  <a:gd name="T5" fmla="*/ 0 h 17"/>
                  <a:gd name="T6" fmla="*/ 0 w 14"/>
                  <a:gd name="T7" fmla="*/ 0 h 17"/>
                  <a:gd name="T8" fmla="*/ 0 w 14"/>
                  <a:gd name="T9" fmla="*/ 16 h 17"/>
                  <a:gd name="T10" fmla="*/ 0 60000 65536"/>
                  <a:gd name="T11" fmla="*/ 0 60000 65536"/>
                  <a:gd name="T12" fmla="*/ 0 60000 65536"/>
                  <a:gd name="T13" fmla="*/ 0 60000 65536"/>
                  <a:gd name="T14" fmla="*/ 0 60000 65536"/>
                  <a:gd name="T15" fmla="*/ 0 w 14"/>
                  <a:gd name="T16" fmla="*/ 0 h 17"/>
                  <a:gd name="T17" fmla="*/ 14 w 14"/>
                  <a:gd name="T18" fmla="*/ 17 h 17"/>
                </a:gdLst>
                <a:ahLst/>
                <a:cxnLst>
                  <a:cxn ang="T10">
                    <a:pos x="T0" y="T1"/>
                  </a:cxn>
                  <a:cxn ang="T11">
                    <a:pos x="T2" y="T3"/>
                  </a:cxn>
                  <a:cxn ang="T12">
                    <a:pos x="T4" y="T5"/>
                  </a:cxn>
                  <a:cxn ang="T13">
                    <a:pos x="T6" y="T7"/>
                  </a:cxn>
                  <a:cxn ang="T14">
                    <a:pos x="T8" y="T9"/>
                  </a:cxn>
                </a:cxnLst>
                <a:rect l="T15" t="T16" r="T17" b="T18"/>
                <a:pathLst>
                  <a:path w="14" h="17">
                    <a:moveTo>
                      <a:pt x="0" y="16"/>
                    </a:moveTo>
                    <a:lnTo>
                      <a:pt x="13" y="16"/>
                    </a:lnTo>
                    <a:lnTo>
                      <a:pt x="13" y="0"/>
                    </a:lnTo>
                    <a:lnTo>
                      <a:pt x="0" y="0"/>
                    </a:lnTo>
                    <a:lnTo>
                      <a:pt x="0" y="16"/>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119" name="Freeform 771"/>
              <p:cNvSpPr>
                <a:spLocks/>
              </p:cNvSpPr>
              <p:nvPr/>
            </p:nvSpPr>
            <p:spPr bwMode="auto">
              <a:xfrm>
                <a:off x="1471" y="2785"/>
                <a:ext cx="48" cy="17"/>
              </a:xfrm>
              <a:custGeom>
                <a:avLst/>
                <a:gdLst>
                  <a:gd name="T0" fmla="*/ 0 w 48"/>
                  <a:gd name="T1" fmla="*/ 16 h 17"/>
                  <a:gd name="T2" fmla="*/ 47 w 48"/>
                  <a:gd name="T3" fmla="*/ 16 h 17"/>
                  <a:gd name="T4" fmla="*/ 47 w 48"/>
                  <a:gd name="T5" fmla="*/ 0 h 17"/>
                  <a:gd name="T6" fmla="*/ 0 w 48"/>
                  <a:gd name="T7" fmla="*/ 0 h 17"/>
                  <a:gd name="T8" fmla="*/ 0 w 48"/>
                  <a:gd name="T9" fmla="*/ 16 h 17"/>
                  <a:gd name="T10" fmla="*/ 0 60000 65536"/>
                  <a:gd name="T11" fmla="*/ 0 60000 65536"/>
                  <a:gd name="T12" fmla="*/ 0 60000 65536"/>
                  <a:gd name="T13" fmla="*/ 0 60000 65536"/>
                  <a:gd name="T14" fmla="*/ 0 60000 65536"/>
                  <a:gd name="T15" fmla="*/ 0 w 48"/>
                  <a:gd name="T16" fmla="*/ 0 h 17"/>
                  <a:gd name="T17" fmla="*/ 48 w 48"/>
                  <a:gd name="T18" fmla="*/ 17 h 17"/>
                </a:gdLst>
                <a:ahLst/>
                <a:cxnLst>
                  <a:cxn ang="T10">
                    <a:pos x="T0" y="T1"/>
                  </a:cxn>
                  <a:cxn ang="T11">
                    <a:pos x="T2" y="T3"/>
                  </a:cxn>
                  <a:cxn ang="T12">
                    <a:pos x="T4" y="T5"/>
                  </a:cxn>
                  <a:cxn ang="T13">
                    <a:pos x="T6" y="T7"/>
                  </a:cxn>
                  <a:cxn ang="T14">
                    <a:pos x="T8" y="T9"/>
                  </a:cxn>
                </a:cxnLst>
                <a:rect l="T15" t="T16" r="T17" b="T18"/>
                <a:pathLst>
                  <a:path w="48" h="17">
                    <a:moveTo>
                      <a:pt x="0" y="16"/>
                    </a:moveTo>
                    <a:lnTo>
                      <a:pt x="47" y="16"/>
                    </a:lnTo>
                    <a:lnTo>
                      <a:pt x="47" y="0"/>
                    </a:lnTo>
                    <a:lnTo>
                      <a:pt x="0" y="0"/>
                    </a:lnTo>
                    <a:lnTo>
                      <a:pt x="0" y="16"/>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120" name="Freeform 772"/>
              <p:cNvSpPr>
                <a:spLocks/>
              </p:cNvSpPr>
              <p:nvPr/>
            </p:nvSpPr>
            <p:spPr bwMode="auto">
              <a:xfrm>
                <a:off x="1520" y="2785"/>
                <a:ext cx="16" cy="17"/>
              </a:xfrm>
              <a:custGeom>
                <a:avLst/>
                <a:gdLst>
                  <a:gd name="T0" fmla="*/ 0 w 16"/>
                  <a:gd name="T1" fmla="*/ 16 h 17"/>
                  <a:gd name="T2" fmla="*/ 15 w 16"/>
                  <a:gd name="T3" fmla="*/ 16 h 17"/>
                  <a:gd name="T4" fmla="*/ 15 w 16"/>
                  <a:gd name="T5" fmla="*/ 0 h 17"/>
                  <a:gd name="T6" fmla="*/ 0 w 16"/>
                  <a:gd name="T7" fmla="*/ 0 h 17"/>
                  <a:gd name="T8" fmla="*/ 0 w 16"/>
                  <a:gd name="T9" fmla="*/ 16 h 17"/>
                  <a:gd name="T10" fmla="*/ 0 60000 65536"/>
                  <a:gd name="T11" fmla="*/ 0 60000 65536"/>
                  <a:gd name="T12" fmla="*/ 0 60000 65536"/>
                  <a:gd name="T13" fmla="*/ 0 60000 65536"/>
                  <a:gd name="T14" fmla="*/ 0 60000 65536"/>
                  <a:gd name="T15" fmla="*/ 0 w 16"/>
                  <a:gd name="T16" fmla="*/ 0 h 17"/>
                  <a:gd name="T17" fmla="*/ 16 w 16"/>
                  <a:gd name="T18" fmla="*/ 17 h 17"/>
                </a:gdLst>
                <a:ahLst/>
                <a:cxnLst>
                  <a:cxn ang="T10">
                    <a:pos x="T0" y="T1"/>
                  </a:cxn>
                  <a:cxn ang="T11">
                    <a:pos x="T2" y="T3"/>
                  </a:cxn>
                  <a:cxn ang="T12">
                    <a:pos x="T4" y="T5"/>
                  </a:cxn>
                  <a:cxn ang="T13">
                    <a:pos x="T6" y="T7"/>
                  </a:cxn>
                  <a:cxn ang="T14">
                    <a:pos x="T8" y="T9"/>
                  </a:cxn>
                </a:cxnLst>
                <a:rect l="T15" t="T16" r="T17" b="T18"/>
                <a:pathLst>
                  <a:path w="16" h="17">
                    <a:moveTo>
                      <a:pt x="0" y="16"/>
                    </a:moveTo>
                    <a:lnTo>
                      <a:pt x="15" y="16"/>
                    </a:lnTo>
                    <a:lnTo>
                      <a:pt x="15" y="0"/>
                    </a:lnTo>
                    <a:lnTo>
                      <a:pt x="0" y="0"/>
                    </a:lnTo>
                    <a:lnTo>
                      <a:pt x="0" y="16"/>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121" name="Freeform 773"/>
              <p:cNvSpPr>
                <a:spLocks/>
              </p:cNvSpPr>
              <p:nvPr/>
            </p:nvSpPr>
            <p:spPr bwMode="auto">
              <a:xfrm>
                <a:off x="1537" y="2785"/>
                <a:ext cx="31" cy="17"/>
              </a:xfrm>
              <a:custGeom>
                <a:avLst/>
                <a:gdLst>
                  <a:gd name="T0" fmla="*/ 0 w 31"/>
                  <a:gd name="T1" fmla="*/ 16 h 17"/>
                  <a:gd name="T2" fmla="*/ 30 w 31"/>
                  <a:gd name="T3" fmla="*/ 16 h 17"/>
                  <a:gd name="T4" fmla="*/ 30 w 31"/>
                  <a:gd name="T5" fmla="*/ 0 h 17"/>
                  <a:gd name="T6" fmla="*/ 0 w 31"/>
                  <a:gd name="T7" fmla="*/ 0 h 17"/>
                  <a:gd name="T8" fmla="*/ 0 w 31"/>
                  <a:gd name="T9" fmla="*/ 16 h 17"/>
                  <a:gd name="T10" fmla="*/ 0 60000 65536"/>
                  <a:gd name="T11" fmla="*/ 0 60000 65536"/>
                  <a:gd name="T12" fmla="*/ 0 60000 65536"/>
                  <a:gd name="T13" fmla="*/ 0 60000 65536"/>
                  <a:gd name="T14" fmla="*/ 0 60000 65536"/>
                  <a:gd name="T15" fmla="*/ 0 w 31"/>
                  <a:gd name="T16" fmla="*/ 0 h 17"/>
                  <a:gd name="T17" fmla="*/ 31 w 31"/>
                  <a:gd name="T18" fmla="*/ 17 h 17"/>
                </a:gdLst>
                <a:ahLst/>
                <a:cxnLst>
                  <a:cxn ang="T10">
                    <a:pos x="T0" y="T1"/>
                  </a:cxn>
                  <a:cxn ang="T11">
                    <a:pos x="T2" y="T3"/>
                  </a:cxn>
                  <a:cxn ang="T12">
                    <a:pos x="T4" y="T5"/>
                  </a:cxn>
                  <a:cxn ang="T13">
                    <a:pos x="T6" y="T7"/>
                  </a:cxn>
                  <a:cxn ang="T14">
                    <a:pos x="T8" y="T9"/>
                  </a:cxn>
                </a:cxnLst>
                <a:rect l="T15" t="T16" r="T17" b="T18"/>
                <a:pathLst>
                  <a:path w="31" h="17">
                    <a:moveTo>
                      <a:pt x="0" y="16"/>
                    </a:moveTo>
                    <a:lnTo>
                      <a:pt x="30" y="16"/>
                    </a:lnTo>
                    <a:lnTo>
                      <a:pt x="30" y="0"/>
                    </a:lnTo>
                    <a:lnTo>
                      <a:pt x="0" y="0"/>
                    </a:lnTo>
                    <a:lnTo>
                      <a:pt x="0" y="16"/>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122" name="Freeform 774"/>
              <p:cNvSpPr>
                <a:spLocks/>
              </p:cNvSpPr>
              <p:nvPr/>
            </p:nvSpPr>
            <p:spPr bwMode="auto">
              <a:xfrm>
                <a:off x="1569" y="2785"/>
                <a:ext cx="32" cy="17"/>
              </a:xfrm>
              <a:custGeom>
                <a:avLst/>
                <a:gdLst>
                  <a:gd name="T0" fmla="*/ 0 w 32"/>
                  <a:gd name="T1" fmla="*/ 16 h 17"/>
                  <a:gd name="T2" fmla="*/ 31 w 32"/>
                  <a:gd name="T3" fmla="*/ 16 h 17"/>
                  <a:gd name="T4" fmla="*/ 31 w 32"/>
                  <a:gd name="T5" fmla="*/ 0 h 17"/>
                  <a:gd name="T6" fmla="*/ 0 w 32"/>
                  <a:gd name="T7" fmla="*/ 0 h 17"/>
                  <a:gd name="T8" fmla="*/ 0 w 32"/>
                  <a:gd name="T9" fmla="*/ 16 h 17"/>
                  <a:gd name="T10" fmla="*/ 0 60000 65536"/>
                  <a:gd name="T11" fmla="*/ 0 60000 65536"/>
                  <a:gd name="T12" fmla="*/ 0 60000 65536"/>
                  <a:gd name="T13" fmla="*/ 0 60000 65536"/>
                  <a:gd name="T14" fmla="*/ 0 60000 65536"/>
                  <a:gd name="T15" fmla="*/ 0 w 32"/>
                  <a:gd name="T16" fmla="*/ 0 h 17"/>
                  <a:gd name="T17" fmla="*/ 32 w 32"/>
                  <a:gd name="T18" fmla="*/ 17 h 17"/>
                </a:gdLst>
                <a:ahLst/>
                <a:cxnLst>
                  <a:cxn ang="T10">
                    <a:pos x="T0" y="T1"/>
                  </a:cxn>
                  <a:cxn ang="T11">
                    <a:pos x="T2" y="T3"/>
                  </a:cxn>
                  <a:cxn ang="T12">
                    <a:pos x="T4" y="T5"/>
                  </a:cxn>
                  <a:cxn ang="T13">
                    <a:pos x="T6" y="T7"/>
                  </a:cxn>
                  <a:cxn ang="T14">
                    <a:pos x="T8" y="T9"/>
                  </a:cxn>
                </a:cxnLst>
                <a:rect l="T15" t="T16" r="T17" b="T18"/>
                <a:pathLst>
                  <a:path w="32" h="17">
                    <a:moveTo>
                      <a:pt x="0" y="16"/>
                    </a:moveTo>
                    <a:lnTo>
                      <a:pt x="31" y="16"/>
                    </a:lnTo>
                    <a:lnTo>
                      <a:pt x="31" y="0"/>
                    </a:lnTo>
                    <a:lnTo>
                      <a:pt x="0" y="0"/>
                    </a:lnTo>
                    <a:lnTo>
                      <a:pt x="0" y="16"/>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123" name="Freeform 775"/>
              <p:cNvSpPr>
                <a:spLocks/>
              </p:cNvSpPr>
              <p:nvPr/>
            </p:nvSpPr>
            <p:spPr bwMode="auto">
              <a:xfrm>
                <a:off x="1602" y="2785"/>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124" name="Freeform 776"/>
              <p:cNvSpPr>
                <a:spLocks/>
              </p:cNvSpPr>
              <p:nvPr/>
            </p:nvSpPr>
            <p:spPr bwMode="auto">
              <a:xfrm>
                <a:off x="1619" y="2785"/>
                <a:ext cx="31" cy="17"/>
              </a:xfrm>
              <a:custGeom>
                <a:avLst/>
                <a:gdLst>
                  <a:gd name="T0" fmla="*/ 0 w 31"/>
                  <a:gd name="T1" fmla="*/ 16 h 17"/>
                  <a:gd name="T2" fmla="*/ 30 w 31"/>
                  <a:gd name="T3" fmla="*/ 16 h 17"/>
                  <a:gd name="T4" fmla="*/ 30 w 31"/>
                  <a:gd name="T5" fmla="*/ 0 h 17"/>
                  <a:gd name="T6" fmla="*/ 0 w 31"/>
                  <a:gd name="T7" fmla="*/ 0 h 17"/>
                  <a:gd name="T8" fmla="*/ 0 w 31"/>
                  <a:gd name="T9" fmla="*/ 16 h 17"/>
                  <a:gd name="T10" fmla="*/ 0 60000 65536"/>
                  <a:gd name="T11" fmla="*/ 0 60000 65536"/>
                  <a:gd name="T12" fmla="*/ 0 60000 65536"/>
                  <a:gd name="T13" fmla="*/ 0 60000 65536"/>
                  <a:gd name="T14" fmla="*/ 0 60000 65536"/>
                  <a:gd name="T15" fmla="*/ 0 w 31"/>
                  <a:gd name="T16" fmla="*/ 0 h 17"/>
                  <a:gd name="T17" fmla="*/ 31 w 31"/>
                  <a:gd name="T18" fmla="*/ 17 h 17"/>
                </a:gdLst>
                <a:ahLst/>
                <a:cxnLst>
                  <a:cxn ang="T10">
                    <a:pos x="T0" y="T1"/>
                  </a:cxn>
                  <a:cxn ang="T11">
                    <a:pos x="T2" y="T3"/>
                  </a:cxn>
                  <a:cxn ang="T12">
                    <a:pos x="T4" y="T5"/>
                  </a:cxn>
                  <a:cxn ang="T13">
                    <a:pos x="T6" y="T7"/>
                  </a:cxn>
                  <a:cxn ang="T14">
                    <a:pos x="T8" y="T9"/>
                  </a:cxn>
                </a:cxnLst>
                <a:rect l="T15" t="T16" r="T17" b="T18"/>
                <a:pathLst>
                  <a:path w="31" h="17">
                    <a:moveTo>
                      <a:pt x="0" y="16"/>
                    </a:moveTo>
                    <a:lnTo>
                      <a:pt x="30" y="16"/>
                    </a:lnTo>
                    <a:lnTo>
                      <a:pt x="30" y="0"/>
                    </a:lnTo>
                    <a:lnTo>
                      <a:pt x="0" y="0"/>
                    </a:lnTo>
                    <a:lnTo>
                      <a:pt x="0" y="16"/>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125" name="Freeform 777"/>
              <p:cNvSpPr>
                <a:spLocks/>
              </p:cNvSpPr>
              <p:nvPr/>
            </p:nvSpPr>
            <p:spPr bwMode="auto">
              <a:xfrm>
                <a:off x="1651" y="2785"/>
                <a:ext cx="16" cy="17"/>
              </a:xfrm>
              <a:custGeom>
                <a:avLst/>
                <a:gdLst>
                  <a:gd name="T0" fmla="*/ 0 w 16"/>
                  <a:gd name="T1" fmla="*/ 16 h 17"/>
                  <a:gd name="T2" fmla="*/ 15 w 16"/>
                  <a:gd name="T3" fmla="*/ 16 h 17"/>
                  <a:gd name="T4" fmla="*/ 15 w 16"/>
                  <a:gd name="T5" fmla="*/ 0 h 17"/>
                  <a:gd name="T6" fmla="*/ 0 w 16"/>
                  <a:gd name="T7" fmla="*/ 0 h 17"/>
                  <a:gd name="T8" fmla="*/ 0 w 16"/>
                  <a:gd name="T9" fmla="*/ 16 h 17"/>
                  <a:gd name="T10" fmla="*/ 0 60000 65536"/>
                  <a:gd name="T11" fmla="*/ 0 60000 65536"/>
                  <a:gd name="T12" fmla="*/ 0 60000 65536"/>
                  <a:gd name="T13" fmla="*/ 0 60000 65536"/>
                  <a:gd name="T14" fmla="*/ 0 60000 65536"/>
                  <a:gd name="T15" fmla="*/ 0 w 16"/>
                  <a:gd name="T16" fmla="*/ 0 h 17"/>
                  <a:gd name="T17" fmla="*/ 16 w 16"/>
                  <a:gd name="T18" fmla="*/ 17 h 17"/>
                </a:gdLst>
                <a:ahLst/>
                <a:cxnLst>
                  <a:cxn ang="T10">
                    <a:pos x="T0" y="T1"/>
                  </a:cxn>
                  <a:cxn ang="T11">
                    <a:pos x="T2" y="T3"/>
                  </a:cxn>
                  <a:cxn ang="T12">
                    <a:pos x="T4" y="T5"/>
                  </a:cxn>
                  <a:cxn ang="T13">
                    <a:pos x="T6" y="T7"/>
                  </a:cxn>
                  <a:cxn ang="T14">
                    <a:pos x="T8" y="T9"/>
                  </a:cxn>
                </a:cxnLst>
                <a:rect l="T15" t="T16" r="T17" b="T18"/>
                <a:pathLst>
                  <a:path w="16" h="17">
                    <a:moveTo>
                      <a:pt x="0" y="16"/>
                    </a:moveTo>
                    <a:lnTo>
                      <a:pt x="15" y="16"/>
                    </a:lnTo>
                    <a:lnTo>
                      <a:pt x="15" y="0"/>
                    </a:lnTo>
                    <a:lnTo>
                      <a:pt x="0" y="0"/>
                    </a:lnTo>
                    <a:lnTo>
                      <a:pt x="0" y="16"/>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126" name="Freeform 778"/>
              <p:cNvSpPr>
                <a:spLocks/>
              </p:cNvSpPr>
              <p:nvPr/>
            </p:nvSpPr>
            <p:spPr bwMode="auto">
              <a:xfrm>
                <a:off x="1667" y="2785"/>
                <a:ext cx="16" cy="17"/>
              </a:xfrm>
              <a:custGeom>
                <a:avLst/>
                <a:gdLst>
                  <a:gd name="T0" fmla="*/ 0 w 16"/>
                  <a:gd name="T1" fmla="*/ 16 h 17"/>
                  <a:gd name="T2" fmla="*/ 15 w 16"/>
                  <a:gd name="T3" fmla="*/ 16 h 17"/>
                  <a:gd name="T4" fmla="*/ 15 w 16"/>
                  <a:gd name="T5" fmla="*/ 0 h 17"/>
                  <a:gd name="T6" fmla="*/ 0 w 16"/>
                  <a:gd name="T7" fmla="*/ 0 h 17"/>
                  <a:gd name="T8" fmla="*/ 0 w 16"/>
                  <a:gd name="T9" fmla="*/ 16 h 17"/>
                  <a:gd name="T10" fmla="*/ 0 60000 65536"/>
                  <a:gd name="T11" fmla="*/ 0 60000 65536"/>
                  <a:gd name="T12" fmla="*/ 0 60000 65536"/>
                  <a:gd name="T13" fmla="*/ 0 60000 65536"/>
                  <a:gd name="T14" fmla="*/ 0 60000 65536"/>
                  <a:gd name="T15" fmla="*/ 0 w 16"/>
                  <a:gd name="T16" fmla="*/ 0 h 17"/>
                  <a:gd name="T17" fmla="*/ 16 w 16"/>
                  <a:gd name="T18" fmla="*/ 17 h 17"/>
                </a:gdLst>
                <a:ahLst/>
                <a:cxnLst>
                  <a:cxn ang="T10">
                    <a:pos x="T0" y="T1"/>
                  </a:cxn>
                  <a:cxn ang="T11">
                    <a:pos x="T2" y="T3"/>
                  </a:cxn>
                  <a:cxn ang="T12">
                    <a:pos x="T4" y="T5"/>
                  </a:cxn>
                  <a:cxn ang="T13">
                    <a:pos x="T6" y="T7"/>
                  </a:cxn>
                  <a:cxn ang="T14">
                    <a:pos x="T8" y="T9"/>
                  </a:cxn>
                </a:cxnLst>
                <a:rect l="T15" t="T16" r="T17" b="T18"/>
                <a:pathLst>
                  <a:path w="16" h="17">
                    <a:moveTo>
                      <a:pt x="0" y="16"/>
                    </a:moveTo>
                    <a:lnTo>
                      <a:pt x="15" y="16"/>
                    </a:lnTo>
                    <a:lnTo>
                      <a:pt x="15" y="0"/>
                    </a:lnTo>
                    <a:lnTo>
                      <a:pt x="0" y="0"/>
                    </a:lnTo>
                    <a:lnTo>
                      <a:pt x="0" y="16"/>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127" name="Freeform 779"/>
              <p:cNvSpPr>
                <a:spLocks/>
              </p:cNvSpPr>
              <p:nvPr/>
            </p:nvSpPr>
            <p:spPr bwMode="auto">
              <a:xfrm>
                <a:off x="1684" y="2785"/>
                <a:ext cx="16" cy="17"/>
              </a:xfrm>
              <a:custGeom>
                <a:avLst/>
                <a:gdLst>
                  <a:gd name="T0" fmla="*/ 0 w 16"/>
                  <a:gd name="T1" fmla="*/ 16 h 17"/>
                  <a:gd name="T2" fmla="*/ 15 w 16"/>
                  <a:gd name="T3" fmla="*/ 16 h 17"/>
                  <a:gd name="T4" fmla="*/ 15 w 16"/>
                  <a:gd name="T5" fmla="*/ 0 h 17"/>
                  <a:gd name="T6" fmla="*/ 0 w 16"/>
                  <a:gd name="T7" fmla="*/ 0 h 17"/>
                  <a:gd name="T8" fmla="*/ 0 w 16"/>
                  <a:gd name="T9" fmla="*/ 16 h 17"/>
                  <a:gd name="T10" fmla="*/ 0 60000 65536"/>
                  <a:gd name="T11" fmla="*/ 0 60000 65536"/>
                  <a:gd name="T12" fmla="*/ 0 60000 65536"/>
                  <a:gd name="T13" fmla="*/ 0 60000 65536"/>
                  <a:gd name="T14" fmla="*/ 0 60000 65536"/>
                  <a:gd name="T15" fmla="*/ 0 w 16"/>
                  <a:gd name="T16" fmla="*/ 0 h 17"/>
                  <a:gd name="T17" fmla="*/ 16 w 16"/>
                  <a:gd name="T18" fmla="*/ 17 h 17"/>
                </a:gdLst>
                <a:ahLst/>
                <a:cxnLst>
                  <a:cxn ang="T10">
                    <a:pos x="T0" y="T1"/>
                  </a:cxn>
                  <a:cxn ang="T11">
                    <a:pos x="T2" y="T3"/>
                  </a:cxn>
                  <a:cxn ang="T12">
                    <a:pos x="T4" y="T5"/>
                  </a:cxn>
                  <a:cxn ang="T13">
                    <a:pos x="T6" y="T7"/>
                  </a:cxn>
                  <a:cxn ang="T14">
                    <a:pos x="T8" y="T9"/>
                  </a:cxn>
                </a:cxnLst>
                <a:rect l="T15" t="T16" r="T17" b="T18"/>
                <a:pathLst>
                  <a:path w="16" h="17">
                    <a:moveTo>
                      <a:pt x="0" y="16"/>
                    </a:moveTo>
                    <a:lnTo>
                      <a:pt x="15" y="16"/>
                    </a:lnTo>
                    <a:lnTo>
                      <a:pt x="15" y="0"/>
                    </a:lnTo>
                    <a:lnTo>
                      <a:pt x="0" y="0"/>
                    </a:lnTo>
                    <a:lnTo>
                      <a:pt x="0" y="16"/>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128" name="Freeform 780"/>
              <p:cNvSpPr>
                <a:spLocks/>
              </p:cNvSpPr>
              <p:nvPr/>
            </p:nvSpPr>
            <p:spPr bwMode="auto">
              <a:xfrm>
                <a:off x="1700" y="2785"/>
                <a:ext cx="16" cy="17"/>
              </a:xfrm>
              <a:custGeom>
                <a:avLst/>
                <a:gdLst>
                  <a:gd name="T0" fmla="*/ 0 w 16"/>
                  <a:gd name="T1" fmla="*/ 16 h 17"/>
                  <a:gd name="T2" fmla="*/ 15 w 16"/>
                  <a:gd name="T3" fmla="*/ 16 h 17"/>
                  <a:gd name="T4" fmla="*/ 15 w 16"/>
                  <a:gd name="T5" fmla="*/ 0 h 17"/>
                  <a:gd name="T6" fmla="*/ 0 w 16"/>
                  <a:gd name="T7" fmla="*/ 0 h 17"/>
                  <a:gd name="T8" fmla="*/ 0 w 16"/>
                  <a:gd name="T9" fmla="*/ 16 h 17"/>
                  <a:gd name="T10" fmla="*/ 0 60000 65536"/>
                  <a:gd name="T11" fmla="*/ 0 60000 65536"/>
                  <a:gd name="T12" fmla="*/ 0 60000 65536"/>
                  <a:gd name="T13" fmla="*/ 0 60000 65536"/>
                  <a:gd name="T14" fmla="*/ 0 60000 65536"/>
                  <a:gd name="T15" fmla="*/ 0 w 16"/>
                  <a:gd name="T16" fmla="*/ 0 h 17"/>
                  <a:gd name="T17" fmla="*/ 16 w 16"/>
                  <a:gd name="T18" fmla="*/ 17 h 17"/>
                </a:gdLst>
                <a:ahLst/>
                <a:cxnLst>
                  <a:cxn ang="T10">
                    <a:pos x="T0" y="T1"/>
                  </a:cxn>
                  <a:cxn ang="T11">
                    <a:pos x="T2" y="T3"/>
                  </a:cxn>
                  <a:cxn ang="T12">
                    <a:pos x="T4" y="T5"/>
                  </a:cxn>
                  <a:cxn ang="T13">
                    <a:pos x="T6" y="T7"/>
                  </a:cxn>
                  <a:cxn ang="T14">
                    <a:pos x="T8" y="T9"/>
                  </a:cxn>
                </a:cxnLst>
                <a:rect l="T15" t="T16" r="T17" b="T18"/>
                <a:pathLst>
                  <a:path w="16" h="17">
                    <a:moveTo>
                      <a:pt x="0" y="16"/>
                    </a:moveTo>
                    <a:lnTo>
                      <a:pt x="15" y="16"/>
                    </a:lnTo>
                    <a:lnTo>
                      <a:pt x="15" y="0"/>
                    </a:lnTo>
                    <a:lnTo>
                      <a:pt x="0" y="0"/>
                    </a:lnTo>
                    <a:lnTo>
                      <a:pt x="0" y="16"/>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129" name="Freeform 781"/>
              <p:cNvSpPr>
                <a:spLocks/>
              </p:cNvSpPr>
              <p:nvPr/>
            </p:nvSpPr>
            <p:spPr bwMode="auto">
              <a:xfrm>
                <a:off x="1717" y="2785"/>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130" name="Freeform 782"/>
              <p:cNvSpPr>
                <a:spLocks/>
              </p:cNvSpPr>
              <p:nvPr/>
            </p:nvSpPr>
            <p:spPr bwMode="auto">
              <a:xfrm>
                <a:off x="1734" y="2785"/>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131" name="Freeform 783"/>
              <p:cNvSpPr>
                <a:spLocks/>
              </p:cNvSpPr>
              <p:nvPr/>
            </p:nvSpPr>
            <p:spPr bwMode="auto">
              <a:xfrm>
                <a:off x="1750" y="2785"/>
                <a:ext cx="31" cy="17"/>
              </a:xfrm>
              <a:custGeom>
                <a:avLst/>
                <a:gdLst>
                  <a:gd name="T0" fmla="*/ 0 w 31"/>
                  <a:gd name="T1" fmla="*/ 16 h 17"/>
                  <a:gd name="T2" fmla="*/ 30 w 31"/>
                  <a:gd name="T3" fmla="*/ 16 h 17"/>
                  <a:gd name="T4" fmla="*/ 30 w 31"/>
                  <a:gd name="T5" fmla="*/ 0 h 17"/>
                  <a:gd name="T6" fmla="*/ 0 w 31"/>
                  <a:gd name="T7" fmla="*/ 0 h 17"/>
                  <a:gd name="T8" fmla="*/ 0 w 31"/>
                  <a:gd name="T9" fmla="*/ 16 h 17"/>
                  <a:gd name="T10" fmla="*/ 0 60000 65536"/>
                  <a:gd name="T11" fmla="*/ 0 60000 65536"/>
                  <a:gd name="T12" fmla="*/ 0 60000 65536"/>
                  <a:gd name="T13" fmla="*/ 0 60000 65536"/>
                  <a:gd name="T14" fmla="*/ 0 60000 65536"/>
                  <a:gd name="T15" fmla="*/ 0 w 31"/>
                  <a:gd name="T16" fmla="*/ 0 h 17"/>
                  <a:gd name="T17" fmla="*/ 31 w 31"/>
                  <a:gd name="T18" fmla="*/ 17 h 17"/>
                </a:gdLst>
                <a:ahLst/>
                <a:cxnLst>
                  <a:cxn ang="T10">
                    <a:pos x="T0" y="T1"/>
                  </a:cxn>
                  <a:cxn ang="T11">
                    <a:pos x="T2" y="T3"/>
                  </a:cxn>
                  <a:cxn ang="T12">
                    <a:pos x="T4" y="T5"/>
                  </a:cxn>
                  <a:cxn ang="T13">
                    <a:pos x="T6" y="T7"/>
                  </a:cxn>
                  <a:cxn ang="T14">
                    <a:pos x="T8" y="T9"/>
                  </a:cxn>
                </a:cxnLst>
                <a:rect l="T15" t="T16" r="T17" b="T18"/>
                <a:pathLst>
                  <a:path w="31" h="17">
                    <a:moveTo>
                      <a:pt x="0" y="16"/>
                    </a:moveTo>
                    <a:lnTo>
                      <a:pt x="30" y="16"/>
                    </a:lnTo>
                    <a:lnTo>
                      <a:pt x="30" y="0"/>
                    </a:lnTo>
                    <a:lnTo>
                      <a:pt x="0" y="0"/>
                    </a:lnTo>
                    <a:lnTo>
                      <a:pt x="0" y="16"/>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132" name="Freeform 784"/>
              <p:cNvSpPr>
                <a:spLocks/>
              </p:cNvSpPr>
              <p:nvPr/>
            </p:nvSpPr>
            <p:spPr bwMode="auto">
              <a:xfrm>
                <a:off x="1783" y="2785"/>
                <a:ext cx="31" cy="17"/>
              </a:xfrm>
              <a:custGeom>
                <a:avLst/>
                <a:gdLst>
                  <a:gd name="T0" fmla="*/ 0 w 31"/>
                  <a:gd name="T1" fmla="*/ 16 h 17"/>
                  <a:gd name="T2" fmla="*/ 30 w 31"/>
                  <a:gd name="T3" fmla="*/ 16 h 17"/>
                  <a:gd name="T4" fmla="*/ 30 w 31"/>
                  <a:gd name="T5" fmla="*/ 0 h 17"/>
                  <a:gd name="T6" fmla="*/ 0 w 31"/>
                  <a:gd name="T7" fmla="*/ 0 h 17"/>
                  <a:gd name="T8" fmla="*/ 0 w 31"/>
                  <a:gd name="T9" fmla="*/ 16 h 17"/>
                  <a:gd name="T10" fmla="*/ 0 60000 65536"/>
                  <a:gd name="T11" fmla="*/ 0 60000 65536"/>
                  <a:gd name="T12" fmla="*/ 0 60000 65536"/>
                  <a:gd name="T13" fmla="*/ 0 60000 65536"/>
                  <a:gd name="T14" fmla="*/ 0 60000 65536"/>
                  <a:gd name="T15" fmla="*/ 0 w 31"/>
                  <a:gd name="T16" fmla="*/ 0 h 17"/>
                  <a:gd name="T17" fmla="*/ 31 w 31"/>
                  <a:gd name="T18" fmla="*/ 17 h 17"/>
                </a:gdLst>
                <a:ahLst/>
                <a:cxnLst>
                  <a:cxn ang="T10">
                    <a:pos x="T0" y="T1"/>
                  </a:cxn>
                  <a:cxn ang="T11">
                    <a:pos x="T2" y="T3"/>
                  </a:cxn>
                  <a:cxn ang="T12">
                    <a:pos x="T4" y="T5"/>
                  </a:cxn>
                  <a:cxn ang="T13">
                    <a:pos x="T6" y="T7"/>
                  </a:cxn>
                  <a:cxn ang="T14">
                    <a:pos x="T8" y="T9"/>
                  </a:cxn>
                </a:cxnLst>
                <a:rect l="T15" t="T16" r="T17" b="T18"/>
                <a:pathLst>
                  <a:path w="31" h="17">
                    <a:moveTo>
                      <a:pt x="0" y="16"/>
                    </a:moveTo>
                    <a:lnTo>
                      <a:pt x="30" y="16"/>
                    </a:lnTo>
                    <a:lnTo>
                      <a:pt x="30" y="0"/>
                    </a:lnTo>
                    <a:lnTo>
                      <a:pt x="0" y="0"/>
                    </a:lnTo>
                    <a:lnTo>
                      <a:pt x="0" y="16"/>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133" name="Freeform 785"/>
              <p:cNvSpPr>
                <a:spLocks/>
              </p:cNvSpPr>
              <p:nvPr/>
            </p:nvSpPr>
            <p:spPr bwMode="auto">
              <a:xfrm>
                <a:off x="1815" y="2785"/>
                <a:ext cx="16" cy="17"/>
              </a:xfrm>
              <a:custGeom>
                <a:avLst/>
                <a:gdLst>
                  <a:gd name="T0" fmla="*/ 0 w 16"/>
                  <a:gd name="T1" fmla="*/ 16 h 17"/>
                  <a:gd name="T2" fmla="*/ 15 w 16"/>
                  <a:gd name="T3" fmla="*/ 16 h 17"/>
                  <a:gd name="T4" fmla="*/ 15 w 16"/>
                  <a:gd name="T5" fmla="*/ 0 h 17"/>
                  <a:gd name="T6" fmla="*/ 0 w 16"/>
                  <a:gd name="T7" fmla="*/ 0 h 17"/>
                  <a:gd name="T8" fmla="*/ 0 w 16"/>
                  <a:gd name="T9" fmla="*/ 16 h 17"/>
                  <a:gd name="T10" fmla="*/ 0 60000 65536"/>
                  <a:gd name="T11" fmla="*/ 0 60000 65536"/>
                  <a:gd name="T12" fmla="*/ 0 60000 65536"/>
                  <a:gd name="T13" fmla="*/ 0 60000 65536"/>
                  <a:gd name="T14" fmla="*/ 0 60000 65536"/>
                  <a:gd name="T15" fmla="*/ 0 w 16"/>
                  <a:gd name="T16" fmla="*/ 0 h 17"/>
                  <a:gd name="T17" fmla="*/ 16 w 16"/>
                  <a:gd name="T18" fmla="*/ 17 h 17"/>
                </a:gdLst>
                <a:ahLst/>
                <a:cxnLst>
                  <a:cxn ang="T10">
                    <a:pos x="T0" y="T1"/>
                  </a:cxn>
                  <a:cxn ang="T11">
                    <a:pos x="T2" y="T3"/>
                  </a:cxn>
                  <a:cxn ang="T12">
                    <a:pos x="T4" y="T5"/>
                  </a:cxn>
                  <a:cxn ang="T13">
                    <a:pos x="T6" y="T7"/>
                  </a:cxn>
                  <a:cxn ang="T14">
                    <a:pos x="T8" y="T9"/>
                  </a:cxn>
                </a:cxnLst>
                <a:rect l="T15" t="T16" r="T17" b="T18"/>
                <a:pathLst>
                  <a:path w="16" h="17">
                    <a:moveTo>
                      <a:pt x="0" y="16"/>
                    </a:moveTo>
                    <a:lnTo>
                      <a:pt x="15" y="16"/>
                    </a:lnTo>
                    <a:lnTo>
                      <a:pt x="15" y="0"/>
                    </a:lnTo>
                    <a:lnTo>
                      <a:pt x="0" y="0"/>
                    </a:lnTo>
                    <a:lnTo>
                      <a:pt x="0" y="16"/>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134" name="Freeform 786"/>
              <p:cNvSpPr>
                <a:spLocks/>
              </p:cNvSpPr>
              <p:nvPr/>
            </p:nvSpPr>
            <p:spPr bwMode="auto">
              <a:xfrm>
                <a:off x="1832" y="2785"/>
                <a:ext cx="16" cy="17"/>
              </a:xfrm>
              <a:custGeom>
                <a:avLst/>
                <a:gdLst>
                  <a:gd name="T0" fmla="*/ 0 w 16"/>
                  <a:gd name="T1" fmla="*/ 16 h 17"/>
                  <a:gd name="T2" fmla="*/ 15 w 16"/>
                  <a:gd name="T3" fmla="*/ 16 h 17"/>
                  <a:gd name="T4" fmla="*/ 15 w 16"/>
                  <a:gd name="T5" fmla="*/ 0 h 17"/>
                  <a:gd name="T6" fmla="*/ 0 w 16"/>
                  <a:gd name="T7" fmla="*/ 0 h 17"/>
                  <a:gd name="T8" fmla="*/ 0 w 16"/>
                  <a:gd name="T9" fmla="*/ 16 h 17"/>
                  <a:gd name="T10" fmla="*/ 0 60000 65536"/>
                  <a:gd name="T11" fmla="*/ 0 60000 65536"/>
                  <a:gd name="T12" fmla="*/ 0 60000 65536"/>
                  <a:gd name="T13" fmla="*/ 0 60000 65536"/>
                  <a:gd name="T14" fmla="*/ 0 60000 65536"/>
                  <a:gd name="T15" fmla="*/ 0 w 16"/>
                  <a:gd name="T16" fmla="*/ 0 h 17"/>
                  <a:gd name="T17" fmla="*/ 16 w 16"/>
                  <a:gd name="T18" fmla="*/ 17 h 17"/>
                </a:gdLst>
                <a:ahLst/>
                <a:cxnLst>
                  <a:cxn ang="T10">
                    <a:pos x="T0" y="T1"/>
                  </a:cxn>
                  <a:cxn ang="T11">
                    <a:pos x="T2" y="T3"/>
                  </a:cxn>
                  <a:cxn ang="T12">
                    <a:pos x="T4" y="T5"/>
                  </a:cxn>
                  <a:cxn ang="T13">
                    <a:pos x="T6" y="T7"/>
                  </a:cxn>
                  <a:cxn ang="T14">
                    <a:pos x="T8" y="T9"/>
                  </a:cxn>
                </a:cxnLst>
                <a:rect l="T15" t="T16" r="T17" b="T18"/>
                <a:pathLst>
                  <a:path w="16" h="17">
                    <a:moveTo>
                      <a:pt x="0" y="16"/>
                    </a:moveTo>
                    <a:lnTo>
                      <a:pt x="15" y="16"/>
                    </a:lnTo>
                    <a:lnTo>
                      <a:pt x="15" y="0"/>
                    </a:lnTo>
                    <a:lnTo>
                      <a:pt x="0" y="0"/>
                    </a:lnTo>
                    <a:lnTo>
                      <a:pt x="0" y="16"/>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135" name="Freeform 787"/>
              <p:cNvSpPr>
                <a:spLocks/>
              </p:cNvSpPr>
              <p:nvPr/>
            </p:nvSpPr>
            <p:spPr bwMode="auto">
              <a:xfrm>
                <a:off x="1848" y="2785"/>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136" name="Freeform 788"/>
              <p:cNvSpPr>
                <a:spLocks/>
              </p:cNvSpPr>
              <p:nvPr/>
            </p:nvSpPr>
            <p:spPr bwMode="auto">
              <a:xfrm>
                <a:off x="1864" y="2785"/>
                <a:ext cx="16" cy="17"/>
              </a:xfrm>
              <a:custGeom>
                <a:avLst/>
                <a:gdLst>
                  <a:gd name="T0" fmla="*/ 0 w 16"/>
                  <a:gd name="T1" fmla="*/ 16 h 17"/>
                  <a:gd name="T2" fmla="*/ 15 w 16"/>
                  <a:gd name="T3" fmla="*/ 16 h 17"/>
                  <a:gd name="T4" fmla="*/ 15 w 16"/>
                  <a:gd name="T5" fmla="*/ 0 h 17"/>
                  <a:gd name="T6" fmla="*/ 0 w 16"/>
                  <a:gd name="T7" fmla="*/ 0 h 17"/>
                  <a:gd name="T8" fmla="*/ 0 w 16"/>
                  <a:gd name="T9" fmla="*/ 16 h 17"/>
                  <a:gd name="T10" fmla="*/ 0 60000 65536"/>
                  <a:gd name="T11" fmla="*/ 0 60000 65536"/>
                  <a:gd name="T12" fmla="*/ 0 60000 65536"/>
                  <a:gd name="T13" fmla="*/ 0 60000 65536"/>
                  <a:gd name="T14" fmla="*/ 0 60000 65536"/>
                  <a:gd name="T15" fmla="*/ 0 w 16"/>
                  <a:gd name="T16" fmla="*/ 0 h 17"/>
                  <a:gd name="T17" fmla="*/ 16 w 16"/>
                  <a:gd name="T18" fmla="*/ 17 h 17"/>
                </a:gdLst>
                <a:ahLst/>
                <a:cxnLst>
                  <a:cxn ang="T10">
                    <a:pos x="T0" y="T1"/>
                  </a:cxn>
                  <a:cxn ang="T11">
                    <a:pos x="T2" y="T3"/>
                  </a:cxn>
                  <a:cxn ang="T12">
                    <a:pos x="T4" y="T5"/>
                  </a:cxn>
                  <a:cxn ang="T13">
                    <a:pos x="T6" y="T7"/>
                  </a:cxn>
                  <a:cxn ang="T14">
                    <a:pos x="T8" y="T9"/>
                  </a:cxn>
                </a:cxnLst>
                <a:rect l="T15" t="T16" r="T17" b="T18"/>
                <a:pathLst>
                  <a:path w="16" h="17">
                    <a:moveTo>
                      <a:pt x="0" y="16"/>
                    </a:moveTo>
                    <a:lnTo>
                      <a:pt x="15" y="16"/>
                    </a:lnTo>
                    <a:lnTo>
                      <a:pt x="15" y="0"/>
                    </a:lnTo>
                    <a:lnTo>
                      <a:pt x="0" y="0"/>
                    </a:lnTo>
                    <a:lnTo>
                      <a:pt x="0" y="16"/>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137" name="Freeform 789"/>
              <p:cNvSpPr>
                <a:spLocks/>
              </p:cNvSpPr>
              <p:nvPr/>
            </p:nvSpPr>
            <p:spPr bwMode="auto">
              <a:xfrm>
                <a:off x="1881" y="2785"/>
                <a:ext cx="47" cy="17"/>
              </a:xfrm>
              <a:custGeom>
                <a:avLst/>
                <a:gdLst>
                  <a:gd name="T0" fmla="*/ 0 w 47"/>
                  <a:gd name="T1" fmla="*/ 16 h 17"/>
                  <a:gd name="T2" fmla="*/ 46 w 47"/>
                  <a:gd name="T3" fmla="*/ 16 h 17"/>
                  <a:gd name="T4" fmla="*/ 46 w 47"/>
                  <a:gd name="T5" fmla="*/ 0 h 17"/>
                  <a:gd name="T6" fmla="*/ 0 w 47"/>
                  <a:gd name="T7" fmla="*/ 0 h 17"/>
                  <a:gd name="T8" fmla="*/ 0 w 47"/>
                  <a:gd name="T9" fmla="*/ 16 h 17"/>
                  <a:gd name="T10" fmla="*/ 0 60000 65536"/>
                  <a:gd name="T11" fmla="*/ 0 60000 65536"/>
                  <a:gd name="T12" fmla="*/ 0 60000 65536"/>
                  <a:gd name="T13" fmla="*/ 0 60000 65536"/>
                  <a:gd name="T14" fmla="*/ 0 60000 65536"/>
                  <a:gd name="T15" fmla="*/ 0 w 47"/>
                  <a:gd name="T16" fmla="*/ 0 h 17"/>
                  <a:gd name="T17" fmla="*/ 47 w 47"/>
                  <a:gd name="T18" fmla="*/ 17 h 17"/>
                </a:gdLst>
                <a:ahLst/>
                <a:cxnLst>
                  <a:cxn ang="T10">
                    <a:pos x="T0" y="T1"/>
                  </a:cxn>
                  <a:cxn ang="T11">
                    <a:pos x="T2" y="T3"/>
                  </a:cxn>
                  <a:cxn ang="T12">
                    <a:pos x="T4" y="T5"/>
                  </a:cxn>
                  <a:cxn ang="T13">
                    <a:pos x="T6" y="T7"/>
                  </a:cxn>
                  <a:cxn ang="T14">
                    <a:pos x="T8" y="T9"/>
                  </a:cxn>
                </a:cxnLst>
                <a:rect l="T15" t="T16" r="T17" b="T18"/>
                <a:pathLst>
                  <a:path w="47" h="17">
                    <a:moveTo>
                      <a:pt x="0" y="16"/>
                    </a:moveTo>
                    <a:lnTo>
                      <a:pt x="46" y="16"/>
                    </a:lnTo>
                    <a:lnTo>
                      <a:pt x="46" y="0"/>
                    </a:lnTo>
                    <a:lnTo>
                      <a:pt x="0" y="0"/>
                    </a:lnTo>
                    <a:lnTo>
                      <a:pt x="0" y="16"/>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138" name="Freeform 790"/>
              <p:cNvSpPr>
                <a:spLocks/>
              </p:cNvSpPr>
              <p:nvPr/>
            </p:nvSpPr>
            <p:spPr bwMode="auto">
              <a:xfrm>
                <a:off x="1931" y="2785"/>
                <a:ext cx="13" cy="17"/>
              </a:xfrm>
              <a:custGeom>
                <a:avLst/>
                <a:gdLst>
                  <a:gd name="T0" fmla="*/ 0 w 13"/>
                  <a:gd name="T1" fmla="*/ 16 h 17"/>
                  <a:gd name="T2" fmla="*/ 12 w 13"/>
                  <a:gd name="T3" fmla="*/ 16 h 17"/>
                  <a:gd name="T4" fmla="*/ 12 w 13"/>
                  <a:gd name="T5" fmla="*/ 0 h 17"/>
                  <a:gd name="T6" fmla="*/ 0 w 13"/>
                  <a:gd name="T7" fmla="*/ 0 h 17"/>
                  <a:gd name="T8" fmla="*/ 0 w 13"/>
                  <a:gd name="T9" fmla="*/ 16 h 17"/>
                  <a:gd name="T10" fmla="*/ 0 60000 65536"/>
                  <a:gd name="T11" fmla="*/ 0 60000 65536"/>
                  <a:gd name="T12" fmla="*/ 0 60000 65536"/>
                  <a:gd name="T13" fmla="*/ 0 60000 65536"/>
                  <a:gd name="T14" fmla="*/ 0 60000 65536"/>
                  <a:gd name="T15" fmla="*/ 0 w 13"/>
                  <a:gd name="T16" fmla="*/ 0 h 17"/>
                  <a:gd name="T17" fmla="*/ 13 w 13"/>
                  <a:gd name="T18" fmla="*/ 17 h 17"/>
                </a:gdLst>
                <a:ahLst/>
                <a:cxnLst>
                  <a:cxn ang="T10">
                    <a:pos x="T0" y="T1"/>
                  </a:cxn>
                  <a:cxn ang="T11">
                    <a:pos x="T2" y="T3"/>
                  </a:cxn>
                  <a:cxn ang="T12">
                    <a:pos x="T4" y="T5"/>
                  </a:cxn>
                  <a:cxn ang="T13">
                    <a:pos x="T6" y="T7"/>
                  </a:cxn>
                  <a:cxn ang="T14">
                    <a:pos x="T8" y="T9"/>
                  </a:cxn>
                </a:cxnLst>
                <a:rect l="T15" t="T16" r="T17" b="T18"/>
                <a:pathLst>
                  <a:path w="13" h="17">
                    <a:moveTo>
                      <a:pt x="0" y="16"/>
                    </a:moveTo>
                    <a:lnTo>
                      <a:pt x="12" y="16"/>
                    </a:lnTo>
                    <a:lnTo>
                      <a:pt x="12" y="0"/>
                    </a:lnTo>
                    <a:lnTo>
                      <a:pt x="0" y="0"/>
                    </a:lnTo>
                    <a:lnTo>
                      <a:pt x="0" y="16"/>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139" name="Freeform 791"/>
              <p:cNvSpPr>
                <a:spLocks/>
              </p:cNvSpPr>
              <p:nvPr/>
            </p:nvSpPr>
            <p:spPr bwMode="auto">
              <a:xfrm>
                <a:off x="1947" y="2785"/>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140" name="Freeform 792"/>
              <p:cNvSpPr>
                <a:spLocks/>
              </p:cNvSpPr>
              <p:nvPr/>
            </p:nvSpPr>
            <p:spPr bwMode="auto">
              <a:xfrm>
                <a:off x="1963" y="2785"/>
                <a:ext cx="97" cy="17"/>
              </a:xfrm>
              <a:custGeom>
                <a:avLst/>
                <a:gdLst>
                  <a:gd name="T0" fmla="*/ 0 w 97"/>
                  <a:gd name="T1" fmla="*/ 16 h 17"/>
                  <a:gd name="T2" fmla="*/ 96 w 97"/>
                  <a:gd name="T3" fmla="*/ 16 h 17"/>
                  <a:gd name="T4" fmla="*/ 96 w 97"/>
                  <a:gd name="T5" fmla="*/ 0 h 17"/>
                  <a:gd name="T6" fmla="*/ 0 w 97"/>
                  <a:gd name="T7" fmla="*/ 0 h 17"/>
                  <a:gd name="T8" fmla="*/ 0 w 97"/>
                  <a:gd name="T9" fmla="*/ 16 h 17"/>
                  <a:gd name="T10" fmla="*/ 0 60000 65536"/>
                  <a:gd name="T11" fmla="*/ 0 60000 65536"/>
                  <a:gd name="T12" fmla="*/ 0 60000 65536"/>
                  <a:gd name="T13" fmla="*/ 0 60000 65536"/>
                  <a:gd name="T14" fmla="*/ 0 60000 65536"/>
                  <a:gd name="T15" fmla="*/ 0 w 97"/>
                  <a:gd name="T16" fmla="*/ 0 h 17"/>
                  <a:gd name="T17" fmla="*/ 97 w 97"/>
                  <a:gd name="T18" fmla="*/ 17 h 17"/>
                </a:gdLst>
                <a:ahLst/>
                <a:cxnLst>
                  <a:cxn ang="T10">
                    <a:pos x="T0" y="T1"/>
                  </a:cxn>
                  <a:cxn ang="T11">
                    <a:pos x="T2" y="T3"/>
                  </a:cxn>
                  <a:cxn ang="T12">
                    <a:pos x="T4" y="T5"/>
                  </a:cxn>
                  <a:cxn ang="T13">
                    <a:pos x="T6" y="T7"/>
                  </a:cxn>
                  <a:cxn ang="T14">
                    <a:pos x="T8" y="T9"/>
                  </a:cxn>
                </a:cxnLst>
                <a:rect l="T15" t="T16" r="T17" b="T18"/>
                <a:pathLst>
                  <a:path w="97" h="17">
                    <a:moveTo>
                      <a:pt x="0" y="16"/>
                    </a:moveTo>
                    <a:lnTo>
                      <a:pt x="96" y="16"/>
                    </a:lnTo>
                    <a:lnTo>
                      <a:pt x="96" y="0"/>
                    </a:lnTo>
                    <a:lnTo>
                      <a:pt x="0" y="0"/>
                    </a:lnTo>
                    <a:lnTo>
                      <a:pt x="0" y="16"/>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141" name="Freeform 793"/>
              <p:cNvSpPr>
                <a:spLocks/>
              </p:cNvSpPr>
              <p:nvPr/>
            </p:nvSpPr>
            <p:spPr bwMode="auto">
              <a:xfrm>
                <a:off x="2062" y="2785"/>
                <a:ext cx="47" cy="17"/>
              </a:xfrm>
              <a:custGeom>
                <a:avLst/>
                <a:gdLst>
                  <a:gd name="T0" fmla="*/ 0 w 47"/>
                  <a:gd name="T1" fmla="*/ 16 h 17"/>
                  <a:gd name="T2" fmla="*/ 46 w 47"/>
                  <a:gd name="T3" fmla="*/ 16 h 17"/>
                  <a:gd name="T4" fmla="*/ 46 w 47"/>
                  <a:gd name="T5" fmla="*/ 0 h 17"/>
                  <a:gd name="T6" fmla="*/ 0 w 47"/>
                  <a:gd name="T7" fmla="*/ 0 h 17"/>
                  <a:gd name="T8" fmla="*/ 0 w 47"/>
                  <a:gd name="T9" fmla="*/ 16 h 17"/>
                  <a:gd name="T10" fmla="*/ 0 60000 65536"/>
                  <a:gd name="T11" fmla="*/ 0 60000 65536"/>
                  <a:gd name="T12" fmla="*/ 0 60000 65536"/>
                  <a:gd name="T13" fmla="*/ 0 60000 65536"/>
                  <a:gd name="T14" fmla="*/ 0 60000 65536"/>
                  <a:gd name="T15" fmla="*/ 0 w 47"/>
                  <a:gd name="T16" fmla="*/ 0 h 17"/>
                  <a:gd name="T17" fmla="*/ 47 w 47"/>
                  <a:gd name="T18" fmla="*/ 17 h 17"/>
                </a:gdLst>
                <a:ahLst/>
                <a:cxnLst>
                  <a:cxn ang="T10">
                    <a:pos x="T0" y="T1"/>
                  </a:cxn>
                  <a:cxn ang="T11">
                    <a:pos x="T2" y="T3"/>
                  </a:cxn>
                  <a:cxn ang="T12">
                    <a:pos x="T4" y="T5"/>
                  </a:cxn>
                  <a:cxn ang="T13">
                    <a:pos x="T6" y="T7"/>
                  </a:cxn>
                  <a:cxn ang="T14">
                    <a:pos x="T8" y="T9"/>
                  </a:cxn>
                </a:cxnLst>
                <a:rect l="T15" t="T16" r="T17" b="T18"/>
                <a:pathLst>
                  <a:path w="47" h="17">
                    <a:moveTo>
                      <a:pt x="0" y="16"/>
                    </a:moveTo>
                    <a:lnTo>
                      <a:pt x="46" y="16"/>
                    </a:lnTo>
                    <a:lnTo>
                      <a:pt x="46" y="0"/>
                    </a:lnTo>
                    <a:lnTo>
                      <a:pt x="0" y="0"/>
                    </a:lnTo>
                    <a:lnTo>
                      <a:pt x="0" y="16"/>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142" name="Freeform 794"/>
              <p:cNvSpPr>
                <a:spLocks/>
              </p:cNvSpPr>
              <p:nvPr/>
            </p:nvSpPr>
            <p:spPr bwMode="auto">
              <a:xfrm>
                <a:off x="1422" y="2768"/>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143" name="Freeform 795"/>
              <p:cNvSpPr>
                <a:spLocks/>
              </p:cNvSpPr>
              <p:nvPr/>
            </p:nvSpPr>
            <p:spPr bwMode="auto">
              <a:xfrm>
                <a:off x="1438" y="2768"/>
                <a:ext cx="16" cy="16"/>
              </a:xfrm>
              <a:custGeom>
                <a:avLst/>
                <a:gdLst>
                  <a:gd name="T0" fmla="*/ 0 w 16"/>
                  <a:gd name="T1" fmla="*/ 15 h 16"/>
                  <a:gd name="T2" fmla="*/ 15 w 16"/>
                  <a:gd name="T3" fmla="*/ 15 h 16"/>
                  <a:gd name="T4" fmla="*/ 15 w 16"/>
                  <a:gd name="T5" fmla="*/ 0 h 16"/>
                  <a:gd name="T6" fmla="*/ 0 w 16"/>
                  <a:gd name="T7" fmla="*/ 0 h 16"/>
                  <a:gd name="T8" fmla="*/ 0 w 16"/>
                  <a:gd name="T9" fmla="*/ 15 h 16"/>
                  <a:gd name="T10" fmla="*/ 0 60000 65536"/>
                  <a:gd name="T11" fmla="*/ 0 60000 65536"/>
                  <a:gd name="T12" fmla="*/ 0 60000 65536"/>
                  <a:gd name="T13" fmla="*/ 0 60000 65536"/>
                  <a:gd name="T14" fmla="*/ 0 60000 65536"/>
                  <a:gd name="T15" fmla="*/ 0 w 16"/>
                  <a:gd name="T16" fmla="*/ 0 h 16"/>
                  <a:gd name="T17" fmla="*/ 16 w 16"/>
                  <a:gd name="T18" fmla="*/ 16 h 16"/>
                </a:gdLst>
                <a:ahLst/>
                <a:cxnLst>
                  <a:cxn ang="T10">
                    <a:pos x="T0" y="T1"/>
                  </a:cxn>
                  <a:cxn ang="T11">
                    <a:pos x="T2" y="T3"/>
                  </a:cxn>
                  <a:cxn ang="T12">
                    <a:pos x="T4" y="T5"/>
                  </a:cxn>
                  <a:cxn ang="T13">
                    <a:pos x="T6" y="T7"/>
                  </a:cxn>
                  <a:cxn ang="T14">
                    <a:pos x="T8" y="T9"/>
                  </a:cxn>
                </a:cxnLst>
                <a:rect l="T15" t="T16" r="T17" b="T18"/>
                <a:pathLst>
                  <a:path w="16" h="16">
                    <a:moveTo>
                      <a:pt x="0" y="15"/>
                    </a:moveTo>
                    <a:lnTo>
                      <a:pt x="15" y="15"/>
                    </a:lnTo>
                    <a:lnTo>
                      <a:pt x="15" y="0"/>
                    </a:lnTo>
                    <a:lnTo>
                      <a:pt x="0" y="0"/>
                    </a:lnTo>
                    <a:lnTo>
                      <a:pt x="0" y="15"/>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144" name="Freeform 796"/>
              <p:cNvSpPr>
                <a:spLocks/>
              </p:cNvSpPr>
              <p:nvPr/>
            </p:nvSpPr>
            <p:spPr bwMode="auto">
              <a:xfrm>
                <a:off x="1455" y="2768"/>
                <a:ext cx="14" cy="16"/>
              </a:xfrm>
              <a:custGeom>
                <a:avLst/>
                <a:gdLst>
                  <a:gd name="T0" fmla="*/ 0 w 14"/>
                  <a:gd name="T1" fmla="*/ 15 h 16"/>
                  <a:gd name="T2" fmla="*/ 13 w 14"/>
                  <a:gd name="T3" fmla="*/ 15 h 16"/>
                  <a:gd name="T4" fmla="*/ 13 w 14"/>
                  <a:gd name="T5" fmla="*/ 0 h 16"/>
                  <a:gd name="T6" fmla="*/ 0 w 14"/>
                  <a:gd name="T7" fmla="*/ 0 h 16"/>
                  <a:gd name="T8" fmla="*/ 0 w 14"/>
                  <a:gd name="T9" fmla="*/ 15 h 16"/>
                  <a:gd name="T10" fmla="*/ 0 60000 65536"/>
                  <a:gd name="T11" fmla="*/ 0 60000 65536"/>
                  <a:gd name="T12" fmla="*/ 0 60000 65536"/>
                  <a:gd name="T13" fmla="*/ 0 60000 65536"/>
                  <a:gd name="T14" fmla="*/ 0 60000 65536"/>
                  <a:gd name="T15" fmla="*/ 0 w 14"/>
                  <a:gd name="T16" fmla="*/ 0 h 16"/>
                  <a:gd name="T17" fmla="*/ 14 w 14"/>
                  <a:gd name="T18" fmla="*/ 16 h 16"/>
                </a:gdLst>
                <a:ahLst/>
                <a:cxnLst>
                  <a:cxn ang="T10">
                    <a:pos x="T0" y="T1"/>
                  </a:cxn>
                  <a:cxn ang="T11">
                    <a:pos x="T2" y="T3"/>
                  </a:cxn>
                  <a:cxn ang="T12">
                    <a:pos x="T4" y="T5"/>
                  </a:cxn>
                  <a:cxn ang="T13">
                    <a:pos x="T6" y="T7"/>
                  </a:cxn>
                  <a:cxn ang="T14">
                    <a:pos x="T8" y="T9"/>
                  </a:cxn>
                </a:cxnLst>
                <a:rect l="T15" t="T16" r="T17" b="T18"/>
                <a:pathLst>
                  <a:path w="14" h="16">
                    <a:moveTo>
                      <a:pt x="0" y="15"/>
                    </a:moveTo>
                    <a:lnTo>
                      <a:pt x="13" y="15"/>
                    </a:lnTo>
                    <a:lnTo>
                      <a:pt x="13" y="0"/>
                    </a:lnTo>
                    <a:lnTo>
                      <a:pt x="0" y="0"/>
                    </a:lnTo>
                    <a:lnTo>
                      <a:pt x="0" y="15"/>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145" name="Freeform 797"/>
              <p:cNvSpPr>
                <a:spLocks/>
              </p:cNvSpPr>
              <p:nvPr/>
            </p:nvSpPr>
            <p:spPr bwMode="auto">
              <a:xfrm>
                <a:off x="1487" y="2768"/>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A0C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146" name="Freeform 798"/>
              <p:cNvSpPr>
                <a:spLocks/>
              </p:cNvSpPr>
              <p:nvPr/>
            </p:nvSpPr>
            <p:spPr bwMode="auto">
              <a:xfrm>
                <a:off x="1503" y="2768"/>
                <a:ext cx="16" cy="16"/>
              </a:xfrm>
              <a:custGeom>
                <a:avLst/>
                <a:gdLst>
                  <a:gd name="T0" fmla="*/ 0 w 16"/>
                  <a:gd name="T1" fmla="*/ 15 h 16"/>
                  <a:gd name="T2" fmla="*/ 15 w 16"/>
                  <a:gd name="T3" fmla="*/ 15 h 16"/>
                  <a:gd name="T4" fmla="*/ 15 w 16"/>
                  <a:gd name="T5" fmla="*/ 0 h 16"/>
                  <a:gd name="T6" fmla="*/ 0 w 16"/>
                  <a:gd name="T7" fmla="*/ 0 h 16"/>
                  <a:gd name="T8" fmla="*/ 0 w 16"/>
                  <a:gd name="T9" fmla="*/ 15 h 16"/>
                  <a:gd name="T10" fmla="*/ 0 60000 65536"/>
                  <a:gd name="T11" fmla="*/ 0 60000 65536"/>
                  <a:gd name="T12" fmla="*/ 0 60000 65536"/>
                  <a:gd name="T13" fmla="*/ 0 60000 65536"/>
                  <a:gd name="T14" fmla="*/ 0 60000 65536"/>
                  <a:gd name="T15" fmla="*/ 0 w 16"/>
                  <a:gd name="T16" fmla="*/ 0 h 16"/>
                  <a:gd name="T17" fmla="*/ 16 w 16"/>
                  <a:gd name="T18" fmla="*/ 16 h 16"/>
                </a:gdLst>
                <a:ahLst/>
                <a:cxnLst>
                  <a:cxn ang="T10">
                    <a:pos x="T0" y="T1"/>
                  </a:cxn>
                  <a:cxn ang="T11">
                    <a:pos x="T2" y="T3"/>
                  </a:cxn>
                  <a:cxn ang="T12">
                    <a:pos x="T4" y="T5"/>
                  </a:cxn>
                  <a:cxn ang="T13">
                    <a:pos x="T6" y="T7"/>
                  </a:cxn>
                  <a:cxn ang="T14">
                    <a:pos x="T8" y="T9"/>
                  </a:cxn>
                </a:cxnLst>
                <a:rect l="T15" t="T16" r="T17" b="T18"/>
                <a:pathLst>
                  <a:path w="16" h="16">
                    <a:moveTo>
                      <a:pt x="0" y="15"/>
                    </a:moveTo>
                    <a:lnTo>
                      <a:pt x="15" y="15"/>
                    </a:lnTo>
                    <a:lnTo>
                      <a:pt x="15" y="0"/>
                    </a:lnTo>
                    <a:lnTo>
                      <a:pt x="0" y="0"/>
                    </a:lnTo>
                    <a:lnTo>
                      <a:pt x="0" y="15"/>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147" name="Freeform 799"/>
              <p:cNvSpPr>
                <a:spLocks/>
              </p:cNvSpPr>
              <p:nvPr/>
            </p:nvSpPr>
            <p:spPr bwMode="auto">
              <a:xfrm>
                <a:off x="1520" y="2768"/>
                <a:ext cx="16" cy="16"/>
              </a:xfrm>
              <a:custGeom>
                <a:avLst/>
                <a:gdLst>
                  <a:gd name="T0" fmla="*/ 0 w 16"/>
                  <a:gd name="T1" fmla="*/ 15 h 16"/>
                  <a:gd name="T2" fmla="*/ 15 w 16"/>
                  <a:gd name="T3" fmla="*/ 15 h 16"/>
                  <a:gd name="T4" fmla="*/ 15 w 16"/>
                  <a:gd name="T5" fmla="*/ 0 h 16"/>
                  <a:gd name="T6" fmla="*/ 0 w 16"/>
                  <a:gd name="T7" fmla="*/ 0 h 16"/>
                  <a:gd name="T8" fmla="*/ 0 w 16"/>
                  <a:gd name="T9" fmla="*/ 15 h 16"/>
                  <a:gd name="T10" fmla="*/ 0 60000 65536"/>
                  <a:gd name="T11" fmla="*/ 0 60000 65536"/>
                  <a:gd name="T12" fmla="*/ 0 60000 65536"/>
                  <a:gd name="T13" fmla="*/ 0 60000 65536"/>
                  <a:gd name="T14" fmla="*/ 0 60000 65536"/>
                  <a:gd name="T15" fmla="*/ 0 w 16"/>
                  <a:gd name="T16" fmla="*/ 0 h 16"/>
                  <a:gd name="T17" fmla="*/ 16 w 16"/>
                  <a:gd name="T18" fmla="*/ 16 h 16"/>
                </a:gdLst>
                <a:ahLst/>
                <a:cxnLst>
                  <a:cxn ang="T10">
                    <a:pos x="T0" y="T1"/>
                  </a:cxn>
                  <a:cxn ang="T11">
                    <a:pos x="T2" y="T3"/>
                  </a:cxn>
                  <a:cxn ang="T12">
                    <a:pos x="T4" y="T5"/>
                  </a:cxn>
                  <a:cxn ang="T13">
                    <a:pos x="T6" y="T7"/>
                  </a:cxn>
                  <a:cxn ang="T14">
                    <a:pos x="T8" y="T9"/>
                  </a:cxn>
                </a:cxnLst>
                <a:rect l="T15" t="T16" r="T17" b="T18"/>
                <a:pathLst>
                  <a:path w="16" h="16">
                    <a:moveTo>
                      <a:pt x="0" y="15"/>
                    </a:moveTo>
                    <a:lnTo>
                      <a:pt x="15" y="15"/>
                    </a:lnTo>
                    <a:lnTo>
                      <a:pt x="15" y="0"/>
                    </a:lnTo>
                    <a:lnTo>
                      <a:pt x="0" y="0"/>
                    </a:lnTo>
                    <a:lnTo>
                      <a:pt x="0" y="15"/>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148" name="Freeform 800"/>
              <p:cNvSpPr>
                <a:spLocks/>
              </p:cNvSpPr>
              <p:nvPr/>
            </p:nvSpPr>
            <p:spPr bwMode="auto">
              <a:xfrm>
                <a:off x="1537" y="2768"/>
                <a:ext cx="31" cy="16"/>
              </a:xfrm>
              <a:custGeom>
                <a:avLst/>
                <a:gdLst>
                  <a:gd name="T0" fmla="*/ 0 w 31"/>
                  <a:gd name="T1" fmla="*/ 15 h 16"/>
                  <a:gd name="T2" fmla="*/ 30 w 31"/>
                  <a:gd name="T3" fmla="*/ 15 h 16"/>
                  <a:gd name="T4" fmla="*/ 30 w 31"/>
                  <a:gd name="T5" fmla="*/ 0 h 16"/>
                  <a:gd name="T6" fmla="*/ 0 w 31"/>
                  <a:gd name="T7" fmla="*/ 0 h 16"/>
                  <a:gd name="T8" fmla="*/ 0 w 31"/>
                  <a:gd name="T9" fmla="*/ 15 h 16"/>
                  <a:gd name="T10" fmla="*/ 0 60000 65536"/>
                  <a:gd name="T11" fmla="*/ 0 60000 65536"/>
                  <a:gd name="T12" fmla="*/ 0 60000 65536"/>
                  <a:gd name="T13" fmla="*/ 0 60000 65536"/>
                  <a:gd name="T14" fmla="*/ 0 60000 65536"/>
                  <a:gd name="T15" fmla="*/ 0 w 31"/>
                  <a:gd name="T16" fmla="*/ 0 h 16"/>
                  <a:gd name="T17" fmla="*/ 31 w 31"/>
                  <a:gd name="T18" fmla="*/ 16 h 16"/>
                </a:gdLst>
                <a:ahLst/>
                <a:cxnLst>
                  <a:cxn ang="T10">
                    <a:pos x="T0" y="T1"/>
                  </a:cxn>
                  <a:cxn ang="T11">
                    <a:pos x="T2" y="T3"/>
                  </a:cxn>
                  <a:cxn ang="T12">
                    <a:pos x="T4" y="T5"/>
                  </a:cxn>
                  <a:cxn ang="T13">
                    <a:pos x="T6" y="T7"/>
                  </a:cxn>
                  <a:cxn ang="T14">
                    <a:pos x="T8" y="T9"/>
                  </a:cxn>
                </a:cxnLst>
                <a:rect l="T15" t="T16" r="T17" b="T18"/>
                <a:pathLst>
                  <a:path w="31" h="16">
                    <a:moveTo>
                      <a:pt x="0" y="15"/>
                    </a:moveTo>
                    <a:lnTo>
                      <a:pt x="30" y="15"/>
                    </a:lnTo>
                    <a:lnTo>
                      <a:pt x="30" y="0"/>
                    </a:lnTo>
                    <a:lnTo>
                      <a:pt x="0" y="0"/>
                    </a:lnTo>
                    <a:lnTo>
                      <a:pt x="0" y="15"/>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149" name="Freeform 801"/>
              <p:cNvSpPr>
                <a:spLocks/>
              </p:cNvSpPr>
              <p:nvPr/>
            </p:nvSpPr>
            <p:spPr bwMode="auto">
              <a:xfrm>
                <a:off x="1569" y="2768"/>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150" name="Freeform 802"/>
              <p:cNvSpPr>
                <a:spLocks/>
              </p:cNvSpPr>
              <p:nvPr/>
            </p:nvSpPr>
            <p:spPr bwMode="auto">
              <a:xfrm>
                <a:off x="1585" y="2768"/>
                <a:ext cx="16" cy="16"/>
              </a:xfrm>
              <a:custGeom>
                <a:avLst/>
                <a:gdLst>
                  <a:gd name="T0" fmla="*/ 0 w 16"/>
                  <a:gd name="T1" fmla="*/ 15 h 16"/>
                  <a:gd name="T2" fmla="*/ 15 w 16"/>
                  <a:gd name="T3" fmla="*/ 15 h 16"/>
                  <a:gd name="T4" fmla="*/ 15 w 16"/>
                  <a:gd name="T5" fmla="*/ 0 h 16"/>
                  <a:gd name="T6" fmla="*/ 0 w 16"/>
                  <a:gd name="T7" fmla="*/ 0 h 16"/>
                  <a:gd name="T8" fmla="*/ 0 w 16"/>
                  <a:gd name="T9" fmla="*/ 15 h 16"/>
                  <a:gd name="T10" fmla="*/ 0 60000 65536"/>
                  <a:gd name="T11" fmla="*/ 0 60000 65536"/>
                  <a:gd name="T12" fmla="*/ 0 60000 65536"/>
                  <a:gd name="T13" fmla="*/ 0 60000 65536"/>
                  <a:gd name="T14" fmla="*/ 0 60000 65536"/>
                  <a:gd name="T15" fmla="*/ 0 w 16"/>
                  <a:gd name="T16" fmla="*/ 0 h 16"/>
                  <a:gd name="T17" fmla="*/ 16 w 16"/>
                  <a:gd name="T18" fmla="*/ 16 h 16"/>
                </a:gdLst>
                <a:ahLst/>
                <a:cxnLst>
                  <a:cxn ang="T10">
                    <a:pos x="T0" y="T1"/>
                  </a:cxn>
                  <a:cxn ang="T11">
                    <a:pos x="T2" y="T3"/>
                  </a:cxn>
                  <a:cxn ang="T12">
                    <a:pos x="T4" y="T5"/>
                  </a:cxn>
                  <a:cxn ang="T13">
                    <a:pos x="T6" y="T7"/>
                  </a:cxn>
                  <a:cxn ang="T14">
                    <a:pos x="T8" y="T9"/>
                  </a:cxn>
                </a:cxnLst>
                <a:rect l="T15" t="T16" r="T17" b="T18"/>
                <a:pathLst>
                  <a:path w="16" h="16">
                    <a:moveTo>
                      <a:pt x="0" y="15"/>
                    </a:moveTo>
                    <a:lnTo>
                      <a:pt x="15" y="15"/>
                    </a:lnTo>
                    <a:lnTo>
                      <a:pt x="15" y="0"/>
                    </a:lnTo>
                    <a:lnTo>
                      <a:pt x="0" y="0"/>
                    </a:lnTo>
                    <a:lnTo>
                      <a:pt x="0" y="15"/>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151" name="Freeform 803"/>
              <p:cNvSpPr>
                <a:spLocks/>
              </p:cNvSpPr>
              <p:nvPr/>
            </p:nvSpPr>
            <p:spPr bwMode="auto">
              <a:xfrm>
                <a:off x="1602" y="2768"/>
                <a:ext cx="32" cy="16"/>
              </a:xfrm>
              <a:custGeom>
                <a:avLst/>
                <a:gdLst>
                  <a:gd name="T0" fmla="*/ 0 w 32"/>
                  <a:gd name="T1" fmla="*/ 15 h 16"/>
                  <a:gd name="T2" fmla="*/ 31 w 32"/>
                  <a:gd name="T3" fmla="*/ 15 h 16"/>
                  <a:gd name="T4" fmla="*/ 31 w 32"/>
                  <a:gd name="T5" fmla="*/ 0 h 16"/>
                  <a:gd name="T6" fmla="*/ 0 w 32"/>
                  <a:gd name="T7" fmla="*/ 0 h 16"/>
                  <a:gd name="T8" fmla="*/ 0 w 32"/>
                  <a:gd name="T9" fmla="*/ 15 h 16"/>
                  <a:gd name="T10" fmla="*/ 0 60000 65536"/>
                  <a:gd name="T11" fmla="*/ 0 60000 65536"/>
                  <a:gd name="T12" fmla="*/ 0 60000 65536"/>
                  <a:gd name="T13" fmla="*/ 0 60000 65536"/>
                  <a:gd name="T14" fmla="*/ 0 60000 65536"/>
                  <a:gd name="T15" fmla="*/ 0 w 32"/>
                  <a:gd name="T16" fmla="*/ 0 h 16"/>
                  <a:gd name="T17" fmla="*/ 32 w 32"/>
                  <a:gd name="T18" fmla="*/ 16 h 16"/>
                </a:gdLst>
                <a:ahLst/>
                <a:cxnLst>
                  <a:cxn ang="T10">
                    <a:pos x="T0" y="T1"/>
                  </a:cxn>
                  <a:cxn ang="T11">
                    <a:pos x="T2" y="T3"/>
                  </a:cxn>
                  <a:cxn ang="T12">
                    <a:pos x="T4" y="T5"/>
                  </a:cxn>
                  <a:cxn ang="T13">
                    <a:pos x="T6" y="T7"/>
                  </a:cxn>
                  <a:cxn ang="T14">
                    <a:pos x="T8" y="T9"/>
                  </a:cxn>
                </a:cxnLst>
                <a:rect l="T15" t="T16" r="T17" b="T18"/>
                <a:pathLst>
                  <a:path w="32" h="16">
                    <a:moveTo>
                      <a:pt x="0" y="15"/>
                    </a:moveTo>
                    <a:lnTo>
                      <a:pt x="31" y="15"/>
                    </a:lnTo>
                    <a:lnTo>
                      <a:pt x="31" y="0"/>
                    </a:lnTo>
                    <a:lnTo>
                      <a:pt x="0" y="0"/>
                    </a:lnTo>
                    <a:lnTo>
                      <a:pt x="0" y="15"/>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152" name="Freeform 804"/>
              <p:cNvSpPr>
                <a:spLocks/>
              </p:cNvSpPr>
              <p:nvPr/>
            </p:nvSpPr>
            <p:spPr bwMode="auto">
              <a:xfrm>
                <a:off x="1635" y="2768"/>
                <a:ext cx="48" cy="16"/>
              </a:xfrm>
              <a:custGeom>
                <a:avLst/>
                <a:gdLst>
                  <a:gd name="T0" fmla="*/ 0 w 48"/>
                  <a:gd name="T1" fmla="*/ 15 h 16"/>
                  <a:gd name="T2" fmla="*/ 47 w 48"/>
                  <a:gd name="T3" fmla="*/ 15 h 16"/>
                  <a:gd name="T4" fmla="*/ 47 w 48"/>
                  <a:gd name="T5" fmla="*/ 0 h 16"/>
                  <a:gd name="T6" fmla="*/ 0 w 48"/>
                  <a:gd name="T7" fmla="*/ 0 h 16"/>
                  <a:gd name="T8" fmla="*/ 0 w 48"/>
                  <a:gd name="T9" fmla="*/ 15 h 16"/>
                  <a:gd name="T10" fmla="*/ 0 60000 65536"/>
                  <a:gd name="T11" fmla="*/ 0 60000 65536"/>
                  <a:gd name="T12" fmla="*/ 0 60000 65536"/>
                  <a:gd name="T13" fmla="*/ 0 60000 65536"/>
                  <a:gd name="T14" fmla="*/ 0 60000 65536"/>
                  <a:gd name="T15" fmla="*/ 0 w 48"/>
                  <a:gd name="T16" fmla="*/ 0 h 16"/>
                  <a:gd name="T17" fmla="*/ 48 w 48"/>
                  <a:gd name="T18" fmla="*/ 16 h 16"/>
                </a:gdLst>
                <a:ahLst/>
                <a:cxnLst>
                  <a:cxn ang="T10">
                    <a:pos x="T0" y="T1"/>
                  </a:cxn>
                  <a:cxn ang="T11">
                    <a:pos x="T2" y="T3"/>
                  </a:cxn>
                  <a:cxn ang="T12">
                    <a:pos x="T4" y="T5"/>
                  </a:cxn>
                  <a:cxn ang="T13">
                    <a:pos x="T6" y="T7"/>
                  </a:cxn>
                  <a:cxn ang="T14">
                    <a:pos x="T8" y="T9"/>
                  </a:cxn>
                </a:cxnLst>
                <a:rect l="T15" t="T16" r="T17" b="T18"/>
                <a:pathLst>
                  <a:path w="48" h="16">
                    <a:moveTo>
                      <a:pt x="0" y="15"/>
                    </a:moveTo>
                    <a:lnTo>
                      <a:pt x="47" y="15"/>
                    </a:lnTo>
                    <a:lnTo>
                      <a:pt x="47" y="0"/>
                    </a:lnTo>
                    <a:lnTo>
                      <a:pt x="0" y="0"/>
                    </a:lnTo>
                    <a:lnTo>
                      <a:pt x="0" y="15"/>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153" name="Freeform 805"/>
              <p:cNvSpPr>
                <a:spLocks/>
              </p:cNvSpPr>
              <p:nvPr/>
            </p:nvSpPr>
            <p:spPr bwMode="auto">
              <a:xfrm>
                <a:off x="1684" y="2768"/>
                <a:ext cx="16" cy="16"/>
              </a:xfrm>
              <a:custGeom>
                <a:avLst/>
                <a:gdLst>
                  <a:gd name="T0" fmla="*/ 0 w 16"/>
                  <a:gd name="T1" fmla="*/ 15 h 16"/>
                  <a:gd name="T2" fmla="*/ 15 w 16"/>
                  <a:gd name="T3" fmla="*/ 15 h 16"/>
                  <a:gd name="T4" fmla="*/ 15 w 16"/>
                  <a:gd name="T5" fmla="*/ 0 h 16"/>
                  <a:gd name="T6" fmla="*/ 0 w 16"/>
                  <a:gd name="T7" fmla="*/ 0 h 16"/>
                  <a:gd name="T8" fmla="*/ 0 w 16"/>
                  <a:gd name="T9" fmla="*/ 15 h 16"/>
                  <a:gd name="T10" fmla="*/ 0 60000 65536"/>
                  <a:gd name="T11" fmla="*/ 0 60000 65536"/>
                  <a:gd name="T12" fmla="*/ 0 60000 65536"/>
                  <a:gd name="T13" fmla="*/ 0 60000 65536"/>
                  <a:gd name="T14" fmla="*/ 0 60000 65536"/>
                  <a:gd name="T15" fmla="*/ 0 w 16"/>
                  <a:gd name="T16" fmla="*/ 0 h 16"/>
                  <a:gd name="T17" fmla="*/ 16 w 16"/>
                  <a:gd name="T18" fmla="*/ 16 h 16"/>
                </a:gdLst>
                <a:ahLst/>
                <a:cxnLst>
                  <a:cxn ang="T10">
                    <a:pos x="T0" y="T1"/>
                  </a:cxn>
                  <a:cxn ang="T11">
                    <a:pos x="T2" y="T3"/>
                  </a:cxn>
                  <a:cxn ang="T12">
                    <a:pos x="T4" y="T5"/>
                  </a:cxn>
                  <a:cxn ang="T13">
                    <a:pos x="T6" y="T7"/>
                  </a:cxn>
                  <a:cxn ang="T14">
                    <a:pos x="T8" y="T9"/>
                  </a:cxn>
                </a:cxnLst>
                <a:rect l="T15" t="T16" r="T17" b="T18"/>
                <a:pathLst>
                  <a:path w="16" h="16">
                    <a:moveTo>
                      <a:pt x="0" y="15"/>
                    </a:moveTo>
                    <a:lnTo>
                      <a:pt x="15" y="15"/>
                    </a:lnTo>
                    <a:lnTo>
                      <a:pt x="15" y="0"/>
                    </a:lnTo>
                    <a:lnTo>
                      <a:pt x="0" y="0"/>
                    </a:lnTo>
                    <a:lnTo>
                      <a:pt x="0" y="15"/>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154" name="Freeform 806"/>
              <p:cNvSpPr>
                <a:spLocks/>
              </p:cNvSpPr>
              <p:nvPr/>
            </p:nvSpPr>
            <p:spPr bwMode="auto">
              <a:xfrm>
                <a:off x="1700" y="2768"/>
                <a:ext cx="16" cy="16"/>
              </a:xfrm>
              <a:custGeom>
                <a:avLst/>
                <a:gdLst>
                  <a:gd name="T0" fmla="*/ 0 w 16"/>
                  <a:gd name="T1" fmla="*/ 15 h 16"/>
                  <a:gd name="T2" fmla="*/ 15 w 16"/>
                  <a:gd name="T3" fmla="*/ 15 h 16"/>
                  <a:gd name="T4" fmla="*/ 15 w 16"/>
                  <a:gd name="T5" fmla="*/ 0 h 16"/>
                  <a:gd name="T6" fmla="*/ 0 w 16"/>
                  <a:gd name="T7" fmla="*/ 0 h 16"/>
                  <a:gd name="T8" fmla="*/ 0 w 16"/>
                  <a:gd name="T9" fmla="*/ 15 h 16"/>
                  <a:gd name="T10" fmla="*/ 0 60000 65536"/>
                  <a:gd name="T11" fmla="*/ 0 60000 65536"/>
                  <a:gd name="T12" fmla="*/ 0 60000 65536"/>
                  <a:gd name="T13" fmla="*/ 0 60000 65536"/>
                  <a:gd name="T14" fmla="*/ 0 60000 65536"/>
                  <a:gd name="T15" fmla="*/ 0 w 16"/>
                  <a:gd name="T16" fmla="*/ 0 h 16"/>
                  <a:gd name="T17" fmla="*/ 16 w 16"/>
                  <a:gd name="T18" fmla="*/ 16 h 16"/>
                </a:gdLst>
                <a:ahLst/>
                <a:cxnLst>
                  <a:cxn ang="T10">
                    <a:pos x="T0" y="T1"/>
                  </a:cxn>
                  <a:cxn ang="T11">
                    <a:pos x="T2" y="T3"/>
                  </a:cxn>
                  <a:cxn ang="T12">
                    <a:pos x="T4" y="T5"/>
                  </a:cxn>
                  <a:cxn ang="T13">
                    <a:pos x="T6" y="T7"/>
                  </a:cxn>
                  <a:cxn ang="T14">
                    <a:pos x="T8" y="T9"/>
                  </a:cxn>
                </a:cxnLst>
                <a:rect l="T15" t="T16" r="T17" b="T18"/>
                <a:pathLst>
                  <a:path w="16" h="16">
                    <a:moveTo>
                      <a:pt x="0" y="15"/>
                    </a:moveTo>
                    <a:lnTo>
                      <a:pt x="15" y="15"/>
                    </a:lnTo>
                    <a:lnTo>
                      <a:pt x="15" y="0"/>
                    </a:lnTo>
                    <a:lnTo>
                      <a:pt x="0" y="0"/>
                    </a:lnTo>
                    <a:lnTo>
                      <a:pt x="0" y="15"/>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155" name="Freeform 807"/>
              <p:cNvSpPr>
                <a:spLocks/>
              </p:cNvSpPr>
              <p:nvPr/>
            </p:nvSpPr>
            <p:spPr bwMode="auto">
              <a:xfrm>
                <a:off x="1717" y="2768"/>
                <a:ext cx="47" cy="16"/>
              </a:xfrm>
              <a:custGeom>
                <a:avLst/>
                <a:gdLst>
                  <a:gd name="T0" fmla="*/ 0 w 47"/>
                  <a:gd name="T1" fmla="*/ 15 h 16"/>
                  <a:gd name="T2" fmla="*/ 46 w 47"/>
                  <a:gd name="T3" fmla="*/ 15 h 16"/>
                  <a:gd name="T4" fmla="*/ 46 w 47"/>
                  <a:gd name="T5" fmla="*/ 0 h 16"/>
                  <a:gd name="T6" fmla="*/ 0 w 47"/>
                  <a:gd name="T7" fmla="*/ 0 h 16"/>
                  <a:gd name="T8" fmla="*/ 0 w 47"/>
                  <a:gd name="T9" fmla="*/ 15 h 16"/>
                  <a:gd name="T10" fmla="*/ 0 60000 65536"/>
                  <a:gd name="T11" fmla="*/ 0 60000 65536"/>
                  <a:gd name="T12" fmla="*/ 0 60000 65536"/>
                  <a:gd name="T13" fmla="*/ 0 60000 65536"/>
                  <a:gd name="T14" fmla="*/ 0 60000 65536"/>
                  <a:gd name="T15" fmla="*/ 0 w 47"/>
                  <a:gd name="T16" fmla="*/ 0 h 16"/>
                  <a:gd name="T17" fmla="*/ 47 w 47"/>
                  <a:gd name="T18" fmla="*/ 16 h 16"/>
                </a:gdLst>
                <a:ahLst/>
                <a:cxnLst>
                  <a:cxn ang="T10">
                    <a:pos x="T0" y="T1"/>
                  </a:cxn>
                  <a:cxn ang="T11">
                    <a:pos x="T2" y="T3"/>
                  </a:cxn>
                  <a:cxn ang="T12">
                    <a:pos x="T4" y="T5"/>
                  </a:cxn>
                  <a:cxn ang="T13">
                    <a:pos x="T6" y="T7"/>
                  </a:cxn>
                  <a:cxn ang="T14">
                    <a:pos x="T8" y="T9"/>
                  </a:cxn>
                </a:cxnLst>
                <a:rect l="T15" t="T16" r="T17" b="T18"/>
                <a:pathLst>
                  <a:path w="47" h="16">
                    <a:moveTo>
                      <a:pt x="0" y="15"/>
                    </a:moveTo>
                    <a:lnTo>
                      <a:pt x="46" y="15"/>
                    </a:lnTo>
                    <a:lnTo>
                      <a:pt x="46" y="0"/>
                    </a:lnTo>
                    <a:lnTo>
                      <a:pt x="0" y="0"/>
                    </a:lnTo>
                    <a:lnTo>
                      <a:pt x="0" y="15"/>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156" name="Freeform 808"/>
              <p:cNvSpPr>
                <a:spLocks/>
              </p:cNvSpPr>
              <p:nvPr/>
            </p:nvSpPr>
            <p:spPr bwMode="auto">
              <a:xfrm>
                <a:off x="1766" y="2768"/>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157" name="Freeform 809"/>
              <p:cNvSpPr>
                <a:spLocks/>
              </p:cNvSpPr>
              <p:nvPr/>
            </p:nvSpPr>
            <p:spPr bwMode="auto">
              <a:xfrm>
                <a:off x="1783" y="2768"/>
                <a:ext cx="48" cy="16"/>
              </a:xfrm>
              <a:custGeom>
                <a:avLst/>
                <a:gdLst>
                  <a:gd name="T0" fmla="*/ 0 w 48"/>
                  <a:gd name="T1" fmla="*/ 15 h 16"/>
                  <a:gd name="T2" fmla="*/ 47 w 48"/>
                  <a:gd name="T3" fmla="*/ 15 h 16"/>
                  <a:gd name="T4" fmla="*/ 47 w 48"/>
                  <a:gd name="T5" fmla="*/ 0 h 16"/>
                  <a:gd name="T6" fmla="*/ 0 w 48"/>
                  <a:gd name="T7" fmla="*/ 0 h 16"/>
                  <a:gd name="T8" fmla="*/ 0 w 48"/>
                  <a:gd name="T9" fmla="*/ 15 h 16"/>
                  <a:gd name="T10" fmla="*/ 0 60000 65536"/>
                  <a:gd name="T11" fmla="*/ 0 60000 65536"/>
                  <a:gd name="T12" fmla="*/ 0 60000 65536"/>
                  <a:gd name="T13" fmla="*/ 0 60000 65536"/>
                  <a:gd name="T14" fmla="*/ 0 60000 65536"/>
                  <a:gd name="T15" fmla="*/ 0 w 48"/>
                  <a:gd name="T16" fmla="*/ 0 h 16"/>
                  <a:gd name="T17" fmla="*/ 48 w 48"/>
                  <a:gd name="T18" fmla="*/ 16 h 16"/>
                </a:gdLst>
                <a:ahLst/>
                <a:cxnLst>
                  <a:cxn ang="T10">
                    <a:pos x="T0" y="T1"/>
                  </a:cxn>
                  <a:cxn ang="T11">
                    <a:pos x="T2" y="T3"/>
                  </a:cxn>
                  <a:cxn ang="T12">
                    <a:pos x="T4" y="T5"/>
                  </a:cxn>
                  <a:cxn ang="T13">
                    <a:pos x="T6" y="T7"/>
                  </a:cxn>
                  <a:cxn ang="T14">
                    <a:pos x="T8" y="T9"/>
                  </a:cxn>
                </a:cxnLst>
                <a:rect l="T15" t="T16" r="T17" b="T18"/>
                <a:pathLst>
                  <a:path w="48" h="16">
                    <a:moveTo>
                      <a:pt x="0" y="15"/>
                    </a:moveTo>
                    <a:lnTo>
                      <a:pt x="47" y="15"/>
                    </a:lnTo>
                    <a:lnTo>
                      <a:pt x="47" y="0"/>
                    </a:lnTo>
                    <a:lnTo>
                      <a:pt x="0" y="0"/>
                    </a:lnTo>
                    <a:lnTo>
                      <a:pt x="0" y="15"/>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158" name="Freeform 810"/>
              <p:cNvSpPr>
                <a:spLocks/>
              </p:cNvSpPr>
              <p:nvPr/>
            </p:nvSpPr>
            <p:spPr bwMode="auto">
              <a:xfrm>
                <a:off x="1832" y="2768"/>
                <a:ext cx="16" cy="16"/>
              </a:xfrm>
              <a:custGeom>
                <a:avLst/>
                <a:gdLst>
                  <a:gd name="T0" fmla="*/ 0 w 16"/>
                  <a:gd name="T1" fmla="*/ 15 h 16"/>
                  <a:gd name="T2" fmla="*/ 15 w 16"/>
                  <a:gd name="T3" fmla="*/ 15 h 16"/>
                  <a:gd name="T4" fmla="*/ 15 w 16"/>
                  <a:gd name="T5" fmla="*/ 0 h 16"/>
                  <a:gd name="T6" fmla="*/ 0 w 16"/>
                  <a:gd name="T7" fmla="*/ 0 h 16"/>
                  <a:gd name="T8" fmla="*/ 0 w 16"/>
                  <a:gd name="T9" fmla="*/ 15 h 16"/>
                  <a:gd name="T10" fmla="*/ 0 60000 65536"/>
                  <a:gd name="T11" fmla="*/ 0 60000 65536"/>
                  <a:gd name="T12" fmla="*/ 0 60000 65536"/>
                  <a:gd name="T13" fmla="*/ 0 60000 65536"/>
                  <a:gd name="T14" fmla="*/ 0 60000 65536"/>
                  <a:gd name="T15" fmla="*/ 0 w 16"/>
                  <a:gd name="T16" fmla="*/ 0 h 16"/>
                  <a:gd name="T17" fmla="*/ 16 w 16"/>
                  <a:gd name="T18" fmla="*/ 16 h 16"/>
                </a:gdLst>
                <a:ahLst/>
                <a:cxnLst>
                  <a:cxn ang="T10">
                    <a:pos x="T0" y="T1"/>
                  </a:cxn>
                  <a:cxn ang="T11">
                    <a:pos x="T2" y="T3"/>
                  </a:cxn>
                  <a:cxn ang="T12">
                    <a:pos x="T4" y="T5"/>
                  </a:cxn>
                  <a:cxn ang="T13">
                    <a:pos x="T6" y="T7"/>
                  </a:cxn>
                  <a:cxn ang="T14">
                    <a:pos x="T8" y="T9"/>
                  </a:cxn>
                </a:cxnLst>
                <a:rect l="T15" t="T16" r="T17" b="T18"/>
                <a:pathLst>
                  <a:path w="16" h="16">
                    <a:moveTo>
                      <a:pt x="0" y="15"/>
                    </a:moveTo>
                    <a:lnTo>
                      <a:pt x="15" y="15"/>
                    </a:lnTo>
                    <a:lnTo>
                      <a:pt x="15" y="0"/>
                    </a:lnTo>
                    <a:lnTo>
                      <a:pt x="0" y="0"/>
                    </a:lnTo>
                    <a:lnTo>
                      <a:pt x="0" y="15"/>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159" name="Freeform 811"/>
              <p:cNvSpPr>
                <a:spLocks/>
              </p:cNvSpPr>
              <p:nvPr/>
            </p:nvSpPr>
            <p:spPr bwMode="auto">
              <a:xfrm>
                <a:off x="1848" y="2768"/>
                <a:ext cx="48" cy="16"/>
              </a:xfrm>
              <a:custGeom>
                <a:avLst/>
                <a:gdLst>
                  <a:gd name="T0" fmla="*/ 0 w 48"/>
                  <a:gd name="T1" fmla="*/ 15 h 16"/>
                  <a:gd name="T2" fmla="*/ 47 w 48"/>
                  <a:gd name="T3" fmla="*/ 15 h 16"/>
                  <a:gd name="T4" fmla="*/ 47 w 48"/>
                  <a:gd name="T5" fmla="*/ 0 h 16"/>
                  <a:gd name="T6" fmla="*/ 0 w 48"/>
                  <a:gd name="T7" fmla="*/ 0 h 16"/>
                  <a:gd name="T8" fmla="*/ 0 w 48"/>
                  <a:gd name="T9" fmla="*/ 15 h 16"/>
                  <a:gd name="T10" fmla="*/ 0 60000 65536"/>
                  <a:gd name="T11" fmla="*/ 0 60000 65536"/>
                  <a:gd name="T12" fmla="*/ 0 60000 65536"/>
                  <a:gd name="T13" fmla="*/ 0 60000 65536"/>
                  <a:gd name="T14" fmla="*/ 0 60000 65536"/>
                  <a:gd name="T15" fmla="*/ 0 w 48"/>
                  <a:gd name="T16" fmla="*/ 0 h 16"/>
                  <a:gd name="T17" fmla="*/ 48 w 48"/>
                  <a:gd name="T18" fmla="*/ 16 h 16"/>
                </a:gdLst>
                <a:ahLst/>
                <a:cxnLst>
                  <a:cxn ang="T10">
                    <a:pos x="T0" y="T1"/>
                  </a:cxn>
                  <a:cxn ang="T11">
                    <a:pos x="T2" y="T3"/>
                  </a:cxn>
                  <a:cxn ang="T12">
                    <a:pos x="T4" y="T5"/>
                  </a:cxn>
                  <a:cxn ang="T13">
                    <a:pos x="T6" y="T7"/>
                  </a:cxn>
                  <a:cxn ang="T14">
                    <a:pos x="T8" y="T9"/>
                  </a:cxn>
                </a:cxnLst>
                <a:rect l="T15" t="T16" r="T17" b="T18"/>
                <a:pathLst>
                  <a:path w="48" h="16">
                    <a:moveTo>
                      <a:pt x="0" y="15"/>
                    </a:moveTo>
                    <a:lnTo>
                      <a:pt x="47" y="15"/>
                    </a:lnTo>
                    <a:lnTo>
                      <a:pt x="47" y="0"/>
                    </a:lnTo>
                    <a:lnTo>
                      <a:pt x="0" y="0"/>
                    </a:lnTo>
                    <a:lnTo>
                      <a:pt x="0" y="15"/>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160" name="Freeform 812"/>
              <p:cNvSpPr>
                <a:spLocks/>
              </p:cNvSpPr>
              <p:nvPr/>
            </p:nvSpPr>
            <p:spPr bwMode="auto">
              <a:xfrm>
                <a:off x="1898" y="2768"/>
                <a:ext cx="14" cy="16"/>
              </a:xfrm>
              <a:custGeom>
                <a:avLst/>
                <a:gdLst>
                  <a:gd name="T0" fmla="*/ 0 w 14"/>
                  <a:gd name="T1" fmla="*/ 15 h 16"/>
                  <a:gd name="T2" fmla="*/ 13 w 14"/>
                  <a:gd name="T3" fmla="*/ 15 h 16"/>
                  <a:gd name="T4" fmla="*/ 13 w 14"/>
                  <a:gd name="T5" fmla="*/ 0 h 16"/>
                  <a:gd name="T6" fmla="*/ 0 w 14"/>
                  <a:gd name="T7" fmla="*/ 0 h 16"/>
                  <a:gd name="T8" fmla="*/ 0 w 14"/>
                  <a:gd name="T9" fmla="*/ 15 h 16"/>
                  <a:gd name="T10" fmla="*/ 0 60000 65536"/>
                  <a:gd name="T11" fmla="*/ 0 60000 65536"/>
                  <a:gd name="T12" fmla="*/ 0 60000 65536"/>
                  <a:gd name="T13" fmla="*/ 0 60000 65536"/>
                  <a:gd name="T14" fmla="*/ 0 60000 65536"/>
                  <a:gd name="T15" fmla="*/ 0 w 14"/>
                  <a:gd name="T16" fmla="*/ 0 h 16"/>
                  <a:gd name="T17" fmla="*/ 14 w 14"/>
                  <a:gd name="T18" fmla="*/ 16 h 16"/>
                </a:gdLst>
                <a:ahLst/>
                <a:cxnLst>
                  <a:cxn ang="T10">
                    <a:pos x="T0" y="T1"/>
                  </a:cxn>
                  <a:cxn ang="T11">
                    <a:pos x="T2" y="T3"/>
                  </a:cxn>
                  <a:cxn ang="T12">
                    <a:pos x="T4" y="T5"/>
                  </a:cxn>
                  <a:cxn ang="T13">
                    <a:pos x="T6" y="T7"/>
                  </a:cxn>
                  <a:cxn ang="T14">
                    <a:pos x="T8" y="T9"/>
                  </a:cxn>
                </a:cxnLst>
                <a:rect l="T15" t="T16" r="T17" b="T18"/>
                <a:pathLst>
                  <a:path w="14" h="16">
                    <a:moveTo>
                      <a:pt x="0" y="15"/>
                    </a:moveTo>
                    <a:lnTo>
                      <a:pt x="13" y="15"/>
                    </a:lnTo>
                    <a:lnTo>
                      <a:pt x="13" y="0"/>
                    </a:lnTo>
                    <a:lnTo>
                      <a:pt x="0" y="0"/>
                    </a:lnTo>
                    <a:lnTo>
                      <a:pt x="0" y="15"/>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161" name="Freeform 813"/>
              <p:cNvSpPr>
                <a:spLocks/>
              </p:cNvSpPr>
              <p:nvPr/>
            </p:nvSpPr>
            <p:spPr bwMode="auto">
              <a:xfrm>
                <a:off x="1914" y="2768"/>
                <a:ext cx="14" cy="16"/>
              </a:xfrm>
              <a:custGeom>
                <a:avLst/>
                <a:gdLst>
                  <a:gd name="T0" fmla="*/ 0 w 14"/>
                  <a:gd name="T1" fmla="*/ 15 h 16"/>
                  <a:gd name="T2" fmla="*/ 13 w 14"/>
                  <a:gd name="T3" fmla="*/ 15 h 16"/>
                  <a:gd name="T4" fmla="*/ 13 w 14"/>
                  <a:gd name="T5" fmla="*/ 0 h 16"/>
                  <a:gd name="T6" fmla="*/ 0 w 14"/>
                  <a:gd name="T7" fmla="*/ 0 h 16"/>
                  <a:gd name="T8" fmla="*/ 0 w 14"/>
                  <a:gd name="T9" fmla="*/ 15 h 16"/>
                  <a:gd name="T10" fmla="*/ 0 60000 65536"/>
                  <a:gd name="T11" fmla="*/ 0 60000 65536"/>
                  <a:gd name="T12" fmla="*/ 0 60000 65536"/>
                  <a:gd name="T13" fmla="*/ 0 60000 65536"/>
                  <a:gd name="T14" fmla="*/ 0 60000 65536"/>
                  <a:gd name="T15" fmla="*/ 0 w 14"/>
                  <a:gd name="T16" fmla="*/ 0 h 16"/>
                  <a:gd name="T17" fmla="*/ 14 w 14"/>
                  <a:gd name="T18" fmla="*/ 16 h 16"/>
                </a:gdLst>
                <a:ahLst/>
                <a:cxnLst>
                  <a:cxn ang="T10">
                    <a:pos x="T0" y="T1"/>
                  </a:cxn>
                  <a:cxn ang="T11">
                    <a:pos x="T2" y="T3"/>
                  </a:cxn>
                  <a:cxn ang="T12">
                    <a:pos x="T4" y="T5"/>
                  </a:cxn>
                  <a:cxn ang="T13">
                    <a:pos x="T6" y="T7"/>
                  </a:cxn>
                  <a:cxn ang="T14">
                    <a:pos x="T8" y="T9"/>
                  </a:cxn>
                </a:cxnLst>
                <a:rect l="T15" t="T16" r="T17" b="T18"/>
                <a:pathLst>
                  <a:path w="14" h="16">
                    <a:moveTo>
                      <a:pt x="0" y="15"/>
                    </a:moveTo>
                    <a:lnTo>
                      <a:pt x="13" y="15"/>
                    </a:lnTo>
                    <a:lnTo>
                      <a:pt x="13" y="0"/>
                    </a:lnTo>
                    <a:lnTo>
                      <a:pt x="0" y="0"/>
                    </a:lnTo>
                    <a:lnTo>
                      <a:pt x="0" y="15"/>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162" name="Freeform 814"/>
              <p:cNvSpPr>
                <a:spLocks/>
              </p:cNvSpPr>
              <p:nvPr/>
            </p:nvSpPr>
            <p:spPr bwMode="auto">
              <a:xfrm>
                <a:off x="1931" y="2768"/>
                <a:ext cx="47" cy="16"/>
              </a:xfrm>
              <a:custGeom>
                <a:avLst/>
                <a:gdLst>
                  <a:gd name="T0" fmla="*/ 0 w 47"/>
                  <a:gd name="T1" fmla="*/ 15 h 16"/>
                  <a:gd name="T2" fmla="*/ 46 w 47"/>
                  <a:gd name="T3" fmla="*/ 15 h 16"/>
                  <a:gd name="T4" fmla="*/ 46 w 47"/>
                  <a:gd name="T5" fmla="*/ 0 h 16"/>
                  <a:gd name="T6" fmla="*/ 0 w 47"/>
                  <a:gd name="T7" fmla="*/ 0 h 16"/>
                  <a:gd name="T8" fmla="*/ 0 w 47"/>
                  <a:gd name="T9" fmla="*/ 15 h 16"/>
                  <a:gd name="T10" fmla="*/ 0 60000 65536"/>
                  <a:gd name="T11" fmla="*/ 0 60000 65536"/>
                  <a:gd name="T12" fmla="*/ 0 60000 65536"/>
                  <a:gd name="T13" fmla="*/ 0 60000 65536"/>
                  <a:gd name="T14" fmla="*/ 0 60000 65536"/>
                  <a:gd name="T15" fmla="*/ 0 w 47"/>
                  <a:gd name="T16" fmla="*/ 0 h 16"/>
                  <a:gd name="T17" fmla="*/ 47 w 47"/>
                  <a:gd name="T18" fmla="*/ 16 h 16"/>
                </a:gdLst>
                <a:ahLst/>
                <a:cxnLst>
                  <a:cxn ang="T10">
                    <a:pos x="T0" y="T1"/>
                  </a:cxn>
                  <a:cxn ang="T11">
                    <a:pos x="T2" y="T3"/>
                  </a:cxn>
                  <a:cxn ang="T12">
                    <a:pos x="T4" y="T5"/>
                  </a:cxn>
                  <a:cxn ang="T13">
                    <a:pos x="T6" y="T7"/>
                  </a:cxn>
                  <a:cxn ang="T14">
                    <a:pos x="T8" y="T9"/>
                  </a:cxn>
                </a:cxnLst>
                <a:rect l="T15" t="T16" r="T17" b="T18"/>
                <a:pathLst>
                  <a:path w="47" h="16">
                    <a:moveTo>
                      <a:pt x="0" y="15"/>
                    </a:moveTo>
                    <a:lnTo>
                      <a:pt x="46" y="15"/>
                    </a:lnTo>
                    <a:lnTo>
                      <a:pt x="46" y="0"/>
                    </a:lnTo>
                    <a:lnTo>
                      <a:pt x="0" y="0"/>
                    </a:lnTo>
                    <a:lnTo>
                      <a:pt x="0" y="15"/>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163" name="Freeform 815"/>
              <p:cNvSpPr>
                <a:spLocks/>
              </p:cNvSpPr>
              <p:nvPr/>
            </p:nvSpPr>
            <p:spPr bwMode="auto">
              <a:xfrm>
                <a:off x="1979" y="2768"/>
                <a:ext cx="49" cy="16"/>
              </a:xfrm>
              <a:custGeom>
                <a:avLst/>
                <a:gdLst>
                  <a:gd name="T0" fmla="*/ 0 w 49"/>
                  <a:gd name="T1" fmla="*/ 15 h 16"/>
                  <a:gd name="T2" fmla="*/ 48 w 49"/>
                  <a:gd name="T3" fmla="*/ 15 h 16"/>
                  <a:gd name="T4" fmla="*/ 48 w 49"/>
                  <a:gd name="T5" fmla="*/ 0 h 16"/>
                  <a:gd name="T6" fmla="*/ 0 w 49"/>
                  <a:gd name="T7" fmla="*/ 0 h 16"/>
                  <a:gd name="T8" fmla="*/ 0 w 49"/>
                  <a:gd name="T9" fmla="*/ 15 h 16"/>
                  <a:gd name="T10" fmla="*/ 0 60000 65536"/>
                  <a:gd name="T11" fmla="*/ 0 60000 65536"/>
                  <a:gd name="T12" fmla="*/ 0 60000 65536"/>
                  <a:gd name="T13" fmla="*/ 0 60000 65536"/>
                  <a:gd name="T14" fmla="*/ 0 60000 65536"/>
                  <a:gd name="T15" fmla="*/ 0 w 49"/>
                  <a:gd name="T16" fmla="*/ 0 h 16"/>
                  <a:gd name="T17" fmla="*/ 49 w 49"/>
                  <a:gd name="T18" fmla="*/ 16 h 16"/>
                </a:gdLst>
                <a:ahLst/>
                <a:cxnLst>
                  <a:cxn ang="T10">
                    <a:pos x="T0" y="T1"/>
                  </a:cxn>
                  <a:cxn ang="T11">
                    <a:pos x="T2" y="T3"/>
                  </a:cxn>
                  <a:cxn ang="T12">
                    <a:pos x="T4" y="T5"/>
                  </a:cxn>
                  <a:cxn ang="T13">
                    <a:pos x="T6" y="T7"/>
                  </a:cxn>
                  <a:cxn ang="T14">
                    <a:pos x="T8" y="T9"/>
                  </a:cxn>
                </a:cxnLst>
                <a:rect l="T15" t="T16" r="T17" b="T18"/>
                <a:pathLst>
                  <a:path w="49" h="16">
                    <a:moveTo>
                      <a:pt x="0" y="15"/>
                    </a:moveTo>
                    <a:lnTo>
                      <a:pt x="48" y="15"/>
                    </a:lnTo>
                    <a:lnTo>
                      <a:pt x="48" y="0"/>
                    </a:lnTo>
                    <a:lnTo>
                      <a:pt x="0" y="0"/>
                    </a:lnTo>
                    <a:lnTo>
                      <a:pt x="0" y="15"/>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164" name="Freeform 816"/>
              <p:cNvSpPr>
                <a:spLocks/>
              </p:cNvSpPr>
              <p:nvPr/>
            </p:nvSpPr>
            <p:spPr bwMode="auto">
              <a:xfrm>
                <a:off x="2028" y="2768"/>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165" name="Freeform 817"/>
              <p:cNvSpPr>
                <a:spLocks/>
              </p:cNvSpPr>
              <p:nvPr/>
            </p:nvSpPr>
            <p:spPr bwMode="auto">
              <a:xfrm>
                <a:off x="2046" y="2768"/>
                <a:ext cx="31" cy="16"/>
              </a:xfrm>
              <a:custGeom>
                <a:avLst/>
                <a:gdLst>
                  <a:gd name="T0" fmla="*/ 0 w 31"/>
                  <a:gd name="T1" fmla="*/ 15 h 16"/>
                  <a:gd name="T2" fmla="*/ 30 w 31"/>
                  <a:gd name="T3" fmla="*/ 15 h 16"/>
                  <a:gd name="T4" fmla="*/ 30 w 31"/>
                  <a:gd name="T5" fmla="*/ 0 h 16"/>
                  <a:gd name="T6" fmla="*/ 0 w 31"/>
                  <a:gd name="T7" fmla="*/ 0 h 16"/>
                  <a:gd name="T8" fmla="*/ 0 w 31"/>
                  <a:gd name="T9" fmla="*/ 15 h 16"/>
                  <a:gd name="T10" fmla="*/ 0 60000 65536"/>
                  <a:gd name="T11" fmla="*/ 0 60000 65536"/>
                  <a:gd name="T12" fmla="*/ 0 60000 65536"/>
                  <a:gd name="T13" fmla="*/ 0 60000 65536"/>
                  <a:gd name="T14" fmla="*/ 0 60000 65536"/>
                  <a:gd name="T15" fmla="*/ 0 w 31"/>
                  <a:gd name="T16" fmla="*/ 0 h 16"/>
                  <a:gd name="T17" fmla="*/ 31 w 31"/>
                  <a:gd name="T18" fmla="*/ 16 h 16"/>
                </a:gdLst>
                <a:ahLst/>
                <a:cxnLst>
                  <a:cxn ang="T10">
                    <a:pos x="T0" y="T1"/>
                  </a:cxn>
                  <a:cxn ang="T11">
                    <a:pos x="T2" y="T3"/>
                  </a:cxn>
                  <a:cxn ang="T12">
                    <a:pos x="T4" y="T5"/>
                  </a:cxn>
                  <a:cxn ang="T13">
                    <a:pos x="T6" y="T7"/>
                  </a:cxn>
                  <a:cxn ang="T14">
                    <a:pos x="T8" y="T9"/>
                  </a:cxn>
                </a:cxnLst>
                <a:rect l="T15" t="T16" r="T17" b="T18"/>
                <a:pathLst>
                  <a:path w="31" h="16">
                    <a:moveTo>
                      <a:pt x="0" y="15"/>
                    </a:moveTo>
                    <a:lnTo>
                      <a:pt x="30" y="15"/>
                    </a:lnTo>
                    <a:lnTo>
                      <a:pt x="30" y="0"/>
                    </a:lnTo>
                    <a:lnTo>
                      <a:pt x="0" y="0"/>
                    </a:lnTo>
                    <a:lnTo>
                      <a:pt x="0" y="15"/>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166" name="Freeform 818"/>
              <p:cNvSpPr>
                <a:spLocks/>
              </p:cNvSpPr>
              <p:nvPr/>
            </p:nvSpPr>
            <p:spPr bwMode="auto">
              <a:xfrm>
                <a:off x="2078" y="2768"/>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167" name="Freeform 819"/>
              <p:cNvSpPr>
                <a:spLocks/>
              </p:cNvSpPr>
              <p:nvPr/>
            </p:nvSpPr>
            <p:spPr bwMode="auto">
              <a:xfrm>
                <a:off x="2095" y="2768"/>
                <a:ext cx="14" cy="16"/>
              </a:xfrm>
              <a:custGeom>
                <a:avLst/>
                <a:gdLst>
                  <a:gd name="T0" fmla="*/ 0 w 14"/>
                  <a:gd name="T1" fmla="*/ 15 h 16"/>
                  <a:gd name="T2" fmla="*/ 13 w 14"/>
                  <a:gd name="T3" fmla="*/ 15 h 16"/>
                  <a:gd name="T4" fmla="*/ 13 w 14"/>
                  <a:gd name="T5" fmla="*/ 0 h 16"/>
                  <a:gd name="T6" fmla="*/ 0 w 14"/>
                  <a:gd name="T7" fmla="*/ 0 h 16"/>
                  <a:gd name="T8" fmla="*/ 0 w 14"/>
                  <a:gd name="T9" fmla="*/ 15 h 16"/>
                  <a:gd name="T10" fmla="*/ 0 60000 65536"/>
                  <a:gd name="T11" fmla="*/ 0 60000 65536"/>
                  <a:gd name="T12" fmla="*/ 0 60000 65536"/>
                  <a:gd name="T13" fmla="*/ 0 60000 65536"/>
                  <a:gd name="T14" fmla="*/ 0 60000 65536"/>
                  <a:gd name="T15" fmla="*/ 0 w 14"/>
                  <a:gd name="T16" fmla="*/ 0 h 16"/>
                  <a:gd name="T17" fmla="*/ 14 w 14"/>
                  <a:gd name="T18" fmla="*/ 16 h 16"/>
                </a:gdLst>
                <a:ahLst/>
                <a:cxnLst>
                  <a:cxn ang="T10">
                    <a:pos x="T0" y="T1"/>
                  </a:cxn>
                  <a:cxn ang="T11">
                    <a:pos x="T2" y="T3"/>
                  </a:cxn>
                  <a:cxn ang="T12">
                    <a:pos x="T4" y="T5"/>
                  </a:cxn>
                  <a:cxn ang="T13">
                    <a:pos x="T6" y="T7"/>
                  </a:cxn>
                  <a:cxn ang="T14">
                    <a:pos x="T8" y="T9"/>
                  </a:cxn>
                </a:cxnLst>
                <a:rect l="T15" t="T16" r="T17" b="T18"/>
                <a:pathLst>
                  <a:path w="14" h="16">
                    <a:moveTo>
                      <a:pt x="0" y="15"/>
                    </a:moveTo>
                    <a:lnTo>
                      <a:pt x="13" y="15"/>
                    </a:lnTo>
                    <a:lnTo>
                      <a:pt x="13" y="0"/>
                    </a:lnTo>
                    <a:lnTo>
                      <a:pt x="0" y="0"/>
                    </a:lnTo>
                    <a:lnTo>
                      <a:pt x="0" y="15"/>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168" name="Freeform 820"/>
              <p:cNvSpPr>
                <a:spLocks/>
              </p:cNvSpPr>
              <p:nvPr/>
            </p:nvSpPr>
            <p:spPr bwMode="auto">
              <a:xfrm>
                <a:off x="1422" y="2750"/>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169" name="Freeform 821"/>
              <p:cNvSpPr>
                <a:spLocks/>
              </p:cNvSpPr>
              <p:nvPr/>
            </p:nvSpPr>
            <p:spPr bwMode="auto">
              <a:xfrm>
                <a:off x="1438" y="2750"/>
                <a:ext cx="16" cy="16"/>
              </a:xfrm>
              <a:custGeom>
                <a:avLst/>
                <a:gdLst>
                  <a:gd name="T0" fmla="*/ 0 w 16"/>
                  <a:gd name="T1" fmla="*/ 15 h 16"/>
                  <a:gd name="T2" fmla="*/ 15 w 16"/>
                  <a:gd name="T3" fmla="*/ 15 h 16"/>
                  <a:gd name="T4" fmla="*/ 15 w 16"/>
                  <a:gd name="T5" fmla="*/ 0 h 16"/>
                  <a:gd name="T6" fmla="*/ 0 w 16"/>
                  <a:gd name="T7" fmla="*/ 0 h 16"/>
                  <a:gd name="T8" fmla="*/ 0 w 16"/>
                  <a:gd name="T9" fmla="*/ 15 h 16"/>
                  <a:gd name="T10" fmla="*/ 0 60000 65536"/>
                  <a:gd name="T11" fmla="*/ 0 60000 65536"/>
                  <a:gd name="T12" fmla="*/ 0 60000 65536"/>
                  <a:gd name="T13" fmla="*/ 0 60000 65536"/>
                  <a:gd name="T14" fmla="*/ 0 60000 65536"/>
                  <a:gd name="T15" fmla="*/ 0 w 16"/>
                  <a:gd name="T16" fmla="*/ 0 h 16"/>
                  <a:gd name="T17" fmla="*/ 16 w 16"/>
                  <a:gd name="T18" fmla="*/ 16 h 16"/>
                </a:gdLst>
                <a:ahLst/>
                <a:cxnLst>
                  <a:cxn ang="T10">
                    <a:pos x="T0" y="T1"/>
                  </a:cxn>
                  <a:cxn ang="T11">
                    <a:pos x="T2" y="T3"/>
                  </a:cxn>
                  <a:cxn ang="T12">
                    <a:pos x="T4" y="T5"/>
                  </a:cxn>
                  <a:cxn ang="T13">
                    <a:pos x="T6" y="T7"/>
                  </a:cxn>
                  <a:cxn ang="T14">
                    <a:pos x="T8" y="T9"/>
                  </a:cxn>
                </a:cxnLst>
                <a:rect l="T15" t="T16" r="T17" b="T18"/>
                <a:pathLst>
                  <a:path w="16" h="16">
                    <a:moveTo>
                      <a:pt x="0" y="15"/>
                    </a:moveTo>
                    <a:lnTo>
                      <a:pt x="15" y="15"/>
                    </a:lnTo>
                    <a:lnTo>
                      <a:pt x="15" y="0"/>
                    </a:lnTo>
                    <a:lnTo>
                      <a:pt x="0" y="0"/>
                    </a:lnTo>
                    <a:lnTo>
                      <a:pt x="0" y="15"/>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170" name="Freeform 822"/>
              <p:cNvSpPr>
                <a:spLocks/>
              </p:cNvSpPr>
              <p:nvPr/>
            </p:nvSpPr>
            <p:spPr bwMode="auto">
              <a:xfrm>
                <a:off x="1471" y="2750"/>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171" name="Freeform 823"/>
              <p:cNvSpPr>
                <a:spLocks/>
              </p:cNvSpPr>
              <p:nvPr/>
            </p:nvSpPr>
            <p:spPr bwMode="auto">
              <a:xfrm>
                <a:off x="1487" y="2750"/>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172" name="Freeform 824"/>
              <p:cNvSpPr>
                <a:spLocks/>
              </p:cNvSpPr>
              <p:nvPr/>
            </p:nvSpPr>
            <p:spPr bwMode="auto">
              <a:xfrm>
                <a:off x="1503" y="2750"/>
                <a:ext cx="33" cy="16"/>
              </a:xfrm>
              <a:custGeom>
                <a:avLst/>
                <a:gdLst>
                  <a:gd name="T0" fmla="*/ 0 w 33"/>
                  <a:gd name="T1" fmla="*/ 15 h 16"/>
                  <a:gd name="T2" fmla="*/ 32 w 33"/>
                  <a:gd name="T3" fmla="*/ 15 h 16"/>
                  <a:gd name="T4" fmla="*/ 32 w 33"/>
                  <a:gd name="T5" fmla="*/ 0 h 16"/>
                  <a:gd name="T6" fmla="*/ 0 w 33"/>
                  <a:gd name="T7" fmla="*/ 0 h 16"/>
                  <a:gd name="T8" fmla="*/ 0 w 33"/>
                  <a:gd name="T9" fmla="*/ 15 h 16"/>
                  <a:gd name="T10" fmla="*/ 0 60000 65536"/>
                  <a:gd name="T11" fmla="*/ 0 60000 65536"/>
                  <a:gd name="T12" fmla="*/ 0 60000 65536"/>
                  <a:gd name="T13" fmla="*/ 0 60000 65536"/>
                  <a:gd name="T14" fmla="*/ 0 60000 65536"/>
                  <a:gd name="T15" fmla="*/ 0 w 33"/>
                  <a:gd name="T16" fmla="*/ 0 h 16"/>
                  <a:gd name="T17" fmla="*/ 33 w 33"/>
                  <a:gd name="T18" fmla="*/ 16 h 16"/>
                </a:gdLst>
                <a:ahLst/>
                <a:cxnLst>
                  <a:cxn ang="T10">
                    <a:pos x="T0" y="T1"/>
                  </a:cxn>
                  <a:cxn ang="T11">
                    <a:pos x="T2" y="T3"/>
                  </a:cxn>
                  <a:cxn ang="T12">
                    <a:pos x="T4" y="T5"/>
                  </a:cxn>
                  <a:cxn ang="T13">
                    <a:pos x="T6" y="T7"/>
                  </a:cxn>
                  <a:cxn ang="T14">
                    <a:pos x="T8" y="T9"/>
                  </a:cxn>
                </a:cxnLst>
                <a:rect l="T15" t="T16" r="T17" b="T18"/>
                <a:pathLst>
                  <a:path w="33" h="16">
                    <a:moveTo>
                      <a:pt x="0" y="15"/>
                    </a:moveTo>
                    <a:lnTo>
                      <a:pt x="32" y="15"/>
                    </a:lnTo>
                    <a:lnTo>
                      <a:pt x="32" y="0"/>
                    </a:lnTo>
                    <a:lnTo>
                      <a:pt x="0" y="0"/>
                    </a:lnTo>
                    <a:lnTo>
                      <a:pt x="0" y="15"/>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173" name="Freeform 825"/>
              <p:cNvSpPr>
                <a:spLocks/>
              </p:cNvSpPr>
              <p:nvPr/>
            </p:nvSpPr>
            <p:spPr bwMode="auto">
              <a:xfrm>
                <a:off x="1537" y="2750"/>
                <a:ext cx="130" cy="16"/>
              </a:xfrm>
              <a:custGeom>
                <a:avLst/>
                <a:gdLst>
                  <a:gd name="T0" fmla="*/ 0 w 130"/>
                  <a:gd name="T1" fmla="*/ 15 h 16"/>
                  <a:gd name="T2" fmla="*/ 129 w 130"/>
                  <a:gd name="T3" fmla="*/ 15 h 16"/>
                  <a:gd name="T4" fmla="*/ 129 w 130"/>
                  <a:gd name="T5" fmla="*/ 0 h 16"/>
                  <a:gd name="T6" fmla="*/ 0 w 130"/>
                  <a:gd name="T7" fmla="*/ 0 h 16"/>
                  <a:gd name="T8" fmla="*/ 0 w 130"/>
                  <a:gd name="T9" fmla="*/ 15 h 16"/>
                  <a:gd name="T10" fmla="*/ 0 60000 65536"/>
                  <a:gd name="T11" fmla="*/ 0 60000 65536"/>
                  <a:gd name="T12" fmla="*/ 0 60000 65536"/>
                  <a:gd name="T13" fmla="*/ 0 60000 65536"/>
                  <a:gd name="T14" fmla="*/ 0 60000 65536"/>
                  <a:gd name="T15" fmla="*/ 0 w 130"/>
                  <a:gd name="T16" fmla="*/ 0 h 16"/>
                  <a:gd name="T17" fmla="*/ 130 w 130"/>
                  <a:gd name="T18" fmla="*/ 16 h 16"/>
                </a:gdLst>
                <a:ahLst/>
                <a:cxnLst>
                  <a:cxn ang="T10">
                    <a:pos x="T0" y="T1"/>
                  </a:cxn>
                  <a:cxn ang="T11">
                    <a:pos x="T2" y="T3"/>
                  </a:cxn>
                  <a:cxn ang="T12">
                    <a:pos x="T4" y="T5"/>
                  </a:cxn>
                  <a:cxn ang="T13">
                    <a:pos x="T6" y="T7"/>
                  </a:cxn>
                  <a:cxn ang="T14">
                    <a:pos x="T8" y="T9"/>
                  </a:cxn>
                </a:cxnLst>
                <a:rect l="T15" t="T16" r="T17" b="T18"/>
                <a:pathLst>
                  <a:path w="130" h="16">
                    <a:moveTo>
                      <a:pt x="0" y="15"/>
                    </a:moveTo>
                    <a:lnTo>
                      <a:pt x="129" y="15"/>
                    </a:lnTo>
                    <a:lnTo>
                      <a:pt x="129" y="0"/>
                    </a:lnTo>
                    <a:lnTo>
                      <a:pt x="0" y="0"/>
                    </a:lnTo>
                    <a:lnTo>
                      <a:pt x="0" y="15"/>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174" name="Freeform 826"/>
              <p:cNvSpPr>
                <a:spLocks/>
              </p:cNvSpPr>
              <p:nvPr/>
            </p:nvSpPr>
            <p:spPr bwMode="auto">
              <a:xfrm>
                <a:off x="1667" y="2750"/>
                <a:ext cx="16" cy="16"/>
              </a:xfrm>
              <a:custGeom>
                <a:avLst/>
                <a:gdLst>
                  <a:gd name="T0" fmla="*/ 0 w 16"/>
                  <a:gd name="T1" fmla="*/ 15 h 16"/>
                  <a:gd name="T2" fmla="*/ 15 w 16"/>
                  <a:gd name="T3" fmla="*/ 15 h 16"/>
                  <a:gd name="T4" fmla="*/ 15 w 16"/>
                  <a:gd name="T5" fmla="*/ 0 h 16"/>
                  <a:gd name="T6" fmla="*/ 0 w 16"/>
                  <a:gd name="T7" fmla="*/ 0 h 16"/>
                  <a:gd name="T8" fmla="*/ 0 w 16"/>
                  <a:gd name="T9" fmla="*/ 15 h 16"/>
                  <a:gd name="T10" fmla="*/ 0 60000 65536"/>
                  <a:gd name="T11" fmla="*/ 0 60000 65536"/>
                  <a:gd name="T12" fmla="*/ 0 60000 65536"/>
                  <a:gd name="T13" fmla="*/ 0 60000 65536"/>
                  <a:gd name="T14" fmla="*/ 0 60000 65536"/>
                  <a:gd name="T15" fmla="*/ 0 w 16"/>
                  <a:gd name="T16" fmla="*/ 0 h 16"/>
                  <a:gd name="T17" fmla="*/ 16 w 16"/>
                  <a:gd name="T18" fmla="*/ 16 h 16"/>
                </a:gdLst>
                <a:ahLst/>
                <a:cxnLst>
                  <a:cxn ang="T10">
                    <a:pos x="T0" y="T1"/>
                  </a:cxn>
                  <a:cxn ang="T11">
                    <a:pos x="T2" y="T3"/>
                  </a:cxn>
                  <a:cxn ang="T12">
                    <a:pos x="T4" y="T5"/>
                  </a:cxn>
                  <a:cxn ang="T13">
                    <a:pos x="T6" y="T7"/>
                  </a:cxn>
                  <a:cxn ang="T14">
                    <a:pos x="T8" y="T9"/>
                  </a:cxn>
                </a:cxnLst>
                <a:rect l="T15" t="T16" r="T17" b="T18"/>
                <a:pathLst>
                  <a:path w="16" h="16">
                    <a:moveTo>
                      <a:pt x="0" y="15"/>
                    </a:moveTo>
                    <a:lnTo>
                      <a:pt x="15" y="15"/>
                    </a:lnTo>
                    <a:lnTo>
                      <a:pt x="15" y="0"/>
                    </a:lnTo>
                    <a:lnTo>
                      <a:pt x="0" y="0"/>
                    </a:lnTo>
                    <a:lnTo>
                      <a:pt x="0" y="15"/>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175" name="Freeform 827"/>
              <p:cNvSpPr>
                <a:spLocks/>
              </p:cNvSpPr>
              <p:nvPr/>
            </p:nvSpPr>
            <p:spPr bwMode="auto">
              <a:xfrm>
                <a:off x="1684" y="2750"/>
                <a:ext cx="48" cy="16"/>
              </a:xfrm>
              <a:custGeom>
                <a:avLst/>
                <a:gdLst>
                  <a:gd name="T0" fmla="*/ 0 w 48"/>
                  <a:gd name="T1" fmla="*/ 15 h 16"/>
                  <a:gd name="T2" fmla="*/ 47 w 48"/>
                  <a:gd name="T3" fmla="*/ 15 h 16"/>
                  <a:gd name="T4" fmla="*/ 47 w 48"/>
                  <a:gd name="T5" fmla="*/ 0 h 16"/>
                  <a:gd name="T6" fmla="*/ 0 w 48"/>
                  <a:gd name="T7" fmla="*/ 0 h 16"/>
                  <a:gd name="T8" fmla="*/ 0 w 48"/>
                  <a:gd name="T9" fmla="*/ 15 h 16"/>
                  <a:gd name="T10" fmla="*/ 0 60000 65536"/>
                  <a:gd name="T11" fmla="*/ 0 60000 65536"/>
                  <a:gd name="T12" fmla="*/ 0 60000 65536"/>
                  <a:gd name="T13" fmla="*/ 0 60000 65536"/>
                  <a:gd name="T14" fmla="*/ 0 60000 65536"/>
                  <a:gd name="T15" fmla="*/ 0 w 48"/>
                  <a:gd name="T16" fmla="*/ 0 h 16"/>
                  <a:gd name="T17" fmla="*/ 48 w 48"/>
                  <a:gd name="T18" fmla="*/ 16 h 16"/>
                </a:gdLst>
                <a:ahLst/>
                <a:cxnLst>
                  <a:cxn ang="T10">
                    <a:pos x="T0" y="T1"/>
                  </a:cxn>
                  <a:cxn ang="T11">
                    <a:pos x="T2" y="T3"/>
                  </a:cxn>
                  <a:cxn ang="T12">
                    <a:pos x="T4" y="T5"/>
                  </a:cxn>
                  <a:cxn ang="T13">
                    <a:pos x="T6" y="T7"/>
                  </a:cxn>
                  <a:cxn ang="T14">
                    <a:pos x="T8" y="T9"/>
                  </a:cxn>
                </a:cxnLst>
                <a:rect l="T15" t="T16" r="T17" b="T18"/>
                <a:pathLst>
                  <a:path w="48" h="16">
                    <a:moveTo>
                      <a:pt x="0" y="15"/>
                    </a:moveTo>
                    <a:lnTo>
                      <a:pt x="47" y="15"/>
                    </a:lnTo>
                    <a:lnTo>
                      <a:pt x="47" y="0"/>
                    </a:lnTo>
                    <a:lnTo>
                      <a:pt x="0" y="0"/>
                    </a:lnTo>
                    <a:lnTo>
                      <a:pt x="0" y="15"/>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176" name="Freeform 828"/>
              <p:cNvSpPr>
                <a:spLocks/>
              </p:cNvSpPr>
              <p:nvPr/>
            </p:nvSpPr>
            <p:spPr bwMode="auto">
              <a:xfrm>
                <a:off x="1734" y="2750"/>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177" name="Freeform 829"/>
              <p:cNvSpPr>
                <a:spLocks/>
              </p:cNvSpPr>
              <p:nvPr/>
            </p:nvSpPr>
            <p:spPr bwMode="auto">
              <a:xfrm>
                <a:off x="1750" y="2750"/>
                <a:ext cx="14" cy="16"/>
              </a:xfrm>
              <a:custGeom>
                <a:avLst/>
                <a:gdLst>
                  <a:gd name="T0" fmla="*/ 0 w 14"/>
                  <a:gd name="T1" fmla="*/ 15 h 16"/>
                  <a:gd name="T2" fmla="*/ 13 w 14"/>
                  <a:gd name="T3" fmla="*/ 15 h 16"/>
                  <a:gd name="T4" fmla="*/ 13 w 14"/>
                  <a:gd name="T5" fmla="*/ 0 h 16"/>
                  <a:gd name="T6" fmla="*/ 0 w 14"/>
                  <a:gd name="T7" fmla="*/ 0 h 16"/>
                  <a:gd name="T8" fmla="*/ 0 w 14"/>
                  <a:gd name="T9" fmla="*/ 15 h 16"/>
                  <a:gd name="T10" fmla="*/ 0 60000 65536"/>
                  <a:gd name="T11" fmla="*/ 0 60000 65536"/>
                  <a:gd name="T12" fmla="*/ 0 60000 65536"/>
                  <a:gd name="T13" fmla="*/ 0 60000 65536"/>
                  <a:gd name="T14" fmla="*/ 0 60000 65536"/>
                  <a:gd name="T15" fmla="*/ 0 w 14"/>
                  <a:gd name="T16" fmla="*/ 0 h 16"/>
                  <a:gd name="T17" fmla="*/ 14 w 14"/>
                  <a:gd name="T18" fmla="*/ 16 h 16"/>
                </a:gdLst>
                <a:ahLst/>
                <a:cxnLst>
                  <a:cxn ang="T10">
                    <a:pos x="T0" y="T1"/>
                  </a:cxn>
                  <a:cxn ang="T11">
                    <a:pos x="T2" y="T3"/>
                  </a:cxn>
                  <a:cxn ang="T12">
                    <a:pos x="T4" y="T5"/>
                  </a:cxn>
                  <a:cxn ang="T13">
                    <a:pos x="T6" y="T7"/>
                  </a:cxn>
                  <a:cxn ang="T14">
                    <a:pos x="T8" y="T9"/>
                  </a:cxn>
                </a:cxnLst>
                <a:rect l="T15" t="T16" r="T17" b="T18"/>
                <a:pathLst>
                  <a:path w="14" h="16">
                    <a:moveTo>
                      <a:pt x="0" y="15"/>
                    </a:moveTo>
                    <a:lnTo>
                      <a:pt x="13" y="15"/>
                    </a:lnTo>
                    <a:lnTo>
                      <a:pt x="13" y="0"/>
                    </a:lnTo>
                    <a:lnTo>
                      <a:pt x="0" y="0"/>
                    </a:lnTo>
                    <a:lnTo>
                      <a:pt x="0" y="15"/>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178" name="Freeform 830"/>
              <p:cNvSpPr>
                <a:spLocks/>
              </p:cNvSpPr>
              <p:nvPr/>
            </p:nvSpPr>
            <p:spPr bwMode="auto">
              <a:xfrm>
                <a:off x="1766" y="2750"/>
                <a:ext cx="162" cy="16"/>
              </a:xfrm>
              <a:custGeom>
                <a:avLst/>
                <a:gdLst>
                  <a:gd name="T0" fmla="*/ 0 w 162"/>
                  <a:gd name="T1" fmla="*/ 15 h 16"/>
                  <a:gd name="T2" fmla="*/ 161 w 162"/>
                  <a:gd name="T3" fmla="*/ 15 h 16"/>
                  <a:gd name="T4" fmla="*/ 161 w 162"/>
                  <a:gd name="T5" fmla="*/ 0 h 16"/>
                  <a:gd name="T6" fmla="*/ 0 w 162"/>
                  <a:gd name="T7" fmla="*/ 0 h 16"/>
                  <a:gd name="T8" fmla="*/ 0 w 162"/>
                  <a:gd name="T9" fmla="*/ 15 h 16"/>
                  <a:gd name="T10" fmla="*/ 0 60000 65536"/>
                  <a:gd name="T11" fmla="*/ 0 60000 65536"/>
                  <a:gd name="T12" fmla="*/ 0 60000 65536"/>
                  <a:gd name="T13" fmla="*/ 0 60000 65536"/>
                  <a:gd name="T14" fmla="*/ 0 60000 65536"/>
                  <a:gd name="T15" fmla="*/ 0 w 162"/>
                  <a:gd name="T16" fmla="*/ 0 h 16"/>
                  <a:gd name="T17" fmla="*/ 162 w 162"/>
                  <a:gd name="T18" fmla="*/ 16 h 16"/>
                </a:gdLst>
                <a:ahLst/>
                <a:cxnLst>
                  <a:cxn ang="T10">
                    <a:pos x="T0" y="T1"/>
                  </a:cxn>
                  <a:cxn ang="T11">
                    <a:pos x="T2" y="T3"/>
                  </a:cxn>
                  <a:cxn ang="T12">
                    <a:pos x="T4" y="T5"/>
                  </a:cxn>
                  <a:cxn ang="T13">
                    <a:pos x="T6" y="T7"/>
                  </a:cxn>
                  <a:cxn ang="T14">
                    <a:pos x="T8" y="T9"/>
                  </a:cxn>
                </a:cxnLst>
                <a:rect l="T15" t="T16" r="T17" b="T18"/>
                <a:pathLst>
                  <a:path w="162" h="16">
                    <a:moveTo>
                      <a:pt x="0" y="15"/>
                    </a:moveTo>
                    <a:lnTo>
                      <a:pt x="161" y="15"/>
                    </a:lnTo>
                    <a:lnTo>
                      <a:pt x="161" y="0"/>
                    </a:lnTo>
                    <a:lnTo>
                      <a:pt x="0" y="0"/>
                    </a:lnTo>
                    <a:lnTo>
                      <a:pt x="0" y="15"/>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179" name="Freeform 831"/>
              <p:cNvSpPr>
                <a:spLocks/>
              </p:cNvSpPr>
              <p:nvPr/>
            </p:nvSpPr>
            <p:spPr bwMode="auto">
              <a:xfrm>
                <a:off x="1931" y="2750"/>
                <a:ext cx="31" cy="16"/>
              </a:xfrm>
              <a:custGeom>
                <a:avLst/>
                <a:gdLst>
                  <a:gd name="T0" fmla="*/ 0 w 31"/>
                  <a:gd name="T1" fmla="*/ 15 h 16"/>
                  <a:gd name="T2" fmla="*/ 30 w 31"/>
                  <a:gd name="T3" fmla="*/ 15 h 16"/>
                  <a:gd name="T4" fmla="*/ 30 w 31"/>
                  <a:gd name="T5" fmla="*/ 0 h 16"/>
                  <a:gd name="T6" fmla="*/ 0 w 31"/>
                  <a:gd name="T7" fmla="*/ 0 h 16"/>
                  <a:gd name="T8" fmla="*/ 0 w 31"/>
                  <a:gd name="T9" fmla="*/ 15 h 16"/>
                  <a:gd name="T10" fmla="*/ 0 60000 65536"/>
                  <a:gd name="T11" fmla="*/ 0 60000 65536"/>
                  <a:gd name="T12" fmla="*/ 0 60000 65536"/>
                  <a:gd name="T13" fmla="*/ 0 60000 65536"/>
                  <a:gd name="T14" fmla="*/ 0 60000 65536"/>
                  <a:gd name="T15" fmla="*/ 0 w 31"/>
                  <a:gd name="T16" fmla="*/ 0 h 16"/>
                  <a:gd name="T17" fmla="*/ 31 w 31"/>
                  <a:gd name="T18" fmla="*/ 16 h 16"/>
                </a:gdLst>
                <a:ahLst/>
                <a:cxnLst>
                  <a:cxn ang="T10">
                    <a:pos x="T0" y="T1"/>
                  </a:cxn>
                  <a:cxn ang="T11">
                    <a:pos x="T2" y="T3"/>
                  </a:cxn>
                  <a:cxn ang="T12">
                    <a:pos x="T4" y="T5"/>
                  </a:cxn>
                  <a:cxn ang="T13">
                    <a:pos x="T6" y="T7"/>
                  </a:cxn>
                  <a:cxn ang="T14">
                    <a:pos x="T8" y="T9"/>
                  </a:cxn>
                </a:cxnLst>
                <a:rect l="T15" t="T16" r="T17" b="T18"/>
                <a:pathLst>
                  <a:path w="31" h="16">
                    <a:moveTo>
                      <a:pt x="0" y="15"/>
                    </a:moveTo>
                    <a:lnTo>
                      <a:pt x="30" y="15"/>
                    </a:lnTo>
                    <a:lnTo>
                      <a:pt x="30" y="0"/>
                    </a:lnTo>
                    <a:lnTo>
                      <a:pt x="0" y="0"/>
                    </a:lnTo>
                    <a:lnTo>
                      <a:pt x="0" y="15"/>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180" name="Freeform 832"/>
              <p:cNvSpPr>
                <a:spLocks/>
              </p:cNvSpPr>
              <p:nvPr/>
            </p:nvSpPr>
            <p:spPr bwMode="auto">
              <a:xfrm>
                <a:off x="1963" y="2750"/>
                <a:ext cx="15" cy="16"/>
              </a:xfrm>
              <a:custGeom>
                <a:avLst/>
                <a:gdLst>
                  <a:gd name="T0" fmla="*/ 0 w 15"/>
                  <a:gd name="T1" fmla="*/ 15 h 16"/>
                  <a:gd name="T2" fmla="*/ 14 w 15"/>
                  <a:gd name="T3" fmla="*/ 15 h 16"/>
                  <a:gd name="T4" fmla="*/ 14 w 15"/>
                  <a:gd name="T5" fmla="*/ 0 h 16"/>
                  <a:gd name="T6" fmla="*/ 0 w 15"/>
                  <a:gd name="T7" fmla="*/ 0 h 16"/>
                  <a:gd name="T8" fmla="*/ 0 w 15"/>
                  <a:gd name="T9" fmla="*/ 15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15"/>
                    </a:moveTo>
                    <a:lnTo>
                      <a:pt x="14" y="15"/>
                    </a:lnTo>
                    <a:lnTo>
                      <a:pt x="14" y="0"/>
                    </a:lnTo>
                    <a:lnTo>
                      <a:pt x="0" y="0"/>
                    </a:lnTo>
                    <a:lnTo>
                      <a:pt x="0" y="15"/>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181" name="Freeform 833"/>
              <p:cNvSpPr>
                <a:spLocks/>
              </p:cNvSpPr>
              <p:nvPr/>
            </p:nvSpPr>
            <p:spPr bwMode="auto">
              <a:xfrm>
                <a:off x="1979" y="2750"/>
                <a:ext cx="32" cy="16"/>
              </a:xfrm>
              <a:custGeom>
                <a:avLst/>
                <a:gdLst>
                  <a:gd name="T0" fmla="*/ 0 w 32"/>
                  <a:gd name="T1" fmla="*/ 15 h 16"/>
                  <a:gd name="T2" fmla="*/ 31 w 32"/>
                  <a:gd name="T3" fmla="*/ 15 h 16"/>
                  <a:gd name="T4" fmla="*/ 31 w 32"/>
                  <a:gd name="T5" fmla="*/ 0 h 16"/>
                  <a:gd name="T6" fmla="*/ 0 w 32"/>
                  <a:gd name="T7" fmla="*/ 0 h 16"/>
                  <a:gd name="T8" fmla="*/ 0 w 32"/>
                  <a:gd name="T9" fmla="*/ 15 h 16"/>
                  <a:gd name="T10" fmla="*/ 0 60000 65536"/>
                  <a:gd name="T11" fmla="*/ 0 60000 65536"/>
                  <a:gd name="T12" fmla="*/ 0 60000 65536"/>
                  <a:gd name="T13" fmla="*/ 0 60000 65536"/>
                  <a:gd name="T14" fmla="*/ 0 60000 65536"/>
                  <a:gd name="T15" fmla="*/ 0 w 32"/>
                  <a:gd name="T16" fmla="*/ 0 h 16"/>
                  <a:gd name="T17" fmla="*/ 32 w 32"/>
                  <a:gd name="T18" fmla="*/ 16 h 16"/>
                </a:gdLst>
                <a:ahLst/>
                <a:cxnLst>
                  <a:cxn ang="T10">
                    <a:pos x="T0" y="T1"/>
                  </a:cxn>
                  <a:cxn ang="T11">
                    <a:pos x="T2" y="T3"/>
                  </a:cxn>
                  <a:cxn ang="T12">
                    <a:pos x="T4" y="T5"/>
                  </a:cxn>
                  <a:cxn ang="T13">
                    <a:pos x="T6" y="T7"/>
                  </a:cxn>
                  <a:cxn ang="T14">
                    <a:pos x="T8" y="T9"/>
                  </a:cxn>
                </a:cxnLst>
                <a:rect l="T15" t="T16" r="T17" b="T18"/>
                <a:pathLst>
                  <a:path w="32" h="16">
                    <a:moveTo>
                      <a:pt x="0" y="15"/>
                    </a:moveTo>
                    <a:lnTo>
                      <a:pt x="31" y="15"/>
                    </a:lnTo>
                    <a:lnTo>
                      <a:pt x="31" y="0"/>
                    </a:lnTo>
                    <a:lnTo>
                      <a:pt x="0" y="0"/>
                    </a:lnTo>
                    <a:lnTo>
                      <a:pt x="0" y="15"/>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182" name="Freeform 834"/>
              <p:cNvSpPr>
                <a:spLocks/>
              </p:cNvSpPr>
              <p:nvPr/>
            </p:nvSpPr>
            <p:spPr bwMode="auto">
              <a:xfrm>
                <a:off x="2012" y="2750"/>
                <a:ext cx="81" cy="16"/>
              </a:xfrm>
              <a:custGeom>
                <a:avLst/>
                <a:gdLst>
                  <a:gd name="T0" fmla="*/ 0 w 81"/>
                  <a:gd name="T1" fmla="*/ 15 h 16"/>
                  <a:gd name="T2" fmla="*/ 80 w 81"/>
                  <a:gd name="T3" fmla="*/ 15 h 16"/>
                  <a:gd name="T4" fmla="*/ 80 w 81"/>
                  <a:gd name="T5" fmla="*/ 0 h 16"/>
                  <a:gd name="T6" fmla="*/ 0 w 81"/>
                  <a:gd name="T7" fmla="*/ 0 h 16"/>
                  <a:gd name="T8" fmla="*/ 0 w 81"/>
                  <a:gd name="T9" fmla="*/ 15 h 16"/>
                  <a:gd name="T10" fmla="*/ 0 60000 65536"/>
                  <a:gd name="T11" fmla="*/ 0 60000 65536"/>
                  <a:gd name="T12" fmla="*/ 0 60000 65536"/>
                  <a:gd name="T13" fmla="*/ 0 60000 65536"/>
                  <a:gd name="T14" fmla="*/ 0 60000 65536"/>
                  <a:gd name="T15" fmla="*/ 0 w 81"/>
                  <a:gd name="T16" fmla="*/ 0 h 16"/>
                  <a:gd name="T17" fmla="*/ 81 w 81"/>
                  <a:gd name="T18" fmla="*/ 16 h 16"/>
                </a:gdLst>
                <a:ahLst/>
                <a:cxnLst>
                  <a:cxn ang="T10">
                    <a:pos x="T0" y="T1"/>
                  </a:cxn>
                  <a:cxn ang="T11">
                    <a:pos x="T2" y="T3"/>
                  </a:cxn>
                  <a:cxn ang="T12">
                    <a:pos x="T4" y="T5"/>
                  </a:cxn>
                  <a:cxn ang="T13">
                    <a:pos x="T6" y="T7"/>
                  </a:cxn>
                  <a:cxn ang="T14">
                    <a:pos x="T8" y="T9"/>
                  </a:cxn>
                </a:cxnLst>
                <a:rect l="T15" t="T16" r="T17" b="T18"/>
                <a:pathLst>
                  <a:path w="81" h="16">
                    <a:moveTo>
                      <a:pt x="0" y="15"/>
                    </a:moveTo>
                    <a:lnTo>
                      <a:pt x="80" y="15"/>
                    </a:lnTo>
                    <a:lnTo>
                      <a:pt x="80" y="0"/>
                    </a:lnTo>
                    <a:lnTo>
                      <a:pt x="0" y="0"/>
                    </a:lnTo>
                    <a:lnTo>
                      <a:pt x="0" y="15"/>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183" name="Freeform 835"/>
              <p:cNvSpPr>
                <a:spLocks/>
              </p:cNvSpPr>
              <p:nvPr/>
            </p:nvSpPr>
            <p:spPr bwMode="auto">
              <a:xfrm>
                <a:off x="2095" y="2750"/>
                <a:ext cx="14" cy="16"/>
              </a:xfrm>
              <a:custGeom>
                <a:avLst/>
                <a:gdLst>
                  <a:gd name="T0" fmla="*/ 0 w 14"/>
                  <a:gd name="T1" fmla="*/ 15 h 16"/>
                  <a:gd name="T2" fmla="*/ 13 w 14"/>
                  <a:gd name="T3" fmla="*/ 15 h 16"/>
                  <a:gd name="T4" fmla="*/ 13 w 14"/>
                  <a:gd name="T5" fmla="*/ 0 h 16"/>
                  <a:gd name="T6" fmla="*/ 0 w 14"/>
                  <a:gd name="T7" fmla="*/ 0 h 16"/>
                  <a:gd name="T8" fmla="*/ 0 w 14"/>
                  <a:gd name="T9" fmla="*/ 15 h 16"/>
                  <a:gd name="T10" fmla="*/ 0 60000 65536"/>
                  <a:gd name="T11" fmla="*/ 0 60000 65536"/>
                  <a:gd name="T12" fmla="*/ 0 60000 65536"/>
                  <a:gd name="T13" fmla="*/ 0 60000 65536"/>
                  <a:gd name="T14" fmla="*/ 0 60000 65536"/>
                  <a:gd name="T15" fmla="*/ 0 w 14"/>
                  <a:gd name="T16" fmla="*/ 0 h 16"/>
                  <a:gd name="T17" fmla="*/ 14 w 14"/>
                  <a:gd name="T18" fmla="*/ 16 h 16"/>
                </a:gdLst>
                <a:ahLst/>
                <a:cxnLst>
                  <a:cxn ang="T10">
                    <a:pos x="T0" y="T1"/>
                  </a:cxn>
                  <a:cxn ang="T11">
                    <a:pos x="T2" y="T3"/>
                  </a:cxn>
                  <a:cxn ang="T12">
                    <a:pos x="T4" y="T5"/>
                  </a:cxn>
                  <a:cxn ang="T13">
                    <a:pos x="T6" y="T7"/>
                  </a:cxn>
                  <a:cxn ang="T14">
                    <a:pos x="T8" y="T9"/>
                  </a:cxn>
                </a:cxnLst>
                <a:rect l="T15" t="T16" r="T17" b="T18"/>
                <a:pathLst>
                  <a:path w="14" h="16">
                    <a:moveTo>
                      <a:pt x="0" y="15"/>
                    </a:moveTo>
                    <a:lnTo>
                      <a:pt x="13" y="15"/>
                    </a:lnTo>
                    <a:lnTo>
                      <a:pt x="13" y="0"/>
                    </a:lnTo>
                    <a:lnTo>
                      <a:pt x="0" y="0"/>
                    </a:lnTo>
                    <a:lnTo>
                      <a:pt x="0" y="15"/>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184" name="Freeform 836"/>
              <p:cNvSpPr>
                <a:spLocks/>
              </p:cNvSpPr>
              <p:nvPr/>
            </p:nvSpPr>
            <p:spPr bwMode="auto">
              <a:xfrm>
                <a:off x="1422" y="2733"/>
                <a:ext cx="80" cy="17"/>
              </a:xfrm>
              <a:custGeom>
                <a:avLst/>
                <a:gdLst>
                  <a:gd name="T0" fmla="*/ 0 w 80"/>
                  <a:gd name="T1" fmla="*/ 16 h 17"/>
                  <a:gd name="T2" fmla="*/ 79 w 80"/>
                  <a:gd name="T3" fmla="*/ 16 h 17"/>
                  <a:gd name="T4" fmla="*/ 79 w 80"/>
                  <a:gd name="T5" fmla="*/ 0 h 17"/>
                  <a:gd name="T6" fmla="*/ 0 w 80"/>
                  <a:gd name="T7" fmla="*/ 0 h 17"/>
                  <a:gd name="T8" fmla="*/ 0 w 80"/>
                  <a:gd name="T9" fmla="*/ 16 h 17"/>
                  <a:gd name="T10" fmla="*/ 0 60000 65536"/>
                  <a:gd name="T11" fmla="*/ 0 60000 65536"/>
                  <a:gd name="T12" fmla="*/ 0 60000 65536"/>
                  <a:gd name="T13" fmla="*/ 0 60000 65536"/>
                  <a:gd name="T14" fmla="*/ 0 60000 65536"/>
                  <a:gd name="T15" fmla="*/ 0 w 80"/>
                  <a:gd name="T16" fmla="*/ 0 h 17"/>
                  <a:gd name="T17" fmla="*/ 80 w 80"/>
                  <a:gd name="T18" fmla="*/ 17 h 17"/>
                </a:gdLst>
                <a:ahLst/>
                <a:cxnLst>
                  <a:cxn ang="T10">
                    <a:pos x="T0" y="T1"/>
                  </a:cxn>
                  <a:cxn ang="T11">
                    <a:pos x="T2" y="T3"/>
                  </a:cxn>
                  <a:cxn ang="T12">
                    <a:pos x="T4" y="T5"/>
                  </a:cxn>
                  <a:cxn ang="T13">
                    <a:pos x="T6" y="T7"/>
                  </a:cxn>
                  <a:cxn ang="T14">
                    <a:pos x="T8" y="T9"/>
                  </a:cxn>
                </a:cxnLst>
                <a:rect l="T15" t="T16" r="T17" b="T18"/>
                <a:pathLst>
                  <a:path w="80" h="17">
                    <a:moveTo>
                      <a:pt x="0" y="16"/>
                    </a:moveTo>
                    <a:lnTo>
                      <a:pt x="79" y="16"/>
                    </a:lnTo>
                    <a:lnTo>
                      <a:pt x="79" y="0"/>
                    </a:lnTo>
                    <a:lnTo>
                      <a:pt x="0" y="0"/>
                    </a:lnTo>
                    <a:lnTo>
                      <a:pt x="0" y="16"/>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185" name="Freeform 837"/>
              <p:cNvSpPr>
                <a:spLocks/>
              </p:cNvSpPr>
              <p:nvPr/>
            </p:nvSpPr>
            <p:spPr bwMode="auto">
              <a:xfrm>
                <a:off x="1503" y="2733"/>
                <a:ext cx="16" cy="17"/>
              </a:xfrm>
              <a:custGeom>
                <a:avLst/>
                <a:gdLst>
                  <a:gd name="T0" fmla="*/ 0 w 16"/>
                  <a:gd name="T1" fmla="*/ 16 h 17"/>
                  <a:gd name="T2" fmla="*/ 15 w 16"/>
                  <a:gd name="T3" fmla="*/ 16 h 17"/>
                  <a:gd name="T4" fmla="*/ 15 w 16"/>
                  <a:gd name="T5" fmla="*/ 0 h 17"/>
                  <a:gd name="T6" fmla="*/ 0 w 16"/>
                  <a:gd name="T7" fmla="*/ 0 h 17"/>
                  <a:gd name="T8" fmla="*/ 0 w 16"/>
                  <a:gd name="T9" fmla="*/ 16 h 17"/>
                  <a:gd name="T10" fmla="*/ 0 60000 65536"/>
                  <a:gd name="T11" fmla="*/ 0 60000 65536"/>
                  <a:gd name="T12" fmla="*/ 0 60000 65536"/>
                  <a:gd name="T13" fmla="*/ 0 60000 65536"/>
                  <a:gd name="T14" fmla="*/ 0 60000 65536"/>
                  <a:gd name="T15" fmla="*/ 0 w 16"/>
                  <a:gd name="T16" fmla="*/ 0 h 17"/>
                  <a:gd name="T17" fmla="*/ 16 w 16"/>
                  <a:gd name="T18" fmla="*/ 17 h 17"/>
                </a:gdLst>
                <a:ahLst/>
                <a:cxnLst>
                  <a:cxn ang="T10">
                    <a:pos x="T0" y="T1"/>
                  </a:cxn>
                  <a:cxn ang="T11">
                    <a:pos x="T2" y="T3"/>
                  </a:cxn>
                  <a:cxn ang="T12">
                    <a:pos x="T4" y="T5"/>
                  </a:cxn>
                  <a:cxn ang="T13">
                    <a:pos x="T6" y="T7"/>
                  </a:cxn>
                  <a:cxn ang="T14">
                    <a:pos x="T8" y="T9"/>
                  </a:cxn>
                </a:cxnLst>
                <a:rect l="T15" t="T16" r="T17" b="T18"/>
                <a:pathLst>
                  <a:path w="16" h="17">
                    <a:moveTo>
                      <a:pt x="0" y="16"/>
                    </a:moveTo>
                    <a:lnTo>
                      <a:pt x="15" y="16"/>
                    </a:lnTo>
                    <a:lnTo>
                      <a:pt x="15" y="0"/>
                    </a:lnTo>
                    <a:lnTo>
                      <a:pt x="0" y="0"/>
                    </a:lnTo>
                    <a:lnTo>
                      <a:pt x="0" y="16"/>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186" name="Freeform 838"/>
              <p:cNvSpPr>
                <a:spLocks/>
              </p:cNvSpPr>
              <p:nvPr/>
            </p:nvSpPr>
            <p:spPr bwMode="auto">
              <a:xfrm>
                <a:off x="1520" y="2733"/>
                <a:ext cx="16" cy="17"/>
              </a:xfrm>
              <a:custGeom>
                <a:avLst/>
                <a:gdLst>
                  <a:gd name="T0" fmla="*/ 0 w 16"/>
                  <a:gd name="T1" fmla="*/ 16 h 17"/>
                  <a:gd name="T2" fmla="*/ 15 w 16"/>
                  <a:gd name="T3" fmla="*/ 16 h 17"/>
                  <a:gd name="T4" fmla="*/ 15 w 16"/>
                  <a:gd name="T5" fmla="*/ 0 h 17"/>
                  <a:gd name="T6" fmla="*/ 0 w 16"/>
                  <a:gd name="T7" fmla="*/ 0 h 17"/>
                  <a:gd name="T8" fmla="*/ 0 w 16"/>
                  <a:gd name="T9" fmla="*/ 16 h 17"/>
                  <a:gd name="T10" fmla="*/ 0 60000 65536"/>
                  <a:gd name="T11" fmla="*/ 0 60000 65536"/>
                  <a:gd name="T12" fmla="*/ 0 60000 65536"/>
                  <a:gd name="T13" fmla="*/ 0 60000 65536"/>
                  <a:gd name="T14" fmla="*/ 0 60000 65536"/>
                  <a:gd name="T15" fmla="*/ 0 w 16"/>
                  <a:gd name="T16" fmla="*/ 0 h 17"/>
                  <a:gd name="T17" fmla="*/ 16 w 16"/>
                  <a:gd name="T18" fmla="*/ 17 h 17"/>
                </a:gdLst>
                <a:ahLst/>
                <a:cxnLst>
                  <a:cxn ang="T10">
                    <a:pos x="T0" y="T1"/>
                  </a:cxn>
                  <a:cxn ang="T11">
                    <a:pos x="T2" y="T3"/>
                  </a:cxn>
                  <a:cxn ang="T12">
                    <a:pos x="T4" y="T5"/>
                  </a:cxn>
                  <a:cxn ang="T13">
                    <a:pos x="T6" y="T7"/>
                  </a:cxn>
                  <a:cxn ang="T14">
                    <a:pos x="T8" y="T9"/>
                  </a:cxn>
                </a:cxnLst>
                <a:rect l="T15" t="T16" r="T17" b="T18"/>
                <a:pathLst>
                  <a:path w="16" h="17">
                    <a:moveTo>
                      <a:pt x="0" y="16"/>
                    </a:moveTo>
                    <a:lnTo>
                      <a:pt x="15" y="16"/>
                    </a:lnTo>
                    <a:lnTo>
                      <a:pt x="15" y="0"/>
                    </a:lnTo>
                    <a:lnTo>
                      <a:pt x="0" y="0"/>
                    </a:lnTo>
                    <a:lnTo>
                      <a:pt x="0" y="16"/>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187" name="Freeform 839"/>
              <p:cNvSpPr>
                <a:spLocks/>
              </p:cNvSpPr>
              <p:nvPr/>
            </p:nvSpPr>
            <p:spPr bwMode="auto">
              <a:xfrm>
                <a:off x="1537" y="2733"/>
                <a:ext cx="15" cy="17"/>
              </a:xfrm>
              <a:custGeom>
                <a:avLst/>
                <a:gdLst>
                  <a:gd name="T0" fmla="*/ 0 w 15"/>
                  <a:gd name="T1" fmla="*/ 16 h 17"/>
                  <a:gd name="T2" fmla="*/ 14 w 15"/>
                  <a:gd name="T3" fmla="*/ 16 h 17"/>
                  <a:gd name="T4" fmla="*/ 14 w 15"/>
                  <a:gd name="T5" fmla="*/ 0 h 17"/>
                  <a:gd name="T6" fmla="*/ 0 w 15"/>
                  <a:gd name="T7" fmla="*/ 0 h 17"/>
                  <a:gd name="T8" fmla="*/ 0 w 15"/>
                  <a:gd name="T9" fmla="*/ 16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0" y="16"/>
                    </a:moveTo>
                    <a:lnTo>
                      <a:pt x="14" y="16"/>
                    </a:lnTo>
                    <a:lnTo>
                      <a:pt x="14" y="0"/>
                    </a:lnTo>
                    <a:lnTo>
                      <a:pt x="0" y="0"/>
                    </a:lnTo>
                    <a:lnTo>
                      <a:pt x="0" y="16"/>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188" name="Freeform 840"/>
              <p:cNvSpPr>
                <a:spLocks/>
              </p:cNvSpPr>
              <p:nvPr/>
            </p:nvSpPr>
            <p:spPr bwMode="auto">
              <a:xfrm>
                <a:off x="1430" y="2730"/>
                <a:ext cx="31" cy="15"/>
              </a:xfrm>
              <a:custGeom>
                <a:avLst/>
                <a:gdLst>
                  <a:gd name="T0" fmla="*/ 0 w 31"/>
                  <a:gd name="T1" fmla="*/ 14 h 15"/>
                  <a:gd name="T2" fmla="*/ 30 w 31"/>
                  <a:gd name="T3" fmla="*/ 14 h 15"/>
                  <a:gd name="T4" fmla="*/ 30 w 31"/>
                  <a:gd name="T5" fmla="*/ 0 h 15"/>
                  <a:gd name="T6" fmla="*/ 0 w 31"/>
                  <a:gd name="T7" fmla="*/ 0 h 15"/>
                  <a:gd name="T8" fmla="*/ 0 w 31"/>
                  <a:gd name="T9" fmla="*/ 14 h 15"/>
                  <a:gd name="T10" fmla="*/ 0 60000 65536"/>
                  <a:gd name="T11" fmla="*/ 0 60000 65536"/>
                  <a:gd name="T12" fmla="*/ 0 60000 65536"/>
                  <a:gd name="T13" fmla="*/ 0 60000 65536"/>
                  <a:gd name="T14" fmla="*/ 0 60000 65536"/>
                  <a:gd name="T15" fmla="*/ 0 w 31"/>
                  <a:gd name="T16" fmla="*/ 0 h 15"/>
                  <a:gd name="T17" fmla="*/ 31 w 31"/>
                  <a:gd name="T18" fmla="*/ 15 h 15"/>
                </a:gdLst>
                <a:ahLst/>
                <a:cxnLst>
                  <a:cxn ang="T10">
                    <a:pos x="T0" y="T1"/>
                  </a:cxn>
                  <a:cxn ang="T11">
                    <a:pos x="T2" y="T3"/>
                  </a:cxn>
                  <a:cxn ang="T12">
                    <a:pos x="T4" y="T5"/>
                  </a:cxn>
                  <a:cxn ang="T13">
                    <a:pos x="T6" y="T7"/>
                  </a:cxn>
                  <a:cxn ang="T14">
                    <a:pos x="T8" y="T9"/>
                  </a:cxn>
                </a:cxnLst>
                <a:rect l="T15" t="T16" r="T17" b="T18"/>
                <a:pathLst>
                  <a:path w="31" h="15">
                    <a:moveTo>
                      <a:pt x="0" y="14"/>
                    </a:moveTo>
                    <a:lnTo>
                      <a:pt x="30" y="14"/>
                    </a:lnTo>
                    <a:lnTo>
                      <a:pt x="30" y="0"/>
                    </a:lnTo>
                    <a:lnTo>
                      <a:pt x="0" y="0"/>
                    </a:lnTo>
                    <a:lnTo>
                      <a:pt x="0" y="14"/>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189" name="Freeform 841"/>
              <p:cNvSpPr>
                <a:spLocks/>
              </p:cNvSpPr>
              <p:nvPr/>
            </p:nvSpPr>
            <p:spPr bwMode="auto">
              <a:xfrm>
                <a:off x="1479" y="2730"/>
                <a:ext cx="16" cy="15"/>
              </a:xfrm>
              <a:custGeom>
                <a:avLst/>
                <a:gdLst>
                  <a:gd name="T0" fmla="*/ 0 w 16"/>
                  <a:gd name="T1" fmla="*/ 14 h 15"/>
                  <a:gd name="T2" fmla="*/ 15 w 16"/>
                  <a:gd name="T3" fmla="*/ 14 h 15"/>
                  <a:gd name="T4" fmla="*/ 15 w 16"/>
                  <a:gd name="T5" fmla="*/ 0 h 15"/>
                  <a:gd name="T6" fmla="*/ 0 w 16"/>
                  <a:gd name="T7" fmla="*/ 0 h 15"/>
                  <a:gd name="T8" fmla="*/ 0 w 16"/>
                  <a:gd name="T9" fmla="*/ 14 h 15"/>
                  <a:gd name="T10" fmla="*/ 0 60000 65536"/>
                  <a:gd name="T11" fmla="*/ 0 60000 65536"/>
                  <a:gd name="T12" fmla="*/ 0 60000 65536"/>
                  <a:gd name="T13" fmla="*/ 0 60000 65536"/>
                  <a:gd name="T14" fmla="*/ 0 60000 65536"/>
                  <a:gd name="T15" fmla="*/ 0 w 16"/>
                  <a:gd name="T16" fmla="*/ 0 h 15"/>
                  <a:gd name="T17" fmla="*/ 16 w 16"/>
                  <a:gd name="T18" fmla="*/ 15 h 15"/>
                </a:gdLst>
                <a:ahLst/>
                <a:cxnLst>
                  <a:cxn ang="T10">
                    <a:pos x="T0" y="T1"/>
                  </a:cxn>
                  <a:cxn ang="T11">
                    <a:pos x="T2" y="T3"/>
                  </a:cxn>
                  <a:cxn ang="T12">
                    <a:pos x="T4" y="T5"/>
                  </a:cxn>
                  <a:cxn ang="T13">
                    <a:pos x="T6" y="T7"/>
                  </a:cxn>
                  <a:cxn ang="T14">
                    <a:pos x="T8" y="T9"/>
                  </a:cxn>
                </a:cxnLst>
                <a:rect l="T15" t="T16" r="T17" b="T18"/>
                <a:pathLst>
                  <a:path w="16" h="15">
                    <a:moveTo>
                      <a:pt x="0" y="14"/>
                    </a:moveTo>
                    <a:lnTo>
                      <a:pt x="15" y="14"/>
                    </a:lnTo>
                    <a:lnTo>
                      <a:pt x="15" y="0"/>
                    </a:lnTo>
                    <a:lnTo>
                      <a:pt x="0" y="0"/>
                    </a:lnTo>
                    <a:lnTo>
                      <a:pt x="0" y="14"/>
                    </a:lnTo>
                  </a:path>
                </a:pathLst>
              </a:custGeom>
              <a:solidFill>
                <a:srgbClr val="A0C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190" name="Freeform 842"/>
              <p:cNvSpPr>
                <a:spLocks/>
              </p:cNvSpPr>
              <p:nvPr/>
            </p:nvSpPr>
            <p:spPr bwMode="auto">
              <a:xfrm>
                <a:off x="1496" y="2730"/>
                <a:ext cx="16" cy="15"/>
              </a:xfrm>
              <a:custGeom>
                <a:avLst/>
                <a:gdLst>
                  <a:gd name="T0" fmla="*/ 0 w 16"/>
                  <a:gd name="T1" fmla="*/ 14 h 15"/>
                  <a:gd name="T2" fmla="*/ 15 w 16"/>
                  <a:gd name="T3" fmla="*/ 14 h 15"/>
                  <a:gd name="T4" fmla="*/ 15 w 16"/>
                  <a:gd name="T5" fmla="*/ 0 h 15"/>
                  <a:gd name="T6" fmla="*/ 0 w 16"/>
                  <a:gd name="T7" fmla="*/ 0 h 15"/>
                  <a:gd name="T8" fmla="*/ 0 w 16"/>
                  <a:gd name="T9" fmla="*/ 14 h 15"/>
                  <a:gd name="T10" fmla="*/ 0 60000 65536"/>
                  <a:gd name="T11" fmla="*/ 0 60000 65536"/>
                  <a:gd name="T12" fmla="*/ 0 60000 65536"/>
                  <a:gd name="T13" fmla="*/ 0 60000 65536"/>
                  <a:gd name="T14" fmla="*/ 0 60000 65536"/>
                  <a:gd name="T15" fmla="*/ 0 w 16"/>
                  <a:gd name="T16" fmla="*/ 0 h 15"/>
                  <a:gd name="T17" fmla="*/ 16 w 16"/>
                  <a:gd name="T18" fmla="*/ 15 h 15"/>
                </a:gdLst>
                <a:ahLst/>
                <a:cxnLst>
                  <a:cxn ang="T10">
                    <a:pos x="T0" y="T1"/>
                  </a:cxn>
                  <a:cxn ang="T11">
                    <a:pos x="T2" y="T3"/>
                  </a:cxn>
                  <a:cxn ang="T12">
                    <a:pos x="T4" y="T5"/>
                  </a:cxn>
                  <a:cxn ang="T13">
                    <a:pos x="T6" y="T7"/>
                  </a:cxn>
                  <a:cxn ang="T14">
                    <a:pos x="T8" y="T9"/>
                  </a:cxn>
                </a:cxnLst>
                <a:rect l="T15" t="T16" r="T17" b="T18"/>
                <a:pathLst>
                  <a:path w="16" h="15">
                    <a:moveTo>
                      <a:pt x="0" y="14"/>
                    </a:moveTo>
                    <a:lnTo>
                      <a:pt x="15" y="14"/>
                    </a:lnTo>
                    <a:lnTo>
                      <a:pt x="15" y="0"/>
                    </a:lnTo>
                    <a:lnTo>
                      <a:pt x="0" y="0"/>
                    </a:lnTo>
                    <a:lnTo>
                      <a:pt x="0" y="14"/>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191" name="Freeform 843"/>
              <p:cNvSpPr>
                <a:spLocks/>
              </p:cNvSpPr>
              <p:nvPr/>
            </p:nvSpPr>
            <p:spPr bwMode="auto">
              <a:xfrm>
                <a:off x="1513" y="2730"/>
                <a:ext cx="65" cy="15"/>
              </a:xfrm>
              <a:custGeom>
                <a:avLst/>
                <a:gdLst>
                  <a:gd name="T0" fmla="*/ 0 w 65"/>
                  <a:gd name="T1" fmla="*/ 14 h 15"/>
                  <a:gd name="T2" fmla="*/ 64 w 65"/>
                  <a:gd name="T3" fmla="*/ 14 h 15"/>
                  <a:gd name="T4" fmla="*/ 64 w 65"/>
                  <a:gd name="T5" fmla="*/ 0 h 15"/>
                  <a:gd name="T6" fmla="*/ 0 w 65"/>
                  <a:gd name="T7" fmla="*/ 0 h 15"/>
                  <a:gd name="T8" fmla="*/ 0 w 65"/>
                  <a:gd name="T9" fmla="*/ 14 h 15"/>
                  <a:gd name="T10" fmla="*/ 0 60000 65536"/>
                  <a:gd name="T11" fmla="*/ 0 60000 65536"/>
                  <a:gd name="T12" fmla="*/ 0 60000 65536"/>
                  <a:gd name="T13" fmla="*/ 0 60000 65536"/>
                  <a:gd name="T14" fmla="*/ 0 60000 65536"/>
                  <a:gd name="T15" fmla="*/ 0 w 65"/>
                  <a:gd name="T16" fmla="*/ 0 h 15"/>
                  <a:gd name="T17" fmla="*/ 65 w 65"/>
                  <a:gd name="T18" fmla="*/ 15 h 15"/>
                </a:gdLst>
                <a:ahLst/>
                <a:cxnLst>
                  <a:cxn ang="T10">
                    <a:pos x="T0" y="T1"/>
                  </a:cxn>
                  <a:cxn ang="T11">
                    <a:pos x="T2" y="T3"/>
                  </a:cxn>
                  <a:cxn ang="T12">
                    <a:pos x="T4" y="T5"/>
                  </a:cxn>
                  <a:cxn ang="T13">
                    <a:pos x="T6" y="T7"/>
                  </a:cxn>
                  <a:cxn ang="T14">
                    <a:pos x="T8" y="T9"/>
                  </a:cxn>
                </a:cxnLst>
                <a:rect l="T15" t="T16" r="T17" b="T18"/>
                <a:pathLst>
                  <a:path w="65" h="15">
                    <a:moveTo>
                      <a:pt x="0" y="14"/>
                    </a:moveTo>
                    <a:lnTo>
                      <a:pt x="64" y="14"/>
                    </a:lnTo>
                    <a:lnTo>
                      <a:pt x="64" y="0"/>
                    </a:lnTo>
                    <a:lnTo>
                      <a:pt x="0" y="0"/>
                    </a:lnTo>
                    <a:lnTo>
                      <a:pt x="0" y="14"/>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192" name="Freeform 844"/>
              <p:cNvSpPr>
                <a:spLocks/>
              </p:cNvSpPr>
              <p:nvPr/>
            </p:nvSpPr>
            <p:spPr bwMode="auto">
              <a:xfrm>
                <a:off x="1579" y="2730"/>
                <a:ext cx="32" cy="15"/>
              </a:xfrm>
              <a:custGeom>
                <a:avLst/>
                <a:gdLst>
                  <a:gd name="T0" fmla="*/ 0 w 32"/>
                  <a:gd name="T1" fmla="*/ 14 h 15"/>
                  <a:gd name="T2" fmla="*/ 31 w 32"/>
                  <a:gd name="T3" fmla="*/ 14 h 15"/>
                  <a:gd name="T4" fmla="*/ 31 w 32"/>
                  <a:gd name="T5" fmla="*/ 0 h 15"/>
                  <a:gd name="T6" fmla="*/ 0 w 32"/>
                  <a:gd name="T7" fmla="*/ 0 h 15"/>
                  <a:gd name="T8" fmla="*/ 0 w 32"/>
                  <a:gd name="T9" fmla="*/ 14 h 15"/>
                  <a:gd name="T10" fmla="*/ 0 60000 65536"/>
                  <a:gd name="T11" fmla="*/ 0 60000 65536"/>
                  <a:gd name="T12" fmla="*/ 0 60000 65536"/>
                  <a:gd name="T13" fmla="*/ 0 60000 65536"/>
                  <a:gd name="T14" fmla="*/ 0 60000 65536"/>
                  <a:gd name="T15" fmla="*/ 0 w 32"/>
                  <a:gd name="T16" fmla="*/ 0 h 15"/>
                  <a:gd name="T17" fmla="*/ 32 w 32"/>
                  <a:gd name="T18" fmla="*/ 15 h 15"/>
                </a:gdLst>
                <a:ahLst/>
                <a:cxnLst>
                  <a:cxn ang="T10">
                    <a:pos x="T0" y="T1"/>
                  </a:cxn>
                  <a:cxn ang="T11">
                    <a:pos x="T2" y="T3"/>
                  </a:cxn>
                  <a:cxn ang="T12">
                    <a:pos x="T4" y="T5"/>
                  </a:cxn>
                  <a:cxn ang="T13">
                    <a:pos x="T6" y="T7"/>
                  </a:cxn>
                  <a:cxn ang="T14">
                    <a:pos x="T8" y="T9"/>
                  </a:cxn>
                </a:cxnLst>
                <a:rect l="T15" t="T16" r="T17" b="T18"/>
                <a:pathLst>
                  <a:path w="32" h="15">
                    <a:moveTo>
                      <a:pt x="0" y="14"/>
                    </a:moveTo>
                    <a:lnTo>
                      <a:pt x="31" y="14"/>
                    </a:lnTo>
                    <a:lnTo>
                      <a:pt x="31" y="0"/>
                    </a:lnTo>
                    <a:lnTo>
                      <a:pt x="0" y="0"/>
                    </a:lnTo>
                    <a:lnTo>
                      <a:pt x="0" y="14"/>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193" name="Freeform 845"/>
              <p:cNvSpPr>
                <a:spLocks/>
              </p:cNvSpPr>
              <p:nvPr/>
            </p:nvSpPr>
            <p:spPr bwMode="auto">
              <a:xfrm>
                <a:off x="1611" y="2730"/>
                <a:ext cx="49" cy="15"/>
              </a:xfrm>
              <a:custGeom>
                <a:avLst/>
                <a:gdLst>
                  <a:gd name="T0" fmla="*/ 0 w 49"/>
                  <a:gd name="T1" fmla="*/ 14 h 15"/>
                  <a:gd name="T2" fmla="*/ 48 w 49"/>
                  <a:gd name="T3" fmla="*/ 14 h 15"/>
                  <a:gd name="T4" fmla="*/ 48 w 49"/>
                  <a:gd name="T5" fmla="*/ 0 h 15"/>
                  <a:gd name="T6" fmla="*/ 0 w 49"/>
                  <a:gd name="T7" fmla="*/ 0 h 15"/>
                  <a:gd name="T8" fmla="*/ 0 w 49"/>
                  <a:gd name="T9" fmla="*/ 14 h 15"/>
                  <a:gd name="T10" fmla="*/ 0 60000 65536"/>
                  <a:gd name="T11" fmla="*/ 0 60000 65536"/>
                  <a:gd name="T12" fmla="*/ 0 60000 65536"/>
                  <a:gd name="T13" fmla="*/ 0 60000 65536"/>
                  <a:gd name="T14" fmla="*/ 0 60000 65536"/>
                  <a:gd name="T15" fmla="*/ 0 w 49"/>
                  <a:gd name="T16" fmla="*/ 0 h 15"/>
                  <a:gd name="T17" fmla="*/ 49 w 49"/>
                  <a:gd name="T18" fmla="*/ 15 h 15"/>
                </a:gdLst>
                <a:ahLst/>
                <a:cxnLst>
                  <a:cxn ang="T10">
                    <a:pos x="T0" y="T1"/>
                  </a:cxn>
                  <a:cxn ang="T11">
                    <a:pos x="T2" y="T3"/>
                  </a:cxn>
                  <a:cxn ang="T12">
                    <a:pos x="T4" y="T5"/>
                  </a:cxn>
                  <a:cxn ang="T13">
                    <a:pos x="T6" y="T7"/>
                  </a:cxn>
                  <a:cxn ang="T14">
                    <a:pos x="T8" y="T9"/>
                  </a:cxn>
                </a:cxnLst>
                <a:rect l="T15" t="T16" r="T17" b="T18"/>
                <a:pathLst>
                  <a:path w="49" h="15">
                    <a:moveTo>
                      <a:pt x="0" y="14"/>
                    </a:moveTo>
                    <a:lnTo>
                      <a:pt x="48" y="14"/>
                    </a:lnTo>
                    <a:lnTo>
                      <a:pt x="48" y="0"/>
                    </a:lnTo>
                    <a:lnTo>
                      <a:pt x="0" y="0"/>
                    </a:lnTo>
                    <a:lnTo>
                      <a:pt x="0" y="14"/>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194" name="Freeform 846"/>
              <p:cNvSpPr>
                <a:spLocks/>
              </p:cNvSpPr>
              <p:nvPr/>
            </p:nvSpPr>
            <p:spPr bwMode="auto">
              <a:xfrm>
                <a:off x="1662" y="2730"/>
                <a:ext cx="15" cy="15"/>
              </a:xfrm>
              <a:custGeom>
                <a:avLst/>
                <a:gdLst>
                  <a:gd name="T0" fmla="*/ 0 w 15"/>
                  <a:gd name="T1" fmla="*/ 14 h 15"/>
                  <a:gd name="T2" fmla="*/ 14 w 15"/>
                  <a:gd name="T3" fmla="*/ 14 h 15"/>
                  <a:gd name="T4" fmla="*/ 14 w 15"/>
                  <a:gd name="T5" fmla="*/ 0 h 15"/>
                  <a:gd name="T6" fmla="*/ 0 w 15"/>
                  <a:gd name="T7" fmla="*/ 0 h 15"/>
                  <a:gd name="T8" fmla="*/ 0 w 15"/>
                  <a:gd name="T9" fmla="*/ 14 h 15"/>
                  <a:gd name="T10" fmla="*/ 0 60000 65536"/>
                  <a:gd name="T11" fmla="*/ 0 60000 65536"/>
                  <a:gd name="T12" fmla="*/ 0 60000 65536"/>
                  <a:gd name="T13" fmla="*/ 0 60000 65536"/>
                  <a:gd name="T14" fmla="*/ 0 60000 65536"/>
                  <a:gd name="T15" fmla="*/ 0 w 15"/>
                  <a:gd name="T16" fmla="*/ 0 h 15"/>
                  <a:gd name="T17" fmla="*/ 15 w 15"/>
                  <a:gd name="T18" fmla="*/ 15 h 15"/>
                </a:gdLst>
                <a:ahLst/>
                <a:cxnLst>
                  <a:cxn ang="T10">
                    <a:pos x="T0" y="T1"/>
                  </a:cxn>
                  <a:cxn ang="T11">
                    <a:pos x="T2" y="T3"/>
                  </a:cxn>
                  <a:cxn ang="T12">
                    <a:pos x="T4" y="T5"/>
                  </a:cxn>
                  <a:cxn ang="T13">
                    <a:pos x="T6" y="T7"/>
                  </a:cxn>
                  <a:cxn ang="T14">
                    <a:pos x="T8" y="T9"/>
                  </a:cxn>
                </a:cxnLst>
                <a:rect l="T15" t="T16" r="T17" b="T18"/>
                <a:pathLst>
                  <a:path w="15" h="15">
                    <a:moveTo>
                      <a:pt x="0" y="14"/>
                    </a:moveTo>
                    <a:lnTo>
                      <a:pt x="14" y="14"/>
                    </a:lnTo>
                    <a:lnTo>
                      <a:pt x="14" y="0"/>
                    </a:lnTo>
                    <a:lnTo>
                      <a:pt x="0" y="0"/>
                    </a:lnTo>
                    <a:lnTo>
                      <a:pt x="0" y="14"/>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195" name="Freeform 847"/>
              <p:cNvSpPr>
                <a:spLocks/>
              </p:cNvSpPr>
              <p:nvPr/>
            </p:nvSpPr>
            <p:spPr bwMode="auto">
              <a:xfrm>
                <a:off x="1679" y="2730"/>
                <a:ext cx="15" cy="15"/>
              </a:xfrm>
              <a:custGeom>
                <a:avLst/>
                <a:gdLst>
                  <a:gd name="T0" fmla="*/ 0 w 15"/>
                  <a:gd name="T1" fmla="*/ 14 h 15"/>
                  <a:gd name="T2" fmla="*/ 14 w 15"/>
                  <a:gd name="T3" fmla="*/ 14 h 15"/>
                  <a:gd name="T4" fmla="*/ 14 w 15"/>
                  <a:gd name="T5" fmla="*/ 0 h 15"/>
                  <a:gd name="T6" fmla="*/ 0 w 15"/>
                  <a:gd name="T7" fmla="*/ 0 h 15"/>
                  <a:gd name="T8" fmla="*/ 0 w 15"/>
                  <a:gd name="T9" fmla="*/ 14 h 15"/>
                  <a:gd name="T10" fmla="*/ 0 60000 65536"/>
                  <a:gd name="T11" fmla="*/ 0 60000 65536"/>
                  <a:gd name="T12" fmla="*/ 0 60000 65536"/>
                  <a:gd name="T13" fmla="*/ 0 60000 65536"/>
                  <a:gd name="T14" fmla="*/ 0 60000 65536"/>
                  <a:gd name="T15" fmla="*/ 0 w 15"/>
                  <a:gd name="T16" fmla="*/ 0 h 15"/>
                  <a:gd name="T17" fmla="*/ 15 w 15"/>
                  <a:gd name="T18" fmla="*/ 15 h 15"/>
                </a:gdLst>
                <a:ahLst/>
                <a:cxnLst>
                  <a:cxn ang="T10">
                    <a:pos x="T0" y="T1"/>
                  </a:cxn>
                  <a:cxn ang="T11">
                    <a:pos x="T2" y="T3"/>
                  </a:cxn>
                  <a:cxn ang="T12">
                    <a:pos x="T4" y="T5"/>
                  </a:cxn>
                  <a:cxn ang="T13">
                    <a:pos x="T6" y="T7"/>
                  </a:cxn>
                  <a:cxn ang="T14">
                    <a:pos x="T8" y="T9"/>
                  </a:cxn>
                </a:cxnLst>
                <a:rect l="T15" t="T16" r="T17" b="T18"/>
                <a:pathLst>
                  <a:path w="15" h="15">
                    <a:moveTo>
                      <a:pt x="0" y="14"/>
                    </a:moveTo>
                    <a:lnTo>
                      <a:pt x="14" y="14"/>
                    </a:lnTo>
                    <a:lnTo>
                      <a:pt x="14" y="0"/>
                    </a:lnTo>
                    <a:lnTo>
                      <a:pt x="0" y="0"/>
                    </a:lnTo>
                    <a:lnTo>
                      <a:pt x="0" y="14"/>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196" name="Freeform 848"/>
              <p:cNvSpPr>
                <a:spLocks/>
              </p:cNvSpPr>
              <p:nvPr/>
            </p:nvSpPr>
            <p:spPr bwMode="auto">
              <a:xfrm>
                <a:off x="1695" y="2730"/>
                <a:ext cx="48" cy="15"/>
              </a:xfrm>
              <a:custGeom>
                <a:avLst/>
                <a:gdLst>
                  <a:gd name="T0" fmla="*/ 0 w 48"/>
                  <a:gd name="T1" fmla="*/ 14 h 15"/>
                  <a:gd name="T2" fmla="*/ 47 w 48"/>
                  <a:gd name="T3" fmla="*/ 14 h 15"/>
                  <a:gd name="T4" fmla="*/ 47 w 48"/>
                  <a:gd name="T5" fmla="*/ 0 h 15"/>
                  <a:gd name="T6" fmla="*/ 0 w 48"/>
                  <a:gd name="T7" fmla="*/ 0 h 15"/>
                  <a:gd name="T8" fmla="*/ 0 w 48"/>
                  <a:gd name="T9" fmla="*/ 14 h 15"/>
                  <a:gd name="T10" fmla="*/ 0 60000 65536"/>
                  <a:gd name="T11" fmla="*/ 0 60000 65536"/>
                  <a:gd name="T12" fmla="*/ 0 60000 65536"/>
                  <a:gd name="T13" fmla="*/ 0 60000 65536"/>
                  <a:gd name="T14" fmla="*/ 0 60000 65536"/>
                  <a:gd name="T15" fmla="*/ 0 w 48"/>
                  <a:gd name="T16" fmla="*/ 0 h 15"/>
                  <a:gd name="T17" fmla="*/ 48 w 48"/>
                  <a:gd name="T18" fmla="*/ 15 h 15"/>
                </a:gdLst>
                <a:ahLst/>
                <a:cxnLst>
                  <a:cxn ang="T10">
                    <a:pos x="T0" y="T1"/>
                  </a:cxn>
                  <a:cxn ang="T11">
                    <a:pos x="T2" y="T3"/>
                  </a:cxn>
                  <a:cxn ang="T12">
                    <a:pos x="T4" y="T5"/>
                  </a:cxn>
                  <a:cxn ang="T13">
                    <a:pos x="T6" y="T7"/>
                  </a:cxn>
                  <a:cxn ang="T14">
                    <a:pos x="T8" y="T9"/>
                  </a:cxn>
                </a:cxnLst>
                <a:rect l="T15" t="T16" r="T17" b="T18"/>
                <a:pathLst>
                  <a:path w="48" h="15">
                    <a:moveTo>
                      <a:pt x="0" y="14"/>
                    </a:moveTo>
                    <a:lnTo>
                      <a:pt x="47" y="14"/>
                    </a:lnTo>
                    <a:lnTo>
                      <a:pt x="47" y="0"/>
                    </a:lnTo>
                    <a:lnTo>
                      <a:pt x="0" y="0"/>
                    </a:lnTo>
                    <a:lnTo>
                      <a:pt x="0" y="14"/>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197" name="Freeform 849"/>
              <p:cNvSpPr>
                <a:spLocks/>
              </p:cNvSpPr>
              <p:nvPr/>
            </p:nvSpPr>
            <p:spPr bwMode="auto">
              <a:xfrm>
                <a:off x="1745" y="2730"/>
                <a:ext cx="115" cy="15"/>
              </a:xfrm>
              <a:custGeom>
                <a:avLst/>
                <a:gdLst>
                  <a:gd name="T0" fmla="*/ 0 w 115"/>
                  <a:gd name="T1" fmla="*/ 14 h 15"/>
                  <a:gd name="T2" fmla="*/ 114 w 115"/>
                  <a:gd name="T3" fmla="*/ 14 h 15"/>
                  <a:gd name="T4" fmla="*/ 114 w 115"/>
                  <a:gd name="T5" fmla="*/ 0 h 15"/>
                  <a:gd name="T6" fmla="*/ 0 w 115"/>
                  <a:gd name="T7" fmla="*/ 0 h 15"/>
                  <a:gd name="T8" fmla="*/ 0 w 115"/>
                  <a:gd name="T9" fmla="*/ 14 h 15"/>
                  <a:gd name="T10" fmla="*/ 0 60000 65536"/>
                  <a:gd name="T11" fmla="*/ 0 60000 65536"/>
                  <a:gd name="T12" fmla="*/ 0 60000 65536"/>
                  <a:gd name="T13" fmla="*/ 0 60000 65536"/>
                  <a:gd name="T14" fmla="*/ 0 60000 65536"/>
                  <a:gd name="T15" fmla="*/ 0 w 115"/>
                  <a:gd name="T16" fmla="*/ 0 h 15"/>
                  <a:gd name="T17" fmla="*/ 115 w 115"/>
                  <a:gd name="T18" fmla="*/ 15 h 15"/>
                </a:gdLst>
                <a:ahLst/>
                <a:cxnLst>
                  <a:cxn ang="T10">
                    <a:pos x="T0" y="T1"/>
                  </a:cxn>
                  <a:cxn ang="T11">
                    <a:pos x="T2" y="T3"/>
                  </a:cxn>
                  <a:cxn ang="T12">
                    <a:pos x="T4" y="T5"/>
                  </a:cxn>
                  <a:cxn ang="T13">
                    <a:pos x="T6" y="T7"/>
                  </a:cxn>
                  <a:cxn ang="T14">
                    <a:pos x="T8" y="T9"/>
                  </a:cxn>
                </a:cxnLst>
                <a:rect l="T15" t="T16" r="T17" b="T18"/>
                <a:pathLst>
                  <a:path w="115" h="15">
                    <a:moveTo>
                      <a:pt x="0" y="14"/>
                    </a:moveTo>
                    <a:lnTo>
                      <a:pt x="114" y="14"/>
                    </a:lnTo>
                    <a:lnTo>
                      <a:pt x="114" y="0"/>
                    </a:lnTo>
                    <a:lnTo>
                      <a:pt x="0" y="0"/>
                    </a:lnTo>
                    <a:lnTo>
                      <a:pt x="0" y="14"/>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198" name="Freeform 850"/>
              <p:cNvSpPr>
                <a:spLocks/>
              </p:cNvSpPr>
              <p:nvPr/>
            </p:nvSpPr>
            <p:spPr bwMode="auto">
              <a:xfrm>
                <a:off x="1862" y="2730"/>
                <a:ext cx="14" cy="15"/>
              </a:xfrm>
              <a:custGeom>
                <a:avLst/>
                <a:gdLst>
                  <a:gd name="T0" fmla="*/ 0 w 14"/>
                  <a:gd name="T1" fmla="*/ 14 h 15"/>
                  <a:gd name="T2" fmla="*/ 13 w 14"/>
                  <a:gd name="T3" fmla="*/ 14 h 15"/>
                  <a:gd name="T4" fmla="*/ 13 w 14"/>
                  <a:gd name="T5" fmla="*/ 0 h 15"/>
                  <a:gd name="T6" fmla="*/ 0 w 14"/>
                  <a:gd name="T7" fmla="*/ 0 h 15"/>
                  <a:gd name="T8" fmla="*/ 0 w 14"/>
                  <a:gd name="T9" fmla="*/ 14 h 15"/>
                  <a:gd name="T10" fmla="*/ 0 60000 65536"/>
                  <a:gd name="T11" fmla="*/ 0 60000 65536"/>
                  <a:gd name="T12" fmla="*/ 0 60000 65536"/>
                  <a:gd name="T13" fmla="*/ 0 60000 65536"/>
                  <a:gd name="T14" fmla="*/ 0 60000 65536"/>
                  <a:gd name="T15" fmla="*/ 0 w 14"/>
                  <a:gd name="T16" fmla="*/ 0 h 15"/>
                  <a:gd name="T17" fmla="*/ 14 w 14"/>
                  <a:gd name="T18" fmla="*/ 15 h 15"/>
                </a:gdLst>
                <a:ahLst/>
                <a:cxnLst>
                  <a:cxn ang="T10">
                    <a:pos x="T0" y="T1"/>
                  </a:cxn>
                  <a:cxn ang="T11">
                    <a:pos x="T2" y="T3"/>
                  </a:cxn>
                  <a:cxn ang="T12">
                    <a:pos x="T4" y="T5"/>
                  </a:cxn>
                  <a:cxn ang="T13">
                    <a:pos x="T6" y="T7"/>
                  </a:cxn>
                  <a:cxn ang="T14">
                    <a:pos x="T8" y="T9"/>
                  </a:cxn>
                </a:cxnLst>
                <a:rect l="T15" t="T16" r="T17" b="T18"/>
                <a:pathLst>
                  <a:path w="14" h="15">
                    <a:moveTo>
                      <a:pt x="0" y="14"/>
                    </a:moveTo>
                    <a:lnTo>
                      <a:pt x="13" y="14"/>
                    </a:lnTo>
                    <a:lnTo>
                      <a:pt x="13" y="0"/>
                    </a:lnTo>
                    <a:lnTo>
                      <a:pt x="0" y="0"/>
                    </a:lnTo>
                    <a:lnTo>
                      <a:pt x="0" y="14"/>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199" name="Freeform 851"/>
              <p:cNvSpPr>
                <a:spLocks/>
              </p:cNvSpPr>
              <p:nvPr/>
            </p:nvSpPr>
            <p:spPr bwMode="auto">
              <a:xfrm>
                <a:off x="1878" y="2730"/>
                <a:ext cx="198" cy="15"/>
              </a:xfrm>
              <a:custGeom>
                <a:avLst/>
                <a:gdLst>
                  <a:gd name="T0" fmla="*/ 0 w 198"/>
                  <a:gd name="T1" fmla="*/ 14 h 15"/>
                  <a:gd name="T2" fmla="*/ 197 w 198"/>
                  <a:gd name="T3" fmla="*/ 14 h 15"/>
                  <a:gd name="T4" fmla="*/ 197 w 198"/>
                  <a:gd name="T5" fmla="*/ 0 h 15"/>
                  <a:gd name="T6" fmla="*/ 0 w 198"/>
                  <a:gd name="T7" fmla="*/ 0 h 15"/>
                  <a:gd name="T8" fmla="*/ 0 w 198"/>
                  <a:gd name="T9" fmla="*/ 14 h 15"/>
                  <a:gd name="T10" fmla="*/ 0 60000 65536"/>
                  <a:gd name="T11" fmla="*/ 0 60000 65536"/>
                  <a:gd name="T12" fmla="*/ 0 60000 65536"/>
                  <a:gd name="T13" fmla="*/ 0 60000 65536"/>
                  <a:gd name="T14" fmla="*/ 0 60000 65536"/>
                  <a:gd name="T15" fmla="*/ 0 w 198"/>
                  <a:gd name="T16" fmla="*/ 0 h 15"/>
                  <a:gd name="T17" fmla="*/ 198 w 198"/>
                  <a:gd name="T18" fmla="*/ 15 h 15"/>
                </a:gdLst>
                <a:ahLst/>
                <a:cxnLst>
                  <a:cxn ang="T10">
                    <a:pos x="T0" y="T1"/>
                  </a:cxn>
                  <a:cxn ang="T11">
                    <a:pos x="T2" y="T3"/>
                  </a:cxn>
                  <a:cxn ang="T12">
                    <a:pos x="T4" y="T5"/>
                  </a:cxn>
                  <a:cxn ang="T13">
                    <a:pos x="T6" y="T7"/>
                  </a:cxn>
                  <a:cxn ang="T14">
                    <a:pos x="T8" y="T9"/>
                  </a:cxn>
                </a:cxnLst>
                <a:rect l="T15" t="T16" r="T17" b="T18"/>
                <a:pathLst>
                  <a:path w="198" h="15">
                    <a:moveTo>
                      <a:pt x="0" y="14"/>
                    </a:moveTo>
                    <a:lnTo>
                      <a:pt x="197" y="14"/>
                    </a:lnTo>
                    <a:lnTo>
                      <a:pt x="197" y="0"/>
                    </a:lnTo>
                    <a:lnTo>
                      <a:pt x="0" y="0"/>
                    </a:lnTo>
                    <a:lnTo>
                      <a:pt x="0" y="14"/>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200" name="Freeform 852"/>
              <p:cNvSpPr>
                <a:spLocks/>
              </p:cNvSpPr>
              <p:nvPr/>
            </p:nvSpPr>
            <p:spPr bwMode="auto">
              <a:xfrm>
                <a:off x="2077" y="2730"/>
                <a:ext cx="15" cy="15"/>
              </a:xfrm>
              <a:custGeom>
                <a:avLst/>
                <a:gdLst>
                  <a:gd name="T0" fmla="*/ 0 w 15"/>
                  <a:gd name="T1" fmla="*/ 14 h 15"/>
                  <a:gd name="T2" fmla="*/ 14 w 15"/>
                  <a:gd name="T3" fmla="*/ 14 h 15"/>
                  <a:gd name="T4" fmla="*/ 14 w 15"/>
                  <a:gd name="T5" fmla="*/ 0 h 15"/>
                  <a:gd name="T6" fmla="*/ 0 w 15"/>
                  <a:gd name="T7" fmla="*/ 0 h 15"/>
                  <a:gd name="T8" fmla="*/ 0 w 15"/>
                  <a:gd name="T9" fmla="*/ 14 h 15"/>
                  <a:gd name="T10" fmla="*/ 0 60000 65536"/>
                  <a:gd name="T11" fmla="*/ 0 60000 65536"/>
                  <a:gd name="T12" fmla="*/ 0 60000 65536"/>
                  <a:gd name="T13" fmla="*/ 0 60000 65536"/>
                  <a:gd name="T14" fmla="*/ 0 60000 65536"/>
                  <a:gd name="T15" fmla="*/ 0 w 15"/>
                  <a:gd name="T16" fmla="*/ 0 h 15"/>
                  <a:gd name="T17" fmla="*/ 15 w 15"/>
                  <a:gd name="T18" fmla="*/ 15 h 15"/>
                </a:gdLst>
                <a:ahLst/>
                <a:cxnLst>
                  <a:cxn ang="T10">
                    <a:pos x="T0" y="T1"/>
                  </a:cxn>
                  <a:cxn ang="T11">
                    <a:pos x="T2" y="T3"/>
                  </a:cxn>
                  <a:cxn ang="T12">
                    <a:pos x="T4" y="T5"/>
                  </a:cxn>
                  <a:cxn ang="T13">
                    <a:pos x="T6" y="T7"/>
                  </a:cxn>
                  <a:cxn ang="T14">
                    <a:pos x="T8" y="T9"/>
                  </a:cxn>
                </a:cxnLst>
                <a:rect l="T15" t="T16" r="T17" b="T18"/>
                <a:pathLst>
                  <a:path w="15" h="15">
                    <a:moveTo>
                      <a:pt x="0" y="14"/>
                    </a:moveTo>
                    <a:lnTo>
                      <a:pt x="14" y="14"/>
                    </a:lnTo>
                    <a:lnTo>
                      <a:pt x="14" y="0"/>
                    </a:lnTo>
                    <a:lnTo>
                      <a:pt x="0" y="0"/>
                    </a:lnTo>
                    <a:lnTo>
                      <a:pt x="0" y="14"/>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201" name="Freeform 853"/>
              <p:cNvSpPr>
                <a:spLocks/>
              </p:cNvSpPr>
              <p:nvPr/>
            </p:nvSpPr>
            <p:spPr bwMode="auto">
              <a:xfrm>
                <a:off x="2094" y="2730"/>
                <a:ext cx="15" cy="15"/>
              </a:xfrm>
              <a:custGeom>
                <a:avLst/>
                <a:gdLst>
                  <a:gd name="T0" fmla="*/ 0 w 15"/>
                  <a:gd name="T1" fmla="*/ 14 h 15"/>
                  <a:gd name="T2" fmla="*/ 14 w 15"/>
                  <a:gd name="T3" fmla="*/ 14 h 15"/>
                  <a:gd name="T4" fmla="*/ 14 w 15"/>
                  <a:gd name="T5" fmla="*/ 0 h 15"/>
                  <a:gd name="T6" fmla="*/ 0 w 15"/>
                  <a:gd name="T7" fmla="*/ 0 h 15"/>
                  <a:gd name="T8" fmla="*/ 0 w 15"/>
                  <a:gd name="T9" fmla="*/ 14 h 15"/>
                  <a:gd name="T10" fmla="*/ 0 60000 65536"/>
                  <a:gd name="T11" fmla="*/ 0 60000 65536"/>
                  <a:gd name="T12" fmla="*/ 0 60000 65536"/>
                  <a:gd name="T13" fmla="*/ 0 60000 65536"/>
                  <a:gd name="T14" fmla="*/ 0 60000 65536"/>
                  <a:gd name="T15" fmla="*/ 0 w 15"/>
                  <a:gd name="T16" fmla="*/ 0 h 15"/>
                  <a:gd name="T17" fmla="*/ 15 w 15"/>
                  <a:gd name="T18" fmla="*/ 15 h 15"/>
                </a:gdLst>
                <a:ahLst/>
                <a:cxnLst>
                  <a:cxn ang="T10">
                    <a:pos x="T0" y="T1"/>
                  </a:cxn>
                  <a:cxn ang="T11">
                    <a:pos x="T2" y="T3"/>
                  </a:cxn>
                  <a:cxn ang="T12">
                    <a:pos x="T4" y="T5"/>
                  </a:cxn>
                  <a:cxn ang="T13">
                    <a:pos x="T6" y="T7"/>
                  </a:cxn>
                  <a:cxn ang="T14">
                    <a:pos x="T8" y="T9"/>
                  </a:cxn>
                </a:cxnLst>
                <a:rect l="T15" t="T16" r="T17" b="T18"/>
                <a:pathLst>
                  <a:path w="15" h="15">
                    <a:moveTo>
                      <a:pt x="0" y="14"/>
                    </a:moveTo>
                    <a:lnTo>
                      <a:pt x="14" y="14"/>
                    </a:lnTo>
                    <a:lnTo>
                      <a:pt x="14" y="0"/>
                    </a:lnTo>
                    <a:lnTo>
                      <a:pt x="0" y="0"/>
                    </a:lnTo>
                    <a:lnTo>
                      <a:pt x="0" y="14"/>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202" name="Freeform 854"/>
              <p:cNvSpPr>
                <a:spLocks/>
              </p:cNvSpPr>
              <p:nvPr/>
            </p:nvSpPr>
            <p:spPr bwMode="auto">
              <a:xfrm>
                <a:off x="1430" y="2715"/>
                <a:ext cx="15" cy="15"/>
              </a:xfrm>
              <a:custGeom>
                <a:avLst/>
                <a:gdLst>
                  <a:gd name="T0" fmla="*/ 0 w 15"/>
                  <a:gd name="T1" fmla="*/ 14 h 15"/>
                  <a:gd name="T2" fmla="*/ 14 w 15"/>
                  <a:gd name="T3" fmla="*/ 14 h 15"/>
                  <a:gd name="T4" fmla="*/ 14 w 15"/>
                  <a:gd name="T5" fmla="*/ 0 h 15"/>
                  <a:gd name="T6" fmla="*/ 0 w 15"/>
                  <a:gd name="T7" fmla="*/ 0 h 15"/>
                  <a:gd name="T8" fmla="*/ 0 w 15"/>
                  <a:gd name="T9" fmla="*/ 14 h 15"/>
                  <a:gd name="T10" fmla="*/ 0 60000 65536"/>
                  <a:gd name="T11" fmla="*/ 0 60000 65536"/>
                  <a:gd name="T12" fmla="*/ 0 60000 65536"/>
                  <a:gd name="T13" fmla="*/ 0 60000 65536"/>
                  <a:gd name="T14" fmla="*/ 0 60000 65536"/>
                  <a:gd name="T15" fmla="*/ 0 w 15"/>
                  <a:gd name="T16" fmla="*/ 0 h 15"/>
                  <a:gd name="T17" fmla="*/ 15 w 15"/>
                  <a:gd name="T18" fmla="*/ 15 h 15"/>
                </a:gdLst>
                <a:ahLst/>
                <a:cxnLst>
                  <a:cxn ang="T10">
                    <a:pos x="T0" y="T1"/>
                  </a:cxn>
                  <a:cxn ang="T11">
                    <a:pos x="T2" y="T3"/>
                  </a:cxn>
                  <a:cxn ang="T12">
                    <a:pos x="T4" y="T5"/>
                  </a:cxn>
                  <a:cxn ang="T13">
                    <a:pos x="T6" y="T7"/>
                  </a:cxn>
                  <a:cxn ang="T14">
                    <a:pos x="T8" y="T9"/>
                  </a:cxn>
                </a:cxnLst>
                <a:rect l="T15" t="T16" r="T17" b="T18"/>
                <a:pathLst>
                  <a:path w="15" h="15">
                    <a:moveTo>
                      <a:pt x="0" y="14"/>
                    </a:moveTo>
                    <a:lnTo>
                      <a:pt x="14" y="14"/>
                    </a:lnTo>
                    <a:lnTo>
                      <a:pt x="14" y="0"/>
                    </a:lnTo>
                    <a:lnTo>
                      <a:pt x="0" y="0"/>
                    </a:lnTo>
                    <a:lnTo>
                      <a:pt x="0" y="14"/>
                    </a:lnTo>
                  </a:path>
                </a:pathLst>
              </a:custGeom>
              <a:solidFill>
                <a:srgbClr val="A0C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203" name="Freeform 855"/>
              <p:cNvSpPr>
                <a:spLocks/>
              </p:cNvSpPr>
              <p:nvPr/>
            </p:nvSpPr>
            <p:spPr bwMode="auto">
              <a:xfrm>
                <a:off x="1479" y="2715"/>
                <a:ext cx="33" cy="15"/>
              </a:xfrm>
              <a:custGeom>
                <a:avLst/>
                <a:gdLst>
                  <a:gd name="T0" fmla="*/ 0 w 33"/>
                  <a:gd name="T1" fmla="*/ 14 h 15"/>
                  <a:gd name="T2" fmla="*/ 32 w 33"/>
                  <a:gd name="T3" fmla="*/ 14 h 15"/>
                  <a:gd name="T4" fmla="*/ 32 w 33"/>
                  <a:gd name="T5" fmla="*/ 0 h 15"/>
                  <a:gd name="T6" fmla="*/ 0 w 33"/>
                  <a:gd name="T7" fmla="*/ 0 h 15"/>
                  <a:gd name="T8" fmla="*/ 0 w 33"/>
                  <a:gd name="T9" fmla="*/ 14 h 15"/>
                  <a:gd name="T10" fmla="*/ 0 60000 65536"/>
                  <a:gd name="T11" fmla="*/ 0 60000 65536"/>
                  <a:gd name="T12" fmla="*/ 0 60000 65536"/>
                  <a:gd name="T13" fmla="*/ 0 60000 65536"/>
                  <a:gd name="T14" fmla="*/ 0 60000 65536"/>
                  <a:gd name="T15" fmla="*/ 0 w 33"/>
                  <a:gd name="T16" fmla="*/ 0 h 15"/>
                  <a:gd name="T17" fmla="*/ 33 w 33"/>
                  <a:gd name="T18" fmla="*/ 15 h 15"/>
                </a:gdLst>
                <a:ahLst/>
                <a:cxnLst>
                  <a:cxn ang="T10">
                    <a:pos x="T0" y="T1"/>
                  </a:cxn>
                  <a:cxn ang="T11">
                    <a:pos x="T2" y="T3"/>
                  </a:cxn>
                  <a:cxn ang="T12">
                    <a:pos x="T4" y="T5"/>
                  </a:cxn>
                  <a:cxn ang="T13">
                    <a:pos x="T6" y="T7"/>
                  </a:cxn>
                  <a:cxn ang="T14">
                    <a:pos x="T8" y="T9"/>
                  </a:cxn>
                </a:cxnLst>
                <a:rect l="T15" t="T16" r="T17" b="T18"/>
                <a:pathLst>
                  <a:path w="33" h="15">
                    <a:moveTo>
                      <a:pt x="0" y="14"/>
                    </a:moveTo>
                    <a:lnTo>
                      <a:pt x="32" y="14"/>
                    </a:lnTo>
                    <a:lnTo>
                      <a:pt x="32" y="0"/>
                    </a:lnTo>
                    <a:lnTo>
                      <a:pt x="0" y="0"/>
                    </a:lnTo>
                    <a:lnTo>
                      <a:pt x="0" y="14"/>
                    </a:lnTo>
                  </a:path>
                </a:pathLst>
              </a:custGeom>
              <a:solidFill>
                <a:srgbClr val="A0C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204" name="Freeform 856"/>
              <p:cNvSpPr>
                <a:spLocks/>
              </p:cNvSpPr>
              <p:nvPr/>
            </p:nvSpPr>
            <p:spPr bwMode="auto">
              <a:xfrm>
                <a:off x="1513" y="2715"/>
                <a:ext cx="48" cy="15"/>
              </a:xfrm>
              <a:custGeom>
                <a:avLst/>
                <a:gdLst>
                  <a:gd name="T0" fmla="*/ 0 w 48"/>
                  <a:gd name="T1" fmla="*/ 14 h 15"/>
                  <a:gd name="T2" fmla="*/ 47 w 48"/>
                  <a:gd name="T3" fmla="*/ 14 h 15"/>
                  <a:gd name="T4" fmla="*/ 47 w 48"/>
                  <a:gd name="T5" fmla="*/ 0 h 15"/>
                  <a:gd name="T6" fmla="*/ 0 w 48"/>
                  <a:gd name="T7" fmla="*/ 0 h 15"/>
                  <a:gd name="T8" fmla="*/ 0 w 48"/>
                  <a:gd name="T9" fmla="*/ 14 h 15"/>
                  <a:gd name="T10" fmla="*/ 0 60000 65536"/>
                  <a:gd name="T11" fmla="*/ 0 60000 65536"/>
                  <a:gd name="T12" fmla="*/ 0 60000 65536"/>
                  <a:gd name="T13" fmla="*/ 0 60000 65536"/>
                  <a:gd name="T14" fmla="*/ 0 60000 65536"/>
                  <a:gd name="T15" fmla="*/ 0 w 48"/>
                  <a:gd name="T16" fmla="*/ 0 h 15"/>
                  <a:gd name="T17" fmla="*/ 48 w 48"/>
                  <a:gd name="T18" fmla="*/ 15 h 15"/>
                </a:gdLst>
                <a:ahLst/>
                <a:cxnLst>
                  <a:cxn ang="T10">
                    <a:pos x="T0" y="T1"/>
                  </a:cxn>
                  <a:cxn ang="T11">
                    <a:pos x="T2" y="T3"/>
                  </a:cxn>
                  <a:cxn ang="T12">
                    <a:pos x="T4" y="T5"/>
                  </a:cxn>
                  <a:cxn ang="T13">
                    <a:pos x="T6" y="T7"/>
                  </a:cxn>
                  <a:cxn ang="T14">
                    <a:pos x="T8" y="T9"/>
                  </a:cxn>
                </a:cxnLst>
                <a:rect l="T15" t="T16" r="T17" b="T18"/>
                <a:pathLst>
                  <a:path w="48" h="15">
                    <a:moveTo>
                      <a:pt x="0" y="14"/>
                    </a:moveTo>
                    <a:lnTo>
                      <a:pt x="47" y="14"/>
                    </a:lnTo>
                    <a:lnTo>
                      <a:pt x="47" y="0"/>
                    </a:lnTo>
                    <a:lnTo>
                      <a:pt x="0" y="0"/>
                    </a:lnTo>
                    <a:lnTo>
                      <a:pt x="0" y="14"/>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205" name="Freeform 857"/>
              <p:cNvSpPr>
                <a:spLocks/>
              </p:cNvSpPr>
              <p:nvPr/>
            </p:nvSpPr>
            <p:spPr bwMode="auto">
              <a:xfrm>
                <a:off x="1563" y="2715"/>
                <a:ext cx="15" cy="15"/>
              </a:xfrm>
              <a:custGeom>
                <a:avLst/>
                <a:gdLst>
                  <a:gd name="T0" fmla="*/ 0 w 15"/>
                  <a:gd name="T1" fmla="*/ 14 h 15"/>
                  <a:gd name="T2" fmla="*/ 14 w 15"/>
                  <a:gd name="T3" fmla="*/ 14 h 15"/>
                  <a:gd name="T4" fmla="*/ 14 w 15"/>
                  <a:gd name="T5" fmla="*/ 0 h 15"/>
                  <a:gd name="T6" fmla="*/ 0 w 15"/>
                  <a:gd name="T7" fmla="*/ 0 h 15"/>
                  <a:gd name="T8" fmla="*/ 0 w 15"/>
                  <a:gd name="T9" fmla="*/ 14 h 15"/>
                  <a:gd name="T10" fmla="*/ 0 60000 65536"/>
                  <a:gd name="T11" fmla="*/ 0 60000 65536"/>
                  <a:gd name="T12" fmla="*/ 0 60000 65536"/>
                  <a:gd name="T13" fmla="*/ 0 60000 65536"/>
                  <a:gd name="T14" fmla="*/ 0 60000 65536"/>
                  <a:gd name="T15" fmla="*/ 0 w 15"/>
                  <a:gd name="T16" fmla="*/ 0 h 15"/>
                  <a:gd name="T17" fmla="*/ 15 w 15"/>
                  <a:gd name="T18" fmla="*/ 15 h 15"/>
                </a:gdLst>
                <a:ahLst/>
                <a:cxnLst>
                  <a:cxn ang="T10">
                    <a:pos x="T0" y="T1"/>
                  </a:cxn>
                  <a:cxn ang="T11">
                    <a:pos x="T2" y="T3"/>
                  </a:cxn>
                  <a:cxn ang="T12">
                    <a:pos x="T4" y="T5"/>
                  </a:cxn>
                  <a:cxn ang="T13">
                    <a:pos x="T6" y="T7"/>
                  </a:cxn>
                  <a:cxn ang="T14">
                    <a:pos x="T8" y="T9"/>
                  </a:cxn>
                </a:cxnLst>
                <a:rect l="T15" t="T16" r="T17" b="T18"/>
                <a:pathLst>
                  <a:path w="15" h="15">
                    <a:moveTo>
                      <a:pt x="0" y="14"/>
                    </a:moveTo>
                    <a:lnTo>
                      <a:pt x="14" y="14"/>
                    </a:lnTo>
                    <a:lnTo>
                      <a:pt x="14" y="0"/>
                    </a:lnTo>
                    <a:lnTo>
                      <a:pt x="0" y="0"/>
                    </a:lnTo>
                    <a:lnTo>
                      <a:pt x="0" y="14"/>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206" name="Freeform 858"/>
              <p:cNvSpPr>
                <a:spLocks/>
              </p:cNvSpPr>
              <p:nvPr/>
            </p:nvSpPr>
            <p:spPr bwMode="auto">
              <a:xfrm>
                <a:off x="1579" y="2715"/>
                <a:ext cx="49" cy="15"/>
              </a:xfrm>
              <a:custGeom>
                <a:avLst/>
                <a:gdLst>
                  <a:gd name="T0" fmla="*/ 0 w 49"/>
                  <a:gd name="T1" fmla="*/ 14 h 15"/>
                  <a:gd name="T2" fmla="*/ 48 w 49"/>
                  <a:gd name="T3" fmla="*/ 14 h 15"/>
                  <a:gd name="T4" fmla="*/ 48 w 49"/>
                  <a:gd name="T5" fmla="*/ 0 h 15"/>
                  <a:gd name="T6" fmla="*/ 0 w 49"/>
                  <a:gd name="T7" fmla="*/ 0 h 15"/>
                  <a:gd name="T8" fmla="*/ 0 w 49"/>
                  <a:gd name="T9" fmla="*/ 14 h 15"/>
                  <a:gd name="T10" fmla="*/ 0 60000 65536"/>
                  <a:gd name="T11" fmla="*/ 0 60000 65536"/>
                  <a:gd name="T12" fmla="*/ 0 60000 65536"/>
                  <a:gd name="T13" fmla="*/ 0 60000 65536"/>
                  <a:gd name="T14" fmla="*/ 0 60000 65536"/>
                  <a:gd name="T15" fmla="*/ 0 w 49"/>
                  <a:gd name="T16" fmla="*/ 0 h 15"/>
                  <a:gd name="T17" fmla="*/ 49 w 49"/>
                  <a:gd name="T18" fmla="*/ 15 h 15"/>
                </a:gdLst>
                <a:ahLst/>
                <a:cxnLst>
                  <a:cxn ang="T10">
                    <a:pos x="T0" y="T1"/>
                  </a:cxn>
                  <a:cxn ang="T11">
                    <a:pos x="T2" y="T3"/>
                  </a:cxn>
                  <a:cxn ang="T12">
                    <a:pos x="T4" y="T5"/>
                  </a:cxn>
                  <a:cxn ang="T13">
                    <a:pos x="T6" y="T7"/>
                  </a:cxn>
                  <a:cxn ang="T14">
                    <a:pos x="T8" y="T9"/>
                  </a:cxn>
                </a:cxnLst>
                <a:rect l="T15" t="T16" r="T17" b="T18"/>
                <a:pathLst>
                  <a:path w="49" h="15">
                    <a:moveTo>
                      <a:pt x="0" y="14"/>
                    </a:moveTo>
                    <a:lnTo>
                      <a:pt x="48" y="14"/>
                    </a:lnTo>
                    <a:lnTo>
                      <a:pt x="48" y="0"/>
                    </a:lnTo>
                    <a:lnTo>
                      <a:pt x="0" y="0"/>
                    </a:lnTo>
                    <a:lnTo>
                      <a:pt x="0" y="14"/>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207" name="Freeform 859"/>
              <p:cNvSpPr>
                <a:spLocks/>
              </p:cNvSpPr>
              <p:nvPr/>
            </p:nvSpPr>
            <p:spPr bwMode="auto">
              <a:xfrm>
                <a:off x="1629" y="2715"/>
                <a:ext cx="15" cy="15"/>
              </a:xfrm>
              <a:custGeom>
                <a:avLst/>
                <a:gdLst>
                  <a:gd name="T0" fmla="*/ 0 w 15"/>
                  <a:gd name="T1" fmla="*/ 14 h 15"/>
                  <a:gd name="T2" fmla="*/ 14 w 15"/>
                  <a:gd name="T3" fmla="*/ 14 h 15"/>
                  <a:gd name="T4" fmla="*/ 14 w 15"/>
                  <a:gd name="T5" fmla="*/ 0 h 15"/>
                  <a:gd name="T6" fmla="*/ 0 w 15"/>
                  <a:gd name="T7" fmla="*/ 0 h 15"/>
                  <a:gd name="T8" fmla="*/ 0 w 15"/>
                  <a:gd name="T9" fmla="*/ 14 h 15"/>
                  <a:gd name="T10" fmla="*/ 0 60000 65536"/>
                  <a:gd name="T11" fmla="*/ 0 60000 65536"/>
                  <a:gd name="T12" fmla="*/ 0 60000 65536"/>
                  <a:gd name="T13" fmla="*/ 0 60000 65536"/>
                  <a:gd name="T14" fmla="*/ 0 60000 65536"/>
                  <a:gd name="T15" fmla="*/ 0 w 15"/>
                  <a:gd name="T16" fmla="*/ 0 h 15"/>
                  <a:gd name="T17" fmla="*/ 15 w 15"/>
                  <a:gd name="T18" fmla="*/ 15 h 15"/>
                </a:gdLst>
                <a:ahLst/>
                <a:cxnLst>
                  <a:cxn ang="T10">
                    <a:pos x="T0" y="T1"/>
                  </a:cxn>
                  <a:cxn ang="T11">
                    <a:pos x="T2" y="T3"/>
                  </a:cxn>
                  <a:cxn ang="T12">
                    <a:pos x="T4" y="T5"/>
                  </a:cxn>
                  <a:cxn ang="T13">
                    <a:pos x="T6" y="T7"/>
                  </a:cxn>
                  <a:cxn ang="T14">
                    <a:pos x="T8" y="T9"/>
                  </a:cxn>
                </a:cxnLst>
                <a:rect l="T15" t="T16" r="T17" b="T18"/>
                <a:pathLst>
                  <a:path w="15" h="15">
                    <a:moveTo>
                      <a:pt x="0" y="14"/>
                    </a:moveTo>
                    <a:lnTo>
                      <a:pt x="14" y="14"/>
                    </a:lnTo>
                    <a:lnTo>
                      <a:pt x="14" y="0"/>
                    </a:lnTo>
                    <a:lnTo>
                      <a:pt x="0" y="0"/>
                    </a:lnTo>
                    <a:lnTo>
                      <a:pt x="0" y="14"/>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208" name="Freeform 860"/>
              <p:cNvSpPr>
                <a:spLocks/>
              </p:cNvSpPr>
              <p:nvPr/>
            </p:nvSpPr>
            <p:spPr bwMode="auto">
              <a:xfrm>
                <a:off x="1645" y="2715"/>
                <a:ext cx="98" cy="15"/>
              </a:xfrm>
              <a:custGeom>
                <a:avLst/>
                <a:gdLst>
                  <a:gd name="T0" fmla="*/ 0 w 98"/>
                  <a:gd name="T1" fmla="*/ 14 h 15"/>
                  <a:gd name="T2" fmla="*/ 97 w 98"/>
                  <a:gd name="T3" fmla="*/ 14 h 15"/>
                  <a:gd name="T4" fmla="*/ 97 w 98"/>
                  <a:gd name="T5" fmla="*/ 0 h 15"/>
                  <a:gd name="T6" fmla="*/ 0 w 98"/>
                  <a:gd name="T7" fmla="*/ 0 h 15"/>
                  <a:gd name="T8" fmla="*/ 0 w 98"/>
                  <a:gd name="T9" fmla="*/ 14 h 15"/>
                  <a:gd name="T10" fmla="*/ 0 60000 65536"/>
                  <a:gd name="T11" fmla="*/ 0 60000 65536"/>
                  <a:gd name="T12" fmla="*/ 0 60000 65536"/>
                  <a:gd name="T13" fmla="*/ 0 60000 65536"/>
                  <a:gd name="T14" fmla="*/ 0 60000 65536"/>
                  <a:gd name="T15" fmla="*/ 0 w 98"/>
                  <a:gd name="T16" fmla="*/ 0 h 15"/>
                  <a:gd name="T17" fmla="*/ 98 w 98"/>
                  <a:gd name="T18" fmla="*/ 15 h 15"/>
                </a:gdLst>
                <a:ahLst/>
                <a:cxnLst>
                  <a:cxn ang="T10">
                    <a:pos x="T0" y="T1"/>
                  </a:cxn>
                  <a:cxn ang="T11">
                    <a:pos x="T2" y="T3"/>
                  </a:cxn>
                  <a:cxn ang="T12">
                    <a:pos x="T4" y="T5"/>
                  </a:cxn>
                  <a:cxn ang="T13">
                    <a:pos x="T6" y="T7"/>
                  </a:cxn>
                  <a:cxn ang="T14">
                    <a:pos x="T8" y="T9"/>
                  </a:cxn>
                </a:cxnLst>
                <a:rect l="T15" t="T16" r="T17" b="T18"/>
                <a:pathLst>
                  <a:path w="98" h="15">
                    <a:moveTo>
                      <a:pt x="0" y="14"/>
                    </a:moveTo>
                    <a:lnTo>
                      <a:pt x="97" y="14"/>
                    </a:lnTo>
                    <a:lnTo>
                      <a:pt x="97" y="0"/>
                    </a:lnTo>
                    <a:lnTo>
                      <a:pt x="0" y="0"/>
                    </a:lnTo>
                    <a:lnTo>
                      <a:pt x="0" y="14"/>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209" name="Freeform 861"/>
              <p:cNvSpPr>
                <a:spLocks/>
              </p:cNvSpPr>
              <p:nvPr/>
            </p:nvSpPr>
            <p:spPr bwMode="auto">
              <a:xfrm>
                <a:off x="1745" y="2715"/>
                <a:ext cx="15" cy="15"/>
              </a:xfrm>
              <a:custGeom>
                <a:avLst/>
                <a:gdLst>
                  <a:gd name="T0" fmla="*/ 0 w 15"/>
                  <a:gd name="T1" fmla="*/ 14 h 15"/>
                  <a:gd name="T2" fmla="*/ 14 w 15"/>
                  <a:gd name="T3" fmla="*/ 14 h 15"/>
                  <a:gd name="T4" fmla="*/ 14 w 15"/>
                  <a:gd name="T5" fmla="*/ 0 h 15"/>
                  <a:gd name="T6" fmla="*/ 0 w 15"/>
                  <a:gd name="T7" fmla="*/ 0 h 15"/>
                  <a:gd name="T8" fmla="*/ 0 w 15"/>
                  <a:gd name="T9" fmla="*/ 14 h 15"/>
                  <a:gd name="T10" fmla="*/ 0 60000 65536"/>
                  <a:gd name="T11" fmla="*/ 0 60000 65536"/>
                  <a:gd name="T12" fmla="*/ 0 60000 65536"/>
                  <a:gd name="T13" fmla="*/ 0 60000 65536"/>
                  <a:gd name="T14" fmla="*/ 0 60000 65536"/>
                  <a:gd name="T15" fmla="*/ 0 w 15"/>
                  <a:gd name="T16" fmla="*/ 0 h 15"/>
                  <a:gd name="T17" fmla="*/ 15 w 15"/>
                  <a:gd name="T18" fmla="*/ 15 h 15"/>
                </a:gdLst>
                <a:ahLst/>
                <a:cxnLst>
                  <a:cxn ang="T10">
                    <a:pos x="T0" y="T1"/>
                  </a:cxn>
                  <a:cxn ang="T11">
                    <a:pos x="T2" y="T3"/>
                  </a:cxn>
                  <a:cxn ang="T12">
                    <a:pos x="T4" y="T5"/>
                  </a:cxn>
                  <a:cxn ang="T13">
                    <a:pos x="T6" y="T7"/>
                  </a:cxn>
                  <a:cxn ang="T14">
                    <a:pos x="T8" y="T9"/>
                  </a:cxn>
                </a:cxnLst>
                <a:rect l="T15" t="T16" r="T17" b="T18"/>
                <a:pathLst>
                  <a:path w="15" h="15">
                    <a:moveTo>
                      <a:pt x="0" y="14"/>
                    </a:moveTo>
                    <a:lnTo>
                      <a:pt x="14" y="14"/>
                    </a:lnTo>
                    <a:lnTo>
                      <a:pt x="14" y="0"/>
                    </a:lnTo>
                    <a:lnTo>
                      <a:pt x="0" y="0"/>
                    </a:lnTo>
                    <a:lnTo>
                      <a:pt x="0" y="14"/>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210" name="Freeform 862"/>
              <p:cNvSpPr>
                <a:spLocks/>
              </p:cNvSpPr>
              <p:nvPr/>
            </p:nvSpPr>
            <p:spPr bwMode="auto">
              <a:xfrm>
                <a:off x="1762" y="2715"/>
                <a:ext cx="14" cy="15"/>
              </a:xfrm>
              <a:custGeom>
                <a:avLst/>
                <a:gdLst>
                  <a:gd name="T0" fmla="*/ 0 w 14"/>
                  <a:gd name="T1" fmla="*/ 14 h 15"/>
                  <a:gd name="T2" fmla="*/ 13 w 14"/>
                  <a:gd name="T3" fmla="*/ 14 h 15"/>
                  <a:gd name="T4" fmla="*/ 13 w 14"/>
                  <a:gd name="T5" fmla="*/ 0 h 15"/>
                  <a:gd name="T6" fmla="*/ 0 w 14"/>
                  <a:gd name="T7" fmla="*/ 0 h 15"/>
                  <a:gd name="T8" fmla="*/ 0 w 14"/>
                  <a:gd name="T9" fmla="*/ 14 h 15"/>
                  <a:gd name="T10" fmla="*/ 0 60000 65536"/>
                  <a:gd name="T11" fmla="*/ 0 60000 65536"/>
                  <a:gd name="T12" fmla="*/ 0 60000 65536"/>
                  <a:gd name="T13" fmla="*/ 0 60000 65536"/>
                  <a:gd name="T14" fmla="*/ 0 60000 65536"/>
                  <a:gd name="T15" fmla="*/ 0 w 14"/>
                  <a:gd name="T16" fmla="*/ 0 h 15"/>
                  <a:gd name="T17" fmla="*/ 14 w 14"/>
                  <a:gd name="T18" fmla="*/ 15 h 15"/>
                </a:gdLst>
                <a:ahLst/>
                <a:cxnLst>
                  <a:cxn ang="T10">
                    <a:pos x="T0" y="T1"/>
                  </a:cxn>
                  <a:cxn ang="T11">
                    <a:pos x="T2" y="T3"/>
                  </a:cxn>
                  <a:cxn ang="T12">
                    <a:pos x="T4" y="T5"/>
                  </a:cxn>
                  <a:cxn ang="T13">
                    <a:pos x="T6" y="T7"/>
                  </a:cxn>
                  <a:cxn ang="T14">
                    <a:pos x="T8" y="T9"/>
                  </a:cxn>
                </a:cxnLst>
                <a:rect l="T15" t="T16" r="T17" b="T18"/>
                <a:pathLst>
                  <a:path w="14" h="15">
                    <a:moveTo>
                      <a:pt x="0" y="14"/>
                    </a:moveTo>
                    <a:lnTo>
                      <a:pt x="13" y="14"/>
                    </a:lnTo>
                    <a:lnTo>
                      <a:pt x="13" y="0"/>
                    </a:lnTo>
                    <a:lnTo>
                      <a:pt x="0" y="0"/>
                    </a:lnTo>
                    <a:lnTo>
                      <a:pt x="0" y="14"/>
                    </a:lnTo>
                  </a:path>
                </a:pathLst>
              </a:custGeom>
              <a:solidFill>
                <a:srgbClr val="FFFF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211" name="Freeform 863"/>
              <p:cNvSpPr>
                <a:spLocks/>
              </p:cNvSpPr>
              <p:nvPr/>
            </p:nvSpPr>
            <p:spPr bwMode="auto">
              <a:xfrm>
                <a:off x="1778" y="2715"/>
                <a:ext cx="15" cy="15"/>
              </a:xfrm>
              <a:custGeom>
                <a:avLst/>
                <a:gdLst>
                  <a:gd name="T0" fmla="*/ 0 w 15"/>
                  <a:gd name="T1" fmla="*/ 14 h 15"/>
                  <a:gd name="T2" fmla="*/ 14 w 15"/>
                  <a:gd name="T3" fmla="*/ 14 h 15"/>
                  <a:gd name="T4" fmla="*/ 14 w 15"/>
                  <a:gd name="T5" fmla="*/ 0 h 15"/>
                  <a:gd name="T6" fmla="*/ 0 w 15"/>
                  <a:gd name="T7" fmla="*/ 0 h 15"/>
                  <a:gd name="T8" fmla="*/ 0 w 15"/>
                  <a:gd name="T9" fmla="*/ 14 h 15"/>
                  <a:gd name="T10" fmla="*/ 0 60000 65536"/>
                  <a:gd name="T11" fmla="*/ 0 60000 65536"/>
                  <a:gd name="T12" fmla="*/ 0 60000 65536"/>
                  <a:gd name="T13" fmla="*/ 0 60000 65536"/>
                  <a:gd name="T14" fmla="*/ 0 60000 65536"/>
                  <a:gd name="T15" fmla="*/ 0 w 15"/>
                  <a:gd name="T16" fmla="*/ 0 h 15"/>
                  <a:gd name="T17" fmla="*/ 15 w 15"/>
                  <a:gd name="T18" fmla="*/ 15 h 15"/>
                </a:gdLst>
                <a:ahLst/>
                <a:cxnLst>
                  <a:cxn ang="T10">
                    <a:pos x="T0" y="T1"/>
                  </a:cxn>
                  <a:cxn ang="T11">
                    <a:pos x="T2" y="T3"/>
                  </a:cxn>
                  <a:cxn ang="T12">
                    <a:pos x="T4" y="T5"/>
                  </a:cxn>
                  <a:cxn ang="T13">
                    <a:pos x="T6" y="T7"/>
                  </a:cxn>
                  <a:cxn ang="T14">
                    <a:pos x="T8" y="T9"/>
                  </a:cxn>
                </a:cxnLst>
                <a:rect l="T15" t="T16" r="T17" b="T18"/>
                <a:pathLst>
                  <a:path w="15" h="15">
                    <a:moveTo>
                      <a:pt x="0" y="14"/>
                    </a:moveTo>
                    <a:lnTo>
                      <a:pt x="14" y="14"/>
                    </a:lnTo>
                    <a:lnTo>
                      <a:pt x="14" y="0"/>
                    </a:lnTo>
                    <a:lnTo>
                      <a:pt x="0" y="0"/>
                    </a:lnTo>
                    <a:lnTo>
                      <a:pt x="0" y="14"/>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212" name="Freeform 864"/>
              <p:cNvSpPr>
                <a:spLocks/>
              </p:cNvSpPr>
              <p:nvPr/>
            </p:nvSpPr>
            <p:spPr bwMode="auto">
              <a:xfrm>
                <a:off x="1795" y="2715"/>
                <a:ext cx="15" cy="15"/>
              </a:xfrm>
              <a:custGeom>
                <a:avLst/>
                <a:gdLst>
                  <a:gd name="T0" fmla="*/ 0 w 15"/>
                  <a:gd name="T1" fmla="*/ 14 h 15"/>
                  <a:gd name="T2" fmla="*/ 14 w 15"/>
                  <a:gd name="T3" fmla="*/ 14 h 15"/>
                  <a:gd name="T4" fmla="*/ 14 w 15"/>
                  <a:gd name="T5" fmla="*/ 0 h 15"/>
                  <a:gd name="T6" fmla="*/ 0 w 15"/>
                  <a:gd name="T7" fmla="*/ 0 h 15"/>
                  <a:gd name="T8" fmla="*/ 0 w 15"/>
                  <a:gd name="T9" fmla="*/ 14 h 15"/>
                  <a:gd name="T10" fmla="*/ 0 60000 65536"/>
                  <a:gd name="T11" fmla="*/ 0 60000 65536"/>
                  <a:gd name="T12" fmla="*/ 0 60000 65536"/>
                  <a:gd name="T13" fmla="*/ 0 60000 65536"/>
                  <a:gd name="T14" fmla="*/ 0 60000 65536"/>
                  <a:gd name="T15" fmla="*/ 0 w 15"/>
                  <a:gd name="T16" fmla="*/ 0 h 15"/>
                  <a:gd name="T17" fmla="*/ 15 w 15"/>
                  <a:gd name="T18" fmla="*/ 15 h 15"/>
                </a:gdLst>
                <a:ahLst/>
                <a:cxnLst>
                  <a:cxn ang="T10">
                    <a:pos x="T0" y="T1"/>
                  </a:cxn>
                  <a:cxn ang="T11">
                    <a:pos x="T2" y="T3"/>
                  </a:cxn>
                  <a:cxn ang="T12">
                    <a:pos x="T4" y="T5"/>
                  </a:cxn>
                  <a:cxn ang="T13">
                    <a:pos x="T6" y="T7"/>
                  </a:cxn>
                  <a:cxn ang="T14">
                    <a:pos x="T8" y="T9"/>
                  </a:cxn>
                </a:cxnLst>
                <a:rect l="T15" t="T16" r="T17" b="T18"/>
                <a:pathLst>
                  <a:path w="15" h="15">
                    <a:moveTo>
                      <a:pt x="0" y="14"/>
                    </a:moveTo>
                    <a:lnTo>
                      <a:pt x="14" y="14"/>
                    </a:lnTo>
                    <a:lnTo>
                      <a:pt x="14" y="0"/>
                    </a:lnTo>
                    <a:lnTo>
                      <a:pt x="0" y="0"/>
                    </a:lnTo>
                    <a:lnTo>
                      <a:pt x="0" y="14"/>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213" name="Freeform 865"/>
              <p:cNvSpPr>
                <a:spLocks/>
              </p:cNvSpPr>
              <p:nvPr/>
            </p:nvSpPr>
            <p:spPr bwMode="auto">
              <a:xfrm>
                <a:off x="1811" y="2715"/>
                <a:ext cx="16" cy="15"/>
              </a:xfrm>
              <a:custGeom>
                <a:avLst/>
                <a:gdLst>
                  <a:gd name="T0" fmla="*/ 0 w 16"/>
                  <a:gd name="T1" fmla="*/ 14 h 15"/>
                  <a:gd name="T2" fmla="*/ 15 w 16"/>
                  <a:gd name="T3" fmla="*/ 14 h 15"/>
                  <a:gd name="T4" fmla="*/ 15 w 16"/>
                  <a:gd name="T5" fmla="*/ 0 h 15"/>
                  <a:gd name="T6" fmla="*/ 0 w 16"/>
                  <a:gd name="T7" fmla="*/ 0 h 15"/>
                  <a:gd name="T8" fmla="*/ 0 w 16"/>
                  <a:gd name="T9" fmla="*/ 14 h 15"/>
                  <a:gd name="T10" fmla="*/ 0 60000 65536"/>
                  <a:gd name="T11" fmla="*/ 0 60000 65536"/>
                  <a:gd name="T12" fmla="*/ 0 60000 65536"/>
                  <a:gd name="T13" fmla="*/ 0 60000 65536"/>
                  <a:gd name="T14" fmla="*/ 0 60000 65536"/>
                  <a:gd name="T15" fmla="*/ 0 w 16"/>
                  <a:gd name="T16" fmla="*/ 0 h 15"/>
                  <a:gd name="T17" fmla="*/ 16 w 16"/>
                  <a:gd name="T18" fmla="*/ 15 h 15"/>
                </a:gdLst>
                <a:ahLst/>
                <a:cxnLst>
                  <a:cxn ang="T10">
                    <a:pos x="T0" y="T1"/>
                  </a:cxn>
                  <a:cxn ang="T11">
                    <a:pos x="T2" y="T3"/>
                  </a:cxn>
                  <a:cxn ang="T12">
                    <a:pos x="T4" y="T5"/>
                  </a:cxn>
                  <a:cxn ang="T13">
                    <a:pos x="T6" y="T7"/>
                  </a:cxn>
                  <a:cxn ang="T14">
                    <a:pos x="T8" y="T9"/>
                  </a:cxn>
                </a:cxnLst>
                <a:rect l="T15" t="T16" r="T17" b="T18"/>
                <a:pathLst>
                  <a:path w="16" h="15">
                    <a:moveTo>
                      <a:pt x="0" y="14"/>
                    </a:moveTo>
                    <a:lnTo>
                      <a:pt x="15" y="14"/>
                    </a:lnTo>
                    <a:lnTo>
                      <a:pt x="15" y="0"/>
                    </a:lnTo>
                    <a:lnTo>
                      <a:pt x="0" y="0"/>
                    </a:lnTo>
                    <a:lnTo>
                      <a:pt x="0" y="14"/>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214" name="Freeform 866"/>
              <p:cNvSpPr>
                <a:spLocks/>
              </p:cNvSpPr>
              <p:nvPr/>
            </p:nvSpPr>
            <p:spPr bwMode="auto">
              <a:xfrm>
                <a:off x="1828" y="2715"/>
                <a:ext cx="16" cy="15"/>
              </a:xfrm>
              <a:custGeom>
                <a:avLst/>
                <a:gdLst>
                  <a:gd name="T0" fmla="*/ 0 w 16"/>
                  <a:gd name="T1" fmla="*/ 14 h 15"/>
                  <a:gd name="T2" fmla="*/ 15 w 16"/>
                  <a:gd name="T3" fmla="*/ 14 h 15"/>
                  <a:gd name="T4" fmla="*/ 15 w 16"/>
                  <a:gd name="T5" fmla="*/ 0 h 15"/>
                  <a:gd name="T6" fmla="*/ 0 w 16"/>
                  <a:gd name="T7" fmla="*/ 0 h 15"/>
                  <a:gd name="T8" fmla="*/ 0 w 16"/>
                  <a:gd name="T9" fmla="*/ 14 h 15"/>
                  <a:gd name="T10" fmla="*/ 0 60000 65536"/>
                  <a:gd name="T11" fmla="*/ 0 60000 65536"/>
                  <a:gd name="T12" fmla="*/ 0 60000 65536"/>
                  <a:gd name="T13" fmla="*/ 0 60000 65536"/>
                  <a:gd name="T14" fmla="*/ 0 60000 65536"/>
                  <a:gd name="T15" fmla="*/ 0 w 16"/>
                  <a:gd name="T16" fmla="*/ 0 h 15"/>
                  <a:gd name="T17" fmla="*/ 16 w 16"/>
                  <a:gd name="T18" fmla="*/ 15 h 15"/>
                </a:gdLst>
                <a:ahLst/>
                <a:cxnLst>
                  <a:cxn ang="T10">
                    <a:pos x="T0" y="T1"/>
                  </a:cxn>
                  <a:cxn ang="T11">
                    <a:pos x="T2" y="T3"/>
                  </a:cxn>
                  <a:cxn ang="T12">
                    <a:pos x="T4" y="T5"/>
                  </a:cxn>
                  <a:cxn ang="T13">
                    <a:pos x="T6" y="T7"/>
                  </a:cxn>
                  <a:cxn ang="T14">
                    <a:pos x="T8" y="T9"/>
                  </a:cxn>
                </a:cxnLst>
                <a:rect l="T15" t="T16" r="T17" b="T18"/>
                <a:pathLst>
                  <a:path w="16" h="15">
                    <a:moveTo>
                      <a:pt x="0" y="14"/>
                    </a:moveTo>
                    <a:lnTo>
                      <a:pt x="15" y="14"/>
                    </a:lnTo>
                    <a:lnTo>
                      <a:pt x="15" y="0"/>
                    </a:lnTo>
                    <a:lnTo>
                      <a:pt x="0" y="0"/>
                    </a:lnTo>
                    <a:lnTo>
                      <a:pt x="0" y="14"/>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215" name="Freeform 867"/>
              <p:cNvSpPr>
                <a:spLocks/>
              </p:cNvSpPr>
              <p:nvPr/>
            </p:nvSpPr>
            <p:spPr bwMode="auto">
              <a:xfrm>
                <a:off x="1845" y="2715"/>
                <a:ext cx="15" cy="15"/>
              </a:xfrm>
              <a:custGeom>
                <a:avLst/>
                <a:gdLst>
                  <a:gd name="T0" fmla="*/ 0 w 15"/>
                  <a:gd name="T1" fmla="*/ 14 h 15"/>
                  <a:gd name="T2" fmla="*/ 14 w 15"/>
                  <a:gd name="T3" fmla="*/ 14 h 15"/>
                  <a:gd name="T4" fmla="*/ 14 w 15"/>
                  <a:gd name="T5" fmla="*/ 0 h 15"/>
                  <a:gd name="T6" fmla="*/ 0 w 15"/>
                  <a:gd name="T7" fmla="*/ 0 h 15"/>
                  <a:gd name="T8" fmla="*/ 0 w 15"/>
                  <a:gd name="T9" fmla="*/ 14 h 15"/>
                  <a:gd name="T10" fmla="*/ 0 60000 65536"/>
                  <a:gd name="T11" fmla="*/ 0 60000 65536"/>
                  <a:gd name="T12" fmla="*/ 0 60000 65536"/>
                  <a:gd name="T13" fmla="*/ 0 60000 65536"/>
                  <a:gd name="T14" fmla="*/ 0 60000 65536"/>
                  <a:gd name="T15" fmla="*/ 0 w 15"/>
                  <a:gd name="T16" fmla="*/ 0 h 15"/>
                  <a:gd name="T17" fmla="*/ 15 w 15"/>
                  <a:gd name="T18" fmla="*/ 15 h 15"/>
                </a:gdLst>
                <a:ahLst/>
                <a:cxnLst>
                  <a:cxn ang="T10">
                    <a:pos x="T0" y="T1"/>
                  </a:cxn>
                  <a:cxn ang="T11">
                    <a:pos x="T2" y="T3"/>
                  </a:cxn>
                  <a:cxn ang="T12">
                    <a:pos x="T4" y="T5"/>
                  </a:cxn>
                  <a:cxn ang="T13">
                    <a:pos x="T6" y="T7"/>
                  </a:cxn>
                  <a:cxn ang="T14">
                    <a:pos x="T8" y="T9"/>
                  </a:cxn>
                </a:cxnLst>
                <a:rect l="T15" t="T16" r="T17" b="T18"/>
                <a:pathLst>
                  <a:path w="15" h="15">
                    <a:moveTo>
                      <a:pt x="0" y="14"/>
                    </a:moveTo>
                    <a:lnTo>
                      <a:pt x="14" y="14"/>
                    </a:lnTo>
                    <a:lnTo>
                      <a:pt x="14" y="0"/>
                    </a:lnTo>
                    <a:lnTo>
                      <a:pt x="0" y="0"/>
                    </a:lnTo>
                    <a:lnTo>
                      <a:pt x="0" y="14"/>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216" name="Freeform 868"/>
              <p:cNvSpPr>
                <a:spLocks/>
              </p:cNvSpPr>
              <p:nvPr/>
            </p:nvSpPr>
            <p:spPr bwMode="auto">
              <a:xfrm>
                <a:off x="1862" y="2715"/>
                <a:ext cx="48" cy="15"/>
              </a:xfrm>
              <a:custGeom>
                <a:avLst/>
                <a:gdLst>
                  <a:gd name="T0" fmla="*/ 0 w 48"/>
                  <a:gd name="T1" fmla="*/ 14 h 15"/>
                  <a:gd name="T2" fmla="*/ 47 w 48"/>
                  <a:gd name="T3" fmla="*/ 14 h 15"/>
                  <a:gd name="T4" fmla="*/ 47 w 48"/>
                  <a:gd name="T5" fmla="*/ 0 h 15"/>
                  <a:gd name="T6" fmla="*/ 0 w 48"/>
                  <a:gd name="T7" fmla="*/ 0 h 15"/>
                  <a:gd name="T8" fmla="*/ 0 w 48"/>
                  <a:gd name="T9" fmla="*/ 14 h 15"/>
                  <a:gd name="T10" fmla="*/ 0 60000 65536"/>
                  <a:gd name="T11" fmla="*/ 0 60000 65536"/>
                  <a:gd name="T12" fmla="*/ 0 60000 65536"/>
                  <a:gd name="T13" fmla="*/ 0 60000 65536"/>
                  <a:gd name="T14" fmla="*/ 0 60000 65536"/>
                  <a:gd name="T15" fmla="*/ 0 w 48"/>
                  <a:gd name="T16" fmla="*/ 0 h 15"/>
                  <a:gd name="T17" fmla="*/ 48 w 48"/>
                  <a:gd name="T18" fmla="*/ 15 h 15"/>
                </a:gdLst>
                <a:ahLst/>
                <a:cxnLst>
                  <a:cxn ang="T10">
                    <a:pos x="T0" y="T1"/>
                  </a:cxn>
                  <a:cxn ang="T11">
                    <a:pos x="T2" y="T3"/>
                  </a:cxn>
                  <a:cxn ang="T12">
                    <a:pos x="T4" y="T5"/>
                  </a:cxn>
                  <a:cxn ang="T13">
                    <a:pos x="T6" y="T7"/>
                  </a:cxn>
                  <a:cxn ang="T14">
                    <a:pos x="T8" y="T9"/>
                  </a:cxn>
                </a:cxnLst>
                <a:rect l="T15" t="T16" r="T17" b="T18"/>
                <a:pathLst>
                  <a:path w="48" h="15">
                    <a:moveTo>
                      <a:pt x="0" y="14"/>
                    </a:moveTo>
                    <a:lnTo>
                      <a:pt x="47" y="14"/>
                    </a:lnTo>
                    <a:lnTo>
                      <a:pt x="47" y="0"/>
                    </a:lnTo>
                    <a:lnTo>
                      <a:pt x="0" y="0"/>
                    </a:lnTo>
                    <a:lnTo>
                      <a:pt x="0" y="14"/>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217" name="Freeform 869"/>
              <p:cNvSpPr>
                <a:spLocks/>
              </p:cNvSpPr>
              <p:nvPr/>
            </p:nvSpPr>
            <p:spPr bwMode="auto">
              <a:xfrm>
                <a:off x="1911" y="2715"/>
                <a:ext cx="15" cy="15"/>
              </a:xfrm>
              <a:custGeom>
                <a:avLst/>
                <a:gdLst>
                  <a:gd name="T0" fmla="*/ 0 w 15"/>
                  <a:gd name="T1" fmla="*/ 14 h 15"/>
                  <a:gd name="T2" fmla="*/ 14 w 15"/>
                  <a:gd name="T3" fmla="*/ 14 h 15"/>
                  <a:gd name="T4" fmla="*/ 14 w 15"/>
                  <a:gd name="T5" fmla="*/ 0 h 15"/>
                  <a:gd name="T6" fmla="*/ 0 w 15"/>
                  <a:gd name="T7" fmla="*/ 0 h 15"/>
                  <a:gd name="T8" fmla="*/ 0 w 15"/>
                  <a:gd name="T9" fmla="*/ 14 h 15"/>
                  <a:gd name="T10" fmla="*/ 0 60000 65536"/>
                  <a:gd name="T11" fmla="*/ 0 60000 65536"/>
                  <a:gd name="T12" fmla="*/ 0 60000 65536"/>
                  <a:gd name="T13" fmla="*/ 0 60000 65536"/>
                  <a:gd name="T14" fmla="*/ 0 60000 65536"/>
                  <a:gd name="T15" fmla="*/ 0 w 15"/>
                  <a:gd name="T16" fmla="*/ 0 h 15"/>
                  <a:gd name="T17" fmla="*/ 15 w 15"/>
                  <a:gd name="T18" fmla="*/ 15 h 15"/>
                </a:gdLst>
                <a:ahLst/>
                <a:cxnLst>
                  <a:cxn ang="T10">
                    <a:pos x="T0" y="T1"/>
                  </a:cxn>
                  <a:cxn ang="T11">
                    <a:pos x="T2" y="T3"/>
                  </a:cxn>
                  <a:cxn ang="T12">
                    <a:pos x="T4" y="T5"/>
                  </a:cxn>
                  <a:cxn ang="T13">
                    <a:pos x="T6" y="T7"/>
                  </a:cxn>
                  <a:cxn ang="T14">
                    <a:pos x="T8" y="T9"/>
                  </a:cxn>
                </a:cxnLst>
                <a:rect l="T15" t="T16" r="T17" b="T18"/>
                <a:pathLst>
                  <a:path w="15" h="15">
                    <a:moveTo>
                      <a:pt x="0" y="14"/>
                    </a:moveTo>
                    <a:lnTo>
                      <a:pt x="14" y="14"/>
                    </a:lnTo>
                    <a:lnTo>
                      <a:pt x="14" y="0"/>
                    </a:lnTo>
                    <a:lnTo>
                      <a:pt x="0" y="0"/>
                    </a:lnTo>
                    <a:lnTo>
                      <a:pt x="0" y="14"/>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218" name="Freeform 870"/>
              <p:cNvSpPr>
                <a:spLocks/>
              </p:cNvSpPr>
              <p:nvPr/>
            </p:nvSpPr>
            <p:spPr bwMode="auto">
              <a:xfrm>
                <a:off x="1927" y="2715"/>
                <a:ext cx="16" cy="15"/>
              </a:xfrm>
              <a:custGeom>
                <a:avLst/>
                <a:gdLst>
                  <a:gd name="T0" fmla="*/ 0 w 16"/>
                  <a:gd name="T1" fmla="*/ 14 h 15"/>
                  <a:gd name="T2" fmla="*/ 15 w 16"/>
                  <a:gd name="T3" fmla="*/ 14 h 15"/>
                  <a:gd name="T4" fmla="*/ 15 w 16"/>
                  <a:gd name="T5" fmla="*/ 0 h 15"/>
                  <a:gd name="T6" fmla="*/ 0 w 16"/>
                  <a:gd name="T7" fmla="*/ 0 h 15"/>
                  <a:gd name="T8" fmla="*/ 0 w 16"/>
                  <a:gd name="T9" fmla="*/ 14 h 15"/>
                  <a:gd name="T10" fmla="*/ 0 60000 65536"/>
                  <a:gd name="T11" fmla="*/ 0 60000 65536"/>
                  <a:gd name="T12" fmla="*/ 0 60000 65536"/>
                  <a:gd name="T13" fmla="*/ 0 60000 65536"/>
                  <a:gd name="T14" fmla="*/ 0 60000 65536"/>
                  <a:gd name="T15" fmla="*/ 0 w 16"/>
                  <a:gd name="T16" fmla="*/ 0 h 15"/>
                  <a:gd name="T17" fmla="*/ 16 w 16"/>
                  <a:gd name="T18" fmla="*/ 15 h 15"/>
                </a:gdLst>
                <a:ahLst/>
                <a:cxnLst>
                  <a:cxn ang="T10">
                    <a:pos x="T0" y="T1"/>
                  </a:cxn>
                  <a:cxn ang="T11">
                    <a:pos x="T2" y="T3"/>
                  </a:cxn>
                  <a:cxn ang="T12">
                    <a:pos x="T4" y="T5"/>
                  </a:cxn>
                  <a:cxn ang="T13">
                    <a:pos x="T6" y="T7"/>
                  </a:cxn>
                  <a:cxn ang="T14">
                    <a:pos x="T8" y="T9"/>
                  </a:cxn>
                </a:cxnLst>
                <a:rect l="T15" t="T16" r="T17" b="T18"/>
                <a:pathLst>
                  <a:path w="16" h="15">
                    <a:moveTo>
                      <a:pt x="0" y="14"/>
                    </a:moveTo>
                    <a:lnTo>
                      <a:pt x="15" y="14"/>
                    </a:lnTo>
                    <a:lnTo>
                      <a:pt x="15" y="0"/>
                    </a:lnTo>
                    <a:lnTo>
                      <a:pt x="0" y="0"/>
                    </a:lnTo>
                    <a:lnTo>
                      <a:pt x="0" y="14"/>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219" name="Freeform 871"/>
              <p:cNvSpPr>
                <a:spLocks/>
              </p:cNvSpPr>
              <p:nvPr/>
            </p:nvSpPr>
            <p:spPr bwMode="auto">
              <a:xfrm>
                <a:off x="1943" y="2715"/>
                <a:ext cx="33" cy="15"/>
              </a:xfrm>
              <a:custGeom>
                <a:avLst/>
                <a:gdLst>
                  <a:gd name="T0" fmla="*/ 0 w 33"/>
                  <a:gd name="T1" fmla="*/ 14 h 15"/>
                  <a:gd name="T2" fmla="*/ 32 w 33"/>
                  <a:gd name="T3" fmla="*/ 14 h 15"/>
                  <a:gd name="T4" fmla="*/ 32 w 33"/>
                  <a:gd name="T5" fmla="*/ 0 h 15"/>
                  <a:gd name="T6" fmla="*/ 0 w 33"/>
                  <a:gd name="T7" fmla="*/ 0 h 15"/>
                  <a:gd name="T8" fmla="*/ 0 w 33"/>
                  <a:gd name="T9" fmla="*/ 14 h 15"/>
                  <a:gd name="T10" fmla="*/ 0 60000 65536"/>
                  <a:gd name="T11" fmla="*/ 0 60000 65536"/>
                  <a:gd name="T12" fmla="*/ 0 60000 65536"/>
                  <a:gd name="T13" fmla="*/ 0 60000 65536"/>
                  <a:gd name="T14" fmla="*/ 0 60000 65536"/>
                  <a:gd name="T15" fmla="*/ 0 w 33"/>
                  <a:gd name="T16" fmla="*/ 0 h 15"/>
                  <a:gd name="T17" fmla="*/ 33 w 33"/>
                  <a:gd name="T18" fmla="*/ 15 h 15"/>
                </a:gdLst>
                <a:ahLst/>
                <a:cxnLst>
                  <a:cxn ang="T10">
                    <a:pos x="T0" y="T1"/>
                  </a:cxn>
                  <a:cxn ang="T11">
                    <a:pos x="T2" y="T3"/>
                  </a:cxn>
                  <a:cxn ang="T12">
                    <a:pos x="T4" y="T5"/>
                  </a:cxn>
                  <a:cxn ang="T13">
                    <a:pos x="T6" y="T7"/>
                  </a:cxn>
                  <a:cxn ang="T14">
                    <a:pos x="T8" y="T9"/>
                  </a:cxn>
                </a:cxnLst>
                <a:rect l="T15" t="T16" r="T17" b="T18"/>
                <a:pathLst>
                  <a:path w="33" h="15">
                    <a:moveTo>
                      <a:pt x="0" y="14"/>
                    </a:moveTo>
                    <a:lnTo>
                      <a:pt x="32" y="14"/>
                    </a:lnTo>
                    <a:lnTo>
                      <a:pt x="32" y="0"/>
                    </a:lnTo>
                    <a:lnTo>
                      <a:pt x="0" y="0"/>
                    </a:lnTo>
                    <a:lnTo>
                      <a:pt x="0" y="14"/>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220" name="Freeform 872"/>
              <p:cNvSpPr>
                <a:spLocks/>
              </p:cNvSpPr>
              <p:nvPr/>
            </p:nvSpPr>
            <p:spPr bwMode="auto">
              <a:xfrm>
                <a:off x="1977" y="2715"/>
                <a:ext cx="115" cy="15"/>
              </a:xfrm>
              <a:custGeom>
                <a:avLst/>
                <a:gdLst>
                  <a:gd name="T0" fmla="*/ 0 w 115"/>
                  <a:gd name="T1" fmla="*/ 14 h 15"/>
                  <a:gd name="T2" fmla="*/ 114 w 115"/>
                  <a:gd name="T3" fmla="*/ 14 h 15"/>
                  <a:gd name="T4" fmla="*/ 114 w 115"/>
                  <a:gd name="T5" fmla="*/ 0 h 15"/>
                  <a:gd name="T6" fmla="*/ 0 w 115"/>
                  <a:gd name="T7" fmla="*/ 0 h 15"/>
                  <a:gd name="T8" fmla="*/ 0 w 115"/>
                  <a:gd name="T9" fmla="*/ 14 h 15"/>
                  <a:gd name="T10" fmla="*/ 0 60000 65536"/>
                  <a:gd name="T11" fmla="*/ 0 60000 65536"/>
                  <a:gd name="T12" fmla="*/ 0 60000 65536"/>
                  <a:gd name="T13" fmla="*/ 0 60000 65536"/>
                  <a:gd name="T14" fmla="*/ 0 60000 65536"/>
                  <a:gd name="T15" fmla="*/ 0 w 115"/>
                  <a:gd name="T16" fmla="*/ 0 h 15"/>
                  <a:gd name="T17" fmla="*/ 115 w 115"/>
                  <a:gd name="T18" fmla="*/ 15 h 15"/>
                </a:gdLst>
                <a:ahLst/>
                <a:cxnLst>
                  <a:cxn ang="T10">
                    <a:pos x="T0" y="T1"/>
                  </a:cxn>
                  <a:cxn ang="T11">
                    <a:pos x="T2" y="T3"/>
                  </a:cxn>
                  <a:cxn ang="T12">
                    <a:pos x="T4" y="T5"/>
                  </a:cxn>
                  <a:cxn ang="T13">
                    <a:pos x="T6" y="T7"/>
                  </a:cxn>
                  <a:cxn ang="T14">
                    <a:pos x="T8" y="T9"/>
                  </a:cxn>
                </a:cxnLst>
                <a:rect l="T15" t="T16" r="T17" b="T18"/>
                <a:pathLst>
                  <a:path w="115" h="15">
                    <a:moveTo>
                      <a:pt x="0" y="14"/>
                    </a:moveTo>
                    <a:lnTo>
                      <a:pt x="114" y="14"/>
                    </a:lnTo>
                    <a:lnTo>
                      <a:pt x="114" y="0"/>
                    </a:lnTo>
                    <a:lnTo>
                      <a:pt x="0" y="0"/>
                    </a:lnTo>
                    <a:lnTo>
                      <a:pt x="0" y="14"/>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221" name="Freeform 873"/>
              <p:cNvSpPr>
                <a:spLocks/>
              </p:cNvSpPr>
              <p:nvPr/>
            </p:nvSpPr>
            <p:spPr bwMode="auto">
              <a:xfrm>
                <a:off x="2094" y="2715"/>
                <a:ext cx="15" cy="15"/>
              </a:xfrm>
              <a:custGeom>
                <a:avLst/>
                <a:gdLst>
                  <a:gd name="T0" fmla="*/ 0 w 15"/>
                  <a:gd name="T1" fmla="*/ 14 h 15"/>
                  <a:gd name="T2" fmla="*/ 14 w 15"/>
                  <a:gd name="T3" fmla="*/ 14 h 15"/>
                  <a:gd name="T4" fmla="*/ 14 w 15"/>
                  <a:gd name="T5" fmla="*/ 0 h 15"/>
                  <a:gd name="T6" fmla="*/ 0 w 15"/>
                  <a:gd name="T7" fmla="*/ 0 h 15"/>
                  <a:gd name="T8" fmla="*/ 0 w 15"/>
                  <a:gd name="T9" fmla="*/ 14 h 15"/>
                  <a:gd name="T10" fmla="*/ 0 60000 65536"/>
                  <a:gd name="T11" fmla="*/ 0 60000 65536"/>
                  <a:gd name="T12" fmla="*/ 0 60000 65536"/>
                  <a:gd name="T13" fmla="*/ 0 60000 65536"/>
                  <a:gd name="T14" fmla="*/ 0 60000 65536"/>
                  <a:gd name="T15" fmla="*/ 0 w 15"/>
                  <a:gd name="T16" fmla="*/ 0 h 15"/>
                  <a:gd name="T17" fmla="*/ 15 w 15"/>
                  <a:gd name="T18" fmla="*/ 15 h 15"/>
                </a:gdLst>
                <a:ahLst/>
                <a:cxnLst>
                  <a:cxn ang="T10">
                    <a:pos x="T0" y="T1"/>
                  </a:cxn>
                  <a:cxn ang="T11">
                    <a:pos x="T2" y="T3"/>
                  </a:cxn>
                  <a:cxn ang="T12">
                    <a:pos x="T4" y="T5"/>
                  </a:cxn>
                  <a:cxn ang="T13">
                    <a:pos x="T6" y="T7"/>
                  </a:cxn>
                  <a:cxn ang="T14">
                    <a:pos x="T8" y="T9"/>
                  </a:cxn>
                </a:cxnLst>
                <a:rect l="T15" t="T16" r="T17" b="T18"/>
                <a:pathLst>
                  <a:path w="15" h="15">
                    <a:moveTo>
                      <a:pt x="0" y="14"/>
                    </a:moveTo>
                    <a:lnTo>
                      <a:pt x="14" y="14"/>
                    </a:lnTo>
                    <a:lnTo>
                      <a:pt x="14" y="0"/>
                    </a:lnTo>
                    <a:lnTo>
                      <a:pt x="0" y="0"/>
                    </a:lnTo>
                    <a:lnTo>
                      <a:pt x="0" y="14"/>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222" name="Freeform 874"/>
              <p:cNvSpPr>
                <a:spLocks/>
              </p:cNvSpPr>
              <p:nvPr/>
            </p:nvSpPr>
            <p:spPr bwMode="auto">
              <a:xfrm>
                <a:off x="1412" y="2700"/>
                <a:ext cx="33" cy="14"/>
              </a:xfrm>
              <a:custGeom>
                <a:avLst/>
                <a:gdLst>
                  <a:gd name="T0" fmla="*/ 0 w 33"/>
                  <a:gd name="T1" fmla="*/ 13 h 14"/>
                  <a:gd name="T2" fmla="*/ 32 w 33"/>
                  <a:gd name="T3" fmla="*/ 13 h 14"/>
                  <a:gd name="T4" fmla="*/ 32 w 33"/>
                  <a:gd name="T5" fmla="*/ 0 h 14"/>
                  <a:gd name="T6" fmla="*/ 0 w 33"/>
                  <a:gd name="T7" fmla="*/ 0 h 14"/>
                  <a:gd name="T8" fmla="*/ 0 w 33"/>
                  <a:gd name="T9" fmla="*/ 13 h 14"/>
                  <a:gd name="T10" fmla="*/ 0 60000 65536"/>
                  <a:gd name="T11" fmla="*/ 0 60000 65536"/>
                  <a:gd name="T12" fmla="*/ 0 60000 65536"/>
                  <a:gd name="T13" fmla="*/ 0 60000 65536"/>
                  <a:gd name="T14" fmla="*/ 0 60000 65536"/>
                  <a:gd name="T15" fmla="*/ 0 w 33"/>
                  <a:gd name="T16" fmla="*/ 0 h 14"/>
                  <a:gd name="T17" fmla="*/ 33 w 33"/>
                  <a:gd name="T18" fmla="*/ 14 h 14"/>
                </a:gdLst>
                <a:ahLst/>
                <a:cxnLst>
                  <a:cxn ang="T10">
                    <a:pos x="T0" y="T1"/>
                  </a:cxn>
                  <a:cxn ang="T11">
                    <a:pos x="T2" y="T3"/>
                  </a:cxn>
                  <a:cxn ang="T12">
                    <a:pos x="T4" y="T5"/>
                  </a:cxn>
                  <a:cxn ang="T13">
                    <a:pos x="T6" y="T7"/>
                  </a:cxn>
                  <a:cxn ang="T14">
                    <a:pos x="T8" y="T9"/>
                  </a:cxn>
                </a:cxnLst>
                <a:rect l="T15" t="T16" r="T17" b="T18"/>
                <a:pathLst>
                  <a:path w="33" h="14">
                    <a:moveTo>
                      <a:pt x="0" y="13"/>
                    </a:moveTo>
                    <a:lnTo>
                      <a:pt x="32" y="13"/>
                    </a:lnTo>
                    <a:lnTo>
                      <a:pt x="32" y="0"/>
                    </a:lnTo>
                    <a:lnTo>
                      <a:pt x="0" y="0"/>
                    </a:lnTo>
                    <a:lnTo>
                      <a:pt x="0" y="13"/>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223" name="Freeform 875"/>
              <p:cNvSpPr>
                <a:spLocks/>
              </p:cNvSpPr>
              <p:nvPr/>
            </p:nvSpPr>
            <p:spPr bwMode="auto">
              <a:xfrm>
                <a:off x="1463" y="2700"/>
                <a:ext cx="14" cy="14"/>
              </a:xfrm>
              <a:custGeom>
                <a:avLst/>
                <a:gdLst>
                  <a:gd name="T0" fmla="*/ 0 w 14"/>
                  <a:gd name="T1" fmla="*/ 13 h 14"/>
                  <a:gd name="T2" fmla="*/ 13 w 14"/>
                  <a:gd name="T3" fmla="*/ 13 h 14"/>
                  <a:gd name="T4" fmla="*/ 13 w 14"/>
                  <a:gd name="T5" fmla="*/ 0 h 14"/>
                  <a:gd name="T6" fmla="*/ 0 w 14"/>
                  <a:gd name="T7" fmla="*/ 0 h 14"/>
                  <a:gd name="T8" fmla="*/ 0 w 14"/>
                  <a:gd name="T9" fmla="*/ 13 h 14"/>
                  <a:gd name="T10" fmla="*/ 0 60000 65536"/>
                  <a:gd name="T11" fmla="*/ 0 60000 65536"/>
                  <a:gd name="T12" fmla="*/ 0 60000 65536"/>
                  <a:gd name="T13" fmla="*/ 0 60000 65536"/>
                  <a:gd name="T14" fmla="*/ 0 60000 65536"/>
                  <a:gd name="T15" fmla="*/ 0 w 14"/>
                  <a:gd name="T16" fmla="*/ 0 h 14"/>
                  <a:gd name="T17" fmla="*/ 14 w 14"/>
                  <a:gd name="T18" fmla="*/ 14 h 14"/>
                </a:gdLst>
                <a:ahLst/>
                <a:cxnLst>
                  <a:cxn ang="T10">
                    <a:pos x="T0" y="T1"/>
                  </a:cxn>
                  <a:cxn ang="T11">
                    <a:pos x="T2" y="T3"/>
                  </a:cxn>
                  <a:cxn ang="T12">
                    <a:pos x="T4" y="T5"/>
                  </a:cxn>
                  <a:cxn ang="T13">
                    <a:pos x="T6" y="T7"/>
                  </a:cxn>
                  <a:cxn ang="T14">
                    <a:pos x="T8" y="T9"/>
                  </a:cxn>
                </a:cxnLst>
                <a:rect l="T15" t="T16" r="T17" b="T18"/>
                <a:pathLst>
                  <a:path w="14" h="14">
                    <a:moveTo>
                      <a:pt x="0" y="13"/>
                    </a:moveTo>
                    <a:lnTo>
                      <a:pt x="13" y="13"/>
                    </a:lnTo>
                    <a:lnTo>
                      <a:pt x="13" y="0"/>
                    </a:lnTo>
                    <a:lnTo>
                      <a:pt x="0" y="0"/>
                    </a:lnTo>
                    <a:lnTo>
                      <a:pt x="0" y="13"/>
                    </a:lnTo>
                  </a:path>
                </a:pathLst>
              </a:custGeom>
              <a:solidFill>
                <a:srgbClr val="B0B0B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224" name="Freeform 876"/>
              <p:cNvSpPr>
                <a:spLocks/>
              </p:cNvSpPr>
              <p:nvPr/>
            </p:nvSpPr>
            <p:spPr bwMode="auto">
              <a:xfrm>
                <a:off x="1479" y="2700"/>
                <a:ext cx="49" cy="14"/>
              </a:xfrm>
              <a:custGeom>
                <a:avLst/>
                <a:gdLst>
                  <a:gd name="T0" fmla="*/ 0 w 49"/>
                  <a:gd name="T1" fmla="*/ 13 h 14"/>
                  <a:gd name="T2" fmla="*/ 48 w 49"/>
                  <a:gd name="T3" fmla="*/ 13 h 14"/>
                  <a:gd name="T4" fmla="*/ 48 w 49"/>
                  <a:gd name="T5" fmla="*/ 0 h 14"/>
                  <a:gd name="T6" fmla="*/ 0 w 49"/>
                  <a:gd name="T7" fmla="*/ 0 h 14"/>
                  <a:gd name="T8" fmla="*/ 0 w 49"/>
                  <a:gd name="T9" fmla="*/ 13 h 14"/>
                  <a:gd name="T10" fmla="*/ 0 60000 65536"/>
                  <a:gd name="T11" fmla="*/ 0 60000 65536"/>
                  <a:gd name="T12" fmla="*/ 0 60000 65536"/>
                  <a:gd name="T13" fmla="*/ 0 60000 65536"/>
                  <a:gd name="T14" fmla="*/ 0 60000 65536"/>
                  <a:gd name="T15" fmla="*/ 0 w 49"/>
                  <a:gd name="T16" fmla="*/ 0 h 14"/>
                  <a:gd name="T17" fmla="*/ 49 w 49"/>
                  <a:gd name="T18" fmla="*/ 14 h 14"/>
                </a:gdLst>
                <a:ahLst/>
                <a:cxnLst>
                  <a:cxn ang="T10">
                    <a:pos x="T0" y="T1"/>
                  </a:cxn>
                  <a:cxn ang="T11">
                    <a:pos x="T2" y="T3"/>
                  </a:cxn>
                  <a:cxn ang="T12">
                    <a:pos x="T4" y="T5"/>
                  </a:cxn>
                  <a:cxn ang="T13">
                    <a:pos x="T6" y="T7"/>
                  </a:cxn>
                  <a:cxn ang="T14">
                    <a:pos x="T8" y="T9"/>
                  </a:cxn>
                </a:cxnLst>
                <a:rect l="T15" t="T16" r="T17" b="T18"/>
                <a:pathLst>
                  <a:path w="49" h="14">
                    <a:moveTo>
                      <a:pt x="0" y="13"/>
                    </a:moveTo>
                    <a:lnTo>
                      <a:pt x="48" y="13"/>
                    </a:lnTo>
                    <a:lnTo>
                      <a:pt x="48" y="0"/>
                    </a:lnTo>
                    <a:lnTo>
                      <a:pt x="0" y="0"/>
                    </a:lnTo>
                    <a:lnTo>
                      <a:pt x="0" y="13"/>
                    </a:lnTo>
                  </a:path>
                </a:pathLst>
              </a:custGeom>
              <a:solidFill>
                <a:srgbClr val="A0C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225" name="Freeform 877"/>
              <p:cNvSpPr>
                <a:spLocks/>
              </p:cNvSpPr>
              <p:nvPr/>
            </p:nvSpPr>
            <p:spPr bwMode="auto">
              <a:xfrm>
                <a:off x="1530" y="2700"/>
                <a:ext cx="130" cy="14"/>
              </a:xfrm>
              <a:custGeom>
                <a:avLst/>
                <a:gdLst>
                  <a:gd name="T0" fmla="*/ 0 w 130"/>
                  <a:gd name="T1" fmla="*/ 13 h 14"/>
                  <a:gd name="T2" fmla="*/ 129 w 130"/>
                  <a:gd name="T3" fmla="*/ 13 h 14"/>
                  <a:gd name="T4" fmla="*/ 129 w 130"/>
                  <a:gd name="T5" fmla="*/ 0 h 14"/>
                  <a:gd name="T6" fmla="*/ 0 w 130"/>
                  <a:gd name="T7" fmla="*/ 0 h 14"/>
                  <a:gd name="T8" fmla="*/ 0 w 130"/>
                  <a:gd name="T9" fmla="*/ 13 h 14"/>
                  <a:gd name="T10" fmla="*/ 0 60000 65536"/>
                  <a:gd name="T11" fmla="*/ 0 60000 65536"/>
                  <a:gd name="T12" fmla="*/ 0 60000 65536"/>
                  <a:gd name="T13" fmla="*/ 0 60000 65536"/>
                  <a:gd name="T14" fmla="*/ 0 60000 65536"/>
                  <a:gd name="T15" fmla="*/ 0 w 130"/>
                  <a:gd name="T16" fmla="*/ 0 h 14"/>
                  <a:gd name="T17" fmla="*/ 130 w 130"/>
                  <a:gd name="T18" fmla="*/ 14 h 14"/>
                </a:gdLst>
                <a:ahLst/>
                <a:cxnLst>
                  <a:cxn ang="T10">
                    <a:pos x="T0" y="T1"/>
                  </a:cxn>
                  <a:cxn ang="T11">
                    <a:pos x="T2" y="T3"/>
                  </a:cxn>
                  <a:cxn ang="T12">
                    <a:pos x="T4" y="T5"/>
                  </a:cxn>
                  <a:cxn ang="T13">
                    <a:pos x="T6" y="T7"/>
                  </a:cxn>
                  <a:cxn ang="T14">
                    <a:pos x="T8" y="T9"/>
                  </a:cxn>
                </a:cxnLst>
                <a:rect l="T15" t="T16" r="T17" b="T18"/>
                <a:pathLst>
                  <a:path w="130" h="14">
                    <a:moveTo>
                      <a:pt x="0" y="13"/>
                    </a:moveTo>
                    <a:lnTo>
                      <a:pt x="129" y="13"/>
                    </a:lnTo>
                    <a:lnTo>
                      <a:pt x="129" y="0"/>
                    </a:lnTo>
                    <a:lnTo>
                      <a:pt x="0" y="0"/>
                    </a:lnTo>
                    <a:lnTo>
                      <a:pt x="0" y="13"/>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226" name="Freeform 878"/>
              <p:cNvSpPr>
                <a:spLocks/>
              </p:cNvSpPr>
              <p:nvPr/>
            </p:nvSpPr>
            <p:spPr bwMode="auto">
              <a:xfrm>
                <a:off x="1662" y="2700"/>
                <a:ext cx="15" cy="14"/>
              </a:xfrm>
              <a:custGeom>
                <a:avLst/>
                <a:gdLst>
                  <a:gd name="T0" fmla="*/ 0 w 15"/>
                  <a:gd name="T1" fmla="*/ 13 h 14"/>
                  <a:gd name="T2" fmla="*/ 14 w 15"/>
                  <a:gd name="T3" fmla="*/ 13 h 14"/>
                  <a:gd name="T4" fmla="*/ 14 w 15"/>
                  <a:gd name="T5" fmla="*/ 0 h 14"/>
                  <a:gd name="T6" fmla="*/ 0 w 15"/>
                  <a:gd name="T7" fmla="*/ 0 h 14"/>
                  <a:gd name="T8" fmla="*/ 0 w 15"/>
                  <a:gd name="T9" fmla="*/ 13 h 14"/>
                  <a:gd name="T10" fmla="*/ 0 60000 65536"/>
                  <a:gd name="T11" fmla="*/ 0 60000 65536"/>
                  <a:gd name="T12" fmla="*/ 0 60000 65536"/>
                  <a:gd name="T13" fmla="*/ 0 60000 65536"/>
                  <a:gd name="T14" fmla="*/ 0 60000 65536"/>
                  <a:gd name="T15" fmla="*/ 0 w 15"/>
                  <a:gd name="T16" fmla="*/ 0 h 14"/>
                  <a:gd name="T17" fmla="*/ 15 w 15"/>
                  <a:gd name="T18" fmla="*/ 14 h 14"/>
                </a:gdLst>
                <a:ahLst/>
                <a:cxnLst>
                  <a:cxn ang="T10">
                    <a:pos x="T0" y="T1"/>
                  </a:cxn>
                  <a:cxn ang="T11">
                    <a:pos x="T2" y="T3"/>
                  </a:cxn>
                  <a:cxn ang="T12">
                    <a:pos x="T4" y="T5"/>
                  </a:cxn>
                  <a:cxn ang="T13">
                    <a:pos x="T6" y="T7"/>
                  </a:cxn>
                  <a:cxn ang="T14">
                    <a:pos x="T8" y="T9"/>
                  </a:cxn>
                </a:cxnLst>
                <a:rect l="T15" t="T16" r="T17" b="T18"/>
                <a:pathLst>
                  <a:path w="15" h="14">
                    <a:moveTo>
                      <a:pt x="0" y="13"/>
                    </a:moveTo>
                    <a:lnTo>
                      <a:pt x="14" y="13"/>
                    </a:lnTo>
                    <a:lnTo>
                      <a:pt x="14" y="0"/>
                    </a:lnTo>
                    <a:lnTo>
                      <a:pt x="0" y="0"/>
                    </a:lnTo>
                    <a:lnTo>
                      <a:pt x="0" y="13"/>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227" name="Freeform 879"/>
              <p:cNvSpPr>
                <a:spLocks/>
              </p:cNvSpPr>
              <p:nvPr/>
            </p:nvSpPr>
            <p:spPr bwMode="auto">
              <a:xfrm>
                <a:off x="1679" y="2700"/>
                <a:ext cx="64" cy="14"/>
              </a:xfrm>
              <a:custGeom>
                <a:avLst/>
                <a:gdLst>
                  <a:gd name="T0" fmla="*/ 0 w 64"/>
                  <a:gd name="T1" fmla="*/ 13 h 14"/>
                  <a:gd name="T2" fmla="*/ 63 w 64"/>
                  <a:gd name="T3" fmla="*/ 13 h 14"/>
                  <a:gd name="T4" fmla="*/ 63 w 64"/>
                  <a:gd name="T5" fmla="*/ 0 h 14"/>
                  <a:gd name="T6" fmla="*/ 0 w 64"/>
                  <a:gd name="T7" fmla="*/ 0 h 14"/>
                  <a:gd name="T8" fmla="*/ 0 w 64"/>
                  <a:gd name="T9" fmla="*/ 13 h 14"/>
                  <a:gd name="T10" fmla="*/ 0 60000 65536"/>
                  <a:gd name="T11" fmla="*/ 0 60000 65536"/>
                  <a:gd name="T12" fmla="*/ 0 60000 65536"/>
                  <a:gd name="T13" fmla="*/ 0 60000 65536"/>
                  <a:gd name="T14" fmla="*/ 0 60000 65536"/>
                  <a:gd name="T15" fmla="*/ 0 w 64"/>
                  <a:gd name="T16" fmla="*/ 0 h 14"/>
                  <a:gd name="T17" fmla="*/ 64 w 64"/>
                  <a:gd name="T18" fmla="*/ 14 h 14"/>
                </a:gdLst>
                <a:ahLst/>
                <a:cxnLst>
                  <a:cxn ang="T10">
                    <a:pos x="T0" y="T1"/>
                  </a:cxn>
                  <a:cxn ang="T11">
                    <a:pos x="T2" y="T3"/>
                  </a:cxn>
                  <a:cxn ang="T12">
                    <a:pos x="T4" y="T5"/>
                  </a:cxn>
                  <a:cxn ang="T13">
                    <a:pos x="T6" y="T7"/>
                  </a:cxn>
                  <a:cxn ang="T14">
                    <a:pos x="T8" y="T9"/>
                  </a:cxn>
                </a:cxnLst>
                <a:rect l="T15" t="T16" r="T17" b="T18"/>
                <a:pathLst>
                  <a:path w="64" h="14">
                    <a:moveTo>
                      <a:pt x="0" y="13"/>
                    </a:moveTo>
                    <a:lnTo>
                      <a:pt x="63" y="13"/>
                    </a:lnTo>
                    <a:lnTo>
                      <a:pt x="63" y="0"/>
                    </a:lnTo>
                    <a:lnTo>
                      <a:pt x="0" y="0"/>
                    </a:lnTo>
                    <a:lnTo>
                      <a:pt x="0" y="13"/>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228" name="Freeform 880"/>
              <p:cNvSpPr>
                <a:spLocks/>
              </p:cNvSpPr>
              <p:nvPr/>
            </p:nvSpPr>
            <p:spPr bwMode="auto">
              <a:xfrm>
                <a:off x="1745" y="2700"/>
                <a:ext cx="31" cy="14"/>
              </a:xfrm>
              <a:custGeom>
                <a:avLst/>
                <a:gdLst>
                  <a:gd name="T0" fmla="*/ 0 w 31"/>
                  <a:gd name="T1" fmla="*/ 13 h 14"/>
                  <a:gd name="T2" fmla="*/ 30 w 31"/>
                  <a:gd name="T3" fmla="*/ 13 h 14"/>
                  <a:gd name="T4" fmla="*/ 30 w 31"/>
                  <a:gd name="T5" fmla="*/ 0 h 14"/>
                  <a:gd name="T6" fmla="*/ 0 w 31"/>
                  <a:gd name="T7" fmla="*/ 0 h 14"/>
                  <a:gd name="T8" fmla="*/ 0 w 31"/>
                  <a:gd name="T9" fmla="*/ 13 h 14"/>
                  <a:gd name="T10" fmla="*/ 0 60000 65536"/>
                  <a:gd name="T11" fmla="*/ 0 60000 65536"/>
                  <a:gd name="T12" fmla="*/ 0 60000 65536"/>
                  <a:gd name="T13" fmla="*/ 0 60000 65536"/>
                  <a:gd name="T14" fmla="*/ 0 60000 65536"/>
                  <a:gd name="T15" fmla="*/ 0 w 31"/>
                  <a:gd name="T16" fmla="*/ 0 h 14"/>
                  <a:gd name="T17" fmla="*/ 31 w 31"/>
                  <a:gd name="T18" fmla="*/ 14 h 14"/>
                </a:gdLst>
                <a:ahLst/>
                <a:cxnLst>
                  <a:cxn ang="T10">
                    <a:pos x="T0" y="T1"/>
                  </a:cxn>
                  <a:cxn ang="T11">
                    <a:pos x="T2" y="T3"/>
                  </a:cxn>
                  <a:cxn ang="T12">
                    <a:pos x="T4" y="T5"/>
                  </a:cxn>
                  <a:cxn ang="T13">
                    <a:pos x="T6" y="T7"/>
                  </a:cxn>
                  <a:cxn ang="T14">
                    <a:pos x="T8" y="T9"/>
                  </a:cxn>
                </a:cxnLst>
                <a:rect l="T15" t="T16" r="T17" b="T18"/>
                <a:pathLst>
                  <a:path w="31" h="14">
                    <a:moveTo>
                      <a:pt x="0" y="13"/>
                    </a:moveTo>
                    <a:lnTo>
                      <a:pt x="30" y="13"/>
                    </a:lnTo>
                    <a:lnTo>
                      <a:pt x="30" y="0"/>
                    </a:lnTo>
                    <a:lnTo>
                      <a:pt x="0" y="0"/>
                    </a:lnTo>
                    <a:lnTo>
                      <a:pt x="0" y="13"/>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229" name="Freeform 881"/>
              <p:cNvSpPr>
                <a:spLocks/>
              </p:cNvSpPr>
              <p:nvPr/>
            </p:nvSpPr>
            <p:spPr bwMode="auto">
              <a:xfrm>
                <a:off x="1778" y="2700"/>
                <a:ext cx="32" cy="14"/>
              </a:xfrm>
              <a:custGeom>
                <a:avLst/>
                <a:gdLst>
                  <a:gd name="T0" fmla="*/ 0 w 32"/>
                  <a:gd name="T1" fmla="*/ 13 h 14"/>
                  <a:gd name="T2" fmla="*/ 31 w 32"/>
                  <a:gd name="T3" fmla="*/ 13 h 14"/>
                  <a:gd name="T4" fmla="*/ 31 w 32"/>
                  <a:gd name="T5" fmla="*/ 0 h 14"/>
                  <a:gd name="T6" fmla="*/ 0 w 32"/>
                  <a:gd name="T7" fmla="*/ 0 h 14"/>
                  <a:gd name="T8" fmla="*/ 0 w 32"/>
                  <a:gd name="T9" fmla="*/ 13 h 14"/>
                  <a:gd name="T10" fmla="*/ 0 60000 65536"/>
                  <a:gd name="T11" fmla="*/ 0 60000 65536"/>
                  <a:gd name="T12" fmla="*/ 0 60000 65536"/>
                  <a:gd name="T13" fmla="*/ 0 60000 65536"/>
                  <a:gd name="T14" fmla="*/ 0 60000 65536"/>
                  <a:gd name="T15" fmla="*/ 0 w 32"/>
                  <a:gd name="T16" fmla="*/ 0 h 14"/>
                  <a:gd name="T17" fmla="*/ 32 w 32"/>
                  <a:gd name="T18" fmla="*/ 14 h 14"/>
                </a:gdLst>
                <a:ahLst/>
                <a:cxnLst>
                  <a:cxn ang="T10">
                    <a:pos x="T0" y="T1"/>
                  </a:cxn>
                  <a:cxn ang="T11">
                    <a:pos x="T2" y="T3"/>
                  </a:cxn>
                  <a:cxn ang="T12">
                    <a:pos x="T4" y="T5"/>
                  </a:cxn>
                  <a:cxn ang="T13">
                    <a:pos x="T6" y="T7"/>
                  </a:cxn>
                  <a:cxn ang="T14">
                    <a:pos x="T8" y="T9"/>
                  </a:cxn>
                </a:cxnLst>
                <a:rect l="T15" t="T16" r="T17" b="T18"/>
                <a:pathLst>
                  <a:path w="32" h="14">
                    <a:moveTo>
                      <a:pt x="0" y="13"/>
                    </a:moveTo>
                    <a:lnTo>
                      <a:pt x="31" y="13"/>
                    </a:lnTo>
                    <a:lnTo>
                      <a:pt x="31" y="0"/>
                    </a:lnTo>
                    <a:lnTo>
                      <a:pt x="0" y="0"/>
                    </a:lnTo>
                    <a:lnTo>
                      <a:pt x="0" y="13"/>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230" name="Freeform 882"/>
              <p:cNvSpPr>
                <a:spLocks/>
              </p:cNvSpPr>
              <p:nvPr/>
            </p:nvSpPr>
            <p:spPr bwMode="auto">
              <a:xfrm>
                <a:off x="1811" y="2700"/>
                <a:ext cx="16" cy="14"/>
              </a:xfrm>
              <a:custGeom>
                <a:avLst/>
                <a:gdLst>
                  <a:gd name="T0" fmla="*/ 0 w 16"/>
                  <a:gd name="T1" fmla="*/ 13 h 14"/>
                  <a:gd name="T2" fmla="*/ 15 w 16"/>
                  <a:gd name="T3" fmla="*/ 13 h 14"/>
                  <a:gd name="T4" fmla="*/ 15 w 16"/>
                  <a:gd name="T5" fmla="*/ 0 h 14"/>
                  <a:gd name="T6" fmla="*/ 0 w 16"/>
                  <a:gd name="T7" fmla="*/ 0 h 14"/>
                  <a:gd name="T8" fmla="*/ 0 w 16"/>
                  <a:gd name="T9" fmla="*/ 13 h 14"/>
                  <a:gd name="T10" fmla="*/ 0 60000 65536"/>
                  <a:gd name="T11" fmla="*/ 0 60000 65536"/>
                  <a:gd name="T12" fmla="*/ 0 60000 65536"/>
                  <a:gd name="T13" fmla="*/ 0 60000 65536"/>
                  <a:gd name="T14" fmla="*/ 0 60000 65536"/>
                  <a:gd name="T15" fmla="*/ 0 w 16"/>
                  <a:gd name="T16" fmla="*/ 0 h 14"/>
                  <a:gd name="T17" fmla="*/ 16 w 16"/>
                  <a:gd name="T18" fmla="*/ 14 h 14"/>
                </a:gdLst>
                <a:ahLst/>
                <a:cxnLst>
                  <a:cxn ang="T10">
                    <a:pos x="T0" y="T1"/>
                  </a:cxn>
                  <a:cxn ang="T11">
                    <a:pos x="T2" y="T3"/>
                  </a:cxn>
                  <a:cxn ang="T12">
                    <a:pos x="T4" y="T5"/>
                  </a:cxn>
                  <a:cxn ang="T13">
                    <a:pos x="T6" y="T7"/>
                  </a:cxn>
                  <a:cxn ang="T14">
                    <a:pos x="T8" y="T9"/>
                  </a:cxn>
                </a:cxnLst>
                <a:rect l="T15" t="T16" r="T17" b="T18"/>
                <a:pathLst>
                  <a:path w="16" h="14">
                    <a:moveTo>
                      <a:pt x="0" y="13"/>
                    </a:moveTo>
                    <a:lnTo>
                      <a:pt x="15" y="13"/>
                    </a:lnTo>
                    <a:lnTo>
                      <a:pt x="15" y="0"/>
                    </a:lnTo>
                    <a:lnTo>
                      <a:pt x="0" y="0"/>
                    </a:lnTo>
                    <a:lnTo>
                      <a:pt x="0" y="13"/>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231" name="Freeform 883"/>
              <p:cNvSpPr>
                <a:spLocks/>
              </p:cNvSpPr>
              <p:nvPr/>
            </p:nvSpPr>
            <p:spPr bwMode="auto">
              <a:xfrm>
                <a:off x="1828" y="2700"/>
                <a:ext cx="48" cy="14"/>
              </a:xfrm>
              <a:custGeom>
                <a:avLst/>
                <a:gdLst>
                  <a:gd name="T0" fmla="*/ 0 w 48"/>
                  <a:gd name="T1" fmla="*/ 13 h 14"/>
                  <a:gd name="T2" fmla="*/ 47 w 48"/>
                  <a:gd name="T3" fmla="*/ 13 h 14"/>
                  <a:gd name="T4" fmla="*/ 47 w 48"/>
                  <a:gd name="T5" fmla="*/ 0 h 14"/>
                  <a:gd name="T6" fmla="*/ 0 w 48"/>
                  <a:gd name="T7" fmla="*/ 0 h 14"/>
                  <a:gd name="T8" fmla="*/ 0 w 48"/>
                  <a:gd name="T9" fmla="*/ 13 h 14"/>
                  <a:gd name="T10" fmla="*/ 0 60000 65536"/>
                  <a:gd name="T11" fmla="*/ 0 60000 65536"/>
                  <a:gd name="T12" fmla="*/ 0 60000 65536"/>
                  <a:gd name="T13" fmla="*/ 0 60000 65536"/>
                  <a:gd name="T14" fmla="*/ 0 60000 65536"/>
                  <a:gd name="T15" fmla="*/ 0 w 48"/>
                  <a:gd name="T16" fmla="*/ 0 h 14"/>
                  <a:gd name="T17" fmla="*/ 48 w 48"/>
                  <a:gd name="T18" fmla="*/ 14 h 14"/>
                </a:gdLst>
                <a:ahLst/>
                <a:cxnLst>
                  <a:cxn ang="T10">
                    <a:pos x="T0" y="T1"/>
                  </a:cxn>
                  <a:cxn ang="T11">
                    <a:pos x="T2" y="T3"/>
                  </a:cxn>
                  <a:cxn ang="T12">
                    <a:pos x="T4" y="T5"/>
                  </a:cxn>
                  <a:cxn ang="T13">
                    <a:pos x="T6" y="T7"/>
                  </a:cxn>
                  <a:cxn ang="T14">
                    <a:pos x="T8" y="T9"/>
                  </a:cxn>
                </a:cxnLst>
                <a:rect l="T15" t="T16" r="T17" b="T18"/>
                <a:pathLst>
                  <a:path w="48" h="14">
                    <a:moveTo>
                      <a:pt x="0" y="13"/>
                    </a:moveTo>
                    <a:lnTo>
                      <a:pt x="47" y="13"/>
                    </a:lnTo>
                    <a:lnTo>
                      <a:pt x="47" y="0"/>
                    </a:lnTo>
                    <a:lnTo>
                      <a:pt x="0" y="0"/>
                    </a:lnTo>
                    <a:lnTo>
                      <a:pt x="0" y="13"/>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232" name="Freeform 884"/>
              <p:cNvSpPr>
                <a:spLocks/>
              </p:cNvSpPr>
              <p:nvPr/>
            </p:nvSpPr>
            <p:spPr bwMode="auto">
              <a:xfrm>
                <a:off x="1878" y="2700"/>
                <a:ext cx="81" cy="14"/>
              </a:xfrm>
              <a:custGeom>
                <a:avLst/>
                <a:gdLst>
                  <a:gd name="T0" fmla="*/ 0 w 81"/>
                  <a:gd name="T1" fmla="*/ 13 h 14"/>
                  <a:gd name="T2" fmla="*/ 80 w 81"/>
                  <a:gd name="T3" fmla="*/ 13 h 14"/>
                  <a:gd name="T4" fmla="*/ 80 w 81"/>
                  <a:gd name="T5" fmla="*/ 0 h 14"/>
                  <a:gd name="T6" fmla="*/ 0 w 81"/>
                  <a:gd name="T7" fmla="*/ 0 h 14"/>
                  <a:gd name="T8" fmla="*/ 0 w 81"/>
                  <a:gd name="T9" fmla="*/ 13 h 14"/>
                  <a:gd name="T10" fmla="*/ 0 60000 65536"/>
                  <a:gd name="T11" fmla="*/ 0 60000 65536"/>
                  <a:gd name="T12" fmla="*/ 0 60000 65536"/>
                  <a:gd name="T13" fmla="*/ 0 60000 65536"/>
                  <a:gd name="T14" fmla="*/ 0 60000 65536"/>
                  <a:gd name="T15" fmla="*/ 0 w 81"/>
                  <a:gd name="T16" fmla="*/ 0 h 14"/>
                  <a:gd name="T17" fmla="*/ 81 w 81"/>
                  <a:gd name="T18" fmla="*/ 14 h 14"/>
                </a:gdLst>
                <a:ahLst/>
                <a:cxnLst>
                  <a:cxn ang="T10">
                    <a:pos x="T0" y="T1"/>
                  </a:cxn>
                  <a:cxn ang="T11">
                    <a:pos x="T2" y="T3"/>
                  </a:cxn>
                  <a:cxn ang="T12">
                    <a:pos x="T4" y="T5"/>
                  </a:cxn>
                  <a:cxn ang="T13">
                    <a:pos x="T6" y="T7"/>
                  </a:cxn>
                  <a:cxn ang="T14">
                    <a:pos x="T8" y="T9"/>
                  </a:cxn>
                </a:cxnLst>
                <a:rect l="T15" t="T16" r="T17" b="T18"/>
                <a:pathLst>
                  <a:path w="81" h="14">
                    <a:moveTo>
                      <a:pt x="0" y="13"/>
                    </a:moveTo>
                    <a:lnTo>
                      <a:pt x="80" y="13"/>
                    </a:lnTo>
                    <a:lnTo>
                      <a:pt x="80" y="0"/>
                    </a:lnTo>
                    <a:lnTo>
                      <a:pt x="0" y="0"/>
                    </a:lnTo>
                    <a:lnTo>
                      <a:pt x="0" y="13"/>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233" name="Freeform 885"/>
              <p:cNvSpPr>
                <a:spLocks/>
              </p:cNvSpPr>
              <p:nvPr/>
            </p:nvSpPr>
            <p:spPr bwMode="auto">
              <a:xfrm>
                <a:off x="1961" y="2700"/>
                <a:ext cx="98" cy="14"/>
              </a:xfrm>
              <a:custGeom>
                <a:avLst/>
                <a:gdLst>
                  <a:gd name="T0" fmla="*/ 0 w 98"/>
                  <a:gd name="T1" fmla="*/ 13 h 14"/>
                  <a:gd name="T2" fmla="*/ 97 w 98"/>
                  <a:gd name="T3" fmla="*/ 13 h 14"/>
                  <a:gd name="T4" fmla="*/ 97 w 98"/>
                  <a:gd name="T5" fmla="*/ 0 h 14"/>
                  <a:gd name="T6" fmla="*/ 0 w 98"/>
                  <a:gd name="T7" fmla="*/ 0 h 14"/>
                  <a:gd name="T8" fmla="*/ 0 w 98"/>
                  <a:gd name="T9" fmla="*/ 13 h 14"/>
                  <a:gd name="T10" fmla="*/ 0 60000 65536"/>
                  <a:gd name="T11" fmla="*/ 0 60000 65536"/>
                  <a:gd name="T12" fmla="*/ 0 60000 65536"/>
                  <a:gd name="T13" fmla="*/ 0 60000 65536"/>
                  <a:gd name="T14" fmla="*/ 0 60000 65536"/>
                  <a:gd name="T15" fmla="*/ 0 w 98"/>
                  <a:gd name="T16" fmla="*/ 0 h 14"/>
                  <a:gd name="T17" fmla="*/ 98 w 98"/>
                  <a:gd name="T18" fmla="*/ 14 h 14"/>
                </a:gdLst>
                <a:ahLst/>
                <a:cxnLst>
                  <a:cxn ang="T10">
                    <a:pos x="T0" y="T1"/>
                  </a:cxn>
                  <a:cxn ang="T11">
                    <a:pos x="T2" y="T3"/>
                  </a:cxn>
                  <a:cxn ang="T12">
                    <a:pos x="T4" y="T5"/>
                  </a:cxn>
                  <a:cxn ang="T13">
                    <a:pos x="T6" y="T7"/>
                  </a:cxn>
                  <a:cxn ang="T14">
                    <a:pos x="T8" y="T9"/>
                  </a:cxn>
                </a:cxnLst>
                <a:rect l="T15" t="T16" r="T17" b="T18"/>
                <a:pathLst>
                  <a:path w="98" h="14">
                    <a:moveTo>
                      <a:pt x="0" y="13"/>
                    </a:moveTo>
                    <a:lnTo>
                      <a:pt x="97" y="13"/>
                    </a:lnTo>
                    <a:lnTo>
                      <a:pt x="97" y="0"/>
                    </a:lnTo>
                    <a:lnTo>
                      <a:pt x="0" y="0"/>
                    </a:lnTo>
                    <a:lnTo>
                      <a:pt x="0" y="13"/>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234" name="Freeform 886"/>
              <p:cNvSpPr>
                <a:spLocks/>
              </p:cNvSpPr>
              <p:nvPr/>
            </p:nvSpPr>
            <p:spPr bwMode="auto">
              <a:xfrm>
                <a:off x="2061" y="2700"/>
                <a:ext cx="31" cy="14"/>
              </a:xfrm>
              <a:custGeom>
                <a:avLst/>
                <a:gdLst>
                  <a:gd name="T0" fmla="*/ 0 w 31"/>
                  <a:gd name="T1" fmla="*/ 13 h 14"/>
                  <a:gd name="T2" fmla="*/ 30 w 31"/>
                  <a:gd name="T3" fmla="*/ 13 h 14"/>
                  <a:gd name="T4" fmla="*/ 30 w 31"/>
                  <a:gd name="T5" fmla="*/ 0 h 14"/>
                  <a:gd name="T6" fmla="*/ 0 w 31"/>
                  <a:gd name="T7" fmla="*/ 0 h 14"/>
                  <a:gd name="T8" fmla="*/ 0 w 31"/>
                  <a:gd name="T9" fmla="*/ 13 h 14"/>
                  <a:gd name="T10" fmla="*/ 0 60000 65536"/>
                  <a:gd name="T11" fmla="*/ 0 60000 65536"/>
                  <a:gd name="T12" fmla="*/ 0 60000 65536"/>
                  <a:gd name="T13" fmla="*/ 0 60000 65536"/>
                  <a:gd name="T14" fmla="*/ 0 60000 65536"/>
                  <a:gd name="T15" fmla="*/ 0 w 31"/>
                  <a:gd name="T16" fmla="*/ 0 h 14"/>
                  <a:gd name="T17" fmla="*/ 31 w 31"/>
                  <a:gd name="T18" fmla="*/ 14 h 14"/>
                </a:gdLst>
                <a:ahLst/>
                <a:cxnLst>
                  <a:cxn ang="T10">
                    <a:pos x="T0" y="T1"/>
                  </a:cxn>
                  <a:cxn ang="T11">
                    <a:pos x="T2" y="T3"/>
                  </a:cxn>
                  <a:cxn ang="T12">
                    <a:pos x="T4" y="T5"/>
                  </a:cxn>
                  <a:cxn ang="T13">
                    <a:pos x="T6" y="T7"/>
                  </a:cxn>
                  <a:cxn ang="T14">
                    <a:pos x="T8" y="T9"/>
                  </a:cxn>
                </a:cxnLst>
                <a:rect l="T15" t="T16" r="T17" b="T18"/>
                <a:pathLst>
                  <a:path w="31" h="14">
                    <a:moveTo>
                      <a:pt x="0" y="13"/>
                    </a:moveTo>
                    <a:lnTo>
                      <a:pt x="30" y="13"/>
                    </a:lnTo>
                    <a:lnTo>
                      <a:pt x="30" y="0"/>
                    </a:lnTo>
                    <a:lnTo>
                      <a:pt x="0" y="0"/>
                    </a:lnTo>
                    <a:lnTo>
                      <a:pt x="0" y="13"/>
                    </a:lnTo>
                  </a:path>
                </a:pathLst>
              </a:custGeom>
              <a:solidFill>
                <a:srgbClr val="FF0000"/>
              </a:solidFill>
              <a:ln w="12700" cap="rnd" cmpd="sng">
                <a:noFill/>
                <a:prstDash val="solid"/>
                <a:round/>
                <a:headEnd type="none" w="med" len="med"/>
                <a:tailEnd type="none" w="med" len="med"/>
              </a:ln>
            </p:spPr>
            <p:txBody>
              <a:bodyPr wrap="none" lIns="90181" tIns="46761" rIns="90181" bIns="46761">
                <a:spAutoFit/>
              </a:bodyPr>
              <a:lstStyle/>
              <a:p>
                <a:endParaRPr lang="en-US"/>
              </a:p>
            </p:txBody>
          </p:sp>
          <p:sp>
            <p:nvSpPr>
              <p:cNvPr id="20235" name="Freeform 887"/>
              <p:cNvSpPr>
                <a:spLocks/>
              </p:cNvSpPr>
              <p:nvPr/>
            </p:nvSpPr>
            <p:spPr bwMode="auto">
              <a:xfrm>
                <a:off x="2094" y="2700"/>
                <a:ext cx="15" cy="14"/>
              </a:xfrm>
              <a:custGeom>
                <a:avLst/>
                <a:gdLst>
                  <a:gd name="T0" fmla="*/ 0 w 15"/>
                  <a:gd name="T1" fmla="*/ 13 h 14"/>
                  <a:gd name="T2" fmla="*/ 14 w 15"/>
                  <a:gd name="T3" fmla="*/ 13 h 14"/>
                  <a:gd name="T4" fmla="*/ 14 w 15"/>
                  <a:gd name="T5" fmla="*/ 0 h 14"/>
                  <a:gd name="T6" fmla="*/ 0 w 15"/>
                  <a:gd name="T7" fmla="*/ 0 h 14"/>
                  <a:gd name="T8" fmla="*/ 0 w 15"/>
                  <a:gd name="T9" fmla="*/ 13 h 14"/>
                  <a:gd name="T10" fmla="*/ 0 60000 65536"/>
                  <a:gd name="T11" fmla="*/ 0 60000 65536"/>
                  <a:gd name="T12" fmla="*/ 0 60000 65536"/>
                  <a:gd name="T13" fmla="*/ 0 60000 65536"/>
                  <a:gd name="T14" fmla="*/ 0 60000 65536"/>
                  <a:gd name="T15" fmla="*/ 0 w 15"/>
                  <a:gd name="T16" fmla="*/ 0 h 14"/>
                  <a:gd name="T17" fmla="*/ 15 w 15"/>
                  <a:gd name="T18" fmla="*/ 14 h 14"/>
                </a:gdLst>
                <a:ahLst/>
                <a:cxnLst>
                  <a:cxn ang="T10">
                    <a:pos x="T0" y="T1"/>
                  </a:cxn>
                  <a:cxn ang="T11">
                    <a:pos x="T2" y="T3"/>
                  </a:cxn>
                  <a:cxn ang="T12">
                    <a:pos x="T4" y="T5"/>
                  </a:cxn>
                  <a:cxn ang="T13">
                    <a:pos x="T6" y="T7"/>
                  </a:cxn>
                  <a:cxn ang="T14">
                    <a:pos x="T8" y="T9"/>
                  </a:cxn>
                </a:cxnLst>
                <a:rect l="T15" t="T16" r="T17" b="T18"/>
                <a:pathLst>
                  <a:path w="15" h="14">
                    <a:moveTo>
                      <a:pt x="0" y="13"/>
                    </a:moveTo>
                    <a:lnTo>
                      <a:pt x="14" y="13"/>
                    </a:lnTo>
                    <a:lnTo>
                      <a:pt x="14" y="0"/>
                    </a:lnTo>
                    <a:lnTo>
                      <a:pt x="0" y="0"/>
                    </a:lnTo>
                    <a:lnTo>
                      <a:pt x="0" y="13"/>
                    </a:lnTo>
                  </a:path>
                </a:pathLst>
              </a:custGeom>
              <a:solidFill>
                <a:srgbClr val="FF80FF"/>
              </a:solidFill>
              <a:ln w="12700" cap="rnd" cmpd="sng">
                <a:noFill/>
                <a:prstDash val="solid"/>
                <a:round/>
                <a:headEnd type="none" w="med" len="med"/>
                <a:tailEnd type="none" w="med" len="med"/>
              </a:ln>
            </p:spPr>
            <p:txBody>
              <a:bodyPr wrap="none" lIns="90181" tIns="46761" rIns="90181" bIns="46761">
                <a:spAutoFit/>
              </a:bodyPr>
              <a:lstStyle/>
              <a:p>
                <a:endParaRPr lang="en-US"/>
              </a:p>
            </p:txBody>
          </p:sp>
        </p:grpSp>
        <p:pic>
          <p:nvPicPr>
            <p:cNvPr id="18440" name="Picture 888"/>
            <p:cNvPicPr>
              <a:picLocks noChangeArrowheads="1"/>
            </p:cNvPicPr>
            <p:nvPr/>
          </p:nvPicPr>
          <p:blipFill>
            <a:blip r:embed="rId10" cstate="print"/>
            <a:srcRect/>
            <a:stretch>
              <a:fillRect/>
            </a:stretch>
          </p:blipFill>
          <p:spPr bwMode="auto">
            <a:xfrm>
              <a:off x="2444" y="2646"/>
              <a:ext cx="1366" cy="1021"/>
            </a:xfrm>
            <a:prstGeom prst="rect">
              <a:avLst/>
            </a:prstGeom>
            <a:noFill/>
            <a:ln w="12700">
              <a:solidFill>
                <a:schemeClr val="tx1"/>
              </a:solidFill>
              <a:miter lim="800000"/>
              <a:headEnd/>
              <a:tailEnd/>
            </a:ln>
          </p:spPr>
        </p:pic>
        <p:grpSp>
          <p:nvGrpSpPr>
            <p:cNvPr id="18441" name="Group 889"/>
            <p:cNvGrpSpPr>
              <a:grpSpLocks/>
            </p:cNvGrpSpPr>
            <p:nvPr/>
          </p:nvGrpSpPr>
          <p:grpSpPr bwMode="auto">
            <a:xfrm>
              <a:off x="3982" y="2550"/>
              <a:ext cx="1325" cy="1218"/>
              <a:chOff x="3982" y="2550"/>
              <a:chExt cx="1325" cy="1218"/>
            </a:xfrm>
          </p:grpSpPr>
          <p:sp>
            <p:nvSpPr>
              <p:cNvPr id="18443" name="Rectangle 890"/>
              <p:cNvSpPr>
                <a:spLocks noChangeArrowheads="1"/>
              </p:cNvSpPr>
              <p:nvPr/>
            </p:nvSpPr>
            <p:spPr bwMode="auto">
              <a:xfrm>
                <a:off x="4002" y="2559"/>
                <a:ext cx="1305" cy="1178"/>
              </a:xfrm>
              <a:prstGeom prst="rect">
                <a:avLst/>
              </a:prstGeom>
              <a:solidFill>
                <a:srgbClr val="A0C0E0"/>
              </a:solidFill>
              <a:ln w="12700">
                <a:solidFill>
                  <a:srgbClr val="6080A0"/>
                </a:solidFill>
                <a:miter lim="800000"/>
                <a:headEnd/>
                <a:tailEnd/>
              </a:ln>
            </p:spPr>
            <p:txBody>
              <a:bodyPr wrap="none" lIns="90181" tIns="46761" rIns="90181" bIns="46761">
                <a:spAutoFit/>
              </a:bodyPr>
              <a:lstStyle/>
              <a:p>
                <a:endParaRPr lang="en-US"/>
              </a:p>
            </p:txBody>
          </p:sp>
          <p:sp>
            <p:nvSpPr>
              <p:cNvPr id="18444" name="Rectangle 891"/>
              <p:cNvSpPr>
                <a:spLocks noChangeArrowheads="1"/>
              </p:cNvSpPr>
              <p:nvPr/>
            </p:nvSpPr>
            <p:spPr bwMode="auto">
              <a:xfrm>
                <a:off x="4177" y="2593"/>
                <a:ext cx="1090" cy="1045"/>
              </a:xfrm>
              <a:prstGeom prst="rect">
                <a:avLst/>
              </a:prstGeom>
              <a:solidFill>
                <a:srgbClr val="FFFFFF"/>
              </a:solidFill>
              <a:ln w="12700">
                <a:noFill/>
                <a:miter lim="800000"/>
                <a:headEnd/>
                <a:tailEnd/>
              </a:ln>
            </p:spPr>
            <p:txBody>
              <a:bodyPr wrap="none" lIns="90181" tIns="46761" rIns="90181" bIns="46761">
                <a:spAutoFit/>
              </a:bodyPr>
              <a:lstStyle/>
              <a:p>
                <a:endParaRPr lang="en-US"/>
              </a:p>
            </p:txBody>
          </p:sp>
          <p:sp>
            <p:nvSpPr>
              <p:cNvPr id="18445" name="Freeform 892"/>
              <p:cNvSpPr>
                <a:spLocks/>
              </p:cNvSpPr>
              <p:nvPr/>
            </p:nvSpPr>
            <p:spPr bwMode="auto">
              <a:xfrm>
                <a:off x="4181" y="2598"/>
                <a:ext cx="1095" cy="1050"/>
              </a:xfrm>
              <a:custGeom>
                <a:avLst/>
                <a:gdLst>
                  <a:gd name="T0" fmla="*/ 0 w 1095"/>
                  <a:gd name="T1" fmla="*/ 0 h 1050"/>
                  <a:gd name="T2" fmla="*/ 0 w 1095"/>
                  <a:gd name="T3" fmla="*/ 1049 h 1050"/>
                  <a:gd name="T4" fmla="*/ 1094 w 1095"/>
                  <a:gd name="T5" fmla="*/ 1049 h 1050"/>
                  <a:gd name="T6" fmla="*/ 1094 w 1095"/>
                  <a:gd name="T7" fmla="*/ 0 h 1050"/>
                  <a:gd name="T8" fmla="*/ 0 w 1095"/>
                  <a:gd name="T9" fmla="*/ 0 h 1050"/>
                  <a:gd name="T10" fmla="*/ 0 60000 65536"/>
                  <a:gd name="T11" fmla="*/ 0 60000 65536"/>
                  <a:gd name="T12" fmla="*/ 0 60000 65536"/>
                  <a:gd name="T13" fmla="*/ 0 60000 65536"/>
                  <a:gd name="T14" fmla="*/ 0 60000 65536"/>
                  <a:gd name="T15" fmla="*/ 0 w 1095"/>
                  <a:gd name="T16" fmla="*/ 0 h 1050"/>
                  <a:gd name="T17" fmla="*/ 1095 w 1095"/>
                  <a:gd name="T18" fmla="*/ 1050 h 1050"/>
                </a:gdLst>
                <a:ahLst/>
                <a:cxnLst>
                  <a:cxn ang="T10">
                    <a:pos x="T0" y="T1"/>
                  </a:cxn>
                  <a:cxn ang="T11">
                    <a:pos x="T2" y="T3"/>
                  </a:cxn>
                  <a:cxn ang="T12">
                    <a:pos x="T4" y="T5"/>
                  </a:cxn>
                  <a:cxn ang="T13">
                    <a:pos x="T6" y="T7"/>
                  </a:cxn>
                  <a:cxn ang="T14">
                    <a:pos x="T8" y="T9"/>
                  </a:cxn>
                </a:cxnLst>
                <a:rect l="T15" t="T16" r="T17" b="T18"/>
                <a:pathLst>
                  <a:path w="1095" h="1050">
                    <a:moveTo>
                      <a:pt x="0" y="0"/>
                    </a:moveTo>
                    <a:lnTo>
                      <a:pt x="0" y="1049"/>
                    </a:lnTo>
                    <a:lnTo>
                      <a:pt x="1094" y="1049"/>
                    </a:lnTo>
                    <a:lnTo>
                      <a:pt x="1094" y="0"/>
                    </a:lnTo>
                    <a:lnTo>
                      <a:pt x="0" y="0"/>
                    </a:lnTo>
                  </a:path>
                </a:pathLst>
              </a:custGeom>
              <a:noFill/>
              <a:ln w="12700" cap="rnd" cmpd="sng">
                <a:solidFill>
                  <a:srgbClr val="000000"/>
                </a:solidFill>
                <a:prstDash val="solid"/>
                <a:round/>
                <a:headEnd type="none" w="med" len="med"/>
                <a:tailEnd type="none" w="med" len="med"/>
              </a:ln>
            </p:spPr>
            <p:txBody>
              <a:bodyPr wrap="none" lIns="90181" tIns="46761" rIns="90181" bIns="46761">
                <a:spAutoFit/>
              </a:bodyPr>
              <a:lstStyle/>
              <a:p>
                <a:endParaRPr lang="en-US"/>
              </a:p>
            </p:txBody>
          </p:sp>
          <p:sp>
            <p:nvSpPr>
              <p:cNvPr id="18446" name="Line 893"/>
              <p:cNvSpPr>
                <a:spLocks noChangeShapeType="1"/>
              </p:cNvSpPr>
              <p:nvPr/>
            </p:nvSpPr>
            <p:spPr bwMode="auto">
              <a:xfrm>
                <a:off x="4173" y="3647"/>
                <a:ext cx="4" cy="0"/>
              </a:xfrm>
              <a:prstGeom prst="line">
                <a:avLst/>
              </a:prstGeom>
              <a:noFill/>
              <a:ln w="12700">
                <a:solidFill>
                  <a:srgbClr val="000000"/>
                </a:solidFill>
                <a:round/>
                <a:headEnd/>
                <a:tailEnd/>
              </a:ln>
            </p:spPr>
            <p:txBody>
              <a:bodyPr wrap="none" lIns="90181" tIns="46761" rIns="90181" bIns="46761">
                <a:spAutoFit/>
              </a:bodyPr>
              <a:lstStyle/>
              <a:p>
                <a:endParaRPr lang="en-US"/>
              </a:p>
            </p:txBody>
          </p:sp>
          <p:sp>
            <p:nvSpPr>
              <p:cNvPr id="18447" name="Line 894"/>
              <p:cNvSpPr>
                <a:spLocks noChangeShapeType="1"/>
              </p:cNvSpPr>
              <p:nvPr/>
            </p:nvSpPr>
            <p:spPr bwMode="auto">
              <a:xfrm>
                <a:off x="4173" y="3621"/>
                <a:ext cx="4" cy="0"/>
              </a:xfrm>
              <a:prstGeom prst="line">
                <a:avLst/>
              </a:prstGeom>
              <a:noFill/>
              <a:ln w="12700">
                <a:solidFill>
                  <a:srgbClr val="000000"/>
                </a:solidFill>
                <a:round/>
                <a:headEnd/>
                <a:tailEnd/>
              </a:ln>
            </p:spPr>
            <p:txBody>
              <a:bodyPr wrap="none" lIns="90181" tIns="46761" rIns="90181" bIns="46761">
                <a:spAutoFit/>
              </a:bodyPr>
              <a:lstStyle/>
              <a:p>
                <a:endParaRPr lang="en-US"/>
              </a:p>
            </p:txBody>
          </p:sp>
          <p:sp>
            <p:nvSpPr>
              <p:cNvPr id="18448" name="Line 895"/>
              <p:cNvSpPr>
                <a:spLocks noChangeShapeType="1"/>
              </p:cNvSpPr>
              <p:nvPr/>
            </p:nvSpPr>
            <p:spPr bwMode="auto">
              <a:xfrm>
                <a:off x="4173" y="3594"/>
                <a:ext cx="4" cy="0"/>
              </a:xfrm>
              <a:prstGeom prst="line">
                <a:avLst/>
              </a:prstGeom>
              <a:noFill/>
              <a:ln w="12700">
                <a:solidFill>
                  <a:srgbClr val="000000"/>
                </a:solidFill>
                <a:round/>
                <a:headEnd/>
                <a:tailEnd/>
              </a:ln>
            </p:spPr>
            <p:txBody>
              <a:bodyPr wrap="none" lIns="90181" tIns="46761" rIns="90181" bIns="46761">
                <a:spAutoFit/>
              </a:bodyPr>
              <a:lstStyle/>
              <a:p>
                <a:endParaRPr lang="en-US"/>
              </a:p>
            </p:txBody>
          </p:sp>
          <p:sp>
            <p:nvSpPr>
              <p:cNvPr id="18449" name="Line 896"/>
              <p:cNvSpPr>
                <a:spLocks noChangeShapeType="1"/>
              </p:cNvSpPr>
              <p:nvPr/>
            </p:nvSpPr>
            <p:spPr bwMode="auto">
              <a:xfrm>
                <a:off x="4173" y="3568"/>
                <a:ext cx="4" cy="0"/>
              </a:xfrm>
              <a:prstGeom prst="line">
                <a:avLst/>
              </a:prstGeom>
              <a:noFill/>
              <a:ln w="12700">
                <a:solidFill>
                  <a:srgbClr val="000000"/>
                </a:solidFill>
                <a:round/>
                <a:headEnd/>
                <a:tailEnd/>
              </a:ln>
            </p:spPr>
            <p:txBody>
              <a:bodyPr wrap="none" lIns="90181" tIns="46761" rIns="90181" bIns="46761">
                <a:spAutoFit/>
              </a:bodyPr>
              <a:lstStyle/>
              <a:p>
                <a:endParaRPr lang="en-US"/>
              </a:p>
            </p:txBody>
          </p:sp>
          <p:sp>
            <p:nvSpPr>
              <p:cNvPr id="18450" name="Line 897"/>
              <p:cNvSpPr>
                <a:spLocks noChangeShapeType="1"/>
              </p:cNvSpPr>
              <p:nvPr/>
            </p:nvSpPr>
            <p:spPr bwMode="auto">
              <a:xfrm>
                <a:off x="4173" y="3542"/>
                <a:ext cx="4" cy="0"/>
              </a:xfrm>
              <a:prstGeom prst="line">
                <a:avLst/>
              </a:prstGeom>
              <a:noFill/>
              <a:ln w="12700">
                <a:solidFill>
                  <a:srgbClr val="000000"/>
                </a:solidFill>
                <a:round/>
                <a:headEnd/>
                <a:tailEnd/>
              </a:ln>
            </p:spPr>
            <p:txBody>
              <a:bodyPr wrap="none" lIns="90181" tIns="46761" rIns="90181" bIns="46761">
                <a:spAutoFit/>
              </a:bodyPr>
              <a:lstStyle/>
              <a:p>
                <a:endParaRPr lang="en-US"/>
              </a:p>
            </p:txBody>
          </p:sp>
          <p:sp>
            <p:nvSpPr>
              <p:cNvPr id="18451" name="Line 898"/>
              <p:cNvSpPr>
                <a:spLocks noChangeShapeType="1"/>
              </p:cNvSpPr>
              <p:nvPr/>
            </p:nvSpPr>
            <p:spPr bwMode="auto">
              <a:xfrm>
                <a:off x="4173" y="3516"/>
                <a:ext cx="4" cy="0"/>
              </a:xfrm>
              <a:prstGeom prst="line">
                <a:avLst/>
              </a:prstGeom>
              <a:noFill/>
              <a:ln w="12700">
                <a:solidFill>
                  <a:srgbClr val="000000"/>
                </a:solidFill>
                <a:round/>
                <a:headEnd/>
                <a:tailEnd/>
              </a:ln>
            </p:spPr>
            <p:txBody>
              <a:bodyPr wrap="none" lIns="90181" tIns="46761" rIns="90181" bIns="46761">
                <a:spAutoFit/>
              </a:bodyPr>
              <a:lstStyle/>
              <a:p>
                <a:endParaRPr lang="en-US"/>
              </a:p>
            </p:txBody>
          </p:sp>
          <p:sp>
            <p:nvSpPr>
              <p:cNvPr id="18452" name="Line 899"/>
              <p:cNvSpPr>
                <a:spLocks noChangeShapeType="1"/>
              </p:cNvSpPr>
              <p:nvPr/>
            </p:nvSpPr>
            <p:spPr bwMode="auto">
              <a:xfrm>
                <a:off x="4173" y="3489"/>
                <a:ext cx="4" cy="0"/>
              </a:xfrm>
              <a:prstGeom prst="line">
                <a:avLst/>
              </a:prstGeom>
              <a:noFill/>
              <a:ln w="12700">
                <a:solidFill>
                  <a:srgbClr val="000000"/>
                </a:solidFill>
                <a:round/>
                <a:headEnd/>
                <a:tailEnd/>
              </a:ln>
            </p:spPr>
            <p:txBody>
              <a:bodyPr wrap="none" lIns="90181" tIns="46761" rIns="90181" bIns="46761">
                <a:spAutoFit/>
              </a:bodyPr>
              <a:lstStyle/>
              <a:p>
                <a:endParaRPr lang="en-US"/>
              </a:p>
            </p:txBody>
          </p:sp>
          <p:sp>
            <p:nvSpPr>
              <p:cNvPr id="18453" name="Line 900"/>
              <p:cNvSpPr>
                <a:spLocks noChangeShapeType="1"/>
              </p:cNvSpPr>
              <p:nvPr/>
            </p:nvSpPr>
            <p:spPr bwMode="auto">
              <a:xfrm>
                <a:off x="4173" y="3463"/>
                <a:ext cx="4" cy="0"/>
              </a:xfrm>
              <a:prstGeom prst="line">
                <a:avLst/>
              </a:prstGeom>
              <a:noFill/>
              <a:ln w="12700">
                <a:solidFill>
                  <a:srgbClr val="000000"/>
                </a:solidFill>
                <a:round/>
                <a:headEnd/>
                <a:tailEnd/>
              </a:ln>
            </p:spPr>
            <p:txBody>
              <a:bodyPr wrap="none" lIns="90181" tIns="46761" rIns="90181" bIns="46761">
                <a:spAutoFit/>
              </a:bodyPr>
              <a:lstStyle/>
              <a:p>
                <a:endParaRPr lang="en-US"/>
              </a:p>
            </p:txBody>
          </p:sp>
          <p:sp>
            <p:nvSpPr>
              <p:cNvPr id="18454" name="Line 901"/>
              <p:cNvSpPr>
                <a:spLocks noChangeShapeType="1"/>
              </p:cNvSpPr>
              <p:nvPr/>
            </p:nvSpPr>
            <p:spPr bwMode="auto">
              <a:xfrm>
                <a:off x="4173" y="3437"/>
                <a:ext cx="4" cy="0"/>
              </a:xfrm>
              <a:prstGeom prst="line">
                <a:avLst/>
              </a:prstGeom>
              <a:noFill/>
              <a:ln w="12700">
                <a:solidFill>
                  <a:srgbClr val="000000"/>
                </a:solidFill>
                <a:round/>
                <a:headEnd/>
                <a:tailEnd/>
              </a:ln>
            </p:spPr>
            <p:txBody>
              <a:bodyPr wrap="none" lIns="90181" tIns="46761" rIns="90181" bIns="46761">
                <a:spAutoFit/>
              </a:bodyPr>
              <a:lstStyle/>
              <a:p>
                <a:endParaRPr lang="en-US"/>
              </a:p>
            </p:txBody>
          </p:sp>
          <p:sp>
            <p:nvSpPr>
              <p:cNvPr id="18455" name="Line 902"/>
              <p:cNvSpPr>
                <a:spLocks noChangeShapeType="1"/>
              </p:cNvSpPr>
              <p:nvPr/>
            </p:nvSpPr>
            <p:spPr bwMode="auto">
              <a:xfrm>
                <a:off x="4173" y="3410"/>
                <a:ext cx="4" cy="0"/>
              </a:xfrm>
              <a:prstGeom prst="line">
                <a:avLst/>
              </a:prstGeom>
              <a:noFill/>
              <a:ln w="12700">
                <a:solidFill>
                  <a:srgbClr val="000000"/>
                </a:solidFill>
                <a:round/>
                <a:headEnd/>
                <a:tailEnd/>
              </a:ln>
            </p:spPr>
            <p:txBody>
              <a:bodyPr wrap="none" lIns="90181" tIns="46761" rIns="90181" bIns="46761">
                <a:spAutoFit/>
              </a:bodyPr>
              <a:lstStyle/>
              <a:p>
                <a:endParaRPr lang="en-US"/>
              </a:p>
            </p:txBody>
          </p:sp>
          <p:sp>
            <p:nvSpPr>
              <p:cNvPr id="18456" name="Line 903"/>
              <p:cNvSpPr>
                <a:spLocks noChangeShapeType="1"/>
              </p:cNvSpPr>
              <p:nvPr/>
            </p:nvSpPr>
            <p:spPr bwMode="auto">
              <a:xfrm>
                <a:off x="4173" y="3385"/>
                <a:ext cx="4" cy="0"/>
              </a:xfrm>
              <a:prstGeom prst="line">
                <a:avLst/>
              </a:prstGeom>
              <a:noFill/>
              <a:ln w="12700">
                <a:solidFill>
                  <a:srgbClr val="000000"/>
                </a:solidFill>
                <a:round/>
                <a:headEnd/>
                <a:tailEnd/>
              </a:ln>
            </p:spPr>
            <p:txBody>
              <a:bodyPr wrap="none" lIns="90181" tIns="46761" rIns="90181" bIns="46761">
                <a:spAutoFit/>
              </a:bodyPr>
              <a:lstStyle/>
              <a:p>
                <a:endParaRPr lang="en-US"/>
              </a:p>
            </p:txBody>
          </p:sp>
          <p:sp>
            <p:nvSpPr>
              <p:cNvPr id="18457" name="Line 904"/>
              <p:cNvSpPr>
                <a:spLocks noChangeShapeType="1"/>
              </p:cNvSpPr>
              <p:nvPr/>
            </p:nvSpPr>
            <p:spPr bwMode="auto">
              <a:xfrm>
                <a:off x="4173" y="3359"/>
                <a:ext cx="4" cy="0"/>
              </a:xfrm>
              <a:prstGeom prst="line">
                <a:avLst/>
              </a:prstGeom>
              <a:noFill/>
              <a:ln w="12700">
                <a:solidFill>
                  <a:srgbClr val="000000"/>
                </a:solidFill>
                <a:round/>
                <a:headEnd/>
                <a:tailEnd/>
              </a:ln>
            </p:spPr>
            <p:txBody>
              <a:bodyPr wrap="none" lIns="90181" tIns="46761" rIns="90181" bIns="46761">
                <a:spAutoFit/>
              </a:bodyPr>
              <a:lstStyle/>
              <a:p>
                <a:endParaRPr lang="en-US"/>
              </a:p>
            </p:txBody>
          </p:sp>
          <p:sp>
            <p:nvSpPr>
              <p:cNvPr id="18458" name="Line 905"/>
              <p:cNvSpPr>
                <a:spLocks noChangeShapeType="1"/>
              </p:cNvSpPr>
              <p:nvPr/>
            </p:nvSpPr>
            <p:spPr bwMode="auto">
              <a:xfrm>
                <a:off x="4173" y="3332"/>
                <a:ext cx="4" cy="0"/>
              </a:xfrm>
              <a:prstGeom prst="line">
                <a:avLst/>
              </a:prstGeom>
              <a:noFill/>
              <a:ln w="12700">
                <a:solidFill>
                  <a:srgbClr val="000000"/>
                </a:solidFill>
                <a:round/>
                <a:headEnd/>
                <a:tailEnd/>
              </a:ln>
            </p:spPr>
            <p:txBody>
              <a:bodyPr wrap="none" lIns="90181" tIns="46761" rIns="90181" bIns="46761">
                <a:spAutoFit/>
              </a:bodyPr>
              <a:lstStyle/>
              <a:p>
                <a:endParaRPr lang="en-US"/>
              </a:p>
            </p:txBody>
          </p:sp>
          <p:sp>
            <p:nvSpPr>
              <p:cNvPr id="18459" name="Line 906"/>
              <p:cNvSpPr>
                <a:spLocks noChangeShapeType="1"/>
              </p:cNvSpPr>
              <p:nvPr/>
            </p:nvSpPr>
            <p:spPr bwMode="auto">
              <a:xfrm>
                <a:off x="4173" y="3305"/>
                <a:ext cx="4" cy="0"/>
              </a:xfrm>
              <a:prstGeom prst="line">
                <a:avLst/>
              </a:prstGeom>
              <a:noFill/>
              <a:ln w="12700">
                <a:solidFill>
                  <a:srgbClr val="000000"/>
                </a:solidFill>
                <a:round/>
                <a:headEnd/>
                <a:tailEnd/>
              </a:ln>
            </p:spPr>
            <p:txBody>
              <a:bodyPr wrap="none" lIns="90181" tIns="46761" rIns="90181" bIns="46761">
                <a:spAutoFit/>
              </a:bodyPr>
              <a:lstStyle/>
              <a:p>
                <a:endParaRPr lang="en-US"/>
              </a:p>
            </p:txBody>
          </p:sp>
          <p:sp>
            <p:nvSpPr>
              <p:cNvPr id="18460" name="Line 907"/>
              <p:cNvSpPr>
                <a:spLocks noChangeShapeType="1"/>
              </p:cNvSpPr>
              <p:nvPr/>
            </p:nvSpPr>
            <p:spPr bwMode="auto">
              <a:xfrm>
                <a:off x="4173" y="3281"/>
                <a:ext cx="4" cy="0"/>
              </a:xfrm>
              <a:prstGeom prst="line">
                <a:avLst/>
              </a:prstGeom>
              <a:noFill/>
              <a:ln w="12700">
                <a:solidFill>
                  <a:srgbClr val="000000"/>
                </a:solidFill>
                <a:round/>
                <a:headEnd/>
                <a:tailEnd/>
              </a:ln>
            </p:spPr>
            <p:txBody>
              <a:bodyPr wrap="none" lIns="90181" tIns="46761" rIns="90181" bIns="46761">
                <a:spAutoFit/>
              </a:bodyPr>
              <a:lstStyle/>
              <a:p>
                <a:endParaRPr lang="en-US"/>
              </a:p>
            </p:txBody>
          </p:sp>
          <p:sp>
            <p:nvSpPr>
              <p:cNvPr id="18461" name="Line 908"/>
              <p:cNvSpPr>
                <a:spLocks noChangeShapeType="1"/>
              </p:cNvSpPr>
              <p:nvPr/>
            </p:nvSpPr>
            <p:spPr bwMode="auto">
              <a:xfrm>
                <a:off x="4173" y="3253"/>
                <a:ext cx="4" cy="0"/>
              </a:xfrm>
              <a:prstGeom prst="line">
                <a:avLst/>
              </a:prstGeom>
              <a:noFill/>
              <a:ln w="12700">
                <a:solidFill>
                  <a:srgbClr val="000000"/>
                </a:solidFill>
                <a:round/>
                <a:headEnd/>
                <a:tailEnd/>
              </a:ln>
            </p:spPr>
            <p:txBody>
              <a:bodyPr wrap="none" lIns="90181" tIns="46761" rIns="90181" bIns="46761">
                <a:spAutoFit/>
              </a:bodyPr>
              <a:lstStyle/>
              <a:p>
                <a:endParaRPr lang="en-US"/>
              </a:p>
            </p:txBody>
          </p:sp>
          <p:sp>
            <p:nvSpPr>
              <p:cNvPr id="18462" name="Line 909"/>
              <p:cNvSpPr>
                <a:spLocks noChangeShapeType="1"/>
              </p:cNvSpPr>
              <p:nvPr/>
            </p:nvSpPr>
            <p:spPr bwMode="auto">
              <a:xfrm>
                <a:off x="4173" y="3228"/>
                <a:ext cx="4" cy="0"/>
              </a:xfrm>
              <a:prstGeom prst="line">
                <a:avLst/>
              </a:prstGeom>
              <a:noFill/>
              <a:ln w="12700">
                <a:solidFill>
                  <a:srgbClr val="000000"/>
                </a:solidFill>
                <a:round/>
                <a:headEnd/>
                <a:tailEnd/>
              </a:ln>
            </p:spPr>
            <p:txBody>
              <a:bodyPr wrap="none" lIns="90181" tIns="46761" rIns="90181" bIns="46761">
                <a:spAutoFit/>
              </a:bodyPr>
              <a:lstStyle/>
              <a:p>
                <a:endParaRPr lang="en-US"/>
              </a:p>
            </p:txBody>
          </p:sp>
          <p:sp>
            <p:nvSpPr>
              <p:cNvPr id="18463" name="Line 910"/>
              <p:cNvSpPr>
                <a:spLocks noChangeShapeType="1"/>
              </p:cNvSpPr>
              <p:nvPr/>
            </p:nvSpPr>
            <p:spPr bwMode="auto">
              <a:xfrm>
                <a:off x="4173" y="3201"/>
                <a:ext cx="4" cy="0"/>
              </a:xfrm>
              <a:prstGeom prst="line">
                <a:avLst/>
              </a:prstGeom>
              <a:noFill/>
              <a:ln w="12700">
                <a:solidFill>
                  <a:srgbClr val="000000"/>
                </a:solidFill>
                <a:round/>
                <a:headEnd/>
                <a:tailEnd/>
              </a:ln>
            </p:spPr>
            <p:txBody>
              <a:bodyPr wrap="none" lIns="90181" tIns="46761" rIns="90181" bIns="46761">
                <a:spAutoFit/>
              </a:bodyPr>
              <a:lstStyle/>
              <a:p>
                <a:endParaRPr lang="en-US"/>
              </a:p>
            </p:txBody>
          </p:sp>
          <p:sp>
            <p:nvSpPr>
              <p:cNvPr id="18464" name="Line 911"/>
              <p:cNvSpPr>
                <a:spLocks noChangeShapeType="1"/>
              </p:cNvSpPr>
              <p:nvPr/>
            </p:nvSpPr>
            <p:spPr bwMode="auto">
              <a:xfrm>
                <a:off x="4173" y="3175"/>
                <a:ext cx="4" cy="0"/>
              </a:xfrm>
              <a:prstGeom prst="line">
                <a:avLst/>
              </a:prstGeom>
              <a:noFill/>
              <a:ln w="12700">
                <a:solidFill>
                  <a:srgbClr val="000000"/>
                </a:solidFill>
                <a:round/>
                <a:headEnd/>
                <a:tailEnd/>
              </a:ln>
            </p:spPr>
            <p:txBody>
              <a:bodyPr wrap="none" lIns="90181" tIns="46761" rIns="90181" bIns="46761">
                <a:spAutoFit/>
              </a:bodyPr>
              <a:lstStyle/>
              <a:p>
                <a:endParaRPr lang="en-US"/>
              </a:p>
            </p:txBody>
          </p:sp>
          <p:sp>
            <p:nvSpPr>
              <p:cNvPr id="18465" name="Line 912"/>
              <p:cNvSpPr>
                <a:spLocks noChangeShapeType="1"/>
              </p:cNvSpPr>
              <p:nvPr/>
            </p:nvSpPr>
            <p:spPr bwMode="auto">
              <a:xfrm>
                <a:off x="4173" y="3149"/>
                <a:ext cx="4" cy="0"/>
              </a:xfrm>
              <a:prstGeom prst="line">
                <a:avLst/>
              </a:prstGeom>
              <a:noFill/>
              <a:ln w="12700">
                <a:solidFill>
                  <a:srgbClr val="000000"/>
                </a:solidFill>
                <a:round/>
                <a:headEnd/>
                <a:tailEnd/>
              </a:ln>
            </p:spPr>
            <p:txBody>
              <a:bodyPr wrap="none" lIns="90181" tIns="46761" rIns="90181" bIns="46761">
                <a:spAutoFit/>
              </a:bodyPr>
              <a:lstStyle/>
              <a:p>
                <a:endParaRPr lang="en-US"/>
              </a:p>
            </p:txBody>
          </p:sp>
          <p:sp>
            <p:nvSpPr>
              <p:cNvPr id="18466" name="Line 913"/>
              <p:cNvSpPr>
                <a:spLocks noChangeShapeType="1"/>
              </p:cNvSpPr>
              <p:nvPr/>
            </p:nvSpPr>
            <p:spPr bwMode="auto">
              <a:xfrm>
                <a:off x="4173" y="3122"/>
                <a:ext cx="4" cy="0"/>
              </a:xfrm>
              <a:prstGeom prst="line">
                <a:avLst/>
              </a:prstGeom>
              <a:noFill/>
              <a:ln w="12700">
                <a:solidFill>
                  <a:srgbClr val="000000"/>
                </a:solidFill>
                <a:round/>
                <a:headEnd/>
                <a:tailEnd/>
              </a:ln>
            </p:spPr>
            <p:txBody>
              <a:bodyPr wrap="none" lIns="90181" tIns="46761" rIns="90181" bIns="46761">
                <a:spAutoFit/>
              </a:bodyPr>
              <a:lstStyle/>
              <a:p>
                <a:endParaRPr lang="en-US"/>
              </a:p>
            </p:txBody>
          </p:sp>
          <p:sp>
            <p:nvSpPr>
              <p:cNvPr id="18467" name="Line 914"/>
              <p:cNvSpPr>
                <a:spLocks noChangeShapeType="1"/>
              </p:cNvSpPr>
              <p:nvPr/>
            </p:nvSpPr>
            <p:spPr bwMode="auto">
              <a:xfrm>
                <a:off x="4173" y="3097"/>
                <a:ext cx="4" cy="0"/>
              </a:xfrm>
              <a:prstGeom prst="line">
                <a:avLst/>
              </a:prstGeom>
              <a:noFill/>
              <a:ln w="12700">
                <a:solidFill>
                  <a:srgbClr val="000000"/>
                </a:solidFill>
                <a:round/>
                <a:headEnd/>
                <a:tailEnd/>
              </a:ln>
            </p:spPr>
            <p:txBody>
              <a:bodyPr wrap="none" lIns="90181" tIns="46761" rIns="90181" bIns="46761">
                <a:spAutoFit/>
              </a:bodyPr>
              <a:lstStyle/>
              <a:p>
                <a:endParaRPr lang="en-US"/>
              </a:p>
            </p:txBody>
          </p:sp>
          <p:sp>
            <p:nvSpPr>
              <p:cNvPr id="18468" name="Line 915"/>
              <p:cNvSpPr>
                <a:spLocks noChangeShapeType="1"/>
              </p:cNvSpPr>
              <p:nvPr/>
            </p:nvSpPr>
            <p:spPr bwMode="auto">
              <a:xfrm>
                <a:off x="4173" y="3071"/>
                <a:ext cx="4" cy="0"/>
              </a:xfrm>
              <a:prstGeom prst="line">
                <a:avLst/>
              </a:prstGeom>
              <a:noFill/>
              <a:ln w="12700">
                <a:solidFill>
                  <a:srgbClr val="000000"/>
                </a:solidFill>
                <a:round/>
                <a:headEnd/>
                <a:tailEnd/>
              </a:ln>
            </p:spPr>
            <p:txBody>
              <a:bodyPr wrap="none" lIns="90181" tIns="46761" rIns="90181" bIns="46761">
                <a:spAutoFit/>
              </a:bodyPr>
              <a:lstStyle/>
              <a:p>
                <a:endParaRPr lang="en-US"/>
              </a:p>
            </p:txBody>
          </p:sp>
          <p:sp>
            <p:nvSpPr>
              <p:cNvPr id="18469" name="Line 916"/>
              <p:cNvSpPr>
                <a:spLocks noChangeShapeType="1"/>
              </p:cNvSpPr>
              <p:nvPr/>
            </p:nvSpPr>
            <p:spPr bwMode="auto">
              <a:xfrm>
                <a:off x="4173" y="3044"/>
                <a:ext cx="4" cy="0"/>
              </a:xfrm>
              <a:prstGeom prst="line">
                <a:avLst/>
              </a:prstGeom>
              <a:noFill/>
              <a:ln w="12700">
                <a:solidFill>
                  <a:srgbClr val="000000"/>
                </a:solidFill>
                <a:round/>
                <a:headEnd/>
                <a:tailEnd/>
              </a:ln>
            </p:spPr>
            <p:txBody>
              <a:bodyPr wrap="none" lIns="90181" tIns="46761" rIns="90181" bIns="46761">
                <a:spAutoFit/>
              </a:bodyPr>
              <a:lstStyle/>
              <a:p>
                <a:endParaRPr lang="en-US"/>
              </a:p>
            </p:txBody>
          </p:sp>
          <p:sp>
            <p:nvSpPr>
              <p:cNvPr id="18470" name="Line 917"/>
              <p:cNvSpPr>
                <a:spLocks noChangeShapeType="1"/>
              </p:cNvSpPr>
              <p:nvPr/>
            </p:nvSpPr>
            <p:spPr bwMode="auto">
              <a:xfrm>
                <a:off x="4173" y="3017"/>
                <a:ext cx="4" cy="0"/>
              </a:xfrm>
              <a:prstGeom prst="line">
                <a:avLst/>
              </a:prstGeom>
              <a:noFill/>
              <a:ln w="12700">
                <a:solidFill>
                  <a:srgbClr val="000000"/>
                </a:solidFill>
                <a:round/>
                <a:headEnd/>
                <a:tailEnd/>
              </a:ln>
            </p:spPr>
            <p:txBody>
              <a:bodyPr wrap="none" lIns="90181" tIns="46761" rIns="90181" bIns="46761">
                <a:spAutoFit/>
              </a:bodyPr>
              <a:lstStyle/>
              <a:p>
                <a:endParaRPr lang="en-US"/>
              </a:p>
            </p:txBody>
          </p:sp>
          <p:sp>
            <p:nvSpPr>
              <p:cNvPr id="18471" name="Line 918"/>
              <p:cNvSpPr>
                <a:spLocks noChangeShapeType="1"/>
              </p:cNvSpPr>
              <p:nvPr/>
            </p:nvSpPr>
            <p:spPr bwMode="auto">
              <a:xfrm>
                <a:off x="4173" y="2991"/>
                <a:ext cx="4" cy="0"/>
              </a:xfrm>
              <a:prstGeom prst="line">
                <a:avLst/>
              </a:prstGeom>
              <a:noFill/>
              <a:ln w="12700">
                <a:solidFill>
                  <a:srgbClr val="000000"/>
                </a:solidFill>
                <a:round/>
                <a:headEnd/>
                <a:tailEnd/>
              </a:ln>
            </p:spPr>
            <p:txBody>
              <a:bodyPr wrap="none" lIns="90181" tIns="46761" rIns="90181" bIns="46761">
                <a:spAutoFit/>
              </a:bodyPr>
              <a:lstStyle/>
              <a:p>
                <a:endParaRPr lang="en-US"/>
              </a:p>
            </p:txBody>
          </p:sp>
          <p:sp>
            <p:nvSpPr>
              <p:cNvPr id="18472" name="Line 919"/>
              <p:cNvSpPr>
                <a:spLocks noChangeShapeType="1"/>
              </p:cNvSpPr>
              <p:nvPr/>
            </p:nvSpPr>
            <p:spPr bwMode="auto">
              <a:xfrm>
                <a:off x="4173" y="2965"/>
                <a:ext cx="4" cy="0"/>
              </a:xfrm>
              <a:prstGeom prst="line">
                <a:avLst/>
              </a:prstGeom>
              <a:noFill/>
              <a:ln w="12700">
                <a:solidFill>
                  <a:srgbClr val="000000"/>
                </a:solidFill>
                <a:round/>
                <a:headEnd/>
                <a:tailEnd/>
              </a:ln>
            </p:spPr>
            <p:txBody>
              <a:bodyPr wrap="none" lIns="90181" tIns="46761" rIns="90181" bIns="46761">
                <a:spAutoFit/>
              </a:bodyPr>
              <a:lstStyle/>
              <a:p>
                <a:endParaRPr lang="en-US"/>
              </a:p>
            </p:txBody>
          </p:sp>
          <p:sp>
            <p:nvSpPr>
              <p:cNvPr id="18473" name="Line 920"/>
              <p:cNvSpPr>
                <a:spLocks noChangeShapeType="1"/>
              </p:cNvSpPr>
              <p:nvPr/>
            </p:nvSpPr>
            <p:spPr bwMode="auto">
              <a:xfrm>
                <a:off x="4173" y="2940"/>
                <a:ext cx="4" cy="0"/>
              </a:xfrm>
              <a:prstGeom prst="line">
                <a:avLst/>
              </a:prstGeom>
              <a:noFill/>
              <a:ln w="12700">
                <a:solidFill>
                  <a:srgbClr val="000000"/>
                </a:solidFill>
                <a:round/>
                <a:headEnd/>
                <a:tailEnd/>
              </a:ln>
            </p:spPr>
            <p:txBody>
              <a:bodyPr wrap="none" lIns="90181" tIns="46761" rIns="90181" bIns="46761">
                <a:spAutoFit/>
              </a:bodyPr>
              <a:lstStyle/>
              <a:p>
                <a:endParaRPr lang="en-US"/>
              </a:p>
            </p:txBody>
          </p:sp>
          <p:sp>
            <p:nvSpPr>
              <p:cNvPr id="18474" name="Line 921"/>
              <p:cNvSpPr>
                <a:spLocks noChangeShapeType="1"/>
              </p:cNvSpPr>
              <p:nvPr/>
            </p:nvSpPr>
            <p:spPr bwMode="auto">
              <a:xfrm>
                <a:off x="4173" y="2912"/>
                <a:ext cx="4" cy="0"/>
              </a:xfrm>
              <a:prstGeom prst="line">
                <a:avLst/>
              </a:prstGeom>
              <a:noFill/>
              <a:ln w="12700">
                <a:solidFill>
                  <a:srgbClr val="000000"/>
                </a:solidFill>
                <a:round/>
                <a:headEnd/>
                <a:tailEnd/>
              </a:ln>
            </p:spPr>
            <p:txBody>
              <a:bodyPr wrap="none" lIns="90181" tIns="46761" rIns="90181" bIns="46761">
                <a:spAutoFit/>
              </a:bodyPr>
              <a:lstStyle/>
              <a:p>
                <a:endParaRPr lang="en-US"/>
              </a:p>
            </p:txBody>
          </p:sp>
          <p:sp>
            <p:nvSpPr>
              <p:cNvPr id="18475" name="Line 922"/>
              <p:cNvSpPr>
                <a:spLocks noChangeShapeType="1"/>
              </p:cNvSpPr>
              <p:nvPr/>
            </p:nvSpPr>
            <p:spPr bwMode="auto">
              <a:xfrm>
                <a:off x="4173" y="2885"/>
                <a:ext cx="4" cy="0"/>
              </a:xfrm>
              <a:prstGeom prst="line">
                <a:avLst/>
              </a:prstGeom>
              <a:noFill/>
              <a:ln w="12700">
                <a:solidFill>
                  <a:srgbClr val="000000"/>
                </a:solidFill>
                <a:round/>
                <a:headEnd/>
                <a:tailEnd/>
              </a:ln>
            </p:spPr>
            <p:txBody>
              <a:bodyPr wrap="none" lIns="90181" tIns="46761" rIns="90181" bIns="46761">
                <a:spAutoFit/>
              </a:bodyPr>
              <a:lstStyle/>
              <a:p>
                <a:endParaRPr lang="en-US"/>
              </a:p>
            </p:txBody>
          </p:sp>
          <p:sp>
            <p:nvSpPr>
              <p:cNvPr id="18476" name="Line 923"/>
              <p:cNvSpPr>
                <a:spLocks noChangeShapeType="1"/>
              </p:cNvSpPr>
              <p:nvPr/>
            </p:nvSpPr>
            <p:spPr bwMode="auto">
              <a:xfrm>
                <a:off x="4173" y="2860"/>
                <a:ext cx="4" cy="0"/>
              </a:xfrm>
              <a:prstGeom prst="line">
                <a:avLst/>
              </a:prstGeom>
              <a:noFill/>
              <a:ln w="12700">
                <a:solidFill>
                  <a:srgbClr val="000000"/>
                </a:solidFill>
                <a:round/>
                <a:headEnd/>
                <a:tailEnd/>
              </a:ln>
            </p:spPr>
            <p:txBody>
              <a:bodyPr wrap="none" lIns="90181" tIns="46761" rIns="90181" bIns="46761">
                <a:spAutoFit/>
              </a:bodyPr>
              <a:lstStyle/>
              <a:p>
                <a:endParaRPr lang="en-US"/>
              </a:p>
            </p:txBody>
          </p:sp>
          <p:sp>
            <p:nvSpPr>
              <p:cNvPr id="18477" name="Line 924"/>
              <p:cNvSpPr>
                <a:spLocks noChangeShapeType="1"/>
              </p:cNvSpPr>
              <p:nvPr/>
            </p:nvSpPr>
            <p:spPr bwMode="auto">
              <a:xfrm>
                <a:off x="4173" y="2835"/>
                <a:ext cx="4" cy="0"/>
              </a:xfrm>
              <a:prstGeom prst="line">
                <a:avLst/>
              </a:prstGeom>
              <a:noFill/>
              <a:ln w="12700">
                <a:solidFill>
                  <a:srgbClr val="000000"/>
                </a:solidFill>
                <a:round/>
                <a:headEnd/>
                <a:tailEnd/>
              </a:ln>
            </p:spPr>
            <p:txBody>
              <a:bodyPr wrap="none" lIns="90181" tIns="46761" rIns="90181" bIns="46761">
                <a:spAutoFit/>
              </a:bodyPr>
              <a:lstStyle/>
              <a:p>
                <a:endParaRPr lang="en-US"/>
              </a:p>
            </p:txBody>
          </p:sp>
          <p:sp>
            <p:nvSpPr>
              <p:cNvPr id="18478" name="Line 925"/>
              <p:cNvSpPr>
                <a:spLocks noChangeShapeType="1"/>
              </p:cNvSpPr>
              <p:nvPr/>
            </p:nvSpPr>
            <p:spPr bwMode="auto">
              <a:xfrm>
                <a:off x="4173" y="2807"/>
                <a:ext cx="4" cy="0"/>
              </a:xfrm>
              <a:prstGeom prst="line">
                <a:avLst/>
              </a:prstGeom>
              <a:noFill/>
              <a:ln w="12700">
                <a:solidFill>
                  <a:srgbClr val="000000"/>
                </a:solidFill>
                <a:round/>
                <a:headEnd/>
                <a:tailEnd/>
              </a:ln>
            </p:spPr>
            <p:txBody>
              <a:bodyPr wrap="none" lIns="90181" tIns="46761" rIns="90181" bIns="46761">
                <a:spAutoFit/>
              </a:bodyPr>
              <a:lstStyle/>
              <a:p>
                <a:endParaRPr lang="en-US"/>
              </a:p>
            </p:txBody>
          </p:sp>
          <p:sp>
            <p:nvSpPr>
              <p:cNvPr id="18479" name="Line 926"/>
              <p:cNvSpPr>
                <a:spLocks noChangeShapeType="1"/>
              </p:cNvSpPr>
              <p:nvPr/>
            </p:nvSpPr>
            <p:spPr bwMode="auto">
              <a:xfrm>
                <a:off x="4173" y="2781"/>
                <a:ext cx="4" cy="0"/>
              </a:xfrm>
              <a:prstGeom prst="line">
                <a:avLst/>
              </a:prstGeom>
              <a:noFill/>
              <a:ln w="12700">
                <a:solidFill>
                  <a:srgbClr val="000000"/>
                </a:solidFill>
                <a:round/>
                <a:headEnd/>
                <a:tailEnd/>
              </a:ln>
            </p:spPr>
            <p:txBody>
              <a:bodyPr wrap="none" lIns="90181" tIns="46761" rIns="90181" bIns="46761">
                <a:spAutoFit/>
              </a:bodyPr>
              <a:lstStyle/>
              <a:p>
                <a:endParaRPr lang="en-US"/>
              </a:p>
            </p:txBody>
          </p:sp>
          <p:sp>
            <p:nvSpPr>
              <p:cNvPr id="18480" name="Line 927"/>
              <p:cNvSpPr>
                <a:spLocks noChangeShapeType="1"/>
              </p:cNvSpPr>
              <p:nvPr/>
            </p:nvSpPr>
            <p:spPr bwMode="auto">
              <a:xfrm>
                <a:off x="4173" y="2650"/>
                <a:ext cx="4" cy="0"/>
              </a:xfrm>
              <a:prstGeom prst="line">
                <a:avLst/>
              </a:prstGeom>
              <a:noFill/>
              <a:ln w="12700">
                <a:solidFill>
                  <a:srgbClr val="000000"/>
                </a:solidFill>
                <a:round/>
                <a:headEnd/>
                <a:tailEnd/>
              </a:ln>
            </p:spPr>
            <p:txBody>
              <a:bodyPr wrap="none" lIns="90181" tIns="46761" rIns="90181" bIns="46761">
                <a:spAutoFit/>
              </a:bodyPr>
              <a:lstStyle/>
              <a:p>
                <a:endParaRPr lang="en-US"/>
              </a:p>
            </p:txBody>
          </p:sp>
          <p:sp>
            <p:nvSpPr>
              <p:cNvPr id="18481" name="Line 928"/>
              <p:cNvSpPr>
                <a:spLocks noChangeShapeType="1"/>
              </p:cNvSpPr>
              <p:nvPr/>
            </p:nvSpPr>
            <p:spPr bwMode="auto">
              <a:xfrm>
                <a:off x="4173" y="2624"/>
                <a:ext cx="4" cy="0"/>
              </a:xfrm>
              <a:prstGeom prst="line">
                <a:avLst/>
              </a:prstGeom>
              <a:noFill/>
              <a:ln w="12700">
                <a:solidFill>
                  <a:srgbClr val="000000"/>
                </a:solidFill>
                <a:round/>
                <a:headEnd/>
                <a:tailEnd/>
              </a:ln>
            </p:spPr>
            <p:txBody>
              <a:bodyPr wrap="none" lIns="90181" tIns="46761" rIns="90181" bIns="46761">
                <a:spAutoFit/>
              </a:bodyPr>
              <a:lstStyle/>
              <a:p>
                <a:endParaRPr lang="en-US"/>
              </a:p>
            </p:txBody>
          </p:sp>
          <p:sp>
            <p:nvSpPr>
              <p:cNvPr id="18482" name="Line 929"/>
              <p:cNvSpPr>
                <a:spLocks noChangeShapeType="1"/>
              </p:cNvSpPr>
              <p:nvPr/>
            </p:nvSpPr>
            <p:spPr bwMode="auto">
              <a:xfrm>
                <a:off x="4173" y="2598"/>
                <a:ext cx="4" cy="0"/>
              </a:xfrm>
              <a:prstGeom prst="line">
                <a:avLst/>
              </a:prstGeom>
              <a:noFill/>
              <a:ln w="12700">
                <a:solidFill>
                  <a:srgbClr val="000000"/>
                </a:solidFill>
                <a:round/>
                <a:headEnd/>
                <a:tailEnd/>
              </a:ln>
            </p:spPr>
            <p:txBody>
              <a:bodyPr wrap="none" lIns="90181" tIns="46761" rIns="90181" bIns="46761">
                <a:spAutoFit/>
              </a:bodyPr>
              <a:lstStyle/>
              <a:p>
                <a:endParaRPr lang="en-US"/>
              </a:p>
            </p:txBody>
          </p:sp>
          <p:sp>
            <p:nvSpPr>
              <p:cNvPr id="18483" name="Line 930"/>
              <p:cNvSpPr>
                <a:spLocks noChangeShapeType="1"/>
              </p:cNvSpPr>
              <p:nvPr/>
            </p:nvSpPr>
            <p:spPr bwMode="auto">
              <a:xfrm flipV="1">
                <a:off x="4181" y="3643"/>
                <a:ext cx="0" cy="21"/>
              </a:xfrm>
              <a:prstGeom prst="line">
                <a:avLst/>
              </a:prstGeom>
              <a:noFill/>
              <a:ln w="12700">
                <a:solidFill>
                  <a:srgbClr val="000000"/>
                </a:solidFill>
                <a:round/>
                <a:headEnd/>
                <a:tailEnd/>
              </a:ln>
            </p:spPr>
            <p:txBody>
              <a:bodyPr wrap="none" lIns="90181" tIns="46761" rIns="90181" bIns="46761">
                <a:spAutoFit/>
              </a:bodyPr>
              <a:lstStyle/>
              <a:p>
                <a:endParaRPr lang="en-US"/>
              </a:p>
            </p:txBody>
          </p:sp>
          <p:sp>
            <p:nvSpPr>
              <p:cNvPr id="18484" name="Line 931"/>
              <p:cNvSpPr>
                <a:spLocks noChangeShapeType="1"/>
              </p:cNvSpPr>
              <p:nvPr/>
            </p:nvSpPr>
            <p:spPr bwMode="auto">
              <a:xfrm flipV="1">
                <a:off x="4225" y="3643"/>
                <a:ext cx="0" cy="21"/>
              </a:xfrm>
              <a:prstGeom prst="line">
                <a:avLst/>
              </a:prstGeom>
              <a:noFill/>
              <a:ln w="12700">
                <a:solidFill>
                  <a:srgbClr val="000000"/>
                </a:solidFill>
                <a:round/>
                <a:headEnd/>
                <a:tailEnd/>
              </a:ln>
            </p:spPr>
            <p:txBody>
              <a:bodyPr wrap="none" lIns="90181" tIns="46761" rIns="90181" bIns="46761">
                <a:spAutoFit/>
              </a:bodyPr>
              <a:lstStyle/>
              <a:p>
                <a:endParaRPr lang="en-US"/>
              </a:p>
            </p:txBody>
          </p:sp>
          <p:sp>
            <p:nvSpPr>
              <p:cNvPr id="18485" name="Line 932"/>
              <p:cNvSpPr>
                <a:spLocks noChangeShapeType="1"/>
              </p:cNvSpPr>
              <p:nvPr/>
            </p:nvSpPr>
            <p:spPr bwMode="auto">
              <a:xfrm flipV="1">
                <a:off x="4269" y="3643"/>
                <a:ext cx="0" cy="21"/>
              </a:xfrm>
              <a:prstGeom prst="line">
                <a:avLst/>
              </a:prstGeom>
              <a:noFill/>
              <a:ln w="12700">
                <a:solidFill>
                  <a:srgbClr val="000000"/>
                </a:solidFill>
                <a:round/>
                <a:headEnd/>
                <a:tailEnd/>
              </a:ln>
            </p:spPr>
            <p:txBody>
              <a:bodyPr wrap="none" lIns="90181" tIns="46761" rIns="90181" bIns="46761">
                <a:spAutoFit/>
              </a:bodyPr>
              <a:lstStyle/>
              <a:p>
                <a:endParaRPr lang="en-US"/>
              </a:p>
            </p:txBody>
          </p:sp>
          <p:sp>
            <p:nvSpPr>
              <p:cNvPr id="18486" name="Line 933"/>
              <p:cNvSpPr>
                <a:spLocks noChangeShapeType="1"/>
              </p:cNvSpPr>
              <p:nvPr/>
            </p:nvSpPr>
            <p:spPr bwMode="auto">
              <a:xfrm flipV="1">
                <a:off x="4313" y="3643"/>
                <a:ext cx="0" cy="21"/>
              </a:xfrm>
              <a:prstGeom prst="line">
                <a:avLst/>
              </a:prstGeom>
              <a:noFill/>
              <a:ln w="12700">
                <a:solidFill>
                  <a:srgbClr val="000000"/>
                </a:solidFill>
                <a:round/>
                <a:headEnd/>
                <a:tailEnd/>
              </a:ln>
            </p:spPr>
            <p:txBody>
              <a:bodyPr wrap="none" lIns="90181" tIns="46761" rIns="90181" bIns="46761">
                <a:spAutoFit/>
              </a:bodyPr>
              <a:lstStyle/>
              <a:p>
                <a:endParaRPr lang="en-US"/>
              </a:p>
            </p:txBody>
          </p:sp>
          <p:sp>
            <p:nvSpPr>
              <p:cNvPr id="18487" name="Line 934"/>
              <p:cNvSpPr>
                <a:spLocks noChangeShapeType="1"/>
              </p:cNvSpPr>
              <p:nvPr/>
            </p:nvSpPr>
            <p:spPr bwMode="auto">
              <a:xfrm flipV="1">
                <a:off x="4357" y="3643"/>
                <a:ext cx="0" cy="21"/>
              </a:xfrm>
              <a:prstGeom prst="line">
                <a:avLst/>
              </a:prstGeom>
              <a:noFill/>
              <a:ln w="12700">
                <a:solidFill>
                  <a:srgbClr val="000000"/>
                </a:solidFill>
                <a:round/>
                <a:headEnd/>
                <a:tailEnd/>
              </a:ln>
            </p:spPr>
            <p:txBody>
              <a:bodyPr wrap="none" lIns="90181" tIns="46761" rIns="90181" bIns="46761">
                <a:spAutoFit/>
              </a:bodyPr>
              <a:lstStyle/>
              <a:p>
                <a:endParaRPr lang="en-US"/>
              </a:p>
            </p:txBody>
          </p:sp>
          <p:sp>
            <p:nvSpPr>
              <p:cNvPr id="18488" name="Line 935"/>
              <p:cNvSpPr>
                <a:spLocks noChangeShapeType="1"/>
              </p:cNvSpPr>
              <p:nvPr/>
            </p:nvSpPr>
            <p:spPr bwMode="auto">
              <a:xfrm flipV="1">
                <a:off x="4401" y="3643"/>
                <a:ext cx="0" cy="21"/>
              </a:xfrm>
              <a:prstGeom prst="line">
                <a:avLst/>
              </a:prstGeom>
              <a:noFill/>
              <a:ln w="12700">
                <a:solidFill>
                  <a:srgbClr val="000000"/>
                </a:solidFill>
                <a:round/>
                <a:headEnd/>
                <a:tailEnd/>
              </a:ln>
            </p:spPr>
            <p:txBody>
              <a:bodyPr wrap="none" lIns="90181" tIns="46761" rIns="90181" bIns="46761">
                <a:spAutoFit/>
              </a:bodyPr>
              <a:lstStyle/>
              <a:p>
                <a:endParaRPr lang="en-US"/>
              </a:p>
            </p:txBody>
          </p:sp>
          <p:sp>
            <p:nvSpPr>
              <p:cNvPr id="18489" name="Line 936"/>
              <p:cNvSpPr>
                <a:spLocks noChangeShapeType="1"/>
              </p:cNvSpPr>
              <p:nvPr/>
            </p:nvSpPr>
            <p:spPr bwMode="auto">
              <a:xfrm flipV="1">
                <a:off x="4444" y="3643"/>
                <a:ext cx="0" cy="21"/>
              </a:xfrm>
              <a:prstGeom prst="line">
                <a:avLst/>
              </a:prstGeom>
              <a:noFill/>
              <a:ln w="12700">
                <a:solidFill>
                  <a:srgbClr val="000000"/>
                </a:solidFill>
                <a:round/>
                <a:headEnd/>
                <a:tailEnd/>
              </a:ln>
            </p:spPr>
            <p:txBody>
              <a:bodyPr wrap="none" lIns="90181" tIns="46761" rIns="90181" bIns="46761">
                <a:spAutoFit/>
              </a:bodyPr>
              <a:lstStyle/>
              <a:p>
                <a:endParaRPr lang="en-US"/>
              </a:p>
            </p:txBody>
          </p:sp>
          <p:sp>
            <p:nvSpPr>
              <p:cNvPr id="18490" name="Line 937"/>
              <p:cNvSpPr>
                <a:spLocks noChangeShapeType="1"/>
              </p:cNvSpPr>
              <p:nvPr/>
            </p:nvSpPr>
            <p:spPr bwMode="auto">
              <a:xfrm flipV="1">
                <a:off x="4488" y="3643"/>
                <a:ext cx="0" cy="21"/>
              </a:xfrm>
              <a:prstGeom prst="line">
                <a:avLst/>
              </a:prstGeom>
              <a:noFill/>
              <a:ln w="12700">
                <a:solidFill>
                  <a:srgbClr val="000000"/>
                </a:solidFill>
                <a:round/>
                <a:headEnd/>
                <a:tailEnd/>
              </a:ln>
            </p:spPr>
            <p:txBody>
              <a:bodyPr wrap="none" lIns="90181" tIns="46761" rIns="90181" bIns="46761">
                <a:spAutoFit/>
              </a:bodyPr>
              <a:lstStyle/>
              <a:p>
                <a:endParaRPr lang="en-US"/>
              </a:p>
            </p:txBody>
          </p:sp>
          <p:sp>
            <p:nvSpPr>
              <p:cNvPr id="18491" name="Line 938"/>
              <p:cNvSpPr>
                <a:spLocks noChangeShapeType="1"/>
              </p:cNvSpPr>
              <p:nvPr/>
            </p:nvSpPr>
            <p:spPr bwMode="auto">
              <a:xfrm flipV="1">
                <a:off x="4533" y="3643"/>
                <a:ext cx="0" cy="21"/>
              </a:xfrm>
              <a:prstGeom prst="line">
                <a:avLst/>
              </a:prstGeom>
              <a:noFill/>
              <a:ln w="12700">
                <a:solidFill>
                  <a:srgbClr val="000000"/>
                </a:solidFill>
                <a:round/>
                <a:headEnd/>
                <a:tailEnd/>
              </a:ln>
            </p:spPr>
            <p:txBody>
              <a:bodyPr wrap="none" lIns="90181" tIns="46761" rIns="90181" bIns="46761">
                <a:spAutoFit/>
              </a:bodyPr>
              <a:lstStyle/>
              <a:p>
                <a:endParaRPr lang="en-US"/>
              </a:p>
            </p:txBody>
          </p:sp>
          <p:sp>
            <p:nvSpPr>
              <p:cNvPr id="18492" name="Line 939"/>
              <p:cNvSpPr>
                <a:spLocks noChangeShapeType="1"/>
              </p:cNvSpPr>
              <p:nvPr/>
            </p:nvSpPr>
            <p:spPr bwMode="auto">
              <a:xfrm flipV="1">
                <a:off x="4575" y="3643"/>
                <a:ext cx="0" cy="21"/>
              </a:xfrm>
              <a:prstGeom prst="line">
                <a:avLst/>
              </a:prstGeom>
              <a:noFill/>
              <a:ln w="12700">
                <a:solidFill>
                  <a:srgbClr val="000000"/>
                </a:solidFill>
                <a:round/>
                <a:headEnd/>
                <a:tailEnd/>
              </a:ln>
            </p:spPr>
            <p:txBody>
              <a:bodyPr wrap="none" lIns="90181" tIns="46761" rIns="90181" bIns="46761">
                <a:spAutoFit/>
              </a:bodyPr>
              <a:lstStyle/>
              <a:p>
                <a:endParaRPr lang="en-US"/>
              </a:p>
            </p:txBody>
          </p:sp>
          <p:sp>
            <p:nvSpPr>
              <p:cNvPr id="18493" name="Line 940"/>
              <p:cNvSpPr>
                <a:spLocks noChangeShapeType="1"/>
              </p:cNvSpPr>
              <p:nvPr/>
            </p:nvSpPr>
            <p:spPr bwMode="auto">
              <a:xfrm flipV="1">
                <a:off x="4619" y="3643"/>
                <a:ext cx="0" cy="21"/>
              </a:xfrm>
              <a:prstGeom prst="line">
                <a:avLst/>
              </a:prstGeom>
              <a:noFill/>
              <a:ln w="12700">
                <a:solidFill>
                  <a:srgbClr val="000000"/>
                </a:solidFill>
                <a:round/>
                <a:headEnd/>
                <a:tailEnd/>
              </a:ln>
            </p:spPr>
            <p:txBody>
              <a:bodyPr wrap="none" lIns="90181" tIns="46761" rIns="90181" bIns="46761">
                <a:spAutoFit/>
              </a:bodyPr>
              <a:lstStyle/>
              <a:p>
                <a:endParaRPr lang="en-US"/>
              </a:p>
            </p:txBody>
          </p:sp>
          <p:sp>
            <p:nvSpPr>
              <p:cNvPr id="18494" name="Line 941"/>
              <p:cNvSpPr>
                <a:spLocks noChangeShapeType="1"/>
              </p:cNvSpPr>
              <p:nvPr/>
            </p:nvSpPr>
            <p:spPr bwMode="auto">
              <a:xfrm flipV="1">
                <a:off x="4662" y="3643"/>
                <a:ext cx="0" cy="21"/>
              </a:xfrm>
              <a:prstGeom prst="line">
                <a:avLst/>
              </a:prstGeom>
              <a:noFill/>
              <a:ln w="12700">
                <a:solidFill>
                  <a:srgbClr val="000000"/>
                </a:solidFill>
                <a:round/>
                <a:headEnd/>
                <a:tailEnd/>
              </a:ln>
            </p:spPr>
            <p:txBody>
              <a:bodyPr wrap="none" lIns="90181" tIns="46761" rIns="90181" bIns="46761">
                <a:spAutoFit/>
              </a:bodyPr>
              <a:lstStyle/>
              <a:p>
                <a:endParaRPr lang="en-US"/>
              </a:p>
            </p:txBody>
          </p:sp>
          <p:sp>
            <p:nvSpPr>
              <p:cNvPr id="18495" name="Line 942"/>
              <p:cNvSpPr>
                <a:spLocks noChangeShapeType="1"/>
              </p:cNvSpPr>
              <p:nvPr/>
            </p:nvSpPr>
            <p:spPr bwMode="auto">
              <a:xfrm flipV="1">
                <a:off x="4707" y="3643"/>
                <a:ext cx="0" cy="21"/>
              </a:xfrm>
              <a:prstGeom prst="line">
                <a:avLst/>
              </a:prstGeom>
              <a:noFill/>
              <a:ln w="12700">
                <a:solidFill>
                  <a:srgbClr val="000000"/>
                </a:solidFill>
                <a:round/>
                <a:headEnd/>
                <a:tailEnd/>
              </a:ln>
            </p:spPr>
            <p:txBody>
              <a:bodyPr wrap="none" lIns="90181" tIns="46761" rIns="90181" bIns="46761">
                <a:spAutoFit/>
              </a:bodyPr>
              <a:lstStyle/>
              <a:p>
                <a:endParaRPr lang="en-US"/>
              </a:p>
            </p:txBody>
          </p:sp>
          <p:sp>
            <p:nvSpPr>
              <p:cNvPr id="18496" name="Line 943"/>
              <p:cNvSpPr>
                <a:spLocks noChangeShapeType="1"/>
              </p:cNvSpPr>
              <p:nvPr/>
            </p:nvSpPr>
            <p:spPr bwMode="auto">
              <a:xfrm flipV="1">
                <a:off x="4750" y="3643"/>
                <a:ext cx="0" cy="21"/>
              </a:xfrm>
              <a:prstGeom prst="line">
                <a:avLst/>
              </a:prstGeom>
              <a:noFill/>
              <a:ln w="12700">
                <a:solidFill>
                  <a:srgbClr val="000000"/>
                </a:solidFill>
                <a:round/>
                <a:headEnd/>
                <a:tailEnd/>
              </a:ln>
            </p:spPr>
            <p:txBody>
              <a:bodyPr wrap="none" lIns="90181" tIns="46761" rIns="90181" bIns="46761">
                <a:spAutoFit/>
              </a:bodyPr>
              <a:lstStyle/>
              <a:p>
                <a:endParaRPr lang="en-US"/>
              </a:p>
            </p:txBody>
          </p:sp>
          <p:sp>
            <p:nvSpPr>
              <p:cNvPr id="18497" name="Line 944"/>
              <p:cNvSpPr>
                <a:spLocks noChangeShapeType="1"/>
              </p:cNvSpPr>
              <p:nvPr/>
            </p:nvSpPr>
            <p:spPr bwMode="auto">
              <a:xfrm flipV="1">
                <a:off x="4793" y="3643"/>
                <a:ext cx="0" cy="21"/>
              </a:xfrm>
              <a:prstGeom prst="line">
                <a:avLst/>
              </a:prstGeom>
              <a:noFill/>
              <a:ln w="12700">
                <a:solidFill>
                  <a:srgbClr val="000000"/>
                </a:solidFill>
                <a:round/>
                <a:headEnd/>
                <a:tailEnd/>
              </a:ln>
            </p:spPr>
            <p:txBody>
              <a:bodyPr wrap="none" lIns="90181" tIns="46761" rIns="90181" bIns="46761">
                <a:spAutoFit/>
              </a:bodyPr>
              <a:lstStyle/>
              <a:p>
                <a:endParaRPr lang="en-US"/>
              </a:p>
            </p:txBody>
          </p:sp>
          <p:sp>
            <p:nvSpPr>
              <p:cNvPr id="18498" name="Line 945"/>
              <p:cNvSpPr>
                <a:spLocks noChangeShapeType="1"/>
              </p:cNvSpPr>
              <p:nvPr/>
            </p:nvSpPr>
            <p:spPr bwMode="auto">
              <a:xfrm flipV="1">
                <a:off x="4837" y="3643"/>
                <a:ext cx="0" cy="21"/>
              </a:xfrm>
              <a:prstGeom prst="line">
                <a:avLst/>
              </a:prstGeom>
              <a:noFill/>
              <a:ln w="12700">
                <a:solidFill>
                  <a:srgbClr val="000000"/>
                </a:solidFill>
                <a:round/>
                <a:headEnd/>
                <a:tailEnd/>
              </a:ln>
            </p:spPr>
            <p:txBody>
              <a:bodyPr wrap="none" lIns="90181" tIns="46761" rIns="90181" bIns="46761">
                <a:spAutoFit/>
              </a:bodyPr>
              <a:lstStyle/>
              <a:p>
                <a:endParaRPr lang="en-US"/>
              </a:p>
            </p:txBody>
          </p:sp>
          <p:sp>
            <p:nvSpPr>
              <p:cNvPr id="18499" name="Line 946"/>
              <p:cNvSpPr>
                <a:spLocks noChangeShapeType="1"/>
              </p:cNvSpPr>
              <p:nvPr/>
            </p:nvSpPr>
            <p:spPr bwMode="auto">
              <a:xfrm flipV="1">
                <a:off x="4881" y="3643"/>
                <a:ext cx="0" cy="21"/>
              </a:xfrm>
              <a:prstGeom prst="line">
                <a:avLst/>
              </a:prstGeom>
              <a:noFill/>
              <a:ln w="12700">
                <a:solidFill>
                  <a:srgbClr val="000000"/>
                </a:solidFill>
                <a:round/>
                <a:headEnd/>
                <a:tailEnd/>
              </a:ln>
            </p:spPr>
            <p:txBody>
              <a:bodyPr wrap="none" lIns="90181" tIns="46761" rIns="90181" bIns="46761">
                <a:spAutoFit/>
              </a:bodyPr>
              <a:lstStyle/>
              <a:p>
                <a:endParaRPr lang="en-US"/>
              </a:p>
            </p:txBody>
          </p:sp>
          <p:sp>
            <p:nvSpPr>
              <p:cNvPr id="18500" name="Line 947"/>
              <p:cNvSpPr>
                <a:spLocks noChangeShapeType="1"/>
              </p:cNvSpPr>
              <p:nvPr/>
            </p:nvSpPr>
            <p:spPr bwMode="auto">
              <a:xfrm flipV="1">
                <a:off x="4925" y="3643"/>
                <a:ext cx="0" cy="21"/>
              </a:xfrm>
              <a:prstGeom prst="line">
                <a:avLst/>
              </a:prstGeom>
              <a:noFill/>
              <a:ln w="12700">
                <a:solidFill>
                  <a:srgbClr val="000000"/>
                </a:solidFill>
                <a:round/>
                <a:headEnd/>
                <a:tailEnd/>
              </a:ln>
            </p:spPr>
            <p:txBody>
              <a:bodyPr wrap="none" lIns="90181" tIns="46761" rIns="90181" bIns="46761">
                <a:spAutoFit/>
              </a:bodyPr>
              <a:lstStyle/>
              <a:p>
                <a:endParaRPr lang="en-US"/>
              </a:p>
            </p:txBody>
          </p:sp>
          <p:sp>
            <p:nvSpPr>
              <p:cNvPr id="18501" name="Line 948"/>
              <p:cNvSpPr>
                <a:spLocks noChangeShapeType="1"/>
              </p:cNvSpPr>
              <p:nvPr/>
            </p:nvSpPr>
            <p:spPr bwMode="auto">
              <a:xfrm flipV="1">
                <a:off x="4969" y="3643"/>
                <a:ext cx="0" cy="21"/>
              </a:xfrm>
              <a:prstGeom prst="line">
                <a:avLst/>
              </a:prstGeom>
              <a:noFill/>
              <a:ln w="12700">
                <a:solidFill>
                  <a:srgbClr val="000000"/>
                </a:solidFill>
                <a:round/>
                <a:headEnd/>
                <a:tailEnd/>
              </a:ln>
            </p:spPr>
            <p:txBody>
              <a:bodyPr wrap="none" lIns="90181" tIns="46761" rIns="90181" bIns="46761">
                <a:spAutoFit/>
              </a:bodyPr>
              <a:lstStyle/>
              <a:p>
                <a:endParaRPr lang="en-US"/>
              </a:p>
            </p:txBody>
          </p:sp>
          <p:sp>
            <p:nvSpPr>
              <p:cNvPr id="18502" name="Line 949"/>
              <p:cNvSpPr>
                <a:spLocks noChangeShapeType="1"/>
              </p:cNvSpPr>
              <p:nvPr/>
            </p:nvSpPr>
            <p:spPr bwMode="auto">
              <a:xfrm flipV="1">
                <a:off x="5012" y="3643"/>
                <a:ext cx="0" cy="21"/>
              </a:xfrm>
              <a:prstGeom prst="line">
                <a:avLst/>
              </a:prstGeom>
              <a:noFill/>
              <a:ln w="12700">
                <a:solidFill>
                  <a:srgbClr val="000000"/>
                </a:solidFill>
                <a:round/>
                <a:headEnd/>
                <a:tailEnd/>
              </a:ln>
            </p:spPr>
            <p:txBody>
              <a:bodyPr wrap="none" lIns="90181" tIns="46761" rIns="90181" bIns="46761">
                <a:spAutoFit/>
              </a:bodyPr>
              <a:lstStyle/>
              <a:p>
                <a:endParaRPr lang="en-US"/>
              </a:p>
            </p:txBody>
          </p:sp>
          <p:sp>
            <p:nvSpPr>
              <p:cNvPr id="18503" name="Line 950"/>
              <p:cNvSpPr>
                <a:spLocks noChangeShapeType="1"/>
              </p:cNvSpPr>
              <p:nvPr/>
            </p:nvSpPr>
            <p:spPr bwMode="auto">
              <a:xfrm flipV="1">
                <a:off x="5057" y="3643"/>
                <a:ext cx="0" cy="21"/>
              </a:xfrm>
              <a:prstGeom prst="line">
                <a:avLst/>
              </a:prstGeom>
              <a:noFill/>
              <a:ln w="12700">
                <a:solidFill>
                  <a:srgbClr val="000000"/>
                </a:solidFill>
                <a:round/>
                <a:headEnd/>
                <a:tailEnd/>
              </a:ln>
            </p:spPr>
            <p:txBody>
              <a:bodyPr wrap="none" lIns="90181" tIns="46761" rIns="90181" bIns="46761">
                <a:spAutoFit/>
              </a:bodyPr>
              <a:lstStyle/>
              <a:p>
                <a:endParaRPr lang="en-US"/>
              </a:p>
            </p:txBody>
          </p:sp>
          <p:sp>
            <p:nvSpPr>
              <p:cNvPr id="18504" name="Line 951"/>
              <p:cNvSpPr>
                <a:spLocks noChangeShapeType="1"/>
              </p:cNvSpPr>
              <p:nvPr/>
            </p:nvSpPr>
            <p:spPr bwMode="auto">
              <a:xfrm flipV="1">
                <a:off x="5100" y="3643"/>
                <a:ext cx="0" cy="21"/>
              </a:xfrm>
              <a:prstGeom prst="line">
                <a:avLst/>
              </a:prstGeom>
              <a:noFill/>
              <a:ln w="12700">
                <a:solidFill>
                  <a:srgbClr val="000000"/>
                </a:solidFill>
                <a:round/>
                <a:headEnd/>
                <a:tailEnd/>
              </a:ln>
            </p:spPr>
            <p:txBody>
              <a:bodyPr wrap="none" lIns="90181" tIns="46761" rIns="90181" bIns="46761">
                <a:spAutoFit/>
              </a:bodyPr>
              <a:lstStyle/>
              <a:p>
                <a:endParaRPr lang="en-US"/>
              </a:p>
            </p:txBody>
          </p:sp>
          <p:sp>
            <p:nvSpPr>
              <p:cNvPr id="18505" name="Line 952"/>
              <p:cNvSpPr>
                <a:spLocks noChangeShapeType="1"/>
              </p:cNvSpPr>
              <p:nvPr/>
            </p:nvSpPr>
            <p:spPr bwMode="auto">
              <a:xfrm flipV="1">
                <a:off x="5143" y="3643"/>
                <a:ext cx="0" cy="21"/>
              </a:xfrm>
              <a:prstGeom prst="line">
                <a:avLst/>
              </a:prstGeom>
              <a:noFill/>
              <a:ln w="12700">
                <a:solidFill>
                  <a:srgbClr val="000000"/>
                </a:solidFill>
                <a:round/>
                <a:headEnd/>
                <a:tailEnd/>
              </a:ln>
            </p:spPr>
            <p:txBody>
              <a:bodyPr wrap="none" lIns="90181" tIns="46761" rIns="90181" bIns="46761">
                <a:spAutoFit/>
              </a:bodyPr>
              <a:lstStyle/>
              <a:p>
                <a:endParaRPr lang="en-US"/>
              </a:p>
            </p:txBody>
          </p:sp>
          <p:sp>
            <p:nvSpPr>
              <p:cNvPr id="18506" name="Line 953"/>
              <p:cNvSpPr>
                <a:spLocks noChangeShapeType="1"/>
              </p:cNvSpPr>
              <p:nvPr/>
            </p:nvSpPr>
            <p:spPr bwMode="auto">
              <a:xfrm flipV="1">
                <a:off x="5187" y="3643"/>
                <a:ext cx="0" cy="21"/>
              </a:xfrm>
              <a:prstGeom prst="line">
                <a:avLst/>
              </a:prstGeom>
              <a:noFill/>
              <a:ln w="12700">
                <a:solidFill>
                  <a:srgbClr val="000000"/>
                </a:solidFill>
                <a:round/>
                <a:headEnd/>
                <a:tailEnd/>
              </a:ln>
            </p:spPr>
            <p:txBody>
              <a:bodyPr wrap="none" lIns="90181" tIns="46761" rIns="90181" bIns="46761">
                <a:spAutoFit/>
              </a:bodyPr>
              <a:lstStyle/>
              <a:p>
                <a:endParaRPr lang="en-US"/>
              </a:p>
            </p:txBody>
          </p:sp>
          <p:sp>
            <p:nvSpPr>
              <p:cNvPr id="18507" name="Line 954"/>
              <p:cNvSpPr>
                <a:spLocks noChangeShapeType="1"/>
              </p:cNvSpPr>
              <p:nvPr/>
            </p:nvSpPr>
            <p:spPr bwMode="auto">
              <a:xfrm flipV="1">
                <a:off x="5231" y="3643"/>
                <a:ext cx="0" cy="21"/>
              </a:xfrm>
              <a:prstGeom prst="line">
                <a:avLst/>
              </a:prstGeom>
              <a:noFill/>
              <a:ln w="12700">
                <a:solidFill>
                  <a:srgbClr val="000000"/>
                </a:solidFill>
                <a:round/>
                <a:headEnd/>
                <a:tailEnd/>
              </a:ln>
            </p:spPr>
            <p:txBody>
              <a:bodyPr wrap="none" lIns="90181" tIns="46761" rIns="90181" bIns="46761">
                <a:spAutoFit/>
              </a:bodyPr>
              <a:lstStyle/>
              <a:p>
                <a:endParaRPr lang="en-US"/>
              </a:p>
            </p:txBody>
          </p:sp>
          <p:sp>
            <p:nvSpPr>
              <p:cNvPr id="18508" name="Line 955"/>
              <p:cNvSpPr>
                <a:spLocks noChangeShapeType="1"/>
              </p:cNvSpPr>
              <p:nvPr/>
            </p:nvSpPr>
            <p:spPr bwMode="auto">
              <a:xfrm flipV="1">
                <a:off x="5275" y="3643"/>
                <a:ext cx="0" cy="21"/>
              </a:xfrm>
              <a:prstGeom prst="line">
                <a:avLst/>
              </a:prstGeom>
              <a:noFill/>
              <a:ln w="12700">
                <a:solidFill>
                  <a:srgbClr val="000000"/>
                </a:solidFill>
                <a:round/>
                <a:headEnd/>
                <a:tailEnd/>
              </a:ln>
            </p:spPr>
            <p:txBody>
              <a:bodyPr wrap="none" lIns="90181" tIns="46761" rIns="90181" bIns="46761">
                <a:spAutoFit/>
              </a:bodyPr>
              <a:lstStyle/>
              <a:p>
                <a:endParaRPr lang="en-US"/>
              </a:p>
            </p:txBody>
          </p:sp>
          <p:sp>
            <p:nvSpPr>
              <p:cNvPr id="18509" name="Line 956"/>
              <p:cNvSpPr>
                <a:spLocks noChangeShapeType="1"/>
              </p:cNvSpPr>
              <p:nvPr/>
            </p:nvSpPr>
            <p:spPr bwMode="auto">
              <a:xfrm>
                <a:off x="4162" y="3647"/>
                <a:ext cx="15" cy="0"/>
              </a:xfrm>
              <a:prstGeom prst="line">
                <a:avLst/>
              </a:prstGeom>
              <a:noFill/>
              <a:ln w="12700">
                <a:solidFill>
                  <a:srgbClr val="000000"/>
                </a:solidFill>
                <a:round/>
                <a:headEnd/>
                <a:tailEnd/>
              </a:ln>
            </p:spPr>
            <p:txBody>
              <a:bodyPr wrap="none" lIns="90181" tIns="46761" rIns="90181" bIns="46761">
                <a:spAutoFit/>
              </a:bodyPr>
              <a:lstStyle/>
              <a:p>
                <a:endParaRPr lang="en-US"/>
              </a:p>
            </p:txBody>
          </p:sp>
          <p:sp>
            <p:nvSpPr>
              <p:cNvPr id="18510" name="Line 957"/>
              <p:cNvSpPr>
                <a:spLocks noChangeShapeType="1"/>
              </p:cNvSpPr>
              <p:nvPr/>
            </p:nvSpPr>
            <p:spPr bwMode="auto">
              <a:xfrm>
                <a:off x="4162" y="3516"/>
                <a:ext cx="15" cy="0"/>
              </a:xfrm>
              <a:prstGeom prst="line">
                <a:avLst/>
              </a:prstGeom>
              <a:noFill/>
              <a:ln w="12700">
                <a:solidFill>
                  <a:srgbClr val="000000"/>
                </a:solidFill>
                <a:round/>
                <a:headEnd/>
                <a:tailEnd/>
              </a:ln>
            </p:spPr>
            <p:txBody>
              <a:bodyPr wrap="none" lIns="90181" tIns="46761" rIns="90181" bIns="46761">
                <a:spAutoFit/>
              </a:bodyPr>
              <a:lstStyle/>
              <a:p>
                <a:endParaRPr lang="en-US"/>
              </a:p>
            </p:txBody>
          </p:sp>
          <p:sp>
            <p:nvSpPr>
              <p:cNvPr id="18511" name="Line 958"/>
              <p:cNvSpPr>
                <a:spLocks noChangeShapeType="1"/>
              </p:cNvSpPr>
              <p:nvPr/>
            </p:nvSpPr>
            <p:spPr bwMode="auto">
              <a:xfrm>
                <a:off x="4162" y="3385"/>
                <a:ext cx="15" cy="0"/>
              </a:xfrm>
              <a:prstGeom prst="line">
                <a:avLst/>
              </a:prstGeom>
              <a:noFill/>
              <a:ln w="12700">
                <a:solidFill>
                  <a:srgbClr val="000000"/>
                </a:solidFill>
                <a:round/>
                <a:headEnd/>
                <a:tailEnd/>
              </a:ln>
            </p:spPr>
            <p:txBody>
              <a:bodyPr wrap="none" lIns="90181" tIns="46761" rIns="90181" bIns="46761">
                <a:spAutoFit/>
              </a:bodyPr>
              <a:lstStyle/>
              <a:p>
                <a:endParaRPr lang="en-US"/>
              </a:p>
            </p:txBody>
          </p:sp>
          <p:sp>
            <p:nvSpPr>
              <p:cNvPr id="18512" name="Line 959"/>
              <p:cNvSpPr>
                <a:spLocks noChangeShapeType="1"/>
              </p:cNvSpPr>
              <p:nvPr/>
            </p:nvSpPr>
            <p:spPr bwMode="auto">
              <a:xfrm>
                <a:off x="4162" y="3253"/>
                <a:ext cx="15" cy="0"/>
              </a:xfrm>
              <a:prstGeom prst="line">
                <a:avLst/>
              </a:prstGeom>
              <a:noFill/>
              <a:ln w="12700">
                <a:solidFill>
                  <a:srgbClr val="000000"/>
                </a:solidFill>
                <a:round/>
                <a:headEnd/>
                <a:tailEnd/>
              </a:ln>
            </p:spPr>
            <p:txBody>
              <a:bodyPr wrap="none" lIns="90181" tIns="46761" rIns="90181" bIns="46761">
                <a:spAutoFit/>
              </a:bodyPr>
              <a:lstStyle/>
              <a:p>
                <a:endParaRPr lang="en-US"/>
              </a:p>
            </p:txBody>
          </p:sp>
          <p:sp>
            <p:nvSpPr>
              <p:cNvPr id="18513" name="Line 960"/>
              <p:cNvSpPr>
                <a:spLocks noChangeShapeType="1"/>
              </p:cNvSpPr>
              <p:nvPr/>
            </p:nvSpPr>
            <p:spPr bwMode="auto">
              <a:xfrm>
                <a:off x="4162" y="3122"/>
                <a:ext cx="15" cy="0"/>
              </a:xfrm>
              <a:prstGeom prst="line">
                <a:avLst/>
              </a:prstGeom>
              <a:noFill/>
              <a:ln w="12700">
                <a:solidFill>
                  <a:srgbClr val="000000"/>
                </a:solidFill>
                <a:round/>
                <a:headEnd/>
                <a:tailEnd/>
              </a:ln>
            </p:spPr>
            <p:txBody>
              <a:bodyPr wrap="none" lIns="90181" tIns="46761" rIns="90181" bIns="46761">
                <a:spAutoFit/>
              </a:bodyPr>
              <a:lstStyle/>
              <a:p>
                <a:endParaRPr lang="en-US"/>
              </a:p>
            </p:txBody>
          </p:sp>
          <p:sp>
            <p:nvSpPr>
              <p:cNvPr id="18514" name="Line 961"/>
              <p:cNvSpPr>
                <a:spLocks noChangeShapeType="1"/>
              </p:cNvSpPr>
              <p:nvPr/>
            </p:nvSpPr>
            <p:spPr bwMode="auto">
              <a:xfrm>
                <a:off x="4162" y="2991"/>
                <a:ext cx="15" cy="0"/>
              </a:xfrm>
              <a:prstGeom prst="line">
                <a:avLst/>
              </a:prstGeom>
              <a:noFill/>
              <a:ln w="12700">
                <a:solidFill>
                  <a:srgbClr val="000000"/>
                </a:solidFill>
                <a:round/>
                <a:headEnd/>
                <a:tailEnd/>
              </a:ln>
            </p:spPr>
            <p:txBody>
              <a:bodyPr wrap="none" lIns="90181" tIns="46761" rIns="90181" bIns="46761">
                <a:spAutoFit/>
              </a:bodyPr>
              <a:lstStyle/>
              <a:p>
                <a:endParaRPr lang="en-US"/>
              </a:p>
            </p:txBody>
          </p:sp>
          <p:sp>
            <p:nvSpPr>
              <p:cNvPr id="18515" name="Line 962"/>
              <p:cNvSpPr>
                <a:spLocks noChangeShapeType="1"/>
              </p:cNvSpPr>
              <p:nvPr/>
            </p:nvSpPr>
            <p:spPr bwMode="auto">
              <a:xfrm>
                <a:off x="4162" y="2860"/>
                <a:ext cx="15" cy="0"/>
              </a:xfrm>
              <a:prstGeom prst="line">
                <a:avLst/>
              </a:prstGeom>
              <a:noFill/>
              <a:ln w="12700">
                <a:solidFill>
                  <a:srgbClr val="000000"/>
                </a:solidFill>
                <a:round/>
                <a:headEnd/>
                <a:tailEnd/>
              </a:ln>
            </p:spPr>
            <p:txBody>
              <a:bodyPr wrap="none" lIns="90181" tIns="46761" rIns="90181" bIns="46761">
                <a:spAutoFit/>
              </a:bodyPr>
              <a:lstStyle/>
              <a:p>
                <a:endParaRPr lang="en-US"/>
              </a:p>
            </p:txBody>
          </p:sp>
          <p:sp>
            <p:nvSpPr>
              <p:cNvPr id="18516" name="Line 963"/>
              <p:cNvSpPr>
                <a:spLocks noChangeShapeType="1"/>
              </p:cNvSpPr>
              <p:nvPr/>
            </p:nvSpPr>
            <p:spPr bwMode="auto">
              <a:xfrm>
                <a:off x="4162" y="2598"/>
                <a:ext cx="15" cy="0"/>
              </a:xfrm>
              <a:prstGeom prst="line">
                <a:avLst/>
              </a:prstGeom>
              <a:noFill/>
              <a:ln w="12700">
                <a:solidFill>
                  <a:srgbClr val="000000"/>
                </a:solidFill>
                <a:round/>
                <a:headEnd/>
                <a:tailEnd/>
              </a:ln>
            </p:spPr>
            <p:txBody>
              <a:bodyPr wrap="none" lIns="90181" tIns="46761" rIns="90181" bIns="46761">
                <a:spAutoFit/>
              </a:bodyPr>
              <a:lstStyle/>
              <a:p>
                <a:endParaRPr lang="en-US"/>
              </a:p>
            </p:txBody>
          </p:sp>
          <p:sp>
            <p:nvSpPr>
              <p:cNvPr id="18517" name="Line 964"/>
              <p:cNvSpPr>
                <a:spLocks noChangeShapeType="1"/>
              </p:cNvSpPr>
              <p:nvPr/>
            </p:nvSpPr>
            <p:spPr bwMode="auto">
              <a:xfrm flipV="1">
                <a:off x="4181" y="3643"/>
                <a:ext cx="0" cy="33"/>
              </a:xfrm>
              <a:prstGeom prst="line">
                <a:avLst/>
              </a:prstGeom>
              <a:noFill/>
              <a:ln w="12700">
                <a:solidFill>
                  <a:srgbClr val="000000"/>
                </a:solidFill>
                <a:round/>
                <a:headEnd/>
                <a:tailEnd/>
              </a:ln>
            </p:spPr>
            <p:txBody>
              <a:bodyPr wrap="none" lIns="90181" tIns="46761" rIns="90181" bIns="46761">
                <a:spAutoFit/>
              </a:bodyPr>
              <a:lstStyle/>
              <a:p>
                <a:endParaRPr lang="en-US"/>
              </a:p>
            </p:txBody>
          </p:sp>
          <p:sp>
            <p:nvSpPr>
              <p:cNvPr id="18518" name="Line 965"/>
              <p:cNvSpPr>
                <a:spLocks noChangeShapeType="1"/>
              </p:cNvSpPr>
              <p:nvPr/>
            </p:nvSpPr>
            <p:spPr bwMode="auto">
              <a:xfrm flipV="1">
                <a:off x="4401" y="3643"/>
                <a:ext cx="0" cy="33"/>
              </a:xfrm>
              <a:prstGeom prst="line">
                <a:avLst/>
              </a:prstGeom>
              <a:noFill/>
              <a:ln w="12700">
                <a:solidFill>
                  <a:srgbClr val="000000"/>
                </a:solidFill>
                <a:round/>
                <a:headEnd/>
                <a:tailEnd/>
              </a:ln>
            </p:spPr>
            <p:txBody>
              <a:bodyPr wrap="none" lIns="90181" tIns="46761" rIns="90181" bIns="46761">
                <a:spAutoFit/>
              </a:bodyPr>
              <a:lstStyle/>
              <a:p>
                <a:endParaRPr lang="en-US"/>
              </a:p>
            </p:txBody>
          </p:sp>
          <p:sp>
            <p:nvSpPr>
              <p:cNvPr id="18519" name="Line 966"/>
              <p:cNvSpPr>
                <a:spLocks noChangeShapeType="1"/>
              </p:cNvSpPr>
              <p:nvPr/>
            </p:nvSpPr>
            <p:spPr bwMode="auto">
              <a:xfrm flipV="1">
                <a:off x="4619" y="3643"/>
                <a:ext cx="0" cy="33"/>
              </a:xfrm>
              <a:prstGeom prst="line">
                <a:avLst/>
              </a:prstGeom>
              <a:noFill/>
              <a:ln w="12700">
                <a:solidFill>
                  <a:srgbClr val="000000"/>
                </a:solidFill>
                <a:round/>
                <a:headEnd/>
                <a:tailEnd/>
              </a:ln>
            </p:spPr>
            <p:txBody>
              <a:bodyPr wrap="none" lIns="90181" tIns="46761" rIns="90181" bIns="46761">
                <a:spAutoFit/>
              </a:bodyPr>
              <a:lstStyle/>
              <a:p>
                <a:endParaRPr lang="en-US"/>
              </a:p>
            </p:txBody>
          </p:sp>
          <p:sp>
            <p:nvSpPr>
              <p:cNvPr id="18520" name="Line 967"/>
              <p:cNvSpPr>
                <a:spLocks noChangeShapeType="1"/>
              </p:cNvSpPr>
              <p:nvPr/>
            </p:nvSpPr>
            <p:spPr bwMode="auto">
              <a:xfrm flipV="1">
                <a:off x="4837" y="3643"/>
                <a:ext cx="0" cy="33"/>
              </a:xfrm>
              <a:prstGeom prst="line">
                <a:avLst/>
              </a:prstGeom>
              <a:noFill/>
              <a:ln w="12700">
                <a:solidFill>
                  <a:srgbClr val="000000"/>
                </a:solidFill>
                <a:round/>
                <a:headEnd/>
                <a:tailEnd/>
              </a:ln>
            </p:spPr>
            <p:txBody>
              <a:bodyPr wrap="none" lIns="90181" tIns="46761" rIns="90181" bIns="46761">
                <a:spAutoFit/>
              </a:bodyPr>
              <a:lstStyle/>
              <a:p>
                <a:endParaRPr lang="en-US"/>
              </a:p>
            </p:txBody>
          </p:sp>
          <p:sp>
            <p:nvSpPr>
              <p:cNvPr id="18521" name="Line 968"/>
              <p:cNvSpPr>
                <a:spLocks noChangeShapeType="1"/>
              </p:cNvSpPr>
              <p:nvPr/>
            </p:nvSpPr>
            <p:spPr bwMode="auto">
              <a:xfrm flipV="1">
                <a:off x="5057" y="3643"/>
                <a:ext cx="0" cy="33"/>
              </a:xfrm>
              <a:prstGeom prst="line">
                <a:avLst/>
              </a:prstGeom>
              <a:noFill/>
              <a:ln w="12700">
                <a:solidFill>
                  <a:srgbClr val="000000"/>
                </a:solidFill>
                <a:round/>
                <a:headEnd/>
                <a:tailEnd/>
              </a:ln>
            </p:spPr>
            <p:txBody>
              <a:bodyPr wrap="none" lIns="90181" tIns="46761" rIns="90181" bIns="46761">
                <a:spAutoFit/>
              </a:bodyPr>
              <a:lstStyle/>
              <a:p>
                <a:endParaRPr lang="en-US"/>
              </a:p>
            </p:txBody>
          </p:sp>
          <p:sp>
            <p:nvSpPr>
              <p:cNvPr id="18522" name="Line 969"/>
              <p:cNvSpPr>
                <a:spLocks noChangeShapeType="1"/>
              </p:cNvSpPr>
              <p:nvPr/>
            </p:nvSpPr>
            <p:spPr bwMode="auto">
              <a:xfrm flipV="1">
                <a:off x="5275" y="3643"/>
                <a:ext cx="0" cy="33"/>
              </a:xfrm>
              <a:prstGeom prst="line">
                <a:avLst/>
              </a:prstGeom>
              <a:noFill/>
              <a:ln w="12700">
                <a:solidFill>
                  <a:srgbClr val="000000"/>
                </a:solidFill>
                <a:round/>
                <a:headEnd/>
                <a:tailEnd/>
              </a:ln>
            </p:spPr>
            <p:txBody>
              <a:bodyPr wrap="none" lIns="90181" tIns="46761" rIns="90181" bIns="46761">
                <a:spAutoFit/>
              </a:bodyPr>
              <a:lstStyle/>
              <a:p>
                <a:endParaRPr lang="en-US"/>
              </a:p>
            </p:txBody>
          </p:sp>
          <p:sp>
            <p:nvSpPr>
              <p:cNvPr id="18523" name="Line 970"/>
              <p:cNvSpPr>
                <a:spLocks noChangeShapeType="1"/>
              </p:cNvSpPr>
              <p:nvPr/>
            </p:nvSpPr>
            <p:spPr bwMode="auto">
              <a:xfrm>
                <a:off x="4185" y="3647"/>
                <a:ext cx="1086" cy="0"/>
              </a:xfrm>
              <a:prstGeom prst="line">
                <a:avLst/>
              </a:prstGeom>
              <a:noFill/>
              <a:ln w="12700">
                <a:solidFill>
                  <a:srgbClr val="000000"/>
                </a:solidFill>
                <a:round/>
                <a:headEnd/>
                <a:tailEnd/>
              </a:ln>
            </p:spPr>
            <p:txBody>
              <a:bodyPr wrap="none" lIns="90181" tIns="46761" rIns="90181" bIns="46761">
                <a:spAutoFit/>
              </a:bodyPr>
              <a:lstStyle/>
              <a:p>
                <a:endParaRPr lang="en-US"/>
              </a:p>
            </p:txBody>
          </p:sp>
          <p:sp>
            <p:nvSpPr>
              <p:cNvPr id="18524" name="Line 971"/>
              <p:cNvSpPr>
                <a:spLocks noChangeShapeType="1"/>
              </p:cNvSpPr>
              <p:nvPr/>
            </p:nvSpPr>
            <p:spPr bwMode="auto">
              <a:xfrm>
                <a:off x="4185" y="2598"/>
                <a:ext cx="1086" cy="0"/>
              </a:xfrm>
              <a:prstGeom prst="line">
                <a:avLst/>
              </a:prstGeom>
              <a:noFill/>
              <a:ln w="12700">
                <a:solidFill>
                  <a:srgbClr val="000000"/>
                </a:solidFill>
                <a:round/>
                <a:headEnd/>
                <a:tailEnd/>
              </a:ln>
            </p:spPr>
            <p:txBody>
              <a:bodyPr wrap="none" lIns="90181" tIns="46761" rIns="90181" bIns="46761">
                <a:spAutoFit/>
              </a:bodyPr>
              <a:lstStyle/>
              <a:p>
                <a:endParaRPr lang="en-US"/>
              </a:p>
            </p:txBody>
          </p:sp>
          <p:sp>
            <p:nvSpPr>
              <p:cNvPr id="18525" name="Line 972"/>
              <p:cNvSpPr>
                <a:spLocks noChangeShapeType="1"/>
              </p:cNvSpPr>
              <p:nvPr/>
            </p:nvSpPr>
            <p:spPr bwMode="auto">
              <a:xfrm flipV="1">
                <a:off x="4181" y="2594"/>
                <a:ext cx="0" cy="1057"/>
              </a:xfrm>
              <a:prstGeom prst="line">
                <a:avLst/>
              </a:prstGeom>
              <a:noFill/>
              <a:ln w="12700">
                <a:solidFill>
                  <a:srgbClr val="000000"/>
                </a:solidFill>
                <a:round/>
                <a:headEnd/>
                <a:tailEnd/>
              </a:ln>
            </p:spPr>
            <p:txBody>
              <a:bodyPr wrap="none" lIns="90181" tIns="46761" rIns="90181" bIns="46761">
                <a:spAutoFit/>
              </a:bodyPr>
              <a:lstStyle/>
              <a:p>
                <a:endParaRPr lang="en-US"/>
              </a:p>
            </p:txBody>
          </p:sp>
          <p:sp>
            <p:nvSpPr>
              <p:cNvPr id="18526" name="Line 973"/>
              <p:cNvSpPr>
                <a:spLocks noChangeShapeType="1"/>
              </p:cNvSpPr>
              <p:nvPr/>
            </p:nvSpPr>
            <p:spPr bwMode="auto">
              <a:xfrm flipV="1">
                <a:off x="5275" y="2594"/>
                <a:ext cx="0" cy="1057"/>
              </a:xfrm>
              <a:prstGeom prst="line">
                <a:avLst/>
              </a:prstGeom>
              <a:noFill/>
              <a:ln w="12700">
                <a:solidFill>
                  <a:srgbClr val="000000"/>
                </a:solidFill>
                <a:round/>
                <a:headEnd/>
                <a:tailEnd/>
              </a:ln>
            </p:spPr>
            <p:txBody>
              <a:bodyPr wrap="none" lIns="90181" tIns="46761" rIns="90181" bIns="46761">
                <a:spAutoFit/>
              </a:bodyPr>
              <a:lstStyle/>
              <a:p>
                <a:endParaRPr lang="en-US"/>
              </a:p>
            </p:txBody>
          </p:sp>
          <p:sp>
            <p:nvSpPr>
              <p:cNvPr id="18527" name="Line 974"/>
              <p:cNvSpPr>
                <a:spLocks noChangeShapeType="1"/>
              </p:cNvSpPr>
              <p:nvPr/>
            </p:nvSpPr>
            <p:spPr bwMode="auto">
              <a:xfrm flipV="1">
                <a:off x="4181" y="2594"/>
                <a:ext cx="0" cy="1057"/>
              </a:xfrm>
              <a:prstGeom prst="line">
                <a:avLst/>
              </a:prstGeom>
              <a:noFill/>
              <a:ln w="12700">
                <a:solidFill>
                  <a:srgbClr val="000000"/>
                </a:solidFill>
                <a:round/>
                <a:headEnd/>
                <a:tailEnd/>
              </a:ln>
            </p:spPr>
            <p:txBody>
              <a:bodyPr wrap="none" lIns="90181" tIns="46761" rIns="90181" bIns="46761">
                <a:spAutoFit/>
              </a:bodyPr>
              <a:lstStyle/>
              <a:p>
                <a:endParaRPr lang="en-US"/>
              </a:p>
            </p:txBody>
          </p:sp>
          <p:sp>
            <p:nvSpPr>
              <p:cNvPr id="18528" name="Line 975"/>
              <p:cNvSpPr>
                <a:spLocks noChangeShapeType="1"/>
              </p:cNvSpPr>
              <p:nvPr/>
            </p:nvSpPr>
            <p:spPr bwMode="auto">
              <a:xfrm>
                <a:off x="4185" y="3647"/>
                <a:ext cx="1086" cy="0"/>
              </a:xfrm>
              <a:prstGeom prst="line">
                <a:avLst/>
              </a:prstGeom>
              <a:noFill/>
              <a:ln w="12700">
                <a:solidFill>
                  <a:srgbClr val="000000"/>
                </a:solidFill>
                <a:round/>
                <a:headEnd/>
                <a:tailEnd/>
              </a:ln>
            </p:spPr>
            <p:txBody>
              <a:bodyPr wrap="none" lIns="90181" tIns="46761" rIns="90181" bIns="46761">
                <a:spAutoFit/>
              </a:bodyPr>
              <a:lstStyle/>
              <a:p>
                <a:endParaRPr lang="en-US"/>
              </a:p>
            </p:txBody>
          </p:sp>
          <p:sp>
            <p:nvSpPr>
              <p:cNvPr id="18529" name="Line 976"/>
              <p:cNvSpPr>
                <a:spLocks noChangeShapeType="1"/>
              </p:cNvSpPr>
              <p:nvPr/>
            </p:nvSpPr>
            <p:spPr bwMode="auto">
              <a:xfrm flipH="1" flipV="1">
                <a:off x="5145" y="2629"/>
                <a:ext cx="18" cy="11"/>
              </a:xfrm>
              <a:prstGeom prst="line">
                <a:avLst/>
              </a:prstGeom>
              <a:noFill/>
              <a:ln w="12700">
                <a:solidFill>
                  <a:srgbClr val="FF0000"/>
                </a:solidFill>
                <a:round/>
                <a:headEnd/>
                <a:tailEnd/>
              </a:ln>
            </p:spPr>
            <p:txBody>
              <a:bodyPr wrap="none" lIns="90181" tIns="46761" rIns="90181" bIns="46761">
                <a:spAutoFit/>
              </a:bodyPr>
              <a:lstStyle/>
              <a:p>
                <a:endParaRPr lang="en-US"/>
              </a:p>
            </p:txBody>
          </p:sp>
          <p:sp>
            <p:nvSpPr>
              <p:cNvPr id="18530" name="Line 977"/>
              <p:cNvSpPr>
                <a:spLocks noChangeShapeType="1"/>
              </p:cNvSpPr>
              <p:nvPr/>
            </p:nvSpPr>
            <p:spPr bwMode="auto">
              <a:xfrm flipH="1">
                <a:off x="5137" y="2637"/>
                <a:ext cx="16" cy="12"/>
              </a:xfrm>
              <a:prstGeom prst="line">
                <a:avLst/>
              </a:prstGeom>
              <a:noFill/>
              <a:ln w="12700">
                <a:solidFill>
                  <a:srgbClr val="FF0000"/>
                </a:solidFill>
                <a:round/>
                <a:headEnd/>
                <a:tailEnd/>
              </a:ln>
            </p:spPr>
            <p:txBody>
              <a:bodyPr wrap="none" lIns="90181" tIns="46761" rIns="90181" bIns="46761">
                <a:spAutoFit/>
              </a:bodyPr>
              <a:lstStyle/>
              <a:p>
                <a:endParaRPr lang="en-US"/>
              </a:p>
            </p:txBody>
          </p:sp>
          <p:sp>
            <p:nvSpPr>
              <p:cNvPr id="18531" name="Line 978"/>
              <p:cNvSpPr>
                <a:spLocks noChangeShapeType="1"/>
              </p:cNvSpPr>
              <p:nvPr/>
            </p:nvSpPr>
            <p:spPr bwMode="auto">
              <a:xfrm flipH="1" flipV="1">
                <a:off x="5128" y="2640"/>
                <a:ext cx="17" cy="17"/>
              </a:xfrm>
              <a:prstGeom prst="line">
                <a:avLst/>
              </a:prstGeom>
              <a:noFill/>
              <a:ln w="12700">
                <a:solidFill>
                  <a:srgbClr val="FF0000"/>
                </a:solidFill>
                <a:round/>
                <a:headEnd/>
                <a:tailEnd/>
              </a:ln>
            </p:spPr>
            <p:txBody>
              <a:bodyPr wrap="none" lIns="90181" tIns="46761" rIns="90181" bIns="46761">
                <a:spAutoFit/>
              </a:bodyPr>
              <a:lstStyle/>
              <a:p>
                <a:endParaRPr lang="en-US"/>
              </a:p>
            </p:txBody>
          </p:sp>
          <p:sp>
            <p:nvSpPr>
              <p:cNvPr id="18532" name="Line 979"/>
              <p:cNvSpPr>
                <a:spLocks noChangeShapeType="1"/>
              </p:cNvSpPr>
              <p:nvPr/>
            </p:nvSpPr>
            <p:spPr bwMode="auto">
              <a:xfrm flipH="1" flipV="1">
                <a:off x="5119" y="2633"/>
                <a:ext cx="17" cy="15"/>
              </a:xfrm>
              <a:prstGeom prst="line">
                <a:avLst/>
              </a:prstGeom>
              <a:noFill/>
              <a:ln w="12700">
                <a:solidFill>
                  <a:srgbClr val="FF0000"/>
                </a:solidFill>
                <a:round/>
                <a:headEnd/>
                <a:tailEnd/>
              </a:ln>
            </p:spPr>
            <p:txBody>
              <a:bodyPr wrap="none" lIns="90181" tIns="46761" rIns="90181" bIns="46761">
                <a:spAutoFit/>
              </a:bodyPr>
              <a:lstStyle/>
              <a:p>
                <a:endParaRPr lang="en-US"/>
              </a:p>
            </p:txBody>
          </p:sp>
          <p:sp>
            <p:nvSpPr>
              <p:cNvPr id="18533" name="Line 980"/>
              <p:cNvSpPr>
                <a:spLocks noChangeShapeType="1"/>
              </p:cNvSpPr>
              <p:nvPr/>
            </p:nvSpPr>
            <p:spPr bwMode="auto">
              <a:xfrm flipH="1">
                <a:off x="5110" y="2637"/>
                <a:ext cx="17" cy="6"/>
              </a:xfrm>
              <a:prstGeom prst="line">
                <a:avLst/>
              </a:prstGeom>
              <a:noFill/>
              <a:ln w="12700">
                <a:solidFill>
                  <a:srgbClr val="FF0000"/>
                </a:solidFill>
                <a:round/>
                <a:headEnd/>
                <a:tailEnd/>
              </a:ln>
            </p:spPr>
            <p:txBody>
              <a:bodyPr wrap="none" lIns="90181" tIns="46761" rIns="90181" bIns="46761">
                <a:spAutoFit/>
              </a:bodyPr>
              <a:lstStyle/>
              <a:p>
                <a:endParaRPr lang="en-US"/>
              </a:p>
            </p:txBody>
          </p:sp>
          <p:sp>
            <p:nvSpPr>
              <p:cNvPr id="18534" name="Line 981"/>
              <p:cNvSpPr>
                <a:spLocks noChangeShapeType="1"/>
              </p:cNvSpPr>
              <p:nvPr/>
            </p:nvSpPr>
            <p:spPr bwMode="auto">
              <a:xfrm flipH="1">
                <a:off x="5102" y="2643"/>
                <a:ext cx="16" cy="3"/>
              </a:xfrm>
              <a:prstGeom prst="line">
                <a:avLst/>
              </a:prstGeom>
              <a:noFill/>
              <a:ln w="12700">
                <a:solidFill>
                  <a:srgbClr val="FF0000"/>
                </a:solidFill>
                <a:round/>
                <a:headEnd/>
                <a:tailEnd/>
              </a:ln>
            </p:spPr>
            <p:txBody>
              <a:bodyPr wrap="none" lIns="90181" tIns="46761" rIns="90181" bIns="46761">
                <a:spAutoFit/>
              </a:bodyPr>
              <a:lstStyle/>
              <a:p>
                <a:endParaRPr lang="en-US"/>
              </a:p>
            </p:txBody>
          </p:sp>
          <p:sp>
            <p:nvSpPr>
              <p:cNvPr id="18535" name="Line 982"/>
              <p:cNvSpPr>
                <a:spLocks noChangeShapeType="1"/>
              </p:cNvSpPr>
              <p:nvPr/>
            </p:nvSpPr>
            <p:spPr bwMode="auto">
              <a:xfrm flipH="1" flipV="1">
                <a:off x="5093" y="2621"/>
                <a:ext cx="17" cy="29"/>
              </a:xfrm>
              <a:prstGeom prst="line">
                <a:avLst/>
              </a:prstGeom>
              <a:noFill/>
              <a:ln w="12700">
                <a:solidFill>
                  <a:srgbClr val="FF0000"/>
                </a:solidFill>
                <a:round/>
                <a:headEnd/>
                <a:tailEnd/>
              </a:ln>
            </p:spPr>
            <p:txBody>
              <a:bodyPr wrap="none" lIns="90181" tIns="46761" rIns="90181" bIns="46761">
                <a:spAutoFit/>
              </a:bodyPr>
              <a:lstStyle/>
              <a:p>
                <a:endParaRPr lang="en-US"/>
              </a:p>
            </p:txBody>
          </p:sp>
          <p:sp>
            <p:nvSpPr>
              <p:cNvPr id="18536" name="Line 983"/>
              <p:cNvSpPr>
                <a:spLocks noChangeShapeType="1"/>
              </p:cNvSpPr>
              <p:nvPr/>
            </p:nvSpPr>
            <p:spPr bwMode="auto">
              <a:xfrm flipH="1">
                <a:off x="5085" y="2629"/>
                <a:ext cx="16" cy="3"/>
              </a:xfrm>
              <a:prstGeom prst="line">
                <a:avLst/>
              </a:prstGeom>
              <a:noFill/>
              <a:ln w="12700">
                <a:solidFill>
                  <a:srgbClr val="FF0000"/>
                </a:solidFill>
                <a:round/>
                <a:headEnd/>
                <a:tailEnd/>
              </a:ln>
            </p:spPr>
            <p:txBody>
              <a:bodyPr wrap="none" lIns="90181" tIns="46761" rIns="90181" bIns="46761">
                <a:spAutoFit/>
              </a:bodyPr>
              <a:lstStyle/>
              <a:p>
                <a:endParaRPr lang="en-US"/>
              </a:p>
            </p:txBody>
          </p:sp>
          <p:sp>
            <p:nvSpPr>
              <p:cNvPr id="18537" name="Line 984"/>
              <p:cNvSpPr>
                <a:spLocks noChangeShapeType="1"/>
              </p:cNvSpPr>
              <p:nvPr/>
            </p:nvSpPr>
            <p:spPr bwMode="auto">
              <a:xfrm flipH="1">
                <a:off x="5075" y="2636"/>
                <a:ext cx="18" cy="1"/>
              </a:xfrm>
              <a:prstGeom prst="line">
                <a:avLst/>
              </a:prstGeom>
              <a:noFill/>
              <a:ln w="12700">
                <a:solidFill>
                  <a:srgbClr val="FF0000"/>
                </a:solidFill>
                <a:round/>
                <a:headEnd/>
                <a:tailEnd/>
              </a:ln>
            </p:spPr>
            <p:txBody>
              <a:bodyPr wrap="none" lIns="90181" tIns="46761" rIns="90181" bIns="46761">
                <a:spAutoFit/>
              </a:bodyPr>
              <a:lstStyle/>
              <a:p>
                <a:endParaRPr lang="en-US"/>
              </a:p>
            </p:txBody>
          </p:sp>
          <p:sp>
            <p:nvSpPr>
              <p:cNvPr id="18538" name="Line 985"/>
              <p:cNvSpPr>
                <a:spLocks noChangeShapeType="1"/>
              </p:cNvSpPr>
              <p:nvPr/>
            </p:nvSpPr>
            <p:spPr bwMode="auto">
              <a:xfrm flipH="1">
                <a:off x="5067" y="2637"/>
                <a:ext cx="16" cy="0"/>
              </a:xfrm>
              <a:prstGeom prst="line">
                <a:avLst/>
              </a:prstGeom>
              <a:noFill/>
              <a:ln w="12700">
                <a:solidFill>
                  <a:srgbClr val="FF0000"/>
                </a:solidFill>
                <a:round/>
                <a:headEnd/>
                <a:tailEnd/>
              </a:ln>
            </p:spPr>
            <p:txBody>
              <a:bodyPr wrap="none" lIns="90181" tIns="46761" rIns="90181" bIns="46761">
                <a:spAutoFit/>
              </a:bodyPr>
              <a:lstStyle/>
              <a:p>
                <a:endParaRPr lang="en-US"/>
              </a:p>
            </p:txBody>
          </p:sp>
          <p:sp>
            <p:nvSpPr>
              <p:cNvPr id="18539" name="Line 986"/>
              <p:cNvSpPr>
                <a:spLocks noChangeShapeType="1"/>
              </p:cNvSpPr>
              <p:nvPr/>
            </p:nvSpPr>
            <p:spPr bwMode="auto">
              <a:xfrm flipH="1" flipV="1">
                <a:off x="5058" y="2608"/>
                <a:ext cx="17" cy="33"/>
              </a:xfrm>
              <a:prstGeom prst="line">
                <a:avLst/>
              </a:prstGeom>
              <a:noFill/>
              <a:ln w="12700">
                <a:solidFill>
                  <a:srgbClr val="FF0000"/>
                </a:solidFill>
                <a:round/>
                <a:headEnd/>
                <a:tailEnd/>
              </a:ln>
            </p:spPr>
            <p:txBody>
              <a:bodyPr wrap="none" lIns="90181" tIns="46761" rIns="90181" bIns="46761">
                <a:spAutoFit/>
              </a:bodyPr>
              <a:lstStyle/>
              <a:p>
                <a:endParaRPr lang="en-US"/>
              </a:p>
            </p:txBody>
          </p:sp>
          <p:sp>
            <p:nvSpPr>
              <p:cNvPr id="18540" name="Line 987"/>
              <p:cNvSpPr>
                <a:spLocks noChangeShapeType="1"/>
              </p:cNvSpPr>
              <p:nvPr/>
            </p:nvSpPr>
            <p:spPr bwMode="auto">
              <a:xfrm flipH="1">
                <a:off x="5049" y="2616"/>
                <a:ext cx="17" cy="16"/>
              </a:xfrm>
              <a:prstGeom prst="line">
                <a:avLst/>
              </a:prstGeom>
              <a:noFill/>
              <a:ln w="12700">
                <a:solidFill>
                  <a:srgbClr val="FF0000"/>
                </a:solidFill>
                <a:round/>
                <a:headEnd/>
                <a:tailEnd/>
              </a:ln>
            </p:spPr>
            <p:txBody>
              <a:bodyPr wrap="none" lIns="90181" tIns="46761" rIns="90181" bIns="46761">
                <a:spAutoFit/>
              </a:bodyPr>
              <a:lstStyle/>
              <a:p>
                <a:endParaRPr lang="en-US"/>
              </a:p>
            </p:txBody>
          </p:sp>
          <p:sp>
            <p:nvSpPr>
              <p:cNvPr id="18541" name="Line 988"/>
              <p:cNvSpPr>
                <a:spLocks noChangeShapeType="1"/>
              </p:cNvSpPr>
              <p:nvPr/>
            </p:nvSpPr>
            <p:spPr bwMode="auto">
              <a:xfrm flipH="1" flipV="1">
                <a:off x="5041" y="2626"/>
                <a:ext cx="16" cy="14"/>
              </a:xfrm>
              <a:prstGeom prst="line">
                <a:avLst/>
              </a:prstGeom>
              <a:noFill/>
              <a:ln w="12700">
                <a:solidFill>
                  <a:srgbClr val="FF0000"/>
                </a:solidFill>
                <a:round/>
                <a:headEnd/>
                <a:tailEnd/>
              </a:ln>
            </p:spPr>
            <p:txBody>
              <a:bodyPr wrap="none" lIns="90181" tIns="46761" rIns="90181" bIns="46761">
                <a:spAutoFit/>
              </a:bodyPr>
              <a:lstStyle/>
              <a:p>
                <a:endParaRPr lang="en-US"/>
              </a:p>
            </p:txBody>
          </p:sp>
          <p:sp>
            <p:nvSpPr>
              <p:cNvPr id="18542" name="Line 989"/>
              <p:cNvSpPr>
                <a:spLocks noChangeShapeType="1"/>
              </p:cNvSpPr>
              <p:nvPr/>
            </p:nvSpPr>
            <p:spPr bwMode="auto">
              <a:xfrm flipH="1">
                <a:off x="5032" y="2630"/>
                <a:ext cx="17" cy="7"/>
              </a:xfrm>
              <a:prstGeom prst="line">
                <a:avLst/>
              </a:prstGeom>
              <a:noFill/>
              <a:ln w="12700">
                <a:solidFill>
                  <a:srgbClr val="FF0000"/>
                </a:solidFill>
                <a:round/>
                <a:headEnd/>
                <a:tailEnd/>
              </a:ln>
            </p:spPr>
            <p:txBody>
              <a:bodyPr wrap="none" lIns="90181" tIns="46761" rIns="90181" bIns="46761">
                <a:spAutoFit/>
              </a:bodyPr>
              <a:lstStyle/>
              <a:p>
                <a:endParaRPr lang="en-US"/>
              </a:p>
            </p:txBody>
          </p:sp>
          <p:sp>
            <p:nvSpPr>
              <p:cNvPr id="18543" name="Line 990"/>
              <p:cNvSpPr>
                <a:spLocks noChangeShapeType="1"/>
              </p:cNvSpPr>
              <p:nvPr/>
            </p:nvSpPr>
            <p:spPr bwMode="auto">
              <a:xfrm flipH="1">
                <a:off x="5024" y="2641"/>
                <a:ext cx="16" cy="1"/>
              </a:xfrm>
              <a:prstGeom prst="line">
                <a:avLst/>
              </a:prstGeom>
              <a:noFill/>
              <a:ln w="12700">
                <a:solidFill>
                  <a:srgbClr val="FF0000"/>
                </a:solidFill>
                <a:round/>
                <a:headEnd/>
                <a:tailEnd/>
              </a:ln>
            </p:spPr>
            <p:txBody>
              <a:bodyPr wrap="none" lIns="90181" tIns="46761" rIns="90181" bIns="46761">
                <a:spAutoFit/>
              </a:bodyPr>
              <a:lstStyle/>
              <a:p>
                <a:endParaRPr lang="en-US"/>
              </a:p>
            </p:txBody>
          </p:sp>
          <p:sp>
            <p:nvSpPr>
              <p:cNvPr id="18544" name="Line 991"/>
              <p:cNvSpPr>
                <a:spLocks noChangeShapeType="1"/>
              </p:cNvSpPr>
              <p:nvPr/>
            </p:nvSpPr>
            <p:spPr bwMode="auto">
              <a:xfrm flipH="1" flipV="1">
                <a:off x="5015" y="2624"/>
                <a:ext cx="17" cy="26"/>
              </a:xfrm>
              <a:prstGeom prst="line">
                <a:avLst/>
              </a:prstGeom>
              <a:noFill/>
              <a:ln w="12700">
                <a:solidFill>
                  <a:srgbClr val="FF0000"/>
                </a:solidFill>
                <a:round/>
                <a:headEnd/>
                <a:tailEnd/>
              </a:ln>
            </p:spPr>
            <p:txBody>
              <a:bodyPr wrap="none" lIns="90181" tIns="46761" rIns="90181" bIns="46761">
                <a:spAutoFit/>
              </a:bodyPr>
              <a:lstStyle/>
              <a:p>
                <a:endParaRPr lang="en-US"/>
              </a:p>
            </p:txBody>
          </p:sp>
          <p:sp>
            <p:nvSpPr>
              <p:cNvPr id="18545" name="Line 992"/>
              <p:cNvSpPr>
                <a:spLocks noChangeShapeType="1"/>
              </p:cNvSpPr>
              <p:nvPr/>
            </p:nvSpPr>
            <p:spPr bwMode="auto">
              <a:xfrm flipH="1" flipV="1">
                <a:off x="5006" y="2617"/>
                <a:ext cx="17" cy="15"/>
              </a:xfrm>
              <a:prstGeom prst="line">
                <a:avLst/>
              </a:prstGeom>
              <a:noFill/>
              <a:ln w="12700">
                <a:solidFill>
                  <a:srgbClr val="FF0000"/>
                </a:solidFill>
                <a:round/>
                <a:headEnd/>
                <a:tailEnd/>
              </a:ln>
            </p:spPr>
            <p:txBody>
              <a:bodyPr wrap="none" lIns="90181" tIns="46761" rIns="90181" bIns="46761">
                <a:spAutoFit/>
              </a:bodyPr>
              <a:lstStyle/>
              <a:p>
                <a:endParaRPr lang="en-US"/>
              </a:p>
            </p:txBody>
          </p:sp>
          <p:sp>
            <p:nvSpPr>
              <p:cNvPr id="18546" name="Line 993"/>
              <p:cNvSpPr>
                <a:spLocks noChangeShapeType="1"/>
              </p:cNvSpPr>
              <p:nvPr/>
            </p:nvSpPr>
            <p:spPr bwMode="auto">
              <a:xfrm flipH="1">
                <a:off x="4997" y="2621"/>
                <a:ext cx="17" cy="0"/>
              </a:xfrm>
              <a:prstGeom prst="line">
                <a:avLst/>
              </a:prstGeom>
              <a:noFill/>
              <a:ln w="12700">
                <a:solidFill>
                  <a:srgbClr val="FF0000"/>
                </a:solidFill>
                <a:round/>
                <a:headEnd/>
                <a:tailEnd/>
              </a:ln>
            </p:spPr>
            <p:txBody>
              <a:bodyPr wrap="none" lIns="90181" tIns="46761" rIns="90181" bIns="46761">
                <a:spAutoFit/>
              </a:bodyPr>
              <a:lstStyle/>
              <a:p>
                <a:endParaRPr lang="en-US"/>
              </a:p>
            </p:txBody>
          </p:sp>
          <p:sp>
            <p:nvSpPr>
              <p:cNvPr id="18547" name="Line 994"/>
              <p:cNvSpPr>
                <a:spLocks noChangeShapeType="1"/>
              </p:cNvSpPr>
              <p:nvPr/>
            </p:nvSpPr>
            <p:spPr bwMode="auto">
              <a:xfrm flipH="1">
                <a:off x="4989" y="2621"/>
                <a:ext cx="16" cy="0"/>
              </a:xfrm>
              <a:prstGeom prst="line">
                <a:avLst/>
              </a:prstGeom>
              <a:noFill/>
              <a:ln w="12700">
                <a:solidFill>
                  <a:srgbClr val="FF0000"/>
                </a:solidFill>
                <a:round/>
                <a:headEnd/>
                <a:tailEnd/>
              </a:ln>
            </p:spPr>
            <p:txBody>
              <a:bodyPr wrap="none" lIns="90181" tIns="46761" rIns="90181" bIns="46761">
                <a:spAutoFit/>
              </a:bodyPr>
              <a:lstStyle/>
              <a:p>
                <a:endParaRPr lang="en-US"/>
              </a:p>
            </p:txBody>
          </p:sp>
          <p:sp>
            <p:nvSpPr>
              <p:cNvPr id="18548" name="Line 995"/>
              <p:cNvSpPr>
                <a:spLocks noChangeShapeType="1"/>
              </p:cNvSpPr>
              <p:nvPr/>
            </p:nvSpPr>
            <p:spPr bwMode="auto">
              <a:xfrm flipH="1">
                <a:off x="4980" y="2625"/>
                <a:ext cx="17" cy="1"/>
              </a:xfrm>
              <a:prstGeom prst="line">
                <a:avLst/>
              </a:prstGeom>
              <a:noFill/>
              <a:ln w="12700">
                <a:solidFill>
                  <a:srgbClr val="FF0000"/>
                </a:solidFill>
                <a:round/>
                <a:headEnd/>
                <a:tailEnd/>
              </a:ln>
            </p:spPr>
            <p:txBody>
              <a:bodyPr wrap="none" lIns="90181" tIns="46761" rIns="90181" bIns="46761">
                <a:spAutoFit/>
              </a:bodyPr>
              <a:lstStyle/>
              <a:p>
                <a:endParaRPr lang="en-US"/>
              </a:p>
            </p:txBody>
          </p:sp>
          <p:sp>
            <p:nvSpPr>
              <p:cNvPr id="18549" name="Line 996"/>
              <p:cNvSpPr>
                <a:spLocks noChangeShapeType="1"/>
              </p:cNvSpPr>
              <p:nvPr/>
            </p:nvSpPr>
            <p:spPr bwMode="auto">
              <a:xfrm flipH="1" flipV="1">
                <a:off x="4971" y="2620"/>
                <a:ext cx="17" cy="14"/>
              </a:xfrm>
              <a:prstGeom prst="line">
                <a:avLst/>
              </a:prstGeom>
              <a:noFill/>
              <a:ln w="12700">
                <a:solidFill>
                  <a:srgbClr val="FF0000"/>
                </a:solidFill>
                <a:round/>
                <a:headEnd/>
                <a:tailEnd/>
              </a:ln>
            </p:spPr>
            <p:txBody>
              <a:bodyPr wrap="none" lIns="90181" tIns="46761" rIns="90181" bIns="46761">
                <a:spAutoFit/>
              </a:bodyPr>
              <a:lstStyle/>
              <a:p>
                <a:endParaRPr lang="en-US"/>
              </a:p>
            </p:txBody>
          </p:sp>
          <p:sp>
            <p:nvSpPr>
              <p:cNvPr id="18550" name="Line 997"/>
              <p:cNvSpPr>
                <a:spLocks noChangeShapeType="1"/>
              </p:cNvSpPr>
              <p:nvPr/>
            </p:nvSpPr>
            <p:spPr bwMode="auto">
              <a:xfrm flipH="1">
                <a:off x="4961" y="2624"/>
                <a:ext cx="18" cy="3"/>
              </a:xfrm>
              <a:prstGeom prst="line">
                <a:avLst/>
              </a:prstGeom>
              <a:noFill/>
              <a:ln w="12700">
                <a:solidFill>
                  <a:srgbClr val="FF0000"/>
                </a:solidFill>
                <a:round/>
                <a:headEnd/>
                <a:tailEnd/>
              </a:ln>
            </p:spPr>
            <p:txBody>
              <a:bodyPr wrap="none" lIns="90181" tIns="46761" rIns="90181" bIns="46761">
                <a:spAutoFit/>
              </a:bodyPr>
              <a:lstStyle/>
              <a:p>
                <a:endParaRPr lang="en-US"/>
              </a:p>
            </p:txBody>
          </p:sp>
          <p:sp>
            <p:nvSpPr>
              <p:cNvPr id="18551" name="Line 998"/>
              <p:cNvSpPr>
                <a:spLocks noChangeShapeType="1"/>
              </p:cNvSpPr>
              <p:nvPr/>
            </p:nvSpPr>
            <p:spPr bwMode="auto">
              <a:xfrm flipH="1" flipV="1">
                <a:off x="4953" y="2608"/>
                <a:ext cx="16" cy="23"/>
              </a:xfrm>
              <a:prstGeom prst="line">
                <a:avLst/>
              </a:prstGeom>
              <a:noFill/>
              <a:ln w="12700">
                <a:solidFill>
                  <a:srgbClr val="FF0000"/>
                </a:solidFill>
                <a:round/>
                <a:headEnd/>
                <a:tailEnd/>
              </a:ln>
            </p:spPr>
            <p:txBody>
              <a:bodyPr wrap="none" lIns="90181" tIns="46761" rIns="90181" bIns="46761">
                <a:spAutoFit/>
              </a:bodyPr>
              <a:lstStyle/>
              <a:p>
                <a:endParaRPr lang="en-US"/>
              </a:p>
            </p:txBody>
          </p:sp>
          <p:sp>
            <p:nvSpPr>
              <p:cNvPr id="18552" name="Line 999"/>
              <p:cNvSpPr>
                <a:spLocks noChangeShapeType="1"/>
              </p:cNvSpPr>
              <p:nvPr/>
            </p:nvSpPr>
            <p:spPr bwMode="auto">
              <a:xfrm flipH="1">
                <a:off x="4945" y="2616"/>
                <a:ext cx="16" cy="24"/>
              </a:xfrm>
              <a:prstGeom prst="line">
                <a:avLst/>
              </a:prstGeom>
              <a:noFill/>
              <a:ln w="12700">
                <a:solidFill>
                  <a:srgbClr val="FF0000"/>
                </a:solidFill>
                <a:round/>
                <a:headEnd/>
                <a:tailEnd/>
              </a:ln>
            </p:spPr>
            <p:txBody>
              <a:bodyPr wrap="none" lIns="90181" tIns="46761" rIns="90181" bIns="46761">
                <a:spAutoFit/>
              </a:bodyPr>
              <a:lstStyle/>
              <a:p>
                <a:endParaRPr lang="en-US"/>
              </a:p>
            </p:txBody>
          </p:sp>
          <p:sp>
            <p:nvSpPr>
              <p:cNvPr id="18553" name="Line 1000"/>
              <p:cNvSpPr>
                <a:spLocks noChangeShapeType="1"/>
              </p:cNvSpPr>
              <p:nvPr/>
            </p:nvSpPr>
            <p:spPr bwMode="auto">
              <a:xfrm flipH="1" flipV="1">
                <a:off x="4936" y="2613"/>
                <a:ext cx="17" cy="35"/>
              </a:xfrm>
              <a:prstGeom prst="line">
                <a:avLst/>
              </a:prstGeom>
              <a:noFill/>
              <a:ln w="12700">
                <a:solidFill>
                  <a:srgbClr val="FF0000"/>
                </a:solidFill>
                <a:round/>
                <a:headEnd/>
                <a:tailEnd/>
              </a:ln>
            </p:spPr>
            <p:txBody>
              <a:bodyPr wrap="none" lIns="90181" tIns="46761" rIns="90181" bIns="46761">
                <a:spAutoFit/>
              </a:bodyPr>
              <a:lstStyle/>
              <a:p>
                <a:endParaRPr lang="en-US"/>
              </a:p>
            </p:txBody>
          </p:sp>
          <p:sp>
            <p:nvSpPr>
              <p:cNvPr id="18554" name="Line 1001"/>
              <p:cNvSpPr>
                <a:spLocks noChangeShapeType="1"/>
              </p:cNvSpPr>
              <p:nvPr/>
            </p:nvSpPr>
            <p:spPr bwMode="auto">
              <a:xfrm flipH="1" flipV="1">
                <a:off x="4927" y="2603"/>
                <a:ext cx="17" cy="18"/>
              </a:xfrm>
              <a:prstGeom prst="line">
                <a:avLst/>
              </a:prstGeom>
              <a:noFill/>
              <a:ln w="12700">
                <a:solidFill>
                  <a:srgbClr val="FF0000"/>
                </a:solidFill>
                <a:round/>
                <a:headEnd/>
                <a:tailEnd/>
              </a:ln>
            </p:spPr>
            <p:txBody>
              <a:bodyPr wrap="none" lIns="90181" tIns="46761" rIns="90181" bIns="46761">
                <a:spAutoFit/>
              </a:bodyPr>
              <a:lstStyle/>
              <a:p>
                <a:endParaRPr lang="en-US"/>
              </a:p>
            </p:txBody>
          </p:sp>
          <p:sp>
            <p:nvSpPr>
              <p:cNvPr id="18555" name="Line 1002"/>
              <p:cNvSpPr>
                <a:spLocks noChangeShapeType="1"/>
              </p:cNvSpPr>
              <p:nvPr/>
            </p:nvSpPr>
            <p:spPr bwMode="auto">
              <a:xfrm flipH="1">
                <a:off x="4918" y="2611"/>
                <a:ext cx="17" cy="9"/>
              </a:xfrm>
              <a:prstGeom prst="line">
                <a:avLst/>
              </a:prstGeom>
              <a:noFill/>
              <a:ln w="12700">
                <a:solidFill>
                  <a:srgbClr val="FF0000"/>
                </a:solidFill>
                <a:round/>
                <a:headEnd/>
                <a:tailEnd/>
              </a:ln>
            </p:spPr>
            <p:txBody>
              <a:bodyPr wrap="none" lIns="90181" tIns="46761" rIns="90181" bIns="46761">
                <a:spAutoFit/>
              </a:bodyPr>
              <a:lstStyle/>
              <a:p>
                <a:endParaRPr lang="en-US"/>
              </a:p>
            </p:txBody>
          </p:sp>
          <p:sp>
            <p:nvSpPr>
              <p:cNvPr id="18556" name="Line 1003"/>
              <p:cNvSpPr>
                <a:spLocks noChangeShapeType="1"/>
              </p:cNvSpPr>
              <p:nvPr/>
            </p:nvSpPr>
            <p:spPr bwMode="auto">
              <a:xfrm flipH="1" flipV="1">
                <a:off x="4909" y="2608"/>
                <a:ext cx="17" cy="20"/>
              </a:xfrm>
              <a:prstGeom prst="line">
                <a:avLst/>
              </a:prstGeom>
              <a:noFill/>
              <a:ln w="12700">
                <a:solidFill>
                  <a:srgbClr val="FF0000"/>
                </a:solidFill>
                <a:round/>
                <a:headEnd/>
                <a:tailEnd/>
              </a:ln>
            </p:spPr>
            <p:txBody>
              <a:bodyPr wrap="none" lIns="90181" tIns="46761" rIns="90181" bIns="46761">
                <a:spAutoFit/>
              </a:bodyPr>
              <a:lstStyle/>
              <a:p>
                <a:endParaRPr lang="en-US"/>
              </a:p>
            </p:txBody>
          </p:sp>
          <p:sp>
            <p:nvSpPr>
              <p:cNvPr id="18557" name="Line 1004"/>
              <p:cNvSpPr>
                <a:spLocks noChangeShapeType="1"/>
              </p:cNvSpPr>
              <p:nvPr/>
            </p:nvSpPr>
            <p:spPr bwMode="auto">
              <a:xfrm flipH="1">
                <a:off x="4901" y="2616"/>
                <a:ext cx="16" cy="13"/>
              </a:xfrm>
              <a:prstGeom prst="line">
                <a:avLst/>
              </a:prstGeom>
              <a:noFill/>
              <a:ln w="12700">
                <a:solidFill>
                  <a:srgbClr val="FF0000"/>
                </a:solidFill>
                <a:round/>
                <a:headEnd/>
                <a:tailEnd/>
              </a:ln>
            </p:spPr>
            <p:txBody>
              <a:bodyPr wrap="none" lIns="90181" tIns="46761" rIns="90181" bIns="46761">
                <a:spAutoFit/>
              </a:bodyPr>
              <a:lstStyle/>
              <a:p>
                <a:endParaRPr lang="en-US"/>
              </a:p>
            </p:txBody>
          </p:sp>
          <p:sp>
            <p:nvSpPr>
              <p:cNvPr id="18558" name="Line 1005"/>
              <p:cNvSpPr>
                <a:spLocks noChangeShapeType="1"/>
              </p:cNvSpPr>
              <p:nvPr/>
            </p:nvSpPr>
            <p:spPr bwMode="auto">
              <a:xfrm flipH="1">
                <a:off x="4892" y="2633"/>
                <a:ext cx="17" cy="0"/>
              </a:xfrm>
              <a:prstGeom prst="line">
                <a:avLst/>
              </a:prstGeom>
              <a:noFill/>
              <a:ln w="12700">
                <a:solidFill>
                  <a:srgbClr val="FF0000"/>
                </a:solidFill>
                <a:round/>
                <a:headEnd/>
                <a:tailEnd/>
              </a:ln>
            </p:spPr>
            <p:txBody>
              <a:bodyPr wrap="none" lIns="90181" tIns="46761" rIns="90181" bIns="46761">
                <a:spAutoFit/>
              </a:bodyPr>
              <a:lstStyle/>
              <a:p>
                <a:endParaRPr lang="en-US"/>
              </a:p>
            </p:txBody>
          </p:sp>
          <p:sp>
            <p:nvSpPr>
              <p:cNvPr id="18559" name="Line 1006"/>
              <p:cNvSpPr>
                <a:spLocks noChangeShapeType="1"/>
              </p:cNvSpPr>
              <p:nvPr/>
            </p:nvSpPr>
            <p:spPr bwMode="auto">
              <a:xfrm flipH="1" flipV="1">
                <a:off x="4883" y="2623"/>
                <a:ext cx="17" cy="14"/>
              </a:xfrm>
              <a:prstGeom prst="line">
                <a:avLst/>
              </a:prstGeom>
              <a:noFill/>
              <a:ln w="12700">
                <a:solidFill>
                  <a:srgbClr val="FF0000"/>
                </a:solidFill>
                <a:round/>
                <a:headEnd/>
                <a:tailEnd/>
              </a:ln>
            </p:spPr>
            <p:txBody>
              <a:bodyPr wrap="none" lIns="90181" tIns="46761" rIns="90181" bIns="46761">
                <a:spAutoFit/>
              </a:bodyPr>
              <a:lstStyle/>
              <a:p>
                <a:endParaRPr lang="en-US"/>
              </a:p>
            </p:txBody>
          </p:sp>
          <p:sp>
            <p:nvSpPr>
              <p:cNvPr id="18560" name="Line 1007"/>
              <p:cNvSpPr>
                <a:spLocks noChangeShapeType="1"/>
              </p:cNvSpPr>
              <p:nvPr/>
            </p:nvSpPr>
            <p:spPr bwMode="auto">
              <a:xfrm flipH="1">
                <a:off x="4875" y="2631"/>
                <a:ext cx="16" cy="5"/>
              </a:xfrm>
              <a:prstGeom prst="line">
                <a:avLst/>
              </a:prstGeom>
              <a:noFill/>
              <a:ln w="12700">
                <a:solidFill>
                  <a:srgbClr val="FF0000"/>
                </a:solidFill>
                <a:round/>
                <a:headEnd/>
                <a:tailEnd/>
              </a:ln>
            </p:spPr>
            <p:txBody>
              <a:bodyPr wrap="none" lIns="90181" tIns="46761" rIns="90181" bIns="46761">
                <a:spAutoFit/>
              </a:bodyPr>
              <a:lstStyle/>
              <a:p>
                <a:endParaRPr lang="en-US"/>
              </a:p>
            </p:txBody>
          </p:sp>
          <p:sp>
            <p:nvSpPr>
              <p:cNvPr id="18561" name="Line 1008"/>
              <p:cNvSpPr>
                <a:spLocks noChangeShapeType="1"/>
              </p:cNvSpPr>
              <p:nvPr/>
            </p:nvSpPr>
            <p:spPr bwMode="auto">
              <a:xfrm flipH="1" flipV="1">
                <a:off x="4866" y="2606"/>
                <a:ext cx="17" cy="38"/>
              </a:xfrm>
              <a:prstGeom prst="line">
                <a:avLst/>
              </a:prstGeom>
              <a:noFill/>
              <a:ln w="12700">
                <a:solidFill>
                  <a:srgbClr val="FF0000"/>
                </a:solidFill>
                <a:round/>
                <a:headEnd/>
                <a:tailEnd/>
              </a:ln>
            </p:spPr>
            <p:txBody>
              <a:bodyPr wrap="none" lIns="90181" tIns="46761" rIns="90181" bIns="46761">
                <a:spAutoFit/>
              </a:bodyPr>
              <a:lstStyle/>
              <a:p>
                <a:endParaRPr lang="en-US"/>
              </a:p>
            </p:txBody>
          </p:sp>
          <p:sp>
            <p:nvSpPr>
              <p:cNvPr id="18562" name="Line 1009"/>
              <p:cNvSpPr>
                <a:spLocks noChangeShapeType="1"/>
              </p:cNvSpPr>
              <p:nvPr/>
            </p:nvSpPr>
            <p:spPr bwMode="auto">
              <a:xfrm flipH="1">
                <a:off x="4857" y="2610"/>
                <a:ext cx="17" cy="4"/>
              </a:xfrm>
              <a:prstGeom prst="line">
                <a:avLst/>
              </a:prstGeom>
              <a:noFill/>
              <a:ln w="12700">
                <a:solidFill>
                  <a:srgbClr val="FF0000"/>
                </a:solidFill>
                <a:round/>
                <a:headEnd/>
                <a:tailEnd/>
              </a:ln>
            </p:spPr>
            <p:txBody>
              <a:bodyPr wrap="none" lIns="90181" tIns="46761" rIns="90181" bIns="46761">
                <a:spAutoFit/>
              </a:bodyPr>
              <a:lstStyle/>
              <a:p>
                <a:endParaRPr lang="en-US"/>
              </a:p>
            </p:txBody>
          </p:sp>
          <p:sp>
            <p:nvSpPr>
              <p:cNvPr id="18563" name="Line 1010"/>
              <p:cNvSpPr>
                <a:spLocks noChangeShapeType="1"/>
              </p:cNvSpPr>
              <p:nvPr/>
            </p:nvSpPr>
            <p:spPr bwMode="auto">
              <a:xfrm flipH="1">
                <a:off x="4849" y="2618"/>
                <a:ext cx="16" cy="11"/>
              </a:xfrm>
              <a:prstGeom prst="line">
                <a:avLst/>
              </a:prstGeom>
              <a:noFill/>
              <a:ln w="12700">
                <a:solidFill>
                  <a:srgbClr val="FF0000"/>
                </a:solidFill>
                <a:round/>
                <a:headEnd/>
                <a:tailEnd/>
              </a:ln>
            </p:spPr>
            <p:txBody>
              <a:bodyPr wrap="none" lIns="90181" tIns="46761" rIns="90181" bIns="46761">
                <a:spAutoFit/>
              </a:bodyPr>
              <a:lstStyle/>
              <a:p>
                <a:endParaRPr lang="en-US"/>
              </a:p>
            </p:txBody>
          </p:sp>
          <p:sp>
            <p:nvSpPr>
              <p:cNvPr id="18564" name="Line 1011"/>
              <p:cNvSpPr>
                <a:spLocks noChangeShapeType="1"/>
              </p:cNvSpPr>
              <p:nvPr/>
            </p:nvSpPr>
            <p:spPr bwMode="auto">
              <a:xfrm flipH="1">
                <a:off x="4840" y="2633"/>
                <a:ext cx="17" cy="7"/>
              </a:xfrm>
              <a:prstGeom prst="line">
                <a:avLst/>
              </a:prstGeom>
              <a:noFill/>
              <a:ln w="12700">
                <a:solidFill>
                  <a:srgbClr val="FF0000"/>
                </a:solidFill>
                <a:round/>
                <a:headEnd/>
                <a:tailEnd/>
              </a:ln>
            </p:spPr>
            <p:txBody>
              <a:bodyPr wrap="none" lIns="90181" tIns="46761" rIns="90181" bIns="46761">
                <a:spAutoFit/>
              </a:bodyPr>
              <a:lstStyle/>
              <a:p>
                <a:endParaRPr lang="en-US"/>
              </a:p>
            </p:txBody>
          </p:sp>
          <p:sp>
            <p:nvSpPr>
              <p:cNvPr id="18565" name="Line 1012"/>
              <p:cNvSpPr>
                <a:spLocks noChangeShapeType="1"/>
              </p:cNvSpPr>
              <p:nvPr/>
            </p:nvSpPr>
            <p:spPr bwMode="auto">
              <a:xfrm flipH="1">
                <a:off x="4833" y="2644"/>
                <a:ext cx="15" cy="4"/>
              </a:xfrm>
              <a:prstGeom prst="line">
                <a:avLst/>
              </a:prstGeom>
              <a:noFill/>
              <a:ln w="12700">
                <a:solidFill>
                  <a:srgbClr val="FF0000"/>
                </a:solidFill>
                <a:round/>
                <a:headEnd/>
                <a:tailEnd/>
              </a:ln>
            </p:spPr>
            <p:txBody>
              <a:bodyPr wrap="none" lIns="90181" tIns="46761" rIns="90181" bIns="46761">
                <a:spAutoFit/>
              </a:bodyPr>
              <a:lstStyle/>
              <a:p>
                <a:endParaRPr lang="en-US"/>
              </a:p>
            </p:txBody>
          </p:sp>
          <p:sp>
            <p:nvSpPr>
              <p:cNvPr id="18566" name="Line 1013"/>
              <p:cNvSpPr>
                <a:spLocks noChangeShapeType="1"/>
              </p:cNvSpPr>
              <p:nvPr/>
            </p:nvSpPr>
            <p:spPr bwMode="auto">
              <a:xfrm flipH="1" flipV="1">
                <a:off x="4823" y="2645"/>
                <a:ext cx="18" cy="11"/>
              </a:xfrm>
              <a:prstGeom prst="line">
                <a:avLst/>
              </a:prstGeom>
              <a:noFill/>
              <a:ln w="12700">
                <a:solidFill>
                  <a:srgbClr val="FF0000"/>
                </a:solidFill>
                <a:round/>
                <a:headEnd/>
                <a:tailEnd/>
              </a:ln>
            </p:spPr>
            <p:txBody>
              <a:bodyPr wrap="none" lIns="90181" tIns="46761" rIns="90181" bIns="46761">
                <a:spAutoFit/>
              </a:bodyPr>
              <a:lstStyle/>
              <a:p>
                <a:endParaRPr lang="en-US"/>
              </a:p>
            </p:txBody>
          </p:sp>
          <p:sp>
            <p:nvSpPr>
              <p:cNvPr id="18567" name="Line 1014"/>
              <p:cNvSpPr>
                <a:spLocks noChangeShapeType="1"/>
              </p:cNvSpPr>
              <p:nvPr/>
            </p:nvSpPr>
            <p:spPr bwMode="auto">
              <a:xfrm flipH="1">
                <a:off x="4813" y="2653"/>
                <a:ext cx="18" cy="12"/>
              </a:xfrm>
              <a:prstGeom prst="line">
                <a:avLst/>
              </a:prstGeom>
              <a:noFill/>
              <a:ln w="12700">
                <a:solidFill>
                  <a:srgbClr val="FF0000"/>
                </a:solidFill>
                <a:round/>
                <a:headEnd/>
                <a:tailEnd/>
              </a:ln>
            </p:spPr>
            <p:txBody>
              <a:bodyPr wrap="none" lIns="90181" tIns="46761" rIns="90181" bIns="46761">
                <a:spAutoFit/>
              </a:bodyPr>
              <a:lstStyle/>
              <a:p>
                <a:endParaRPr lang="en-US"/>
              </a:p>
            </p:txBody>
          </p:sp>
          <p:grpSp>
            <p:nvGrpSpPr>
              <p:cNvPr id="18568" name="Group 1015"/>
              <p:cNvGrpSpPr>
                <a:grpSpLocks/>
              </p:cNvGrpSpPr>
              <p:nvPr/>
            </p:nvGrpSpPr>
            <p:grpSpPr bwMode="auto">
              <a:xfrm>
                <a:off x="4746" y="2661"/>
                <a:ext cx="79" cy="106"/>
                <a:chOff x="4746" y="2661"/>
                <a:chExt cx="79" cy="106"/>
              </a:xfrm>
            </p:grpSpPr>
            <p:sp>
              <p:nvSpPr>
                <p:cNvPr id="19349" name="Line 1016"/>
                <p:cNvSpPr>
                  <a:spLocks noChangeShapeType="1"/>
                </p:cNvSpPr>
                <p:nvPr/>
              </p:nvSpPr>
              <p:spPr bwMode="auto">
                <a:xfrm flipH="1" flipV="1">
                  <a:off x="4808" y="2661"/>
                  <a:ext cx="17" cy="18"/>
                </a:xfrm>
                <a:prstGeom prst="line">
                  <a:avLst/>
                </a:prstGeom>
                <a:noFill/>
                <a:ln w="12700">
                  <a:solidFill>
                    <a:srgbClr val="FF0000"/>
                  </a:solidFill>
                  <a:round/>
                  <a:headEnd/>
                  <a:tailEnd/>
                </a:ln>
              </p:spPr>
              <p:txBody>
                <a:bodyPr wrap="none" lIns="90181" tIns="46761" rIns="90181" bIns="46761">
                  <a:spAutoFit/>
                </a:bodyPr>
                <a:lstStyle/>
                <a:p>
                  <a:endParaRPr lang="en-US"/>
                </a:p>
              </p:txBody>
            </p:sp>
            <p:sp>
              <p:nvSpPr>
                <p:cNvPr id="19350" name="Line 1017"/>
                <p:cNvSpPr>
                  <a:spLocks noChangeShapeType="1"/>
                </p:cNvSpPr>
                <p:nvPr/>
              </p:nvSpPr>
              <p:spPr bwMode="auto">
                <a:xfrm flipH="1">
                  <a:off x="4789" y="2691"/>
                  <a:ext cx="18" cy="2"/>
                </a:xfrm>
                <a:prstGeom prst="line">
                  <a:avLst/>
                </a:prstGeom>
                <a:noFill/>
                <a:ln w="12700">
                  <a:solidFill>
                    <a:srgbClr val="FF0000"/>
                  </a:solidFill>
                  <a:round/>
                  <a:headEnd/>
                  <a:tailEnd/>
                </a:ln>
              </p:spPr>
              <p:txBody>
                <a:bodyPr wrap="none" lIns="90181" tIns="46761" rIns="90181" bIns="46761">
                  <a:spAutoFit/>
                </a:bodyPr>
                <a:lstStyle/>
                <a:p>
                  <a:endParaRPr lang="en-US"/>
                </a:p>
              </p:txBody>
            </p:sp>
            <p:sp>
              <p:nvSpPr>
                <p:cNvPr id="19351" name="Line 1018"/>
                <p:cNvSpPr>
                  <a:spLocks noChangeShapeType="1"/>
                </p:cNvSpPr>
                <p:nvPr/>
              </p:nvSpPr>
              <p:spPr bwMode="auto">
                <a:xfrm flipH="1" flipV="1">
                  <a:off x="4753" y="2745"/>
                  <a:ext cx="17" cy="17"/>
                </a:xfrm>
                <a:prstGeom prst="line">
                  <a:avLst/>
                </a:prstGeom>
                <a:noFill/>
                <a:ln w="12700">
                  <a:solidFill>
                    <a:srgbClr val="FF0000"/>
                  </a:solidFill>
                  <a:round/>
                  <a:headEnd/>
                  <a:tailEnd/>
                </a:ln>
              </p:spPr>
              <p:txBody>
                <a:bodyPr wrap="none" lIns="90181" tIns="46761" rIns="90181" bIns="46761">
                  <a:spAutoFit/>
                </a:bodyPr>
                <a:lstStyle/>
                <a:p>
                  <a:endParaRPr lang="en-US"/>
                </a:p>
              </p:txBody>
            </p:sp>
            <p:grpSp>
              <p:nvGrpSpPr>
                <p:cNvPr id="19352" name="Group 1019"/>
                <p:cNvGrpSpPr>
                  <a:grpSpLocks/>
                </p:cNvGrpSpPr>
                <p:nvPr/>
              </p:nvGrpSpPr>
              <p:grpSpPr bwMode="auto">
                <a:xfrm>
                  <a:off x="4746" y="2669"/>
                  <a:ext cx="72" cy="98"/>
                  <a:chOff x="4746" y="2669"/>
                  <a:chExt cx="72" cy="98"/>
                </a:xfrm>
              </p:grpSpPr>
              <p:sp>
                <p:nvSpPr>
                  <p:cNvPr id="19353" name="Line 1020"/>
                  <p:cNvSpPr>
                    <a:spLocks noChangeShapeType="1"/>
                  </p:cNvSpPr>
                  <p:nvPr/>
                </p:nvSpPr>
                <p:spPr bwMode="auto">
                  <a:xfrm flipH="1">
                    <a:off x="4801" y="2669"/>
                    <a:ext cx="17" cy="14"/>
                  </a:xfrm>
                  <a:prstGeom prst="line">
                    <a:avLst/>
                  </a:prstGeom>
                  <a:noFill/>
                  <a:ln w="12700">
                    <a:solidFill>
                      <a:srgbClr val="FF0000"/>
                    </a:solidFill>
                    <a:round/>
                    <a:headEnd/>
                    <a:tailEnd/>
                  </a:ln>
                </p:spPr>
                <p:txBody>
                  <a:bodyPr wrap="none" lIns="90181" tIns="46761" rIns="90181" bIns="46761">
                    <a:spAutoFit/>
                  </a:bodyPr>
                  <a:lstStyle/>
                  <a:p>
                    <a:endParaRPr lang="en-US"/>
                  </a:p>
                </p:txBody>
              </p:sp>
              <p:sp>
                <p:nvSpPr>
                  <p:cNvPr id="19354" name="Line 1021"/>
                  <p:cNvSpPr>
                    <a:spLocks noChangeShapeType="1"/>
                  </p:cNvSpPr>
                  <p:nvPr/>
                </p:nvSpPr>
                <p:spPr bwMode="auto">
                  <a:xfrm flipH="1">
                    <a:off x="4783" y="2697"/>
                    <a:ext cx="17" cy="7"/>
                  </a:xfrm>
                  <a:prstGeom prst="line">
                    <a:avLst/>
                  </a:prstGeom>
                  <a:noFill/>
                  <a:ln w="12700">
                    <a:solidFill>
                      <a:srgbClr val="FF0000"/>
                    </a:solidFill>
                    <a:round/>
                    <a:headEnd/>
                    <a:tailEnd/>
                  </a:ln>
                </p:spPr>
                <p:txBody>
                  <a:bodyPr wrap="none" lIns="90181" tIns="46761" rIns="90181" bIns="46761">
                    <a:spAutoFit/>
                  </a:bodyPr>
                  <a:lstStyle/>
                  <a:p>
                    <a:endParaRPr lang="en-US"/>
                  </a:p>
                </p:txBody>
              </p:sp>
              <p:sp>
                <p:nvSpPr>
                  <p:cNvPr id="19355" name="Line 1022"/>
                  <p:cNvSpPr>
                    <a:spLocks noChangeShapeType="1"/>
                  </p:cNvSpPr>
                  <p:nvPr/>
                </p:nvSpPr>
                <p:spPr bwMode="auto">
                  <a:xfrm flipH="1">
                    <a:off x="4775" y="2708"/>
                    <a:ext cx="16" cy="23"/>
                  </a:xfrm>
                  <a:prstGeom prst="line">
                    <a:avLst/>
                  </a:prstGeom>
                  <a:noFill/>
                  <a:ln w="12700">
                    <a:solidFill>
                      <a:srgbClr val="FF0000"/>
                    </a:solidFill>
                    <a:round/>
                    <a:headEnd/>
                    <a:tailEnd/>
                  </a:ln>
                </p:spPr>
                <p:txBody>
                  <a:bodyPr wrap="none" lIns="90181" tIns="46761" rIns="90181" bIns="46761">
                    <a:spAutoFit/>
                  </a:bodyPr>
                  <a:lstStyle/>
                  <a:p>
                    <a:endParaRPr lang="en-US"/>
                  </a:p>
                </p:txBody>
              </p:sp>
              <p:sp>
                <p:nvSpPr>
                  <p:cNvPr id="19356" name="Line 1023"/>
                  <p:cNvSpPr>
                    <a:spLocks noChangeShapeType="1"/>
                  </p:cNvSpPr>
                  <p:nvPr/>
                </p:nvSpPr>
                <p:spPr bwMode="auto">
                  <a:xfrm flipH="1">
                    <a:off x="4765" y="2739"/>
                    <a:ext cx="18" cy="15"/>
                  </a:xfrm>
                  <a:prstGeom prst="line">
                    <a:avLst/>
                  </a:prstGeom>
                  <a:noFill/>
                  <a:ln w="12700">
                    <a:solidFill>
                      <a:srgbClr val="FF0000"/>
                    </a:solidFill>
                    <a:round/>
                    <a:headEnd/>
                    <a:tailEnd/>
                  </a:ln>
                </p:spPr>
                <p:txBody>
                  <a:bodyPr wrap="none" lIns="90181" tIns="46761" rIns="90181" bIns="46761">
                    <a:spAutoFit/>
                  </a:bodyPr>
                  <a:lstStyle/>
                  <a:p>
                    <a:endParaRPr lang="en-US"/>
                  </a:p>
                </p:txBody>
              </p:sp>
              <p:sp>
                <p:nvSpPr>
                  <p:cNvPr id="19357" name="Line 0"/>
                  <p:cNvSpPr>
                    <a:spLocks noChangeShapeType="1"/>
                  </p:cNvSpPr>
                  <p:nvPr/>
                </p:nvSpPr>
                <p:spPr bwMode="auto">
                  <a:xfrm flipH="1">
                    <a:off x="4746" y="2753"/>
                    <a:ext cx="18" cy="14"/>
                  </a:xfrm>
                  <a:prstGeom prst="line">
                    <a:avLst/>
                  </a:prstGeom>
                  <a:noFill/>
                  <a:ln w="12700">
                    <a:solidFill>
                      <a:srgbClr val="FF0000"/>
                    </a:solidFill>
                    <a:round/>
                    <a:headEnd/>
                    <a:tailEnd/>
                  </a:ln>
                </p:spPr>
                <p:txBody>
                  <a:bodyPr wrap="none" lIns="90181" tIns="46761" rIns="90181" bIns="46761">
                    <a:spAutoFit/>
                  </a:bodyPr>
                  <a:lstStyle/>
                  <a:p>
                    <a:endParaRPr lang="en-US"/>
                  </a:p>
                </p:txBody>
              </p:sp>
            </p:grpSp>
          </p:grpSp>
          <p:sp>
            <p:nvSpPr>
              <p:cNvPr id="18569" name="Line 1"/>
              <p:cNvSpPr>
                <a:spLocks noChangeShapeType="1"/>
              </p:cNvSpPr>
              <p:nvPr/>
            </p:nvSpPr>
            <p:spPr bwMode="auto">
              <a:xfrm flipH="1">
                <a:off x="4734" y="2765"/>
                <a:ext cx="17" cy="17"/>
              </a:xfrm>
              <a:prstGeom prst="line">
                <a:avLst/>
              </a:prstGeom>
              <a:noFill/>
              <a:ln w="12700">
                <a:solidFill>
                  <a:srgbClr val="FF0000"/>
                </a:solidFill>
                <a:round/>
                <a:headEnd/>
                <a:tailEnd/>
              </a:ln>
            </p:spPr>
            <p:txBody>
              <a:bodyPr wrap="none" lIns="90181" tIns="46761" rIns="90181" bIns="46761">
                <a:spAutoFit/>
              </a:bodyPr>
              <a:lstStyle/>
              <a:p>
                <a:endParaRPr lang="en-US"/>
              </a:p>
            </p:txBody>
          </p:sp>
          <p:sp>
            <p:nvSpPr>
              <p:cNvPr id="18570" name="Line 2"/>
              <p:cNvSpPr>
                <a:spLocks noChangeShapeType="1"/>
              </p:cNvSpPr>
              <p:nvPr/>
            </p:nvSpPr>
            <p:spPr bwMode="auto">
              <a:xfrm flipH="1" flipV="1">
                <a:off x="4725" y="2777"/>
                <a:ext cx="17" cy="13"/>
              </a:xfrm>
              <a:prstGeom prst="line">
                <a:avLst/>
              </a:prstGeom>
              <a:noFill/>
              <a:ln w="12700">
                <a:solidFill>
                  <a:srgbClr val="FF0000"/>
                </a:solidFill>
                <a:round/>
                <a:headEnd/>
                <a:tailEnd/>
              </a:ln>
            </p:spPr>
            <p:txBody>
              <a:bodyPr wrap="none" lIns="90181" tIns="46761" rIns="90181" bIns="46761">
                <a:spAutoFit/>
              </a:bodyPr>
              <a:lstStyle/>
              <a:p>
                <a:endParaRPr lang="en-US"/>
              </a:p>
            </p:txBody>
          </p:sp>
          <p:sp>
            <p:nvSpPr>
              <p:cNvPr id="18571" name="Line 3"/>
              <p:cNvSpPr>
                <a:spLocks noChangeShapeType="1"/>
              </p:cNvSpPr>
              <p:nvPr/>
            </p:nvSpPr>
            <p:spPr bwMode="auto">
              <a:xfrm flipH="1">
                <a:off x="4717" y="2785"/>
                <a:ext cx="16" cy="11"/>
              </a:xfrm>
              <a:prstGeom prst="line">
                <a:avLst/>
              </a:prstGeom>
              <a:noFill/>
              <a:ln w="12700">
                <a:solidFill>
                  <a:srgbClr val="FF0000"/>
                </a:solidFill>
                <a:round/>
                <a:headEnd/>
                <a:tailEnd/>
              </a:ln>
            </p:spPr>
            <p:txBody>
              <a:bodyPr wrap="none" lIns="90181" tIns="46761" rIns="90181" bIns="46761">
                <a:spAutoFit/>
              </a:bodyPr>
              <a:lstStyle/>
              <a:p>
                <a:endParaRPr lang="en-US"/>
              </a:p>
            </p:txBody>
          </p:sp>
          <p:sp>
            <p:nvSpPr>
              <p:cNvPr id="18572" name="Line 4"/>
              <p:cNvSpPr>
                <a:spLocks noChangeShapeType="1"/>
              </p:cNvSpPr>
              <p:nvPr/>
            </p:nvSpPr>
            <p:spPr bwMode="auto">
              <a:xfrm flipH="1">
                <a:off x="4709" y="2800"/>
                <a:ext cx="16" cy="2"/>
              </a:xfrm>
              <a:prstGeom prst="line">
                <a:avLst/>
              </a:prstGeom>
              <a:noFill/>
              <a:ln w="12700">
                <a:solidFill>
                  <a:srgbClr val="FF0000"/>
                </a:solidFill>
                <a:round/>
                <a:headEnd/>
                <a:tailEnd/>
              </a:ln>
            </p:spPr>
            <p:txBody>
              <a:bodyPr wrap="none" lIns="90181" tIns="46761" rIns="90181" bIns="46761">
                <a:spAutoFit/>
              </a:bodyPr>
              <a:lstStyle/>
              <a:p>
                <a:endParaRPr lang="en-US"/>
              </a:p>
            </p:txBody>
          </p:sp>
          <p:sp>
            <p:nvSpPr>
              <p:cNvPr id="18573" name="Line 5"/>
              <p:cNvSpPr>
                <a:spLocks noChangeShapeType="1"/>
              </p:cNvSpPr>
              <p:nvPr/>
            </p:nvSpPr>
            <p:spPr bwMode="auto">
              <a:xfrm flipH="1" flipV="1">
                <a:off x="4700" y="2783"/>
                <a:ext cx="17" cy="23"/>
              </a:xfrm>
              <a:prstGeom prst="line">
                <a:avLst/>
              </a:prstGeom>
              <a:noFill/>
              <a:ln w="12700">
                <a:solidFill>
                  <a:srgbClr val="FF0000"/>
                </a:solidFill>
                <a:round/>
                <a:headEnd/>
                <a:tailEnd/>
              </a:ln>
            </p:spPr>
            <p:txBody>
              <a:bodyPr wrap="none" lIns="90181" tIns="46761" rIns="90181" bIns="46761">
                <a:spAutoFit/>
              </a:bodyPr>
              <a:lstStyle/>
              <a:p>
                <a:endParaRPr lang="en-US"/>
              </a:p>
            </p:txBody>
          </p:sp>
          <p:sp>
            <p:nvSpPr>
              <p:cNvPr id="18574" name="Line 6"/>
              <p:cNvSpPr>
                <a:spLocks noChangeShapeType="1"/>
              </p:cNvSpPr>
              <p:nvPr/>
            </p:nvSpPr>
            <p:spPr bwMode="auto">
              <a:xfrm flipH="1">
                <a:off x="4692" y="2791"/>
                <a:ext cx="16" cy="27"/>
              </a:xfrm>
              <a:prstGeom prst="line">
                <a:avLst/>
              </a:prstGeom>
              <a:noFill/>
              <a:ln w="12700">
                <a:solidFill>
                  <a:srgbClr val="FF0000"/>
                </a:solidFill>
                <a:round/>
                <a:headEnd/>
                <a:tailEnd/>
              </a:ln>
            </p:spPr>
            <p:txBody>
              <a:bodyPr wrap="none" lIns="90181" tIns="46761" rIns="90181" bIns="46761">
                <a:spAutoFit/>
              </a:bodyPr>
              <a:lstStyle/>
              <a:p>
                <a:endParaRPr lang="en-US"/>
              </a:p>
            </p:txBody>
          </p:sp>
          <p:sp>
            <p:nvSpPr>
              <p:cNvPr id="18575" name="Line 7"/>
              <p:cNvSpPr>
                <a:spLocks noChangeShapeType="1"/>
              </p:cNvSpPr>
              <p:nvPr/>
            </p:nvSpPr>
            <p:spPr bwMode="auto">
              <a:xfrm flipH="1" flipV="1">
                <a:off x="4682" y="2813"/>
                <a:ext cx="18" cy="13"/>
              </a:xfrm>
              <a:prstGeom prst="line">
                <a:avLst/>
              </a:prstGeom>
              <a:noFill/>
              <a:ln w="12700">
                <a:solidFill>
                  <a:srgbClr val="FF0000"/>
                </a:solidFill>
                <a:round/>
                <a:headEnd/>
                <a:tailEnd/>
              </a:ln>
            </p:spPr>
            <p:txBody>
              <a:bodyPr wrap="none" lIns="90181" tIns="46761" rIns="90181" bIns="46761">
                <a:spAutoFit/>
              </a:bodyPr>
              <a:lstStyle/>
              <a:p>
                <a:endParaRPr lang="en-US"/>
              </a:p>
            </p:txBody>
          </p:sp>
          <p:sp>
            <p:nvSpPr>
              <p:cNvPr id="18576" name="Line 8"/>
              <p:cNvSpPr>
                <a:spLocks noChangeShapeType="1"/>
              </p:cNvSpPr>
              <p:nvPr/>
            </p:nvSpPr>
            <p:spPr bwMode="auto">
              <a:xfrm flipH="1">
                <a:off x="4674" y="2821"/>
                <a:ext cx="16" cy="16"/>
              </a:xfrm>
              <a:prstGeom prst="line">
                <a:avLst/>
              </a:prstGeom>
              <a:noFill/>
              <a:ln w="12700">
                <a:solidFill>
                  <a:srgbClr val="FF0000"/>
                </a:solidFill>
                <a:round/>
                <a:headEnd/>
                <a:tailEnd/>
              </a:ln>
            </p:spPr>
            <p:txBody>
              <a:bodyPr wrap="none" lIns="90181" tIns="46761" rIns="90181" bIns="46761">
                <a:spAutoFit/>
              </a:bodyPr>
              <a:lstStyle/>
              <a:p>
                <a:endParaRPr lang="en-US"/>
              </a:p>
            </p:txBody>
          </p:sp>
          <p:sp>
            <p:nvSpPr>
              <p:cNvPr id="18577" name="Line 9"/>
              <p:cNvSpPr>
                <a:spLocks noChangeShapeType="1"/>
              </p:cNvSpPr>
              <p:nvPr/>
            </p:nvSpPr>
            <p:spPr bwMode="auto">
              <a:xfrm flipH="1">
                <a:off x="4666" y="2845"/>
                <a:ext cx="16" cy="4"/>
              </a:xfrm>
              <a:prstGeom prst="line">
                <a:avLst/>
              </a:prstGeom>
              <a:noFill/>
              <a:ln w="12700">
                <a:solidFill>
                  <a:srgbClr val="FF0000"/>
                </a:solidFill>
                <a:round/>
                <a:headEnd/>
                <a:tailEnd/>
              </a:ln>
            </p:spPr>
            <p:txBody>
              <a:bodyPr wrap="none" lIns="90181" tIns="46761" rIns="90181" bIns="46761">
                <a:spAutoFit/>
              </a:bodyPr>
              <a:lstStyle/>
              <a:p>
                <a:endParaRPr lang="en-US"/>
              </a:p>
            </p:txBody>
          </p:sp>
          <p:sp>
            <p:nvSpPr>
              <p:cNvPr id="18578" name="Line 10"/>
              <p:cNvSpPr>
                <a:spLocks noChangeShapeType="1"/>
              </p:cNvSpPr>
              <p:nvPr/>
            </p:nvSpPr>
            <p:spPr bwMode="auto">
              <a:xfrm flipH="1">
                <a:off x="4657" y="2857"/>
                <a:ext cx="17" cy="22"/>
              </a:xfrm>
              <a:prstGeom prst="line">
                <a:avLst/>
              </a:prstGeom>
              <a:noFill/>
              <a:ln w="12700">
                <a:solidFill>
                  <a:srgbClr val="FF0000"/>
                </a:solidFill>
                <a:round/>
                <a:headEnd/>
                <a:tailEnd/>
              </a:ln>
            </p:spPr>
            <p:txBody>
              <a:bodyPr wrap="none" lIns="90181" tIns="46761" rIns="90181" bIns="46761">
                <a:spAutoFit/>
              </a:bodyPr>
              <a:lstStyle/>
              <a:p>
                <a:endParaRPr lang="en-US"/>
              </a:p>
            </p:txBody>
          </p:sp>
          <p:sp>
            <p:nvSpPr>
              <p:cNvPr id="18579" name="Line 11"/>
              <p:cNvSpPr>
                <a:spLocks noChangeShapeType="1"/>
              </p:cNvSpPr>
              <p:nvPr/>
            </p:nvSpPr>
            <p:spPr bwMode="auto">
              <a:xfrm flipH="1">
                <a:off x="4647" y="2887"/>
                <a:ext cx="18" cy="174"/>
              </a:xfrm>
              <a:prstGeom prst="line">
                <a:avLst/>
              </a:prstGeom>
              <a:noFill/>
              <a:ln w="12700">
                <a:solidFill>
                  <a:srgbClr val="FF0000"/>
                </a:solidFill>
                <a:round/>
                <a:headEnd/>
                <a:tailEnd/>
              </a:ln>
            </p:spPr>
            <p:txBody>
              <a:bodyPr wrap="none" lIns="90181" tIns="46761" rIns="90181" bIns="46761">
                <a:spAutoFit/>
              </a:bodyPr>
              <a:lstStyle/>
              <a:p>
                <a:endParaRPr lang="en-US"/>
              </a:p>
            </p:txBody>
          </p:sp>
          <p:sp>
            <p:nvSpPr>
              <p:cNvPr id="18580" name="Line 12"/>
              <p:cNvSpPr>
                <a:spLocks noChangeShapeType="1"/>
              </p:cNvSpPr>
              <p:nvPr/>
            </p:nvSpPr>
            <p:spPr bwMode="auto">
              <a:xfrm flipH="1">
                <a:off x="4639" y="3069"/>
                <a:ext cx="16" cy="292"/>
              </a:xfrm>
              <a:prstGeom prst="line">
                <a:avLst/>
              </a:prstGeom>
              <a:noFill/>
              <a:ln w="12700">
                <a:solidFill>
                  <a:srgbClr val="FF0000"/>
                </a:solidFill>
                <a:round/>
                <a:headEnd/>
                <a:tailEnd/>
              </a:ln>
            </p:spPr>
            <p:txBody>
              <a:bodyPr wrap="none" lIns="90181" tIns="46761" rIns="90181" bIns="46761">
                <a:spAutoFit/>
              </a:bodyPr>
              <a:lstStyle/>
              <a:p>
                <a:endParaRPr lang="en-US"/>
              </a:p>
            </p:txBody>
          </p:sp>
          <p:sp>
            <p:nvSpPr>
              <p:cNvPr id="18581" name="Line 13"/>
              <p:cNvSpPr>
                <a:spLocks noChangeShapeType="1"/>
              </p:cNvSpPr>
              <p:nvPr/>
            </p:nvSpPr>
            <p:spPr bwMode="auto">
              <a:xfrm flipH="1">
                <a:off x="4631" y="3369"/>
                <a:ext cx="16" cy="39"/>
              </a:xfrm>
              <a:prstGeom prst="line">
                <a:avLst/>
              </a:prstGeom>
              <a:noFill/>
              <a:ln w="12700">
                <a:solidFill>
                  <a:srgbClr val="FF0000"/>
                </a:solidFill>
                <a:round/>
                <a:headEnd/>
                <a:tailEnd/>
              </a:ln>
            </p:spPr>
            <p:txBody>
              <a:bodyPr wrap="none" lIns="90181" tIns="46761" rIns="90181" bIns="46761">
                <a:spAutoFit/>
              </a:bodyPr>
              <a:lstStyle/>
              <a:p>
                <a:endParaRPr lang="en-US"/>
              </a:p>
            </p:txBody>
          </p:sp>
          <p:sp>
            <p:nvSpPr>
              <p:cNvPr id="18582" name="Line 14"/>
              <p:cNvSpPr>
                <a:spLocks noChangeShapeType="1"/>
              </p:cNvSpPr>
              <p:nvPr/>
            </p:nvSpPr>
            <p:spPr bwMode="auto">
              <a:xfrm flipH="1" flipV="1">
                <a:off x="4621" y="3397"/>
                <a:ext cx="18" cy="19"/>
              </a:xfrm>
              <a:prstGeom prst="line">
                <a:avLst/>
              </a:prstGeom>
              <a:noFill/>
              <a:ln w="12700">
                <a:solidFill>
                  <a:srgbClr val="FF0000"/>
                </a:solidFill>
                <a:round/>
                <a:headEnd/>
                <a:tailEnd/>
              </a:ln>
            </p:spPr>
            <p:txBody>
              <a:bodyPr wrap="none" lIns="90181" tIns="46761" rIns="90181" bIns="46761">
                <a:spAutoFit/>
              </a:bodyPr>
              <a:lstStyle/>
              <a:p>
                <a:endParaRPr lang="en-US"/>
              </a:p>
            </p:txBody>
          </p:sp>
          <p:sp>
            <p:nvSpPr>
              <p:cNvPr id="18583" name="Line 15"/>
              <p:cNvSpPr>
                <a:spLocks noChangeShapeType="1"/>
              </p:cNvSpPr>
              <p:nvPr/>
            </p:nvSpPr>
            <p:spPr bwMode="auto">
              <a:xfrm flipH="1">
                <a:off x="4613" y="3401"/>
                <a:ext cx="16" cy="0"/>
              </a:xfrm>
              <a:prstGeom prst="line">
                <a:avLst/>
              </a:prstGeom>
              <a:noFill/>
              <a:ln w="12700">
                <a:solidFill>
                  <a:srgbClr val="FF0000"/>
                </a:solidFill>
                <a:round/>
                <a:headEnd/>
                <a:tailEnd/>
              </a:ln>
            </p:spPr>
            <p:txBody>
              <a:bodyPr wrap="none" lIns="90181" tIns="46761" rIns="90181" bIns="46761">
                <a:spAutoFit/>
              </a:bodyPr>
              <a:lstStyle/>
              <a:p>
                <a:endParaRPr lang="en-US"/>
              </a:p>
            </p:txBody>
          </p:sp>
          <p:sp>
            <p:nvSpPr>
              <p:cNvPr id="18584" name="Line 16"/>
              <p:cNvSpPr>
                <a:spLocks noChangeShapeType="1"/>
              </p:cNvSpPr>
              <p:nvPr/>
            </p:nvSpPr>
            <p:spPr bwMode="auto">
              <a:xfrm flipH="1">
                <a:off x="4604" y="3401"/>
                <a:ext cx="17" cy="3"/>
              </a:xfrm>
              <a:prstGeom prst="line">
                <a:avLst/>
              </a:prstGeom>
              <a:noFill/>
              <a:ln w="12700">
                <a:solidFill>
                  <a:srgbClr val="FF0000"/>
                </a:solidFill>
                <a:round/>
                <a:headEnd/>
                <a:tailEnd/>
              </a:ln>
            </p:spPr>
            <p:txBody>
              <a:bodyPr wrap="none" lIns="90181" tIns="46761" rIns="90181" bIns="46761">
                <a:spAutoFit/>
              </a:bodyPr>
              <a:lstStyle/>
              <a:p>
                <a:endParaRPr lang="en-US"/>
              </a:p>
            </p:txBody>
          </p:sp>
          <p:sp>
            <p:nvSpPr>
              <p:cNvPr id="18585" name="Line 17"/>
              <p:cNvSpPr>
                <a:spLocks noChangeShapeType="1"/>
              </p:cNvSpPr>
              <p:nvPr/>
            </p:nvSpPr>
            <p:spPr bwMode="auto">
              <a:xfrm flipH="1" flipV="1">
                <a:off x="4594" y="3397"/>
                <a:ext cx="18" cy="11"/>
              </a:xfrm>
              <a:prstGeom prst="line">
                <a:avLst/>
              </a:prstGeom>
              <a:noFill/>
              <a:ln w="12700">
                <a:solidFill>
                  <a:srgbClr val="FF0000"/>
                </a:solidFill>
                <a:round/>
                <a:headEnd/>
                <a:tailEnd/>
              </a:ln>
            </p:spPr>
            <p:txBody>
              <a:bodyPr wrap="none" lIns="90181" tIns="46761" rIns="90181" bIns="46761">
                <a:spAutoFit/>
              </a:bodyPr>
              <a:lstStyle/>
              <a:p>
                <a:endParaRPr lang="en-US"/>
              </a:p>
            </p:txBody>
          </p:sp>
          <p:sp>
            <p:nvSpPr>
              <p:cNvPr id="18586" name="Line 18"/>
              <p:cNvSpPr>
                <a:spLocks noChangeShapeType="1"/>
              </p:cNvSpPr>
              <p:nvPr/>
            </p:nvSpPr>
            <p:spPr bwMode="auto">
              <a:xfrm flipH="1" flipV="1">
                <a:off x="4586" y="3393"/>
                <a:ext cx="16" cy="12"/>
              </a:xfrm>
              <a:prstGeom prst="line">
                <a:avLst/>
              </a:prstGeom>
              <a:noFill/>
              <a:ln w="12700">
                <a:solidFill>
                  <a:srgbClr val="FF0000"/>
                </a:solidFill>
                <a:round/>
                <a:headEnd/>
                <a:tailEnd/>
              </a:ln>
            </p:spPr>
            <p:txBody>
              <a:bodyPr wrap="none" lIns="90181" tIns="46761" rIns="90181" bIns="46761">
                <a:spAutoFit/>
              </a:bodyPr>
              <a:lstStyle/>
              <a:p>
                <a:endParaRPr lang="en-US"/>
              </a:p>
            </p:txBody>
          </p:sp>
          <p:sp>
            <p:nvSpPr>
              <p:cNvPr id="18587" name="Line 19"/>
              <p:cNvSpPr>
                <a:spLocks noChangeShapeType="1"/>
              </p:cNvSpPr>
              <p:nvPr/>
            </p:nvSpPr>
            <p:spPr bwMode="auto">
              <a:xfrm flipH="1">
                <a:off x="4577" y="3401"/>
                <a:ext cx="17" cy="0"/>
              </a:xfrm>
              <a:prstGeom prst="line">
                <a:avLst/>
              </a:prstGeom>
              <a:noFill/>
              <a:ln w="12700">
                <a:solidFill>
                  <a:srgbClr val="FF0000"/>
                </a:solidFill>
                <a:round/>
                <a:headEnd/>
                <a:tailEnd/>
              </a:ln>
            </p:spPr>
            <p:txBody>
              <a:bodyPr wrap="none" lIns="90181" tIns="46761" rIns="90181" bIns="46761">
                <a:spAutoFit/>
              </a:bodyPr>
              <a:lstStyle/>
              <a:p>
                <a:endParaRPr lang="en-US"/>
              </a:p>
            </p:txBody>
          </p:sp>
          <p:sp>
            <p:nvSpPr>
              <p:cNvPr id="18588" name="Line 20"/>
              <p:cNvSpPr>
                <a:spLocks noChangeShapeType="1"/>
              </p:cNvSpPr>
              <p:nvPr/>
            </p:nvSpPr>
            <p:spPr bwMode="auto">
              <a:xfrm flipH="1">
                <a:off x="4569" y="3405"/>
                <a:ext cx="16" cy="0"/>
              </a:xfrm>
              <a:prstGeom prst="line">
                <a:avLst/>
              </a:prstGeom>
              <a:noFill/>
              <a:ln w="12700">
                <a:solidFill>
                  <a:srgbClr val="FF0000"/>
                </a:solidFill>
                <a:round/>
                <a:headEnd/>
                <a:tailEnd/>
              </a:ln>
            </p:spPr>
            <p:txBody>
              <a:bodyPr wrap="none" lIns="90181" tIns="46761" rIns="90181" bIns="46761">
                <a:spAutoFit/>
              </a:bodyPr>
              <a:lstStyle/>
              <a:p>
                <a:endParaRPr lang="en-US"/>
              </a:p>
            </p:txBody>
          </p:sp>
          <p:sp>
            <p:nvSpPr>
              <p:cNvPr id="18589" name="Line 21"/>
              <p:cNvSpPr>
                <a:spLocks noChangeShapeType="1"/>
              </p:cNvSpPr>
              <p:nvPr/>
            </p:nvSpPr>
            <p:spPr bwMode="auto">
              <a:xfrm flipH="1" flipV="1">
                <a:off x="4561" y="3398"/>
                <a:ext cx="16" cy="11"/>
              </a:xfrm>
              <a:prstGeom prst="line">
                <a:avLst/>
              </a:prstGeom>
              <a:noFill/>
              <a:ln w="12700">
                <a:solidFill>
                  <a:srgbClr val="FF0000"/>
                </a:solidFill>
                <a:round/>
                <a:headEnd/>
                <a:tailEnd/>
              </a:ln>
            </p:spPr>
            <p:txBody>
              <a:bodyPr wrap="none" lIns="90181" tIns="46761" rIns="90181" bIns="46761">
                <a:spAutoFit/>
              </a:bodyPr>
              <a:lstStyle/>
              <a:p>
                <a:endParaRPr lang="en-US"/>
              </a:p>
            </p:txBody>
          </p:sp>
          <p:sp>
            <p:nvSpPr>
              <p:cNvPr id="18590" name="Line 22"/>
              <p:cNvSpPr>
                <a:spLocks noChangeShapeType="1"/>
              </p:cNvSpPr>
              <p:nvPr/>
            </p:nvSpPr>
            <p:spPr bwMode="auto">
              <a:xfrm flipH="1" flipV="1">
                <a:off x="4551" y="3393"/>
                <a:ext cx="18" cy="13"/>
              </a:xfrm>
              <a:prstGeom prst="line">
                <a:avLst/>
              </a:prstGeom>
              <a:noFill/>
              <a:ln w="12700">
                <a:solidFill>
                  <a:srgbClr val="FF0000"/>
                </a:solidFill>
                <a:round/>
                <a:headEnd/>
                <a:tailEnd/>
              </a:ln>
            </p:spPr>
            <p:txBody>
              <a:bodyPr wrap="none" lIns="90181" tIns="46761" rIns="90181" bIns="46761">
                <a:spAutoFit/>
              </a:bodyPr>
              <a:lstStyle/>
              <a:p>
                <a:endParaRPr lang="en-US"/>
              </a:p>
            </p:txBody>
          </p:sp>
          <p:sp>
            <p:nvSpPr>
              <p:cNvPr id="18591" name="Line 23"/>
              <p:cNvSpPr>
                <a:spLocks noChangeShapeType="1"/>
              </p:cNvSpPr>
              <p:nvPr/>
            </p:nvSpPr>
            <p:spPr bwMode="auto">
              <a:xfrm flipH="1">
                <a:off x="4542" y="3397"/>
                <a:ext cx="17" cy="5"/>
              </a:xfrm>
              <a:prstGeom prst="line">
                <a:avLst/>
              </a:prstGeom>
              <a:noFill/>
              <a:ln w="12700">
                <a:solidFill>
                  <a:srgbClr val="FF0000"/>
                </a:solidFill>
                <a:round/>
                <a:headEnd/>
                <a:tailEnd/>
              </a:ln>
            </p:spPr>
            <p:txBody>
              <a:bodyPr wrap="none" lIns="90181" tIns="46761" rIns="90181" bIns="46761">
                <a:spAutoFit/>
              </a:bodyPr>
              <a:lstStyle/>
              <a:p>
                <a:endParaRPr lang="en-US"/>
              </a:p>
            </p:txBody>
          </p:sp>
          <p:sp>
            <p:nvSpPr>
              <p:cNvPr id="18592" name="Line 24"/>
              <p:cNvSpPr>
                <a:spLocks noChangeShapeType="1"/>
              </p:cNvSpPr>
              <p:nvPr/>
            </p:nvSpPr>
            <p:spPr bwMode="auto">
              <a:xfrm flipH="1" flipV="1">
                <a:off x="4533" y="3397"/>
                <a:ext cx="17" cy="9"/>
              </a:xfrm>
              <a:prstGeom prst="line">
                <a:avLst/>
              </a:prstGeom>
              <a:noFill/>
              <a:ln w="12700">
                <a:solidFill>
                  <a:srgbClr val="FF0000"/>
                </a:solidFill>
                <a:round/>
                <a:headEnd/>
                <a:tailEnd/>
              </a:ln>
            </p:spPr>
            <p:txBody>
              <a:bodyPr wrap="none" lIns="90181" tIns="46761" rIns="90181" bIns="46761">
                <a:spAutoFit/>
              </a:bodyPr>
              <a:lstStyle/>
              <a:p>
                <a:endParaRPr lang="en-US"/>
              </a:p>
            </p:txBody>
          </p:sp>
          <p:sp>
            <p:nvSpPr>
              <p:cNvPr id="18593" name="Line 25"/>
              <p:cNvSpPr>
                <a:spLocks noChangeShapeType="1"/>
              </p:cNvSpPr>
              <p:nvPr/>
            </p:nvSpPr>
            <p:spPr bwMode="auto">
              <a:xfrm flipH="1">
                <a:off x="4525" y="3401"/>
                <a:ext cx="16" cy="1"/>
              </a:xfrm>
              <a:prstGeom prst="line">
                <a:avLst/>
              </a:prstGeom>
              <a:noFill/>
              <a:ln w="12700">
                <a:solidFill>
                  <a:srgbClr val="FF0000"/>
                </a:solidFill>
                <a:round/>
                <a:headEnd/>
                <a:tailEnd/>
              </a:ln>
            </p:spPr>
            <p:txBody>
              <a:bodyPr wrap="none" lIns="90181" tIns="46761" rIns="90181" bIns="46761">
                <a:spAutoFit/>
              </a:bodyPr>
              <a:lstStyle/>
              <a:p>
                <a:endParaRPr lang="en-US"/>
              </a:p>
            </p:txBody>
          </p:sp>
          <p:sp>
            <p:nvSpPr>
              <p:cNvPr id="18594" name="Line 26"/>
              <p:cNvSpPr>
                <a:spLocks noChangeShapeType="1"/>
              </p:cNvSpPr>
              <p:nvPr/>
            </p:nvSpPr>
            <p:spPr bwMode="auto">
              <a:xfrm flipH="1">
                <a:off x="4517" y="3402"/>
                <a:ext cx="16" cy="2"/>
              </a:xfrm>
              <a:prstGeom prst="line">
                <a:avLst/>
              </a:prstGeom>
              <a:noFill/>
              <a:ln w="12700">
                <a:solidFill>
                  <a:srgbClr val="FF0000"/>
                </a:solidFill>
                <a:round/>
                <a:headEnd/>
                <a:tailEnd/>
              </a:ln>
            </p:spPr>
            <p:txBody>
              <a:bodyPr wrap="none" lIns="90181" tIns="46761" rIns="90181" bIns="46761">
                <a:spAutoFit/>
              </a:bodyPr>
              <a:lstStyle/>
              <a:p>
                <a:endParaRPr lang="en-US"/>
              </a:p>
            </p:txBody>
          </p:sp>
          <p:sp>
            <p:nvSpPr>
              <p:cNvPr id="18595" name="Line 27"/>
              <p:cNvSpPr>
                <a:spLocks noChangeShapeType="1"/>
              </p:cNvSpPr>
              <p:nvPr/>
            </p:nvSpPr>
            <p:spPr bwMode="auto">
              <a:xfrm flipH="1">
                <a:off x="4508" y="3404"/>
                <a:ext cx="17" cy="0"/>
              </a:xfrm>
              <a:prstGeom prst="line">
                <a:avLst/>
              </a:prstGeom>
              <a:noFill/>
              <a:ln w="12700">
                <a:solidFill>
                  <a:srgbClr val="FF0000"/>
                </a:solidFill>
                <a:round/>
                <a:headEnd/>
                <a:tailEnd/>
              </a:ln>
            </p:spPr>
            <p:txBody>
              <a:bodyPr wrap="none" lIns="90181" tIns="46761" rIns="90181" bIns="46761">
                <a:spAutoFit/>
              </a:bodyPr>
              <a:lstStyle/>
              <a:p>
                <a:endParaRPr lang="en-US"/>
              </a:p>
            </p:txBody>
          </p:sp>
          <p:sp>
            <p:nvSpPr>
              <p:cNvPr id="18596" name="Line 28"/>
              <p:cNvSpPr>
                <a:spLocks noChangeShapeType="1"/>
              </p:cNvSpPr>
              <p:nvPr/>
            </p:nvSpPr>
            <p:spPr bwMode="auto">
              <a:xfrm flipH="1" flipV="1">
                <a:off x="4498" y="3394"/>
                <a:ext cx="18" cy="14"/>
              </a:xfrm>
              <a:prstGeom prst="line">
                <a:avLst/>
              </a:prstGeom>
              <a:noFill/>
              <a:ln w="12700">
                <a:solidFill>
                  <a:srgbClr val="FF0000"/>
                </a:solidFill>
                <a:round/>
                <a:headEnd/>
                <a:tailEnd/>
              </a:ln>
            </p:spPr>
            <p:txBody>
              <a:bodyPr wrap="none" lIns="90181" tIns="46761" rIns="90181" bIns="46761">
                <a:spAutoFit/>
              </a:bodyPr>
              <a:lstStyle/>
              <a:p>
                <a:endParaRPr lang="en-US"/>
              </a:p>
            </p:txBody>
          </p:sp>
          <p:sp>
            <p:nvSpPr>
              <p:cNvPr id="18597" name="Line 29"/>
              <p:cNvSpPr>
                <a:spLocks noChangeShapeType="1"/>
              </p:cNvSpPr>
              <p:nvPr/>
            </p:nvSpPr>
            <p:spPr bwMode="auto">
              <a:xfrm flipH="1">
                <a:off x="4490" y="3398"/>
                <a:ext cx="16" cy="3"/>
              </a:xfrm>
              <a:prstGeom prst="line">
                <a:avLst/>
              </a:prstGeom>
              <a:noFill/>
              <a:ln w="12700">
                <a:solidFill>
                  <a:srgbClr val="FF0000"/>
                </a:solidFill>
                <a:round/>
                <a:headEnd/>
                <a:tailEnd/>
              </a:ln>
            </p:spPr>
            <p:txBody>
              <a:bodyPr wrap="none" lIns="90181" tIns="46761" rIns="90181" bIns="46761">
                <a:spAutoFit/>
              </a:bodyPr>
              <a:lstStyle/>
              <a:p>
                <a:endParaRPr lang="en-US"/>
              </a:p>
            </p:txBody>
          </p:sp>
          <p:sp>
            <p:nvSpPr>
              <p:cNvPr id="18598" name="Line 30"/>
              <p:cNvSpPr>
                <a:spLocks noChangeShapeType="1"/>
              </p:cNvSpPr>
              <p:nvPr/>
            </p:nvSpPr>
            <p:spPr bwMode="auto">
              <a:xfrm flipH="1">
                <a:off x="4481" y="3401"/>
                <a:ext cx="17" cy="0"/>
              </a:xfrm>
              <a:prstGeom prst="line">
                <a:avLst/>
              </a:prstGeom>
              <a:noFill/>
              <a:ln w="12700">
                <a:solidFill>
                  <a:srgbClr val="FF0000"/>
                </a:solidFill>
                <a:round/>
                <a:headEnd/>
                <a:tailEnd/>
              </a:ln>
            </p:spPr>
            <p:txBody>
              <a:bodyPr wrap="none" lIns="90181" tIns="46761" rIns="90181" bIns="46761">
                <a:spAutoFit/>
              </a:bodyPr>
              <a:lstStyle/>
              <a:p>
                <a:endParaRPr lang="en-US"/>
              </a:p>
            </p:txBody>
          </p:sp>
          <p:sp>
            <p:nvSpPr>
              <p:cNvPr id="18599" name="Line 31"/>
              <p:cNvSpPr>
                <a:spLocks noChangeShapeType="1"/>
              </p:cNvSpPr>
              <p:nvPr/>
            </p:nvSpPr>
            <p:spPr bwMode="auto">
              <a:xfrm flipH="1">
                <a:off x="4473" y="3401"/>
                <a:ext cx="16" cy="3"/>
              </a:xfrm>
              <a:prstGeom prst="line">
                <a:avLst/>
              </a:prstGeom>
              <a:noFill/>
              <a:ln w="12700">
                <a:solidFill>
                  <a:srgbClr val="FF0000"/>
                </a:solidFill>
                <a:round/>
                <a:headEnd/>
                <a:tailEnd/>
              </a:ln>
            </p:spPr>
            <p:txBody>
              <a:bodyPr wrap="none" lIns="90181" tIns="46761" rIns="90181" bIns="46761">
                <a:spAutoFit/>
              </a:bodyPr>
              <a:lstStyle/>
              <a:p>
                <a:endParaRPr lang="en-US"/>
              </a:p>
            </p:txBody>
          </p:sp>
          <p:sp>
            <p:nvSpPr>
              <p:cNvPr id="18600" name="Line 32"/>
              <p:cNvSpPr>
                <a:spLocks noChangeShapeType="1"/>
              </p:cNvSpPr>
              <p:nvPr/>
            </p:nvSpPr>
            <p:spPr bwMode="auto">
              <a:xfrm flipH="1" flipV="1">
                <a:off x="4465" y="3394"/>
                <a:ext cx="16" cy="14"/>
              </a:xfrm>
              <a:prstGeom prst="line">
                <a:avLst/>
              </a:prstGeom>
              <a:noFill/>
              <a:ln w="12700">
                <a:solidFill>
                  <a:srgbClr val="FF0000"/>
                </a:solidFill>
                <a:round/>
                <a:headEnd/>
                <a:tailEnd/>
              </a:ln>
            </p:spPr>
            <p:txBody>
              <a:bodyPr wrap="none" lIns="90181" tIns="46761" rIns="90181" bIns="46761">
                <a:spAutoFit/>
              </a:bodyPr>
              <a:lstStyle/>
              <a:p>
                <a:endParaRPr lang="en-US"/>
              </a:p>
            </p:txBody>
          </p:sp>
          <p:sp>
            <p:nvSpPr>
              <p:cNvPr id="18601" name="Line 33"/>
              <p:cNvSpPr>
                <a:spLocks noChangeShapeType="1"/>
              </p:cNvSpPr>
              <p:nvPr/>
            </p:nvSpPr>
            <p:spPr bwMode="auto">
              <a:xfrm flipH="1">
                <a:off x="4455" y="3398"/>
                <a:ext cx="18" cy="3"/>
              </a:xfrm>
              <a:prstGeom prst="line">
                <a:avLst/>
              </a:prstGeom>
              <a:noFill/>
              <a:ln w="12700">
                <a:solidFill>
                  <a:srgbClr val="FF0000"/>
                </a:solidFill>
                <a:round/>
                <a:headEnd/>
                <a:tailEnd/>
              </a:ln>
            </p:spPr>
            <p:txBody>
              <a:bodyPr wrap="none" lIns="90181" tIns="46761" rIns="90181" bIns="46761">
                <a:spAutoFit/>
              </a:bodyPr>
              <a:lstStyle/>
              <a:p>
                <a:endParaRPr lang="en-US"/>
              </a:p>
            </p:txBody>
          </p:sp>
          <p:sp>
            <p:nvSpPr>
              <p:cNvPr id="18602" name="Line 34"/>
              <p:cNvSpPr>
                <a:spLocks noChangeShapeType="1"/>
              </p:cNvSpPr>
              <p:nvPr/>
            </p:nvSpPr>
            <p:spPr bwMode="auto">
              <a:xfrm flipH="1" flipV="1">
                <a:off x="4447" y="3391"/>
                <a:ext cx="16" cy="14"/>
              </a:xfrm>
              <a:prstGeom prst="line">
                <a:avLst/>
              </a:prstGeom>
              <a:noFill/>
              <a:ln w="12700">
                <a:solidFill>
                  <a:srgbClr val="FF0000"/>
                </a:solidFill>
                <a:round/>
                <a:headEnd/>
                <a:tailEnd/>
              </a:ln>
            </p:spPr>
            <p:txBody>
              <a:bodyPr wrap="none" lIns="90181" tIns="46761" rIns="90181" bIns="46761">
                <a:spAutoFit/>
              </a:bodyPr>
              <a:lstStyle/>
              <a:p>
                <a:endParaRPr lang="en-US"/>
              </a:p>
            </p:txBody>
          </p:sp>
          <p:sp>
            <p:nvSpPr>
              <p:cNvPr id="18603" name="Line 35"/>
              <p:cNvSpPr>
                <a:spLocks noChangeShapeType="1"/>
              </p:cNvSpPr>
              <p:nvPr/>
            </p:nvSpPr>
            <p:spPr bwMode="auto">
              <a:xfrm flipH="1">
                <a:off x="4439" y="3395"/>
                <a:ext cx="16" cy="6"/>
              </a:xfrm>
              <a:prstGeom prst="line">
                <a:avLst/>
              </a:prstGeom>
              <a:noFill/>
              <a:ln w="12700">
                <a:solidFill>
                  <a:srgbClr val="FF0000"/>
                </a:solidFill>
                <a:round/>
                <a:headEnd/>
                <a:tailEnd/>
              </a:ln>
            </p:spPr>
            <p:txBody>
              <a:bodyPr wrap="none" lIns="90181" tIns="46761" rIns="90181" bIns="46761">
                <a:spAutoFit/>
              </a:bodyPr>
              <a:lstStyle/>
              <a:p>
                <a:endParaRPr lang="en-US"/>
              </a:p>
            </p:txBody>
          </p:sp>
          <p:sp>
            <p:nvSpPr>
              <p:cNvPr id="18604" name="Line 36"/>
              <p:cNvSpPr>
                <a:spLocks noChangeShapeType="1"/>
              </p:cNvSpPr>
              <p:nvPr/>
            </p:nvSpPr>
            <p:spPr bwMode="auto">
              <a:xfrm flipH="1" flipV="1">
                <a:off x="4429" y="3394"/>
                <a:ext cx="18" cy="11"/>
              </a:xfrm>
              <a:prstGeom prst="line">
                <a:avLst/>
              </a:prstGeom>
              <a:noFill/>
              <a:ln w="12700">
                <a:solidFill>
                  <a:srgbClr val="FF0000"/>
                </a:solidFill>
                <a:round/>
                <a:headEnd/>
                <a:tailEnd/>
              </a:ln>
            </p:spPr>
            <p:txBody>
              <a:bodyPr wrap="none" lIns="90181" tIns="46761" rIns="90181" bIns="46761">
                <a:spAutoFit/>
              </a:bodyPr>
              <a:lstStyle/>
              <a:p>
                <a:endParaRPr lang="en-US"/>
              </a:p>
            </p:txBody>
          </p:sp>
          <p:sp>
            <p:nvSpPr>
              <p:cNvPr id="18605" name="Line 37"/>
              <p:cNvSpPr>
                <a:spLocks noChangeShapeType="1"/>
              </p:cNvSpPr>
              <p:nvPr/>
            </p:nvSpPr>
            <p:spPr bwMode="auto">
              <a:xfrm flipH="1" flipV="1">
                <a:off x="4421" y="3393"/>
                <a:ext cx="16" cy="9"/>
              </a:xfrm>
              <a:prstGeom prst="line">
                <a:avLst/>
              </a:prstGeom>
              <a:noFill/>
              <a:ln w="12700">
                <a:solidFill>
                  <a:srgbClr val="FF0000"/>
                </a:solidFill>
                <a:round/>
                <a:headEnd/>
                <a:tailEnd/>
              </a:ln>
            </p:spPr>
            <p:txBody>
              <a:bodyPr wrap="none" lIns="90181" tIns="46761" rIns="90181" bIns="46761">
                <a:spAutoFit/>
              </a:bodyPr>
              <a:lstStyle/>
              <a:p>
                <a:endParaRPr lang="en-US"/>
              </a:p>
            </p:txBody>
          </p:sp>
          <p:sp>
            <p:nvSpPr>
              <p:cNvPr id="18606" name="Line 38"/>
              <p:cNvSpPr>
                <a:spLocks noChangeShapeType="1"/>
              </p:cNvSpPr>
              <p:nvPr/>
            </p:nvSpPr>
            <p:spPr bwMode="auto">
              <a:xfrm flipH="1" flipV="1">
                <a:off x="4412" y="3390"/>
                <a:ext cx="17" cy="11"/>
              </a:xfrm>
              <a:prstGeom prst="line">
                <a:avLst/>
              </a:prstGeom>
              <a:noFill/>
              <a:ln w="12700">
                <a:solidFill>
                  <a:srgbClr val="FF0000"/>
                </a:solidFill>
                <a:round/>
                <a:headEnd/>
                <a:tailEnd/>
              </a:ln>
            </p:spPr>
            <p:txBody>
              <a:bodyPr wrap="none" lIns="90181" tIns="46761" rIns="90181" bIns="46761">
                <a:spAutoFit/>
              </a:bodyPr>
              <a:lstStyle/>
              <a:p>
                <a:endParaRPr lang="en-US"/>
              </a:p>
            </p:txBody>
          </p:sp>
          <p:sp>
            <p:nvSpPr>
              <p:cNvPr id="18607" name="Line 39"/>
              <p:cNvSpPr>
                <a:spLocks noChangeShapeType="1"/>
              </p:cNvSpPr>
              <p:nvPr/>
            </p:nvSpPr>
            <p:spPr bwMode="auto">
              <a:xfrm flipH="1">
                <a:off x="4329" y="3394"/>
                <a:ext cx="91" cy="3"/>
              </a:xfrm>
              <a:prstGeom prst="line">
                <a:avLst/>
              </a:prstGeom>
              <a:noFill/>
              <a:ln w="12700">
                <a:solidFill>
                  <a:srgbClr val="FF0000"/>
                </a:solidFill>
                <a:round/>
                <a:headEnd/>
                <a:tailEnd/>
              </a:ln>
            </p:spPr>
            <p:txBody>
              <a:bodyPr wrap="none" lIns="90181" tIns="46761" rIns="90181" bIns="46761">
                <a:spAutoFit/>
              </a:bodyPr>
              <a:lstStyle/>
              <a:p>
                <a:endParaRPr lang="en-US"/>
              </a:p>
            </p:txBody>
          </p:sp>
          <p:sp>
            <p:nvSpPr>
              <p:cNvPr id="18608" name="Line 40"/>
              <p:cNvSpPr>
                <a:spLocks noChangeShapeType="1"/>
              </p:cNvSpPr>
              <p:nvPr/>
            </p:nvSpPr>
            <p:spPr bwMode="auto">
              <a:xfrm flipH="1">
                <a:off x="4306" y="3397"/>
                <a:ext cx="31" cy="1"/>
              </a:xfrm>
              <a:prstGeom prst="line">
                <a:avLst/>
              </a:prstGeom>
              <a:noFill/>
              <a:ln w="12700">
                <a:solidFill>
                  <a:srgbClr val="FF0000"/>
                </a:solidFill>
                <a:round/>
                <a:headEnd/>
                <a:tailEnd/>
              </a:ln>
            </p:spPr>
            <p:txBody>
              <a:bodyPr wrap="none" lIns="90181" tIns="46761" rIns="90181" bIns="46761">
                <a:spAutoFit/>
              </a:bodyPr>
              <a:lstStyle/>
              <a:p>
                <a:endParaRPr lang="en-US"/>
              </a:p>
            </p:txBody>
          </p:sp>
          <p:sp>
            <p:nvSpPr>
              <p:cNvPr id="18609" name="Line 41"/>
              <p:cNvSpPr>
                <a:spLocks noChangeShapeType="1"/>
              </p:cNvSpPr>
              <p:nvPr/>
            </p:nvSpPr>
            <p:spPr bwMode="auto">
              <a:xfrm flipH="1">
                <a:off x="4284" y="3398"/>
                <a:ext cx="30" cy="3"/>
              </a:xfrm>
              <a:prstGeom prst="line">
                <a:avLst/>
              </a:prstGeom>
              <a:noFill/>
              <a:ln w="12700">
                <a:solidFill>
                  <a:srgbClr val="FF0000"/>
                </a:solidFill>
                <a:round/>
                <a:headEnd/>
                <a:tailEnd/>
              </a:ln>
            </p:spPr>
            <p:txBody>
              <a:bodyPr wrap="none" lIns="90181" tIns="46761" rIns="90181" bIns="46761">
                <a:spAutoFit/>
              </a:bodyPr>
              <a:lstStyle/>
              <a:p>
                <a:endParaRPr lang="en-US"/>
              </a:p>
            </p:txBody>
          </p:sp>
          <p:sp>
            <p:nvSpPr>
              <p:cNvPr id="18610" name="Line 42"/>
              <p:cNvSpPr>
                <a:spLocks noChangeShapeType="1"/>
              </p:cNvSpPr>
              <p:nvPr/>
            </p:nvSpPr>
            <p:spPr bwMode="auto">
              <a:xfrm flipH="1" flipV="1">
                <a:off x="4263" y="3391"/>
                <a:ext cx="29" cy="14"/>
              </a:xfrm>
              <a:prstGeom prst="line">
                <a:avLst/>
              </a:prstGeom>
              <a:noFill/>
              <a:ln w="12700">
                <a:solidFill>
                  <a:srgbClr val="FF0000"/>
                </a:solidFill>
                <a:round/>
                <a:headEnd/>
                <a:tailEnd/>
              </a:ln>
            </p:spPr>
            <p:txBody>
              <a:bodyPr wrap="none" lIns="90181" tIns="46761" rIns="90181" bIns="46761">
                <a:spAutoFit/>
              </a:bodyPr>
              <a:lstStyle/>
              <a:p>
                <a:endParaRPr lang="en-US"/>
              </a:p>
            </p:txBody>
          </p:sp>
          <p:sp>
            <p:nvSpPr>
              <p:cNvPr id="18611" name="Line 43"/>
              <p:cNvSpPr>
                <a:spLocks noChangeShapeType="1"/>
              </p:cNvSpPr>
              <p:nvPr/>
            </p:nvSpPr>
            <p:spPr bwMode="auto">
              <a:xfrm flipH="1" flipV="1">
                <a:off x="4241" y="3390"/>
                <a:ext cx="30" cy="9"/>
              </a:xfrm>
              <a:prstGeom prst="line">
                <a:avLst/>
              </a:prstGeom>
              <a:noFill/>
              <a:ln w="12700">
                <a:solidFill>
                  <a:srgbClr val="FF0000"/>
                </a:solidFill>
                <a:round/>
                <a:headEnd/>
                <a:tailEnd/>
              </a:ln>
            </p:spPr>
            <p:txBody>
              <a:bodyPr wrap="none" lIns="90181" tIns="46761" rIns="90181" bIns="46761">
                <a:spAutoFit/>
              </a:bodyPr>
              <a:lstStyle/>
              <a:p>
                <a:endParaRPr lang="en-US"/>
              </a:p>
            </p:txBody>
          </p:sp>
          <p:sp>
            <p:nvSpPr>
              <p:cNvPr id="18612" name="Line 44"/>
              <p:cNvSpPr>
                <a:spLocks noChangeShapeType="1"/>
              </p:cNvSpPr>
              <p:nvPr/>
            </p:nvSpPr>
            <p:spPr bwMode="auto">
              <a:xfrm flipH="1" flipV="1">
                <a:off x="5145" y="3035"/>
                <a:ext cx="18" cy="29"/>
              </a:xfrm>
              <a:prstGeom prst="line">
                <a:avLst/>
              </a:prstGeom>
              <a:noFill/>
              <a:ln w="12700">
                <a:solidFill>
                  <a:srgbClr val="007F00"/>
                </a:solidFill>
                <a:round/>
                <a:headEnd/>
                <a:tailEnd/>
              </a:ln>
            </p:spPr>
            <p:txBody>
              <a:bodyPr wrap="none" lIns="90181" tIns="46761" rIns="90181" bIns="46761">
                <a:spAutoFit/>
              </a:bodyPr>
              <a:lstStyle/>
              <a:p>
                <a:endParaRPr lang="en-US"/>
              </a:p>
            </p:txBody>
          </p:sp>
          <p:sp>
            <p:nvSpPr>
              <p:cNvPr id="18613" name="Line 45"/>
              <p:cNvSpPr>
                <a:spLocks noChangeShapeType="1"/>
              </p:cNvSpPr>
              <p:nvPr/>
            </p:nvSpPr>
            <p:spPr bwMode="auto">
              <a:xfrm flipH="1">
                <a:off x="5137" y="3039"/>
                <a:ext cx="16" cy="7"/>
              </a:xfrm>
              <a:prstGeom prst="line">
                <a:avLst/>
              </a:prstGeom>
              <a:noFill/>
              <a:ln w="12700">
                <a:solidFill>
                  <a:srgbClr val="007F00"/>
                </a:solidFill>
                <a:round/>
                <a:headEnd/>
                <a:tailEnd/>
              </a:ln>
            </p:spPr>
            <p:txBody>
              <a:bodyPr wrap="none" lIns="90181" tIns="46761" rIns="90181" bIns="46761">
                <a:spAutoFit/>
              </a:bodyPr>
              <a:lstStyle/>
              <a:p>
                <a:endParaRPr lang="en-US"/>
              </a:p>
            </p:txBody>
          </p:sp>
          <p:sp>
            <p:nvSpPr>
              <p:cNvPr id="18614" name="Line 46"/>
              <p:cNvSpPr>
                <a:spLocks noChangeShapeType="1"/>
              </p:cNvSpPr>
              <p:nvPr/>
            </p:nvSpPr>
            <p:spPr bwMode="auto">
              <a:xfrm flipH="1">
                <a:off x="5128" y="3046"/>
                <a:ext cx="17" cy="1"/>
              </a:xfrm>
              <a:prstGeom prst="line">
                <a:avLst/>
              </a:prstGeom>
              <a:noFill/>
              <a:ln w="12700">
                <a:solidFill>
                  <a:srgbClr val="007F00"/>
                </a:solidFill>
                <a:round/>
                <a:headEnd/>
                <a:tailEnd/>
              </a:ln>
            </p:spPr>
            <p:txBody>
              <a:bodyPr wrap="none" lIns="90181" tIns="46761" rIns="90181" bIns="46761">
                <a:spAutoFit/>
              </a:bodyPr>
              <a:lstStyle/>
              <a:p>
                <a:endParaRPr lang="en-US"/>
              </a:p>
            </p:txBody>
          </p:sp>
          <p:sp>
            <p:nvSpPr>
              <p:cNvPr id="18615" name="Line 47"/>
              <p:cNvSpPr>
                <a:spLocks noChangeShapeType="1"/>
              </p:cNvSpPr>
              <p:nvPr/>
            </p:nvSpPr>
            <p:spPr bwMode="auto">
              <a:xfrm flipH="1" flipV="1">
                <a:off x="5119" y="3042"/>
                <a:ext cx="17" cy="9"/>
              </a:xfrm>
              <a:prstGeom prst="line">
                <a:avLst/>
              </a:prstGeom>
              <a:noFill/>
              <a:ln w="12700">
                <a:solidFill>
                  <a:srgbClr val="007F00"/>
                </a:solidFill>
                <a:round/>
                <a:headEnd/>
                <a:tailEnd/>
              </a:ln>
            </p:spPr>
            <p:txBody>
              <a:bodyPr wrap="none" lIns="90181" tIns="46761" rIns="90181" bIns="46761">
                <a:spAutoFit/>
              </a:bodyPr>
              <a:lstStyle/>
              <a:p>
                <a:endParaRPr lang="en-US"/>
              </a:p>
            </p:txBody>
          </p:sp>
          <p:sp>
            <p:nvSpPr>
              <p:cNvPr id="18616" name="Line 48"/>
              <p:cNvSpPr>
                <a:spLocks noChangeShapeType="1"/>
              </p:cNvSpPr>
              <p:nvPr/>
            </p:nvSpPr>
            <p:spPr bwMode="auto">
              <a:xfrm flipH="1" flipV="1">
                <a:off x="5110" y="3037"/>
                <a:ext cx="17" cy="13"/>
              </a:xfrm>
              <a:prstGeom prst="line">
                <a:avLst/>
              </a:prstGeom>
              <a:noFill/>
              <a:ln w="12700">
                <a:solidFill>
                  <a:srgbClr val="007F00"/>
                </a:solidFill>
                <a:round/>
                <a:headEnd/>
                <a:tailEnd/>
              </a:ln>
            </p:spPr>
            <p:txBody>
              <a:bodyPr wrap="none" lIns="90181" tIns="46761" rIns="90181" bIns="46761">
                <a:spAutoFit/>
              </a:bodyPr>
              <a:lstStyle/>
              <a:p>
                <a:endParaRPr lang="en-US"/>
              </a:p>
            </p:txBody>
          </p:sp>
          <p:sp>
            <p:nvSpPr>
              <p:cNvPr id="18617" name="Line 49"/>
              <p:cNvSpPr>
                <a:spLocks noChangeShapeType="1"/>
              </p:cNvSpPr>
              <p:nvPr/>
            </p:nvSpPr>
            <p:spPr bwMode="auto">
              <a:xfrm flipH="1">
                <a:off x="5102" y="3045"/>
                <a:ext cx="16" cy="6"/>
              </a:xfrm>
              <a:prstGeom prst="line">
                <a:avLst/>
              </a:prstGeom>
              <a:noFill/>
              <a:ln w="12700">
                <a:solidFill>
                  <a:srgbClr val="007F00"/>
                </a:solidFill>
                <a:round/>
                <a:headEnd/>
                <a:tailEnd/>
              </a:ln>
            </p:spPr>
            <p:txBody>
              <a:bodyPr wrap="none" lIns="90181" tIns="46761" rIns="90181" bIns="46761">
                <a:spAutoFit/>
              </a:bodyPr>
              <a:lstStyle/>
              <a:p>
                <a:endParaRPr lang="en-US"/>
              </a:p>
            </p:txBody>
          </p:sp>
          <p:sp>
            <p:nvSpPr>
              <p:cNvPr id="18618" name="Line 50"/>
              <p:cNvSpPr>
                <a:spLocks noChangeShapeType="1"/>
              </p:cNvSpPr>
              <p:nvPr/>
            </p:nvSpPr>
            <p:spPr bwMode="auto">
              <a:xfrm flipH="1" flipV="1">
                <a:off x="5093" y="3030"/>
                <a:ext cx="17" cy="29"/>
              </a:xfrm>
              <a:prstGeom prst="line">
                <a:avLst/>
              </a:prstGeom>
              <a:noFill/>
              <a:ln w="12700">
                <a:solidFill>
                  <a:srgbClr val="007F00"/>
                </a:solidFill>
                <a:round/>
                <a:headEnd/>
                <a:tailEnd/>
              </a:ln>
            </p:spPr>
            <p:txBody>
              <a:bodyPr wrap="none" lIns="90181" tIns="46761" rIns="90181" bIns="46761">
                <a:spAutoFit/>
              </a:bodyPr>
              <a:lstStyle/>
              <a:p>
                <a:endParaRPr lang="en-US"/>
              </a:p>
            </p:txBody>
          </p:sp>
          <p:sp>
            <p:nvSpPr>
              <p:cNvPr id="18619" name="Line 51"/>
              <p:cNvSpPr>
                <a:spLocks noChangeShapeType="1"/>
              </p:cNvSpPr>
              <p:nvPr/>
            </p:nvSpPr>
            <p:spPr bwMode="auto">
              <a:xfrm flipH="1">
                <a:off x="5085" y="3038"/>
                <a:ext cx="16" cy="1"/>
              </a:xfrm>
              <a:prstGeom prst="line">
                <a:avLst/>
              </a:prstGeom>
              <a:noFill/>
              <a:ln w="12700">
                <a:solidFill>
                  <a:srgbClr val="007F00"/>
                </a:solidFill>
                <a:round/>
                <a:headEnd/>
                <a:tailEnd/>
              </a:ln>
            </p:spPr>
            <p:txBody>
              <a:bodyPr wrap="none" lIns="90181" tIns="46761" rIns="90181" bIns="46761">
                <a:spAutoFit/>
              </a:bodyPr>
              <a:lstStyle/>
              <a:p>
                <a:endParaRPr lang="en-US"/>
              </a:p>
            </p:txBody>
          </p:sp>
          <p:sp>
            <p:nvSpPr>
              <p:cNvPr id="18620" name="Line 52"/>
              <p:cNvSpPr>
                <a:spLocks noChangeShapeType="1"/>
              </p:cNvSpPr>
              <p:nvPr/>
            </p:nvSpPr>
            <p:spPr bwMode="auto">
              <a:xfrm flipH="1" flipV="1">
                <a:off x="5075" y="3038"/>
                <a:ext cx="18" cy="9"/>
              </a:xfrm>
              <a:prstGeom prst="line">
                <a:avLst/>
              </a:prstGeom>
              <a:noFill/>
              <a:ln w="12700">
                <a:solidFill>
                  <a:srgbClr val="007F00"/>
                </a:solidFill>
                <a:round/>
                <a:headEnd/>
                <a:tailEnd/>
              </a:ln>
            </p:spPr>
            <p:txBody>
              <a:bodyPr wrap="none" lIns="90181" tIns="46761" rIns="90181" bIns="46761">
                <a:spAutoFit/>
              </a:bodyPr>
              <a:lstStyle/>
              <a:p>
                <a:endParaRPr lang="en-US"/>
              </a:p>
            </p:txBody>
          </p:sp>
          <p:sp>
            <p:nvSpPr>
              <p:cNvPr id="18621" name="Line 53"/>
              <p:cNvSpPr>
                <a:spLocks noChangeShapeType="1"/>
              </p:cNvSpPr>
              <p:nvPr/>
            </p:nvSpPr>
            <p:spPr bwMode="auto">
              <a:xfrm flipH="1">
                <a:off x="5067" y="3042"/>
                <a:ext cx="16" cy="5"/>
              </a:xfrm>
              <a:prstGeom prst="line">
                <a:avLst/>
              </a:prstGeom>
              <a:noFill/>
              <a:ln w="12700">
                <a:solidFill>
                  <a:srgbClr val="007F00"/>
                </a:solidFill>
                <a:round/>
                <a:headEnd/>
                <a:tailEnd/>
              </a:ln>
            </p:spPr>
            <p:txBody>
              <a:bodyPr wrap="none" lIns="90181" tIns="46761" rIns="90181" bIns="46761">
                <a:spAutoFit/>
              </a:bodyPr>
              <a:lstStyle/>
              <a:p>
                <a:endParaRPr lang="en-US"/>
              </a:p>
            </p:txBody>
          </p:sp>
          <p:sp>
            <p:nvSpPr>
              <p:cNvPr id="18622" name="Line 54"/>
              <p:cNvSpPr>
                <a:spLocks noChangeShapeType="1"/>
              </p:cNvSpPr>
              <p:nvPr/>
            </p:nvSpPr>
            <p:spPr bwMode="auto">
              <a:xfrm flipH="1" flipV="1">
                <a:off x="5058" y="3033"/>
                <a:ext cx="17" cy="18"/>
              </a:xfrm>
              <a:prstGeom prst="line">
                <a:avLst/>
              </a:prstGeom>
              <a:noFill/>
              <a:ln w="12700">
                <a:solidFill>
                  <a:srgbClr val="007F00"/>
                </a:solidFill>
                <a:round/>
                <a:headEnd/>
                <a:tailEnd/>
              </a:ln>
            </p:spPr>
            <p:txBody>
              <a:bodyPr wrap="none" lIns="90181" tIns="46761" rIns="90181" bIns="46761">
                <a:spAutoFit/>
              </a:bodyPr>
              <a:lstStyle/>
              <a:p>
                <a:endParaRPr lang="en-US"/>
              </a:p>
            </p:txBody>
          </p:sp>
          <p:sp>
            <p:nvSpPr>
              <p:cNvPr id="18623" name="Line 55"/>
              <p:cNvSpPr>
                <a:spLocks noChangeShapeType="1"/>
              </p:cNvSpPr>
              <p:nvPr/>
            </p:nvSpPr>
            <p:spPr bwMode="auto">
              <a:xfrm flipH="1">
                <a:off x="5049" y="3037"/>
                <a:ext cx="17" cy="6"/>
              </a:xfrm>
              <a:prstGeom prst="line">
                <a:avLst/>
              </a:prstGeom>
              <a:noFill/>
              <a:ln w="12700">
                <a:solidFill>
                  <a:srgbClr val="007F00"/>
                </a:solidFill>
                <a:round/>
                <a:headEnd/>
                <a:tailEnd/>
              </a:ln>
            </p:spPr>
            <p:txBody>
              <a:bodyPr wrap="none" lIns="90181" tIns="46761" rIns="90181" bIns="46761">
                <a:spAutoFit/>
              </a:bodyPr>
              <a:lstStyle/>
              <a:p>
                <a:endParaRPr lang="en-US"/>
              </a:p>
            </p:txBody>
          </p:sp>
          <p:sp>
            <p:nvSpPr>
              <p:cNvPr id="18624" name="Line 56"/>
              <p:cNvSpPr>
                <a:spLocks noChangeShapeType="1"/>
              </p:cNvSpPr>
              <p:nvPr/>
            </p:nvSpPr>
            <p:spPr bwMode="auto">
              <a:xfrm flipH="1">
                <a:off x="5041" y="3047"/>
                <a:ext cx="16" cy="1"/>
              </a:xfrm>
              <a:prstGeom prst="line">
                <a:avLst/>
              </a:prstGeom>
              <a:noFill/>
              <a:ln w="12700">
                <a:solidFill>
                  <a:srgbClr val="007F00"/>
                </a:solidFill>
                <a:round/>
                <a:headEnd/>
                <a:tailEnd/>
              </a:ln>
            </p:spPr>
            <p:txBody>
              <a:bodyPr wrap="none" lIns="90181" tIns="46761" rIns="90181" bIns="46761">
                <a:spAutoFit/>
              </a:bodyPr>
              <a:lstStyle/>
              <a:p>
                <a:endParaRPr lang="en-US"/>
              </a:p>
            </p:txBody>
          </p:sp>
          <p:sp>
            <p:nvSpPr>
              <p:cNvPr id="18625" name="Line 57"/>
              <p:cNvSpPr>
                <a:spLocks noChangeShapeType="1"/>
              </p:cNvSpPr>
              <p:nvPr/>
            </p:nvSpPr>
            <p:spPr bwMode="auto">
              <a:xfrm flipH="1" flipV="1">
                <a:off x="5032" y="3040"/>
                <a:ext cx="17" cy="16"/>
              </a:xfrm>
              <a:prstGeom prst="line">
                <a:avLst/>
              </a:prstGeom>
              <a:noFill/>
              <a:ln w="12700">
                <a:solidFill>
                  <a:srgbClr val="007F00"/>
                </a:solidFill>
                <a:round/>
                <a:headEnd/>
                <a:tailEnd/>
              </a:ln>
            </p:spPr>
            <p:txBody>
              <a:bodyPr wrap="none" lIns="90181" tIns="46761" rIns="90181" bIns="46761">
                <a:spAutoFit/>
              </a:bodyPr>
              <a:lstStyle/>
              <a:p>
                <a:endParaRPr lang="en-US"/>
              </a:p>
            </p:txBody>
          </p:sp>
          <p:sp>
            <p:nvSpPr>
              <p:cNvPr id="18626" name="Line 58"/>
              <p:cNvSpPr>
                <a:spLocks noChangeShapeType="1"/>
              </p:cNvSpPr>
              <p:nvPr/>
            </p:nvSpPr>
            <p:spPr bwMode="auto">
              <a:xfrm flipH="1" flipV="1">
                <a:off x="5024" y="3033"/>
                <a:ext cx="16" cy="15"/>
              </a:xfrm>
              <a:prstGeom prst="line">
                <a:avLst/>
              </a:prstGeom>
              <a:noFill/>
              <a:ln w="12700">
                <a:solidFill>
                  <a:srgbClr val="007F00"/>
                </a:solidFill>
                <a:round/>
                <a:headEnd/>
                <a:tailEnd/>
              </a:ln>
            </p:spPr>
            <p:txBody>
              <a:bodyPr wrap="none" lIns="90181" tIns="46761" rIns="90181" bIns="46761">
                <a:spAutoFit/>
              </a:bodyPr>
              <a:lstStyle/>
              <a:p>
                <a:endParaRPr lang="en-US"/>
              </a:p>
            </p:txBody>
          </p:sp>
          <p:sp>
            <p:nvSpPr>
              <p:cNvPr id="18627" name="Line 59"/>
              <p:cNvSpPr>
                <a:spLocks noChangeShapeType="1"/>
              </p:cNvSpPr>
              <p:nvPr/>
            </p:nvSpPr>
            <p:spPr bwMode="auto">
              <a:xfrm flipH="1">
                <a:off x="5015" y="3037"/>
                <a:ext cx="17" cy="0"/>
              </a:xfrm>
              <a:prstGeom prst="line">
                <a:avLst/>
              </a:prstGeom>
              <a:noFill/>
              <a:ln w="12700">
                <a:solidFill>
                  <a:srgbClr val="007F00"/>
                </a:solidFill>
                <a:round/>
                <a:headEnd/>
                <a:tailEnd/>
              </a:ln>
            </p:spPr>
            <p:txBody>
              <a:bodyPr wrap="none" lIns="90181" tIns="46761" rIns="90181" bIns="46761">
                <a:spAutoFit/>
              </a:bodyPr>
              <a:lstStyle/>
              <a:p>
                <a:endParaRPr lang="en-US"/>
              </a:p>
            </p:txBody>
          </p:sp>
          <p:sp>
            <p:nvSpPr>
              <p:cNvPr id="18628" name="Line 60"/>
              <p:cNvSpPr>
                <a:spLocks noChangeShapeType="1"/>
              </p:cNvSpPr>
              <p:nvPr/>
            </p:nvSpPr>
            <p:spPr bwMode="auto">
              <a:xfrm flipH="1">
                <a:off x="5006" y="3037"/>
                <a:ext cx="17" cy="3"/>
              </a:xfrm>
              <a:prstGeom prst="line">
                <a:avLst/>
              </a:prstGeom>
              <a:noFill/>
              <a:ln w="12700">
                <a:solidFill>
                  <a:srgbClr val="007F00"/>
                </a:solidFill>
                <a:round/>
                <a:headEnd/>
                <a:tailEnd/>
              </a:ln>
            </p:spPr>
            <p:txBody>
              <a:bodyPr wrap="none" lIns="90181" tIns="46761" rIns="90181" bIns="46761">
                <a:spAutoFit/>
              </a:bodyPr>
              <a:lstStyle/>
              <a:p>
                <a:endParaRPr lang="en-US"/>
              </a:p>
            </p:txBody>
          </p:sp>
          <p:sp>
            <p:nvSpPr>
              <p:cNvPr id="18629" name="Line 61"/>
              <p:cNvSpPr>
                <a:spLocks noChangeShapeType="1"/>
              </p:cNvSpPr>
              <p:nvPr/>
            </p:nvSpPr>
            <p:spPr bwMode="auto">
              <a:xfrm flipH="1">
                <a:off x="4997" y="3040"/>
                <a:ext cx="17" cy="5"/>
              </a:xfrm>
              <a:prstGeom prst="line">
                <a:avLst/>
              </a:prstGeom>
              <a:noFill/>
              <a:ln w="12700">
                <a:solidFill>
                  <a:srgbClr val="007F00"/>
                </a:solidFill>
                <a:round/>
                <a:headEnd/>
                <a:tailEnd/>
              </a:ln>
            </p:spPr>
            <p:txBody>
              <a:bodyPr wrap="none" lIns="90181" tIns="46761" rIns="90181" bIns="46761">
                <a:spAutoFit/>
              </a:bodyPr>
              <a:lstStyle/>
              <a:p>
                <a:endParaRPr lang="en-US"/>
              </a:p>
            </p:txBody>
          </p:sp>
          <p:sp>
            <p:nvSpPr>
              <p:cNvPr id="18630" name="Line 62"/>
              <p:cNvSpPr>
                <a:spLocks noChangeShapeType="1"/>
              </p:cNvSpPr>
              <p:nvPr/>
            </p:nvSpPr>
            <p:spPr bwMode="auto">
              <a:xfrm flipH="1">
                <a:off x="4989" y="3045"/>
                <a:ext cx="16" cy="7"/>
              </a:xfrm>
              <a:prstGeom prst="line">
                <a:avLst/>
              </a:prstGeom>
              <a:noFill/>
              <a:ln w="12700">
                <a:solidFill>
                  <a:srgbClr val="007F00"/>
                </a:solidFill>
                <a:round/>
                <a:headEnd/>
                <a:tailEnd/>
              </a:ln>
            </p:spPr>
            <p:txBody>
              <a:bodyPr wrap="none" lIns="90181" tIns="46761" rIns="90181" bIns="46761">
                <a:spAutoFit/>
              </a:bodyPr>
              <a:lstStyle/>
              <a:p>
                <a:endParaRPr lang="en-US"/>
              </a:p>
            </p:txBody>
          </p:sp>
          <p:sp>
            <p:nvSpPr>
              <p:cNvPr id="18631" name="Line 63"/>
              <p:cNvSpPr>
                <a:spLocks noChangeShapeType="1"/>
              </p:cNvSpPr>
              <p:nvPr/>
            </p:nvSpPr>
            <p:spPr bwMode="auto">
              <a:xfrm flipH="1" flipV="1">
                <a:off x="4980" y="3037"/>
                <a:ext cx="17" cy="19"/>
              </a:xfrm>
              <a:prstGeom prst="line">
                <a:avLst/>
              </a:prstGeom>
              <a:noFill/>
              <a:ln w="12700">
                <a:solidFill>
                  <a:srgbClr val="007F00"/>
                </a:solidFill>
                <a:round/>
                <a:headEnd/>
                <a:tailEnd/>
              </a:ln>
            </p:spPr>
            <p:txBody>
              <a:bodyPr wrap="none" lIns="90181" tIns="46761" rIns="90181" bIns="46761">
                <a:spAutoFit/>
              </a:bodyPr>
              <a:lstStyle/>
              <a:p>
                <a:endParaRPr lang="en-US"/>
              </a:p>
            </p:txBody>
          </p:sp>
          <p:sp>
            <p:nvSpPr>
              <p:cNvPr id="18632" name="Line 64"/>
              <p:cNvSpPr>
                <a:spLocks noChangeShapeType="1"/>
              </p:cNvSpPr>
              <p:nvPr/>
            </p:nvSpPr>
            <p:spPr bwMode="auto">
              <a:xfrm flipH="1" flipV="1">
                <a:off x="4971" y="3016"/>
                <a:ext cx="17" cy="29"/>
              </a:xfrm>
              <a:prstGeom prst="line">
                <a:avLst/>
              </a:prstGeom>
              <a:noFill/>
              <a:ln w="12700">
                <a:solidFill>
                  <a:srgbClr val="007F00"/>
                </a:solidFill>
                <a:round/>
                <a:headEnd/>
                <a:tailEnd/>
              </a:ln>
            </p:spPr>
            <p:txBody>
              <a:bodyPr wrap="none" lIns="90181" tIns="46761" rIns="90181" bIns="46761">
                <a:spAutoFit/>
              </a:bodyPr>
              <a:lstStyle/>
              <a:p>
                <a:endParaRPr lang="en-US"/>
              </a:p>
            </p:txBody>
          </p:sp>
          <p:sp>
            <p:nvSpPr>
              <p:cNvPr id="18633" name="Line 65"/>
              <p:cNvSpPr>
                <a:spLocks noChangeShapeType="1"/>
              </p:cNvSpPr>
              <p:nvPr/>
            </p:nvSpPr>
            <p:spPr bwMode="auto">
              <a:xfrm flipH="1">
                <a:off x="4961" y="3020"/>
                <a:ext cx="18" cy="6"/>
              </a:xfrm>
              <a:prstGeom prst="line">
                <a:avLst/>
              </a:prstGeom>
              <a:noFill/>
              <a:ln w="12700">
                <a:solidFill>
                  <a:srgbClr val="007F00"/>
                </a:solidFill>
                <a:round/>
                <a:headEnd/>
                <a:tailEnd/>
              </a:ln>
            </p:spPr>
            <p:txBody>
              <a:bodyPr wrap="none" lIns="90181" tIns="46761" rIns="90181" bIns="46761">
                <a:spAutoFit/>
              </a:bodyPr>
              <a:lstStyle/>
              <a:p>
                <a:endParaRPr lang="en-US"/>
              </a:p>
            </p:txBody>
          </p:sp>
          <p:sp>
            <p:nvSpPr>
              <p:cNvPr id="18634" name="Line 66"/>
              <p:cNvSpPr>
                <a:spLocks noChangeShapeType="1"/>
              </p:cNvSpPr>
              <p:nvPr/>
            </p:nvSpPr>
            <p:spPr bwMode="auto">
              <a:xfrm flipH="1">
                <a:off x="4953" y="3026"/>
                <a:ext cx="16" cy="7"/>
              </a:xfrm>
              <a:prstGeom prst="line">
                <a:avLst/>
              </a:prstGeom>
              <a:noFill/>
              <a:ln w="12700">
                <a:solidFill>
                  <a:srgbClr val="007F00"/>
                </a:solidFill>
                <a:round/>
                <a:headEnd/>
                <a:tailEnd/>
              </a:ln>
            </p:spPr>
            <p:txBody>
              <a:bodyPr wrap="none" lIns="90181" tIns="46761" rIns="90181" bIns="46761">
                <a:spAutoFit/>
              </a:bodyPr>
              <a:lstStyle/>
              <a:p>
                <a:endParaRPr lang="en-US"/>
              </a:p>
            </p:txBody>
          </p:sp>
          <p:sp>
            <p:nvSpPr>
              <p:cNvPr id="18635" name="Line 67"/>
              <p:cNvSpPr>
                <a:spLocks noChangeShapeType="1"/>
              </p:cNvSpPr>
              <p:nvPr/>
            </p:nvSpPr>
            <p:spPr bwMode="auto">
              <a:xfrm flipH="1" flipV="1">
                <a:off x="4945" y="3001"/>
                <a:ext cx="16" cy="36"/>
              </a:xfrm>
              <a:prstGeom prst="line">
                <a:avLst/>
              </a:prstGeom>
              <a:noFill/>
              <a:ln w="12700">
                <a:solidFill>
                  <a:srgbClr val="007F00"/>
                </a:solidFill>
                <a:round/>
                <a:headEnd/>
                <a:tailEnd/>
              </a:ln>
            </p:spPr>
            <p:txBody>
              <a:bodyPr wrap="none" lIns="90181" tIns="46761" rIns="90181" bIns="46761">
                <a:spAutoFit/>
              </a:bodyPr>
              <a:lstStyle/>
              <a:p>
                <a:endParaRPr lang="en-US"/>
              </a:p>
            </p:txBody>
          </p:sp>
          <p:sp>
            <p:nvSpPr>
              <p:cNvPr id="18636" name="Line 68"/>
              <p:cNvSpPr>
                <a:spLocks noChangeShapeType="1"/>
              </p:cNvSpPr>
              <p:nvPr/>
            </p:nvSpPr>
            <p:spPr bwMode="auto">
              <a:xfrm flipH="1" flipV="1">
                <a:off x="4936" y="2992"/>
                <a:ext cx="17" cy="17"/>
              </a:xfrm>
              <a:prstGeom prst="line">
                <a:avLst/>
              </a:prstGeom>
              <a:noFill/>
              <a:ln w="12700">
                <a:solidFill>
                  <a:srgbClr val="007F00"/>
                </a:solidFill>
                <a:round/>
                <a:headEnd/>
                <a:tailEnd/>
              </a:ln>
            </p:spPr>
            <p:txBody>
              <a:bodyPr wrap="none" lIns="90181" tIns="46761" rIns="90181" bIns="46761">
                <a:spAutoFit/>
              </a:bodyPr>
              <a:lstStyle/>
              <a:p>
                <a:endParaRPr lang="en-US"/>
              </a:p>
            </p:txBody>
          </p:sp>
          <p:sp>
            <p:nvSpPr>
              <p:cNvPr id="18637" name="Line 69"/>
              <p:cNvSpPr>
                <a:spLocks noChangeShapeType="1"/>
              </p:cNvSpPr>
              <p:nvPr/>
            </p:nvSpPr>
            <p:spPr bwMode="auto">
              <a:xfrm flipH="1">
                <a:off x="4927" y="2996"/>
                <a:ext cx="17" cy="5"/>
              </a:xfrm>
              <a:prstGeom prst="line">
                <a:avLst/>
              </a:prstGeom>
              <a:noFill/>
              <a:ln w="12700">
                <a:solidFill>
                  <a:srgbClr val="007F00"/>
                </a:solidFill>
                <a:round/>
                <a:headEnd/>
                <a:tailEnd/>
              </a:ln>
            </p:spPr>
            <p:txBody>
              <a:bodyPr wrap="none" lIns="90181" tIns="46761" rIns="90181" bIns="46761">
                <a:spAutoFit/>
              </a:bodyPr>
              <a:lstStyle/>
              <a:p>
                <a:endParaRPr lang="en-US"/>
              </a:p>
            </p:txBody>
          </p:sp>
          <p:sp>
            <p:nvSpPr>
              <p:cNvPr id="18638" name="Line 70"/>
              <p:cNvSpPr>
                <a:spLocks noChangeShapeType="1"/>
              </p:cNvSpPr>
              <p:nvPr/>
            </p:nvSpPr>
            <p:spPr bwMode="auto">
              <a:xfrm flipH="1" flipV="1">
                <a:off x="4918" y="2994"/>
                <a:ext cx="17" cy="11"/>
              </a:xfrm>
              <a:prstGeom prst="line">
                <a:avLst/>
              </a:prstGeom>
              <a:noFill/>
              <a:ln w="12700">
                <a:solidFill>
                  <a:srgbClr val="007F00"/>
                </a:solidFill>
                <a:round/>
                <a:headEnd/>
                <a:tailEnd/>
              </a:ln>
            </p:spPr>
            <p:txBody>
              <a:bodyPr wrap="none" lIns="90181" tIns="46761" rIns="90181" bIns="46761">
                <a:spAutoFit/>
              </a:bodyPr>
              <a:lstStyle/>
              <a:p>
                <a:endParaRPr lang="en-US"/>
              </a:p>
            </p:txBody>
          </p:sp>
          <p:sp>
            <p:nvSpPr>
              <p:cNvPr id="18639" name="Line 71"/>
              <p:cNvSpPr>
                <a:spLocks noChangeShapeType="1"/>
              </p:cNvSpPr>
              <p:nvPr/>
            </p:nvSpPr>
            <p:spPr bwMode="auto">
              <a:xfrm flipH="1" flipV="1">
                <a:off x="4909" y="2971"/>
                <a:ext cx="17" cy="31"/>
              </a:xfrm>
              <a:prstGeom prst="line">
                <a:avLst/>
              </a:prstGeom>
              <a:noFill/>
              <a:ln w="12700">
                <a:solidFill>
                  <a:srgbClr val="007F00"/>
                </a:solidFill>
                <a:round/>
                <a:headEnd/>
                <a:tailEnd/>
              </a:ln>
            </p:spPr>
            <p:txBody>
              <a:bodyPr wrap="none" lIns="90181" tIns="46761" rIns="90181" bIns="46761">
                <a:spAutoFit/>
              </a:bodyPr>
              <a:lstStyle/>
              <a:p>
                <a:endParaRPr lang="en-US"/>
              </a:p>
            </p:txBody>
          </p:sp>
          <p:sp>
            <p:nvSpPr>
              <p:cNvPr id="18640" name="Line 72"/>
              <p:cNvSpPr>
                <a:spLocks noChangeShapeType="1"/>
              </p:cNvSpPr>
              <p:nvPr/>
            </p:nvSpPr>
            <p:spPr bwMode="auto">
              <a:xfrm flipH="1" flipV="1">
                <a:off x="4901" y="2965"/>
                <a:ext cx="16" cy="14"/>
              </a:xfrm>
              <a:prstGeom prst="line">
                <a:avLst/>
              </a:prstGeom>
              <a:noFill/>
              <a:ln w="12700">
                <a:solidFill>
                  <a:srgbClr val="007F00"/>
                </a:solidFill>
                <a:round/>
                <a:headEnd/>
                <a:tailEnd/>
              </a:ln>
            </p:spPr>
            <p:txBody>
              <a:bodyPr wrap="none" lIns="90181" tIns="46761" rIns="90181" bIns="46761">
                <a:spAutoFit/>
              </a:bodyPr>
              <a:lstStyle/>
              <a:p>
                <a:endParaRPr lang="en-US"/>
              </a:p>
            </p:txBody>
          </p:sp>
          <p:sp>
            <p:nvSpPr>
              <p:cNvPr id="18641" name="Line 73"/>
              <p:cNvSpPr>
                <a:spLocks noChangeShapeType="1"/>
              </p:cNvSpPr>
              <p:nvPr/>
            </p:nvSpPr>
            <p:spPr bwMode="auto">
              <a:xfrm flipH="1" flipV="1">
                <a:off x="4892" y="2945"/>
                <a:ext cx="17" cy="28"/>
              </a:xfrm>
              <a:prstGeom prst="line">
                <a:avLst/>
              </a:prstGeom>
              <a:noFill/>
              <a:ln w="12700">
                <a:solidFill>
                  <a:srgbClr val="007F00"/>
                </a:solidFill>
                <a:round/>
                <a:headEnd/>
                <a:tailEnd/>
              </a:ln>
            </p:spPr>
            <p:txBody>
              <a:bodyPr wrap="none" lIns="90181" tIns="46761" rIns="90181" bIns="46761">
                <a:spAutoFit/>
              </a:bodyPr>
              <a:lstStyle/>
              <a:p>
                <a:endParaRPr lang="en-US"/>
              </a:p>
            </p:txBody>
          </p:sp>
          <p:sp>
            <p:nvSpPr>
              <p:cNvPr id="18642" name="Line 74"/>
              <p:cNvSpPr>
                <a:spLocks noChangeShapeType="1"/>
              </p:cNvSpPr>
              <p:nvPr/>
            </p:nvSpPr>
            <p:spPr bwMode="auto">
              <a:xfrm flipH="1" flipV="1">
                <a:off x="4883" y="2924"/>
                <a:ext cx="17" cy="29"/>
              </a:xfrm>
              <a:prstGeom prst="line">
                <a:avLst/>
              </a:prstGeom>
              <a:noFill/>
              <a:ln w="12700">
                <a:solidFill>
                  <a:srgbClr val="007F00"/>
                </a:solidFill>
                <a:round/>
                <a:headEnd/>
                <a:tailEnd/>
              </a:ln>
            </p:spPr>
            <p:txBody>
              <a:bodyPr wrap="none" lIns="90181" tIns="46761" rIns="90181" bIns="46761">
                <a:spAutoFit/>
              </a:bodyPr>
              <a:lstStyle/>
              <a:p>
                <a:endParaRPr lang="en-US"/>
              </a:p>
            </p:txBody>
          </p:sp>
          <p:sp>
            <p:nvSpPr>
              <p:cNvPr id="18643" name="Line 75"/>
              <p:cNvSpPr>
                <a:spLocks noChangeShapeType="1"/>
              </p:cNvSpPr>
              <p:nvPr/>
            </p:nvSpPr>
            <p:spPr bwMode="auto">
              <a:xfrm flipH="1" flipV="1">
                <a:off x="4875" y="2901"/>
                <a:ext cx="16" cy="31"/>
              </a:xfrm>
              <a:prstGeom prst="line">
                <a:avLst/>
              </a:prstGeom>
              <a:noFill/>
              <a:ln w="12700">
                <a:solidFill>
                  <a:srgbClr val="007F00"/>
                </a:solidFill>
                <a:round/>
                <a:headEnd/>
                <a:tailEnd/>
              </a:ln>
            </p:spPr>
            <p:txBody>
              <a:bodyPr wrap="none" lIns="90181" tIns="46761" rIns="90181" bIns="46761">
                <a:spAutoFit/>
              </a:bodyPr>
              <a:lstStyle/>
              <a:p>
                <a:endParaRPr lang="en-US"/>
              </a:p>
            </p:txBody>
          </p:sp>
          <p:sp>
            <p:nvSpPr>
              <p:cNvPr id="18644" name="Line 76"/>
              <p:cNvSpPr>
                <a:spLocks noChangeShapeType="1"/>
              </p:cNvSpPr>
              <p:nvPr/>
            </p:nvSpPr>
            <p:spPr bwMode="auto">
              <a:xfrm flipH="1" flipV="1">
                <a:off x="4866" y="2894"/>
                <a:ext cx="17" cy="15"/>
              </a:xfrm>
              <a:prstGeom prst="line">
                <a:avLst/>
              </a:prstGeom>
              <a:noFill/>
              <a:ln w="12700">
                <a:solidFill>
                  <a:srgbClr val="007F00"/>
                </a:solidFill>
                <a:round/>
                <a:headEnd/>
                <a:tailEnd/>
              </a:ln>
            </p:spPr>
            <p:txBody>
              <a:bodyPr wrap="none" lIns="90181" tIns="46761" rIns="90181" bIns="46761">
                <a:spAutoFit/>
              </a:bodyPr>
              <a:lstStyle/>
              <a:p>
                <a:endParaRPr lang="en-US"/>
              </a:p>
            </p:txBody>
          </p:sp>
          <p:sp>
            <p:nvSpPr>
              <p:cNvPr id="18645" name="Line 77"/>
              <p:cNvSpPr>
                <a:spLocks noChangeShapeType="1"/>
              </p:cNvSpPr>
              <p:nvPr/>
            </p:nvSpPr>
            <p:spPr bwMode="auto">
              <a:xfrm flipH="1" flipV="1">
                <a:off x="4857" y="2881"/>
                <a:ext cx="17" cy="21"/>
              </a:xfrm>
              <a:prstGeom prst="line">
                <a:avLst/>
              </a:prstGeom>
              <a:noFill/>
              <a:ln w="12700">
                <a:solidFill>
                  <a:srgbClr val="007F00"/>
                </a:solidFill>
                <a:round/>
                <a:headEnd/>
                <a:tailEnd/>
              </a:ln>
            </p:spPr>
            <p:txBody>
              <a:bodyPr wrap="none" lIns="90181" tIns="46761" rIns="90181" bIns="46761">
                <a:spAutoFit/>
              </a:bodyPr>
              <a:lstStyle/>
              <a:p>
                <a:endParaRPr lang="en-US"/>
              </a:p>
            </p:txBody>
          </p:sp>
          <p:sp>
            <p:nvSpPr>
              <p:cNvPr id="18646" name="Line 78"/>
              <p:cNvSpPr>
                <a:spLocks noChangeShapeType="1"/>
              </p:cNvSpPr>
              <p:nvPr/>
            </p:nvSpPr>
            <p:spPr bwMode="auto">
              <a:xfrm flipH="1" flipV="1">
                <a:off x="4849" y="2873"/>
                <a:ext cx="16" cy="16"/>
              </a:xfrm>
              <a:prstGeom prst="line">
                <a:avLst/>
              </a:prstGeom>
              <a:noFill/>
              <a:ln w="12700">
                <a:solidFill>
                  <a:srgbClr val="007F00"/>
                </a:solidFill>
                <a:round/>
                <a:headEnd/>
                <a:tailEnd/>
              </a:ln>
            </p:spPr>
            <p:txBody>
              <a:bodyPr wrap="none" lIns="90181" tIns="46761" rIns="90181" bIns="46761">
                <a:spAutoFit/>
              </a:bodyPr>
              <a:lstStyle/>
              <a:p>
                <a:endParaRPr lang="en-US"/>
              </a:p>
            </p:txBody>
          </p:sp>
          <p:sp>
            <p:nvSpPr>
              <p:cNvPr id="18647" name="Line 79"/>
              <p:cNvSpPr>
                <a:spLocks noChangeShapeType="1"/>
              </p:cNvSpPr>
              <p:nvPr/>
            </p:nvSpPr>
            <p:spPr bwMode="auto">
              <a:xfrm flipH="1" flipV="1">
                <a:off x="4840" y="2869"/>
                <a:ext cx="17" cy="12"/>
              </a:xfrm>
              <a:prstGeom prst="line">
                <a:avLst/>
              </a:prstGeom>
              <a:noFill/>
              <a:ln w="12700">
                <a:solidFill>
                  <a:srgbClr val="007F00"/>
                </a:solidFill>
                <a:round/>
                <a:headEnd/>
                <a:tailEnd/>
              </a:ln>
            </p:spPr>
            <p:txBody>
              <a:bodyPr wrap="none" lIns="90181" tIns="46761" rIns="90181" bIns="46761">
                <a:spAutoFit/>
              </a:bodyPr>
              <a:lstStyle/>
              <a:p>
                <a:endParaRPr lang="en-US"/>
              </a:p>
            </p:txBody>
          </p:sp>
          <p:sp>
            <p:nvSpPr>
              <p:cNvPr id="18648" name="Line 80"/>
              <p:cNvSpPr>
                <a:spLocks noChangeShapeType="1"/>
              </p:cNvSpPr>
              <p:nvPr/>
            </p:nvSpPr>
            <p:spPr bwMode="auto">
              <a:xfrm flipH="1" flipV="1">
                <a:off x="4833" y="2853"/>
                <a:ext cx="15" cy="24"/>
              </a:xfrm>
              <a:prstGeom prst="line">
                <a:avLst/>
              </a:prstGeom>
              <a:noFill/>
              <a:ln w="12700">
                <a:solidFill>
                  <a:srgbClr val="007F00"/>
                </a:solidFill>
                <a:round/>
                <a:headEnd/>
                <a:tailEnd/>
              </a:ln>
            </p:spPr>
            <p:txBody>
              <a:bodyPr wrap="none" lIns="90181" tIns="46761" rIns="90181" bIns="46761">
                <a:spAutoFit/>
              </a:bodyPr>
              <a:lstStyle/>
              <a:p>
                <a:endParaRPr lang="en-US"/>
              </a:p>
            </p:txBody>
          </p:sp>
          <p:sp>
            <p:nvSpPr>
              <p:cNvPr id="18649" name="Line 81"/>
              <p:cNvSpPr>
                <a:spLocks noChangeShapeType="1"/>
              </p:cNvSpPr>
              <p:nvPr/>
            </p:nvSpPr>
            <p:spPr bwMode="auto">
              <a:xfrm flipH="1">
                <a:off x="4823" y="2857"/>
                <a:ext cx="18" cy="0"/>
              </a:xfrm>
              <a:prstGeom prst="line">
                <a:avLst/>
              </a:prstGeom>
              <a:noFill/>
              <a:ln w="12700">
                <a:solidFill>
                  <a:srgbClr val="007F00"/>
                </a:solidFill>
                <a:round/>
                <a:headEnd/>
                <a:tailEnd/>
              </a:ln>
            </p:spPr>
            <p:txBody>
              <a:bodyPr wrap="none" lIns="90181" tIns="46761" rIns="90181" bIns="46761">
                <a:spAutoFit/>
              </a:bodyPr>
              <a:lstStyle/>
              <a:p>
                <a:endParaRPr lang="en-US"/>
              </a:p>
            </p:txBody>
          </p:sp>
          <p:sp>
            <p:nvSpPr>
              <p:cNvPr id="18650" name="Line 82"/>
              <p:cNvSpPr>
                <a:spLocks noChangeShapeType="1"/>
              </p:cNvSpPr>
              <p:nvPr/>
            </p:nvSpPr>
            <p:spPr bwMode="auto">
              <a:xfrm flipH="1" flipV="1">
                <a:off x="4813" y="2841"/>
                <a:ext cx="18" cy="20"/>
              </a:xfrm>
              <a:prstGeom prst="line">
                <a:avLst/>
              </a:prstGeom>
              <a:noFill/>
              <a:ln w="12700">
                <a:solidFill>
                  <a:srgbClr val="007F00"/>
                </a:solidFill>
                <a:round/>
                <a:headEnd/>
                <a:tailEnd/>
              </a:ln>
            </p:spPr>
            <p:txBody>
              <a:bodyPr wrap="none" lIns="90181" tIns="46761" rIns="90181" bIns="46761">
                <a:spAutoFit/>
              </a:bodyPr>
              <a:lstStyle/>
              <a:p>
                <a:endParaRPr lang="en-US"/>
              </a:p>
            </p:txBody>
          </p:sp>
          <p:sp>
            <p:nvSpPr>
              <p:cNvPr id="18651" name="Line 83"/>
              <p:cNvSpPr>
                <a:spLocks noChangeShapeType="1"/>
              </p:cNvSpPr>
              <p:nvPr/>
            </p:nvSpPr>
            <p:spPr bwMode="auto">
              <a:xfrm flipH="1" flipV="1">
                <a:off x="4805" y="2837"/>
                <a:ext cx="16" cy="12"/>
              </a:xfrm>
              <a:prstGeom prst="line">
                <a:avLst/>
              </a:prstGeom>
              <a:noFill/>
              <a:ln w="12700">
                <a:solidFill>
                  <a:srgbClr val="007F00"/>
                </a:solidFill>
                <a:round/>
                <a:headEnd/>
                <a:tailEnd/>
              </a:ln>
            </p:spPr>
            <p:txBody>
              <a:bodyPr wrap="none" lIns="90181" tIns="46761" rIns="90181" bIns="46761">
                <a:spAutoFit/>
              </a:bodyPr>
              <a:lstStyle/>
              <a:p>
                <a:endParaRPr lang="en-US"/>
              </a:p>
            </p:txBody>
          </p:sp>
          <p:sp>
            <p:nvSpPr>
              <p:cNvPr id="18652" name="Line 84"/>
              <p:cNvSpPr>
                <a:spLocks noChangeShapeType="1"/>
              </p:cNvSpPr>
              <p:nvPr/>
            </p:nvSpPr>
            <p:spPr bwMode="auto">
              <a:xfrm flipH="1">
                <a:off x="4797" y="2845"/>
                <a:ext cx="16" cy="3"/>
              </a:xfrm>
              <a:prstGeom prst="line">
                <a:avLst/>
              </a:prstGeom>
              <a:noFill/>
              <a:ln w="12700">
                <a:solidFill>
                  <a:srgbClr val="007F00"/>
                </a:solidFill>
                <a:round/>
                <a:headEnd/>
                <a:tailEnd/>
              </a:ln>
            </p:spPr>
            <p:txBody>
              <a:bodyPr wrap="none" lIns="90181" tIns="46761" rIns="90181" bIns="46761">
                <a:spAutoFit/>
              </a:bodyPr>
              <a:lstStyle/>
              <a:p>
                <a:endParaRPr lang="en-US"/>
              </a:p>
            </p:txBody>
          </p:sp>
          <p:sp>
            <p:nvSpPr>
              <p:cNvPr id="18653" name="Line 85"/>
              <p:cNvSpPr>
                <a:spLocks noChangeShapeType="1"/>
              </p:cNvSpPr>
              <p:nvPr/>
            </p:nvSpPr>
            <p:spPr bwMode="auto">
              <a:xfrm flipH="1" flipV="1">
                <a:off x="4788" y="2837"/>
                <a:ext cx="17" cy="19"/>
              </a:xfrm>
              <a:prstGeom prst="line">
                <a:avLst/>
              </a:prstGeom>
              <a:noFill/>
              <a:ln w="12700">
                <a:solidFill>
                  <a:srgbClr val="007F00"/>
                </a:solidFill>
                <a:round/>
                <a:headEnd/>
                <a:tailEnd/>
              </a:ln>
            </p:spPr>
            <p:txBody>
              <a:bodyPr wrap="none" lIns="90181" tIns="46761" rIns="90181" bIns="46761">
                <a:spAutoFit/>
              </a:bodyPr>
              <a:lstStyle/>
              <a:p>
                <a:endParaRPr lang="en-US"/>
              </a:p>
            </p:txBody>
          </p:sp>
          <p:sp>
            <p:nvSpPr>
              <p:cNvPr id="18654" name="Line 86"/>
              <p:cNvSpPr>
                <a:spLocks noChangeShapeType="1"/>
              </p:cNvSpPr>
              <p:nvPr/>
            </p:nvSpPr>
            <p:spPr bwMode="auto">
              <a:xfrm flipH="1">
                <a:off x="4779" y="2845"/>
                <a:ext cx="17" cy="9"/>
              </a:xfrm>
              <a:prstGeom prst="line">
                <a:avLst/>
              </a:prstGeom>
              <a:noFill/>
              <a:ln w="12700">
                <a:solidFill>
                  <a:srgbClr val="007F00"/>
                </a:solidFill>
                <a:round/>
                <a:headEnd/>
                <a:tailEnd/>
              </a:ln>
            </p:spPr>
            <p:txBody>
              <a:bodyPr wrap="none" lIns="90181" tIns="46761" rIns="90181" bIns="46761">
                <a:spAutoFit/>
              </a:bodyPr>
              <a:lstStyle/>
              <a:p>
                <a:endParaRPr lang="en-US"/>
              </a:p>
            </p:txBody>
          </p:sp>
          <p:sp>
            <p:nvSpPr>
              <p:cNvPr id="18655" name="Line 87"/>
              <p:cNvSpPr>
                <a:spLocks noChangeShapeType="1"/>
              </p:cNvSpPr>
              <p:nvPr/>
            </p:nvSpPr>
            <p:spPr bwMode="auto">
              <a:xfrm flipH="1" flipV="1">
                <a:off x="4769" y="2821"/>
                <a:ext cx="18" cy="41"/>
              </a:xfrm>
              <a:prstGeom prst="line">
                <a:avLst/>
              </a:prstGeom>
              <a:noFill/>
              <a:ln w="12700">
                <a:solidFill>
                  <a:srgbClr val="007F00"/>
                </a:solidFill>
                <a:round/>
                <a:headEnd/>
                <a:tailEnd/>
              </a:ln>
            </p:spPr>
            <p:txBody>
              <a:bodyPr wrap="none" lIns="90181" tIns="46761" rIns="90181" bIns="46761">
                <a:spAutoFit/>
              </a:bodyPr>
              <a:lstStyle/>
              <a:p>
                <a:endParaRPr lang="en-US"/>
              </a:p>
            </p:txBody>
          </p:sp>
          <p:sp>
            <p:nvSpPr>
              <p:cNvPr id="18656" name="Line 88"/>
              <p:cNvSpPr>
                <a:spLocks noChangeShapeType="1"/>
              </p:cNvSpPr>
              <p:nvPr/>
            </p:nvSpPr>
            <p:spPr bwMode="auto">
              <a:xfrm flipH="1">
                <a:off x="4761" y="2829"/>
                <a:ext cx="16" cy="24"/>
              </a:xfrm>
              <a:prstGeom prst="line">
                <a:avLst/>
              </a:prstGeom>
              <a:noFill/>
              <a:ln w="12700">
                <a:solidFill>
                  <a:srgbClr val="007F00"/>
                </a:solidFill>
                <a:round/>
                <a:headEnd/>
                <a:tailEnd/>
              </a:ln>
            </p:spPr>
            <p:txBody>
              <a:bodyPr wrap="none" lIns="90181" tIns="46761" rIns="90181" bIns="46761">
                <a:spAutoFit/>
              </a:bodyPr>
              <a:lstStyle/>
              <a:p>
                <a:endParaRPr lang="en-US"/>
              </a:p>
            </p:txBody>
          </p:sp>
          <p:sp>
            <p:nvSpPr>
              <p:cNvPr id="18657" name="Line 89"/>
              <p:cNvSpPr>
                <a:spLocks noChangeShapeType="1"/>
              </p:cNvSpPr>
              <p:nvPr/>
            </p:nvSpPr>
            <p:spPr bwMode="auto">
              <a:xfrm flipH="1">
                <a:off x="4753" y="2857"/>
                <a:ext cx="16" cy="0"/>
              </a:xfrm>
              <a:prstGeom prst="line">
                <a:avLst/>
              </a:prstGeom>
              <a:noFill/>
              <a:ln w="12700">
                <a:solidFill>
                  <a:srgbClr val="007F00"/>
                </a:solidFill>
                <a:round/>
                <a:headEnd/>
                <a:tailEnd/>
              </a:ln>
            </p:spPr>
            <p:txBody>
              <a:bodyPr wrap="none" lIns="90181" tIns="46761" rIns="90181" bIns="46761">
                <a:spAutoFit/>
              </a:bodyPr>
              <a:lstStyle/>
              <a:p>
                <a:endParaRPr lang="en-US"/>
              </a:p>
            </p:txBody>
          </p:sp>
          <p:sp>
            <p:nvSpPr>
              <p:cNvPr id="18658" name="Line 90"/>
              <p:cNvSpPr>
                <a:spLocks noChangeShapeType="1"/>
              </p:cNvSpPr>
              <p:nvPr/>
            </p:nvSpPr>
            <p:spPr bwMode="auto">
              <a:xfrm flipH="1">
                <a:off x="4743" y="2861"/>
                <a:ext cx="18" cy="1"/>
              </a:xfrm>
              <a:prstGeom prst="line">
                <a:avLst/>
              </a:prstGeom>
              <a:noFill/>
              <a:ln w="12700">
                <a:solidFill>
                  <a:srgbClr val="007F00"/>
                </a:solidFill>
                <a:round/>
                <a:headEnd/>
                <a:tailEnd/>
              </a:ln>
            </p:spPr>
            <p:txBody>
              <a:bodyPr wrap="none" lIns="90181" tIns="46761" rIns="90181" bIns="46761">
                <a:spAutoFit/>
              </a:bodyPr>
              <a:lstStyle/>
              <a:p>
                <a:endParaRPr lang="en-US"/>
              </a:p>
            </p:txBody>
          </p:sp>
          <p:sp>
            <p:nvSpPr>
              <p:cNvPr id="18659" name="Line 91"/>
              <p:cNvSpPr>
                <a:spLocks noChangeShapeType="1"/>
              </p:cNvSpPr>
              <p:nvPr/>
            </p:nvSpPr>
            <p:spPr bwMode="auto">
              <a:xfrm flipH="1">
                <a:off x="4734" y="2870"/>
                <a:ext cx="17" cy="5"/>
              </a:xfrm>
              <a:prstGeom prst="line">
                <a:avLst/>
              </a:prstGeom>
              <a:noFill/>
              <a:ln w="12700">
                <a:solidFill>
                  <a:srgbClr val="007F00"/>
                </a:solidFill>
                <a:round/>
                <a:headEnd/>
                <a:tailEnd/>
              </a:ln>
            </p:spPr>
            <p:txBody>
              <a:bodyPr wrap="none" lIns="90181" tIns="46761" rIns="90181" bIns="46761">
                <a:spAutoFit/>
              </a:bodyPr>
              <a:lstStyle/>
              <a:p>
                <a:endParaRPr lang="en-US"/>
              </a:p>
            </p:txBody>
          </p:sp>
          <p:sp>
            <p:nvSpPr>
              <p:cNvPr id="18660" name="Line 92"/>
              <p:cNvSpPr>
                <a:spLocks noChangeShapeType="1"/>
              </p:cNvSpPr>
              <p:nvPr/>
            </p:nvSpPr>
            <p:spPr bwMode="auto">
              <a:xfrm flipH="1">
                <a:off x="4725" y="2883"/>
                <a:ext cx="17" cy="14"/>
              </a:xfrm>
              <a:prstGeom prst="line">
                <a:avLst/>
              </a:prstGeom>
              <a:noFill/>
              <a:ln w="12700">
                <a:solidFill>
                  <a:srgbClr val="007F00"/>
                </a:solidFill>
                <a:round/>
                <a:headEnd/>
                <a:tailEnd/>
              </a:ln>
            </p:spPr>
            <p:txBody>
              <a:bodyPr wrap="none" lIns="90181" tIns="46761" rIns="90181" bIns="46761">
                <a:spAutoFit/>
              </a:bodyPr>
              <a:lstStyle/>
              <a:p>
                <a:endParaRPr lang="en-US"/>
              </a:p>
            </p:txBody>
          </p:sp>
          <p:sp>
            <p:nvSpPr>
              <p:cNvPr id="18661" name="Line 93"/>
              <p:cNvSpPr>
                <a:spLocks noChangeShapeType="1"/>
              </p:cNvSpPr>
              <p:nvPr/>
            </p:nvSpPr>
            <p:spPr bwMode="auto">
              <a:xfrm flipH="1">
                <a:off x="4717" y="2905"/>
                <a:ext cx="16" cy="8"/>
              </a:xfrm>
              <a:prstGeom prst="line">
                <a:avLst/>
              </a:prstGeom>
              <a:noFill/>
              <a:ln w="12700">
                <a:solidFill>
                  <a:srgbClr val="007F00"/>
                </a:solidFill>
                <a:round/>
                <a:headEnd/>
                <a:tailEnd/>
              </a:ln>
            </p:spPr>
            <p:txBody>
              <a:bodyPr wrap="none" lIns="90181" tIns="46761" rIns="90181" bIns="46761">
                <a:spAutoFit/>
              </a:bodyPr>
              <a:lstStyle/>
              <a:p>
                <a:endParaRPr lang="en-US"/>
              </a:p>
            </p:txBody>
          </p:sp>
          <p:sp>
            <p:nvSpPr>
              <p:cNvPr id="18662" name="Line 94"/>
              <p:cNvSpPr>
                <a:spLocks noChangeShapeType="1"/>
              </p:cNvSpPr>
              <p:nvPr/>
            </p:nvSpPr>
            <p:spPr bwMode="auto">
              <a:xfrm flipH="1">
                <a:off x="4709" y="2921"/>
                <a:ext cx="16" cy="12"/>
              </a:xfrm>
              <a:prstGeom prst="line">
                <a:avLst/>
              </a:prstGeom>
              <a:noFill/>
              <a:ln w="12700">
                <a:solidFill>
                  <a:srgbClr val="007F00"/>
                </a:solidFill>
                <a:round/>
                <a:headEnd/>
                <a:tailEnd/>
              </a:ln>
            </p:spPr>
            <p:txBody>
              <a:bodyPr wrap="none" lIns="90181" tIns="46761" rIns="90181" bIns="46761">
                <a:spAutoFit/>
              </a:bodyPr>
              <a:lstStyle/>
              <a:p>
                <a:endParaRPr lang="en-US"/>
              </a:p>
            </p:txBody>
          </p:sp>
          <p:sp>
            <p:nvSpPr>
              <p:cNvPr id="18663" name="Line 95"/>
              <p:cNvSpPr>
                <a:spLocks noChangeShapeType="1"/>
              </p:cNvSpPr>
              <p:nvPr/>
            </p:nvSpPr>
            <p:spPr bwMode="auto">
              <a:xfrm flipH="1" flipV="1">
                <a:off x="4700" y="2917"/>
                <a:ext cx="17" cy="24"/>
              </a:xfrm>
              <a:prstGeom prst="line">
                <a:avLst/>
              </a:prstGeom>
              <a:noFill/>
              <a:ln w="12700">
                <a:solidFill>
                  <a:srgbClr val="007F00"/>
                </a:solidFill>
                <a:round/>
                <a:headEnd/>
                <a:tailEnd/>
              </a:ln>
            </p:spPr>
            <p:txBody>
              <a:bodyPr wrap="none" lIns="90181" tIns="46761" rIns="90181" bIns="46761">
                <a:spAutoFit/>
              </a:bodyPr>
              <a:lstStyle/>
              <a:p>
                <a:endParaRPr lang="en-US"/>
              </a:p>
            </p:txBody>
          </p:sp>
          <p:sp>
            <p:nvSpPr>
              <p:cNvPr id="18664" name="Line 96"/>
              <p:cNvSpPr>
                <a:spLocks noChangeShapeType="1"/>
              </p:cNvSpPr>
              <p:nvPr/>
            </p:nvSpPr>
            <p:spPr bwMode="auto">
              <a:xfrm flipH="1">
                <a:off x="4692" y="2921"/>
                <a:ext cx="16" cy="4"/>
              </a:xfrm>
              <a:prstGeom prst="line">
                <a:avLst/>
              </a:prstGeom>
              <a:noFill/>
              <a:ln w="12700">
                <a:solidFill>
                  <a:srgbClr val="007F00"/>
                </a:solidFill>
                <a:round/>
                <a:headEnd/>
                <a:tailEnd/>
              </a:ln>
            </p:spPr>
            <p:txBody>
              <a:bodyPr wrap="none" lIns="90181" tIns="46761" rIns="90181" bIns="46761">
                <a:spAutoFit/>
              </a:bodyPr>
              <a:lstStyle/>
              <a:p>
                <a:endParaRPr lang="en-US"/>
              </a:p>
            </p:txBody>
          </p:sp>
          <p:sp>
            <p:nvSpPr>
              <p:cNvPr id="18665" name="Line 97"/>
              <p:cNvSpPr>
                <a:spLocks noChangeShapeType="1"/>
              </p:cNvSpPr>
              <p:nvPr/>
            </p:nvSpPr>
            <p:spPr bwMode="auto">
              <a:xfrm flipH="1" flipV="1">
                <a:off x="4682" y="2909"/>
                <a:ext cx="18" cy="20"/>
              </a:xfrm>
              <a:prstGeom prst="line">
                <a:avLst/>
              </a:prstGeom>
              <a:noFill/>
              <a:ln w="12700">
                <a:solidFill>
                  <a:srgbClr val="007F00"/>
                </a:solidFill>
                <a:round/>
                <a:headEnd/>
                <a:tailEnd/>
              </a:ln>
            </p:spPr>
            <p:txBody>
              <a:bodyPr wrap="none" lIns="90181" tIns="46761" rIns="90181" bIns="46761">
                <a:spAutoFit/>
              </a:bodyPr>
              <a:lstStyle/>
              <a:p>
                <a:endParaRPr lang="en-US"/>
              </a:p>
            </p:txBody>
          </p:sp>
          <p:sp>
            <p:nvSpPr>
              <p:cNvPr id="18666" name="Line 98"/>
              <p:cNvSpPr>
                <a:spLocks noChangeShapeType="1"/>
              </p:cNvSpPr>
              <p:nvPr/>
            </p:nvSpPr>
            <p:spPr bwMode="auto">
              <a:xfrm flipH="1">
                <a:off x="4674" y="2917"/>
                <a:ext cx="16" cy="40"/>
              </a:xfrm>
              <a:prstGeom prst="line">
                <a:avLst/>
              </a:prstGeom>
              <a:noFill/>
              <a:ln w="12700">
                <a:solidFill>
                  <a:srgbClr val="007F00"/>
                </a:solidFill>
                <a:round/>
                <a:headEnd/>
                <a:tailEnd/>
              </a:ln>
            </p:spPr>
            <p:txBody>
              <a:bodyPr wrap="none" lIns="90181" tIns="46761" rIns="90181" bIns="46761">
                <a:spAutoFit/>
              </a:bodyPr>
              <a:lstStyle/>
              <a:p>
                <a:endParaRPr lang="en-US"/>
              </a:p>
            </p:txBody>
          </p:sp>
          <p:sp>
            <p:nvSpPr>
              <p:cNvPr id="18667" name="Line 99"/>
              <p:cNvSpPr>
                <a:spLocks noChangeShapeType="1"/>
              </p:cNvSpPr>
              <p:nvPr/>
            </p:nvSpPr>
            <p:spPr bwMode="auto">
              <a:xfrm flipH="1">
                <a:off x="4666" y="2961"/>
                <a:ext cx="16" cy="1"/>
              </a:xfrm>
              <a:prstGeom prst="line">
                <a:avLst/>
              </a:prstGeom>
              <a:noFill/>
              <a:ln w="12700">
                <a:solidFill>
                  <a:srgbClr val="007F00"/>
                </a:solidFill>
                <a:round/>
                <a:headEnd/>
                <a:tailEnd/>
              </a:ln>
            </p:spPr>
            <p:txBody>
              <a:bodyPr wrap="none" lIns="90181" tIns="46761" rIns="90181" bIns="46761">
                <a:spAutoFit/>
              </a:bodyPr>
              <a:lstStyle/>
              <a:p>
                <a:endParaRPr lang="en-US"/>
              </a:p>
            </p:txBody>
          </p:sp>
          <p:sp>
            <p:nvSpPr>
              <p:cNvPr id="18668" name="Line 100"/>
              <p:cNvSpPr>
                <a:spLocks noChangeShapeType="1"/>
              </p:cNvSpPr>
              <p:nvPr/>
            </p:nvSpPr>
            <p:spPr bwMode="auto">
              <a:xfrm flipH="1">
                <a:off x="4657" y="2966"/>
                <a:ext cx="17" cy="43"/>
              </a:xfrm>
              <a:prstGeom prst="line">
                <a:avLst/>
              </a:prstGeom>
              <a:noFill/>
              <a:ln w="12700">
                <a:solidFill>
                  <a:srgbClr val="007F00"/>
                </a:solidFill>
                <a:round/>
                <a:headEnd/>
                <a:tailEnd/>
              </a:ln>
            </p:spPr>
            <p:txBody>
              <a:bodyPr wrap="none" lIns="90181" tIns="46761" rIns="90181" bIns="46761">
                <a:spAutoFit/>
              </a:bodyPr>
              <a:lstStyle/>
              <a:p>
                <a:endParaRPr lang="en-US"/>
              </a:p>
            </p:txBody>
          </p:sp>
          <p:sp>
            <p:nvSpPr>
              <p:cNvPr id="18669" name="Line 101"/>
              <p:cNvSpPr>
                <a:spLocks noChangeShapeType="1"/>
              </p:cNvSpPr>
              <p:nvPr/>
            </p:nvSpPr>
            <p:spPr bwMode="auto">
              <a:xfrm flipH="1">
                <a:off x="4647" y="3017"/>
                <a:ext cx="18" cy="130"/>
              </a:xfrm>
              <a:prstGeom prst="line">
                <a:avLst/>
              </a:prstGeom>
              <a:noFill/>
              <a:ln w="12700">
                <a:solidFill>
                  <a:srgbClr val="007F00"/>
                </a:solidFill>
                <a:round/>
                <a:headEnd/>
                <a:tailEnd/>
              </a:ln>
            </p:spPr>
            <p:txBody>
              <a:bodyPr wrap="none" lIns="90181" tIns="46761" rIns="90181" bIns="46761">
                <a:spAutoFit/>
              </a:bodyPr>
              <a:lstStyle/>
              <a:p>
                <a:endParaRPr lang="en-US"/>
              </a:p>
            </p:txBody>
          </p:sp>
          <p:sp>
            <p:nvSpPr>
              <p:cNvPr id="18670" name="Line 102"/>
              <p:cNvSpPr>
                <a:spLocks noChangeShapeType="1"/>
              </p:cNvSpPr>
              <p:nvPr/>
            </p:nvSpPr>
            <p:spPr bwMode="auto">
              <a:xfrm flipH="1">
                <a:off x="4639" y="3155"/>
                <a:ext cx="16" cy="149"/>
              </a:xfrm>
              <a:prstGeom prst="line">
                <a:avLst/>
              </a:prstGeom>
              <a:noFill/>
              <a:ln w="12700">
                <a:solidFill>
                  <a:srgbClr val="007F00"/>
                </a:solidFill>
                <a:round/>
                <a:headEnd/>
                <a:tailEnd/>
              </a:ln>
            </p:spPr>
            <p:txBody>
              <a:bodyPr wrap="none" lIns="90181" tIns="46761" rIns="90181" bIns="46761">
                <a:spAutoFit/>
              </a:bodyPr>
              <a:lstStyle/>
              <a:p>
                <a:endParaRPr lang="en-US"/>
              </a:p>
            </p:txBody>
          </p:sp>
          <p:sp>
            <p:nvSpPr>
              <p:cNvPr id="18671" name="Line 103"/>
              <p:cNvSpPr>
                <a:spLocks noChangeShapeType="1"/>
              </p:cNvSpPr>
              <p:nvPr/>
            </p:nvSpPr>
            <p:spPr bwMode="auto">
              <a:xfrm flipH="1">
                <a:off x="4631" y="3312"/>
                <a:ext cx="16" cy="33"/>
              </a:xfrm>
              <a:prstGeom prst="line">
                <a:avLst/>
              </a:prstGeom>
              <a:noFill/>
              <a:ln w="12700">
                <a:solidFill>
                  <a:srgbClr val="007F00"/>
                </a:solidFill>
                <a:round/>
                <a:headEnd/>
                <a:tailEnd/>
              </a:ln>
            </p:spPr>
            <p:txBody>
              <a:bodyPr wrap="none" lIns="90181" tIns="46761" rIns="90181" bIns="46761">
                <a:spAutoFit/>
              </a:bodyPr>
              <a:lstStyle/>
              <a:p>
                <a:endParaRPr lang="en-US"/>
              </a:p>
            </p:txBody>
          </p:sp>
          <p:sp>
            <p:nvSpPr>
              <p:cNvPr id="18672" name="Line 104"/>
              <p:cNvSpPr>
                <a:spLocks noChangeShapeType="1"/>
              </p:cNvSpPr>
              <p:nvPr/>
            </p:nvSpPr>
            <p:spPr bwMode="auto">
              <a:xfrm flipH="1" flipV="1">
                <a:off x="4621" y="3310"/>
                <a:ext cx="18" cy="43"/>
              </a:xfrm>
              <a:prstGeom prst="line">
                <a:avLst/>
              </a:prstGeom>
              <a:noFill/>
              <a:ln w="12700">
                <a:solidFill>
                  <a:srgbClr val="007F00"/>
                </a:solidFill>
                <a:round/>
                <a:headEnd/>
                <a:tailEnd/>
              </a:ln>
            </p:spPr>
            <p:txBody>
              <a:bodyPr wrap="none" lIns="90181" tIns="46761" rIns="90181" bIns="46761">
                <a:spAutoFit/>
              </a:bodyPr>
              <a:lstStyle/>
              <a:p>
                <a:endParaRPr lang="en-US"/>
              </a:p>
            </p:txBody>
          </p:sp>
          <p:sp>
            <p:nvSpPr>
              <p:cNvPr id="18673" name="Line 105"/>
              <p:cNvSpPr>
                <a:spLocks noChangeShapeType="1"/>
              </p:cNvSpPr>
              <p:nvPr/>
            </p:nvSpPr>
            <p:spPr bwMode="auto">
              <a:xfrm flipH="1">
                <a:off x="4613" y="3318"/>
                <a:ext cx="16" cy="0"/>
              </a:xfrm>
              <a:prstGeom prst="line">
                <a:avLst/>
              </a:prstGeom>
              <a:noFill/>
              <a:ln w="12700">
                <a:solidFill>
                  <a:srgbClr val="007F00"/>
                </a:solidFill>
                <a:round/>
                <a:headEnd/>
                <a:tailEnd/>
              </a:ln>
            </p:spPr>
            <p:txBody>
              <a:bodyPr wrap="none" lIns="90181" tIns="46761" rIns="90181" bIns="46761">
                <a:spAutoFit/>
              </a:bodyPr>
              <a:lstStyle/>
              <a:p>
                <a:endParaRPr lang="en-US"/>
              </a:p>
            </p:txBody>
          </p:sp>
          <p:sp>
            <p:nvSpPr>
              <p:cNvPr id="18674" name="Line 106"/>
              <p:cNvSpPr>
                <a:spLocks noChangeShapeType="1"/>
              </p:cNvSpPr>
              <p:nvPr/>
            </p:nvSpPr>
            <p:spPr bwMode="auto">
              <a:xfrm flipH="1">
                <a:off x="4604" y="3326"/>
                <a:ext cx="17" cy="0"/>
              </a:xfrm>
              <a:prstGeom prst="line">
                <a:avLst/>
              </a:prstGeom>
              <a:noFill/>
              <a:ln w="12700">
                <a:solidFill>
                  <a:srgbClr val="007F00"/>
                </a:solidFill>
                <a:round/>
                <a:headEnd/>
                <a:tailEnd/>
              </a:ln>
            </p:spPr>
            <p:txBody>
              <a:bodyPr wrap="none" lIns="90181" tIns="46761" rIns="90181" bIns="46761">
                <a:spAutoFit/>
              </a:bodyPr>
              <a:lstStyle/>
              <a:p>
                <a:endParaRPr lang="en-US"/>
              </a:p>
            </p:txBody>
          </p:sp>
          <p:sp>
            <p:nvSpPr>
              <p:cNvPr id="18675" name="Line 107"/>
              <p:cNvSpPr>
                <a:spLocks noChangeShapeType="1"/>
              </p:cNvSpPr>
              <p:nvPr/>
            </p:nvSpPr>
            <p:spPr bwMode="auto">
              <a:xfrm flipH="1" flipV="1">
                <a:off x="4594" y="3301"/>
                <a:ext cx="18" cy="33"/>
              </a:xfrm>
              <a:prstGeom prst="line">
                <a:avLst/>
              </a:prstGeom>
              <a:noFill/>
              <a:ln w="12700">
                <a:solidFill>
                  <a:srgbClr val="007F00"/>
                </a:solidFill>
                <a:round/>
                <a:headEnd/>
                <a:tailEnd/>
              </a:ln>
            </p:spPr>
            <p:txBody>
              <a:bodyPr wrap="none" lIns="90181" tIns="46761" rIns="90181" bIns="46761">
                <a:spAutoFit/>
              </a:bodyPr>
              <a:lstStyle/>
              <a:p>
                <a:endParaRPr lang="en-US"/>
              </a:p>
            </p:txBody>
          </p:sp>
          <p:sp>
            <p:nvSpPr>
              <p:cNvPr id="18676" name="Line 108"/>
              <p:cNvSpPr>
                <a:spLocks noChangeShapeType="1"/>
              </p:cNvSpPr>
              <p:nvPr/>
            </p:nvSpPr>
            <p:spPr bwMode="auto">
              <a:xfrm flipH="1">
                <a:off x="4586" y="3305"/>
                <a:ext cx="16" cy="4"/>
              </a:xfrm>
              <a:prstGeom prst="line">
                <a:avLst/>
              </a:prstGeom>
              <a:noFill/>
              <a:ln w="12700">
                <a:solidFill>
                  <a:srgbClr val="007F00"/>
                </a:solidFill>
                <a:round/>
                <a:headEnd/>
                <a:tailEnd/>
              </a:ln>
            </p:spPr>
            <p:txBody>
              <a:bodyPr wrap="none" lIns="90181" tIns="46761" rIns="90181" bIns="46761">
                <a:spAutoFit/>
              </a:bodyPr>
              <a:lstStyle/>
              <a:p>
                <a:endParaRPr lang="en-US"/>
              </a:p>
            </p:txBody>
          </p:sp>
          <p:sp>
            <p:nvSpPr>
              <p:cNvPr id="18677" name="Line 109"/>
              <p:cNvSpPr>
                <a:spLocks noChangeShapeType="1"/>
              </p:cNvSpPr>
              <p:nvPr/>
            </p:nvSpPr>
            <p:spPr bwMode="auto">
              <a:xfrm flipH="1">
                <a:off x="4577" y="3309"/>
                <a:ext cx="17" cy="0"/>
              </a:xfrm>
              <a:prstGeom prst="line">
                <a:avLst/>
              </a:prstGeom>
              <a:noFill/>
              <a:ln w="12700">
                <a:solidFill>
                  <a:srgbClr val="007F00"/>
                </a:solidFill>
                <a:round/>
                <a:headEnd/>
                <a:tailEnd/>
              </a:ln>
            </p:spPr>
            <p:txBody>
              <a:bodyPr wrap="none" lIns="90181" tIns="46761" rIns="90181" bIns="46761">
                <a:spAutoFit/>
              </a:bodyPr>
              <a:lstStyle/>
              <a:p>
                <a:endParaRPr lang="en-US"/>
              </a:p>
            </p:txBody>
          </p:sp>
          <p:sp>
            <p:nvSpPr>
              <p:cNvPr id="18678" name="Line 110"/>
              <p:cNvSpPr>
                <a:spLocks noChangeShapeType="1"/>
              </p:cNvSpPr>
              <p:nvPr/>
            </p:nvSpPr>
            <p:spPr bwMode="auto">
              <a:xfrm flipH="1">
                <a:off x="4569" y="3313"/>
                <a:ext cx="16" cy="0"/>
              </a:xfrm>
              <a:prstGeom prst="line">
                <a:avLst/>
              </a:prstGeom>
              <a:noFill/>
              <a:ln w="12700">
                <a:solidFill>
                  <a:srgbClr val="007F00"/>
                </a:solidFill>
                <a:round/>
                <a:headEnd/>
                <a:tailEnd/>
              </a:ln>
            </p:spPr>
            <p:txBody>
              <a:bodyPr wrap="none" lIns="90181" tIns="46761" rIns="90181" bIns="46761">
                <a:spAutoFit/>
              </a:bodyPr>
              <a:lstStyle/>
              <a:p>
                <a:endParaRPr lang="en-US"/>
              </a:p>
            </p:txBody>
          </p:sp>
          <p:sp>
            <p:nvSpPr>
              <p:cNvPr id="18679" name="Line 111"/>
              <p:cNvSpPr>
                <a:spLocks noChangeShapeType="1"/>
              </p:cNvSpPr>
              <p:nvPr/>
            </p:nvSpPr>
            <p:spPr bwMode="auto">
              <a:xfrm flipH="1" flipV="1">
                <a:off x="4561" y="3310"/>
                <a:ext cx="16" cy="11"/>
              </a:xfrm>
              <a:prstGeom prst="line">
                <a:avLst/>
              </a:prstGeom>
              <a:noFill/>
              <a:ln w="12700">
                <a:solidFill>
                  <a:srgbClr val="007F00"/>
                </a:solidFill>
                <a:round/>
                <a:headEnd/>
                <a:tailEnd/>
              </a:ln>
            </p:spPr>
            <p:txBody>
              <a:bodyPr wrap="none" lIns="90181" tIns="46761" rIns="90181" bIns="46761">
                <a:spAutoFit/>
              </a:bodyPr>
              <a:lstStyle/>
              <a:p>
                <a:endParaRPr lang="en-US"/>
              </a:p>
            </p:txBody>
          </p:sp>
          <p:sp>
            <p:nvSpPr>
              <p:cNvPr id="18680" name="Line 112"/>
              <p:cNvSpPr>
                <a:spLocks noChangeShapeType="1"/>
              </p:cNvSpPr>
              <p:nvPr/>
            </p:nvSpPr>
            <p:spPr bwMode="auto">
              <a:xfrm flipH="1">
                <a:off x="4551" y="3314"/>
                <a:ext cx="18" cy="5"/>
              </a:xfrm>
              <a:prstGeom prst="line">
                <a:avLst/>
              </a:prstGeom>
              <a:noFill/>
              <a:ln w="12700">
                <a:solidFill>
                  <a:srgbClr val="007F00"/>
                </a:solidFill>
                <a:round/>
                <a:headEnd/>
                <a:tailEnd/>
              </a:ln>
            </p:spPr>
            <p:txBody>
              <a:bodyPr wrap="none" lIns="90181" tIns="46761" rIns="90181" bIns="46761">
                <a:spAutoFit/>
              </a:bodyPr>
              <a:lstStyle/>
              <a:p>
                <a:endParaRPr lang="en-US"/>
              </a:p>
            </p:txBody>
          </p:sp>
          <p:sp>
            <p:nvSpPr>
              <p:cNvPr id="18681" name="Line 113"/>
              <p:cNvSpPr>
                <a:spLocks noChangeShapeType="1"/>
              </p:cNvSpPr>
              <p:nvPr/>
            </p:nvSpPr>
            <p:spPr bwMode="auto">
              <a:xfrm flipH="1" flipV="1">
                <a:off x="4542" y="3310"/>
                <a:ext cx="17" cy="13"/>
              </a:xfrm>
              <a:prstGeom prst="line">
                <a:avLst/>
              </a:prstGeom>
              <a:noFill/>
              <a:ln w="12700">
                <a:solidFill>
                  <a:srgbClr val="007F00"/>
                </a:solidFill>
                <a:round/>
                <a:headEnd/>
                <a:tailEnd/>
              </a:ln>
            </p:spPr>
            <p:txBody>
              <a:bodyPr wrap="none" lIns="90181" tIns="46761" rIns="90181" bIns="46761">
                <a:spAutoFit/>
              </a:bodyPr>
              <a:lstStyle/>
              <a:p>
                <a:endParaRPr lang="en-US"/>
              </a:p>
            </p:txBody>
          </p:sp>
          <p:sp>
            <p:nvSpPr>
              <p:cNvPr id="18682" name="Line 114"/>
              <p:cNvSpPr>
                <a:spLocks noChangeShapeType="1"/>
              </p:cNvSpPr>
              <p:nvPr/>
            </p:nvSpPr>
            <p:spPr bwMode="auto">
              <a:xfrm flipH="1">
                <a:off x="4533" y="3318"/>
                <a:ext cx="17" cy="0"/>
              </a:xfrm>
              <a:prstGeom prst="line">
                <a:avLst/>
              </a:prstGeom>
              <a:noFill/>
              <a:ln w="12700">
                <a:solidFill>
                  <a:srgbClr val="007F00"/>
                </a:solidFill>
                <a:round/>
                <a:headEnd/>
                <a:tailEnd/>
              </a:ln>
            </p:spPr>
            <p:txBody>
              <a:bodyPr wrap="none" lIns="90181" tIns="46761" rIns="90181" bIns="46761">
                <a:spAutoFit/>
              </a:bodyPr>
              <a:lstStyle/>
              <a:p>
                <a:endParaRPr lang="en-US"/>
              </a:p>
            </p:txBody>
          </p:sp>
          <p:sp>
            <p:nvSpPr>
              <p:cNvPr id="18683" name="Line 115"/>
              <p:cNvSpPr>
                <a:spLocks noChangeShapeType="1"/>
              </p:cNvSpPr>
              <p:nvPr/>
            </p:nvSpPr>
            <p:spPr bwMode="auto">
              <a:xfrm flipH="1">
                <a:off x="4525" y="3322"/>
                <a:ext cx="16" cy="2"/>
              </a:xfrm>
              <a:prstGeom prst="line">
                <a:avLst/>
              </a:prstGeom>
              <a:noFill/>
              <a:ln w="12700">
                <a:solidFill>
                  <a:srgbClr val="007F00"/>
                </a:solidFill>
                <a:round/>
                <a:headEnd/>
                <a:tailEnd/>
              </a:ln>
            </p:spPr>
            <p:txBody>
              <a:bodyPr wrap="none" lIns="90181" tIns="46761" rIns="90181" bIns="46761">
                <a:spAutoFit/>
              </a:bodyPr>
              <a:lstStyle/>
              <a:p>
                <a:endParaRPr lang="en-US"/>
              </a:p>
            </p:txBody>
          </p:sp>
          <p:sp>
            <p:nvSpPr>
              <p:cNvPr id="18684" name="Line 116"/>
              <p:cNvSpPr>
                <a:spLocks noChangeShapeType="1"/>
              </p:cNvSpPr>
              <p:nvPr/>
            </p:nvSpPr>
            <p:spPr bwMode="auto">
              <a:xfrm flipH="1" flipV="1">
                <a:off x="4517" y="3313"/>
                <a:ext cx="16" cy="15"/>
              </a:xfrm>
              <a:prstGeom prst="line">
                <a:avLst/>
              </a:prstGeom>
              <a:noFill/>
              <a:ln w="12700">
                <a:solidFill>
                  <a:srgbClr val="007F00"/>
                </a:solidFill>
                <a:round/>
                <a:headEnd/>
                <a:tailEnd/>
              </a:ln>
            </p:spPr>
            <p:txBody>
              <a:bodyPr wrap="none" lIns="90181" tIns="46761" rIns="90181" bIns="46761">
                <a:spAutoFit/>
              </a:bodyPr>
              <a:lstStyle/>
              <a:p>
                <a:endParaRPr lang="en-US"/>
              </a:p>
            </p:txBody>
          </p:sp>
          <p:sp>
            <p:nvSpPr>
              <p:cNvPr id="18685" name="Line 117"/>
              <p:cNvSpPr>
                <a:spLocks noChangeShapeType="1"/>
              </p:cNvSpPr>
              <p:nvPr/>
            </p:nvSpPr>
            <p:spPr bwMode="auto">
              <a:xfrm flipH="1">
                <a:off x="4508" y="3317"/>
                <a:ext cx="17" cy="0"/>
              </a:xfrm>
              <a:prstGeom prst="line">
                <a:avLst/>
              </a:prstGeom>
              <a:noFill/>
              <a:ln w="12700">
                <a:solidFill>
                  <a:srgbClr val="007F00"/>
                </a:solidFill>
                <a:round/>
                <a:headEnd/>
                <a:tailEnd/>
              </a:ln>
            </p:spPr>
            <p:txBody>
              <a:bodyPr wrap="none" lIns="90181" tIns="46761" rIns="90181" bIns="46761">
                <a:spAutoFit/>
              </a:bodyPr>
              <a:lstStyle/>
              <a:p>
                <a:endParaRPr lang="en-US"/>
              </a:p>
            </p:txBody>
          </p:sp>
          <p:sp>
            <p:nvSpPr>
              <p:cNvPr id="18686" name="Line 118"/>
              <p:cNvSpPr>
                <a:spLocks noChangeShapeType="1"/>
              </p:cNvSpPr>
              <p:nvPr/>
            </p:nvSpPr>
            <p:spPr bwMode="auto">
              <a:xfrm flipH="1">
                <a:off x="4498" y="3317"/>
                <a:ext cx="18" cy="0"/>
              </a:xfrm>
              <a:prstGeom prst="line">
                <a:avLst/>
              </a:prstGeom>
              <a:noFill/>
              <a:ln w="12700">
                <a:solidFill>
                  <a:srgbClr val="007F00"/>
                </a:solidFill>
                <a:round/>
                <a:headEnd/>
                <a:tailEnd/>
              </a:ln>
            </p:spPr>
            <p:txBody>
              <a:bodyPr wrap="none" lIns="90181" tIns="46761" rIns="90181" bIns="46761">
                <a:spAutoFit/>
              </a:bodyPr>
              <a:lstStyle/>
              <a:p>
                <a:endParaRPr lang="en-US"/>
              </a:p>
            </p:txBody>
          </p:sp>
          <p:sp>
            <p:nvSpPr>
              <p:cNvPr id="18687" name="Line 119"/>
              <p:cNvSpPr>
                <a:spLocks noChangeShapeType="1"/>
              </p:cNvSpPr>
              <p:nvPr/>
            </p:nvSpPr>
            <p:spPr bwMode="auto">
              <a:xfrm flipH="1" flipV="1">
                <a:off x="4490" y="3307"/>
                <a:ext cx="16" cy="14"/>
              </a:xfrm>
              <a:prstGeom prst="line">
                <a:avLst/>
              </a:prstGeom>
              <a:noFill/>
              <a:ln w="12700">
                <a:solidFill>
                  <a:srgbClr val="007F00"/>
                </a:solidFill>
                <a:round/>
                <a:headEnd/>
                <a:tailEnd/>
              </a:ln>
            </p:spPr>
            <p:txBody>
              <a:bodyPr wrap="none" lIns="90181" tIns="46761" rIns="90181" bIns="46761">
                <a:spAutoFit/>
              </a:bodyPr>
              <a:lstStyle/>
              <a:p>
                <a:endParaRPr lang="en-US"/>
              </a:p>
            </p:txBody>
          </p:sp>
          <p:sp>
            <p:nvSpPr>
              <p:cNvPr id="18688" name="Line 120"/>
              <p:cNvSpPr>
                <a:spLocks noChangeShapeType="1"/>
              </p:cNvSpPr>
              <p:nvPr/>
            </p:nvSpPr>
            <p:spPr bwMode="auto">
              <a:xfrm flipH="1">
                <a:off x="4481" y="3311"/>
                <a:ext cx="17" cy="0"/>
              </a:xfrm>
              <a:prstGeom prst="line">
                <a:avLst/>
              </a:prstGeom>
              <a:noFill/>
              <a:ln w="12700">
                <a:solidFill>
                  <a:srgbClr val="007F00"/>
                </a:solidFill>
                <a:round/>
                <a:headEnd/>
                <a:tailEnd/>
              </a:ln>
            </p:spPr>
            <p:txBody>
              <a:bodyPr wrap="none" lIns="90181" tIns="46761" rIns="90181" bIns="46761">
                <a:spAutoFit/>
              </a:bodyPr>
              <a:lstStyle/>
              <a:p>
                <a:endParaRPr lang="en-US"/>
              </a:p>
            </p:txBody>
          </p:sp>
          <p:sp>
            <p:nvSpPr>
              <p:cNvPr id="18689" name="Line 121"/>
              <p:cNvSpPr>
                <a:spLocks noChangeShapeType="1"/>
              </p:cNvSpPr>
              <p:nvPr/>
            </p:nvSpPr>
            <p:spPr bwMode="auto">
              <a:xfrm flipH="1">
                <a:off x="4473" y="3315"/>
                <a:ext cx="16" cy="0"/>
              </a:xfrm>
              <a:prstGeom prst="line">
                <a:avLst/>
              </a:prstGeom>
              <a:noFill/>
              <a:ln w="12700">
                <a:solidFill>
                  <a:srgbClr val="007F00"/>
                </a:solidFill>
                <a:round/>
                <a:headEnd/>
                <a:tailEnd/>
              </a:ln>
            </p:spPr>
            <p:txBody>
              <a:bodyPr wrap="none" lIns="90181" tIns="46761" rIns="90181" bIns="46761">
                <a:spAutoFit/>
              </a:bodyPr>
              <a:lstStyle/>
              <a:p>
                <a:endParaRPr lang="en-US"/>
              </a:p>
            </p:txBody>
          </p:sp>
          <p:sp>
            <p:nvSpPr>
              <p:cNvPr id="18690" name="Line 122"/>
              <p:cNvSpPr>
                <a:spLocks noChangeShapeType="1"/>
              </p:cNvSpPr>
              <p:nvPr/>
            </p:nvSpPr>
            <p:spPr bwMode="auto">
              <a:xfrm flipH="1" flipV="1">
                <a:off x="4465" y="3312"/>
                <a:ext cx="16" cy="11"/>
              </a:xfrm>
              <a:prstGeom prst="line">
                <a:avLst/>
              </a:prstGeom>
              <a:noFill/>
              <a:ln w="12700">
                <a:solidFill>
                  <a:srgbClr val="007F00"/>
                </a:solidFill>
                <a:round/>
                <a:headEnd/>
                <a:tailEnd/>
              </a:ln>
            </p:spPr>
            <p:txBody>
              <a:bodyPr wrap="none" lIns="90181" tIns="46761" rIns="90181" bIns="46761">
                <a:spAutoFit/>
              </a:bodyPr>
              <a:lstStyle/>
              <a:p>
                <a:endParaRPr lang="en-US"/>
              </a:p>
            </p:txBody>
          </p:sp>
          <p:sp>
            <p:nvSpPr>
              <p:cNvPr id="18691" name="Line 123"/>
              <p:cNvSpPr>
                <a:spLocks noChangeShapeType="1"/>
              </p:cNvSpPr>
              <p:nvPr/>
            </p:nvSpPr>
            <p:spPr bwMode="auto">
              <a:xfrm flipH="1" flipV="1">
                <a:off x="4455" y="3308"/>
                <a:ext cx="18" cy="12"/>
              </a:xfrm>
              <a:prstGeom prst="line">
                <a:avLst/>
              </a:prstGeom>
              <a:noFill/>
              <a:ln w="12700">
                <a:solidFill>
                  <a:srgbClr val="007F00"/>
                </a:solidFill>
                <a:round/>
                <a:headEnd/>
                <a:tailEnd/>
              </a:ln>
            </p:spPr>
            <p:txBody>
              <a:bodyPr wrap="none" lIns="90181" tIns="46761" rIns="90181" bIns="46761">
                <a:spAutoFit/>
              </a:bodyPr>
              <a:lstStyle/>
              <a:p>
                <a:endParaRPr lang="en-US"/>
              </a:p>
            </p:txBody>
          </p:sp>
          <p:sp>
            <p:nvSpPr>
              <p:cNvPr id="18692" name="Line 124"/>
              <p:cNvSpPr>
                <a:spLocks noChangeShapeType="1"/>
              </p:cNvSpPr>
              <p:nvPr/>
            </p:nvSpPr>
            <p:spPr bwMode="auto">
              <a:xfrm flipH="1" flipV="1">
                <a:off x="4447" y="3302"/>
                <a:ext cx="16" cy="14"/>
              </a:xfrm>
              <a:prstGeom prst="line">
                <a:avLst/>
              </a:prstGeom>
              <a:noFill/>
              <a:ln w="12700">
                <a:solidFill>
                  <a:srgbClr val="007F00"/>
                </a:solidFill>
                <a:round/>
                <a:headEnd/>
                <a:tailEnd/>
              </a:ln>
            </p:spPr>
            <p:txBody>
              <a:bodyPr wrap="none" lIns="90181" tIns="46761" rIns="90181" bIns="46761">
                <a:spAutoFit/>
              </a:bodyPr>
              <a:lstStyle/>
              <a:p>
                <a:endParaRPr lang="en-US"/>
              </a:p>
            </p:txBody>
          </p:sp>
          <p:sp>
            <p:nvSpPr>
              <p:cNvPr id="18693" name="Line 125"/>
              <p:cNvSpPr>
                <a:spLocks noChangeShapeType="1"/>
              </p:cNvSpPr>
              <p:nvPr/>
            </p:nvSpPr>
            <p:spPr bwMode="auto">
              <a:xfrm flipH="1">
                <a:off x="4439" y="3306"/>
                <a:ext cx="16" cy="0"/>
              </a:xfrm>
              <a:prstGeom prst="line">
                <a:avLst/>
              </a:prstGeom>
              <a:noFill/>
              <a:ln w="12700">
                <a:solidFill>
                  <a:srgbClr val="007F00"/>
                </a:solidFill>
                <a:round/>
                <a:headEnd/>
                <a:tailEnd/>
              </a:ln>
            </p:spPr>
            <p:txBody>
              <a:bodyPr wrap="none" lIns="90181" tIns="46761" rIns="90181" bIns="46761">
                <a:spAutoFit/>
              </a:bodyPr>
              <a:lstStyle/>
              <a:p>
                <a:endParaRPr lang="en-US"/>
              </a:p>
            </p:txBody>
          </p:sp>
          <p:sp>
            <p:nvSpPr>
              <p:cNvPr id="18694" name="Line 126"/>
              <p:cNvSpPr>
                <a:spLocks noChangeShapeType="1"/>
              </p:cNvSpPr>
              <p:nvPr/>
            </p:nvSpPr>
            <p:spPr bwMode="auto">
              <a:xfrm flipH="1">
                <a:off x="4429" y="3252"/>
                <a:ext cx="18" cy="0"/>
              </a:xfrm>
              <a:prstGeom prst="line">
                <a:avLst/>
              </a:prstGeom>
              <a:noFill/>
              <a:ln w="12700">
                <a:solidFill>
                  <a:srgbClr val="007F00"/>
                </a:solidFill>
                <a:round/>
                <a:headEnd/>
                <a:tailEnd/>
              </a:ln>
            </p:spPr>
            <p:txBody>
              <a:bodyPr wrap="none" lIns="90181" tIns="46761" rIns="90181" bIns="46761">
                <a:spAutoFit/>
              </a:bodyPr>
              <a:lstStyle/>
              <a:p>
                <a:endParaRPr lang="en-US"/>
              </a:p>
            </p:txBody>
          </p:sp>
          <p:sp>
            <p:nvSpPr>
              <p:cNvPr id="18695" name="Line 127"/>
              <p:cNvSpPr>
                <a:spLocks noChangeShapeType="1"/>
              </p:cNvSpPr>
              <p:nvPr/>
            </p:nvSpPr>
            <p:spPr bwMode="auto">
              <a:xfrm flipH="1">
                <a:off x="4421" y="3314"/>
                <a:ext cx="16" cy="2"/>
              </a:xfrm>
              <a:prstGeom prst="line">
                <a:avLst/>
              </a:prstGeom>
              <a:noFill/>
              <a:ln w="12700">
                <a:solidFill>
                  <a:srgbClr val="007F00"/>
                </a:solidFill>
                <a:round/>
                <a:headEnd/>
                <a:tailEnd/>
              </a:ln>
            </p:spPr>
            <p:txBody>
              <a:bodyPr wrap="none" lIns="90181" tIns="46761" rIns="90181" bIns="46761">
                <a:spAutoFit/>
              </a:bodyPr>
              <a:lstStyle/>
              <a:p>
                <a:endParaRPr lang="en-US"/>
              </a:p>
            </p:txBody>
          </p:sp>
          <p:sp>
            <p:nvSpPr>
              <p:cNvPr id="18696" name="Line 128"/>
              <p:cNvSpPr>
                <a:spLocks noChangeShapeType="1"/>
              </p:cNvSpPr>
              <p:nvPr/>
            </p:nvSpPr>
            <p:spPr bwMode="auto">
              <a:xfrm flipH="1">
                <a:off x="4412" y="3316"/>
                <a:ext cx="17" cy="3"/>
              </a:xfrm>
              <a:prstGeom prst="line">
                <a:avLst/>
              </a:prstGeom>
              <a:noFill/>
              <a:ln w="12700">
                <a:solidFill>
                  <a:srgbClr val="007F00"/>
                </a:solidFill>
                <a:round/>
                <a:headEnd/>
                <a:tailEnd/>
              </a:ln>
            </p:spPr>
            <p:txBody>
              <a:bodyPr wrap="none" lIns="90181" tIns="46761" rIns="90181" bIns="46761">
                <a:spAutoFit/>
              </a:bodyPr>
              <a:lstStyle/>
              <a:p>
                <a:endParaRPr lang="en-US"/>
              </a:p>
            </p:txBody>
          </p:sp>
          <p:sp>
            <p:nvSpPr>
              <p:cNvPr id="18697" name="Line 129"/>
              <p:cNvSpPr>
                <a:spLocks noChangeShapeType="1"/>
              </p:cNvSpPr>
              <p:nvPr/>
            </p:nvSpPr>
            <p:spPr bwMode="auto">
              <a:xfrm flipH="1" flipV="1">
                <a:off x="4329" y="3305"/>
                <a:ext cx="91" cy="18"/>
              </a:xfrm>
              <a:prstGeom prst="line">
                <a:avLst/>
              </a:prstGeom>
              <a:noFill/>
              <a:ln w="12700">
                <a:solidFill>
                  <a:srgbClr val="007F00"/>
                </a:solidFill>
                <a:round/>
                <a:headEnd/>
                <a:tailEnd/>
              </a:ln>
            </p:spPr>
            <p:txBody>
              <a:bodyPr wrap="none" lIns="90181" tIns="46761" rIns="90181" bIns="46761">
                <a:spAutoFit/>
              </a:bodyPr>
              <a:lstStyle/>
              <a:p>
                <a:endParaRPr lang="en-US"/>
              </a:p>
            </p:txBody>
          </p:sp>
          <p:sp>
            <p:nvSpPr>
              <p:cNvPr id="18698" name="Line 130"/>
              <p:cNvSpPr>
                <a:spLocks noChangeShapeType="1"/>
              </p:cNvSpPr>
              <p:nvPr/>
            </p:nvSpPr>
            <p:spPr bwMode="auto">
              <a:xfrm flipH="1">
                <a:off x="4306" y="3309"/>
                <a:ext cx="31" cy="3"/>
              </a:xfrm>
              <a:prstGeom prst="line">
                <a:avLst/>
              </a:prstGeom>
              <a:noFill/>
              <a:ln w="12700">
                <a:solidFill>
                  <a:srgbClr val="007F00"/>
                </a:solidFill>
                <a:round/>
                <a:headEnd/>
                <a:tailEnd/>
              </a:ln>
            </p:spPr>
            <p:txBody>
              <a:bodyPr wrap="none" lIns="90181" tIns="46761" rIns="90181" bIns="46761">
                <a:spAutoFit/>
              </a:bodyPr>
              <a:lstStyle/>
              <a:p>
                <a:endParaRPr lang="en-US"/>
              </a:p>
            </p:txBody>
          </p:sp>
          <p:sp>
            <p:nvSpPr>
              <p:cNvPr id="18699" name="Line 131"/>
              <p:cNvSpPr>
                <a:spLocks noChangeShapeType="1"/>
              </p:cNvSpPr>
              <p:nvPr/>
            </p:nvSpPr>
            <p:spPr bwMode="auto">
              <a:xfrm flipH="1" flipV="1">
                <a:off x="4284" y="3301"/>
                <a:ext cx="30" cy="15"/>
              </a:xfrm>
              <a:prstGeom prst="line">
                <a:avLst/>
              </a:prstGeom>
              <a:noFill/>
              <a:ln w="12700">
                <a:solidFill>
                  <a:srgbClr val="007F00"/>
                </a:solidFill>
                <a:round/>
                <a:headEnd/>
                <a:tailEnd/>
              </a:ln>
            </p:spPr>
            <p:txBody>
              <a:bodyPr wrap="none" lIns="90181" tIns="46761" rIns="90181" bIns="46761">
                <a:spAutoFit/>
              </a:bodyPr>
              <a:lstStyle/>
              <a:p>
                <a:endParaRPr lang="en-US"/>
              </a:p>
            </p:txBody>
          </p:sp>
          <p:sp>
            <p:nvSpPr>
              <p:cNvPr id="18700" name="Line 132"/>
              <p:cNvSpPr>
                <a:spLocks noChangeShapeType="1"/>
              </p:cNvSpPr>
              <p:nvPr/>
            </p:nvSpPr>
            <p:spPr bwMode="auto">
              <a:xfrm flipH="1">
                <a:off x="4263" y="3305"/>
                <a:ext cx="29" cy="0"/>
              </a:xfrm>
              <a:prstGeom prst="line">
                <a:avLst/>
              </a:prstGeom>
              <a:noFill/>
              <a:ln w="12700">
                <a:solidFill>
                  <a:srgbClr val="007F00"/>
                </a:solidFill>
                <a:round/>
                <a:headEnd/>
                <a:tailEnd/>
              </a:ln>
            </p:spPr>
            <p:txBody>
              <a:bodyPr wrap="none" lIns="90181" tIns="46761" rIns="90181" bIns="46761">
                <a:spAutoFit/>
              </a:bodyPr>
              <a:lstStyle/>
              <a:p>
                <a:endParaRPr lang="en-US"/>
              </a:p>
            </p:txBody>
          </p:sp>
          <p:sp>
            <p:nvSpPr>
              <p:cNvPr id="18701" name="Line 133"/>
              <p:cNvSpPr>
                <a:spLocks noChangeShapeType="1"/>
              </p:cNvSpPr>
              <p:nvPr/>
            </p:nvSpPr>
            <p:spPr bwMode="auto">
              <a:xfrm flipH="1">
                <a:off x="4241" y="3309"/>
                <a:ext cx="30" cy="8"/>
              </a:xfrm>
              <a:prstGeom prst="line">
                <a:avLst/>
              </a:prstGeom>
              <a:noFill/>
              <a:ln w="12700">
                <a:solidFill>
                  <a:srgbClr val="007F00"/>
                </a:solidFill>
                <a:round/>
                <a:headEnd/>
                <a:tailEnd/>
              </a:ln>
            </p:spPr>
            <p:txBody>
              <a:bodyPr wrap="none" lIns="90181" tIns="46761" rIns="90181" bIns="46761">
                <a:spAutoFit/>
              </a:bodyPr>
              <a:lstStyle/>
              <a:p>
                <a:endParaRPr lang="en-US"/>
              </a:p>
            </p:txBody>
          </p:sp>
          <p:sp>
            <p:nvSpPr>
              <p:cNvPr id="18702" name="Line 134"/>
              <p:cNvSpPr>
                <a:spLocks noChangeShapeType="1"/>
              </p:cNvSpPr>
              <p:nvPr/>
            </p:nvSpPr>
            <p:spPr bwMode="auto">
              <a:xfrm flipH="1" flipV="1">
                <a:off x="5145" y="3077"/>
                <a:ext cx="18" cy="14"/>
              </a:xfrm>
              <a:prstGeom prst="line">
                <a:avLst/>
              </a:prstGeom>
              <a:noFill/>
              <a:ln w="12700">
                <a:solidFill>
                  <a:srgbClr val="7D00FF"/>
                </a:solidFill>
                <a:round/>
                <a:headEnd/>
                <a:tailEnd/>
              </a:ln>
            </p:spPr>
            <p:txBody>
              <a:bodyPr wrap="none" lIns="90181" tIns="46761" rIns="90181" bIns="46761">
                <a:spAutoFit/>
              </a:bodyPr>
              <a:lstStyle/>
              <a:p>
                <a:endParaRPr lang="en-US"/>
              </a:p>
            </p:txBody>
          </p:sp>
          <p:sp>
            <p:nvSpPr>
              <p:cNvPr id="18703" name="Line 135"/>
              <p:cNvSpPr>
                <a:spLocks noChangeShapeType="1"/>
              </p:cNvSpPr>
              <p:nvPr/>
            </p:nvSpPr>
            <p:spPr bwMode="auto">
              <a:xfrm flipH="1">
                <a:off x="5137" y="3081"/>
                <a:ext cx="16" cy="6"/>
              </a:xfrm>
              <a:prstGeom prst="line">
                <a:avLst/>
              </a:prstGeom>
              <a:noFill/>
              <a:ln w="12700">
                <a:solidFill>
                  <a:srgbClr val="7D00FF"/>
                </a:solidFill>
                <a:round/>
                <a:headEnd/>
                <a:tailEnd/>
              </a:ln>
            </p:spPr>
            <p:txBody>
              <a:bodyPr wrap="none" lIns="90181" tIns="46761" rIns="90181" bIns="46761">
                <a:spAutoFit/>
              </a:bodyPr>
              <a:lstStyle/>
              <a:p>
                <a:endParaRPr lang="en-US"/>
              </a:p>
            </p:txBody>
          </p:sp>
          <p:sp>
            <p:nvSpPr>
              <p:cNvPr id="18704" name="Line 136"/>
              <p:cNvSpPr>
                <a:spLocks noChangeShapeType="1"/>
              </p:cNvSpPr>
              <p:nvPr/>
            </p:nvSpPr>
            <p:spPr bwMode="auto">
              <a:xfrm flipH="1">
                <a:off x="5128" y="3091"/>
                <a:ext cx="17" cy="2"/>
              </a:xfrm>
              <a:prstGeom prst="line">
                <a:avLst/>
              </a:prstGeom>
              <a:noFill/>
              <a:ln w="12700">
                <a:solidFill>
                  <a:srgbClr val="7D00FF"/>
                </a:solidFill>
                <a:round/>
                <a:headEnd/>
                <a:tailEnd/>
              </a:ln>
            </p:spPr>
            <p:txBody>
              <a:bodyPr wrap="none" lIns="90181" tIns="46761" rIns="90181" bIns="46761">
                <a:spAutoFit/>
              </a:bodyPr>
              <a:lstStyle/>
              <a:p>
                <a:endParaRPr lang="en-US"/>
              </a:p>
            </p:txBody>
          </p:sp>
          <p:sp>
            <p:nvSpPr>
              <p:cNvPr id="18705" name="Line 137"/>
              <p:cNvSpPr>
                <a:spLocks noChangeShapeType="1"/>
              </p:cNvSpPr>
              <p:nvPr/>
            </p:nvSpPr>
            <p:spPr bwMode="auto">
              <a:xfrm flipH="1">
                <a:off x="5119" y="3097"/>
                <a:ext cx="17" cy="0"/>
              </a:xfrm>
              <a:prstGeom prst="line">
                <a:avLst/>
              </a:prstGeom>
              <a:noFill/>
              <a:ln w="12700">
                <a:solidFill>
                  <a:srgbClr val="7D00FF"/>
                </a:solidFill>
                <a:round/>
                <a:headEnd/>
                <a:tailEnd/>
              </a:ln>
            </p:spPr>
            <p:txBody>
              <a:bodyPr wrap="none" lIns="90181" tIns="46761" rIns="90181" bIns="46761">
                <a:spAutoFit/>
              </a:bodyPr>
              <a:lstStyle/>
              <a:p>
                <a:endParaRPr lang="en-US"/>
              </a:p>
            </p:txBody>
          </p:sp>
          <p:sp>
            <p:nvSpPr>
              <p:cNvPr id="18706" name="Line 138"/>
              <p:cNvSpPr>
                <a:spLocks noChangeShapeType="1"/>
              </p:cNvSpPr>
              <p:nvPr/>
            </p:nvSpPr>
            <p:spPr bwMode="auto">
              <a:xfrm flipH="1" flipV="1">
                <a:off x="5110" y="3083"/>
                <a:ext cx="17" cy="18"/>
              </a:xfrm>
              <a:prstGeom prst="line">
                <a:avLst/>
              </a:prstGeom>
              <a:noFill/>
              <a:ln w="12700">
                <a:solidFill>
                  <a:srgbClr val="7D00FF"/>
                </a:solidFill>
                <a:round/>
                <a:headEnd/>
                <a:tailEnd/>
              </a:ln>
            </p:spPr>
            <p:txBody>
              <a:bodyPr wrap="none" lIns="90181" tIns="46761" rIns="90181" bIns="46761">
                <a:spAutoFit/>
              </a:bodyPr>
              <a:lstStyle/>
              <a:p>
                <a:endParaRPr lang="en-US"/>
              </a:p>
            </p:txBody>
          </p:sp>
          <p:sp>
            <p:nvSpPr>
              <p:cNvPr id="18707" name="Line 139"/>
              <p:cNvSpPr>
                <a:spLocks noChangeShapeType="1"/>
              </p:cNvSpPr>
              <p:nvPr/>
            </p:nvSpPr>
            <p:spPr bwMode="auto">
              <a:xfrm flipH="1">
                <a:off x="5102" y="3087"/>
                <a:ext cx="16" cy="0"/>
              </a:xfrm>
              <a:prstGeom prst="line">
                <a:avLst/>
              </a:prstGeom>
              <a:noFill/>
              <a:ln w="12700">
                <a:solidFill>
                  <a:srgbClr val="7D00FF"/>
                </a:solidFill>
                <a:round/>
                <a:headEnd/>
                <a:tailEnd/>
              </a:ln>
            </p:spPr>
            <p:txBody>
              <a:bodyPr wrap="none" lIns="90181" tIns="46761" rIns="90181" bIns="46761">
                <a:spAutoFit/>
              </a:bodyPr>
              <a:lstStyle/>
              <a:p>
                <a:endParaRPr lang="en-US"/>
              </a:p>
            </p:txBody>
          </p:sp>
          <p:sp>
            <p:nvSpPr>
              <p:cNvPr id="18708" name="Line 140"/>
              <p:cNvSpPr>
                <a:spLocks noChangeShapeType="1"/>
              </p:cNvSpPr>
              <p:nvPr/>
            </p:nvSpPr>
            <p:spPr bwMode="auto">
              <a:xfrm flipH="1">
                <a:off x="5093" y="3087"/>
                <a:ext cx="17" cy="5"/>
              </a:xfrm>
              <a:prstGeom prst="line">
                <a:avLst/>
              </a:prstGeom>
              <a:noFill/>
              <a:ln w="12700">
                <a:solidFill>
                  <a:srgbClr val="7D00FF"/>
                </a:solidFill>
                <a:round/>
                <a:headEnd/>
                <a:tailEnd/>
              </a:ln>
            </p:spPr>
            <p:txBody>
              <a:bodyPr wrap="none" lIns="90181" tIns="46761" rIns="90181" bIns="46761">
                <a:spAutoFit/>
              </a:bodyPr>
              <a:lstStyle/>
              <a:p>
                <a:endParaRPr lang="en-US"/>
              </a:p>
            </p:txBody>
          </p:sp>
          <p:sp>
            <p:nvSpPr>
              <p:cNvPr id="18709" name="Line 141"/>
              <p:cNvSpPr>
                <a:spLocks noChangeShapeType="1"/>
              </p:cNvSpPr>
              <p:nvPr/>
            </p:nvSpPr>
            <p:spPr bwMode="auto">
              <a:xfrm flipH="1" flipV="1">
                <a:off x="5085" y="3087"/>
                <a:ext cx="16" cy="9"/>
              </a:xfrm>
              <a:prstGeom prst="line">
                <a:avLst/>
              </a:prstGeom>
              <a:noFill/>
              <a:ln w="12700">
                <a:solidFill>
                  <a:srgbClr val="7D00FF"/>
                </a:solidFill>
                <a:round/>
                <a:headEnd/>
                <a:tailEnd/>
              </a:ln>
            </p:spPr>
            <p:txBody>
              <a:bodyPr wrap="none" lIns="90181" tIns="46761" rIns="90181" bIns="46761">
                <a:spAutoFit/>
              </a:bodyPr>
              <a:lstStyle/>
              <a:p>
                <a:endParaRPr lang="en-US"/>
              </a:p>
            </p:txBody>
          </p:sp>
          <p:sp>
            <p:nvSpPr>
              <p:cNvPr id="18710" name="Line 142"/>
              <p:cNvSpPr>
                <a:spLocks noChangeShapeType="1"/>
              </p:cNvSpPr>
              <p:nvPr/>
            </p:nvSpPr>
            <p:spPr bwMode="auto">
              <a:xfrm flipH="1" flipV="1">
                <a:off x="5075" y="3081"/>
                <a:ext cx="18" cy="14"/>
              </a:xfrm>
              <a:prstGeom prst="line">
                <a:avLst/>
              </a:prstGeom>
              <a:noFill/>
              <a:ln w="12700">
                <a:solidFill>
                  <a:srgbClr val="7D00FF"/>
                </a:solidFill>
                <a:round/>
                <a:headEnd/>
                <a:tailEnd/>
              </a:ln>
            </p:spPr>
            <p:txBody>
              <a:bodyPr wrap="none" lIns="90181" tIns="46761" rIns="90181" bIns="46761">
                <a:spAutoFit/>
              </a:bodyPr>
              <a:lstStyle/>
              <a:p>
                <a:endParaRPr lang="en-US"/>
              </a:p>
            </p:txBody>
          </p:sp>
          <p:sp>
            <p:nvSpPr>
              <p:cNvPr id="18711" name="Line 143"/>
              <p:cNvSpPr>
                <a:spLocks noChangeShapeType="1"/>
              </p:cNvSpPr>
              <p:nvPr/>
            </p:nvSpPr>
            <p:spPr bwMode="auto">
              <a:xfrm flipH="1" flipV="1">
                <a:off x="5067" y="3073"/>
                <a:ext cx="16" cy="16"/>
              </a:xfrm>
              <a:prstGeom prst="line">
                <a:avLst/>
              </a:prstGeom>
              <a:noFill/>
              <a:ln w="12700">
                <a:solidFill>
                  <a:srgbClr val="7D00FF"/>
                </a:solidFill>
                <a:round/>
                <a:headEnd/>
                <a:tailEnd/>
              </a:ln>
            </p:spPr>
            <p:txBody>
              <a:bodyPr wrap="none" lIns="90181" tIns="46761" rIns="90181" bIns="46761">
                <a:spAutoFit/>
              </a:bodyPr>
              <a:lstStyle/>
              <a:p>
                <a:endParaRPr lang="en-US"/>
              </a:p>
            </p:txBody>
          </p:sp>
          <p:sp>
            <p:nvSpPr>
              <p:cNvPr id="18712" name="Line 144"/>
              <p:cNvSpPr>
                <a:spLocks noChangeShapeType="1"/>
              </p:cNvSpPr>
              <p:nvPr/>
            </p:nvSpPr>
            <p:spPr bwMode="auto">
              <a:xfrm flipH="1">
                <a:off x="5058" y="3081"/>
                <a:ext cx="17" cy="6"/>
              </a:xfrm>
              <a:prstGeom prst="line">
                <a:avLst/>
              </a:prstGeom>
              <a:noFill/>
              <a:ln w="12700">
                <a:solidFill>
                  <a:srgbClr val="7D00FF"/>
                </a:solidFill>
                <a:round/>
                <a:headEnd/>
                <a:tailEnd/>
              </a:ln>
            </p:spPr>
            <p:txBody>
              <a:bodyPr wrap="none" lIns="90181" tIns="46761" rIns="90181" bIns="46761">
                <a:spAutoFit/>
              </a:bodyPr>
              <a:lstStyle/>
              <a:p>
                <a:endParaRPr lang="en-US"/>
              </a:p>
            </p:txBody>
          </p:sp>
          <p:sp>
            <p:nvSpPr>
              <p:cNvPr id="18713" name="Line 145"/>
              <p:cNvSpPr>
                <a:spLocks noChangeShapeType="1"/>
              </p:cNvSpPr>
              <p:nvPr/>
            </p:nvSpPr>
            <p:spPr bwMode="auto">
              <a:xfrm flipH="1" flipV="1">
                <a:off x="5049" y="3085"/>
                <a:ext cx="17" cy="10"/>
              </a:xfrm>
              <a:prstGeom prst="line">
                <a:avLst/>
              </a:prstGeom>
              <a:noFill/>
              <a:ln w="12700">
                <a:solidFill>
                  <a:srgbClr val="7D00FF"/>
                </a:solidFill>
                <a:round/>
                <a:headEnd/>
                <a:tailEnd/>
              </a:ln>
            </p:spPr>
            <p:txBody>
              <a:bodyPr wrap="none" lIns="90181" tIns="46761" rIns="90181" bIns="46761">
                <a:spAutoFit/>
              </a:bodyPr>
              <a:lstStyle/>
              <a:p>
                <a:endParaRPr lang="en-US"/>
              </a:p>
            </p:txBody>
          </p:sp>
          <p:sp>
            <p:nvSpPr>
              <p:cNvPr id="18714" name="Line 146"/>
              <p:cNvSpPr>
                <a:spLocks noChangeShapeType="1"/>
              </p:cNvSpPr>
              <p:nvPr/>
            </p:nvSpPr>
            <p:spPr bwMode="auto">
              <a:xfrm flipH="1">
                <a:off x="5041" y="3089"/>
                <a:ext cx="16" cy="2"/>
              </a:xfrm>
              <a:prstGeom prst="line">
                <a:avLst/>
              </a:prstGeom>
              <a:noFill/>
              <a:ln w="12700">
                <a:solidFill>
                  <a:srgbClr val="7D00FF"/>
                </a:solidFill>
                <a:round/>
                <a:headEnd/>
                <a:tailEnd/>
              </a:ln>
            </p:spPr>
            <p:txBody>
              <a:bodyPr wrap="none" lIns="90181" tIns="46761" rIns="90181" bIns="46761">
                <a:spAutoFit/>
              </a:bodyPr>
              <a:lstStyle/>
              <a:p>
                <a:endParaRPr lang="en-US"/>
              </a:p>
            </p:txBody>
          </p:sp>
          <p:sp>
            <p:nvSpPr>
              <p:cNvPr id="18715" name="Line 147"/>
              <p:cNvSpPr>
                <a:spLocks noChangeShapeType="1"/>
              </p:cNvSpPr>
              <p:nvPr/>
            </p:nvSpPr>
            <p:spPr bwMode="auto">
              <a:xfrm flipH="1" flipV="1">
                <a:off x="5032" y="3084"/>
                <a:ext cx="17" cy="11"/>
              </a:xfrm>
              <a:prstGeom prst="line">
                <a:avLst/>
              </a:prstGeom>
              <a:noFill/>
              <a:ln w="12700">
                <a:solidFill>
                  <a:srgbClr val="7D00FF"/>
                </a:solidFill>
                <a:round/>
                <a:headEnd/>
                <a:tailEnd/>
              </a:ln>
            </p:spPr>
            <p:txBody>
              <a:bodyPr wrap="none" lIns="90181" tIns="46761" rIns="90181" bIns="46761">
                <a:spAutoFit/>
              </a:bodyPr>
              <a:lstStyle/>
              <a:p>
                <a:endParaRPr lang="en-US"/>
              </a:p>
            </p:txBody>
          </p:sp>
          <p:sp>
            <p:nvSpPr>
              <p:cNvPr id="18716" name="Line 148"/>
              <p:cNvSpPr>
                <a:spLocks noChangeShapeType="1"/>
              </p:cNvSpPr>
              <p:nvPr/>
            </p:nvSpPr>
            <p:spPr bwMode="auto">
              <a:xfrm flipH="1">
                <a:off x="5024" y="3088"/>
                <a:ext cx="16" cy="6"/>
              </a:xfrm>
              <a:prstGeom prst="line">
                <a:avLst/>
              </a:prstGeom>
              <a:noFill/>
              <a:ln w="12700">
                <a:solidFill>
                  <a:srgbClr val="7D00FF"/>
                </a:solidFill>
                <a:round/>
                <a:headEnd/>
                <a:tailEnd/>
              </a:ln>
            </p:spPr>
            <p:txBody>
              <a:bodyPr wrap="none" lIns="90181" tIns="46761" rIns="90181" bIns="46761">
                <a:spAutoFit/>
              </a:bodyPr>
              <a:lstStyle/>
              <a:p>
                <a:endParaRPr lang="en-US"/>
              </a:p>
            </p:txBody>
          </p:sp>
          <p:sp>
            <p:nvSpPr>
              <p:cNvPr id="18717" name="Line 149"/>
              <p:cNvSpPr>
                <a:spLocks noChangeShapeType="1"/>
              </p:cNvSpPr>
              <p:nvPr/>
            </p:nvSpPr>
            <p:spPr bwMode="auto">
              <a:xfrm flipH="1">
                <a:off x="5015" y="3094"/>
                <a:ext cx="17" cy="0"/>
              </a:xfrm>
              <a:prstGeom prst="line">
                <a:avLst/>
              </a:prstGeom>
              <a:noFill/>
              <a:ln w="12700">
                <a:solidFill>
                  <a:srgbClr val="7D00FF"/>
                </a:solidFill>
                <a:round/>
                <a:headEnd/>
                <a:tailEnd/>
              </a:ln>
            </p:spPr>
            <p:txBody>
              <a:bodyPr wrap="none" lIns="90181" tIns="46761" rIns="90181" bIns="46761">
                <a:spAutoFit/>
              </a:bodyPr>
              <a:lstStyle/>
              <a:p>
                <a:endParaRPr lang="en-US"/>
              </a:p>
            </p:txBody>
          </p:sp>
          <p:sp>
            <p:nvSpPr>
              <p:cNvPr id="18718" name="Line 150"/>
              <p:cNvSpPr>
                <a:spLocks noChangeShapeType="1"/>
              </p:cNvSpPr>
              <p:nvPr/>
            </p:nvSpPr>
            <p:spPr bwMode="auto">
              <a:xfrm flipH="1" flipV="1">
                <a:off x="5006" y="3084"/>
                <a:ext cx="17" cy="14"/>
              </a:xfrm>
              <a:prstGeom prst="line">
                <a:avLst/>
              </a:prstGeom>
              <a:noFill/>
              <a:ln w="12700">
                <a:solidFill>
                  <a:srgbClr val="7D00FF"/>
                </a:solidFill>
                <a:round/>
                <a:headEnd/>
                <a:tailEnd/>
              </a:ln>
            </p:spPr>
            <p:txBody>
              <a:bodyPr wrap="none" lIns="90181" tIns="46761" rIns="90181" bIns="46761">
                <a:spAutoFit/>
              </a:bodyPr>
              <a:lstStyle/>
              <a:p>
                <a:endParaRPr lang="en-US"/>
              </a:p>
            </p:txBody>
          </p:sp>
          <p:sp>
            <p:nvSpPr>
              <p:cNvPr id="18719" name="Line 151"/>
              <p:cNvSpPr>
                <a:spLocks noChangeShapeType="1"/>
              </p:cNvSpPr>
              <p:nvPr/>
            </p:nvSpPr>
            <p:spPr bwMode="auto">
              <a:xfrm flipH="1">
                <a:off x="4997" y="3088"/>
                <a:ext cx="17" cy="6"/>
              </a:xfrm>
              <a:prstGeom prst="line">
                <a:avLst/>
              </a:prstGeom>
              <a:noFill/>
              <a:ln w="12700">
                <a:solidFill>
                  <a:srgbClr val="7D00FF"/>
                </a:solidFill>
                <a:round/>
                <a:headEnd/>
                <a:tailEnd/>
              </a:ln>
            </p:spPr>
            <p:txBody>
              <a:bodyPr wrap="none" lIns="90181" tIns="46761" rIns="90181" bIns="46761">
                <a:spAutoFit/>
              </a:bodyPr>
              <a:lstStyle/>
              <a:p>
                <a:endParaRPr lang="en-US"/>
              </a:p>
            </p:txBody>
          </p:sp>
          <p:sp>
            <p:nvSpPr>
              <p:cNvPr id="18720" name="Line 152"/>
              <p:cNvSpPr>
                <a:spLocks noChangeShapeType="1"/>
              </p:cNvSpPr>
              <p:nvPr/>
            </p:nvSpPr>
            <p:spPr bwMode="auto">
              <a:xfrm flipH="1" flipV="1">
                <a:off x="4989" y="3085"/>
                <a:ext cx="16" cy="13"/>
              </a:xfrm>
              <a:prstGeom prst="line">
                <a:avLst/>
              </a:prstGeom>
              <a:noFill/>
              <a:ln w="12700">
                <a:solidFill>
                  <a:srgbClr val="7D00FF"/>
                </a:solidFill>
                <a:round/>
                <a:headEnd/>
                <a:tailEnd/>
              </a:ln>
            </p:spPr>
            <p:txBody>
              <a:bodyPr wrap="none" lIns="90181" tIns="46761" rIns="90181" bIns="46761">
                <a:spAutoFit/>
              </a:bodyPr>
              <a:lstStyle/>
              <a:p>
                <a:endParaRPr lang="en-US"/>
              </a:p>
            </p:txBody>
          </p:sp>
          <p:sp>
            <p:nvSpPr>
              <p:cNvPr id="18721" name="Line 153"/>
              <p:cNvSpPr>
                <a:spLocks noChangeShapeType="1"/>
              </p:cNvSpPr>
              <p:nvPr/>
            </p:nvSpPr>
            <p:spPr bwMode="auto">
              <a:xfrm flipH="1">
                <a:off x="4980" y="3089"/>
                <a:ext cx="17" cy="2"/>
              </a:xfrm>
              <a:prstGeom prst="line">
                <a:avLst/>
              </a:prstGeom>
              <a:noFill/>
              <a:ln w="12700">
                <a:solidFill>
                  <a:srgbClr val="7D00FF"/>
                </a:solidFill>
                <a:round/>
                <a:headEnd/>
                <a:tailEnd/>
              </a:ln>
            </p:spPr>
            <p:txBody>
              <a:bodyPr wrap="none" lIns="90181" tIns="46761" rIns="90181" bIns="46761">
                <a:spAutoFit/>
              </a:bodyPr>
              <a:lstStyle/>
              <a:p>
                <a:endParaRPr lang="en-US"/>
              </a:p>
            </p:txBody>
          </p:sp>
          <p:sp>
            <p:nvSpPr>
              <p:cNvPr id="18722" name="Line 154"/>
              <p:cNvSpPr>
                <a:spLocks noChangeShapeType="1"/>
              </p:cNvSpPr>
              <p:nvPr/>
            </p:nvSpPr>
            <p:spPr bwMode="auto">
              <a:xfrm flipH="1">
                <a:off x="4971" y="3091"/>
                <a:ext cx="17" cy="0"/>
              </a:xfrm>
              <a:prstGeom prst="line">
                <a:avLst/>
              </a:prstGeom>
              <a:noFill/>
              <a:ln w="12700">
                <a:solidFill>
                  <a:srgbClr val="7D00FF"/>
                </a:solidFill>
                <a:round/>
                <a:headEnd/>
                <a:tailEnd/>
              </a:ln>
            </p:spPr>
            <p:txBody>
              <a:bodyPr wrap="none" lIns="90181" tIns="46761" rIns="90181" bIns="46761">
                <a:spAutoFit/>
              </a:bodyPr>
              <a:lstStyle/>
              <a:p>
                <a:endParaRPr lang="en-US"/>
              </a:p>
            </p:txBody>
          </p:sp>
          <p:sp>
            <p:nvSpPr>
              <p:cNvPr id="18723" name="Line 155"/>
              <p:cNvSpPr>
                <a:spLocks noChangeShapeType="1"/>
              </p:cNvSpPr>
              <p:nvPr/>
            </p:nvSpPr>
            <p:spPr bwMode="auto">
              <a:xfrm flipH="1">
                <a:off x="4961" y="3091"/>
                <a:ext cx="18" cy="6"/>
              </a:xfrm>
              <a:prstGeom prst="line">
                <a:avLst/>
              </a:prstGeom>
              <a:noFill/>
              <a:ln w="12700">
                <a:solidFill>
                  <a:srgbClr val="7D00FF"/>
                </a:solidFill>
                <a:round/>
                <a:headEnd/>
                <a:tailEnd/>
              </a:ln>
            </p:spPr>
            <p:txBody>
              <a:bodyPr wrap="none" lIns="90181" tIns="46761" rIns="90181" bIns="46761">
                <a:spAutoFit/>
              </a:bodyPr>
              <a:lstStyle/>
              <a:p>
                <a:endParaRPr lang="en-US"/>
              </a:p>
            </p:txBody>
          </p:sp>
          <p:sp>
            <p:nvSpPr>
              <p:cNvPr id="18724" name="Line 156"/>
              <p:cNvSpPr>
                <a:spLocks noChangeShapeType="1"/>
              </p:cNvSpPr>
              <p:nvPr/>
            </p:nvSpPr>
            <p:spPr bwMode="auto">
              <a:xfrm flipH="1" flipV="1">
                <a:off x="4953" y="3077"/>
                <a:ext cx="16" cy="24"/>
              </a:xfrm>
              <a:prstGeom prst="line">
                <a:avLst/>
              </a:prstGeom>
              <a:noFill/>
              <a:ln w="12700">
                <a:solidFill>
                  <a:srgbClr val="7D00FF"/>
                </a:solidFill>
                <a:round/>
                <a:headEnd/>
                <a:tailEnd/>
              </a:ln>
            </p:spPr>
            <p:txBody>
              <a:bodyPr wrap="none" lIns="90181" tIns="46761" rIns="90181" bIns="46761">
                <a:spAutoFit/>
              </a:bodyPr>
              <a:lstStyle/>
              <a:p>
                <a:endParaRPr lang="en-US"/>
              </a:p>
            </p:txBody>
          </p:sp>
          <p:sp>
            <p:nvSpPr>
              <p:cNvPr id="18725" name="Line 157"/>
              <p:cNvSpPr>
                <a:spLocks noChangeShapeType="1"/>
              </p:cNvSpPr>
              <p:nvPr/>
            </p:nvSpPr>
            <p:spPr bwMode="auto">
              <a:xfrm flipH="1">
                <a:off x="4945" y="3081"/>
                <a:ext cx="16" cy="4"/>
              </a:xfrm>
              <a:prstGeom prst="line">
                <a:avLst/>
              </a:prstGeom>
              <a:noFill/>
              <a:ln w="12700">
                <a:solidFill>
                  <a:srgbClr val="7D00FF"/>
                </a:solidFill>
                <a:round/>
                <a:headEnd/>
                <a:tailEnd/>
              </a:ln>
            </p:spPr>
            <p:txBody>
              <a:bodyPr wrap="none" lIns="90181" tIns="46761" rIns="90181" bIns="46761">
                <a:spAutoFit/>
              </a:bodyPr>
              <a:lstStyle/>
              <a:p>
                <a:endParaRPr lang="en-US"/>
              </a:p>
            </p:txBody>
          </p:sp>
          <p:sp>
            <p:nvSpPr>
              <p:cNvPr id="18726" name="Line 158"/>
              <p:cNvSpPr>
                <a:spLocks noChangeShapeType="1"/>
              </p:cNvSpPr>
              <p:nvPr/>
            </p:nvSpPr>
            <p:spPr bwMode="auto">
              <a:xfrm flipH="1" flipV="1">
                <a:off x="4936" y="3070"/>
                <a:ext cx="17" cy="19"/>
              </a:xfrm>
              <a:prstGeom prst="line">
                <a:avLst/>
              </a:prstGeom>
              <a:noFill/>
              <a:ln w="12700">
                <a:solidFill>
                  <a:srgbClr val="7D00FF"/>
                </a:solidFill>
                <a:round/>
                <a:headEnd/>
                <a:tailEnd/>
              </a:ln>
            </p:spPr>
            <p:txBody>
              <a:bodyPr wrap="none" lIns="90181" tIns="46761" rIns="90181" bIns="46761">
                <a:spAutoFit/>
              </a:bodyPr>
              <a:lstStyle/>
              <a:p>
                <a:endParaRPr lang="en-US"/>
              </a:p>
            </p:txBody>
          </p:sp>
          <p:sp>
            <p:nvSpPr>
              <p:cNvPr id="18727" name="Line 159"/>
              <p:cNvSpPr>
                <a:spLocks noChangeShapeType="1"/>
              </p:cNvSpPr>
              <p:nvPr/>
            </p:nvSpPr>
            <p:spPr bwMode="auto">
              <a:xfrm flipH="1">
                <a:off x="4927" y="3074"/>
                <a:ext cx="17" cy="7"/>
              </a:xfrm>
              <a:prstGeom prst="line">
                <a:avLst/>
              </a:prstGeom>
              <a:noFill/>
              <a:ln w="12700">
                <a:solidFill>
                  <a:srgbClr val="7D00FF"/>
                </a:solidFill>
                <a:round/>
                <a:headEnd/>
                <a:tailEnd/>
              </a:ln>
            </p:spPr>
            <p:txBody>
              <a:bodyPr wrap="none" lIns="90181" tIns="46761" rIns="90181" bIns="46761">
                <a:spAutoFit/>
              </a:bodyPr>
              <a:lstStyle/>
              <a:p>
                <a:endParaRPr lang="en-US"/>
              </a:p>
            </p:txBody>
          </p:sp>
          <p:sp>
            <p:nvSpPr>
              <p:cNvPr id="18728" name="Line 160"/>
              <p:cNvSpPr>
                <a:spLocks noChangeShapeType="1"/>
              </p:cNvSpPr>
              <p:nvPr/>
            </p:nvSpPr>
            <p:spPr bwMode="auto">
              <a:xfrm flipH="1">
                <a:off x="4918" y="3085"/>
                <a:ext cx="17" cy="8"/>
              </a:xfrm>
              <a:prstGeom prst="line">
                <a:avLst/>
              </a:prstGeom>
              <a:noFill/>
              <a:ln w="12700">
                <a:solidFill>
                  <a:srgbClr val="7D00FF"/>
                </a:solidFill>
                <a:round/>
                <a:headEnd/>
                <a:tailEnd/>
              </a:ln>
            </p:spPr>
            <p:txBody>
              <a:bodyPr wrap="none" lIns="90181" tIns="46761" rIns="90181" bIns="46761">
                <a:spAutoFit/>
              </a:bodyPr>
              <a:lstStyle/>
              <a:p>
                <a:endParaRPr lang="en-US"/>
              </a:p>
            </p:txBody>
          </p:sp>
          <p:sp>
            <p:nvSpPr>
              <p:cNvPr id="18729" name="Line 161"/>
              <p:cNvSpPr>
                <a:spLocks noChangeShapeType="1"/>
              </p:cNvSpPr>
              <p:nvPr/>
            </p:nvSpPr>
            <p:spPr bwMode="auto">
              <a:xfrm flipH="1">
                <a:off x="4909" y="3097"/>
                <a:ext cx="17" cy="6"/>
              </a:xfrm>
              <a:prstGeom prst="line">
                <a:avLst/>
              </a:prstGeom>
              <a:noFill/>
              <a:ln w="12700">
                <a:solidFill>
                  <a:srgbClr val="7D00FF"/>
                </a:solidFill>
                <a:round/>
                <a:headEnd/>
                <a:tailEnd/>
              </a:ln>
            </p:spPr>
            <p:txBody>
              <a:bodyPr wrap="none" lIns="90181" tIns="46761" rIns="90181" bIns="46761">
                <a:spAutoFit/>
              </a:bodyPr>
              <a:lstStyle/>
              <a:p>
                <a:endParaRPr lang="en-US"/>
              </a:p>
            </p:txBody>
          </p:sp>
          <p:sp>
            <p:nvSpPr>
              <p:cNvPr id="18730" name="Line 162"/>
              <p:cNvSpPr>
                <a:spLocks noChangeShapeType="1"/>
              </p:cNvSpPr>
              <p:nvPr/>
            </p:nvSpPr>
            <p:spPr bwMode="auto">
              <a:xfrm flipH="1" flipV="1">
                <a:off x="4901" y="3093"/>
                <a:ext cx="16" cy="14"/>
              </a:xfrm>
              <a:prstGeom prst="line">
                <a:avLst/>
              </a:prstGeom>
              <a:noFill/>
              <a:ln w="12700">
                <a:solidFill>
                  <a:srgbClr val="7D00FF"/>
                </a:solidFill>
                <a:round/>
                <a:headEnd/>
                <a:tailEnd/>
              </a:ln>
            </p:spPr>
            <p:txBody>
              <a:bodyPr wrap="none" lIns="90181" tIns="46761" rIns="90181" bIns="46761">
                <a:spAutoFit/>
              </a:bodyPr>
              <a:lstStyle/>
              <a:p>
                <a:endParaRPr lang="en-US"/>
              </a:p>
            </p:txBody>
          </p:sp>
          <p:sp>
            <p:nvSpPr>
              <p:cNvPr id="18731" name="Line 163"/>
              <p:cNvSpPr>
                <a:spLocks noChangeShapeType="1"/>
              </p:cNvSpPr>
              <p:nvPr/>
            </p:nvSpPr>
            <p:spPr bwMode="auto">
              <a:xfrm flipH="1" flipV="1">
                <a:off x="4892" y="3072"/>
                <a:ext cx="17" cy="29"/>
              </a:xfrm>
              <a:prstGeom prst="line">
                <a:avLst/>
              </a:prstGeom>
              <a:noFill/>
              <a:ln w="12700">
                <a:solidFill>
                  <a:srgbClr val="7D00FF"/>
                </a:solidFill>
                <a:round/>
                <a:headEnd/>
                <a:tailEnd/>
              </a:ln>
            </p:spPr>
            <p:txBody>
              <a:bodyPr wrap="none" lIns="90181" tIns="46761" rIns="90181" bIns="46761">
                <a:spAutoFit/>
              </a:bodyPr>
              <a:lstStyle/>
              <a:p>
                <a:endParaRPr lang="en-US"/>
              </a:p>
            </p:txBody>
          </p:sp>
          <p:sp>
            <p:nvSpPr>
              <p:cNvPr id="18732" name="Line 164"/>
              <p:cNvSpPr>
                <a:spLocks noChangeShapeType="1"/>
              </p:cNvSpPr>
              <p:nvPr/>
            </p:nvSpPr>
            <p:spPr bwMode="auto">
              <a:xfrm flipH="1" flipV="1">
                <a:off x="4883" y="3065"/>
                <a:ext cx="17" cy="15"/>
              </a:xfrm>
              <a:prstGeom prst="line">
                <a:avLst/>
              </a:prstGeom>
              <a:noFill/>
              <a:ln w="12700">
                <a:solidFill>
                  <a:srgbClr val="7D00FF"/>
                </a:solidFill>
                <a:round/>
                <a:headEnd/>
                <a:tailEnd/>
              </a:ln>
            </p:spPr>
            <p:txBody>
              <a:bodyPr wrap="none" lIns="90181" tIns="46761" rIns="90181" bIns="46761">
                <a:spAutoFit/>
              </a:bodyPr>
              <a:lstStyle/>
              <a:p>
                <a:endParaRPr lang="en-US"/>
              </a:p>
            </p:txBody>
          </p:sp>
          <p:sp>
            <p:nvSpPr>
              <p:cNvPr id="18733" name="Line 165"/>
              <p:cNvSpPr>
                <a:spLocks noChangeShapeType="1"/>
              </p:cNvSpPr>
              <p:nvPr/>
            </p:nvSpPr>
            <p:spPr bwMode="auto">
              <a:xfrm flipH="1">
                <a:off x="4875" y="3073"/>
                <a:ext cx="16" cy="12"/>
              </a:xfrm>
              <a:prstGeom prst="line">
                <a:avLst/>
              </a:prstGeom>
              <a:noFill/>
              <a:ln w="12700">
                <a:solidFill>
                  <a:srgbClr val="7D00FF"/>
                </a:solidFill>
                <a:round/>
                <a:headEnd/>
                <a:tailEnd/>
              </a:ln>
            </p:spPr>
            <p:txBody>
              <a:bodyPr wrap="none" lIns="90181" tIns="46761" rIns="90181" bIns="46761">
                <a:spAutoFit/>
              </a:bodyPr>
              <a:lstStyle/>
              <a:p>
                <a:endParaRPr lang="en-US"/>
              </a:p>
            </p:txBody>
          </p:sp>
          <p:sp>
            <p:nvSpPr>
              <p:cNvPr id="18734" name="Line 166"/>
              <p:cNvSpPr>
                <a:spLocks noChangeShapeType="1"/>
              </p:cNvSpPr>
              <p:nvPr/>
            </p:nvSpPr>
            <p:spPr bwMode="auto">
              <a:xfrm flipH="1" flipV="1">
                <a:off x="4866" y="3065"/>
                <a:ext cx="17" cy="28"/>
              </a:xfrm>
              <a:prstGeom prst="line">
                <a:avLst/>
              </a:prstGeom>
              <a:noFill/>
              <a:ln w="12700">
                <a:solidFill>
                  <a:srgbClr val="7D00FF"/>
                </a:solidFill>
                <a:round/>
                <a:headEnd/>
                <a:tailEnd/>
              </a:ln>
            </p:spPr>
            <p:txBody>
              <a:bodyPr wrap="none" lIns="90181" tIns="46761" rIns="90181" bIns="46761">
                <a:spAutoFit/>
              </a:bodyPr>
              <a:lstStyle/>
              <a:p>
                <a:endParaRPr lang="en-US"/>
              </a:p>
            </p:txBody>
          </p:sp>
          <p:sp>
            <p:nvSpPr>
              <p:cNvPr id="18735" name="Line 167"/>
              <p:cNvSpPr>
                <a:spLocks noChangeShapeType="1"/>
              </p:cNvSpPr>
              <p:nvPr/>
            </p:nvSpPr>
            <p:spPr bwMode="auto">
              <a:xfrm flipH="1" flipV="1">
                <a:off x="4857" y="3061"/>
                <a:ext cx="17" cy="12"/>
              </a:xfrm>
              <a:prstGeom prst="line">
                <a:avLst/>
              </a:prstGeom>
              <a:noFill/>
              <a:ln w="12700">
                <a:solidFill>
                  <a:srgbClr val="7D00FF"/>
                </a:solidFill>
                <a:round/>
                <a:headEnd/>
                <a:tailEnd/>
              </a:ln>
            </p:spPr>
            <p:txBody>
              <a:bodyPr wrap="none" lIns="90181" tIns="46761" rIns="90181" bIns="46761">
                <a:spAutoFit/>
              </a:bodyPr>
              <a:lstStyle/>
              <a:p>
                <a:endParaRPr lang="en-US"/>
              </a:p>
            </p:txBody>
          </p:sp>
          <p:sp>
            <p:nvSpPr>
              <p:cNvPr id="18736" name="Line 168"/>
              <p:cNvSpPr>
                <a:spLocks noChangeShapeType="1"/>
              </p:cNvSpPr>
              <p:nvPr/>
            </p:nvSpPr>
            <p:spPr bwMode="auto">
              <a:xfrm flipH="1" flipV="1">
                <a:off x="4849" y="3054"/>
                <a:ext cx="16" cy="15"/>
              </a:xfrm>
              <a:prstGeom prst="line">
                <a:avLst/>
              </a:prstGeom>
              <a:noFill/>
              <a:ln w="12700">
                <a:solidFill>
                  <a:srgbClr val="7D00FF"/>
                </a:solidFill>
                <a:round/>
                <a:headEnd/>
                <a:tailEnd/>
              </a:ln>
            </p:spPr>
            <p:txBody>
              <a:bodyPr wrap="none" lIns="90181" tIns="46761" rIns="90181" bIns="46761">
                <a:spAutoFit/>
              </a:bodyPr>
              <a:lstStyle/>
              <a:p>
                <a:endParaRPr lang="en-US"/>
              </a:p>
            </p:txBody>
          </p:sp>
          <p:sp>
            <p:nvSpPr>
              <p:cNvPr id="18737" name="Line 169"/>
              <p:cNvSpPr>
                <a:spLocks noChangeShapeType="1"/>
              </p:cNvSpPr>
              <p:nvPr/>
            </p:nvSpPr>
            <p:spPr bwMode="auto">
              <a:xfrm flipH="1">
                <a:off x="4840" y="3058"/>
                <a:ext cx="17" cy="1"/>
              </a:xfrm>
              <a:prstGeom prst="line">
                <a:avLst/>
              </a:prstGeom>
              <a:noFill/>
              <a:ln w="12700">
                <a:solidFill>
                  <a:srgbClr val="7D00FF"/>
                </a:solidFill>
                <a:round/>
                <a:headEnd/>
                <a:tailEnd/>
              </a:ln>
            </p:spPr>
            <p:txBody>
              <a:bodyPr wrap="none" lIns="90181" tIns="46761" rIns="90181" bIns="46761">
                <a:spAutoFit/>
              </a:bodyPr>
              <a:lstStyle/>
              <a:p>
                <a:endParaRPr lang="en-US"/>
              </a:p>
            </p:txBody>
          </p:sp>
          <p:sp>
            <p:nvSpPr>
              <p:cNvPr id="18738" name="Line 170"/>
              <p:cNvSpPr>
                <a:spLocks noChangeShapeType="1"/>
              </p:cNvSpPr>
              <p:nvPr/>
            </p:nvSpPr>
            <p:spPr bwMode="auto">
              <a:xfrm flipH="1" flipV="1">
                <a:off x="4833" y="3041"/>
                <a:ext cx="15" cy="22"/>
              </a:xfrm>
              <a:prstGeom prst="line">
                <a:avLst/>
              </a:prstGeom>
              <a:noFill/>
              <a:ln w="12700">
                <a:solidFill>
                  <a:srgbClr val="7D00FF"/>
                </a:solidFill>
                <a:round/>
                <a:headEnd/>
                <a:tailEnd/>
              </a:ln>
            </p:spPr>
            <p:txBody>
              <a:bodyPr wrap="none" lIns="90181" tIns="46761" rIns="90181" bIns="46761">
                <a:spAutoFit/>
              </a:bodyPr>
              <a:lstStyle/>
              <a:p>
                <a:endParaRPr lang="en-US"/>
              </a:p>
            </p:txBody>
          </p:sp>
          <p:sp>
            <p:nvSpPr>
              <p:cNvPr id="18739" name="Line 171"/>
              <p:cNvSpPr>
                <a:spLocks noChangeShapeType="1"/>
              </p:cNvSpPr>
              <p:nvPr/>
            </p:nvSpPr>
            <p:spPr bwMode="auto">
              <a:xfrm flipH="1">
                <a:off x="4823" y="3049"/>
                <a:ext cx="18" cy="3"/>
              </a:xfrm>
              <a:prstGeom prst="line">
                <a:avLst/>
              </a:prstGeom>
              <a:noFill/>
              <a:ln w="12700">
                <a:solidFill>
                  <a:srgbClr val="7D00FF"/>
                </a:solidFill>
                <a:round/>
                <a:headEnd/>
                <a:tailEnd/>
              </a:ln>
            </p:spPr>
            <p:txBody>
              <a:bodyPr wrap="none" lIns="90181" tIns="46761" rIns="90181" bIns="46761">
                <a:spAutoFit/>
              </a:bodyPr>
              <a:lstStyle/>
              <a:p>
                <a:endParaRPr lang="en-US"/>
              </a:p>
            </p:txBody>
          </p:sp>
          <p:sp>
            <p:nvSpPr>
              <p:cNvPr id="18740" name="Line 172"/>
              <p:cNvSpPr>
                <a:spLocks noChangeShapeType="1"/>
              </p:cNvSpPr>
              <p:nvPr/>
            </p:nvSpPr>
            <p:spPr bwMode="auto">
              <a:xfrm flipH="1" flipV="1">
                <a:off x="4813" y="3029"/>
                <a:ext cx="18" cy="31"/>
              </a:xfrm>
              <a:prstGeom prst="line">
                <a:avLst/>
              </a:prstGeom>
              <a:noFill/>
              <a:ln w="12700">
                <a:solidFill>
                  <a:srgbClr val="7D00FF"/>
                </a:solidFill>
                <a:round/>
                <a:headEnd/>
                <a:tailEnd/>
              </a:ln>
            </p:spPr>
            <p:txBody>
              <a:bodyPr wrap="none" lIns="90181" tIns="46761" rIns="90181" bIns="46761">
                <a:spAutoFit/>
              </a:bodyPr>
              <a:lstStyle/>
              <a:p>
                <a:endParaRPr lang="en-US"/>
              </a:p>
            </p:txBody>
          </p:sp>
          <p:sp>
            <p:nvSpPr>
              <p:cNvPr id="18741" name="Line 173"/>
              <p:cNvSpPr>
                <a:spLocks noChangeShapeType="1"/>
              </p:cNvSpPr>
              <p:nvPr/>
            </p:nvSpPr>
            <p:spPr bwMode="auto">
              <a:xfrm flipH="1">
                <a:off x="4805" y="3033"/>
                <a:ext cx="16" cy="6"/>
              </a:xfrm>
              <a:prstGeom prst="line">
                <a:avLst/>
              </a:prstGeom>
              <a:noFill/>
              <a:ln w="12700">
                <a:solidFill>
                  <a:srgbClr val="7D00FF"/>
                </a:solidFill>
                <a:round/>
                <a:headEnd/>
                <a:tailEnd/>
              </a:ln>
            </p:spPr>
            <p:txBody>
              <a:bodyPr wrap="none" lIns="90181" tIns="46761" rIns="90181" bIns="46761">
                <a:spAutoFit/>
              </a:bodyPr>
              <a:lstStyle/>
              <a:p>
                <a:endParaRPr lang="en-US"/>
              </a:p>
            </p:txBody>
          </p:sp>
          <p:sp>
            <p:nvSpPr>
              <p:cNvPr id="18742" name="Line 174"/>
              <p:cNvSpPr>
                <a:spLocks noChangeShapeType="1"/>
              </p:cNvSpPr>
              <p:nvPr/>
            </p:nvSpPr>
            <p:spPr bwMode="auto">
              <a:xfrm flipH="1" flipV="1">
                <a:off x="4797" y="3025"/>
                <a:ext cx="16" cy="18"/>
              </a:xfrm>
              <a:prstGeom prst="line">
                <a:avLst/>
              </a:prstGeom>
              <a:noFill/>
              <a:ln w="12700">
                <a:solidFill>
                  <a:srgbClr val="7D00FF"/>
                </a:solidFill>
                <a:round/>
                <a:headEnd/>
                <a:tailEnd/>
              </a:ln>
            </p:spPr>
            <p:txBody>
              <a:bodyPr wrap="none" lIns="90181" tIns="46761" rIns="90181" bIns="46761">
                <a:spAutoFit/>
              </a:bodyPr>
              <a:lstStyle/>
              <a:p>
                <a:endParaRPr lang="en-US"/>
              </a:p>
            </p:txBody>
          </p:sp>
          <p:sp>
            <p:nvSpPr>
              <p:cNvPr id="18743" name="Line 175"/>
              <p:cNvSpPr>
                <a:spLocks noChangeShapeType="1"/>
              </p:cNvSpPr>
              <p:nvPr/>
            </p:nvSpPr>
            <p:spPr bwMode="auto">
              <a:xfrm flipH="1">
                <a:off x="4788" y="3033"/>
                <a:ext cx="17" cy="0"/>
              </a:xfrm>
              <a:prstGeom prst="line">
                <a:avLst/>
              </a:prstGeom>
              <a:noFill/>
              <a:ln w="12700">
                <a:solidFill>
                  <a:srgbClr val="7D00FF"/>
                </a:solidFill>
                <a:round/>
                <a:headEnd/>
                <a:tailEnd/>
              </a:ln>
            </p:spPr>
            <p:txBody>
              <a:bodyPr wrap="none" lIns="90181" tIns="46761" rIns="90181" bIns="46761">
                <a:spAutoFit/>
              </a:bodyPr>
              <a:lstStyle/>
              <a:p>
                <a:endParaRPr lang="en-US"/>
              </a:p>
            </p:txBody>
          </p:sp>
          <p:sp>
            <p:nvSpPr>
              <p:cNvPr id="18744" name="Line 176"/>
              <p:cNvSpPr>
                <a:spLocks noChangeShapeType="1"/>
              </p:cNvSpPr>
              <p:nvPr/>
            </p:nvSpPr>
            <p:spPr bwMode="auto">
              <a:xfrm flipH="1" flipV="1">
                <a:off x="4779" y="3026"/>
                <a:ext cx="17" cy="15"/>
              </a:xfrm>
              <a:prstGeom prst="line">
                <a:avLst/>
              </a:prstGeom>
              <a:noFill/>
              <a:ln w="12700">
                <a:solidFill>
                  <a:srgbClr val="7D00FF"/>
                </a:solidFill>
                <a:round/>
                <a:headEnd/>
                <a:tailEnd/>
              </a:ln>
            </p:spPr>
            <p:txBody>
              <a:bodyPr wrap="none" lIns="90181" tIns="46761" rIns="90181" bIns="46761">
                <a:spAutoFit/>
              </a:bodyPr>
              <a:lstStyle/>
              <a:p>
                <a:endParaRPr lang="en-US"/>
              </a:p>
            </p:txBody>
          </p:sp>
          <p:sp>
            <p:nvSpPr>
              <p:cNvPr id="18745" name="Line 177"/>
              <p:cNvSpPr>
                <a:spLocks noChangeShapeType="1"/>
              </p:cNvSpPr>
              <p:nvPr/>
            </p:nvSpPr>
            <p:spPr bwMode="auto">
              <a:xfrm flipH="1" flipV="1">
                <a:off x="4769" y="3025"/>
                <a:ext cx="18" cy="9"/>
              </a:xfrm>
              <a:prstGeom prst="line">
                <a:avLst/>
              </a:prstGeom>
              <a:noFill/>
              <a:ln w="12700">
                <a:solidFill>
                  <a:srgbClr val="7D00FF"/>
                </a:solidFill>
                <a:round/>
                <a:headEnd/>
                <a:tailEnd/>
              </a:ln>
            </p:spPr>
            <p:txBody>
              <a:bodyPr wrap="none" lIns="90181" tIns="46761" rIns="90181" bIns="46761">
                <a:spAutoFit/>
              </a:bodyPr>
              <a:lstStyle/>
              <a:p>
                <a:endParaRPr lang="en-US"/>
              </a:p>
            </p:txBody>
          </p:sp>
          <p:sp>
            <p:nvSpPr>
              <p:cNvPr id="18746" name="Line 178"/>
              <p:cNvSpPr>
                <a:spLocks noChangeShapeType="1"/>
              </p:cNvSpPr>
              <p:nvPr/>
            </p:nvSpPr>
            <p:spPr bwMode="auto">
              <a:xfrm flipH="1">
                <a:off x="4761" y="3033"/>
                <a:ext cx="16" cy="4"/>
              </a:xfrm>
              <a:prstGeom prst="line">
                <a:avLst/>
              </a:prstGeom>
              <a:noFill/>
              <a:ln w="12700">
                <a:solidFill>
                  <a:srgbClr val="7D00FF"/>
                </a:solidFill>
                <a:round/>
                <a:headEnd/>
                <a:tailEnd/>
              </a:ln>
            </p:spPr>
            <p:txBody>
              <a:bodyPr wrap="none" lIns="90181" tIns="46761" rIns="90181" bIns="46761">
                <a:spAutoFit/>
              </a:bodyPr>
              <a:lstStyle/>
              <a:p>
                <a:endParaRPr lang="en-US"/>
              </a:p>
            </p:txBody>
          </p:sp>
          <p:sp>
            <p:nvSpPr>
              <p:cNvPr id="18747" name="Line 179"/>
              <p:cNvSpPr>
                <a:spLocks noChangeShapeType="1"/>
              </p:cNvSpPr>
              <p:nvPr/>
            </p:nvSpPr>
            <p:spPr bwMode="auto">
              <a:xfrm flipH="1" flipV="1">
                <a:off x="4753" y="3025"/>
                <a:ext cx="16" cy="20"/>
              </a:xfrm>
              <a:prstGeom prst="line">
                <a:avLst/>
              </a:prstGeom>
              <a:noFill/>
              <a:ln w="12700">
                <a:solidFill>
                  <a:srgbClr val="7D00FF"/>
                </a:solidFill>
                <a:round/>
                <a:headEnd/>
                <a:tailEnd/>
              </a:ln>
            </p:spPr>
            <p:txBody>
              <a:bodyPr wrap="none" lIns="90181" tIns="46761" rIns="90181" bIns="46761">
                <a:spAutoFit/>
              </a:bodyPr>
              <a:lstStyle/>
              <a:p>
                <a:endParaRPr lang="en-US"/>
              </a:p>
            </p:txBody>
          </p:sp>
          <p:sp>
            <p:nvSpPr>
              <p:cNvPr id="18748" name="Line 180"/>
              <p:cNvSpPr>
                <a:spLocks noChangeShapeType="1"/>
              </p:cNvSpPr>
              <p:nvPr/>
            </p:nvSpPr>
            <p:spPr bwMode="auto">
              <a:xfrm flipH="1">
                <a:off x="4743" y="3033"/>
                <a:ext cx="18" cy="4"/>
              </a:xfrm>
              <a:prstGeom prst="line">
                <a:avLst/>
              </a:prstGeom>
              <a:noFill/>
              <a:ln w="12700">
                <a:solidFill>
                  <a:srgbClr val="7D00FF"/>
                </a:solidFill>
                <a:round/>
                <a:headEnd/>
                <a:tailEnd/>
              </a:ln>
            </p:spPr>
            <p:txBody>
              <a:bodyPr wrap="none" lIns="90181" tIns="46761" rIns="90181" bIns="46761">
                <a:spAutoFit/>
              </a:bodyPr>
              <a:lstStyle/>
              <a:p>
                <a:endParaRPr lang="en-US"/>
              </a:p>
            </p:txBody>
          </p:sp>
          <p:sp>
            <p:nvSpPr>
              <p:cNvPr id="18749" name="Line 181"/>
              <p:cNvSpPr>
                <a:spLocks noChangeShapeType="1"/>
              </p:cNvSpPr>
              <p:nvPr/>
            </p:nvSpPr>
            <p:spPr bwMode="auto">
              <a:xfrm flipH="1">
                <a:off x="4734" y="3045"/>
                <a:ext cx="17" cy="0"/>
              </a:xfrm>
              <a:prstGeom prst="line">
                <a:avLst/>
              </a:prstGeom>
              <a:noFill/>
              <a:ln w="12700">
                <a:solidFill>
                  <a:srgbClr val="7D00FF"/>
                </a:solidFill>
                <a:round/>
                <a:headEnd/>
                <a:tailEnd/>
              </a:ln>
            </p:spPr>
            <p:txBody>
              <a:bodyPr wrap="none" lIns="90181" tIns="46761" rIns="90181" bIns="46761">
                <a:spAutoFit/>
              </a:bodyPr>
              <a:lstStyle/>
              <a:p>
                <a:endParaRPr lang="en-US"/>
              </a:p>
            </p:txBody>
          </p:sp>
          <p:sp>
            <p:nvSpPr>
              <p:cNvPr id="18750" name="Line 182"/>
              <p:cNvSpPr>
                <a:spLocks noChangeShapeType="1"/>
              </p:cNvSpPr>
              <p:nvPr/>
            </p:nvSpPr>
            <p:spPr bwMode="auto">
              <a:xfrm flipH="1">
                <a:off x="4725" y="3049"/>
                <a:ext cx="17" cy="4"/>
              </a:xfrm>
              <a:prstGeom prst="line">
                <a:avLst/>
              </a:prstGeom>
              <a:noFill/>
              <a:ln w="12700">
                <a:solidFill>
                  <a:srgbClr val="7D00FF"/>
                </a:solidFill>
                <a:round/>
                <a:headEnd/>
                <a:tailEnd/>
              </a:ln>
            </p:spPr>
            <p:txBody>
              <a:bodyPr wrap="none" lIns="90181" tIns="46761" rIns="90181" bIns="46761">
                <a:spAutoFit/>
              </a:bodyPr>
              <a:lstStyle/>
              <a:p>
                <a:endParaRPr lang="en-US"/>
              </a:p>
            </p:txBody>
          </p:sp>
          <p:sp>
            <p:nvSpPr>
              <p:cNvPr id="18751" name="Line 183"/>
              <p:cNvSpPr>
                <a:spLocks noChangeShapeType="1"/>
              </p:cNvSpPr>
              <p:nvPr/>
            </p:nvSpPr>
            <p:spPr bwMode="auto">
              <a:xfrm flipH="1" flipV="1">
                <a:off x="4717" y="3033"/>
                <a:ext cx="16" cy="24"/>
              </a:xfrm>
              <a:prstGeom prst="line">
                <a:avLst/>
              </a:prstGeom>
              <a:noFill/>
              <a:ln w="12700">
                <a:solidFill>
                  <a:srgbClr val="7D00FF"/>
                </a:solidFill>
                <a:round/>
                <a:headEnd/>
                <a:tailEnd/>
              </a:ln>
            </p:spPr>
            <p:txBody>
              <a:bodyPr wrap="none" lIns="90181" tIns="46761" rIns="90181" bIns="46761">
                <a:spAutoFit/>
              </a:bodyPr>
              <a:lstStyle/>
              <a:p>
                <a:endParaRPr lang="en-US"/>
              </a:p>
            </p:txBody>
          </p:sp>
          <p:sp>
            <p:nvSpPr>
              <p:cNvPr id="18752" name="Line 184"/>
              <p:cNvSpPr>
                <a:spLocks noChangeShapeType="1"/>
              </p:cNvSpPr>
              <p:nvPr/>
            </p:nvSpPr>
            <p:spPr bwMode="auto">
              <a:xfrm flipH="1">
                <a:off x="4709" y="3041"/>
                <a:ext cx="16" cy="0"/>
              </a:xfrm>
              <a:prstGeom prst="line">
                <a:avLst/>
              </a:prstGeom>
              <a:noFill/>
              <a:ln w="12700">
                <a:solidFill>
                  <a:srgbClr val="7D00FF"/>
                </a:solidFill>
                <a:round/>
                <a:headEnd/>
                <a:tailEnd/>
              </a:ln>
            </p:spPr>
            <p:txBody>
              <a:bodyPr wrap="none" lIns="90181" tIns="46761" rIns="90181" bIns="46761">
                <a:spAutoFit/>
              </a:bodyPr>
              <a:lstStyle/>
              <a:p>
                <a:endParaRPr lang="en-US"/>
              </a:p>
            </p:txBody>
          </p:sp>
          <p:sp>
            <p:nvSpPr>
              <p:cNvPr id="18753" name="Line 185"/>
              <p:cNvSpPr>
                <a:spLocks noChangeShapeType="1"/>
              </p:cNvSpPr>
              <p:nvPr/>
            </p:nvSpPr>
            <p:spPr bwMode="auto">
              <a:xfrm flipH="1">
                <a:off x="4700" y="3049"/>
                <a:ext cx="17" cy="6"/>
              </a:xfrm>
              <a:prstGeom prst="line">
                <a:avLst/>
              </a:prstGeom>
              <a:noFill/>
              <a:ln w="12700">
                <a:solidFill>
                  <a:srgbClr val="7D00FF"/>
                </a:solidFill>
                <a:round/>
                <a:headEnd/>
                <a:tailEnd/>
              </a:ln>
            </p:spPr>
            <p:txBody>
              <a:bodyPr wrap="none" lIns="90181" tIns="46761" rIns="90181" bIns="46761">
                <a:spAutoFit/>
              </a:bodyPr>
              <a:lstStyle/>
              <a:p>
                <a:endParaRPr lang="en-US"/>
              </a:p>
            </p:txBody>
          </p:sp>
          <p:sp>
            <p:nvSpPr>
              <p:cNvPr id="18754" name="Line 186"/>
              <p:cNvSpPr>
                <a:spLocks noChangeShapeType="1"/>
              </p:cNvSpPr>
              <p:nvPr/>
            </p:nvSpPr>
            <p:spPr bwMode="auto">
              <a:xfrm flipH="1">
                <a:off x="4692" y="3063"/>
                <a:ext cx="16" cy="12"/>
              </a:xfrm>
              <a:prstGeom prst="line">
                <a:avLst/>
              </a:prstGeom>
              <a:noFill/>
              <a:ln w="12700">
                <a:solidFill>
                  <a:srgbClr val="7D00FF"/>
                </a:solidFill>
                <a:round/>
                <a:headEnd/>
                <a:tailEnd/>
              </a:ln>
            </p:spPr>
            <p:txBody>
              <a:bodyPr wrap="none" lIns="90181" tIns="46761" rIns="90181" bIns="46761">
                <a:spAutoFit/>
              </a:bodyPr>
              <a:lstStyle/>
              <a:p>
                <a:endParaRPr lang="en-US"/>
              </a:p>
            </p:txBody>
          </p:sp>
          <p:sp>
            <p:nvSpPr>
              <p:cNvPr id="18755" name="Line 187"/>
              <p:cNvSpPr>
                <a:spLocks noChangeShapeType="1"/>
              </p:cNvSpPr>
              <p:nvPr/>
            </p:nvSpPr>
            <p:spPr bwMode="auto">
              <a:xfrm flipH="1">
                <a:off x="4682" y="3083"/>
                <a:ext cx="18" cy="6"/>
              </a:xfrm>
              <a:prstGeom prst="line">
                <a:avLst/>
              </a:prstGeom>
              <a:noFill/>
              <a:ln w="12700">
                <a:solidFill>
                  <a:srgbClr val="7D00FF"/>
                </a:solidFill>
                <a:round/>
                <a:headEnd/>
                <a:tailEnd/>
              </a:ln>
            </p:spPr>
            <p:txBody>
              <a:bodyPr wrap="none" lIns="90181" tIns="46761" rIns="90181" bIns="46761">
                <a:spAutoFit/>
              </a:bodyPr>
              <a:lstStyle/>
              <a:p>
                <a:endParaRPr lang="en-US"/>
              </a:p>
            </p:txBody>
          </p:sp>
          <p:sp>
            <p:nvSpPr>
              <p:cNvPr id="18756" name="Line 188"/>
              <p:cNvSpPr>
                <a:spLocks noChangeShapeType="1"/>
              </p:cNvSpPr>
              <p:nvPr/>
            </p:nvSpPr>
            <p:spPr bwMode="auto">
              <a:xfrm flipH="1">
                <a:off x="4674" y="3097"/>
                <a:ext cx="16" cy="23"/>
              </a:xfrm>
              <a:prstGeom prst="line">
                <a:avLst/>
              </a:prstGeom>
              <a:noFill/>
              <a:ln w="12700">
                <a:solidFill>
                  <a:srgbClr val="7D00FF"/>
                </a:solidFill>
                <a:round/>
                <a:headEnd/>
                <a:tailEnd/>
              </a:ln>
            </p:spPr>
            <p:txBody>
              <a:bodyPr wrap="none" lIns="90181" tIns="46761" rIns="90181" bIns="46761">
                <a:spAutoFit/>
              </a:bodyPr>
              <a:lstStyle/>
              <a:p>
                <a:endParaRPr lang="en-US"/>
              </a:p>
            </p:txBody>
          </p:sp>
          <p:sp>
            <p:nvSpPr>
              <p:cNvPr id="18757" name="Line 189"/>
              <p:cNvSpPr>
                <a:spLocks noChangeShapeType="1"/>
              </p:cNvSpPr>
              <p:nvPr/>
            </p:nvSpPr>
            <p:spPr bwMode="auto">
              <a:xfrm flipH="1">
                <a:off x="4666" y="3128"/>
                <a:ext cx="16" cy="57"/>
              </a:xfrm>
              <a:prstGeom prst="line">
                <a:avLst/>
              </a:prstGeom>
              <a:noFill/>
              <a:ln w="12700">
                <a:solidFill>
                  <a:srgbClr val="7D00FF"/>
                </a:solidFill>
                <a:round/>
                <a:headEnd/>
                <a:tailEnd/>
              </a:ln>
            </p:spPr>
            <p:txBody>
              <a:bodyPr wrap="none" lIns="90181" tIns="46761" rIns="90181" bIns="46761">
                <a:spAutoFit/>
              </a:bodyPr>
              <a:lstStyle/>
              <a:p>
                <a:endParaRPr lang="en-US"/>
              </a:p>
            </p:txBody>
          </p:sp>
          <p:sp>
            <p:nvSpPr>
              <p:cNvPr id="18758" name="Line 190"/>
              <p:cNvSpPr>
                <a:spLocks noChangeShapeType="1"/>
              </p:cNvSpPr>
              <p:nvPr/>
            </p:nvSpPr>
            <p:spPr bwMode="auto">
              <a:xfrm flipH="1">
                <a:off x="4657" y="3193"/>
                <a:ext cx="17" cy="108"/>
              </a:xfrm>
              <a:prstGeom prst="line">
                <a:avLst/>
              </a:prstGeom>
              <a:noFill/>
              <a:ln w="12700">
                <a:solidFill>
                  <a:srgbClr val="7D00FF"/>
                </a:solidFill>
                <a:round/>
                <a:headEnd/>
                <a:tailEnd/>
              </a:ln>
            </p:spPr>
            <p:txBody>
              <a:bodyPr wrap="none" lIns="90181" tIns="46761" rIns="90181" bIns="46761">
                <a:spAutoFit/>
              </a:bodyPr>
              <a:lstStyle/>
              <a:p>
                <a:endParaRPr lang="en-US"/>
              </a:p>
            </p:txBody>
          </p:sp>
          <p:sp>
            <p:nvSpPr>
              <p:cNvPr id="18759" name="Line 191"/>
              <p:cNvSpPr>
                <a:spLocks noChangeShapeType="1"/>
              </p:cNvSpPr>
              <p:nvPr/>
            </p:nvSpPr>
            <p:spPr bwMode="auto">
              <a:xfrm flipH="1">
                <a:off x="4647" y="3309"/>
                <a:ext cx="18" cy="60"/>
              </a:xfrm>
              <a:prstGeom prst="line">
                <a:avLst/>
              </a:prstGeom>
              <a:noFill/>
              <a:ln w="12700">
                <a:solidFill>
                  <a:srgbClr val="7D00FF"/>
                </a:solidFill>
                <a:round/>
                <a:headEnd/>
                <a:tailEnd/>
              </a:ln>
            </p:spPr>
            <p:txBody>
              <a:bodyPr wrap="none" lIns="90181" tIns="46761" rIns="90181" bIns="46761">
                <a:spAutoFit/>
              </a:bodyPr>
              <a:lstStyle/>
              <a:p>
                <a:endParaRPr lang="en-US"/>
              </a:p>
            </p:txBody>
          </p:sp>
          <p:sp>
            <p:nvSpPr>
              <p:cNvPr id="18760" name="Line 192"/>
              <p:cNvSpPr>
                <a:spLocks noChangeShapeType="1"/>
              </p:cNvSpPr>
              <p:nvPr/>
            </p:nvSpPr>
            <p:spPr bwMode="auto">
              <a:xfrm flipH="1">
                <a:off x="4639" y="3377"/>
                <a:ext cx="16" cy="32"/>
              </a:xfrm>
              <a:prstGeom prst="line">
                <a:avLst/>
              </a:prstGeom>
              <a:noFill/>
              <a:ln w="12700">
                <a:solidFill>
                  <a:srgbClr val="7D00FF"/>
                </a:solidFill>
                <a:round/>
                <a:headEnd/>
                <a:tailEnd/>
              </a:ln>
            </p:spPr>
            <p:txBody>
              <a:bodyPr wrap="none" lIns="90181" tIns="46761" rIns="90181" bIns="46761">
                <a:spAutoFit/>
              </a:bodyPr>
              <a:lstStyle/>
              <a:p>
                <a:endParaRPr lang="en-US"/>
              </a:p>
            </p:txBody>
          </p:sp>
          <p:sp>
            <p:nvSpPr>
              <p:cNvPr id="18761" name="Line 193"/>
              <p:cNvSpPr>
                <a:spLocks noChangeShapeType="1"/>
              </p:cNvSpPr>
              <p:nvPr/>
            </p:nvSpPr>
            <p:spPr bwMode="auto">
              <a:xfrm flipH="1" flipV="1">
                <a:off x="4631" y="3401"/>
                <a:ext cx="16" cy="16"/>
              </a:xfrm>
              <a:prstGeom prst="line">
                <a:avLst/>
              </a:prstGeom>
              <a:noFill/>
              <a:ln w="12700">
                <a:solidFill>
                  <a:srgbClr val="7D00FF"/>
                </a:solidFill>
                <a:round/>
                <a:headEnd/>
                <a:tailEnd/>
              </a:ln>
            </p:spPr>
            <p:txBody>
              <a:bodyPr wrap="none" lIns="90181" tIns="46761" rIns="90181" bIns="46761">
                <a:spAutoFit/>
              </a:bodyPr>
              <a:lstStyle/>
              <a:p>
                <a:endParaRPr lang="en-US"/>
              </a:p>
            </p:txBody>
          </p:sp>
          <p:sp>
            <p:nvSpPr>
              <p:cNvPr id="18762" name="Line 194"/>
              <p:cNvSpPr>
                <a:spLocks noChangeShapeType="1"/>
              </p:cNvSpPr>
              <p:nvPr/>
            </p:nvSpPr>
            <p:spPr bwMode="auto">
              <a:xfrm flipH="1" flipV="1">
                <a:off x="4621" y="3397"/>
                <a:ext cx="18" cy="12"/>
              </a:xfrm>
              <a:prstGeom prst="line">
                <a:avLst/>
              </a:prstGeom>
              <a:noFill/>
              <a:ln w="12700">
                <a:solidFill>
                  <a:srgbClr val="7D00FF"/>
                </a:solidFill>
                <a:round/>
                <a:headEnd/>
                <a:tailEnd/>
              </a:ln>
            </p:spPr>
            <p:txBody>
              <a:bodyPr wrap="none" lIns="90181" tIns="46761" rIns="90181" bIns="46761">
                <a:spAutoFit/>
              </a:bodyPr>
              <a:lstStyle/>
              <a:p>
                <a:endParaRPr lang="en-US"/>
              </a:p>
            </p:txBody>
          </p:sp>
          <p:sp>
            <p:nvSpPr>
              <p:cNvPr id="18763" name="Line 195"/>
              <p:cNvSpPr>
                <a:spLocks noChangeShapeType="1"/>
              </p:cNvSpPr>
              <p:nvPr/>
            </p:nvSpPr>
            <p:spPr bwMode="auto">
              <a:xfrm flipH="1" flipV="1">
                <a:off x="4613" y="3390"/>
                <a:ext cx="16" cy="15"/>
              </a:xfrm>
              <a:prstGeom prst="line">
                <a:avLst/>
              </a:prstGeom>
              <a:noFill/>
              <a:ln w="12700">
                <a:solidFill>
                  <a:srgbClr val="7D00FF"/>
                </a:solidFill>
                <a:round/>
                <a:headEnd/>
                <a:tailEnd/>
              </a:ln>
            </p:spPr>
            <p:txBody>
              <a:bodyPr wrap="none" lIns="90181" tIns="46761" rIns="90181" bIns="46761">
                <a:spAutoFit/>
              </a:bodyPr>
              <a:lstStyle/>
              <a:p>
                <a:endParaRPr lang="en-US"/>
              </a:p>
            </p:txBody>
          </p:sp>
          <p:sp>
            <p:nvSpPr>
              <p:cNvPr id="18764" name="Line 196"/>
              <p:cNvSpPr>
                <a:spLocks noChangeShapeType="1"/>
              </p:cNvSpPr>
              <p:nvPr/>
            </p:nvSpPr>
            <p:spPr bwMode="auto">
              <a:xfrm flipH="1">
                <a:off x="4604" y="3394"/>
                <a:ext cx="17" cy="0"/>
              </a:xfrm>
              <a:prstGeom prst="line">
                <a:avLst/>
              </a:prstGeom>
              <a:noFill/>
              <a:ln w="12700">
                <a:solidFill>
                  <a:srgbClr val="7D00FF"/>
                </a:solidFill>
                <a:round/>
                <a:headEnd/>
                <a:tailEnd/>
              </a:ln>
            </p:spPr>
            <p:txBody>
              <a:bodyPr wrap="none" lIns="90181" tIns="46761" rIns="90181" bIns="46761">
                <a:spAutoFit/>
              </a:bodyPr>
              <a:lstStyle/>
              <a:p>
                <a:endParaRPr lang="en-US"/>
              </a:p>
            </p:txBody>
          </p:sp>
          <p:sp>
            <p:nvSpPr>
              <p:cNvPr id="18765" name="Line 197"/>
              <p:cNvSpPr>
                <a:spLocks noChangeShapeType="1"/>
              </p:cNvSpPr>
              <p:nvPr/>
            </p:nvSpPr>
            <p:spPr bwMode="auto">
              <a:xfrm flipH="1">
                <a:off x="4594" y="3394"/>
                <a:ext cx="18" cy="1"/>
              </a:xfrm>
              <a:prstGeom prst="line">
                <a:avLst/>
              </a:prstGeom>
              <a:noFill/>
              <a:ln w="12700">
                <a:solidFill>
                  <a:srgbClr val="7D00FF"/>
                </a:solidFill>
                <a:round/>
                <a:headEnd/>
                <a:tailEnd/>
              </a:ln>
            </p:spPr>
            <p:txBody>
              <a:bodyPr wrap="none" lIns="90181" tIns="46761" rIns="90181" bIns="46761">
                <a:spAutoFit/>
              </a:bodyPr>
              <a:lstStyle/>
              <a:p>
                <a:endParaRPr lang="en-US"/>
              </a:p>
            </p:txBody>
          </p:sp>
          <p:sp>
            <p:nvSpPr>
              <p:cNvPr id="18766" name="Line 198"/>
              <p:cNvSpPr>
                <a:spLocks noChangeShapeType="1"/>
              </p:cNvSpPr>
              <p:nvPr/>
            </p:nvSpPr>
            <p:spPr bwMode="auto">
              <a:xfrm flipH="1">
                <a:off x="4586" y="3395"/>
                <a:ext cx="16" cy="6"/>
              </a:xfrm>
              <a:prstGeom prst="line">
                <a:avLst/>
              </a:prstGeom>
              <a:noFill/>
              <a:ln w="12700">
                <a:solidFill>
                  <a:srgbClr val="7D00FF"/>
                </a:solidFill>
                <a:round/>
                <a:headEnd/>
                <a:tailEnd/>
              </a:ln>
            </p:spPr>
            <p:txBody>
              <a:bodyPr wrap="none" lIns="90181" tIns="46761" rIns="90181" bIns="46761">
                <a:spAutoFit/>
              </a:bodyPr>
              <a:lstStyle/>
              <a:p>
                <a:endParaRPr lang="en-US"/>
              </a:p>
            </p:txBody>
          </p:sp>
          <p:sp>
            <p:nvSpPr>
              <p:cNvPr id="18767" name="Line 199"/>
              <p:cNvSpPr>
                <a:spLocks noChangeShapeType="1"/>
              </p:cNvSpPr>
              <p:nvPr/>
            </p:nvSpPr>
            <p:spPr bwMode="auto">
              <a:xfrm flipH="1" flipV="1">
                <a:off x="4577" y="3393"/>
                <a:ext cx="17" cy="12"/>
              </a:xfrm>
              <a:prstGeom prst="line">
                <a:avLst/>
              </a:prstGeom>
              <a:noFill/>
              <a:ln w="12700">
                <a:solidFill>
                  <a:srgbClr val="7D00FF"/>
                </a:solidFill>
                <a:round/>
                <a:headEnd/>
                <a:tailEnd/>
              </a:ln>
            </p:spPr>
            <p:txBody>
              <a:bodyPr wrap="none" lIns="90181" tIns="46761" rIns="90181" bIns="46761">
                <a:spAutoFit/>
              </a:bodyPr>
              <a:lstStyle/>
              <a:p>
                <a:endParaRPr lang="en-US"/>
              </a:p>
            </p:txBody>
          </p:sp>
          <p:sp>
            <p:nvSpPr>
              <p:cNvPr id="18768" name="Line 200"/>
              <p:cNvSpPr>
                <a:spLocks noChangeShapeType="1"/>
              </p:cNvSpPr>
              <p:nvPr/>
            </p:nvSpPr>
            <p:spPr bwMode="auto">
              <a:xfrm flipH="1">
                <a:off x="4569" y="3397"/>
                <a:ext cx="16" cy="0"/>
              </a:xfrm>
              <a:prstGeom prst="line">
                <a:avLst/>
              </a:prstGeom>
              <a:noFill/>
              <a:ln w="12700">
                <a:solidFill>
                  <a:srgbClr val="7D00FF"/>
                </a:solidFill>
                <a:round/>
                <a:headEnd/>
                <a:tailEnd/>
              </a:ln>
            </p:spPr>
            <p:txBody>
              <a:bodyPr wrap="none" lIns="90181" tIns="46761" rIns="90181" bIns="46761">
                <a:spAutoFit/>
              </a:bodyPr>
              <a:lstStyle/>
              <a:p>
                <a:endParaRPr lang="en-US"/>
              </a:p>
            </p:txBody>
          </p:sp>
          <p:sp>
            <p:nvSpPr>
              <p:cNvPr id="18769" name="Line 201"/>
              <p:cNvSpPr>
                <a:spLocks noChangeShapeType="1"/>
              </p:cNvSpPr>
              <p:nvPr/>
            </p:nvSpPr>
            <p:spPr bwMode="auto">
              <a:xfrm flipH="1" flipV="1">
                <a:off x="4561" y="3391"/>
                <a:ext cx="16" cy="10"/>
              </a:xfrm>
              <a:prstGeom prst="line">
                <a:avLst/>
              </a:prstGeom>
              <a:noFill/>
              <a:ln w="12700">
                <a:solidFill>
                  <a:srgbClr val="7D00FF"/>
                </a:solidFill>
                <a:round/>
                <a:headEnd/>
                <a:tailEnd/>
              </a:ln>
            </p:spPr>
            <p:txBody>
              <a:bodyPr wrap="none" lIns="90181" tIns="46761" rIns="90181" bIns="46761">
                <a:spAutoFit/>
              </a:bodyPr>
              <a:lstStyle/>
              <a:p>
                <a:endParaRPr lang="en-US"/>
              </a:p>
            </p:txBody>
          </p:sp>
          <p:sp>
            <p:nvSpPr>
              <p:cNvPr id="18770" name="Line 202"/>
              <p:cNvSpPr>
                <a:spLocks noChangeShapeType="1"/>
              </p:cNvSpPr>
              <p:nvPr/>
            </p:nvSpPr>
            <p:spPr bwMode="auto">
              <a:xfrm flipH="1">
                <a:off x="4551" y="3395"/>
                <a:ext cx="18" cy="6"/>
              </a:xfrm>
              <a:prstGeom prst="line">
                <a:avLst/>
              </a:prstGeom>
              <a:noFill/>
              <a:ln w="12700">
                <a:solidFill>
                  <a:srgbClr val="7D00FF"/>
                </a:solidFill>
                <a:round/>
                <a:headEnd/>
                <a:tailEnd/>
              </a:ln>
            </p:spPr>
            <p:txBody>
              <a:bodyPr wrap="none" lIns="90181" tIns="46761" rIns="90181" bIns="46761">
                <a:spAutoFit/>
              </a:bodyPr>
              <a:lstStyle/>
              <a:p>
                <a:endParaRPr lang="en-US"/>
              </a:p>
            </p:txBody>
          </p:sp>
          <p:sp>
            <p:nvSpPr>
              <p:cNvPr id="18771" name="Line 203"/>
              <p:cNvSpPr>
                <a:spLocks noChangeShapeType="1"/>
              </p:cNvSpPr>
              <p:nvPr/>
            </p:nvSpPr>
            <p:spPr bwMode="auto">
              <a:xfrm flipH="1" flipV="1">
                <a:off x="4542" y="3388"/>
                <a:ext cx="17" cy="17"/>
              </a:xfrm>
              <a:prstGeom prst="line">
                <a:avLst/>
              </a:prstGeom>
              <a:noFill/>
              <a:ln w="12700">
                <a:solidFill>
                  <a:srgbClr val="7D00FF"/>
                </a:solidFill>
                <a:round/>
                <a:headEnd/>
                <a:tailEnd/>
              </a:ln>
            </p:spPr>
            <p:txBody>
              <a:bodyPr wrap="none" lIns="90181" tIns="46761" rIns="90181" bIns="46761">
                <a:spAutoFit/>
              </a:bodyPr>
              <a:lstStyle/>
              <a:p>
                <a:endParaRPr lang="en-US"/>
              </a:p>
            </p:txBody>
          </p:sp>
          <p:sp>
            <p:nvSpPr>
              <p:cNvPr id="18772" name="Line 204"/>
              <p:cNvSpPr>
                <a:spLocks noChangeShapeType="1"/>
              </p:cNvSpPr>
              <p:nvPr/>
            </p:nvSpPr>
            <p:spPr bwMode="auto">
              <a:xfrm flipH="1">
                <a:off x="4533" y="3392"/>
                <a:ext cx="17" cy="2"/>
              </a:xfrm>
              <a:prstGeom prst="line">
                <a:avLst/>
              </a:prstGeom>
              <a:noFill/>
              <a:ln w="12700">
                <a:solidFill>
                  <a:srgbClr val="7D00FF"/>
                </a:solidFill>
                <a:round/>
                <a:headEnd/>
                <a:tailEnd/>
              </a:ln>
            </p:spPr>
            <p:txBody>
              <a:bodyPr wrap="none" lIns="90181" tIns="46761" rIns="90181" bIns="46761">
                <a:spAutoFit/>
              </a:bodyPr>
              <a:lstStyle/>
              <a:p>
                <a:endParaRPr lang="en-US"/>
              </a:p>
            </p:txBody>
          </p:sp>
          <p:sp>
            <p:nvSpPr>
              <p:cNvPr id="18773" name="Line 205"/>
              <p:cNvSpPr>
                <a:spLocks noChangeShapeType="1"/>
              </p:cNvSpPr>
              <p:nvPr/>
            </p:nvSpPr>
            <p:spPr bwMode="auto">
              <a:xfrm flipH="1">
                <a:off x="4525" y="3394"/>
                <a:ext cx="16" cy="4"/>
              </a:xfrm>
              <a:prstGeom prst="line">
                <a:avLst/>
              </a:prstGeom>
              <a:noFill/>
              <a:ln w="12700">
                <a:solidFill>
                  <a:srgbClr val="7D00FF"/>
                </a:solidFill>
                <a:round/>
                <a:headEnd/>
                <a:tailEnd/>
              </a:ln>
            </p:spPr>
            <p:txBody>
              <a:bodyPr wrap="none" lIns="90181" tIns="46761" rIns="90181" bIns="46761">
                <a:spAutoFit/>
              </a:bodyPr>
              <a:lstStyle/>
              <a:p>
                <a:endParaRPr lang="en-US"/>
              </a:p>
            </p:txBody>
          </p:sp>
          <p:sp>
            <p:nvSpPr>
              <p:cNvPr id="18774" name="Line 206"/>
              <p:cNvSpPr>
                <a:spLocks noChangeShapeType="1"/>
              </p:cNvSpPr>
              <p:nvPr/>
            </p:nvSpPr>
            <p:spPr bwMode="auto">
              <a:xfrm flipH="1">
                <a:off x="4517" y="3398"/>
                <a:ext cx="16" cy="3"/>
              </a:xfrm>
              <a:prstGeom prst="line">
                <a:avLst/>
              </a:prstGeom>
              <a:noFill/>
              <a:ln w="12700">
                <a:solidFill>
                  <a:srgbClr val="7D00FF"/>
                </a:solidFill>
                <a:round/>
                <a:headEnd/>
                <a:tailEnd/>
              </a:ln>
            </p:spPr>
            <p:txBody>
              <a:bodyPr wrap="none" lIns="90181" tIns="46761" rIns="90181" bIns="46761">
                <a:spAutoFit/>
              </a:bodyPr>
              <a:lstStyle/>
              <a:p>
                <a:endParaRPr lang="en-US"/>
              </a:p>
            </p:txBody>
          </p:sp>
          <p:sp>
            <p:nvSpPr>
              <p:cNvPr id="18775" name="Line 207"/>
              <p:cNvSpPr>
                <a:spLocks noChangeShapeType="1"/>
              </p:cNvSpPr>
              <p:nvPr/>
            </p:nvSpPr>
            <p:spPr bwMode="auto">
              <a:xfrm flipH="1" flipV="1">
                <a:off x="4508" y="3390"/>
                <a:ext cx="17" cy="15"/>
              </a:xfrm>
              <a:prstGeom prst="line">
                <a:avLst/>
              </a:prstGeom>
              <a:noFill/>
              <a:ln w="12700">
                <a:solidFill>
                  <a:srgbClr val="7D00FF"/>
                </a:solidFill>
                <a:round/>
                <a:headEnd/>
                <a:tailEnd/>
              </a:ln>
            </p:spPr>
            <p:txBody>
              <a:bodyPr wrap="none" lIns="90181" tIns="46761" rIns="90181" bIns="46761">
                <a:spAutoFit/>
              </a:bodyPr>
              <a:lstStyle/>
              <a:p>
                <a:endParaRPr lang="en-US"/>
              </a:p>
            </p:txBody>
          </p:sp>
          <p:sp>
            <p:nvSpPr>
              <p:cNvPr id="18776" name="Line 208"/>
              <p:cNvSpPr>
                <a:spLocks noChangeShapeType="1"/>
              </p:cNvSpPr>
              <p:nvPr/>
            </p:nvSpPr>
            <p:spPr bwMode="auto">
              <a:xfrm flipH="1">
                <a:off x="4498" y="3394"/>
                <a:ext cx="18" cy="3"/>
              </a:xfrm>
              <a:prstGeom prst="line">
                <a:avLst/>
              </a:prstGeom>
              <a:noFill/>
              <a:ln w="12700">
                <a:solidFill>
                  <a:srgbClr val="7D00FF"/>
                </a:solidFill>
                <a:round/>
                <a:headEnd/>
                <a:tailEnd/>
              </a:ln>
            </p:spPr>
            <p:txBody>
              <a:bodyPr wrap="none" lIns="90181" tIns="46761" rIns="90181" bIns="46761">
                <a:spAutoFit/>
              </a:bodyPr>
              <a:lstStyle/>
              <a:p>
                <a:endParaRPr lang="en-US"/>
              </a:p>
            </p:txBody>
          </p:sp>
          <p:sp>
            <p:nvSpPr>
              <p:cNvPr id="18777" name="Line 209"/>
              <p:cNvSpPr>
                <a:spLocks noChangeShapeType="1"/>
              </p:cNvSpPr>
              <p:nvPr/>
            </p:nvSpPr>
            <p:spPr bwMode="auto">
              <a:xfrm flipH="1">
                <a:off x="4490" y="3397"/>
                <a:ext cx="16" cy="4"/>
              </a:xfrm>
              <a:prstGeom prst="line">
                <a:avLst/>
              </a:prstGeom>
              <a:noFill/>
              <a:ln w="12700">
                <a:solidFill>
                  <a:srgbClr val="7D00FF"/>
                </a:solidFill>
                <a:round/>
                <a:headEnd/>
                <a:tailEnd/>
              </a:ln>
            </p:spPr>
            <p:txBody>
              <a:bodyPr wrap="none" lIns="90181" tIns="46761" rIns="90181" bIns="46761">
                <a:spAutoFit/>
              </a:bodyPr>
              <a:lstStyle/>
              <a:p>
                <a:endParaRPr lang="en-US"/>
              </a:p>
            </p:txBody>
          </p:sp>
          <p:sp>
            <p:nvSpPr>
              <p:cNvPr id="18778" name="Line 210"/>
              <p:cNvSpPr>
                <a:spLocks noChangeShapeType="1"/>
              </p:cNvSpPr>
              <p:nvPr/>
            </p:nvSpPr>
            <p:spPr bwMode="auto">
              <a:xfrm flipH="1">
                <a:off x="4481" y="3401"/>
                <a:ext cx="17" cy="0"/>
              </a:xfrm>
              <a:prstGeom prst="line">
                <a:avLst/>
              </a:prstGeom>
              <a:noFill/>
              <a:ln w="12700">
                <a:solidFill>
                  <a:srgbClr val="7D00FF"/>
                </a:solidFill>
                <a:round/>
                <a:headEnd/>
                <a:tailEnd/>
              </a:ln>
            </p:spPr>
            <p:txBody>
              <a:bodyPr wrap="none" lIns="90181" tIns="46761" rIns="90181" bIns="46761">
                <a:spAutoFit/>
              </a:bodyPr>
              <a:lstStyle/>
              <a:p>
                <a:endParaRPr lang="en-US"/>
              </a:p>
            </p:txBody>
          </p:sp>
          <p:sp>
            <p:nvSpPr>
              <p:cNvPr id="18779" name="Line 211"/>
              <p:cNvSpPr>
                <a:spLocks noChangeShapeType="1"/>
              </p:cNvSpPr>
              <p:nvPr/>
            </p:nvSpPr>
            <p:spPr bwMode="auto">
              <a:xfrm flipH="1">
                <a:off x="4473" y="3401"/>
                <a:ext cx="16" cy="0"/>
              </a:xfrm>
              <a:prstGeom prst="line">
                <a:avLst/>
              </a:prstGeom>
              <a:noFill/>
              <a:ln w="12700">
                <a:solidFill>
                  <a:srgbClr val="7D00FF"/>
                </a:solidFill>
                <a:round/>
                <a:headEnd/>
                <a:tailEnd/>
              </a:ln>
            </p:spPr>
            <p:txBody>
              <a:bodyPr wrap="none" lIns="90181" tIns="46761" rIns="90181" bIns="46761">
                <a:spAutoFit/>
              </a:bodyPr>
              <a:lstStyle/>
              <a:p>
                <a:endParaRPr lang="en-US"/>
              </a:p>
            </p:txBody>
          </p:sp>
          <p:sp>
            <p:nvSpPr>
              <p:cNvPr id="18780" name="Line 212"/>
              <p:cNvSpPr>
                <a:spLocks noChangeShapeType="1"/>
              </p:cNvSpPr>
              <p:nvPr/>
            </p:nvSpPr>
            <p:spPr bwMode="auto">
              <a:xfrm flipH="1" flipV="1">
                <a:off x="4465" y="3394"/>
                <a:ext cx="16" cy="11"/>
              </a:xfrm>
              <a:prstGeom prst="line">
                <a:avLst/>
              </a:prstGeom>
              <a:noFill/>
              <a:ln w="12700">
                <a:solidFill>
                  <a:srgbClr val="7D00FF"/>
                </a:solidFill>
                <a:round/>
                <a:headEnd/>
                <a:tailEnd/>
              </a:ln>
            </p:spPr>
            <p:txBody>
              <a:bodyPr wrap="none" lIns="90181" tIns="46761" rIns="90181" bIns="46761">
                <a:spAutoFit/>
              </a:bodyPr>
              <a:lstStyle/>
              <a:p>
                <a:endParaRPr lang="en-US"/>
              </a:p>
            </p:txBody>
          </p:sp>
          <p:sp>
            <p:nvSpPr>
              <p:cNvPr id="18781" name="Line 213"/>
              <p:cNvSpPr>
                <a:spLocks noChangeShapeType="1"/>
              </p:cNvSpPr>
              <p:nvPr/>
            </p:nvSpPr>
            <p:spPr bwMode="auto">
              <a:xfrm flipH="1">
                <a:off x="4455" y="3398"/>
                <a:ext cx="18" cy="4"/>
              </a:xfrm>
              <a:prstGeom prst="line">
                <a:avLst/>
              </a:prstGeom>
              <a:noFill/>
              <a:ln w="12700">
                <a:solidFill>
                  <a:srgbClr val="7D00FF"/>
                </a:solidFill>
                <a:round/>
                <a:headEnd/>
                <a:tailEnd/>
              </a:ln>
            </p:spPr>
            <p:txBody>
              <a:bodyPr wrap="none" lIns="90181" tIns="46761" rIns="90181" bIns="46761">
                <a:spAutoFit/>
              </a:bodyPr>
              <a:lstStyle/>
              <a:p>
                <a:endParaRPr lang="en-US"/>
              </a:p>
            </p:txBody>
          </p:sp>
          <p:sp>
            <p:nvSpPr>
              <p:cNvPr id="18782" name="Line 214"/>
              <p:cNvSpPr>
                <a:spLocks noChangeShapeType="1"/>
              </p:cNvSpPr>
              <p:nvPr/>
            </p:nvSpPr>
            <p:spPr bwMode="auto">
              <a:xfrm flipH="1" flipV="1">
                <a:off x="4447" y="3394"/>
                <a:ext cx="16" cy="12"/>
              </a:xfrm>
              <a:prstGeom prst="line">
                <a:avLst/>
              </a:prstGeom>
              <a:noFill/>
              <a:ln w="12700">
                <a:solidFill>
                  <a:srgbClr val="7D00FF"/>
                </a:solidFill>
                <a:round/>
                <a:headEnd/>
                <a:tailEnd/>
              </a:ln>
            </p:spPr>
            <p:txBody>
              <a:bodyPr wrap="none" lIns="90181" tIns="46761" rIns="90181" bIns="46761">
                <a:spAutoFit/>
              </a:bodyPr>
              <a:lstStyle/>
              <a:p>
                <a:endParaRPr lang="en-US"/>
              </a:p>
            </p:txBody>
          </p:sp>
          <p:sp>
            <p:nvSpPr>
              <p:cNvPr id="18783" name="Line 215"/>
              <p:cNvSpPr>
                <a:spLocks noChangeShapeType="1"/>
              </p:cNvSpPr>
              <p:nvPr/>
            </p:nvSpPr>
            <p:spPr bwMode="auto">
              <a:xfrm flipH="1" flipV="1">
                <a:off x="4439" y="3393"/>
                <a:ext cx="16" cy="9"/>
              </a:xfrm>
              <a:prstGeom prst="line">
                <a:avLst/>
              </a:prstGeom>
              <a:noFill/>
              <a:ln w="12700">
                <a:solidFill>
                  <a:srgbClr val="7D00FF"/>
                </a:solidFill>
                <a:round/>
                <a:headEnd/>
                <a:tailEnd/>
              </a:ln>
            </p:spPr>
            <p:txBody>
              <a:bodyPr wrap="none" lIns="90181" tIns="46761" rIns="90181" bIns="46761">
                <a:spAutoFit/>
              </a:bodyPr>
              <a:lstStyle/>
              <a:p>
                <a:endParaRPr lang="en-US"/>
              </a:p>
            </p:txBody>
          </p:sp>
          <p:sp>
            <p:nvSpPr>
              <p:cNvPr id="18784" name="Line 216"/>
              <p:cNvSpPr>
                <a:spLocks noChangeShapeType="1"/>
              </p:cNvSpPr>
              <p:nvPr/>
            </p:nvSpPr>
            <p:spPr bwMode="auto">
              <a:xfrm flipH="1" flipV="1">
                <a:off x="4429" y="3390"/>
                <a:ext cx="18" cy="11"/>
              </a:xfrm>
              <a:prstGeom prst="line">
                <a:avLst/>
              </a:prstGeom>
              <a:noFill/>
              <a:ln w="12700">
                <a:solidFill>
                  <a:srgbClr val="7D00FF"/>
                </a:solidFill>
                <a:round/>
                <a:headEnd/>
                <a:tailEnd/>
              </a:ln>
            </p:spPr>
            <p:txBody>
              <a:bodyPr wrap="none" lIns="90181" tIns="46761" rIns="90181" bIns="46761">
                <a:spAutoFit/>
              </a:bodyPr>
              <a:lstStyle/>
              <a:p>
                <a:endParaRPr lang="en-US"/>
              </a:p>
            </p:txBody>
          </p:sp>
          <p:sp>
            <p:nvSpPr>
              <p:cNvPr id="18785" name="Line 217"/>
              <p:cNvSpPr>
                <a:spLocks noChangeShapeType="1"/>
              </p:cNvSpPr>
              <p:nvPr/>
            </p:nvSpPr>
            <p:spPr bwMode="auto">
              <a:xfrm flipH="1">
                <a:off x="4421" y="3394"/>
                <a:ext cx="16" cy="0"/>
              </a:xfrm>
              <a:prstGeom prst="line">
                <a:avLst/>
              </a:prstGeom>
              <a:noFill/>
              <a:ln w="12700">
                <a:solidFill>
                  <a:srgbClr val="7D00FF"/>
                </a:solidFill>
                <a:round/>
                <a:headEnd/>
                <a:tailEnd/>
              </a:ln>
            </p:spPr>
            <p:txBody>
              <a:bodyPr wrap="none" lIns="90181" tIns="46761" rIns="90181" bIns="46761">
                <a:spAutoFit/>
              </a:bodyPr>
              <a:lstStyle/>
              <a:p>
                <a:endParaRPr lang="en-US"/>
              </a:p>
            </p:txBody>
          </p:sp>
          <p:sp>
            <p:nvSpPr>
              <p:cNvPr id="18786" name="Line 218"/>
              <p:cNvSpPr>
                <a:spLocks noChangeShapeType="1"/>
              </p:cNvSpPr>
              <p:nvPr/>
            </p:nvSpPr>
            <p:spPr bwMode="auto">
              <a:xfrm flipH="1">
                <a:off x="4412" y="3394"/>
                <a:ext cx="17" cy="7"/>
              </a:xfrm>
              <a:prstGeom prst="line">
                <a:avLst/>
              </a:prstGeom>
              <a:noFill/>
              <a:ln w="12700">
                <a:solidFill>
                  <a:srgbClr val="7D00FF"/>
                </a:solidFill>
                <a:round/>
                <a:headEnd/>
                <a:tailEnd/>
              </a:ln>
            </p:spPr>
            <p:txBody>
              <a:bodyPr wrap="none" lIns="90181" tIns="46761" rIns="90181" bIns="46761">
                <a:spAutoFit/>
              </a:bodyPr>
              <a:lstStyle/>
              <a:p>
                <a:endParaRPr lang="en-US"/>
              </a:p>
            </p:txBody>
          </p:sp>
          <p:sp>
            <p:nvSpPr>
              <p:cNvPr id="18787" name="Line 219"/>
              <p:cNvSpPr>
                <a:spLocks noChangeShapeType="1"/>
              </p:cNvSpPr>
              <p:nvPr/>
            </p:nvSpPr>
            <p:spPr bwMode="auto">
              <a:xfrm flipH="1">
                <a:off x="4329" y="3401"/>
                <a:ext cx="91" cy="0"/>
              </a:xfrm>
              <a:prstGeom prst="line">
                <a:avLst/>
              </a:prstGeom>
              <a:noFill/>
              <a:ln w="12700">
                <a:solidFill>
                  <a:srgbClr val="7D00FF"/>
                </a:solidFill>
                <a:round/>
                <a:headEnd/>
                <a:tailEnd/>
              </a:ln>
            </p:spPr>
            <p:txBody>
              <a:bodyPr wrap="none" lIns="90181" tIns="46761" rIns="90181" bIns="46761">
                <a:spAutoFit/>
              </a:bodyPr>
              <a:lstStyle/>
              <a:p>
                <a:endParaRPr lang="en-US"/>
              </a:p>
            </p:txBody>
          </p:sp>
          <p:sp>
            <p:nvSpPr>
              <p:cNvPr id="18788" name="Line 220"/>
              <p:cNvSpPr>
                <a:spLocks noChangeShapeType="1"/>
              </p:cNvSpPr>
              <p:nvPr/>
            </p:nvSpPr>
            <p:spPr bwMode="auto">
              <a:xfrm flipH="1" flipV="1">
                <a:off x="4306" y="3391"/>
                <a:ext cx="31" cy="14"/>
              </a:xfrm>
              <a:prstGeom prst="line">
                <a:avLst/>
              </a:prstGeom>
              <a:noFill/>
              <a:ln w="12700">
                <a:solidFill>
                  <a:srgbClr val="7D00FF"/>
                </a:solidFill>
                <a:round/>
                <a:headEnd/>
                <a:tailEnd/>
              </a:ln>
            </p:spPr>
            <p:txBody>
              <a:bodyPr wrap="none" lIns="90181" tIns="46761" rIns="90181" bIns="46761">
                <a:spAutoFit/>
              </a:bodyPr>
              <a:lstStyle/>
              <a:p>
                <a:endParaRPr lang="en-US"/>
              </a:p>
            </p:txBody>
          </p:sp>
          <p:sp>
            <p:nvSpPr>
              <p:cNvPr id="18789" name="Line 221"/>
              <p:cNvSpPr>
                <a:spLocks noChangeShapeType="1"/>
              </p:cNvSpPr>
              <p:nvPr/>
            </p:nvSpPr>
            <p:spPr bwMode="auto">
              <a:xfrm flipH="1" flipV="1">
                <a:off x="4284" y="3388"/>
                <a:ext cx="30" cy="11"/>
              </a:xfrm>
              <a:prstGeom prst="line">
                <a:avLst/>
              </a:prstGeom>
              <a:noFill/>
              <a:ln w="12700">
                <a:solidFill>
                  <a:srgbClr val="7D00FF"/>
                </a:solidFill>
                <a:round/>
                <a:headEnd/>
                <a:tailEnd/>
              </a:ln>
            </p:spPr>
            <p:txBody>
              <a:bodyPr wrap="none" lIns="90181" tIns="46761" rIns="90181" bIns="46761">
                <a:spAutoFit/>
              </a:bodyPr>
              <a:lstStyle/>
              <a:p>
                <a:endParaRPr lang="en-US"/>
              </a:p>
            </p:txBody>
          </p:sp>
          <p:sp>
            <p:nvSpPr>
              <p:cNvPr id="18790" name="Line 222"/>
              <p:cNvSpPr>
                <a:spLocks noChangeShapeType="1"/>
              </p:cNvSpPr>
              <p:nvPr/>
            </p:nvSpPr>
            <p:spPr bwMode="auto">
              <a:xfrm flipH="1">
                <a:off x="4263" y="3396"/>
                <a:ext cx="29" cy="4"/>
              </a:xfrm>
              <a:prstGeom prst="line">
                <a:avLst/>
              </a:prstGeom>
              <a:noFill/>
              <a:ln w="12700">
                <a:solidFill>
                  <a:srgbClr val="7D00FF"/>
                </a:solidFill>
                <a:round/>
                <a:headEnd/>
                <a:tailEnd/>
              </a:ln>
            </p:spPr>
            <p:txBody>
              <a:bodyPr wrap="none" lIns="90181" tIns="46761" rIns="90181" bIns="46761">
                <a:spAutoFit/>
              </a:bodyPr>
              <a:lstStyle/>
              <a:p>
                <a:endParaRPr lang="en-US"/>
              </a:p>
            </p:txBody>
          </p:sp>
          <p:sp>
            <p:nvSpPr>
              <p:cNvPr id="18791" name="Line 223"/>
              <p:cNvSpPr>
                <a:spLocks noChangeShapeType="1"/>
              </p:cNvSpPr>
              <p:nvPr/>
            </p:nvSpPr>
            <p:spPr bwMode="auto">
              <a:xfrm flipH="1" flipV="1">
                <a:off x="4241" y="3388"/>
                <a:ext cx="30" cy="20"/>
              </a:xfrm>
              <a:prstGeom prst="line">
                <a:avLst/>
              </a:prstGeom>
              <a:noFill/>
              <a:ln w="12700">
                <a:solidFill>
                  <a:srgbClr val="7D00FF"/>
                </a:solidFill>
                <a:round/>
                <a:headEnd/>
                <a:tailEnd/>
              </a:ln>
            </p:spPr>
            <p:txBody>
              <a:bodyPr wrap="none" lIns="90181" tIns="46761" rIns="90181" bIns="46761">
                <a:spAutoFit/>
              </a:bodyPr>
              <a:lstStyle/>
              <a:p>
                <a:endParaRPr lang="en-US"/>
              </a:p>
            </p:txBody>
          </p:sp>
          <p:sp>
            <p:nvSpPr>
              <p:cNvPr id="18792" name="Line 224"/>
              <p:cNvSpPr>
                <a:spLocks noChangeShapeType="1"/>
              </p:cNvSpPr>
              <p:nvPr/>
            </p:nvSpPr>
            <p:spPr bwMode="auto">
              <a:xfrm flipH="1">
                <a:off x="5145" y="2985"/>
                <a:ext cx="18" cy="3"/>
              </a:xfrm>
              <a:prstGeom prst="line">
                <a:avLst/>
              </a:prstGeom>
              <a:noFill/>
              <a:ln w="12700">
                <a:solidFill>
                  <a:srgbClr val="FF7D00"/>
                </a:solidFill>
                <a:round/>
                <a:headEnd/>
                <a:tailEnd/>
              </a:ln>
            </p:spPr>
            <p:txBody>
              <a:bodyPr wrap="none" lIns="90181" tIns="46761" rIns="90181" bIns="46761">
                <a:spAutoFit/>
              </a:bodyPr>
              <a:lstStyle/>
              <a:p>
                <a:endParaRPr lang="en-US"/>
              </a:p>
            </p:txBody>
          </p:sp>
          <p:sp>
            <p:nvSpPr>
              <p:cNvPr id="18793" name="Line 225"/>
              <p:cNvSpPr>
                <a:spLocks noChangeShapeType="1"/>
              </p:cNvSpPr>
              <p:nvPr/>
            </p:nvSpPr>
            <p:spPr bwMode="auto">
              <a:xfrm flipH="1" flipV="1">
                <a:off x="5137" y="2981"/>
                <a:ext cx="16" cy="15"/>
              </a:xfrm>
              <a:prstGeom prst="line">
                <a:avLst/>
              </a:prstGeom>
              <a:noFill/>
              <a:ln w="12700">
                <a:solidFill>
                  <a:srgbClr val="FF7D00"/>
                </a:solidFill>
                <a:round/>
                <a:headEnd/>
                <a:tailEnd/>
              </a:ln>
            </p:spPr>
            <p:txBody>
              <a:bodyPr wrap="none" lIns="90181" tIns="46761" rIns="90181" bIns="46761">
                <a:spAutoFit/>
              </a:bodyPr>
              <a:lstStyle/>
              <a:p>
                <a:endParaRPr lang="en-US"/>
              </a:p>
            </p:txBody>
          </p:sp>
          <p:sp>
            <p:nvSpPr>
              <p:cNvPr id="18794" name="Line 226"/>
              <p:cNvSpPr>
                <a:spLocks noChangeShapeType="1"/>
              </p:cNvSpPr>
              <p:nvPr/>
            </p:nvSpPr>
            <p:spPr bwMode="auto">
              <a:xfrm flipH="1">
                <a:off x="5128" y="2989"/>
                <a:ext cx="17" cy="6"/>
              </a:xfrm>
              <a:prstGeom prst="line">
                <a:avLst/>
              </a:prstGeom>
              <a:noFill/>
              <a:ln w="12700">
                <a:solidFill>
                  <a:srgbClr val="FF7D00"/>
                </a:solidFill>
                <a:round/>
                <a:headEnd/>
                <a:tailEnd/>
              </a:ln>
            </p:spPr>
            <p:txBody>
              <a:bodyPr wrap="none" lIns="90181" tIns="46761" rIns="90181" bIns="46761">
                <a:spAutoFit/>
              </a:bodyPr>
              <a:lstStyle/>
              <a:p>
                <a:endParaRPr lang="en-US"/>
              </a:p>
            </p:txBody>
          </p:sp>
          <p:sp>
            <p:nvSpPr>
              <p:cNvPr id="18795" name="Line 227"/>
              <p:cNvSpPr>
                <a:spLocks noChangeShapeType="1"/>
              </p:cNvSpPr>
              <p:nvPr/>
            </p:nvSpPr>
            <p:spPr bwMode="auto">
              <a:xfrm flipH="1" flipV="1">
                <a:off x="5119" y="2984"/>
                <a:ext cx="17" cy="19"/>
              </a:xfrm>
              <a:prstGeom prst="line">
                <a:avLst/>
              </a:prstGeom>
              <a:noFill/>
              <a:ln w="12700">
                <a:solidFill>
                  <a:srgbClr val="FF7D00"/>
                </a:solidFill>
                <a:round/>
                <a:headEnd/>
                <a:tailEnd/>
              </a:ln>
            </p:spPr>
            <p:txBody>
              <a:bodyPr wrap="none" lIns="90181" tIns="46761" rIns="90181" bIns="46761">
                <a:spAutoFit/>
              </a:bodyPr>
              <a:lstStyle/>
              <a:p>
                <a:endParaRPr lang="en-US"/>
              </a:p>
            </p:txBody>
          </p:sp>
          <p:sp>
            <p:nvSpPr>
              <p:cNvPr id="18796" name="Line 228"/>
              <p:cNvSpPr>
                <a:spLocks noChangeShapeType="1"/>
              </p:cNvSpPr>
              <p:nvPr/>
            </p:nvSpPr>
            <p:spPr bwMode="auto">
              <a:xfrm flipH="1" flipV="1">
                <a:off x="5110" y="2981"/>
                <a:ext cx="17" cy="11"/>
              </a:xfrm>
              <a:prstGeom prst="line">
                <a:avLst/>
              </a:prstGeom>
              <a:noFill/>
              <a:ln w="12700">
                <a:solidFill>
                  <a:srgbClr val="FF7D00"/>
                </a:solidFill>
                <a:round/>
                <a:headEnd/>
                <a:tailEnd/>
              </a:ln>
            </p:spPr>
            <p:txBody>
              <a:bodyPr wrap="none" lIns="90181" tIns="46761" rIns="90181" bIns="46761">
                <a:spAutoFit/>
              </a:bodyPr>
              <a:lstStyle/>
              <a:p>
                <a:endParaRPr lang="en-US"/>
              </a:p>
            </p:txBody>
          </p:sp>
          <p:sp>
            <p:nvSpPr>
              <p:cNvPr id="18797" name="Line 229"/>
              <p:cNvSpPr>
                <a:spLocks noChangeShapeType="1"/>
              </p:cNvSpPr>
              <p:nvPr/>
            </p:nvSpPr>
            <p:spPr bwMode="auto">
              <a:xfrm flipH="1">
                <a:off x="5102" y="2989"/>
                <a:ext cx="16" cy="9"/>
              </a:xfrm>
              <a:prstGeom prst="line">
                <a:avLst/>
              </a:prstGeom>
              <a:noFill/>
              <a:ln w="12700">
                <a:solidFill>
                  <a:srgbClr val="FF7D00"/>
                </a:solidFill>
                <a:round/>
                <a:headEnd/>
                <a:tailEnd/>
              </a:ln>
            </p:spPr>
            <p:txBody>
              <a:bodyPr wrap="none" lIns="90181" tIns="46761" rIns="90181" bIns="46761">
                <a:spAutoFit/>
              </a:bodyPr>
              <a:lstStyle/>
              <a:p>
                <a:endParaRPr lang="en-US"/>
              </a:p>
            </p:txBody>
          </p:sp>
          <p:sp>
            <p:nvSpPr>
              <p:cNvPr id="18798" name="Line 230"/>
              <p:cNvSpPr>
                <a:spLocks noChangeShapeType="1"/>
              </p:cNvSpPr>
              <p:nvPr/>
            </p:nvSpPr>
            <p:spPr bwMode="auto">
              <a:xfrm flipH="1" flipV="1">
                <a:off x="5093" y="2995"/>
                <a:ext cx="17" cy="11"/>
              </a:xfrm>
              <a:prstGeom prst="line">
                <a:avLst/>
              </a:prstGeom>
              <a:noFill/>
              <a:ln w="12700">
                <a:solidFill>
                  <a:srgbClr val="FF7D00"/>
                </a:solidFill>
                <a:round/>
                <a:headEnd/>
                <a:tailEnd/>
              </a:ln>
            </p:spPr>
            <p:txBody>
              <a:bodyPr wrap="none" lIns="90181" tIns="46761" rIns="90181" bIns="46761">
                <a:spAutoFit/>
              </a:bodyPr>
              <a:lstStyle/>
              <a:p>
                <a:endParaRPr lang="en-US"/>
              </a:p>
            </p:txBody>
          </p:sp>
          <p:sp>
            <p:nvSpPr>
              <p:cNvPr id="18799" name="Line 231"/>
              <p:cNvSpPr>
                <a:spLocks noChangeShapeType="1"/>
              </p:cNvSpPr>
              <p:nvPr/>
            </p:nvSpPr>
            <p:spPr bwMode="auto">
              <a:xfrm flipH="1" flipV="1">
                <a:off x="5085" y="2982"/>
                <a:ext cx="16" cy="21"/>
              </a:xfrm>
              <a:prstGeom prst="line">
                <a:avLst/>
              </a:prstGeom>
              <a:noFill/>
              <a:ln w="12700">
                <a:solidFill>
                  <a:srgbClr val="FF7D00"/>
                </a:solidFill>
                <a:round/>
                <a:headEnd/>
                <a:tailEnd/>
              </a:ln>
            </p:spPr>
            <p:txBody>
              <a:bodyPr wrap="none" lIns="90181" tIns="46761" rIns="90181" bIns="46761">
                <a:spAutoFit/>
              </a:bodyPr>
              <a:lstStyle/>
              <a:p>
                <a:endParaRPr lang="en-US"/>
              </a:p>
            </p:txBody>
          </p:sp>
          <p:sp>
            <p:nvSpPr>
              <p:cNvPr id="18800" name="Line 232"/>
              <p:cNvSpPr>
                <a:spLocks noChangeShapeType="1"/>
              </p:cNvSpPr>
              <p:nvPr/>
            </p:nvSpPr>
            <p:spPr bwMode="auto">
              <a:xfrm flipH="1">
                <a:off x="5075" y="2990"/>
                <a:ext cx="18" cy="1"/>
              </a:xfrm>
              <a:prstGeom prst="line">
                <a:avLst/>
              </a:prstGeom>
              <a:noFill/>
              <a:ln w="12700">
                <a:solidFill>
                  <a:srgbClr val="FF7D00"/>
                </a:solidFill>
                <a:round/>
                <a:headEnd/>
                <a:tailEnd/>
              </a:ln>
            </p:spPr>
            <p:txBody>
              <a:bodyPr wrap="none" lIns="90181" tIns="46761" rIns="90181" bIns="46761">
                <a:spAutoFit/>
              </a:bodyPr>
              <a:lstStyle/>
              <a:p>
                <a:endParaRPr lang="en-US"/>
              </a:p>
            </p:txBody>
          </p:sp>
          <p:sp>
            <p:nvSpPr>
              <p:cNvPr id="18801" name="Line 233"/>
              <p:cNvSpPr>
                <a:spLocks noChangeShapeType="1"/>
              </p:cNvSpPr>
              <p:nvPr/>
            </p:nvSpPr>
            <p:spPr bwMode="auto">
              <a:xfrm flipH="1" flipV="1">
                <a:off x="5067" y="2982"/>
                <a:ext cx="16" cy="17"/>
              </a:xfrm>
              <a:prstGeom prst="line">
                <a:avLst/>
              </a:prstGeom>
              <a:noFill/>
              <a:ln w="12700">
                <a:solidFill>
                  <a:srgbClr val="FF7D00"/>
                </a:solidFill>
                <a:round/>
                <a:headEnd/>
                <a:tailEnd/>
              </a:ln>
            </p:spPr>
            <p:txBody>
              <a:bodyPr wrap="none" lIns="90181" tIns="46761" rIns="90181" bIns="46761">
                <a:spAutoFit/>
              </a:bodyPr>
              <a:lstStyle/>
              <a:p>
                <a:endParaRPr lang="en-US"/>
              </a:p>
            </p:txBody>
          </p:sp>
          <p:sp>
            <p:nvSpPr>
              <p:cNvPr id="18802" name="Line 234"/>
              <p:cNvSpPr>
                <a:spLocks noChangeShapeType="1"/>
              </p:cNvSpPr>
              <p:nvPr/>
            </p:nvSpPr>
            <p:spPr bwMode="auto">
              <a:xfrm flipH="1">
                <a:off x="5058" y="2990"/>
                <a:ext cx="17" cy="11"/>
              </a:xfrm>
              <a:prstGeom prst="line">
                <a:avLst/>
              </a:prstGeom>
              <a:noFill/>
              <a:ln w="12700">
                <a:solidFill>
                  <a:srgbClr val="FF7D00"/>
                </a:solidFill>
                <a:round/>
                <a:headEnd/>
                <a:tailEnd/>
              </a:ln>
            </p:spPr>
            <p:txBody>
              <a:bodyPr wrap="none" lIns="90181" tIns="46761" rIns="90181" bIns="46761">
                <a:spAutoFit/>
              </a:bodyPr>
              <a:lstStyle/>
              <a:p>
                <a:endParaRPr lang="en-US"/>
              </a:p>
            </p:txBody>
          </p:sp>
          <p:sp>
            <p:nvSpPr>
              <p:cNvPr id="18803" name="Line 235"/>
              <p:cNvSpPr>
                <a:spLocks noChangeShapeType="1"/>
              </p:cNvSpPr>
              <p:nvPr/>
            </p:nvSpPr>
            <p:spPr bwMode="auto">
              <a:xfrm flipH="1" flipV="1">
                <a:off x="5049" y="2981"/>
                <a:ext cx="17" cy="28"/>
              </a:xfrm>
              <a:prstGeom prst="line">
                <a:avLst/>
              </a:prstGeom>
              <a:noFill/>
              <a:ln w="12700">
                <a:solidFill>
                  <a:srgbClr val="FF7D00"/>
                </a:solidFill>
                <a:round/>
                <a:headEnd/>
                <a:tailEnd/>
              </a:ln>
            </p:spPr>
            <p:txBody>
              <a:bodyPr wrap="none" lIns="90181" tIns="46761" rIns="90181" bIns="46761">
                <a:spAutoFit/>
              </a:bodyPr>
              <a:lstStyle/>
              <a:p>
                <a:endParaRPr lang="en-US"/>
              </a:p>
            </p:txBody>
          </p:sp>
          <p:sp>
            <p:nvSpPr>
              <p:cNvPr id="18804" name="Line 236"/>
              <p:cNvSpPr>
                <a:spLocks noChangeShapeType="1"/>
              </p:cNvSpPr>
              <p:nvPr/>
            </p:nvSpPr>
            <p:spPr bwMode="auto">
              <a:xfrm flipH="1">
                <a:off x="5041" y="2989"/>
                <a:ext cx="16" cy="22"/>
              </a:xfrm>
              <a:prstGeom prst="line">
                <a:avLst/>
              </a:prstGeom>
              <a:noFill/>
              <a:ln w="12700">
                <a:solidFill>
                  <a:srgbClr val="FF7D00"/>
                </a:solidFill>
                <a:round/>
                <a:headEnd/>
                <a:tailEnd/>
              </a:ln>
            </p:spPr>
            <p:txBody>
              <a:bodyPr wrap="none" lIns="90181" tIns="46761" rIns="90181" bIns="46761">
                <a:spAutoFit/>
              </a:bodyPr>
              <a:lstStyle/>
              <a:p>
                <a:endParaRPr lang="en-US"/>
              </a:p>
            </p:txBody>
          </p:sp>
          <p:sp>
            <p:nvSpPr>
              <p:cNvPr id="18805" name="Line 237"/>
              <p:cNvSpPr>
                <a:spLocks noChangeShapeType="1"/>
              </p:cNvSpPr>
              <p:nvPr/>
            </p:nvSpPr>
            <p:spPr bwMode="auto">
              <a:xfrm flipH="1" flipV="1">
                <a:off x="5032" y="3001"/>
                <a:ext cx="17" cy="18"/>
              </a:xfrm>
              <a:prstGeom prst="line">
                <a:avLst/>
              </a:prstGeom>
              <a:noFill/>
              <a:ln w="12700">
                <a:solidFill>
                  <a:srgbClr val="FF7D00"/>
                </a:solidFill>
                <a:round/>
                <a:headEnd/>
                <a:tailEnd/>
              </a:ln>
            </p:spPr>
            <p:txBody>
              <a:bodyPr wrap="none" lIns="90181" tIns="46761" rIns="90181" bIns="46761">
                <a:spAutoFit/>
              </a:bodyPr>
              <a:lstStyle/>
              <a:p>
                <a:endParaRPr lang="en-US"/>
              </a:p>
            </p:txBody>
          </p:sp>
          <p:sp>
            <p:nvSpPr>
              <p:cNvPr id="18806" name="Line 238"/>
              <p:cNvSpPr>
                <a:spLocks noChangeShapeType="1"/>
              </p:cNvSpPr>
              <p:nvPr/>
            </p:nvSpPr>
            <p:spPr bwMode="auto">
              <a:xfrm flipH="1">
                <a:off x="5024" y="3005"/>
                <a:ext cx="16" cy="0"/>
              </a:xfrm>
              <a:prstGeom prst="line">
                <a:avLst/>
              </a:prstGeom>
              <a:noFill/>
              <a:ln w="12700">
                <a:solidFill>
                  <a:srgbClr val="FF7D00"/>
                </a:solidFill>
                <a:round/>
                <a:headEnd/>
                <a:tailEnd/>
              </a:ln>
            </p:spPr>
            <p:txBody>
              <a:bodyPr wrap="none" lIns="90181" tIns="46761" rIns="90181" bIns="46761">
                <a:spAutoFit/>
              </a:bodyPr>
              <a:lstStyle/>
              <a:p>
                <a:endParaRPr lang="en-US"/>
              </a:p>
            </p:txBody>
          </p:sp>
          <p:sp>
            <p:nvSpPr>
              <p:cNvPr id="18807" name="Line 239"/>
              <p:cNvSpPr>
                <a:spLocks noChangeShapeType="1"/>
              </p:cNvSpPr>
              <p:nvPr/>
            </p:nvSpPr>
            <p:spPr bwMode="auto">
              <a:xfrm flipH="1">
                <a:off x="5015" y="3009"/>
                <a:ext cx="17" cy="7"/>
              </a:xfrm>
              <a:prstGeom prst="line">
                <a:avLst/>
              </a:prstGeom>
              <a:noFill/>
              <a:ln w="12700">
                <a:solidFill>
                  <a:srgbClr val="FF7D00"/>
                </a:solidFill>
                <a:round/>
                <a:headEnd/>
                <a:tailEnd/>
              </a:ln>
            </p:spPr>
            <p:txBody>
              <a:bodyPr wrap="none" lIns="90181" tIns="46761" rIns="90181" bIns="46761">
                <a:spAutoFit/>
              </a:bodyPr>
              <a:lstStyle/>
              <a:p>
                <a:endParaRPr lang="en-US"/>
              </a:p>
            </p:txBody>
          </p:sp>
          <p:sp>
            <p:nvSpPr>
              <p:cNvPr id="18808" name="Line 240"/>
              <p:cNvSpPr>
                <a:spLocks noChangeShapeType="1"/>
              </p:cNvSpPr>
              <p:nvPr/>
            </p:nvSpPr>
            <p:spPr bwMode="auto">
              <a:xfrm flipH="1" flipV="1">
                <a:off x="5006" y="3010"/>
                <a:ext cx="17" cy="14"/>
              </a:xfrm>
              <a:prstGeom prst="line">
                <a:avLst/>
              </a:prstGeom>
              <a:noFill/>
              <a:ln w="12700">
                <a:solidFill>
                  <a:srgbClr val="FF7D00"/>
                </a:solidFill>
                <a:round/>
                <a:headEnd/>
                <a:tailEnd/>
              </a:ln>
            </p:spPr>
            <p:txBody>
              <a:bodyPr wrap="none" lIns="90181" tIns="46761" rIns="90181" bIns="46761">
                <a:spAutoFit/>
              </a:bodyPr>
              <a:lstStyle/>
              <a:p>
                <a:endParaRPr lang="en-US"/>
              </a:p>
            </p:txBody>
          </p:sp>
          <p:sp>
            <p:nvSpPr>
              <p:cNvPr id="18809" name="Line 241"/>
              <p:cNvSpPr>
                <a:spLocks noChangeShapeType="1"/>
              </p:cNvSpPr>
              <p:nvPr/>
            </p:nvSpPr>
            <p:spPr bwMode="auto">
              <a:xfrm flipH="1" flipV="1">
                <a:off x="4997" y="3003"/>
                <a:ext cx="17" cy="15"/>
              </a:xfrm>
              <a:prstGeom prst="line">
                <a:avLst/>
              </a:prstGeom>
              <a:noFill/>
              <a:ln w="12700">
                <a:solidFill>
                  <a:srgbClr val="FF7D00"/>
                </a:solidFill>
                <a:round/>
                <a:headEnd/>
                <a:tailEnd/>
              </a:ln>
            </p:spPr>
            <p:txBody>
              <a:bodyPr wrap="none" lIns="90181" tIns="46761" rIns="90181" bIns="46761">
                <a:spAutoFit/>
              </a:bodyPr>
              <a:lstStyle/>
              <a:p>
                <a:endParaRPr lang="en-US"/>
              </a:p>
            </p:txBody>
          </p:sp>
          <p:sp>
            <p:nvSpPr>
              <p:cNvPr id="18810" name="Line 242"/>
              <p:cNvSpPr>
                <a:spLocks noChangeShapeType="1"/>
              </p:cNvSpPr>
              <p:nvPr/>
            </p:nvSpPr>
            <p:spPr bwMode="auto">
              <a:xfrm flipH="1">
                <a:off x="4989" y="3011"/>
                <a:ext cx="16" cy="14"/>
              </a:xfrm>
              <a:prstGeom prst="line">
                <a:avLst/>
              </a:prstGeom>
              <a:noFill/>
              <a:ln w="12700">
                <a:solidFill>
                  <a:srgbClr val="FF7D00"/>
                </a:solidFill>
                <a:round/>
                <a:headEnd/>
                <a:tailEnd/>
              </a:ln>
            </p:spPr>
            <p:txBody>
              <a:bodyPr wrap="none" lIns="90181" tIns="46761" rIns="90181" bIns="46761">
                <a:spAutoFit/>
              </a:bodyPr>
              <a:lstStyle/>
              <a:p>
                <a:endParaRPr lang="en-US"/>
              </a:p>
            </p:txBody>
          </p:sp>
          <p:sp>
            <p:nvSpPr>
              <p:cNvPr id="18811" name="Line 243"/>
              <p:cNvSpPr>
                <a:spLocks noChangeShapeType="1"/>
              </p:cNvSpPr>
              <p:nvPr/>
            </p:nvSpPr>
            <p:spPr bwMode="auto">
              <a:xfrm flipH="1" flipV="1">
                <a:off x="4980" y="3019"/>
                <a:ext cx="17" cy="14"/>
              </a:xfrm>
              <a:prstGeom prst="line">
                <a:avLst/>
              </a:prstGeom>
              <a:noFill/>
              <a:ln w="12700">
                <a:solidFill>
                  <a:srgbClr val="FF7D00"/>
                </a:solidFill>
                <a:round/>
                <a:headEnd/>
                <a:tailEnd/>
              </a:ln>
            </p:spPr>
            <p:txBody>
              <a:bodyPr wrap="none" lIns="90181" tIns="46761" rIns="90181" bIns="46761">
                <a:spAutoFit/>
              </a:bodyPr>
              <a:lstStyle/>
              <a:p>
                <a:endParaRPr lang="en-US"/>
              </a:p>
            </p:txBody>
          </p:sp>
          <p:sp>
            <p:nvSpPr>
              <p:cNvPr id="18812" name="Line 244"/>
              <p:cNvSpPr>
                <a:spLocks noChangeShapeType="1"/>
              </p:cNvSpPr>
              <p:nvPr/>
            </p:nvSpPr>
            <p:spPr bwMode="auto">
              <a:xfrm flipH="1" flipV="1">
                <a:off x="4971" y="3016"/>
                <a:ext cx="17" cy="11"/>
              </a:xfrm>
              <a:prstGeom prst="line">
                <a:avLst/>
              </a:prstGeom>
              <a:noFill/>
              <a:ln w="12700">
                <a:solidFill>
                  <a:srgbClr val="FF7D00"/>
                </a:solidFill>
                <a:round/>
                <a:headEnd/>
                <a:tailEnd/>
              </a:ln>
            </p:spPr>
            <p:txBody>
              <a:bodyPr wrap="none" lIns="90181" tIns="46761" rIns="90181" bIns="46761">
                <a:spAutoFit/>
              </a:bodyPr>
              <a:lstStyle/>
              <a:p>
                <a:endParaRPr lang="en-US"/>
              </a:p>
            </p:txBody>
          </p:sp>
          <p:sp>
            <p:nvSpPr>
              <p:cNvPr id="18813" name="Line 245"/>
              <p:cNvSpPr>
                <a:spLocks noChangeShapeType="1"/>
              </p:cNvSpPr>
              <p:nvPr/>
            </p:nvSpPr>
            <p:spPr bwMode="auto">
              <a:xfrm flipH="1" flipV="1">
                <a:off x="4961" y="2998"/>
                <a:ext cx="18" cy="26"/>
              </a:xfrm>
              <a:prstGeom prst="line">
                <a:avLst/>
              </a:prstGeom>
              <a:noFill/>
              <a:ln w="12700">
                <a:solidFill>
                  <a:srgbClr val="FF7D00"/>
                </a:solidFill>
                <a:round/>
                <a:headEnd/>
                <a:tailEnd/>
              </a:ln>
            </p:spPr>
            <p:txBody>
              <a:bodyPr wrap="none" lIns="90181" tIns="46761" rIns="90181" bIns="46761">
                <a:spAutoFit/>
              </a:bodyPr>
              <a:lstStyle/>
              <a:p>
                <a:endParaRPr lang="en-US"/>
              </a:p>
            </p:txBody>
          </p:sp>
          <p:sp>
            <p:nvSpPr>
              <p:cNvPr id="18814" name="Line 246"/>
              <p:cNvSpPr>
                <a:spLocks noChangeShapeType="1"/>
              </p:cNvSpPr>
              <p:nvPr/>
            </p:nvSpPr>
            <p:spPr bwMode="auto">
              <a:xfrm flipH="1">
                <a:off x="4953" y="3006"/>
                <a:ext cx="16" cy="7"/>
              </a:xfrm>
              <a:prstGeom prst="line">
                <a:avLst/>
              </a:prstGeom>
              <a:noFill/>
              <a:ln w="12700">
                <a:solidFill>
                  <a:srgbClr val="FF7D00"/>
                </a:solidFill>
                <a:round/>
                <a:headEnd/>
                <a:tailEnd/>
              </a:ln>
            </p:spPr>
            <p:txBody>
              <a:bodyPr wrap="none" lIns="90181" tIns="46761" rIns="90181" bIns="46761">
                <a:spAutoFit/>
              </a:bodyPr>
              <a:lstStyle/>
              <a:p>
                <a:endParaRPr lang="en-US"/>
              </a:p>
            </p:txBody>
          </p:sp>
          <p:sp>
            <p:nvSpPr>
              <p:cNvPr id="18815" name="Line 247"/>
              <p:cNvSpPr>
                <a:spLocks noChangeShapeType="1"/>
              </p:cNvSpPr>
              <p:nvPr/>
            </p:nvSpPr>
            <p:spPr bwMode="auto">
              <a:xfrm flipH="1">
                <a:off x="4945" y="3021"/>
                <a:ext cx="16" cy="1"/>
              </a:xfrm>
              <a:prstGeom prst="line">
                <a:avLst/>
              </a:prstGeom>
              <a:noFill/>
              <a:ln w="12700">
                <a:solidFill>
                  <a:srgbClr val="FF7D00"/>
                </a:solidFill>
                <a:round/>
                <a:headEnd/>
                <a:tailEnd/>
              </a:ln>
            </p:spPr>
            <p:txBody>
              <a:bodyPr wrap="none" lIns="90181" tIns="46761" rIns="90181" bIns="46761">
                <a:spAutoFit/>
              </a:bodyPr>
              <a:lstStyle/>
              <a:p>
                <a:endParaRPr lang="en-US"/>
              </a:p>
            </p:txBody>
          </p:sp>
          <p:sp>
            <p:nvSpPr>
              <p:cNvPr id="18816" name="Line 248"/>
              <p:cNvSpPr>
                <a:spLocks noChangeShapeType="1"/>
              </p:cNvSpPr>
              <p:nvPr/>
            </p:nvSpPr>
            <p:spPr bwMode="auto">
              <a:xfrm flipH="1" flipV="1">
                <a:off x="4936" y="3013"/>
                <a:ext cx="17" cy="17"/>
              </a:xfrm>
              <a:prstGeom prst="line">
                <a:avLst/>
              </a:prstGeom>
              <a:noFill/>
              <a:ln w="12700">
                <a:solidFill>
                  <a:srgbClr val="FF7D00"/>
                </a:solidFill>
                <a:round/>
                <a:headEnd/>
                <a:tailEnd/>
              </a:ln>
            </p:spPr>
            <p:txBody>
              <a:bodyPr wrap="none" lIns="90181" tIns="46761" rIns="90181" bIns="46761">
                <a:spAutoFit/>
              </a:bodyPr>
              <a:lstStyle/>
              <a:p>
                <a:endParaRPr lang="en-US"/>
              </a:p>
            </p:txBody>
          </p:sp>
          <p:sp>
            <p:nvSpPr>
              <p:cNvPr id="18817" name="Line 249"/>
              <p:cNvSpPr>
                <a:spLocks noChangeShapeType="1"/>
              </p:cNvSpPr>
              <p:nvPr/>
            </p:nvSpPr>
            <p:spPr bwMode="auto">
              <a:xfrm flipH="1" flipV="1">
                <a:off x="4927" y="3006"/>
                <a:ext cx="17" cy="15"/>
              </a:xfrm>
              <a:prstGeom prst="line">
                <a:avLst/>
              </a:prstGeom>
              <a:noFill/>
              <a:ln w="12700">
                <a:solidFill>
                  <a:srgbClr val="FF7D00"/>
                </a:solidFill>
                <a:round/>
                <a:headEnd/>
                <a:tailEnd/>
              </a:ln>
            </p:spPr>
            <p:txBody>
              <a:bodyPr wrap="none" lIns="90181" tIns="46761" rIns="90181" bIns="46761">
                <a:spAutoFit/>
              </a:bodyPr>
              <a:lstStyle/>
              <a:p>
                <a:endParaRPr lang="en-US"/>
              </a:p>
            </p:txBody>
          </p:sp>
          <p:sp>
            <p:nvSpPr>
              <p:cNvPr id="18818" name="Line 250"/>
              <p:cNvSpPr>
                <a:spLocks noChangeShapeType="1"/>
              </p:cNvSpPr>
              <p:nvPr/>
            </p:nvSpPr>
            <p:spPr bwMode="auto">
              <a:xfrm flipH="1">
                <a:off x="4918" y="3014"/>
                <a:ext cx="17" cy="5"/>
              </a:xfrm>
              <a:prstGeom prst="line">
                <a:avLst/>
              </a:prstGeom>
              <a:noFill/>
              <a:ln w="12700">
                <a:solidFill>
                  <a:srgbClr val="FF7D00"/>
                </a:solidFill>
                <a:round/>
                <a:headEnd/>
                <a:tailEnd/>
              </a:ln>
            </p:spPr>
            <p:txBody>
              <a:bodyPr wrap="none" lIns="90181" tIns="46761" rIns="90181" bIns="46761">
                <a:spAutoFit/>
              </a:bodyPr>
              <a:lstStyle/>
              <a:p>
                <a:endParaRPr lang="en-US"/>
              </a:p>
            </p:txBody>
          </p:sp>
          <p:sp>
            <p:nvSpPr>
              <p:cNvPr id="18819" name="Line 251"/>
              <p:cNvSpPr>
                <a:spLocks noChangeShapeType="1"/>
              </p:cNvSpPr>
              <p:nvPr/>
            </p:nvSpPr>
            <p:spPr bwMode="auto">
              <a:xfrm flipH="1" flipV="1">
                <a:off x="4909" y="3016"/>
                <a:ext cx="17" cy="11"/>
              </a:xfrm>
              <a:prstGeom prst="line">
                <a:avLst/>
              </a:prstGeom>
              <a:noFill/>
              <a:ln w="12700">
                <a:solidFill>
                  <a:srgbClr val="FF7D00"/>
                </a:solidFill>
                <a:round/>
                <a:headEnd/>
                <a:tailEnd/>
              </a:ln>
            </p:spPr>
            <p:txBody>
              <a:bodyPr wrap="none" lIns="90181" tIns="46761" rIns="90181" bIns="46761">
                <a:spAutoFit/>
              </a:bodyPr>
              <a:lstStyle/>
              <a:p>
                <a:endParaRPr lang="en-US"/>
              </a:p>
            </p:txBody>
          </p:sp>
          <p:sp>
            <p:nvSpPr>
              <p:cNvPr id="18820" name="Line 252"/>
              <p:cNvSpPr>
                <a:spLocks noChangeShapeType="1"/>
              </p:cNvSpPr>
              <p:nvPr/>
            </p:nvSpPr>
            <p:spPr bwMode="auto">
              <a:xfrm flipH="1" flipV="1">
                <a:off x="4901" y="2993"/>
                <a:ext cx="16" cy="31"/>
              </a:xfrm>
              <a:prstGeom prst="line">
                <a:avLst/>
              </a:prstGeom>
              <a:noFill/>
              <a:ln w="12700">
                <a:solidFill>
                  <a:srgbClr val="FF7D00"/>
                </a:solidFill>
                <a:round/>
                <a:headEnd/>
                <a:tailEnd/>
              </a:ln>
            </p:spPr>
            <p:txBody>
              <a:bodyPr wrap="none" lIns="90181" tIns="46761" rIns="90181" bIns="46761">
                <a:spAutoFit/>
              </a:bodyPr>
              <a:lstStyle/>
              <a:p>
                <a:endParaRPr lang="en-US"/>
              </a:p>
            </p:txBody>
          </p:sp>
          <p:sp>
            <p:nvSpPr>
              <p:cNvPr id="18821" name="Line 253"/>
              <p:cNvSpPr>
                <a:spLocks noChangeShapeType="1"/>
              </p:cNvSpPr>
              <p:nvPr/>
            </p:nvSpPr>
            <p:spPr bwMode="auto">
              <a:xfrm flipH="1">
                <a:off x="4892" y="3001"/>
                <a:ext cx="17" cy="18"/>
              </a:xfrm>
              <a:prstGeom prst="line">
                <a:avLst/>
              </a:prstGeom>
              <a:noFill/>
              <a:ln w="12700">
                <a:solidFill>
                  <a:srgbClr val="FF7D00"/>
                </a:solidFill>
                <a:round/>
                <a:headEnd/>
                <a:tailEnd/>
              </a:ln>
            </p:spPr>
            <p:txBody>
              <a:bodyPr wrap="none" lIns="90181" tIns="46761" rIns="90181" bIns="46761">
                <a:spAutoFit/>
              </a:bodyPr>
              <a:lstStyle/>
              <a:p>
                <a:endParaRPr lang="en-US"/>
              </a:p>
            </p:txBody>
          </p:sp>
          <p:sp>
            <p:nvSpPr>
              <p:cNvPr id="18822" name="Line 254"/>
              <p:cNvSpPr>
                <a:spLocks noChangeShapeType="1"/>
              </p:cNvSpPr>
              <p:nvPr/>
            </p:nvSpPr>
            <p:spPr bwMode="auto">
              <a:xfrm flipH="1">
                <a:off x="4883" y="3023"/>
                <a:ext cx="17" cy="3"/>
              </a:xfrm>
              <a:prstGeom prst="line">
                <a:avLst/>
              </a:prstGeom>
              <a:noFill/>
              <a:ln w="12700">
                <a:solidFill>
                  <a:srgbClr val="FF7D00"/>
                </a:solidFill>
                <a:round/>
                <a:headEnd/>
                <a:tailEnd/>
              </a:ln>
            </p:spPr>
            <p:txBody>
              <a:bodyPr wrap="none" lIns="90181" tIns="46761" rIns="90181" bIns="46761">
                <a:spAutoFit/>
              </a:bodyPr>
              <a:lstStyle/>
              <a:p>
                <a:endParaRPr lang="en-US"/>
              </a:p>
            </p:txBody>
          </p:sp>
          <p:sp>
            <p:nvSpPr>
              <p:cNvPr id="18823" name="Line 255"/>
              <p:cNvSpPr>
                <a:spLocks noChangeShapeType="1"/>
              </p:cNvSpPr>
              <p:nvPr/>
            </p:nvSpPr>
            <p:spPr bwMode="auto">
              <a:xfrm flipH="1" flipV="1">
                <a:off x="4875" y="2995"/>
                <a:ext cx="16" cy="35"/>
              </a:xfrm>
              <a:prstGeom prst="line">
                <a:avLst/>
              </a:prstGeom>
              <a:noFill/>
              <a:ln w="12700">
                <a:solidFill>
                  <a:srgbClr val="FF7D00"/>
                </a:solidFill>
                <a:round/>
                <a:headEnd/>
                <a:tailEnd/>
              </a:ln>
            </p:spPr>
            <p:txBody>
              <a:bodyPr wrap="none" lIns="90181" tIns="46761" rIns="90181" bIns="46761">
                <a:spAutoFit/>
              </a:bodyPr>
              <a:lstStyle/>
              <a:p>
                <a:endParaRPr lang="en-US"/>
              </a:p>
            </p:txBody>
          </p:sp>
          <p:sp>
            <p:nvSpPr>
              <p:cNvPr id="18824" name="Line 256"/>
              <p:cNvSpPr>
                <a:spLocks noChangeShapeType="1"/>
              </p:cNvSpPr>
              <p:nvPr/>
            </p:nvSpPr>
            <p:spPr bwMode="auto">
              <a:xfrm flipH="1">
                <a:off x="4866" y="3003"/>
                <a:ext cx="17" cy="8"/>
              </a:xfrm>
              <a:prstGeom prst="line">
                <a:avLst/>
              </a:prstGeom>
              <a:noFill/>
              <a:ln w="12700">
                <a:solidFill>
                  <a:srgbClr val="FF7D00"/>
                </a:solidFill>
                <a:round/>
                <a:headEnd/>
                <a:tailEnd/>
              </a:ln>
            </p:spPr>
            <p:txBody>
              <a:bodyPr wrap="none" lIns="90181" tIns="46761" rIns="90181" bIns="46761">
                <a:spAutoFit/>
              </a:bodyPr>
              <a:lstStyle/>
              <a:p>
                <a:endParaRPr lang="en-US"/>
              </a:p>
            </p:txBody>
          </p:sp>
          <p:sp>
            <p:nvSpPr>
              <p:cNvPr id="18825" name="Line 257"/>
              <p:cNvSpPr>
                <a:spLocks noChangeShapeType="1"/>
              </p:cNvSpPr>
              <p:nvPr/>
            </p:nvSpPr>
            <p:spPr bwMode="auto">
              <a:xfrm flipH="1" flipV="1">
                <a:off x="4857" y="2992"/>
                <a:ext cx="17" cy="27"/>
              </a:xfrm>
              <a:prstGeom prst="line">
                <a:avLst/>
              </a:prstGeom>
              <a:noFill/>
              <a:ln w="12700">
                <a:solidFill>
                  <a:srgbClr val="FF7D00"/>
                </a:solidFill>
                <a:round/>
                <a:headEnd/>
                <a:tailEnd/>
              </a:ln>
            </p:spPr>
            <p:txBody>
              <a:bodyPr wrap="none" lIns="90181" tIns="46761" rIns="90181" bIns="46761">
                <a:spAutoFit/>
              </a:bodyPr>
              <a:lstStyle/>
              <a:p>
                <a:endParaRPr lang="en-US"/>
              </a:p>
            </p:txBody>
          </p:sp>
          <p:sp>
            <p:nvSpPr>
              <p:cNvPr id="18826" name="Line 258"/>
              <p:cNvSpPr>
                <a:spLocks noChangeShapeType="1"/>
              </p:cNvSpPr>
              <p:nvPr/>
            </p:nvSpPr>
            <p:spPr bwMode="auto">
              <a:xfrm flipH="1">
                <a:off x="4849" y="3000"/>
                <a:ext cx="16" cy="7"/>
              </a:xfrm>
              <a:prstGeom prst="line">
                <a:avLst/>
              </a:prstGeom>
              <a:noFill/>
              <a:ln w="12700">
                <a:solidFill>
                  <a:srgbClr val="FF7D00"/>
                </a:solidFill>
                <a:round/>
                <a:headEnd/>
                <a:tailEnd/>
              </a:ln>
            </p:spPr>
            <p:txBody>
              <a:bodyPr wrap="none" lIns="90181" tIns="46761" rIns="90181" bIns="46761">
                <a:spAutoFit/>
              </a:bodyPr>
              <a:lstStyle/>
              <a:p>
                <a:endParaRPr lang="en-US"/>
              </a:p>
            </p:txBody>
          </p:sp>
          <p:sp>
            <p:nvSpPr>
              <p:cNvPr id="18827" name="Line 259"/>
              <p:cNvSpPr>
                <a:spLocks noChangeShapeType="1"/>
              </p:cNvSpPr>
              <p:nvPr/>
            </p:nvSpPr>
            <p:spPr bwMode="auto">
              <a:xfrm flipH="1" flipV="1">
                <a:off x="4840" y="3003"/>
                <a:ext cx="17" cy="12"/>
              </a:xfrm>
              <a:prstGeom prst="line">
                <a:avLst/>
              </a:prstGeom>
              <a:noFill/>
              <a:ln w="12700">
                <a:solidFill>
                  <a:srgbClr val="FF7D00"/>
                </a:solidFill>
                <a:round/>
                <a:headEnd/>
                <a:tailEnd/>
              </a:ln>
            </p:spPr>
            <p:txBody>
              <a:bodyPr wrap="none" lIns="90181" tIns="46761" rIns="90181" bIns="46761">
                <a:spAutoFit/>
              </a:bodyPr>
              <a:lstStyle/>
              <a:p>
                <a:endParaRPr lang="en-US"/>
              </a:p>
            </p:txBody>
          </p:sp>
          <p:sp>
            <p:nvSpPr>
              <p:cNvPr id="18828" name="Line 260"/>
              <p:cNvSpPr>
                <a:spLocks noChangeShapeType="1"/>
              </p:cNvSpPr>
              <p:nvPr/>
            </p:nvSpPr>
            <p:spPr bwMode="auto">
              <a:xfrm flipH="1" flipV="1">
                <a:off x="4833" y="2991"/>
                <a:ext cx="15" cy="20"/>
              </a:xfrm>
              <a:prstGeom prst="line">
                <a:avLst/>
              </a:prstGeom>
              <a:noFill/>
              <a:ln w="12700">
                <a:solidFill>
                  <a:srgbClr val="FF7D00"/>
                </a:solidFill>
                <a:round/>
                <a:headEnd/>
                <a:tailEnd/>
              </a:ln>
            </p:spPr>
            <p:txBody>
              <a:bodyPr wrap="none" lIns="90181" tIns="46761" rIns="90181" bIns="46761">
                <a:spAutoFit/>
              </a:bodyPr>
              <a:lstStyle/>
              <a:p>
                <a:endParaRPr lang="en-US"/>
              </a:p>
            </p:txBody>
          </p:sp>
          <p:sp>
            <p:nvSpPr>
              <p:cNvPr id="18829" name="Line 261"/>
              <p:cNvSpPr>
                <a:spLocks noChangeShapeType="1"/>
              </p:cNvSpPr>
              <p:nvPr/>
            </p:nvSpPr>
            <p:spPr bwMode="auto">
              <a:xfrm flipH="1">
                <a:off x="4823" y="2999"/>
                <a:ext cx="18" cy="5"/>
              </a:xfrm>
              <a:prstGeom prst="line">
                <a:avLst/>
              </a:prstGeom>
              <a:noFill/>
              <a:ln w="12700">
                <a:solidFill>
                  <a:srgbClr val="FF7D00"/>
                </a:solidFill>
                <a:round/>
                <a:headEnd/>
                <a:tailEnd/>
              </a:ln>
            </p:spPr>
            <p:txBody>
              <a:bodyPr wrap="none" lIns="90181" tIns="46761" rIns="90181" bIns="46761">
                <a:spAutoFit/>
              </a:bodyPr>
              <a:lstStyle/>
              <a:p>
                <a:endParaRPr lang="en-US"/>
              </a:p>
            </p:txBody>
          </p:sp>
          <p:sp>
            <p:nvSpPr>
              <p:cNvPr id="18830" name="Line 262"/>
              <p:cNvSpPr>
                <a:spLocks noChangeShapeType="1"/>
              </p:cNvSpPr>
              <p:nvPr/>
            </p:nvSpPr>
            <p:spPr bwMode="auto">
              <a:xfrm flipH="1" flipV="1">
                <a:off x="4813" y="2995"/>
                <a:ext cx="18" cy="17"/>
              </a:xfrm>
              <a:prstGeom prst="line">
                <a:avLst/>
              </a:prstGeom>
              <a:noFill/>
              <a:ln w="12700">
                <a:solidFill>
                  <a:srgbClr val="FF7D00"/>
                </a:solidFill>
                <a:round/>
                <a:headEnd/>
                <a:tailEnd/>
              </a:ln>
            </p:spPr>
            <p:txBody>
              <a:bodyPr wrap="none" lIns="90181" tIns="46761" rIns="90181" bIns="46761">
                <a:spAutoFit/>
              </a:bodyPr>
              <a:lstStyle/>
              <a:p>
                <a:endParaRPr lang="en-US"/>
              </a:p>
            </p:txBody>
          </p:sp>
          <p:sp>
            <p:nvSpPr>
              <p:cNvPr id="18831" name="Line 263"/>
              <p:cNvSpPr>
                <a:spLocks noChangeShapeType="1"/>
              </p:cNvSpPr>
              <p:nvPr/>
            </p:nvSpPr>
            <p:spPr bwMode="auto">
              <a:xfrm flipH="1">
                <a:off x="4805" y="3003"/>
                <a:ext cx="16" cy="6"/>
              </a:xfrm>
              <a:prstGeom prst="line">
                <a:avLst/>
              </a:prstGeom>
              <a:noFill/>
              <a:ln w="12700">
                <a:solidFill>
                  <a:srgbClr val="FF7D00"/>
                </a:solidFill>
                <a:round/>
                <a:headEnd/>
                <a:tailEnd/>
              </a:ln>
            </p:spPr>
            <p:txBody>
              <a:bodyPr wrap="none" lIns="90181" tIns="46761" rIns="90181" bIns="46761">
                <a:spAutoFit/>
              </a:bodyPr>
              <a:lstStyle/>
              <a:p>
                <a:endParaRPr lang="en-US"/>
              </a:p>
            </p:txBody>
          </p:sp>
          <p:sp>
            <p:nvSpPr>
              <p:cNvPr id="18832" name="Line 264"/>
              <p:cNvSpPr>
                <a:spLocks noChangeShapeType="1"/>
              </p:cNvSpPr>
              <p:nvPr/>
            </p:nvSpPr>
            <p:spPr bwMode="auto">
              <a:xfrm flipH="1" flipV="1">
                <a:off x="4797" y="3007"/>
                <a:ext cx="16" cy="10"/>
              </a:xfrm>
              <a:prstGeom prst="line">
                <a:avLst/>
              </a:prstGeom>
              <a:noFill/>
              <a:ln w="12700">
                <a:solidFill>
                  <a:srgbClr val="FF7D00"/>
                </a:solidFill>
                <a:round/>
                <a:headEnd/>
                <a:tailEnd/>
              </a:ln>
            </p:spPr>
            <p:txBody>
              <a:bodyPr wrap="none" lIns="90181" tIns="46761" rIns="90181" bIns="46761">
                <a:spAutoFit/>
              </a:bodyPr>
              <a:lstStyle/>
              <a:p>
                <a:endParaRPr lang="en-US"/>
              </a:p>
            </p:txBody>
          </p:sp>
          <p:sp>
            <p:nvSpPr>
              <p:cNvPr id="18833" name="Line 265"/>
              <p:cNvSpPr>
                <a:spLocks noChangeShapeType="1"/>
              </p:cNvSpPr>
              <p:nvPr/>
            </p:nvSpPr>
            <p:spPr bwMode="auto">
              <a:xfrm flipH="1" flipV="1">
                <a:off x="4788" y="3001"/>
                <a:ext cx="17" cy="14"/>
              </a:xfrm>
              <a:prstGeom prst="line">
                <a:avLst/>
              </a:prstGeom>
              <a:noFill/>
              <a:ln w="12700">
                <a:solidFill>
                  <a:srgbClr val="FF7D00"/>
                </a:solidFill>
                <a:round/>
                <a:headEnd/>
                <a:tailEnd/>
              </a:ln>
            </p:spPr>
            <p:txBody>
              <a:bodyPr wrap="none" lIns="90181" tIns="46761" rIns="90181" bIns="46761">
                <a:spAutoFit/>
              </a:bodyPr>
              <a:lstStyle/>
              <a:p>
                <a:endParaRPr lang="en-US"/>
              </a:p>
            </p:txBody>
          </p:sp>
          <p:sp>
            <p:nvSpPr>
              <p:cNvPr id="18834" name="Line 266"/>
              <p:cNvSpPr>
                <a:spLocks noChangeShapeType="1"/>
              </p:cNvSpPr>
              <p:nvPr/>
            </p:nvSpPr>
            <p:spPr bwMode="auto">
              <a:xfrm flipH="1">
                <a:off x="4779" y="3005"/>
                <a:ext cx="17" cy="4"/>
              </a:xfrm>
              <a:prstGeom prst="line">
                <a:avLst/>
              </a:prstGeom>
              <a:noFill/>
              <a:ln w="12700">
                <a:solidFill>
                  <a:srgbClr val="FF7D00"/>
                </a:solidFill>
                <a:round/>
                <a:headEnd/>
                <a:tailEnd/>
              </a:ln>
            </p:spPr>
            <p:txBody>
              <a:bodyPr wrap="none" lIns="90181" tIns="46761" rIns="90181" bIns="46761">
                <a:spAutoFit/>
              </a:bodyPr>
              <a:lstStyle/>
              <a:p>
                <a:endParaRPr lang="en-US"/>
              </a:p>
            </p:txBody>
          </p:sp>
          <p:sp>
            <p:nvSpPr>
              <p:cNvPr id="18835" name="Line 267"/>
              <p:cNvSpPr>
                <a:spLocks noChangeShapeType="1"/>
              </p:cNvSpPr>
              <p:nvPr/>
            </p:nvSpPr>
            <p:spPr bwMode="auto">
              <a:xfrm flipH="1" flipV="1">
                <a:off x="4769" y="3000"/>
                <a:ext cx="18" cy="13"/>
              </a:xfrm>
              <a:prstGeom prst="line">
                <a:avLst/>
              </a:prstGeom>
              <a:noFill/>
              <a:ln w="12700">
                <a:solidFill>
                  <a:srgbClr val="FF7D00"/>
                </a:solidFill>
                <a:round/>
                <a:headEnd/>
                <a:tailEnd/>
              </a:ln>
            </p:spPr>
            <p:txBody>
              <a:bodyPr wrap="none" lIns="90181" tIns="46761" rIns="90181" bIns="46761">
                <a:spAutoFit/>
              </a:bodyPr>
              <a:lstStyle/>
              <a:p>
                <a:endParaRPr lang="en-US"/>
              </a:p>
            </p:txBody>
          </p:sp>
          <p:sp>
            <p:nvSpPr>
              <p:cNvPr id="18836" name="Line 268"/>
              <p:cNvSpPr>
                <a:spLocks noChangeShapeType="1"/>
              </p:cNvSpPr>
              <p:nvPr/>
            </p:nvSpPr>
            <p:spPr bwMode="auto">
              <a:xfrm flipH="1" flipV="1">
                <a:off x="4761" y="2994"/>
                <a:ext cx="16" cy="14"/>
              </a:xfrm>
              <a:prstGeom prst="line">
                <a:avLst/>
              </a:prstGeom>
              <a:noFill/>
              <a:ln w="12700">
                <a:solidFill>
                  <a:srgbClr val="FF7D00"/>
                </a:solidFill>
                <a:round/>
                <a:headEnd/>
                <a:tailEnd/>
              </a:ln>
            </p:spPr>
            <p:txBody>
              <a:bodyPr wrap="none" lIns="90181" tIns="46761" rIns="90181" bIns="46761">
                <a:spAutoFit/>
              </a:bodyPr>
              <a:lstStyle/>
              <a:p>
                <a:endParaRPr lang="en-US"/>
              </a:p>
            </p:txBody>
          </p:sp>
          <p:sp>
            <p:nvSpPr>
              <p:cNvPr id="18837" name="Line 269"/>
              <p:cNvSpPr>
                <a:spLocks noChangeShapeType="1"/>
              </p:cNvSpPr>
              <p:nvPr/>
            </p:nvSpPr>
            <p:spPr bwMode="auto">
              <a:xfrm flipH="1">
                <a:off x="4753" y="2998"/>
                <a:ext cx="16" cy="3"/>
              </a:xfrm>
              <a:prstGeom prst="line">
                <a:avLst/>
              </a:prstGeom>
              <a:noFill/>
              <a:ln w="12700">
                <a:solidFill>
                  <a:srgbClr val="FF7D00"/>
                </a:solidFill>
                <a:round/>
                <a:headEnd/>
                <a:tailEnd/>
              </a:ln>
            </p:spPr>
            <p:txBody>
              <a:bodyPr wrap="none" lIns="90181" tIns="46761" rIns="90181" bIns="46761">
                <a:spAutoFit/>
              </a:bodyPr>
              <a:lstStyle/>
              <a:p>
                <a:endParaRPr lang="en-US"/>
              </a:p>
            </p:txBody>
          </p:sp>
          <p:sp>
            <p:nvSpPr>
              <p:cNvPr id="18838" name="Line 270"/>
              <p:cNvSpPr>
                <a:spLocks noChangeShapeType="1"/>
              </p:cNvSpPr>
              <p:nvPr/>
            </p:nvSpPr>
            <p:spPr bwMode="auto">
              <a:xfrm flipH="1">
                <a:off x="4743" y="3001"/>
                <a:ext cx="18" cy="0"/>
              </a:xfrm>
              <a:prstGeom prst="line">
                <a:avLst/>
              </a:prstGeom>
              <a:noFill/>
              <a:ln w="12700">
                <a:solidFill>
                  <a:srgbClr val="FF7D00"/>
                </a:solidFill>
                <a:round/>
                <a:headEnd/>
                <a:tailEnd/>
              </a:ln>
            </p:spPr>
            <p:txBody>
              <a:bodyPr wrap="none" lIns="90181" tIns="46761" rIns="90181" bIns="46761">
                <a:spAutoFit/>
              </a:bodyPr>
              <a:lstStyle/>
              <a:p>
                <a:endParaRPr lang="en-US"/>
              </a:p>
            </p:txBody>
          </p:sp>
          <p:sp>
            <p:nvSpPr>
              <p:cNvPr id="18839" name="Line 271"/>
              <p:cNvSpPr>
                <a:spLocks noChangeShapeType="1"/>
              </p:cNvSpPr>
              <p:nvPr/>
            </p:nvSpPr>
            <p:spPr bwMode="auto">
              <a:xfrm flipH="1" flipV="1">
                <a:off x="4734" y="2981"/>
                <a:ext cx="17" cy="24"/>
              </a:xfrm>
              <a:prstGeom prst="line">
                <a:avLst/>
              </a:prstGeom>
              <a:noFill/>
              <a:ln w="12700">
                <a:solidFill>
                  <a:srgbClr val="FF7D00"/>
                </a:solidFill>
                <a:round/>
                <a:headEnd/>
                <a:tailEnd/>
              </a:ln>
            </p:spPr>
            <p:txBody>
              <a:bodyPr wrap="none" lIns="90181" tIns="46761" rIns="90181" bIns="46761">
                <a:spAutoFit/>
              </a:bodyPr>
              <a:lstStyle/>
              <a:p>
                <a:endParaRPr lang="en-US"/>
              </a:p>
            </p:txBody>
          </p:sp>
          <p:sp>
            <p:nvSpPr>
              <p:cNvPr id="18840" name="Line 272"/>
              <p:cNvSpPr>
                <a:spLocks noChangeShapeType="1"/>
              </p:cNvSpPr>
              <p:nvPr/>
            </p:nvSpPr>
            <p:spPr bwMode="auto">
              <a:xfrm flipH="1">
                <a:off x="4725" y="2989"/>
                <a:ext cx="17" cy="4"/>
              </a:xfrm>
              <a:prstGeom prst="line">
                <a:avLst/>
              </a:prstGeom>
              <a:noFill/>
              <a:ln w="12700">
                <a:solidFill>
                  <a:srgbClr val="FF7D00"/>
                </a:solidFill>
                <a:round/>
                <a:headEnd/>
                <a:tailEnd/>
              </a:ln>
            </p:spPr>
            <p:txBody>
              <a:bodyPr wrap="none" lIns="90181" tIns="46761" rIns="90181" bIns="46761">
                <a:spAutoFit/>
              </a:bodyPr>
              <a:lstStyle/>
              <a:p>
                <a:endParaRPr lang="en-US"/>
              </a:p>
            </p:txBody>
          </p:sp>
          <p:sp>
            <p:nvSpPr>
              <p:cNvPr id="18841" name="Line 273"/>
              <p:cNvSpPr>
                <a:spLocks noChangeShapeType="1"/>
              </p:cNvSpPr>
              <p:nvPr/>
            </p:nvSpPr>
            <p:spPr bwMode="auto">
              <a:xfrm flipH="1" flipV="1">
                <a:off x="4717" y="2982"/>
                <a:ext cx="16" cy="19"/>
              </a:xfrm>
              <a:prstGeom prst="line">
                <a:avLst/>
              </a:prstGeom>
              <a:noFill/>
              <a:ln w="12700">
                <a:solidFill>
                  <a:srgbClr val="FF7D00"/>
                </a:solidFill>
                <a:round/>
                <a:headEnd/>
                <a:tailEnd/>
              </a:ln>
            </p:spPr>
            <p:txBody>
              <a:bodyPr wrap="none" lIns="90181" tIns="46761" rIns="90181" bIns="46761">
                <a:spAutoFit/>
              </a:bodyPr>
              <a:lstStyle/>
              <a:p>
                <a:endParaRPr lang="en-US"/>
              </a:p>
            </p:txBody>
          </p:sp>
          <p:sp>
            <p:nvSpPr>
              <p:cNvPr id="18842" name="Line 274"/>
              <p:cNvSpPr>
                <a:spLocks noChangeShapeType="1"/>
              </p:cNvSpPr>
              <p:nvPr/>
            </p:nvSpPr>
            <p:spPr bwMode="auto">
              <a:xfrm flipH="1" flipV="1">
                <a:off x="4709" y="2971"/>
                <a:ext cx="16" cy="19"/>
              </a:xfrm>
              <a:prstGeom prst="line">
                <a:avLst/>
              </a:prstGeom>
              <a:noFill/>
              <a:ln w="12700">
                <a:solidFill>
                  <a:srgbClr val="FF7D00"/>
                </a:solidFill>
                <a:round/>
                <a:headEnd/>
                <a:tailEnd/>
              </a:ln>
            </p:spPr>
            <p:txBody>
              <a:bodyPr wrap="none" lIns="90181" tIns="46761" rIns="90181" bIns="46761">
                <a:spAutoFit/>
              </a:bodyPr>
              <a:lstStyle/>
              <a:p>
                <a:endParaRPr lang="en-US"/>
              </a:p>
            </p:txBody>
          </p:sp>
          <p:sp>
            <p:nvSpPr>
              <p:cNvPr id="18843" name="Line 275"/>
              <p:cNvSpPr>
                <a:spLocks noChangeShapeType="1"/>
              </p:cNvSpPr>
              <p:nvPr/>
            </p:nvSpPr>
            <p:spPr bwMode="auto">
              <a:xfrm flipH="1">
                <a:off x="4700" y="2979"/>
                <a:ext cx="17" cy="8"/>
              </a:xfrm>
              <a:prstGeom prst="line">
                <a:avLst/>
              </a:prstGeom>
              <a:noFill/>
              <a:ln w="12700">
                <a:solidFill>
                  <a:srgbClr val="FF7D00"/>
                </a:solidFill>
                <a:round/>
                <a:headEnd/>
                <a:tailEnd/>
              </a:ln>
            </p:spPr>
            <p:txBody>
              <a:bodyPr wrap="none" lIns="90181" tIns="46761" rIns="90181" bIns="46761">
                <a:spAutoFit/>
              </a:bodyPr>
              <a:lstStyle/>
              <a:p>
                <a:endParaRPr lang="en-US"/>
              </a:p>
            </p:txBody>
          </p:sp>
          <p:sp>
            <p:nvSpPr>
              <p:cNvPr id="18844" name="Line 276"/>
              <p:cNvSpPr>
                <a:spLocks noChangeShapeType="1"/>
              </p:cNvSpPr>
              <p:nvPr/>
            </p:nvSpPr>
            <p:spPr bwMode="auto">
              <a:xfrm flipH="1">
                <a:off x="4692" y="2991"/>
                <a:ext cx="16" cy="6"/>
              </a:xfrm>
              <a:prstGeom prst="line">
                <a:avLst/>
              </a:prstGeom>
              <a:noFill/>
              <a:ln w="12700">
                <a:solidFill>
                  <a:srgbClr val="FF7D00"/>
                </a:solidFill>
                <a:round/>
                <a:headEnd/>
                <a:tailEnd/>
              </a:ln>
            </p:spPr>
            <p:txBody>
              <a:bodyPr wrap="none" lIns="90181" tIns="46761" rIns="90181" bIns="46761">
                <a:spAutoFit/>
              </a:bodyPr>
              <a:lstStyle/>
              <a:p>
                <a:endParaRPr lang="en-US"/>
              </a:p>
            </p:txBody>
          </p:sp>
          <p:sp>
            <p:nvSpPr>
              <p:cNvPr id="18845" name="Line 277"/>
              <p:cNvSpPr>
                <a:spLocks noChangeShapeType="1"/>
              </p:cNvSpPr>
              <p:nvPr/>
            </p:nvSpPr>
            <p:spPr bwMode="auto">
              <a:xfrm flipH="1">
                <a:off x="4682" y="3001"/>
                <a:ext cx="18" cy="0"/>
              </a:xfrm>
              <a:prstGeom prst="line">
                <a:avLst/>
              </a:prstGeom>
              <a:noFill/>
              <a:ln w="12700">
                <a:solidFill>
                  <a:srgbClr val="FF7D00"/>
                </a:solidFill>
                <a:round/>
                <a:headEnd/>
                <a:tailEnd/>
              </a:ln>
            </p:spPr>
            <p:txBody>
              <a:bodyPr wrap="none" lIns="90181" tIns="46761" rIns="90181" bIns="46761">
                <a:spAutoFit/>
              </a:bodyPr>
              <a:lstStyle/>
              <a:p>
                <a:endParaRPr lang="en-US"/>
              </a:p>
            </p:txBody>
          </p:sp>
          <p:sp>
            <p:nvSpPr>
              <p:cNvPr id="18846" name="Line 278"/>
              <p:cNvSpPr>
                <a:spLocks noChangeShapeType="1"/>
              </p:cNvSpPr>
              <p:nvPr/>
            </p:nvSpPr>
            <p:spPr bwMode="auto">
              <a:xfrm flipH="1">
                <a:off x="4674" y="3009"/>
                <a:ext cx="16" cy="16"/>
              </a:xfrm>
              <a:prstGeom prst="line">
                <a:avLst/>
              </a:prstGeom>
              <a:noFill/>
              <a:ln w="12700">
                <a:solidFill>
                  <a:srgbClr val="FF7D00"/>
                </a:solidFill>
                <a:round/>
                <a:headEnd/>
                <a:tailEnd/>
              </a:ln>
            </p:spPr>
            <p:txBody>
              <a:bodyPr wrap="none" lIns="90181" tIns="46761" rIns="90181" bIns="46761">
                <a:spAutoFit/>
              </a:bodyPr>
              <a:lstStyle/>
              <a:p>
                <a:endParaRPr lang="en-US"/>
              </a:p>
            </p:txBody>
          </p:sp>
          <p:sp>
            <p:nvSpPr>
              <p:cNvPr id="18847" name="Line 279"/>
              <p:cNvSpPr>
                <a:spLocks noChangeShapeType="1"/>
              </p:cNvSpPr>
              <p:nvPr/>
            </p:nvSpPr>
            <p:spPr bwMode="auto">
              <a:xfrm flipH="1">
                <a:off x="4666" y="3033"/>
                <a:ext cx="16" cy="15"/>
              </a:xfrm>
              <a:prstGeom prst="line">
                <a:avLst/>
              </a:prstGeom>
              <a:noFill/>
              <a:ln w="12700">
                <a:solidFill>
                  <a:srgbClr val="FF7D00"/>
                </a:solidFill>
                <a:round/>
                <a:headEnd/>
                <a:tailEnd/>
              </a:ln>
            </p:spPr>
            <p:txBody>
              <a:bodyPr wrap="none" lIns="90181" tIns="46761" rIns="90181" bIns="46761">
                <a:spAutoFit/>
              </a:bodyPr>
              <a:lstStyle/>
              <a:p>
                <a:endParaRPr lang="en-US"/>
              </a:p>
            </p:txBody>
          </p:sp>
          <p:sp>
            <p:nvSpPr>
              <p:cNvPr id="18848" name="Line 280"/>
              <p:cNvSpPr>
                <a:spLocks noChangeShapeType="1"/>
              </p:cNvSpPr>
              <p:nvPr/>
            </p:nvSpPr>
            <p:spPr bwMode="auto">
              <a:xfrm flipH="1">
                <a:off x="4657" y="3056"/>
                <a:ext cx="17" cy="61"/>
              </a:xfrm>
              <a:prstGeom prst="line">
                <a:avLst/>
              </a:prstGeom>
              <a:noFill/>
              <a:ln w="12700">
                <a:solidFill>
                  <a:srgbClr val="FF7D00"/>
                </a:solidFill>
                <a:round/>
                <a:headEnd/>
                <a:tailEnd/>
              </a:ln>
            </p:spPr>
            <p:txBody>
              <a:bodyPr wrap="none" lIns="90181" tIns="46761" rIns="90181" bIns="46761">
                <a:spAutoFit/>
              </a:bodyPr>
              <a:lstStyle/>
              <a:p>
                <a:endParaRPr lang="en-US"/>
              </a:p>
            </p:txBody>
          </p:sp>
          <p:sp>
            <p:nvSpPr>
              <p:cNvPr id="18849" name="Line 281"/>
              <p:cNvSpPr>
                <a:spLocks noChangeShapeType="1"/>
              </p:cNvSpPr>
              <p:nvPr/>
            </p:nvSpPr>
            <p:spPr bwMode="auto">
              <a:xfrm flipH="1">
                <a:off x="4647" y="3125"/>
                <a:ext cx="18" cy="150"/>
              </a:xfrm>
              <a:prstGeom prst="line">
                <a:avLst/>
              </a:prstGeom>
              <a:noFill/>
              <a:ln w="12700">
                <a:solidFill>
                  <a:srgbClr val="FF7D00"/>
                </a:solidFill>
                <a:round/>
                <a:headEnd/>
                <a:tailEnd/>
              </a:ln>
            </p:spPr>
            <p:txBody>
              <a:bodyPr wrap="none" lIns="90181" tIns="46761" rIns="90181" bIns="46761">
                <a:spAutoFit/>
              </a:bodyPr>
              <a:lstStyle/>
              <a:p>
                <a:endParaRPr lang="en-US"/>
              </a:p>
            </p:txBody>
          </p:sp>
          <p:sp>
            <p:nvSpPr>
              <p:cNvPr id="18850" name="Line 282"/>
              <p:cNvSpPr>
                <a:spLocks noChangeShapeType="1"/>
              </p:cNvSpPr>
              <p:nvPr/>
            </p:nvSpPr>
            <p:spPr bwMode="auto">
              <a:xfrm flipH="1">
                <a:off x="4639" y="3283"/>
                <a:ext cx="16" cy="110"/>
              </a:xfrm>
              <a:prstGeom prst="line">
                <a:avLst/>
              </a:prstGeom>
              <a:noFill/>
              <a:ln w="12700">
                <a:solidFill>
                  <a:srgbClr val="FF7D00"/>
                </a:solidFill>
                <a:round/>
                <a:headEnd/>
                <a:tailEnd/>
              </a:ln>
            </p:spPr>
            <p:txBody>
              <a:bodyPr wrap="none" lIns="90181" tIns="46761" rIns="90181" bIns="46761">
                <a:spAutoFit/>
              </a:bodyPr>
              <a:lstStyle/>
              <a:p>
                <a:endParaRPr lang="en-US"/>
              </a:p>
            </p:txBody>
          </p:sp>
          <p:sp>
            <p:nvSpPr>
              <p:cNvPr id="18851" name="Line 283"/>
              <p:cNvSpPr>
                <a:spLocks noChangeShapeType="1"/>
              </p:cNvSpPr>
              <p:nvPr/>
            </p:nvSpPr>
            <p:spPr bwMode="auto">
              <a:xfrm flipH="1">
                <a:off x="4631" y="3397"/>
                <a:ext cx="16" cy="7"/>
              </a:xfrm>
              <a:prstGeom prst="line">
                <a:avLst/>
              </a:prstGeom>
              <a:noFill/>
              <a:ln w="12700">
                <a:solidFill>
                  <a:srgbClr val="FF7D00"/>
                </a:solidFill>
                <a:round/>
                <a:headEnd/>
                <a:tailEnd/>
              </a:ln>
            </p:spPr>
            <p:txBody>
              <a:bodyPr wrap="none" lIns="90181" tIns="46761" rIns="90181" bIns="46761">
                <a:spAutoFit/>
              </a:bodyPr>
              <a:lstStyle/>
              <a:p>
                <a:endParaRPr lang="en-US"/>
              </a:p>
            </p:txBody>
          </p:sp>
          <p:sp>
            <p:nvSpPr>
              <p:cNvPr id="18852" name="Line 284"/>
              <p:cNvSpPr>
                <a:spLocks noChangeShapeType="1"/>
              </p:cNvSpPr>
              <p:nvPr/>
            </p:nvSpPr>
            <p:spPr bwMode="auto">
              <a:xfrm flipH="1" flipV="1">
                <a:off x="4621" y="3397"/>
                <a:ext cx="18" cy="11"/>
              </a:xfrm>
              <a:prstGeom prst="line">
                <a:avLst/>
              </a:prstGeom>
              <a:noFill/>
              <a:ln w="12700">
                <a:solidFill>
                  <a:srgbClr val="FF7D00"/>
                </a:solidFill>
                <a:round/>
                <a:headEnd/>
                <a:tailEnd/>
              </a:ln>
            </p:spPr>
            <p:txBody>
              <a:bodyPr wrap="none" lIns="90181" tIns="46761" rIns="90181" bIns="46761">
                <a:spAutoFit/>
              </a:bodyPr>
              <a:lstStyle/>
              <a:p>
                <a:endParaRPr lang="en-US"/>
              </a:p>
            </p:txBody>
          </p:sp>
          <p:sp>
            <p:nvSpPr>
              <p:cNvPr id="18853" name="Line 285"/>
              <p:cNvSpPr>
                <a:spLocks noChangeShapeType="1"/>
              </p:cNvSpPr>
              <p:nvPr/>
            </p:nvSpPr>
            <p:spPr bwMode="auto">
              <a:xfrm flipH="1">
                <a:off x="4613" y="3401"/>
                <a:ext cx="16" cy="3"/>
              </a:xfrm>
              <a:prstGeom prst="line">
                <a:avLst/>
              </a:prstGeom>
              <a:noFill/>
              <a:ln w="12700">
                <a:solidFill>
                  <a:srgbClr val="FF7D00"/>
                </a:solidFill>
                <a:round/>
                <a:headEnd/>
                <a:tailEnd/>
              </a:ln>
            </p:spPr>
            <p:txBody>
              <a:bodyPr wrap="none" lIns="90181" tIns="46761" rIns="90181" bIns="46761">
                <a:spAutoFit/>
              </a:bodyPr>
              <a:lstStyle/>
              <a:p>
                <a:endParaRPr lang="en-US"/>
              </a:p>
            </p:txBody>
          </p:sp>
          <p:sp>
            <p:nvSpPr>
              <p:cNvPr id="18854" name="Line 286"/>
              <p:cNvSpPr>
                <a:spLocks noChangeShapeType="1"/>
              </p:cNvSpPr>
              <p:nvPr/>
            </p:nvSpPr>
            <p:spPr bwMode="auto">
              <a:xfrm flipH="1" flipV="1">
                <a:off x="4604" y="3393"/>
                <a:ext cx="17" cy="15"/>
              </a:xfrm>
              <a:prstGeom prst="line">
                <a:avLst/>
              </a:prstGeom>
              <a:noFill/>
              <a:ln w="12700">
                <a:solidFill>
                  <a:srgbClr val="FF7D00"/>
                </a:solidFill>
                <a:round/>
                <a:headEnd/>
                <a:tailEnd/>
              </a:ln>
            </p:spPr>
            <p:txBody>
              <a:bodyPr wrap="none" lIns="90181" tIns="46761" rIns="90181" bIns="46761">
                <a:spAutoFit/>
              </a:bodyPr>
              <a:lstStyle/>
              <a:p>
                <a:endParaRPr lang="en-US"/>
              </a:p>
            </p:txBody>
          </p:sp>
          <p:sp>
            <p:nvSpPr>
              <p:cNvPr id="18855" name="Line 287"/>
              <p:cNvSpPr>
                <a:spLocks noChangeShapeType="1"/>
              </p:cNvSpPr>
              <p:nvPr/>
            </p:nvSpPr>
            <p:spPr bwMode="auto">
              <a:xfrm flipH="1">
                <a:off x="4594" y="3397"/>
                <a:ext cx="18" cy="4"/>
              </a:xfrm>
              <a:prstGeom prst="line">
                <a:avLst/>
              </a:prstGeom>
              <a:noFill/>
              <a:ln w="12700">
                <a:solidFill>
                  <a:srgbClr val="FF7D00"/>
                </a:solidFill>
                <a:round/>
                <a:headEnd/>
                <a:tailEnd/>
              </a:ln>
            </p:spPr>
            <p:txBody>
              <a:bodyPr wrap="none" lIns="90181" tIns="46761" rIns="90181" bIns="46761">
                <a:spAutoFit/>
              </a:bodyPr>
              <a:lstStyle/>
              <a:p>
                <a:endParaRPr lang="en-US"/>
              </a:p>
            </p:txBody>
          </p:sp>
          <p:sp>
            <p:nvSpPr>
              <p:cNvPr id="18856" name="Line 288"/>
              <p:cNvSpPr>
                <a:spLocks noChangeShapeType="1"/>
              </p:cNvSpPr>
              <p:nvPr/>
            </p:nvSpPr>
            <p:spPr bwMode="auto">
              <a:xfrm flipH="1">
                <a:off x="4586" y="3401"/>
                <a:ext cx="16" cy="0"/>
              </a:xfrm>
              <a:prstGeom prst="line">
                <a:avLst/>
              </a:prstGeom>
              <a:noFill/>
              <a:ln w="12700">
                <a:solidFill>
                  <a:srgbClr val="FF7D00"/>
                </a:solidFill>
                <a:round/>
                <a:headEnd/>
                <a:tailEnd/>
              </a:ln>
            </p:spPr>
            <p:txBody>
              <a:bodyPr wrap="none" lIns="90181" tIns="46761" rIns="90181" bIns="46761">
                <a:spAutoFit/>
              </a:bodyPr>
              <a:lstStyle/>
              <a:p>
                <a:endParaRPr lang="en-US"/>
              </a:p>
            </p:txBody>
          </p:sp>
          <p:sp>
            <p:nvSpPr>
              <p:cNvPr id="18857" name="Line 289"/>
              <p:cNvSpPr>
                <a:spLocks noChangeShapeType="1"/>
              </p:cNvSpPr>
              <p:nvPr/>
            </p:nvSpPr>
            <p:spPr bwMode="auto">
              <a:xfrm flipH="1">
                <a:off x="4577" y="3401"/>
                <a:ext cx="17" cy="6"/>
              </a:xfrm>
              <a:prstGeom prst="line">
                <a:avLst/>
              </a:prstGeom>
              <a:noFill/>
              <a:ln w="12700">
                <a:solidFill>
                  <a:srgbClr val="FF7D00"/>
                </a:solidFill>
                <a:round/>
                <a:headEnd/>
                <a:tailEnd/>
              </a:ln>
            </p:spPr>
            <p:txBody>
              <a:bodyPr wrap="none" lIns="90181" tIns="46761" rIns="90181" bIns="46761">
                <a:spAutoFit/>
              </a:bodyPr>
              <a:lstStyle/>
              <a:p>
                <a:endParaRPr lang="en-US"/>
              </a:p>
            </p:txBody>
          </p:sp>
          <p:sp>
            <p:nvSpPr>
              <p:cNvPr id="18858" name="Line 290"/>
              <p:cNvSpPr>
                <a:spLocks noChangeShapeType="1"/>
              </p:cNvSpPr>
              <p:nvPr/>
            </p:nvSpPr>
            <p:spPr bwMode="auto">
              <a:xfrm flipH="1" flipV="1">
                <a:off x="4569" y="3400"/>
                <a:ext cx="16" cy="11"/>
              </a:xfrm>
              <a:prstGeom prst="line">
                <a:avLst/>
              </a:prstGeom>
              <a:noFill/>
              <a:ln w="12700">
                <a:solidFill>
                  <a:srgbClr val="FF7D00"/>
                </a:solidFill>
                <a:round/>
                <a:headEnd/>
                <a:tailEnd/>
              </a:ln>
            </p:spPr>
            <p:txBody>
              <a:bodyPr wrap="none" lIns="90181" tIns="46761" rIns="90181" bIns="46761">
                <a:spAutoFit/>
              </a:bodyPr>
              <a:lstStyle/>
              <a:p>
                <a:endParaRPr lang="en-US"/>
              </a:p>
            </p:txBody>
          </p:sp>
          <p:sp>
            <p:nvSpPr>
              <p:cNvPr id="18859" name="Line 291"/>
              <p:cNvSpPr>
                <a:spLocks noChangeShapeType="1"/>
              </p:cNvSpPr>
              <p:nvPr/>
            </p:nvSpPr>
            <p:spPr bwMode="auto">
              <a:xfrm flipH="1" flipV="1">
                <a:off x="4561" y="3394"/>
                <a:ext cx="16" cy="14"/>
              </a:xfrm>
              <a:prstGeom prst="line">
                <a:avLst/>
              </a:prstGeom>
              <a:noFill/>
              <a:ln w="12700">
                <a:solidFill>
                  <a:srgbClr val="FF7D00"/>
                </a:solidFill>
                <a:round/>
                <a:headEnd/>
                <a:tailEnd/>
              </a:ln>
            </p:spPr>
            <p:txBody>
              <a:bodyPr wrap="none" lIns="90181" tIns="46761" rIns="90181" bIns="46761">
                <a:spAutoFit/>
              </a:bodyPr>
              <a:lstStyle/>
              <a:p>
                <a:endParaRPr lang="en-US"/>
              </a:p>
            </p:txBody>
          </p:sp>
          <p:sp>
            <p:nvSpPr>
              <p:cNvPr id="18860" name="Line 292"/>
              <p:cNvSpPr>
                <a:spLocks noChangeShapeType="1"/>
              </p:cNvSpPr>
              <p:nvPr/>
            </p:nvSpPr>
            <p:spPr bwMode="auto">
              <a:xfrm flipH="1" flipV="1">
                <a:off x="4551" y="3393"/>
                <a:ext cx="18" cy="9"/>
              </a:xfrm>
              <a:prstGeom prst="line">
                <a:avLst/>
              </a:prstGeom>
              <a:noFill/>
              <a:ln w="12700">
                <a:solidFill>
                  <a:srgbClr val="FF7D00"/>
                </a:solidFill>
                <a:round/>
                <a:headEnd/>
                <a:tailEnd/>
              </a:ln>
            </p:spPr>
            <p:txBody>
              <a:bodyPr wrap="none" lIns="90181" tIns="46761" rIns="90181" bIns="46761">
                <a:spAutoFit/>
              </a:bodyPr>
              <a:lstStyle/>
              <a:p>
                <a:endParaRPr lang="en-US"/>
              </a:p>
            </p:txBody>
          </p:sp>
          <p:sp>
            <p:nvSpPr>
              <p:cNvPr id="18861" name="Line 293"/>
              <p:cNvSpPr>
                <a:spLocks noChangeShapeType="1"/>
              </p:cNvSpPr>
              <p:nvPr/>
            </p:nvSpPr>
            <p:spPr bwMode="auto">
              <a:xfrm flipH="1">
                <a:off x="4542" y="3397"/>
                <a:ext cx="17" cy="4"/>
              </a:xfrm>
              <a:prstGeom prst="line">
                <a:avLst/>
              </a:prstGeom>
              <a:noFill/>
              <a:ln w="12700">
                <a:solidFill>
                  <a:srgbClr val="FF7D00"/>
                </a:solidFill>
                <a:round/>
                <a:headEnd/>
                <a:tailEnd/>
              </a:ln>
            </p:spPr>
            <p:txBody>
              <a:bodyPr wrap="none" lIns="90181" tIns="46761" rIns="90181" bIns="46761">
                <a:spAutoFit/>
              </a:bodyPr>
              <a:lstStyle/>
              <a:p>
                <a:endParaRPr lang="en-US"/>
              </a:p>
            </p:txBody>
          </p:sp>
          <p:sp>
            <p:nvSpPr>
              <p:cNvPr id="18862" name="Line 294"/>
              <p:cNvSpPr>
                <a:spLocks noChangeShapeType="1"/>
              </p:cNvSpPr>
              <p:nvPr/>
            </p:nvSpPr>
            <p:spPr bwMode="auto">
              <a:xfrm flipH="1">
                <a:off x="4533" y="3401"/>
                <a:ext cx="17" cy="0"/>
              </a:xfrm>
              <a:prstGeom prst="line">
                <a:avLst/>
              </a:prstGeom>
              <a:noFill/>
              <a:ln w="12700">
                <a:solidFill>
                  <a:srgbClr val="FF7D00"/>
                </a:solidFill>
                <a:round/>
                <a:headEnd/>
                <a:tailEnd/>
              </a:ln>
            </p:spPr>
            <p:txBody>
              <a:bodyPr wrap="none" lIns="90181" tIns="46761" rIns="90181" bIns="46761">
                <a:spAutoFit/>
              </a:bodyPr>
              <a:lstStyle/>
              <a:p>
                <a:endParaRPr lang="en-US"/>
              </a:p>
            </p:txBody>
          </p:sp>
          <p:sp>
            <p:nvSpPr>
              <p:cNvPr id="18863" name="Line 295"/>
              <p:cNvSpPr>
                <a:spLocks noChangeShapeType="1"/>
              </p:cNvSpPr>
              <p:nvPr/>
            </p:nvSpPr>
            <p:spPr bwMode="auto">
              <a:xfrm flipH="1">
                <a:off x="4525" y="3401"/>
                <a:ext cx="16" cy="3"/>
              </a:xfrm>
              <a:prstGeom prst="line">
                <a:avLst/>
              </a:prstGeom>
              <a:noFill/>
              <a:ln w="12700">
                <a:solidFill>
                  <a:srgbClr val="FF7D00"/>
                </a:solidFill>
                <a:round/>
                <a:headEnd/>
                <a:tailEnd/>
              </a:ln>
            </p:spPr>
            <p:txBody>
              <a:bodyPr wrap="none" lIns="90181" tIns="46761" rIns="90181" bIns="46761">
                <a:spAutoFit/>
              </a:bodyPr>
              <a:lstStyle/>
              <a:p>
                <a:endParaRPr lang="en-US"/>
              </a:p>
            </p:txBody>
          </p:sp>
          <p:sp>
            <p:nvSpPr>
              <p:cNvPr id="18864" name="Line 296"/>
              <p:cNvSpPr>
                <a:spLocks noChangeShapeType="1"/>
              </p:cNvSpPr>
              <p:nvPr/>
            </p:nvSpPr>
            <p:spPr bwMode="auto">
              <a:xfrm flipH="1" flipV="1">
                <a:off x="4517" y="3394"/>
                <a:ext cx="16" cy="14"/>
              </a:xfrm>
              <a:prstGeom prst="line">
                <a:avLst/>
              </a:prstGeom>
              <a:noFill/>
              <a:ln w="12700">
                <a:solidFill>
                  <a:srgbClr val="FF7D00"/>
                </a:solidFill>
                <a:round/>
                <a:headEnd/>
                <a:tailEnd/>
              </a:ln>
            </p:spPr>
            <p:txBody>
              <a:bodyPr wrap="none" lIns="90181" tIns="46761" rIns="90181" bIns="46761">
                <a:spAutoFit/>
              </a:bodyPr>
              <a:lstStyle/>
              <a:p>
                <a:endParaRPr lang="en-US"/>
              </a:p>
            </p:txBody>
          </p:sp>
          <p:sp>
            <p:nvSpPr>
              <p:cNvPr id="18865" name="Line 297"/>
              <p:cNvSpPr>
                <a:spLocks noChangeShapeType="1"/>
              </p:cNvSpPr>
              <p:nvPr/>
            </p:nvSpPr>
            <p:spPr bwMode="auto">
              <a:xfrm flipH="1" flipV="1">
                <a:off x="4508" y="3393"/>
                <a:ext cx="17" cy="9"/>
              </a:xfrm>
              <a:prstGeom prst="line">
                <a:avLst/>
              </a:prstGeom>
              <a:noFill/>
              <a:ln w="12700">
                <a:solidFill>
                  <a:srgbClr val="FF7D00"/>
                </a:solidFill>
                <a:round/>
                <a:headEnd/>
                <a:tailEnd/>
              </a:ln>
            </p:spPr>
            <p:txBody>
              <a:bodyPr wrap="none" lIns="90181" tIns="46761" rIns="90181" bIns="46761">
                <a:spAutoFit/>
              </a:bodyPr>
              <a:lstStyle/>
              <a:p>
                <a:endParaRPr lang="en-US"/>
              </a:p>
            </p:txBody>
          </p:sp>
          <p:sp>
            <p:nvSpPr>
              <p:cNvPr id="18866" name="Line 298"/>
              <p:cNvSpPr>
                <a:spLocks noChangeShapeType="1"/>
              </p:cNvSpPr>
              <p:nvPr/>
            </p:nvSpPr>
            <p:spPr bwMode="auto">
              <a:xfrm flipH="1">
                <a:off x="4498" y="3397"/>
                <a:ext cx="18" cy="4"/>
              </a:xfrm>
              <a:prstGeom prst="line">
                <a:avLst/>
              </a:prstGeom>
              <a:noFill/>
              <a:ln w="12700">
                <a:solidFill>
                  <a:srgbClr val="FF7D00"/>
                </a:solidFill>
                <a:round/>
                <a:headEnd/>
                <a:tailEnd/>
              </a:ln>
            </p:spPr>
            <p:txBody>
              <a:bodyPr wrap="none" lIns="90181" tIns="46761" rIns="90181" bIns="46761">
                <a:spAutoFit/>
              </a:bodyPr>
              <a:lstStyle/>
              <a:p>
                <a:endParaRPr lang="en-US"/>
              </a:p>
            </p:txBody>
          </p:sp>
          <p:sp>
            <p:nvSpPr>
              <p:cNvPr id="18867" name="Line 299"/>
              <p:cNvSpPr>
                <a:spLocks noChangeShapeType="1"/>
              </p:cNvSpPr>
              <p:nvPr/>
            </p:nvSpPr>
            <p:spPr bwMode="auto">
              <a:xfrm flipH="1">
                <a:off x="4490" y="3401"/>
                <a:ext cx="16" cy="0"/>
              </a:xfrm>
              <a:prstGeom prst="line">
                <a:avLst/>
              </a:prstGeom>
              <a:noFill/>
              <a:ln w="12700">
                <a:solidFill>
                  <a:srgbClr val="FF7D00"/>
                </a:solidFill>
                <a:round/>
                <a:headEnd/>
                <a:tailEnd/>
              </a:ln>
            </p:spPr>
            <p:txBody>
              <a:bodyPr wrap="none" lIns="90181" tIns="46761" rIns="90181" bIns="46761">
                <a:spAutoFit/>
              </a:bodyPr>
              <a:lstStyle/>
              <a:p>
                <a:endParaRPr lang="en-US"/>
              </a:p>
            </p:txBody>
          </p:sp>
          <p:sp>
            <p:nvSpPr>
              <p:cNvPr id="18868" name="Line 300"/>
              <p:cNvSpPr>
                <a:spLocks noChangeShapeType="1"/>
              </p:cNvSpPr>
              <p:nvPr/>
            </p:nvSpPr>
            <p:spPr bwMode="auto">
              <a:xfrm flipH="1" flipV="1">
                <a:off x="4481" y="3393"/>
                <a:ext cx="17" cy="12"/>
              </a:xfrm>
              <a:prstGeom prst="line">
                <a:avLst/>
              </a:prstGeom>
              <a:noFill/>
              <a:ln w="12700">
                <a:solidFill>
                  <a:srgbClr val="FF7D00"/>
                </a:solidFill>
                <a:round/>
                <a:headEnd/>
                <a:tailEnd/>
              </a:ln>
            </p:spPr>
            <p:txBody>
              <a:bodyPr wrap="none" lIns="90181" tIns="46761" rIns="90181" bIns="46761">
                <a:spAutoFit/>
              </a:bodyPr>
              <a:lstStyle/>
              <a:p>
                <a:endParaRPr lang="en-US"/>
              </a:p>
            </p:txBody>
          </p:sp>
          <p:sp>
            <p:nvSpPr>
              <p:cNvPr id="18869" name="Line 301"/>
              <p:cNvSpPr>
                <a:spLocks noChangeShapeType="1"/>
              </p:cNvSpPr>
              <p:nvPr/>
            </p:nvSpPr>
            <p:spPr bwMode="auto">
              <a:xfrm flipH="1">
                <a:off x="4473" y="3397"/>
                <a:ext cx="16" cy="4"/>
              </a:xfrm>
              <a:prstGeom prst="line">
                <a:avLst/>
              </a:prstGeom>
              <a:noFill/>
              <a:ln w="12700">
                <a:solidFill>
                  <a:srgbClr val="FF7D00"/>
                </a:solidFill>
                <a:round/>
                <a:headEnd/>
                <a:tailEnd/>
              </a:ln>
            </p:spPr>
            <p:txBody>
              <a:bodyPr wrap="none" lIns="90181" tIns="46761" rIns="90181" bIns="46761">
                <a:spAutoFit/>
              </a:bodyPr>
              <a:lstStyle/>
              <a:p>
                <a:endParaRPr lang="en-US"/>
              </a:p>
            </p:txBody>
          </p:sp>
          <p:sp>
            <p:nvSpPr>
              <p:cNvPr id="18870" name="Line 302"/>
              <p:cNvSpPr>
                <a:spLocks noChangeShapeType="1"/>
              </p:cNvSpPr>
              <p:nvPr/>
            </p:nvSpPr>
            <p:spPr bwMode="auto">
              <a:xfrm flipH="1" flipV="1">
                <a:off x="4465" y="3384"/>
                <a:ext cx="16" cy="21"/>
              </a:xfrm>
              <a:prstGeom prst="line">
                <a:avLst/>
              </a:prstGeom>
              <a:noFill/>
              <a:ln w="12700">
                <a:solidFill>
                  <a:srgbClr val="FF7D00"/>
                </a:solidFill>
                <a:round/>
                <a:headEnd/>
                <a:tailEnd/>
              </a:ln>
            </p:spPr>
            <p:txBody>
              <a:bodyPr wrap="none" lIns="90181" tIns="46761" rIns="90181" bIns="46761">
                <a:spAutoFit/>
              </a:bodyPr>
              <a:lstStyle/>
              <a:p>
                <a:endParaRPr lang="en-US"/>
              </a:p>
            </p:txBody>
          </p:sp>
          <p:sp>
            <p:nvSpPr>
              <p:cNvPr id="18871" name="Line 303"/>
              <p:cNvSpPr>
                <a:spLocks noChangeShapeType="1"/>
              </p:cNvSpPr>
              <p:nvPr/>
            </p:nvSpPr>
            <p:spPr bwMode="auto">
              <a:xfrm flipH="1">
                <a:off x="4455" y="3392"/>
                <a:ext cx="18" cy="2"/>
              </a:xfrm>
              <a:prstGeom prst="line">
                <a:avLst/>
              </a:prstGeom>
              <a:noFill/>
              <a:ln w="12700">
                <a:solidFill>
                  <a:srgbClr val="FF7D00"/>
                </a:solidFill>
                <a:round/>
                <a:headEnd/>
                <a:tailEnd/>
              </a:ln>
            </p:spPr>
            <p:txBody>
              <a:bodyPr wrap="none" lIns="90181" tIns="46761" rIns="90181" bIns="46761">
                <a:spAutoFit/>
              </a:bodyPr>
              <a:lstStyle/>
              <a:p>
                <a:endParaRPr lang="en-US"/>
              </a:p>
            </p:txBody>
          </p:sp>
          <p:sp>
            <p:nvSpPr>
              <p:cNvPr id="18872" name="Line 304"/>
              <p:cNvSpPr>
                <a:spLocks noChangeShapeType="1"/>
              </p:cNvSpPr>
              <p:nvPr/>
            </p:nvSpPr>
            <p:spPr bwMode="auto">
              <a:xfrm flipH="1">
                <a:off x="4447" y="3398"/>
                <a:ext cx="16" cy="0"/>
              </a:xfrm>
              <a:prstGeom prst="line">
                <a:avLst/>
              </a:prstGeom>
              <a:noFill/>
              <a:ln w="12700">
                <a:solidFill>
                  <a:srgbClr val="FF7D00"/>
                </a:solidFill>
                <a:round/>
                <a:headEnd/>
                <a:tailEnd/>
              </a:ln>
            </p:spPr>
            <p:txBody>
              <a:bodyPr wrap="none" lIns="90181" tIns="46761" rIns="90181" bIns="46761">
                <a:spAutoFit/>
              </a:bodyPr>
              <a:lstStyle/>
              <a:p>
                <a:endParaRPr lang="en-US"/>
              </a:p>
            </p:txBody>
          </p:sp>
          <p:sp>
            <p:nvSpPr>
              <p:cNvPr id="18873" name="Line 305"/>
              <p:cNvSpPr>
                <a:spLocks noChangeShapeType="1"/>
              </p:cNvSpPr>
              <p:nvPr/>
            </p:nvSpPr>
            <p:spPr bwMode="auto">
              <a:xfrm flipH="1">
                <a:off x="4439" y="3398"/>
                <a:ext cx="16" cy="3"/>
              </a:xfrm>
              <a:prstGeom prst="line">
                <a:avLst/>
              </a:prstGeom>
              <a:noFill/>
              <a:ln w="12700">
                <a:solidFill>
                  <a:srgbClr val="FF7D00"/>
                </a:solidFill>
                <a:round/>
                <a:headEnd/>
                <a:tailEnd/>
              </a:ln>
            </p:spPr>
            <p:txBody>
              <a:bodyPr wrap="none" lIns="90181" tIns="46761" rIns="90181" bIns="46761">
                <a:spAutoFit/>
              </a:bodyPr>
              <a:lstStyle/>
              <a:p>
                <a:endParaRPr lang="en-US"/>
              </a:p>
            </p:txBody>
          </p:sp>
          <p:sp>
            <p:nvSpPr>
              <p:cNvPr id="18874" name="Line 306"/>
              <p:cNvSpPr>
                <a:spLocks noChangeShapeType="1"/>
              </p:cNvSpPr>
              <p:nvPr/>
            </p:nvSpPr>
            <p:spPr bwMode="auto">
              <a:xfrm flipH="1">
                <a:off x="4429" y="3401"/>
                <a:ext cx="18" cy="0"/>
              </a:xfrm>
              <a:prstGeom prst="line">
                <a:avLst/>
              </a:prstGeom>
              <a:noFill/>
              <a:ln w="12700">
                <a:solidFill>
                  <a:srgbClr val="FF7D00"/>
                </a:solidFill>
                <a:round/>
                <a:headEnd/>
                <a:tailEnd/>
              </a:ln>
            </p:spPr>
            <p:txBody>
              <a:bodyPr wrap="none" lIns="90181" tIns="46761" rIns="90181" bIns="46761">
                <a:spAutoFit/>
              </a:bodyPr>
              <a:lstStyle/>
              <a:p>
                <a:endParaRPr lang="en-US"/>
              </a:p>
            </p:txBody>
          </p:sp>
          <p:sp>
            <p:nvSpPr>
              <p:cNvPr id="18875" name="Line 307"/>
              <p:cNvSpPr>
                <a:spLocks noChangeShapeType="1"/>
              </p:cNvSpPr>
              <p:nvPr/>
            </p:nvSpPr>
            <p:spPr bwMode="auto">
              <a:xfrm flipH="1" flipV="1">
                <a:off x="4421" y="3393"/>
                <a:ext cx="16" cy="12"/>
              </a:xfrm>
              <a:prstGeom prst="line">
                <a:avLst/>
              </a:prstGeom>
              <a:noFill/>
              <a:ln w="12700">
                <a:solidFill>
                  <a:srgbClr val="FF7D00"/>
                </a:solidFill>
                <a:round/>
                <a:headEnd/>
                <a:tailEnd/>
              </a:ln>
            </p:spPr>
            <p:txBody>
              <a:bodyPr wrap="none" lIns="90181" tIns="46761" rIns="90181" bIns="46761">
                <a:spAutoFit/>
              </a:bodyPr>
              <a:lstStyle/>
              <a:p>
                <a:endParaRPr lang="en-US"/>
              </a:p>
            </p:txBody>
          </p:sp>
          <p:sp>
            <p:nvSpPr>
              <p:cNvPr id="18876" name="Line 308"/>
              <p:cNvSpPr>
                <a:spLocks noChangeShapeType="1"/>
              </p:cNvSpPr>
              <p:nvPr/>
            </p:nvSpPr>
            <p:spPr bwMode="auto">
              <a:xfrm flipH="1">
                <a:off x="4412" y="3397"/>
                <a:ext cx="17" cy="4"/>
              </a:xfrm>
              <a:prstGeom prst="line">
                <a:avLst/>
              </a:prstGeom>
              <a:noFill/>
              <a:ln w="12700">
                <a:solidFill>
                  <a:srgbClr val="FF7D00"/>
                </a:solidFill>
                <a:round/>
                <a:headEnd/>
                <a:tailEnd/>
              </a:ln>
            </p:spPr>
            <p:txBody>
              <a:bodyPr wrap="none" lIns="90181" tIns="46761" rIns="90181" bIns="46761">
                <a:spAutoFit/>
              </a:bodyPr>
              <a:lstStyle/>
              <a:p>
                <a:endParaRPr lang="en-US"/>
              </a:p>
            </p:txBody>
          </p:sp>
          <p:sp>
            <p:nvSpPr>
              <p:cNvPr id="18877" name="Line 309"/>
              <p:cNvSpPr>
                <a:spLocks noChangeShapeType="1"/>
              </p:cNvSpPr>
              <p:nvPr/>
            </p:nvSpPr>
            <p:spPr bwMode="auto">
              <a:xfrm flipH="1">
                <a:off x="4329" y="3401"/>
                <a:ext cx="91" cy="0"/>
              </a:xfrm>
              <a:prstGeom prst="line">
                <a:avLst/>
              </a:prstGeom>
              <a:noFill/>
              <a:ln w="12700">
                <a:solidFill>
                  <a:srgbClr val="FF7D00"/>
                </a:solidFill>
                <a:round/>
                <a:headEnd/>
                <a:tailEnd/>
              </a:ln>
            </p:spPr>
            <p:txBody>
              <a:bodyPr wrap="none" lIns="90181" tIns="46761" rIns="90181" bIns="46761">
                <a:spAutoFit/>
              </a:bodyPr>
              <a:lstStyle/>
              <a:p>
                <a:endParaRPr lang="en-US"/>
              </a:p>
            </p:txBody>
          </p:sp>
          <p:sp>
            <p:nvSpPr>
              <p:cNvPr id="18878" name="Line 310"/>
              <p:cNvSpPr>
                <a:spLocks noChangeShapeType="1"/>
              </p:cNvSpPr>
              <p:nvPr/>
            </p:nvSpPr>
            <p:spPr bwMode="auto">
              <a:xfrm flipH="1">
                <a:off x="4306" y="3401"/>
                <a:ext cx="31" cy="0"/>
              </a:xfrm>
              <a:prstGeom prst="line">
                <a:avLst/>
              </a:prstGeom>
              <a:noFill/>
              <a:ln w="12700">
                <a:solidFill>
                  <a:srgbClr val="FF7D00"/>
                </a:solidFill>
                <a:round/>
                <a:headEnd/>
                <a:tailEnd/>
              </a:ln>
            </p:spPr>
            <p:txBody>
              <a:bodyPr wrap="none" lIns="90181" tIns="46761" rIns="90181" bIns="46761">
                <a:spAutoFit/>
              </a:bodyPr>
              <a:lstStyle/>
              <a:p>
                <a:endParaRPr lang="en-US"/>
              </a:p>
            </p:txBody>
          </p:sp>
          <p:sp>
            <p:nvSpPr>
              <p:cNvPr id="18879" name="Line 311"/>
              <p:cNvSpPr>
                <a:spLocks noChangeShapeType="1"/>
              </p:cNvSpPr>
              <p:nvPr/>
            </p:nvSpPr>
            <p:spPr bwMode="auto">
              <a:xfrm flipH="1" flipV="1">
                <a:off x="4284" y="3394"/>
                <a:ext cx="30" cy="11"/>
              </a:xfrm>
              <a:prstGeom prst="line">
                <a:avLst/>
              </a:prstGeom>
              <a:noFill/>
              <a:ln w="12700">
                <a:solidFill>
                  <a:srgbClr val="FF7D00"/>
                </a:solidFill>
                <a:round/>
                <a:headEnd/>
                <a:tailEnd/>
              </a:ln>
            </p:spPr>
            <p:txBody>
              <a:bodyPr wrap="none" lIns="90181" tIns="46761" rIns="90181" bIns="46761">
                <a:spAutoFit/>
              </a:bodyPr>
              <a:lstStyle/>
              <a:p>
                <a:endParaRPr lang="en-US"/>
              </a:p>
            </p:txBody>
          </p:sp>
          <p:sp>
            <p:nvSpPr>
              <p:cNvPr id="18880" name="Line 312"/>
              <p:cNvSpPr>
                <a:spLocks noChangeShapeType="1"/>
              </p:cNvSpPr>
              <p:nvPr/>
            </p:nvSpPr>
            <p:spPr bwMode="auto">
              <a:xfrm flipH="1">
                <a:off x="4263" y="3398"/>
                <a:ext cx="29" cy="3"/>
              </a:xfrm>
              <a:prstGeom prst="line">
                <a:avLst/>
              </a:prstGeom>
              <a:noFill/>
              <a:ln w="12700">
                <a:solidFill>
                  <a:srgbClr val="FF7D00"/>
                </a:solidFill>
                <a:round/>
                <a:headEnd/>
                <a:tailEnd/>
              </a:ln>
            </p:spPr>
            <p:txBody>
              <a:bodyPr wrap="none" lIns="90181" tIns="46761" rIns="90181" bIns="46761">
                <a:spAutoFit/>
              </a:bodyPr>
              <a:lstStyle/>
              <a:p>
                <a:endParaRPr lang="en-US"/>
              </a:p>
            </p:txBody>
          </p:sp>
          <p:sp>
            <p:nvSpPr>
              <p:cNvPr id="18881" name="Line 313"/>
              <p:cNvSpPr>
                <a:spLocks noChangeShapeType="1"/>
              </p:cNvSpPr>
              <p:nvPr/>
            </p:nvSpPr>
            <p:spPr bwMode="auto">
              <a:xfrm flipH="1" flipV="1">
                <a:off x="4241" y="3391"/>
                <a:ext cx="30" cy="14"/>
              </a:xfrm>
              <a:prstGeom prst="line">
                <a:avLst/>
              </a:prstGeom>
              <a:noFill/>
              <a:ln w="12700">
                <a:solidFill>
                  <a:srgbClr val="FF7D00"/>
                </a:solidFill>
                <a:round/>
                <a:headEnd/>
                <a:tailEnd/>
              </a:ln>
            </p:spPr>
            <p:txBody>
              <a:bodyPr wrap="none" lIns="90181" tIns="46761" rIns="90181" bIns="46761">
                <a:spAutoFit/>
              </a:bodyPr>
              <a:lstStyle/>
              <a:p>
                <a:endParaRPr lang="en-US"/>
              </a:p>
            </p:txBody>
          </p:sp>
          <p:sp>
            <p:nvSpPr>
              <p:cNvPr id="18882" name="Line 314"/>
              <p:cNvSpPr>
                <a:spLocks noChangeShapeType="1"/>
              </p:cNvSpPr>
              <p:nvPr/>
            </p:nvSpPr>
            <p:spPr bwMode="auto">
              <a:xfrm flipH="1">
                <a:off x="5145" y="2870"/>
                <a:ext cx="18" cy="3"/>
              </a:xfrm>
              <a:prstGeom prst="line">
                <a:avLst/>
              </a:prstGeom>
              <a:noFill/>
              <a:ln w="12700">
                <a:solidFill>
                  <a:srgbClr val="FFFF00"/>
                </a:solidFill>
                <a:round/>
                <a:headEnd/>
                <a:tailEnd/>
              </a:ln>
            </p:spPr>
            <p:txBody>
              <a:bodyPr wrap="none" lIns="90181" tIns="46761" rIns="90181" bIns="46761">
                <a:spAutoFit/>
              </a:bodyPr>
              <a:lstStyle/>
              <a:p>
                <a:endParaRPr lang="en-US"/>
              </a:p>
            </p:txBody>
          </p:sp>
          <p:sp>
            <p:nvSpPr>
              <p:cNvPr id="18883" name="Line 315"/>
              <p:cNvSpPr>
                <a:spLocks noChangeShapeType="1"/>
              </p:cNvSpPr>
              <p:nvPr/>
            </p:nvSpPr>
            <p:spPr bwMode="auto">
              <a:xfrm flipH="1">
                <a:off x="5137" y="2877"/>
                <a:ext cx="16" cy="0"/>
              </a:xfrm>
              <a:prstGeom prst="line">
                <a:avLst/>
              </a:prstGeom>
              <a:noFill/>
              <a:ln w="12700">
                <a:solidFill>
                  <a:srgbClr val="FFFF00"/>
                </a:solidFill>
                <a:round/>
                <a:headEnd/>
                <a:tailEnd/>
              </a:ln>
            </p:spPr>
            <p:txBody>
              <a:bodyPr wrap="none" lIns="90181" tIns="46761" rIns="90181" bIns="46761">
                <a:spAutoFit/>
              </a:bodyPr>
              <a:lstStyle/>
              <a:p>
                <a:endParaRPr lang="en-US"/>
              </a:p>
            </p:txBody>
          </p:sp>
          <p:sp>
            <p:nvSpPr>
              <p:cNvPr id="18884" name="Line 316"/>
              <p:cNvSpPr>
                <a:spLocks noChangeShapeType="1"/>
              </p:cNvSpPr>
              <p:nvPr/>
            </p:nvSpPr>
            <p:spPr bwMode="auto">
              <a:xfrm flipH="1">
                <a:off x="5128" y="2877"/>
                <a:ext cx="17" cy="3"/>
              </a:xfrm>
              <a:prstGeom prst="line">
                <a:avLst/>
              </a:prstGeom>
              <a:noFill/>
              <a:ln w="12700">
                <a:solidFill>
                  <a:srgbClr val="FFFF00"/>
                </a:solidFill>
                <a:round/>
                <a:headEnd/>
                <a:tailEnd/>
              </a:ln>
            </p:spPr>
            <p:txBody>
              <a:bodyPr wrap="none" lIns="90181" tIns="46761" rIns="90181" bIns="46761">
                <a:spAutoFit/>
              </a:bodyPr>
              <a:lstStyle/>
              <a:p>
                <a:endParaRPr lang="en-US"/>
              </a:p>
            </p:txBody>
          </p:sp>
          <p:sp>
            <p:nvSpPr>
              <p:cNvPr id="18885" name="Line 317"/>
              <p:cNvSpPr>
                <a:spLocks noChangeShapeType="1"/>
              </p:cNvSpPr>
              <p:nvPr/>
            </p:nvSpPr>
            <p:spPr bwMode="auto">
              <a:xfrm flipH="1" flipV="1">
                <a:off x="5119" y="2849"/>
                <a:ext cx="17" cy="35"/>
              </a:xfrm>
              <a:prstGeom prst="line">
                <a:avLst/>
              </a:prstGeom>
              <a:noFill/>
              <a:ln w="12700">
                <a:solidFill>
                  <a:srgbClr val="FFFF00"/>
                </a:solidFill>
                <a:round/>
                <a:headEnd/>
                <a:tailEnd/>
              </a:ln>
            </p:spPr>
            <p:txBody>
              <a:bodyPr wrap="none" lIns="90181" tIns="46761" rIns="90181" bIns="46761">
                <a:spAutoFit/>
              </a:bodyPr>
              <a:lstStyle/>
              <a:p>
                <a:endParaRPr lang="en-US"/>
              </a:p>
            </p:txBody>
          </p:sp>
          <p:sp>
            <p:nvSpPr>
              <p:cNvPr id="18886" name="Line 318"/>
              <p:cNvSpPr>
                <a:spLocks noChangeShapeType="1"/>
              </p:cNvSpPr>
              <p:nvPr/>
            </p:nvSpPr>
            <p:spPr bwMode="auto">
              <a:xfrm flipH="1">
                <a:off x="5110" y="2857"/>
                <a:ext cx="17" cy="12"/>
              </a:xfrm>
              <a:prstGeom prst="line">
                <a:avLst/>
              </a:prstGeom>
              <a:noFill/>
              <a:ln w="12700">
                <a:solidFill>
                  <a:srgbClr val="FFFF00"/>
                </a:solidFill>
                <a:round/>
                <a:headEnd/>
                <a:tailEnd/>
              </a:ln>
            </p:spPr>
            <p:txBody>
              <a:bodyPr wrap="none" lIns="90181" tIns="46761" rIns="90181" bIns="46761">
                <a:spAutoFit/>
              </a:bodyPr>
              <a:lstStyle/>
              <a:p>
                <a:endParaRPr lang="en-US"/>
              </a:p>
            </p:txBody>
          </p:sp>
          <p:sp>
            <p:nvSpPr>
              <p:cNvPr id="18887" name="Line 319"/>
              <p:cNvSpPr>
                <a:spLocks noChangeShapeType="1"/>
              </p:cNvSpPr>
              <p:nvPr/>
            </p:nvSpPr>
            <p:spPr bwMode="auto">
              <a:xfrm flipH="1">
                <a:off x="5102" y="2873"/>
                <a:ext cx="16" cy="3"/>
              </a:xfrm>
              <a:prstGeom prst="line">
                <a:avLst/>
              </a:prstGeom>
              <a:noFill/>
              <a:ln w="12700">
                <a:solidFill>
                  <a:srgbClr val="FFFF00"/>
                </a:solidFill>
                <a:round/>
                <a:headEnd/>
                <a:tailEnd/>
              </a:ln>
            </p:spPr>
            <p:txBody>
              <a:bodyPr wrap="none" lIns="90181" tIns="46761" rIns="90181" bIns="46761">
                <a:spAutoFit/>
              </a:bodyPr>
              <a:lstStyle/>
              <a:p>
                <a:endParaRPr lang="en-US"/>
              </a:p>
            </p:txBody>
          </p:sp>
          <p:sp>
            <p:nvSpPr>
              <p:cNvPr id="18888" name="Line 320"/>
              <p:cNvSpPr>
                <a:spLocks noChangeShapeType="1"/>
              </p:cNvSpPr>
              <p:nvPr/>
            </p:nvSpPr>
            <p:spPr bwMode="auto">
              <a:xfrm flipH="1">
                <a:off x="5093" y="2876"/>
                <a:ext cx="17" cy="1"/>
              </a:xfrm>
              <a:prstGeom prst="line">
                <a:avLst/>
              </a:prstGeom>
              <a:noFill/>
              <a:ln w="12700">
                <a:solidFill>
                  <a:srgbClr val="FFFF00"/>
                </a:solidFill>
                <a:round/>
                <a:headEnd/>
                <a:tailEnd/>
              </a:ln>
            </p:spPr>
            <p:txBody>
              <a:bodyPr wrap="none" lIns="90181" tIns="46761" rIns="90181" bIns="46761">
                <a:spAutoFit/>
              </a:bodyPr>
              <a:lstStyle/>
              <a:p>
                <a:endParaRPr lang="en-US"/>
              </a:p>
            </p:txBody>
          </p:sp>
          <p:sp>
            <p:nvSpPr>
              <p:cNvPr id="18889" name="Line 321"/>
              <p:cNvSpPr>
                <a:spLocks noChangeShapeType="1"/>
              </p:cNvSpPr>
              <p:nvPr/>
            </p:nvSpPr>
            <p:spPr bwMode="auto">
              <a:xfrm flipH="1">
                <a:off x="5085" y="2881"/>
                <a:ext cx="16" cy="1"/>
              </a:xfrm>
              <a:prstGeom prst="line">
                <a:avLst/>
              </a:prstGeom>
              <a:noFill/>
              <a:ln w="12700">
                <a:solidFill>
                  <a:srgbClr val="FFFF00"/>
                </a:solidFill>
                <a:round/>
                <a:headEnd/>
                <a:tailEnd/>
              </a:ln>
            </p:spPr>
            <p:txBody>
              <a:bodyPr wrap="none" lIns="90181" tIns="46761" rIns="90181" bIns="46761">
                <a:spAutoFit/>
              </a:bodyPr>
              <a:lstStyle/>
              <a:p>
                <a:endParaRPr lang="en-US"/>
              </a:p>
            </p:txBody>
          </p:sp>
          <p:sp>
            <p:nvSpPr>
              <p:cNvPr id="18890" name="Line 322"/>
              <p:cNvSpPr>
                <a:spLocks noChangeShapeType="1"/>
              </p:cNvSpPr>
              <p:nvPr/>
            </p:nvSpPr>
            <p:spPr bwMode="auto">
              <a:xfrm flipH="1" flipV="1">
                <a:off x="5075" y="2870"/>
                <a:ext cx="18" cy="20"/>
              </a:xfrm>
              <a:prstGeom prst="line">
                <a:avLst/>
              </a:prstGeom>
              <a:noFill/>
              <a:ln w="12700">
                <a:solidFill>
                  <a:srgbClr val="FFFF00"/>
                </a:solidFill>
                <a:round/>
                <a:headEnd/>
                <a:tailEnd/>
              </a:ln>
            </p:spPr>
            <p:txBody>
              <a:bodyPr wrap="none" lIns="90181" tIns="46761" rIns="90181" bIns="46761">
                <a:spAutoFit/>
              </a:bodyPr>
              <a:lstStyle/>
              <a:p>
                <a:endParaRPr lang="en-US"/>
              </a:p>
            </p:txBody>
          </p:sp>
          <p:sp>
            <p:nvSpPr>
              <p:cNvPr id="18891" name="Line 323"/>
              <p:cNvSpPr>
                <a:spLocks noChangeShapeType="1"/>
              </p:cNvSpPr>
              <p:nvPr/>
            </p:nvSpPr>
            <p:spPr bwMode="auto">
              <a:xfrm flipH="1">
                <a:off x="5067" y="2878"/>
                <a:ext cx="16" cy="7"/>
              </a:xfrm>
              <a:prstGeom prst="line">
                <a:avLst/>
              </a:prstGeom>
              <a:noFill/>
              <a:ln w="12700">
                <a:solidFill>
                  <a:srgbClr val="FFFF00"/>
                </a:solidFill>
                <a:round/>
                <a:headEnd/>
                <a:tailEnd/>
              </a:ln>
            </p:spPr>
            <p:txBody>
              <a:bodyPr wrap="none" lIns="90181" tIns="46761" rIns="90181" bIns="46761">
                <a:spAutoFit/>
              </a:bodyPr>
              <a:lstStyle/>
              <a:p>
                <a:endParaRPr lang="en-US"/>
              </a:p>
            </p:txBody>
          </p:sp>
          <p:sp>
            <p:nvSpPr>
              <p:cNvPr id="18892" name="Line 324"/>
              <p:cNvSpPr>
                <a:spLocks noChangeShapeType="1"/>
              </p:cNvSpPr>
              <p:nvPr/>
            </p:nvSpPr>
            <p:spPr bwMode="auto">
              <a:xfrm flipH="1">
                <a:off x="5058" y="2889"/>
                <a:ext cx="17" cy="0"/>
              </a:xfrm>
              <a:prstGeom prst="line">
                <a:avLst/>
              </a:prstGeom>
              <a:noFill/>
              <a:ln w="12700">
                <a:solidFill>
                  <a:srgbClr val="FFFF00"/>
                </a:solidFill>
                <a:round/>
                <a:headEnd/>
                <a:tailEnd/>
              </a:ln>
            </p:spPr>
            <p:txBody>
              <a:bodyPr wrap="none" lIns="90181" tIns="46761" rIns="90181" bIns="46761">
                <a:spAutoFit/>
              </a:bodyPr>
              <a:lstStyle/>
              <a:p>
                <a:endParaRPr lang="en-US"/>
              </a:p>
            </p:txBody>
          </p:sp>
          <p:sp>
            <p:nvSpPr>
              <p:cNvPr id="18893" name="Line 325"/>
              <p:cNvSpPr>
                <a:spLocks noChangeShapeType="1"/>
              </p:cNvSpPr>
              <p:nvPr/>
            </p:nvSpPr>
            <p:spPr bwMode="auto">
              <a:xfrm flipH="1">
                <a:off x="5049" y="2889"/>
                <a:ext cx="17" cy="6"/>
              </a:xfrm>
              <a:prstGeom prst="line">
                <a:avLst/>
              </a:prstGeom>
              <a:noFill/>
              <a:ln w="12700">
                <a:solidFill>
                  <a:srgbClr val="FFFF00"/>
                </a:solidFill>
                <a:round/>
                <a:headEnd/>
                <a:tailEnd/>
              </a:ln>
            </p:spPr>
            <p:txBody>
              <a:bodyPr wrap="none" lIns="90181" tIns="46761" rIns="90181" bIns="46761">
                <a:spAutoFit/>
              </a:bodyPr>
              <a:lstStyle/>
              <a:p>
                <a:endParaRPr lang="en-US"/>
              </a:p>
            </p:txBody>
          </p:sp>
          <p:sp>
            <p:nvSpPr>
              <p:cNvPr id="18894" name="Line 326"/>
              <p:cNvSpPr>
                <a:spLocks noChangeShapeType="1"/>
              </p:cNvSpPr>
              <p:nvPr/>
            </p:nvSpPr>
            <p:spPr bwMode="auto">
              <a:xfrm flipH="1">
                <a:off x="5041" y="2899"/>
                <a:ext cx="16" cy="0"/>
              </a:xfrm>
              <a:prstGeom prst="line">
                <a:avLst/>
              </a:prstGeom>
              <a:noFill/>
              <a:ln w="12700">
                <a:solidFill>
                  <a:srgbClr val="FFFF00"/>
                </a:solidFill>
                <a:round/>
                <a:headEnd/>
                <a:tailEnd/>
              </a:ln>
            </p:spPr>
            <p:txBody>
              <a:bodyPr wrap="none" lIns="90181" tIns="46761" rIns="90181" bIns="46761">
                <a:spAutoFit/>
              </a:bodyPr>
              <a:lstStyle/>
              <a:p>
                <a:endParaRPr lang="en-US"/>
              </a:p>
            </p:txBody>
          </p:sp>
          <p:sp>
            <p:nvSpPr>
              <p:cNvPr id="18895" name="Line 327"/>
              <p:cNvSpPr>
                <a:spLocks noChangeShapeType="1"/>
              </p:cNvSpPr>
              <p:nvPr/>
            </p:nvSpPr>
            <p:spPr bwMode="auto">
              <a:xfrm flipH="1" flipV="1">
                <a:off x="5032" y="2896"/>
                <a:ext cx="17" cy="11"/>
              </a:xfrm>
              <a:prstGeom prst="line">
                <a:avLst/>
              </a:prstGeom>
              <a:noFill/>
              <a:ln w="12700">
                <a:solidFill>
                  <a:srgbClr val="FFFF00"/>
                </a:solidFill>
                <a:round/>
                <a:headEnd/>
                <a:tailEnd/>
              </a:ln>
            </p:spPr>
            <p:txBody>
              <a:bodyPr wrap="none" lIns="90181" tIns="46761" rIns="90181" bIns="46761">
                <a:spAutoFit/>
              </a:bodyPr>
              <a:lstStyle/>
              <a:p>
                <a:endParaRPr lang="en-US"/>
              </a:p>
            </p:txBody>
          </p:sp>
          <p:sp>
            <p:nvSpPr>
              <p:cNvPr id="18896" name="Line 328"/>
              <p:cNvSpPr>
                <a:spLocks noChangeShapeType="1"/>
              </p:cNvSpPr>
              <p:nvPr/>
            </p:nvSpPr>
            <p:spPr bwMode="auto">
              <a:xfrm flipH="1">
                <a:off x="5024" y="2904"/>
                <a:ext cx="16" cy="3"/>
              </a:xfrm>
              <a:prstGeom prst="line">
                <a:avLst/>
              </a:prstGeom>
              <a:noFill/>
              <a:ln w="12700">
                <a:solidFill>
                  <a:srgbClr val="FFFF00"/>
                </a:solidFill>
                <a:round/>
                <a:headEnd/>
                <a:tailEnd/>
              </a:ln>
            </p:spPr>
            <p:txBody>
              <a:bodyPr wrap="none" lIns="90181" tIns="46761" rIns="90181" bIns="46761">
                <a:spAutoFit/>
              </a:bodyPr>
              <a:lstStyle/>
              <a:p>
                <a:endParaRPr lang="en-US"/>
              </a:p>
            </p:txBody>
          </p:sp>
          <p:sp>
            <p:nvSpPr>
              <p:cNvPr id="18897" name="Line 329"/>
              <p:cNvSpPr>
                <a:spLocks noChangeShapeType="1"/>
              </p:cNvSpPr>
              <p:nvPr/>
            </p:nvSpPr>
            <p:spPr bwMode="auto">
              <a:xfrm flipH="1" flipV="1">
                <a:off x="5015" y="2893"/>
                <a:ext cx="17" cy="22"/>
              </a:xfrm>
              <a:prstGeom prst="line">
                <a:avLst/>
              </a:prstGeom>
              <a:noFill/>
              <a:ln w="12700">
                <a:solidFill>
                  <a:srgbClr val="FFFF00"/>
                </a:solidFill>
                <a:round/>
                <a:headEnd/>
                <a:tailEnd/>
              </a:ln>
            </p:spPr>
            <p:txBody>
              <a:bodyPr wrap="none" lIns="90181" tIns="46761" rIns="90181" bIns="46761">
                <a:spAutoFit/>
              </a:bodyPr>
              <a:lstStyle/>
              <a:p>
                <a:endParaRPr lang="en-US"/>
              </a:p>
            </p:txBody>
          </p:sp>
          <p:sp>
            <p:nvSpPr>
              <p:cNvPr id="18898" name="Line 330"/>
              <p:cNvSpPr>
                <a:spLocks noChangeShapeType="1"/>
              </p:cNvSpPr>
              <p:nvPr/>
            </p:nvSpPr>
            <p:spPr bwMode="auto">
              <a:xfrm flipH="1">
                <a:off x="5006" y="2901"/>
                <a:ext cx="17" cy="8"/>
              </a:xfrm>
              <a:prstGeom prst="line">
                <a:avLst/>
              </a:prstGeom>
              <a:noFill/>
              <a:ln w="12700">
                <a:solidFill>
                  <a:srgbClr val="FFFF00"/>
                </a:solidFill>
                <a:round/>
                <a:headEnd/>
                <a:tailEnd/>
              </a:ln>
            </p:spPr>
            <p:txBody>
              <a:bodyPr wrap="none" lIns="90181" tIns="46761" rIns="90181" bIns="46761">
                <a:spAutoFit/>
              </a:bodyPr>
              <a:lstStyle/>
              <a:p>
                <a:endParaRPr lang="en-US"/>
              </a:p>
            </p:txBody>
          </p:sp>
          <p:sp>
            <p:nvSpPr>
              <p:cNvPr id="18899" name="Line 331"/>
              <p:cNvSpPr>
                <a:spLocks noChangeShapeType="1"/>
              </p:cNvSpPr>
              <p:nvPr/>
            </p:nvSpPr>
            <p:spPr bwMode="auto">
              <a:xfrm flipH="1" flipV="1">
                <a:off x="4997" y="2907"/>
                <a:ext cx="17" cy="10"/>
              </a:xfrm>
              <a:prstGeom prst="line">
                <a:avLst/>
              </a:prstGeom>
              <a:noFill/>
              <a:ln w="12700">
                <a:solidFill>
                  <a:srgbClr val="FFFF00"/>
                </a:solidFill>
                <a:round/>
                <a:headEnd/>
                <a:tailEnd/>
              </a:ln>
            </p:spPr>
            <p:txBody>
              <a:bodyPr wrap="none" lIns="90181" tIns="46761" rIns="90181" bIns="46761">
                <a:spAutoFit/>
              </a:bodyPr>
              <a:lstStyle/>
              <a:p>
                <a:endParaRPr lang="en-US"/>
              </a:p>
            </p:txBody>
          </p:sp>
          <p:sp>
            <p:nvSpPr>
              <p:cNvPr id="18900" name="Line 332"/>
              <p:cNvSpPr>
                <a:spLocks noChangeShapeType="1"/>
              </p:cNvSpPr>
              <p:nvPr/>
            </p:nvSpPr>
            <p:spPr bwMode="auto">
              <a:xfrm flipH="1">
                <a:off x="4989" y="2911"/>
                <a:ext cx="16" cy="2"/>
              </a:xfrm>
              <a:prstGeom prst="line">
                <a:avLst/>
              </a:prstGeom>
              <a:noFill/>
              <a:ln w="12700">
                <a:solidFill>
                  <a:srgbClr val="FFFF00"/>
                </a:solidFill>
                <a:round/>
                <a:headEnd/>
                <a:tailEnd/>
              </a:ln>
            </p:spPr>
            <p:txBody>
              <a:bodyPr wrap="none" lIns="90181" tIns="46761" rIns="90181" bIns="46761">
                <a:spAutoFit/>
              </a:bodyPr>
              <a:lstStyle/>
              <a:p>
                <a:endParaRPr lang="en-US"/>
              </a:p>
            </p:txBody>
          </p:sp>
          <p:sp>
            <p:nvSpPr>
              <p:cNvPr id="18901" name="Line 333"/>
              <p:cNvSpPr>
                <a:spLocks noChangeShapeType="1"/>
              </p:cNvSpPr>
              <p:nvPr/>
            </p:nvSpPr>
            <p:spPr bwMode="auto">
              <a:xfrm flipH="1">
                <a:off x="4980" y="2913"/>
                <a:ext cx="17" cy="3"/>
              </a:xfrm>
              <a:prstGeom prst="line">
                <a:avLst/>
              </a:prstGeom>
              <a:noFill/>
              <a:ln w="12700">
                <a:solidFill>
                  <a:srgbClr val="FFFF00"/>
                </a:solidFill>
                <a:round/>
                <a:headEnd/>
                <a:tailEnd/>
              </a:ln>
            </p:spPr>
            <p:txBody>
              <a:bodyPr wrap="none" lIns="90181" tIns="46761" rIns="90181" bIns="46761">
                <a:spAutoFit/>
              </a:bodyPr>
              <a:lstStyle/>
              <a:p>
                <a:endParaRPr lang="en-US"/>
              </a:p>
            </p:txBody>
          </p:sp>
          <p:sp>
            <p:nvSpPr>
              <p:cNvPr id="18902" name="Line 334"/>
              <p:cNvSpPr>
                <a:spLocks noChangeShapeType="1"/>
              </p:cNvSpPr>
              <p:nvPr/>
            </p:nvSpPr>
            <p:spPr bwMode="auto">
              <a:xfrm flipH="1">
                <a:off x="4971" y="2920"/>
                <a:ext cx="17" cy="6"/>
              </a:xfrm>
              <a:prstGeom prst="line">
                <a:avLst/>
              </a:prstGeom>
              <a:noFill/>
              <a:ln w="12700">
                <a:solidFill>
                  <a:srgbClr val="FFFF00"/>
                </a:solidFill>
                <a:round/>
                <a:headEnd/>
                <a:tailEnd/>
              </a:ln>
            </p:spPr>
            <p:txBody>
              <a:bodyPr wrap="none" lIns="90181" tIns="46761" rIns="90181" bIns="46761">
                <a:spAutoFit/>
              </a:bodyPr>
              <a:lstStyle/>
              <a:p>
                <a:endParaRPr lang="en-US"/>
              </a:p>
            </p:txBody>
          </p:sp>
          <p:sp>
            <p:nvSpPr>
              <p:cNvPr id="18903" name="Line 335"/>
              <p:cNvSpPr>
                <a:spLocks noChangeShapeType="1"/>
              </p:cNvSpPr>
              <p:nvPr/>
            </p:nvSpPr>
            <p:spPr bwMode="auto">
              <a:xfrm flipH="1" flipV="1">
                <a:off x="4961" y="2910"/>
                <a:ext cx="18" cy="24"/>
              </a:xfrm>
              <a:prstGeom prst="line">
                <a:avLst/>
              </a:prstGeom>
              <a:noFill/>
              <a:ln w="12700">
                <a:solidFill>
                  <a:srgbClr val="FFFF00"/>
                </a:solidFill>
                <a:round/>
                <a:headEnd/>
                <a:tailEnd/>
              </a:ln>
            </p:spPr>
            <p:txBody>
              <a:bodyPr wrap="none" lIns="90181" tIns="46761" rIns="90181" bIns="46761">
                <a:spAutoFit/>
              </a:bodyPr>
              <a:lstStyle/>
              <a:p>
                <a:endParaRPr lang="en-US"/>
              </a:p>
            </p:txBody>
          </p:sp>
          <p:sp>
            <p:nvSpPr>
              <p:cNvPr id="18904" name="Line 336"/>
              <p:cNvSpPr>
                <a:spLocks noChangeShapeType="1"/>
              </p:cNvSpPr>
              <p:nvPr/>
            </p:nvSpPr>
            <p:spPr bwMode="auto">
              <a:xfrm flipH="1">
                <a:off x="4953" y="2914"/>
                <a:ext cx="16" cy="5"/>
              </a:xfrm>
              <a:prstGeom prst="line">
                <a:avLst/>
              </a:prstGeom>
              <a:noFill/>
              <a:ln w="12700">
                <a:solidFill>
                  <a:srgbClr val="FFFF00"/>
                </a:solidFill>
                <a:round/>
                <a:headEnd/>
                <a:tailEnd/>
              </a:ln>
            </p:spPr>
            <p:txBody>
              <a:bodyPr wrap="none" lIns="90181" tIns="46761" rIns="90181" bIns="46761">
                <a:spAutoFit/>
              </a:bodyPr>
              <a:lstStyle/>
              <a:p>
                <a:endParaRPr lang="en-US"/>
              </a:p>
            </p:txBody>
          </p:sp>
          <p:sp>
            <p:nvSpPr>
              <p:cNvPr id="18905" name="Line 337"/>
              <p:cNvSpPr>
                <a:spLocks noChangeShapeType="1"/>
              </p:cNvSpPr>
              <p:nvPr/>
            </p:nvSpPr>
            <p:spPr bwMode="auto">
              <a:xfrm flipH="1" flipV="1">
                <a:off x="4945" y="2913"/>
                <a:ext cx="16" cy="10"/>
              </a:xfrm>
              <a:prstGeom prst="line">
                <a:avLst/>
              </a:prstGeom>
              <a:noFill/>
              <a:ln w="12700">
                <a:solidFill>
                  <a:srgbClr val="FFFF00"/>
                </a:solidFill>
                <a:round/>
                <a:headEnd/>
                <a:tailEnd/>
              </a:ln>
            </p:spPr>
            <p:txBody>
              <a:bodyPr wrap="none" lIns="90181" tIns="46761" rIns="90181" bIns="46761">
                <a:spAutoFit/>
              </a:bodyPr>
              <a:lstStyle/>
              <a:p>
                <a:endParaRPr lang="en-US"/>
              </a:p>
            </p:txBody>
          </p:sp>
          <p:sp>
            <p:nvSpPr>
              <p:cNvPr id="18906" name="Line 338"/>
              <p:cNvSpPr>
                <a:spLocks noChangeShapeType="1"/>
              </p:cNvSpPr>
              <p:nvPr/>
            </p:nvSpPr>
            <p:spPr bwMode="auto">
              <a:xfrm flipH="1">
                <a:off x="4936" y="2921"/>
                <a:ext cx="17" cy="8"/>
              </a:xfrm>
              <a:prstGeom prst="line">
                <a:avLst/>
              </a:prstGeom>
              <a:noFill/>
              <a:ln w="12700">
                <a:solidFill>
                  <a:srgbClr val="FFFF00"/>
                </a:solidFill>
                <a:round/>
                <a:headEnd/>
                <a:tailEnd/>
              </a:ln>
            </p:spPr>
            <p:txBody>
              <a:bodyPr wrap="none" lIns="90181" tIns="46761" rIns="90181" bIns="46761">
                <a:spAutoFit/>
              </a:bodyPr>
              <a:lstStyle/>
              <a:p>
                <a:endParaRPr lang="en-US"/>
              </a:p>
            </p:txBody>
          </p:sp>
          <p:sp>
            <p:nvSpPr>
              <p:cNvPr id="18907" name="Line 339"/>
              <p:cNvSpPr>
                <a:spLocks noChangeShapeType="1"/>
              </p:cNvSpPr>
              <p:nvPr/>
            </p:nvSpPr>
            <p:spPr bwMode="auto">
              <a:xfrm flipH="1" flipV="1">
                <a:off x="4927" y="2910"/>
                <a:ext cx="17" cy="27"/>
              </a:xfrm>
              <a:prstGeom prst="line">
                <a:avLst/>
              </a:prstGeom>
              <a:noFill/>
              <a:ln w="12700">
                <a:solidFill>
                  <a:srgbClr val="FFFF00"/>
                </a:solidFill>
                <a:round/>
                <a:headEnd/>
                <a:tailEnd/>
              </a:ln>
            </p:spPr>
            <p:txBody>
              <a:bodyPr wrap="none" lIns="90181" tIns="46761" rIns="90181" bIns="46761">
                <a:spAutoFit/>
              </a:bodyPr>
              <a:lstStyle/>
              <a:p>
                <a:endParaRPr lang="en-US"/>
              </a:p>
            </p:txBody>
          </p:sp>
          <p:sp>
            <p:nvSpPr>
              <p:cNvPr id="18908" name="Line 340"/>
              <p:cNvSpPr>
                <a:spLocks noChangeShapeType="1"/>
              </p:cNvSpPr>
              <p:nvPr/>
            </p:nvSpPr>
            <p:spPr bwMode="auto">
              <a:xfrm flipH="1">
                <a:off x="4918" y="2918"/>
                <a:ext cx="17" cy="5"/>
              </a:xfrm>
              <a:prstGeom prst="line">
                <a:avLst/>
              </a:prstGeom>
              <a:noFill/>
              <a:ln w="12700">
                <a:solidFill>
                  <a:srgbClr val="FFFF00"/>
                </a:solidFill>
                <a:round/>
                <a:headEnd/>
                <a:tailEnd/>
              </a:ln>
            </p:spPr>
            <p:txBody>
              <a:bodyPr wrap="none" lIns="90181" tIns="46761" rIns="90181" bIns="46761">
                <a:spAutoFit/>
              </a:bodyPr>
              <a:lstStyle/>
              <a:p>
                <a:endParaRPr lang="en-US"/>
              </a:p>
            </p:txBody>
          </p:sp>
          <p:sp>
            <p:nvSpPr>
              <p:cNvPr id="18909" name="Line 341"/>
              <p:cNvSpPr>
                <a:spLocks noChangeShapeType="1"/>
              </p:cNvSpPr>
              <p:nvPr/>
            </p:nvSpPr>
            <p:spPr bwMode="auto">
              <a:xfrm flipH="1" flipV="1">
                <a:off x="4909" y="2921"/>
                <a:ext cx="17" cy="10"/>
              </a:xfrm>
              <a:prstGeom prst="line">
                <a:avLst/>
              </a:prstGeom>
              <a:noFill/>
              <a:ln w="12700">
                <a:solidFill>
                  <a:srgbClr val="FFFF00"/>
                </a:solidFill>
                <a:round/>
                <a:headEnd/>
                <a:tailEnd/>
              </a:ln>
            </p:spPr>
            <p:txBody>
              <a:bodyPr wrap="none" lIns="90181" tIns="46761" rIns="90181" bIns="46761">
                <a:spAutoFit/>
              </a:bodyPr>
              <a:lstStyle/>
              <a:p>
                <a:endParaRPr lang="en-US"/>
              </a:p>
            </p:txBody>
          </p:sp>
          <p:sp>
            <p:nvSpPr>
              <p:cNvPr id="18910" name="Line 342"/>
              <p:cNvSpPr>
                <a:spLocks noChangeShapeType="1"/>
              </p:cNvSpPr>
              <p:nvPr/>
            </p:nvSpPr>
            <p:spPr bwMode="auto">
              <a:xfrm flipH="1">
                <a:off x="4901" y="2929"/>
                <a:ext cx="16" cy="4"/>
              </a:xfrm>
              <a:prstGeom prst="line">
                <a:avLst/>
              </a:prstGeom>
              <a:noFill/>
              <a:ln w="12700">
                <a:solidFill>
                  <a:srgbClr val="FFFF00"/>
                </a:solidFill>
                <a:round/>
                <a:headEnd/>
                <a:tailEnd/>
              </a:ln>
            </p:spPr>
            <p:txBody>
              <a:bodyPr wrap="none" lIns="90181" tIns="46761" rIns="90181" bIns="46761">
                <a:spAutoFit/>
              </a:bodyPr>
              <a:lstStyle/>
              <a:p>
                <a:endParaRPr lang="en-US"/>
              </a:p>
            </p:txBody>
          </p:sp>
          <p:sp>
            <p:nvSpPr>
              <p:cNvPr id="18911" name="Line 343"/>
              <p:cNvSpPr>
                <a:spLocks noChangeShapeType="1"/>
              </p:cNvSpPr>
              <p:nvPr/>
            </p:nvSpPr>
            <p:spPr bwMode="auto">
              <a:xfrm flipH="1">
                <a:off x="4892" y="2937"/>
                <a:ext cx="17" cy="3"/>
              </a:xfrm>
              <a:prstGeom prst="line">
                <a:avLst/>
              </a:prstGeom>
              <a:noFill/>
              <a:ln w="12700">
                <a:solidFill>
                  <a:srgbClr val="FFFF00"/>
                </a:solidFill>
                <a:round/>
                <a:headEnd/>
                <a:tailEnd/>
              </a:ln>
            </p:spPr>
            <p:txBody>
              <a:bodyPr wrap="none" lIns="90181" tIns="46761" rIns="90181" bIns="46761">
                <a:spAutoFit/>
              </a:bodyPr>
              <a:lstStyle/>
              <a:p>
                <a:endParaRPr lang="en-US"/>
              </a:p>
            </p:txBody>
          </p:sp>
          <p:sp>
            <p:nvSpPr>
              <p:cNvPr id="18912" name="Line 344"/>
              <p:cNvSpPr>
                <a:spLocks noChangeShapeType="1"/>
              </p:cNvSpPr>
              <p:nvPr/>
            </p:nvSpPr>
            <p:spPr bwMode="auto">
              <a:xfrm flipH="1" flipV="1">
                <a:off x="4883" y="2930"/>
                <a:ext cx="17" cy="14"/>
              </a:xfrm>
              <a:prstGeom prst="line">
                <a:avLst/>
              </a:prstGeom>
              <a:noFill/>
              <a:ln w="12700">
                <a:solidFill>
                  <a:srgbClr val="FFFF00"/>
                </a:solidFill>
                <a:round/>
                <a:headEnd/>
                <a:tailEnd/>
              </a:ln>
            </p:spPr>
            <p:txBody>
              <a:bodyPr wrap="none" lIns="90181" tIns="46761" rIns="90181" bIns="46761">
                <a:spAutoFit/>
              </a:bodyPr>
              <a:lstStyle/>
              <a:p>
                <a:endParaRPr lang="en-US"/>
              </a:p>
            </p:txBody>
          </p:sp>
          <p:sp>
            <p:nvSpPr>
              <p:cNvPr id="18913" name="Line 345"/>
              <p:cNvSpPr>
                <a:spLocks noChangeShapeType="1"/>
              </p:cNvSpPr>
              <p:nvPr/>
            </p:nvSpPr>
            <p:spPr bwMode="auto">
              <a:xfrm flipH="1">
                <a:off x="4875" y="2934"/>
                <a:ext cx="16" cy="3"/>
              </a:xfrm>
              <a:prstGeom prst="line">
                <a:avLst/>
              </a:prstGeom>
              <a:noFill/>
              <a:ln w="12700">
                <a:solidFill>
                  <a:srgbClr val="FFFF00"/>
                </a:solidFill>
                <a:round/>
                <a:headEnd/>
                <a:tailEnd/>
              </a:ln>
            </p:spPr>
            <p:txBody>
              <a:bodyPr wrap="none" lIns="90181" tIns="46761" rIns="90181" bIns="46761">
                <a:spAutoFit/>
              </a:bodyPr>
              <a:lstStyle/>
              <a:p>
                <a:endParaRPr lang="en-US"/>
              </a:p>
            </p:txBody>
          </p:sp>
          <p:sp>
            <p:nvSpPr>
              <p:cNvPr id="18914" name="Line 346"/>
              <p:cNvSpPr>
                <a:spLocks noChangeShapeType="1"/>
              </p:cNvSpPr>
              <p:nvPr/>
            </p:nvSpPr>
            <p:spPr bwMode="auto">
              <a:xfrm flipH="1" flipV="1">
                <a:off x="4866" y="2915"/>
                <a:ext cx="17" cy="26"/>
              </a:xfrm>
              <a:prstGeom prst="line">
                <a:avLst/>
              </a:prstGeom>
              <a:noFill/>
              <a:ln w="12700">
                <a:solidFill>
                  <a:srgbClr val="FFFF00"/>
                </a:solidFill>
                <a:round/>
                <a:headEnd/>
                <a:tailEnd/>
              </a:ln>
            </p:spPr>
            <p:txBody>
              <a:bodyPr wrap="none" lIns="90181" tIns="46761" rIns="90181" bIns="46761">
                <a:spAutoFit/>
              </a:bodyPr>
              <a:lstStyle/>
              <a:p>
                <a:endParaRPr lang="en-US"/>
              </a:p>
            </p:txBody>
          </p:sp>
          <p:sp>
            <p:nvSpPr>
              <p:cNvPr id="18915" name="Line 347"/>
              <p:cNvSpPr>
                <a:spLocks noChangeShapeType="1"/>
              </p:cNvSpPr>
              <p:nvPr/>
            </p:nvSpPr>
            <p:spPr bwMode="auto">
              <a:xfrm flipH="1">
                <a:off x="4857" y="2919"/>
                <a:ext cx="17" cy="3"/>
              </a:xfrm>
              <a:prstGeom prst="line">
                <a:avLst/>
              </a:prstGeom>
              <a:noFill/>
              <a:ln w="12700">
                <a:solidFill>
                  <a:srgbClr val="FFFF00"/>
                </a:solidFill>
                <a:round/>
                <a:headEnd/>
                <a:tailEnd/>
              </a:ln>
            </p:spPr>
            <p:txBody>
              <a:bodyPr wrap="none" lIns="90181" tIns="46761" rIns="90181" bIns="46761">
                <a:spAutoFit/>
              </a:bodyPr>
              <a:lstStyle/>
              <a:p>
                <a:endParaRPr lang="en-US"/>
              </a:p>
            </p:txBody>
          </p:sp>
          <p:sp>
            <p:nvSpPr>
              <p:cNvPr id="18916" name="Line 348"/>
              <p:cNvSpPr>
                <a:spLocks noChangeShapeType="1"/>
              </p:cNvSpPr>
              <p:nvPr/>
            </p:nvSpPr>
            <p:spPr bwMode="auto">
              <a:xfrm flipH="1">
                <a:off x="4849" y="2922"/>
                <a:ext cx="16" cy="5"/>
              </a:xfrm>
              <a:prstGeom prst="line">
                <a:avLst/>
              </a:prstGeom>
              <a:noFill/>
              <a:ln w="12700">
                <a:solidFill>
                  <a:srgbClr val="FFFF00"/>
                </a:solidFill>
                <a:round/>
                <a:headEnd/>
                <a:tailEnd/>
              </a:ln>
            </p:spPr>
            <p:txBody>
              <a:bodyPr wrap="none" lIns="90181" tIns="46761" rIns="90181" bIns="46761">
                <a:spAutoFit/>
              </a:bodyPr>
              <a:lstStyle/>
              <a:p>
                <a:endParaRPr lang="en-US"/>
              </a:p>
            </p:txBody>
          </p:sp>
          <p:sp>
            <p:nvSpPr>
              <p:cNvPr id="18917" name="Line 349"/>
              <p:cNvSpPr>
                <a:spLocks noChangeShapeType="1"/>
              </p:cNvSpPr>
              <p:nvPr/>
            </p:nvSpPr>
            <p:spPr bwMode="auto">
              <a:xfrm flipH="1">
                <a:off x="4840" y="2927"/>
                <a:ext cx="17" cy="4"/>
              </a:xfrm>
              <a:prstGeom prst="line">
                <a:avLst/>
              </a:prstGeom>
              <a:noFill/>
              <a:ln w="12700">
                <a:solidFill>
                  <a:srgbClr val="FFFF00"/>
                </a:solidFill>
                <a:round/>
                <a:headEnd/>
                <a:tailEnd/>
              </a:ln>
            </p:spPr>
            <p:txBody>
              <a:bodyPr wrap="none" lIns="90181" tIns="46761" rIns="90181" bIns="46761">
                <a:spAutoFit/>
              </a:bodyPr>
              <a:lstStyle/>
              <a:p>
                <a:endParaRPr lang="en-US"/>
              </a:p>
            </p:txBody>
          </p:sp>
          <p:sp>
            <p:nvSpPr>
              <p:cNvPr id="18918" name="Line 350"/>
              <p:cNvSpPr>
                <a:spLocks noChangeShapeType="1"/>
              </p:cNvSpPr>
              <p:nvPr/>
            </p:nvSpPr>
            <p:spPr bwMode="auto">
              <a:xfrm flipH="1" flipV="1">
                <a:off x="4833" y="2905"/>
                <a:ext cx="15" cy="30"/>
              </a:xfrm>
              <a:prstGeom prst="line">
                <a:avLst/>
              </a:prstGeom>
              <a:noFill/>
              <a:ln w="12700">
                <a:solidFill>
                  <a:srgbClr val="FFFF00"/>
                </a:solidFill>
                <a:round/>
                <a:headEnd/>
                <a:tailEnd/>
              </a:ln>
            </p:spPr>
            <p:txBody>
              <a:bodyPr wrap="none" lIns="90181" tIns="46761" rIns="90181" bIns="46761">
                <a:spAutoFit/>
              </a:bodyPr>
              <a:lstStyle/>
              <a:p>
                <a:endParaRPr lang="en-US"/>
              </a:p>
            </p:txBody>
          </p:sp>
          <p:sp>
            <p:nvSpPr>
              <p:cNvPr id="18919" name="Line 351"/>
              <p:cNvSpPr>
                <a:spLocks noChangeShapeType="1"/>
              </p:cNvSpPr>
              <p:nvPr/>
            </p:nvSpPr>
            <p:spPr bwMode="auto">
              <a:xfrm flipH="1">
                <a:off x="4823" y="2913"/>
                <a:ext cx="18" cy="5"/>
              </a:xfrm>
              <a:prstGeom prst="line">
                <a:avLst/>
              </a:prstGeom>
              <a:noFill/>
              <a:ln w="12700">
                <a:solidFill>
                  <a:srgbClr val="FFFF00"/>
                </a:solidFill>
                <a:round/>
                <a:headEnd/>
                <a:tailEnd/>
              </a:ln>
            </p:spPr>
            <p:txBody>
              <a:bodyPr wrap="none" lIns="90181" tIns="46761" rIns="90181" bIns="46761">
                <a:spAutoFit/>
              </a:bodyPr>
              <a:lstStyle/>
              <a:p>
                <a:endParaRPr lang="en-US"/>
              </a:p>
            </p:txBody>
          </p:sp>
          <p:sp>
            <p:nvSpPr>
              <p:cNvPr id="18920" name="Line 352"/>
              <p:cNvSpPr>
                <a:spLocks noChangeShapeType="1"/>
              </p:cNvSpPr>
              <p:nvPr/>
            </p:nvSpPr>
            <p:spPr bwMode="auto">
              <a:xfrm flipH="1" flipV="1">
                <a:off x="4813" y="2910"/>
                <a:ext cx="18" cy="16"/>
              </a:xfrm>
              <a:prstGeom prst="line">
                <a:avLst/>
              </a:prstGeom>
              <a:noFill/>
              <a:ln w="12700">
                <a:solidFill>
                  <a:srgbClr val="FFFF00"/>
                </a:solidFill>
                <a:round/>
                <a:headEnd/>
                <a:tailEnd/>
              </a:ln>
            </p:spPr>
            <p:txBody>
              <a:bodyPr wrap="none" lIns="90181" tIns="46761" rIns="90181" bIns="46761">
                <a:spAutoFit/>
              </a:bodyPr>
              <a:lstStyle/>
              <a:p>
                <a:endParaRPr lang="en-US"/>
              </a:p>
            </p:txBody>
          </p:sp>
          <p:sp>
            <p:nvSpPr>
              <p:cNvPr id="18921" name="Line 353"/>
              <p:cNvSpPr>
                <a:spLocks noChangeShapeType="1"/>
              </p:cNvSpPr>
              <p:nvPr/>
            </p:nvSpPr>
            <p:spPr bwMode="auto">
              <a:xfrm flipH="1" flipV="1">
                <a:off x="4805" y="2892"/>
                <a:ext cx="16" cy="26"/>
              </a:xfrm>
              <a:prstGeom prst="line">
                <a:avLst/>
              </a:prstGeom>
              <a:noFill/>
              <a:ln w="12700">
                <a:solidFill>
                  <a:srgbClr val="FFFF00"/>
                </a:solidFill>
                <a:round/>
                <a:headEnd/>
                <a:tailEnd/>
              </a:ln>
            </p:spPr>
            <p:txBody>
              <a:bodyPr wrap="none" lIns="90181" tIns="46761" rIns="90181" bIns="46761">
                <a:spAutoFit/>
              </a:bodyPr>
              <a:lstStyle/>
              <a:p>
                <a:endParaRPr lang="en-US"/>
              </a:p>
            </p:txBody>
          </p:sp>
          <p:sp>
            <p:nvSpPr>
              <p:cNvPr id="18922" name="Line 354"/>
              <p:cNvSpPr>
                <a:spLocks noChangeShapeType="1"/>
              </p:cNvSpPr>
              <p:nvPr/>
            </p:nvSpPr>
            <p:spPr bwMode="auto">
              <a:xfrm flipH="1">
                <a:off x="4797" y="2900"/>
                <a:ext cx="16" cy="5"/>
              </a:xfrm>
              <a:prstGeom prst="line">
                <a:avLst/>
              </a:prstGeom>
              <a:noFill/>
              <a:ln w="12700">
                <a:solidFill>
                  <a:srgbClr val="FFFF00"/>
                </a:solidFill>
                <a:round/>
                <a:headEnd/>
                <a:tailEnd/>
              </a:ln>
            </p:spPr>
            <p:txBody>
              <a:bodyPr wrap="none" lIns="90181" tIns="46761" rIns="90181" bIns="46761">
                <a:spAutoFit/>
              </a:bodyPr>
              <a:lstStyle/>
              <a:p>
                <a:endParaRPr lang="en-US"/>
              </a:p>
            </p:txBody>
          </p:sp>
          <p:sp>
            <p:nvSpPr>
              <p:cNvPr id="18923" name="Line 355"/>
              <p:cNvSpPr>
                <a:spLocks noChangeShapeType="1"/>
              </p:cNvSpPr>
              <p:nvPr/>
            </p:nvSpPr>
            <p:spPr bwMode="auto">
              <a:xfrm flipH="1" flipV="1">
                <a:off x="4788" y="2889"/>
                <a:ext cx="17" cy="24"/>
              </a:xfrm>
              <a:prstGeom prst="line">
                <a:avLst/>
              </a:prstGeom>
              <a:noFill/>
              <a:ln w="12700">
                <a:solidFill>
                  <a:srgbClr val="FFFF00"/>
                </a:solidFill>
                <a:round/>
                <a:headEnd/>
                <a:tailEnd/>
              </a:ln>
            </p:spPr>
            <p:txBody>
              <a:bodyPr wrap="none" lIns="90181" tIns="46761" rIns="90181" bIns="46761">
                <a:spAutoFit/>
              </a:bodyPr>
              <a:lstStyle/>
              <a:p>
                <a:endParaRPr lang="en-US"/>
              </a:p>
            </p:txBody>
          </p:sp>
          <p:sp>
            <p:nvSpPr>
              <p:cNvPr id="18924" name="Line 356"/>
              <p:cNvSpPr>
                <a:spLocks noChangeShapeType="1"/>
              </p:cNvSpPr>
              <p:nvPr/>
            </p:nvSpPr>
            <p:spPr bwMode="auto">
              <a:xfrm flipH="1">
                <a:off x="4779" y="2893"/>
                <a:ext cx="17" cy="5"/>
              </a:xfrm>
              <a:prstGeom prst="line">
                <a:avLst/>
              </a:prstGeom>
              <a:noFill/>
              <a:ln w="12700">
                <a:solidFill>
                  <a:srgbClr val="FFFF00"/>
                </a:solidFill>
                <a:round/>
                <a:headEnd/>
                <a:tailEnd/>
              </a:ln>
            </p:spPr>
            <p:txBody>
              <a:bodyPr wrap="none" lIns="90181" tIns="46761" rIns="90181" bIns="46761">
                <a:spAutoFit/>
              </a:bodyPr>
              <a:lstStyle/>
              <a:p>
                <a:endParaRPr lang="en-US"/>
              </a:p>
            </p:txBody>
          </p:sp>
          <p:sp>
            <p:nvSpPr>
              <p:cNvPr id="18925" name="Line 357"/>
              <p:cNvSpPr>
                <a:spLocks noChangeShapeType="1"/>
              </p:cNvSpPr>
              <p:nvPr/>
            </p:nvSpPr>
            <p:spPr bwMode="auto">
              <a:xfrm flipH="1">
                <a:off x="4769" y="2902"/>
                <a:ext cx="18" cy="3"/>
              </a:xfrm>
              <a:prstGeom prst="line">
                <a:avLst/>
              </a:prstGeom>
              <a:noFill/>
              <a:ln w="12700">
                <a:solidFill>
                  <a:srgbClr val="FFFF00"/>
                </a:solidFill>
                <a:round/>
                <a:headEnd/>
                <a:tailEnd/>
              </a:ln>
            </p:spPr>
            <p:txBody>
              <a:bodyPr wrap="none" lIns="90181" tIns="46761" rIns="90181" bIns="46761">
                <a:spAutoFit/>
              </a:bodyPr>
              <a:lstStyle/>
              <a:p>
                <a:endParaRPr lang="en-US"/>
              </a:p>
            </p:txBody>
          </p:sp>
          <p:sp>
            <p:nvSpPr>
              <p:cNvPr id="18926" name="Line 358"/>
              <p:cNvSpPr>
                <a:spLocks noChangeShapeType="1"/>
              </p:cNvSpPr>
              <p:nvPr/>
            </p:nvSpPr>
            <p:spPr bwMode="auto">
              <a:xfrm flipH="1" flipV="1">
                <a:off x="4761" y="2896"/>
                <a:ext cx="16" cy="17"/>
              </a:xfrm>
              <a:prstGeom prst="line">
                <a:avLst/>
              </a:prstGeom>
              <a:noFill/>
              <a:ln w="12700">
                <a:solidFill>
                  <a:srgbClr val="FFFF00"/>
                </a:solidFill>
                <a:round/>
                <a:headEnd/>
                <a:tailEnd/>
              </a:ln>
            </p:spPr>
            <p:txBody>
              <a:bodyPr wrap="none" lIns="90181" tIns="46761" rIns="90181" bIns="46761">
                <a:spAutoFit/>
              </a:bodyPr>
              <a:lstStyle/>
              <a:p>
                <a:endParaRPr lang="en-US"/>
              </a:p>
            </p:txBody>
          </p:sp>
          <p:sp>
            <p:nvSpPr>
              <p:cNvPr id="18927" name="Line 359"/>
              <p:cNvSpPr>
                <a:spLocks noChangeShapeType="1"/>
              </p:cNvSpPr>
              <p:nvPr/>
            </p:nvSpPr>
            <p:spPr bwMode="auto">
              <a:xfrm flipH="1" flipV="1">
                <a:off x="4753" y="2894"/>
                <a:ext cx="16" cy="10"/>
              </a:xfrm>
              <a:prstGeom prst="line">
                <a:avLst/>
              </a:prstGeom>
              <a:noFill/>
              <a:ln w="12700">
                <a:solidFill>
                  <a:srgbClr val="FFFF00"/>
                </a:solidFill>
                <a:round/>
                <a:headEnd/>
                <a:tailEnd/>
              </a:ln>
            </p:spPr>
            <p:txBody>
              <a:bodyPr wrap="none" lIns="90181" tIns="46761" rIns="90181" bIns="46761">
                <a:spAutoFit/>
              </a:bodyPr>
              <a:lstStyle/>
              <a:p>
                <a:endParaRPr lang="en-US"/>
              </a:p>
            </p:txBody>
          </p:sp>
          <p:sp>
            <p:nvSpPr>
              <p:cNvPr id="18928" name="Line 360"/>
              <p:cNvSpPr>
                <a:spLocks noChangeShapeType="1"/>
              </p:cNvSpPr>
              <p:nvPr/>
            </p:nvSpPr>
            <p:spPr bwMode="auto">
              <a:xfrm flipH="1" flipV="1">
                <a:off x="4743" y="2892"/>
                <a:ext cx="18" cy="10"/>
              </a:xfrm>
              <a:prstGeom prst="line">
                <a:avLst/>
              </a:prstGeom>
              <a:noFill/>
              <a:ln w="12700">
                <a:solidFill>
                  <a:srgbClr val="FFFF00"/>
                </a:solidFill>
                <a:round/>
                <a:headEnd/>
                <a:tailEnd/>
              </a:ln>
            </p:spPr>
            <p:txBody>
              <a:bodyPr wrap="none" lIns="90181" tIns="46761" rIns="90181" bIns="46761">
                <a:spAutoFit/>
              </a:bodyPr>
              <a:lstStyle/>
              <a:p>
                <a:endParaRPr lang="en-US"/>
              </a:p>
            </p:txBody>
          </p:sp>
          <p:sp>
            <p:nvSpPr>
              <p:cNvPr id="18929" name="Line 361"/>
              <p:cNvSpPr>
                <a:spLocks noChangeShapeType="1"/>
              </p:cNvSpPr>
              <p:nvPr/>
            </p:nvSpPr>
            <p:spPr bwMode="auto">
              <a:xfrm flipH="1" flipV="1">
                <a:off x="4734" y="2881"/>
                <a:ext cx="17" cy="19"/>
              </a:xfrm>
              <a:prstGeom prst="line">
                <a:avLst/>
              </a:prstGeom>
              <a:noFill/>
              <a:ln w="12700">
                <a:solidFill>
                  <a:srgbClr val="FFFF00"/>
                </a:solidFill>
                <a:round/>
                <a:headEnd/>
                <a:tailEnd/>
              </a:ln>
            </p:spPr>
            <p:txBody>
              <a:bodyPr wrap="none" lIns="90181" tIns="46761" rIns="90181" bIns="46761">
                <a:spAutoFit/>
              </a:bodyPr>
              <a:lstStyle/>
              <a:p>
                <a:endParaRPr lang="en-US"/>
              </a:p>
            </p:txBody>
          </p:sp>
          <p:sp>
            <p:nvSpPr>
              <p:cNvPr id="18930" name="Line 362"/>
              <p:cNvSpPr>
                <a:spLocks noChangeShapeType="1"/>
              </p:cNvSpPr>
              <p:nvPr/>
            </p:nvSpPr>
            <p:spPr bwMode="auto">
              <a:xfrm flipH="1" flipV="1">
                <a:off x="4725" y="2878"/>
                <a:ext cx="17" cy="11"/>
              </a:xfrm>
              <a:prstGeom prst="line">
                <a:avLst/>
              </a:prstGeom>
              <a:noFill/>
              <a:ln w="12700">
                <a:solidFill>
                  <a:srgbClr val="FFFF00"/>
                </a:solidFill>
                <a:round/>
                <a:headEnd/>
                <a:tailEnd/>
              </a:ln>
            </p:spPr>
            <p:txBody>
              <a:bodyPr wrap="none" lIns="90181" tIns="46761" rIns="90181" bIns="46761">
                <a:spAutoFit/>
              </a:bodyPr>
              <a:lstStyle/>
              <a:p>
                <a:endParaRPr lang="en-US"/>
              </a:p>
            </p:txBody>
          </p:sp>
          <p:sp>
            <p:nvSpPr>
              <p:cNvPr id="18931" name="Line 363"/>
              <p:cNvSpPr>
                <a:spLocks noChangeShapeType="1"/>
              </p:cNvSpPr>
              <p:nvPr/>
            </p:nvSpPr>
            <p:spPr bwMode="auto">
              <a:xfrm flipH="1" flipV="1">
                <a:off x="4717" y="2849"/>
                <a:ext cx="16" cy="37"/>
              </a:xfrm>
              <a:prstGeom prst="line">
                <a:avLst/>
              </a:prstGeom>
              <a:noFill/>
              <a:ln w="12700">
                <a:solidFill>
                  <a:srgbClr val="FFFF00"/>
                </a:solidFill>
                <a:round/>
                <a:headEnd/>
                <a:tailEnd/>
              </a:ln>
            </p:spPr>
            <p:txBody>
              <a:bodyPr wrap="none" lIns="90181" tIns="46761" rIns="90181" bIns="46761">
                <a:spAutoFit/>
              </a:bodyPr>
              <a:lstStyle/>
              <a:p>
                <a:endParaRPr lang="en-US"/>
              </a:p>
            </p:txBody>
          </p:sp>
          <p:sp>
            <p:nvSpPr>
              <p:cNvPr id="18932" name="Line 364"/>
              <p:cNvSpPr>
                <a:spLocks noChangeShapeType="1"/>
              </p:cNvSpPr>
              <p:nvPr/>
            </p:nvSpPr>
            <p:spPr bwMode="auto">
              <a:xfrm flipH="1">
                <a:off x="4709" y="2857"/>
                <a:ext cx="16" cy="8"/>
              </a:xfrm>
              <a:prstGeom prst="line">
                <a:avLst/>
              </a:prstGeom>
              <a:noFill/>
              <a:ln w="12700">
                <a:solidFill>
                  <a:srgbClr val="FFFF00"/>
                </a:solidFill>
                <a:round/>
                <a:headEnd/>
                <a:tailEnd/>
              </a:ln>
            </p:spPr>
            <p:txBody>
              <a:bodyPr wrap="none" lIns="90181" tIns="46761" rIns="90181" bIns="46761">
                <a:spAutoFit/>
              </a:bodyPr>
              <a:lstStyle/>
              <a:p>
                <a:endParaRPr lang="en-US"/>
              </a:p>
            </p:txBody>
          </p:sp>
          <p:sp>
            <p:nvSpPr>
              <p:cNvPr id="18933" name="Line 365"/>
              <p:cNvSpPr>
                <a:spLocks noChangeShapeType="1"/>
              </p:cNvSpPr>
              <p:nvPr/>
            </p:nvSpPr>
            <p:spPr bwMode="auto">
              <a:xfrm flipH="1">
                <a:off x="4700" y="2873"/>
                <a:ext cx="17" cy="0"/>
              </a:xfrm>
              <a:prstGeom prst="line">
                <a:avLst/>
              </a:prstGeom>
              <a:noFill/>
              <a:ln w="12700">
                <a:solidFill>
                  <a:srgbClr val="FFFF00"/>
                </a:solidFill>
                <a:round/>
                <a:headEnd/>
                <a:tailEnd/>
              </a:ln>
            </p:spPr>
            <p:txBody>
              <a:bodyPr wrap="none" lIns="90181" tIns="46761" rIns="90181" bIns="46761">
                <a:spAutoFit/>
              </a:bodyPr>
              <a:lstStyle/>
              <a:p>
                <a:endParaRPr lang="en-US"/>
              </a:p>
            </p:txBody>
          </p:sp>
          <p:sp>
            <p:nvSpPr>
              <p:cNvPr id="18934" name="Line 366"/>
              <p:cNvSpPr>
                <a:spLocks noChangeShapeType="1"/>
              </p:cNvSpPr>
              <p:nvPr/>
            </p:nvSpPr>
            <p:spPr bwMode="auto">
              <a:xfrm flipH="1">
                <a:off x="4692" y="2881"/>
                <a:ext cx="16" cy="1"/>
              </a:xfrm>
              <a:prstGeom prst="line">
                <a:avLst/>
              </a:prstGeom>
              <a:noFill/>
              <a:ln w="12700">
                <a:solidFill>
                  <a:srgbClr val="FFFF00"/>
                </a:solidFill>
                <a:round/>
                <a:headEnd/>
                <a:tailEnd/>
              </a:ln>
            </p:spPr>
            <p:txBody>
              <a:bodyPr wrap="none" lIns="90181" tIns="46761" rIns="90181" bIns="46761">
                <a:spAutoFit/>
              </a:bodyPr>
              <a:lstStyle/>
              <a:p>
                <a:endParaRPr lang="en-US"/>
              </a:p>
            </p:txBody>
          </p:sp>
          <p:sp>
            <p:nvSpPr>
              <p:cNvPr id="18935" name="Line 367"/>
              <p:cNvSpPr>
                <a:spLocks noChangeShapeType="1"/>
              </p:cNvSpPr>
              <p:nvPr/>
            </p:nvSpPr>
            <p:spPr bwMode="auto">
              <a:xfrm flipH="1" flipV="1">
                <a:off x="4682" y="2873"/>
                <a:ext cx="18" cy="17"/>
              </a:xfrm>
              <a:prstGeom prst="line">
                <a:avLst/>
              </a:prstGeom>
              <a:noFill/>
              <a:ln w="12700">
                <a:solidFill>
                  <a:srgbClr val="FFFF00"/>
                </a:solidFill>
                <a:round/>
                <a:headEnd/>
                <a:tailEnd/>
              </a:ln>
            </p:spPr>
            <p:txBody>
              <a:bodyPr wrap="none" lIns="90181" tIns="46761" rIns="90181" bIns="46761">
                <a:spAutoFit/>
              </a:bodyPr>
              <a:lstStyle/>
              <a:p>
                <a:endParaRPr lang="en-US"/>
              </a:p>
            </p:txBody>
          </p:sp>
          <p:sp>
            <p:nvSpPr>
              <p:cNvPr id="18936" name="Line 368"/>
              <p:cNvSpPr>
                <a:spLocks noChangeShapeType="1"/>
              </p:cNvSpPr>
              <p:nvPr/>
            </p:nvSpPr>
            <p:spPr bwMode="auto">
              <a:xfrm flipH="1">
                <a:off x="4674" y="2881"/>
                <a:ext cx="16" cy="15"/>
              </a:xfrm>
              <a:prstGeom prst="line">
                <a:avLst/>
              </a:prstGeom>
              <a:noFill/>
              <a:ln w="12700">
                <a:solidFill>
                  <a:srgbClr val="FFFF00"/>
                </a:solidFill>
                <a:round/>
                <a:headEnd/>
                <a:tailEnd/>
              </a:ln>
            </p:spPr>
            <p:txBody>
              <a:bodyPr wrap="none" lIns="90181" tIns="46761" rIns="90181" bIns="46761">
                <a:spAutoFit/>
              </a:bodyPr>
              <a:lstStyle/>
              <a:p>
                <a:endParaRPr lang="en-US"/>
              </a:p>
            </p:txBody>
          </p:sp>
          <p:sp>
            <p:nvSpPr>
              <p:cNvPr id="18937" name="Line 369"/>
              <p:cNvSpPr>
                <a:spLocks noChangeShapeType="1"/>
              </p:cNvSpPr>
              <p:nvPr/>
            </p:nvSpPr>
            <p:spPr bwMode="auto">
              <a:xfrm flipH="1">
                <a:off x="4666" y="2904"/>
                <a:ext cx="16" cy="40"/>
              </a:xfrm>
              <a:prstGeom prst="line">
                <a:avLst/>
              </a:prstGeom>
              <a:noFill/>
              <a:ln w="12700">
                <a:solidFill>
                  <a:srgbClr val="FFFF00"/>
                </a:solidFill>
                <a:round/>
                <a:headEnd/>
                <a:tailEnd/>
              </a:ln>
            </p:spPr>
            <p:txBody>
              <a:bodyPr wrap="none" lIns="90181" tIns="46761" rIns="90181" bIns="46761">
                <a:spAutoFit/>
              </a:bodyPr>
              <a:lstStyle/>
              <a:p>
                <a:endParaRPr lang="en-US"/>
              </a:p>
            </p:txBody>
          </p:sp>
          <p:sp>
            <p:nvSpPr>
              <p:cNvPr id="18938" name="Line 370"/>
              <p:cNvSpPr>
                <a:spLocks noChangeShapeType="1"/>
              </p:cNvSpPr>
              <p:nvPr/>
            </p:nvSpPr>
            <p:spPr bwMode="auto">
              <a:xfrm flipH="1">
                <a:off x="4657" y="2952"/>
                <a:ext cx="17" cy="54"/>
              </a:xfrm>
              <a:prstGeom prst="line">
                <a:avLst/>
              </a:prstGeom>
              <a:noFill/>
              <a:ln w="12700">
                <a:solidFill>
                  <a:srgbClr val="FFFF00"/>
                </a:solidFill>
                <a:round/>
                <a:headEnd/>
                <a:tailEnd/>
              </a:ln>
            </p:spPr>
            <p:txBody>
              <a:bodyPr wrap="none" lIns="90181" tIns="46761" rIns="90181" bIns="46761">
                <a:spAutoFit/>
              </a:bodyPr>
              <a:lstStyle/>
              <a:p>
                <a:endParaRPr lang="en-US"/>
              </a:p>
            </p:txBody>
          </p:sp>
          <p:sp>
            <p:nvSpPr>
              <p:cNvPr id="18939" name="Line 371"/>
              <p:cNvSpPr>
                <a:spLocks noChangeShapeType="1"/>
              </p:cNvSpPr>
              <p:nvPr/>
            </p:nvSpPr>
            <p:spPr bwMode="auto">
              <a:xfrm flipH="1">
                <a:off x="4647" y="3014"/>
                <a:ext cx="18" cy="191"/>
              </a:xfrm>
              <a:prstGeom prst="line">
                <a:avLst/>
              </a:prstGeom>
              <a:noFill/>
              <a:ln w="12700">
                <a:solidFill>
                  <a:srgbClr val="FFFF00"/>
                </a:solidFill>
                <a:round/>
                <a:headEnd/>
                <a:tailEnd/>
              </a:ln>
            </p:spPr>
            <p:txBody>
              <a:bodyPr wrap="none" lIns="90181" tIns="46761" rIns="90181" bIns="46761">
                <a:spAutoFit/>
              </a:bodyPr>
              <a:lstStyle/>
              <a:p>
                <a:endParaRPr lang="en-US"/>
              </a:p>
            </p:txBody>
          </p:sp>
          <p:sp>
            <p:nvSpPr>
              <p:cNvPr id="18940" name="Line 372"/>
              <p:cNvSpPr>
                <a:spLocks noChangeShapeType="1"/>
              </p:cNvSpPr>
              <p:nvPr/>
            </p:nvSpPr>
            <p:spPr bwMode="auto">
              <a:xfrm flipH="1">
                <a:off x="4639" y="3213"/>
                <a:ext cx="16" cy="136"/>
              </a:xfrm>
              <a:prstGeom prst="line">
                <a:avLst/>
              </a:prstGeom>
              <a:noFill/>
              <a:ln w="12700">
                <a:solidFill>
                  <a:srgbClr val="FFFF00"/>
                </a:solidFill>
                <a:round/>
                <a:headEnd/>
                <a:tailEnd/>
              </a:ln>
            </p:spPr>
            <p:txBody>
              <a:bodyPr wrap="none" lIns="90181" tIns="46761" rIns="90181" bIns="46761">
                <a:spAutoFit/>
              </a:bodyPr>
              <a:lstStyle/>
              <a:p>
                <a:endParaRPr lang="en-US"/>
              </a:p>
            </p:txBody>
          </p:sp>
          <p:sp>
            <p:nvSpPr>
              <p:cNvPr id="18941" name="Line 373"/>
              <p:cNvSpPr>
                <a:spLocks noChangeShapeType="1"/>
              </p:cNvSpPr>
              <p:nvPr/>
            </p:nvSpPr>
            <p:spPr bwMode="auto">
              <a:xfrm flipH="1">
                <a:off x="4631" y="3353"/>
                <a:ext cx="16" cy="6"/>
              </a:xfrm>
              <a:prstGeom prst="line">
                <a:avLst/>
              </a:prstGeom>
              <a:noFill/>
              <a:ln w="12700">
                <a:solidFill>
                  <a:srgbClr val="FFFF00"/>
                </a:solidFill>
                <a:round/>
                <a:headEnd/>
                <a:tailEnd/>
              </a:ln>
            </p:spPr>
            <p:txBody>
              <a:bodyPr wrap="none" lIns="90181" tIns="46761" rIns="90181" bIns="46761">
                <a:spAutoFit/>
              </a:bodyPr>
              <a:lstStyle/>
              <a:p>
                <a:endParaRPr lang="en-US"/>
              </a:p>
            </p:txBody>
          </p:sp>
          <p:sp>
            <p:nvSpPr>
              <p:cNvPr id="18942" name="Line 374"/>
              <p:cNvSpPr>
                <a:spLocks noChangeShapeType="1"/>
              </p:cNvSpPr>
              <p:nvPr/>
            </p:nvSpPr>
            <p:spPr bwMode="auto">
              <a:xfrm flipH="1" flipV="1">
                <a:off x="4621" y="3341"/>
                <a:ext cx="18" cy="22"/>
              </a:xfrm>
              <a:prstGeom prst="line">
                <a:avLst/>
              </a:prstGeom>
              <a:noFill/>
              <a:ln w="12700">
                <a:solidFill>
                  <a:srgbClr val="FFFF00"/>
                </a:solidFill>
                <a:round/>
                <a:headEnd/>
                <a:tailEnd/>
              </a:ln>
            </p:spPr>
            <p:txBody>
              <a:bodyPr wrap="none" lIns="90181" tIns="46761" rIns="90181" bIns="46761">
                <a:spAutoFit/>
              </a:bodyPr>
              <a:lstStyle/>
              <a:p>
                <a:endParaRPr lang="en-US"/>
              </a:p>
            </p:txBody>
          </p:sp>
          <p:sp>
            <p:nvSpPr>
              <p:cNvPr id="18943" name="Line 375"/>
              <p:cNvSpPr>
                <a:spLocks noChangeShapeType="1"/>
              </p:cNvSpPr>
              <p:nvPr/>
            </p:nvSpPr>
            <p:spPr bwMode="auto">
              <a:xfrm flipH="1">
                <a:off x="4613" y="3345"/>
                <a:ext cx="16" cy="1"/>
              </a:xfrm>
              <a:prstGeom prst="line">
                <a:avLst/>
              </a:prstGeom>
              <a:noFill/>
              <a:ln w="12700">
                <a:solidFill>
                  <a:srgbClr val="FFFF00"/>
                </a:solidFill>
                <a:round/>
                <a:headEnd/>
                <a:tailEnd/>
              </a:ln>
            </p:spPr>
            <p:txBody>
              <a:bodyPr wrap="none" lIns="90181" tIns="46761" rIns="90181" bIns="46761">
                <a:spAutoFit/>
              </a:bodyPr>
              <a:lstStyle/>
              <a:p>
                <a:endParaRPr lang="en-US"/>
              </a:p>
            </p:txBody>
          </p:sp>
          <p:sp>
            <p:nvSpPr>
              <p:cNvPr id="18944" name="Line 376"/>
              <p:cNvSpPr>
                <a:spLocks noChangeShapeType="1"/>
              </p:cNvSpPr>
              <p:nvPr/>
            </p:nvSpPr>
            <p:spPr bwMode="auto">
              <a:xfrm flipH="1">
                <a:off x="4604" y="3346"/>
                <a:ext cx="17" cy="7"/>
              </a:xfrm>
              <a:prstGeom prst="line">
                <a:avLst/>
              </a:prstGeom>
              <a:noFill/>
              <a:ln w="12700">
                <a:solidFill>
                  <a:srgbClr val="FFFF00"/>
                </a:solidFill>
                <a:round/>
                <a:headEnd/>
                <a:tailEnd/>
              </a:ln>
            </p:spPr>
            <p:txBody>
              <a:bodyPr wrap="none" lIns="90181" tIns="46761" rIns="90181" bIns="46761">
                <a:spAutoFit/>
              </a:bodyPr>
              <a:lstStyle/>
              <a:p>
                <a:endParaRPr lang="en-US"/>
              </a:p>
            </p:txBody>
          </p:sp>
          <p:sp>
            <p:nvSpPr>
              <p:cNvPr id="18945" name="Line 377"/>
              <p:cNvSpPr>
                <a:spLocks noChangeShapeType="1"/>
              </p:cNvSpPr>
              <p:nvPr/>
            </p:nvSpPr>
            <p:spPr bwMode="auto">
              <a:xfrm flipH="1">
                <a:off x="4594" y="3353"/>
                <a:ext cx="18" cy="0"/>
              </a:xfrm>
              <a:prstGeom prst="line">
                <a:avLst/>
              </a:prstGeom>
              <a:noFill/>
              <a:ln w="12700">
                <a:solidFill>
                  <a:srgbClr val="FFFF00"/>
                </a:solidFill>
                <a:round/>
                <a:headEnd/>
                <a:tailEnd/>
              </a:ln>
            </p:spPr>
            <p:txBody>
              <a:bodyPr wrap="none" lIns="90181" tIns="46761" rIns="90181" bIns="46761">
                <a:spAutoFit/>
              </a:bodyPr>
              <a:lstStyle/>
              <a:p>
                <a:endParaRPr lang="en-US"/>
              </a:p>
            </p:txBody>
          </p:sp>
          <p:sp>
            <p:nvSpPr>
              <p:cNvPr id="18946" name="Line 378"/>
              <p:cNvSpPr>
                <a:spLocks noChangeShapeType="1"/>
              </p:cNvSpPr>
              <p:nvPr/>
            </p:nvSpPr>
            <p:spPr bwMode="auto">
              <a:xfrm flipH="1" flipV="1">
                <a:off x="4586" y="3340"/>
                <a:ext cx="16" cy="17"/>
              </a:xfrm>
              <a:prstGeom prst="line">
                <a:avLst/>
              </a:prstGeom>
              <a:noFill/>
              <a:ln w="12700">
                <a:solidFill>
                  <a:srgbClr val="FFFF00"/>
                </a:solidFill>
                <a:round/>
                <a:headEnd/>
                <a:tailEnd/>
              </a:ln>
            </p:spPr>
            <p:txBody>
              <a:bodyPr wrap="none" lIns="90181" tIns="46761" rIns="90181" bIns="46761">
                <a:spAutoFit/>
              </a:bodyPr>
              <a:lstStyle/>
              <a:p>
                <a:endParaRPr lang="en-US"/>
              </a:p>
            </p:txBody>
          </p:sp>
          <p:sp>
            <p:nvSpPr>
              <p:cNvPr id="18947" name="Line 379"/>
              <p:cNvSpPr>
                <a:spLocks noChangeShapeType="1"/>
              </p:cNvSpPr>
              <p:nvPr/>
            </p:nvSpPr>
            <p:spPr bwMode="auto">
              <a:xfrm flipH="1">
                <a:off x="4577" y="3344"/>
                <a:ext cx="17" cy="7"/>
              </a:xfrm>
              <a:prstGeom prst="line">
                <a:avLst/>
              </a:prstGeom>
              <a:noFill/>
              <a:ln w="12700">
                <a:solidFill>
                  <a:srgbClr val="FFFF00"/>
                </a:solidFill>
                <a:round/>
                <a:headEnd/>
                <a:tailEnd/>
              </a:ln>
            </p:spPr>
            <p:txBody>
              <a:bodyPr wrap="none" lIns="90181" tIns="46761" rIns="90181" bIns="46761">
                <a:spAutoFit/>
              </a:bodyPr>
              <a:lstStyle/>
              <a:p>
                <a:endParaRPr lang="en-US"/>
              </a:p>
            </p:txBody>
          </p:sp>
          <p:sp>
            <p:nvSpPr>
              <p:cNvPr id="18948" name="Line 380"/>
              <p:cNvSpPr>
                <a:spLocks noChangeShapeType="1"/>
              </p:cNvSpPr>
              <p:nvPr/>
            </p:nvSpPr>
            <p:spPr bwMode="auto">
              <a:xfrm flipH="1" flipV="1">
                <a:off x="4569" y="3337"/>
                <a:ext cx="16" cy="18"/>
              </a:xfrm>
              <a:prstGeom prst="line">
                <a:avLst/>
              </a:prstGeom>
              <a:noFill/>
              <a:ln w="12700">
                <a:solidFill>
                  <a:srgbClr val="FFFF00"/>
                </a:solidFill>
                <a:round/>
                <a:headEnd/>
                <a:tailEnd/>
              </a:ln>
            </p:spPr>
            <p:txBody>
              <a:bodyPr wrap="none" lIns="90181" tIns="46761" rIns="90181" bIns="46761">
                <a:spAutoFit/>
              </a:bodyPr>
              <a:lstStyle/>
              <a:p>
                <a:endParaRPr lang="en-US"/>
              </a:p>
            </p:txBody>
          </p:sp>
          <p:sp>
            <p:nvSpPr>
              <p:cNvPr id="18949" name="Line 381"/>
              <p:cNvSpPr>
                <a:spLocks noChangeShapeType="1"/>
              </p:cNvSpPr>
              <p:nvPr/>
            </p:nvSpPr>
            <p:spPr bwMode="auto">
              <a:xfrm flipH="1">
                <a:off x="4561" y="3345"/>
                <a:ext cx="16" cy="8"/>
              </a:xfrm>
              <a:prstGeom prst="line">
                <a:avLst/>
              </a:prstGeom>
              <a:noFill/>
              <a:ln w="12700">
                <a:solidFill>
                  <a:srgbClr val="FFFF00"/>
                </a:solidFill>
                <a:round/>
                <a:headEnd/>
                <a:tailEnd/>
              </a:ln>
            </p:spPr>
            <p:txBody>
              <a:bodyPr wrap="none" lIns="90181" tIns="46761" rIns="90181" bIns="46761">
                <a:spAutoFit/>
              </a:bodyPr>
              <a:lstStyle/>
              <a:p>
                <a:endParaRPr lang="en-US"/>
              </a:p>
            </p:txBody>
          </p:sp>
          <p:sp>
            <p:nvSpPr>
              <p:cNvPr id="18950" name="Line 382"/>
              <p:cNvSpPr>
                <a:spLocks noChangeShapeType="1"/>
              </p:cNvSpPr>
              <p:nvPr/>
            </p:nvSpPr>
            <p:spPr bwMode="auto">
              <a:xfrm flipH="1" flipV="1">
                <a:off x="4551" y="3343"/>
                <a:ext cx="18" cy="18"/>
              </a:xfrm>
              <a:prstGeom prst="line">
                <a:avLst/>
              </a:prstGeom>
              <a:noFill/>
              <a:ln w="12700">
                <a:solidFill>
                  <a:srgbClr val="FFFF00"/>
                </a:solidFill>
                <a:round/>
                <a:headEnd/>
                <a:tailEnd/>
              </a:ln>
            </p:spPr>
            <p:txBody>
              <a:bodyPr wrap="none" lIns="90181" tIns="46761" rIns="90181" bIns="46761">
                <a:spAutoFit/>
              </a:bodyPr>
              <a:lstStyle/>
              <a:p>
                <a:endParaRPr lang="en-US"/>
              </a:p>
            </p:txBody>
          </p:sp>
          <p:sp>
            <p:nvSpPr>
              <p:cNvPr id="18951" name="Line 383"/>
              <p:cNvSpPr>
                <a:spLocks noChangeShapeType="1"/>
              </p:cNvSpPr>
              <p:nvPr/>
            </p:nvSpPr>
            <p:spPr bwMode="auto">
              <a:xfrm flipH="1">
                <a:off x="4542" y="3347"/>
                <a:ext cx="17" cy="6"/>
              </a:xfrm>
              <a:prstGeom prst="line">
                <a:avLst/>
              </a:prstGeom>
              <a:noFill/>
              <a:ln w="12700">
                <a:solidFill>
                  <a:srgbClr val="FFFF00"/>
                </a:solidFill>
                <a:round/>
                <a:headEnd/>
                <a:tailEnd/>
              </a:ln>
            </p:spPr>
            <p:txBody>
              <a:bodyPr wrap="none" lIns="90181" tIns="46761" rIns="90181" bIns="46761">
                <a:spAutoFit/>
              </a:bodyPr>
              <a:lstStyle/>
              <a:p>
                <a:endParaRPr lang="en-US"/>
              </a:p>
            </p:txBody>
          </p:sp>
          <p:sp>
            <p:nvSpPr>
              <p:cNvPr id="18952" name="Line 384"/>
              <p:cNvSpPr>
                <a:spLocks noChangeShapeType="1"/>
              </p:cNvSpPr>
              <p:nvPr/>
            </p:nvSpPr>
            <p:spPr bwMode="auto">
              <a:xfrm flipH="1" flipV="1">
                <a:off x="4533" y="3347"/>
                <a:ext cx="17" cy="10"/>
              </a:xfrm>
              <a:prstGeom prst="line">
                <a:avLst/>
              </a:prstGeom>
              <a:noFill/>
              <a:ln w="12700">
                <a:solidFill>
                  <a:srgbClr val="FFFF00"/>
                </a:solidFill>
                <a:round/>
                <a:headEnd/>
                <a:tailEnd/>
              </a:ln>
            </p:spPr>
            <p:txBody>
              <a:bodyPr wrap="none" lIns="90181" tIns="46761" rIns="90181" bIns="46761">
                <a:spAutoFit/>
              </a:bodyPr>
              <a:lstStyle/>
              <a:p>
                <a:endParaRPr lang="en-US"/>
              </a:p>
            </p:txBody>
          </p:sp>
          <p:sp>
            <p:nvSpPr>
              <p:cNvPr id="18953" name="Line 385"/>
              <p:cNvSpPr>
                <a:spLocks noChangeShapeType="1"/>
              </p:cNvSpPr>
              <p:nvPr/>
            </p:nvSpPr>
            <p:spPr bwMode="auto">
              <a:xfrm flipH="1" flipV="1">
                <a:off x="4525" y="3345"/>
                <a:ext cx="16" cy="10"/>
              </a:xfrm>
              <a:prstGeom prst="line">
                <a:avLst/>
              </a:prstGeom>
              <a:noFill/>
              <a:ln w="12700">
                <a:solidFill>
                  <a:srgbClr val="FFFF00"/>
                </a:solidFill>
                <a:round/>
                <a:headEnd/>
                <a:tailEnd/>
              </a:ln>
            </p:spPr>
            <p:txBody>
              <a:bodyPr wrap="none" lIns="90181" tIns="46761" rIns="90181" bIns="46761">
                <a:spAutoFit/>
              </a:bodyPr>
              <a:lstStyle/>
              <a:p>
                <a:endParaRPr lang="en-US"/>
              </a:p>
            </p:txBody>
          </p:sp>
          <p:sp>
            <p:nvSpPr>
              <p:cNvPr id="18954" name="Line 386"/>
              <p:cNvSpPr>
                <a:spLocks noChangeShapeType="1"/>
              </p:cNvSpPr>
              <p:nvPr/>
            </p:nvSpPr>
            <p:spPr bwMode="auto">
              <a:xfrm flipH="1" flipV="1">
                <a:off x="4517" y="3343"/>
                <a:ext cx="16" cy="10"/>
              </a:xfrm>
              <a:prstGeom prst="line">
                <a:avLst/>
              </a:prstGeom>
              <a:noFill/>
              <a:ln w="12700">
                <a:solidFill>
                  <a:srgbClr val="FFFF00"/>
                </a:solidFill>
                <a:round/>
                <a:headEnd/>
                <a:tailEnd/>
              </a:ln>
            </p:spPr>
            <p:txBody>
              <a:bodyPr wrap="none" lIns="90181" tIns="46761" rIns="90181" bIns="46761">
                <a:spAutoFit/>
              </a:bodyPr>
              <a:lstStyle/>
              <a:p>
                <a:endParaRPr lang="en-US"/>
              </a:p>
            </p:txBody>
          </p:sp>
          <p:sp>
            <p:nvSpPr>
              <p:cNvPr id="18955" name="Line 387"/>
              <p:cNvSpPr>
                <a:spLocks noChangeShapeType="1"/>
              </p:cNvSpPr>
              <p:nvPr/>
            </p:nvSpPr>
            <p:spPr bwMode="auto">
              <a:xfrm flipH="1">
                <a:off x="4508" y="3347"/>
                <a:ext cx="17" cy="6"/>
              </a:xfrm>
              <a:prstGeom prst="line">
                <a:avLst/>
              </a:prstGeom>
              <a:noFill/>
              <a:ln w="12700">
                <a:solidFill>
                  <a:srgbClr val="FFFF00"/>
                </a:solidFill>
                <a:round/>
                <a:headEnd/>
                <a:tailEnd/>
              </a:ln>
            </p:spPr>
            <p:txBody>
              <a:bodyPr wrap="none" lIns="90181" tIns="46761" rIns="90181" bIns="46761">
                <a:spAutoFit/>
              </a:bodyPr>
              <a:lstStyle/>
              <a:p>
                <a:endParaRPr lang="en-US"/>
              </a:p>
            </p:txBody>
          </p:sp>
          <p:sp>
            <p:nvSpPr>
              <p:cNvPr id="18956" name="Line 388"/>
              <p:cNvSpPr>
                <a:spLocks noChangeShapeType="1"/>
              </p:cNvSpPr>
              <p:nvPr/>
            </p:nvSpPr>
            <p:spPr bwMode="auto">
              <a:xfrm flipH="1">
                <a:off x="4498" y="3357"/>
                <a:ext cx="18" cy="1"/>
              </a:xfrm>
              <a:prstGeom prst="line">
                <a:avLst/>
              </a:prstGeom>
              <a:noFill/>
              <a:ln w="12700">
                <a:solidFill>
                  <a:srgbClr val="FFFF00"/>
                </a:solidFill>
                <a:round/>
                <a:headEnd/>
                <a:tailEnd/>
              </a:ln>
            </p:spPr>
            <p:txBody>
              <a:bodyPr wrap="none" lIns="90181" tIns="46761" rIns="90181" bIns="46761">
                <a:spAutoFit/>
              </a:bodyPr>
              <a:lstStyle/>
              <a:p>
                <a:endParaRPr lang="en-US"/>
              </a:p>
            </p:txBody>
          </p:sp>
          <p:sp>
            <p:nvSpPr>
              <p:cNvPr id="18957" name="Line 389"/>
              <p:cNvSpPr>
                <a:spLocks noChangeShapeType="1"/>
              </p:cNvSpPr>
              <p:nvPr/>
            </p:nvSpPr>
            <p:spPr bwMode="auto">
              <a:xfrm flipH="1" flipV="1">
                <a:off x="4490" y="3345"/>
                <a:ext cx="16" cy="21"/>
              </a:xfrm>
              <a:prstGeom prst="line">
                <a:avLst/>
              </a:prstGeom>
              <a:noFill/>
              <a:ln w="12700">
                <a:solidFill>
                  <a:srgbClr val="FFFF00"/>
                </a:solidFill>
                <a:round/>
                <a:headEnd/>
                <a:tailEnd/>
              </a:ln>
            </p:spPr>
            <p:txBody>
              <a:bodyPr wrap="none" lIns="90181" tIns="46761" rIns="90181" bIns="46761">
                <a:spAutoFit/>
              </a:bodyPr>
              <a:lstStyle/>
              <a:p>
                <a:endParaRPr lang="en-US"/>
              </a:p>
            </p:txBody>
          </p:sp>
          <p:sp>
            <p:nvSpPr>
              <p:cNvPr id="18958" name="Line 390"/>
              <p:cNvSpPr>
                <a:spLocks noChangeShapeType="1"/>
              </p:cNvSpPr>
              <p:nvPr/>
            </p:nvSpPr>
            <p:spPr bwMode="auto">
              <a:xfrm flipH="1" flipV="1">
                <a:off x="4481" y="3340"/>
                <a:ext cx="17" cy="13"/>
              </a:xfrm>
              <a:prstGeom prst="line">
                <a:avLst/>
              </a:prstGeom>
              <a:noFill/>
              <a:ln w="12700">
                <a:solidFill>
                  <a:srgbClr val="FFFF00"/>
                </a:solidFill>
                <a:round/>
                <a:headEnd/>
                <a:tailEnd/>
              </a:ln>
            </p:spPr>
            <p:txBody>
              <a:bodyPr wrap="none" lIns="90181" tIns="46761" rIns="90181" bIns="46761">
                <a:spAutoFit/>
              </a:bodyPr>
              <a:lstStyle/>
              <a:p>
                <a:endParaRPr lang="en-US"/>
              </a:p>
            </p:txBody>
          </p:sp>
          <p:sp>
            <p:nvSpPr>
              <p:cNvPr id="18959" name="Line 391"/>
              <p:cNvSpPr>
                <a:spLocks noChangeShapeType="1"/>
              </p:cNvSpPr>
              <p:nvPr/>
            </p:nvSpPr>
            <p:spPr bwMode="auto">
              <a:xfrm flipH="1">
                <a:off x="4473" y="3344"/>
                <a:ext cx="16" cy="6"/>
              </a:xfrm>
              <a:prstGeom prst="line">
                <a:avLst/>
              </a:prstGeom>
              <a:noFill/>
              <a:ln w="12700">
                <a:solidFill>
                  <a:srgbClr val="FFFF00"/>
                </a:solidFill>
                <a:round/>
                <a:headEnd/>
                <a:tailEnd/>
              </a:ln>
            </p:spPr>
            <p:txBody>
              <a:bodyPr wrap="none" lIns="90181" tIns="46761" rIns="90181" bIns="46761">
                <a:spAutoFit/>
              </a:bodyPr>
              <a:lstStyle/>
              <a:p>
                <a:endParaRPr lang="en-US"/>
              </a:p>
            </p:txBody>
          </p:sp>
          <p:sp>
            <p:nvSpPr>
              <p:cNvPr id="18960" name="Line 392"/>
              <p:cNvSpPr>
                <a:spLocks noChangeShapeType="1"/>
              </p:cNvSpPr>
              <p:nvPr/>
            </p:nvSpPr>
            <p:spPr bwMode="auto">
              <a:xfrm flipH="1" flipV="1">
                <a:off x="4465" y="3345"/>
                <a:ext cx="16" cy="9"/>
              </a:xfrm>
              <a:prstGeom prst="line">
                <a:avLst/>
              </a:prstGeom>
              <a:noFill/>
              <a:ln w="12700">
                <a:solidFill>
                  <a:srgbClr val="FFFF00"/>
                </a:solidFill>
                <a:round/>
                <a:headEnd/>
                <a:tailEnd/>
              </a:ln>
            </p:spPr>
            <p:txBody>
              <a:bodyPr wrap="none" lIns="90181" tIns="46761" rIns="90181" bIns="46761">
                <a:spAutoFit/>
              </a:bodyPr>
              <a:lstStyle/>
              <a:p>
                <a:endParaRPr lang="en-US"/>
              </a:p>
            </p:txBody>
          </p:sp>
          <p:sp>
            <p:nvSpPr>
              <p:cNvPr id="18961" name="Line 393"/>
              <p:cNvSpPr>
                <a:spLocks noChangeShapeType="1"/>
              </p:cNvSpPr>
              <p:nvPr/>
            </p:nvSpPr>
            <p:spPr bwMode="auto">
              <a:xfrm flipH="1">
                <a:off x="4455" y="3349"/>
                <a:ext cx="18" cy="4"/>
              </a:xfrm>
              <a:prstGeom prst="line">
                <a:avLst/>
              </a:prstGeom>
              <a:noFill/>
              <a:ln w="12700">
                <a:solidFill>
                  <a:srgbClr val="FFFF00"/>
                </a:solidFill>
                <a:round/>
                <a:headEnd/>
                <a:tailEnd/>
              </a:ln>
            </p:spPr>
            <p:txBody>
              <a:bodyPr wrap="none" lIns="90181" tIns="46761" rIns="90181" bIns="46761">
                <a:spAutoFit/>
              </a:bodyPr>
              <a:lstStyle/>
              <a:p>
                <a:endParaRPr lang="en-US"/>
              </a:p>
            </p:txBody>
          </p:sp>
          <p:sp>
            <p:nvSpPr>
              <p:cNvPr id="18962" name="Line 394"/>
              <p:cNvSpPr>
                <a:spLocks noChangeShapeType="1"/>
              </p:cNvSpPr>
              <p:nvPr/>
            </p:nvSpPr>
            <p:spPr bwMode="auto">
              <a:xfrm flipH="1" flipV="1">
                <a:off x="4447" y="3342"/>
                <a:ext cx="16" cy="15"/>
              </a:xfrm>
              <a:prstGeom prst="line">
                <a:avLst/>
              </a:prstGeom>
              <a:noFill/>
              <a:ln w="12700">
                <a:solidFill>
                  <a:srgbClr val="FFFF00"/>
                </a:solidFill>
                <a:round/>
                <a:headEnd/>
                <a:tailEnd/>
              </a:ln>
            </p:spPr>
            <p:txBody>
              <a:bodyPr wrap="none" lIns="90181" tIns="46761" rIns="90181" bIns="46761">
                <a:spAutoFit/>
              </a:bodyPr>
              <a:lstStyle/>
              <a:p>
                <a:endParaRPr lang="en-US"/>
              </a:p>
            </p:txBody>
          </p:sp>
          <p:sp>
            <p:nvSpPr>
              <p:cNvPr id="18963" name="Line 395"/>
              <p:cNvSpPr>
                <a:spLocks noChangeShapeType="1"/>
              </p:cNvSpPr>
              <p:nvPr/>
            </p:nvSpPr>
            <p:spPr bwMode="auto">
              <a:xfrm flipH="1">
                <a:off x="4439" y="3350"/>
                <a:ext cx="16" cy="3"/>
              </a:xfrm>
              <a:prstGeom prst="line">
                <a:avLst/>
              </a:prstGeom>
              <a:noFill/>
              <a:ln w="12700">
                <a:solidFill>
                  <a:srgbClr val="FFFF00"/>
                </a:solidFill>
                <a:round/>
                <a:headEnd/>
                <a:tailEnd/>
              </a:ln>
            </p:spPr>
            <p:txBody>
              <a:bodyPr wrap="none" lIns="90181" tIns="46761" rIns="90181" bIns="46761">
                <a:spAutoFit/>
              </a:bodyPr>
              <a:lstStyle/>
              <a:p>
                <a:endParaRPr lang="en-US"/>
              </a:p>
            </p:txBody>
          </p:sp>
          <p:sp>
            <p:nvSpPr>
              <p:cNvPr id="18964" name="Line 396"/>
              <p:cNvSpPr>
                <a:spLocks noChangeShapeType="1"/>
              </p:cNvSpPr>
              <p:nvPr/>
            </p:nvSpPr>
            <p:spPr bwMode="auto">
              <a:xfrm flipH="1" flipV="1">
                <a:off x="4429" y="3344"/>
                <a:ext cx="18" cy="17"/>
              </a:xfrm>
              <a:prstGeom prst="line">
                <a:avLst/>
              </a:prstGeom>
              <a:noFill/>
              <a:ln w="12700">
                <a:solidFill>
                  <a:srgbClr val="FFFF00"/>
                </a:solidFill>
                <a:round/>
                <a:headEnd/>
                <a:tailEnd/>
              </a:ln>
            </p:spPr>
            <p:txBody>
              <a:bodyPr wrap="none" lIns="90181" tIns="46761" rIns="90181" bIns="46761">
                <a:spAutoFit/>
              </a:bodyPr>
              <a:lstStyle/>
              <a:p>
                <a:endParaRPr lang="en-US"/>
              </a:p>
            </p:txBody>
          </p:sp>
          <p:sp>
            <p:nvSpPr>
              <p:cNvPr id="18965" name="Line 397"/>
              <p:cNvSpPr>
                <a:spLocks noChangeShapeType="1"/>
              </p:cNvSpPr>
              <p:nvPr/>
            </p:nvSpPr>
            <p:spPr bwMode="auto">
              <a:xfrm flipH="1">
                <a:off x="4421" y="3348"/>
                <a:ext cx="16" cy="5"/>
              </a:xfrm>
              <a:prstGeom prst="line">
                <a:avLst/>
              </a:prstGeom>
              <a:noFill/>
              <a:ln w="12700">
                <a:solidFill>
                  <a:srgbClr val="FFFF00"/>
                </a:solidFill>
                <a:round/>
                <a:headEnd/>
                <a:tailEnd/>
              </a:ln>
            </p:spPr>
            <p:txBody>
              <a:bodyPr wrap="none" lIns="90181" tIns="46761" rIns="90181" bIns="46761">
                <a:spAutoFit/>
              </a:bodyPr>
              <a:lstStyle/>
              <a:p>
                <a:endParaRPr lang="en-US"/>
              </a:p>
            </p:txBody>
          </p:sp>
          <p:sp>
            <p:nvSpPr>
              <p:cNvPr id="18966" name="Line 398"/>
              <p:cNvSpPr>
                <a:spLocks noChangeShapeType="1"/>
              </p:cNvSpPr>
              <p:nvPr/>
            </p:nvSpPr>
            <p:spPr bwMode="auto">
              <a:xfrm flipH="1">
                <a:off x="4412" y="3353"/>
                <a:ext cx="17" cy="0"/>
              </a:xfrm>
              <a:prstGeom prst="line">
                <a:avLst/>
              </a:prstGeom>
              <a:noFill/>
              <a:ln w="12700">
                <a:solidFill>
                  <a:srgbClr val="FFFF00"/>
                </a:solidFill>
                <a:round/>
                <a:headEnd/>
                <a:tailEnd/>
              </a:ln>
            </p:spPr>
            <p:txBody>
              <a:bodyPr wrap="none" lIns="90181" tIns="46761" rIns="90181" bIns="46761">
                <a:spAutoFit/>
              </a:bodyPr>
              <a:lstStyle/>
              <a:p>
                <a:endParaRPr lang="en-US"/>
              </a:p>
            </p:txBody>
          </p:sp>
          <p:sp>
            <p:nvSpPr>
              <p:cNvPr id="18967" name="Line 399"/>
              <p:cNvSpPr>
                <a:spLocks noChangeShapeType="1"/>
              </p:cNvSpPr>
              <p:nvPr/>
            </p:nvSpPr>
            <p:spPr bwMode="auto">
              <a:xfrm flipH="1">
                <a:off x="4329" y="3353"/>
                <a:ext cx="91" cy="0"/>
              </a:xfrm>
              <a:prstGeom prst="line">
                <a:avLst/>
              </a:prstGeom>
              <a:noFill/>
              <a:ln w="12700">
                <a:solidFill>
                  <a:srgbClr val="FFFF00"/>
                </a:solidFill>
                <a:round/>
                <a:headEnd/>
                <a:tailEnd/>
              </a:ln>
            </p:spPr>
            <p:txBody>
              <a:bodyPr wrap="none" lIns="90181" tIns="46761" rIns="90181" bIns="46761">
                <a:spAutoFit/>
              </a:bodyPr>
              <a:lstStyle/>
              <a:p>
                <a:endParaRPr lang="en-US"/>
              </a:p>
            </p:txBody>
          </p:sp>
          <p:sp>
            <p:nvSpPr>
              <p:cNvPr id="18968" name="Line 400"/>
              <p:cNvSpPr>
                <a:spLocks noChangeShapeType="1"/>
              </p:cNvSpPr>
              <p:nvPr/>
            </p:nvSpPr>
            <p:spPr bwMode="auto">
              <a:xfrm flipH="1" flipV="1">
                <a:off x="4306" y="3341"/>
                <a:ext cx="31" cy="16"/>
              </a:xfrm>
              <a:prstGeom prst="line">
                <a:avLst/>
              </a:prstGeom>
              <a:noFill/>
              <a:ln w="12700">
                <a:solidFill>
                  <a:srgbClr val="FFFF00"/>
                </a:solidFill>
                <a:round/>
                <a:headEnd/>
                <a:tailEnd/>
              </a:ln>
            </p:spPr>
            <p:txBody>
              <a:bodyPr wrap="none" lIns="90181" tIns="46761" rIns="90181" bIns="46761">
                <a:spAutoFit/>
              </a:bodyPr>
              <a:lstStyle/>
              <a:p>
                <a:endParaRPr lang="en-US"/>
              </a:p>
            </p:txBody>
          </p:sp>
          <p:sp>
            <p:nvSpPr>
              <p:cNvPr id="18969" name="Line 401"/>
              <p:cNvSpPr>
                <a:spLocks noChangeShapeType="1"/>
              </p:cNvSpPr>
              <p:nvPr/>
            </p:nvSpPr>
            <p:spPr bwMode="auto">
              <a:xfrm flipH="1">
                <a:off x="4284" y="3349"/>
                <a:ext cx="30" cy="3"/>
              </a:xfrm>
              <a:prstGeom prst="line">
                <a:avLst/>
              </a:prstGeom>
              <a:noFill/>
              <a:ln w="12700">
                <a:solidFill>
                  <a:srgbClr val="FFFF00"/>
                </a:solidFill>
                <a:round/>
                <a:headEnd/>
                <a:tailEnd/>
              </a:ln>
            </p:spPr>
            <p:txBody>
              <a:bodyPr wrap="none" lIns="90181" tIns="46761" rIns="90181" bIns="46761">
                <a:spAutoFit/>
              </a:bodyPr>
              <a:lstStyle/>
              <a:p>
                <a:endParaRPr lang="en-US"/>
              </a:p>
            </p:txBody>
          </p:sp>
          <p:sp>
            <p:nvSpPr>
              <p:cNvPr id="18970" name="Line 402"/>
              <p:cNvSpPr>
                <a:spLocks noChangeShapeType="1"/>
              </p:cNvSpPr>
              <p:nvPr/>
            </p:nvSpPr>
            <p:spPr bwMode="auto">
              <a:xfrm flipH="1" flipV="1">
                <a:off x="4263" y="3344"/>
                <a:ext cx="29" cy="16"/>
              </a:xfrm>
              <a:prstGeom prst="line">
                <a:avLst/>
              </a:prstGeom>
              <a:noFill/>
              <a:ln w="12700">
                <a:solidFill>
                  <a:srgbClr val="FFFF00"/>
                </a:solidFill>
                <a:round/>
                <a:headEnd/>
                <a:tailEnd/>
              </a:ln>
            </p:spPr>
            <p:txBody>
              <a:bodyPr wrap="none" lIns="90181" tIns="46761" rIns="90181" bIns="46761">
                <a:spAutoFit/>
              </a:bodyPr>
              <a:lstStyle/>
              <a:p>
                <a:endParaRPr lang="en-US"/>
              </a:p>
            </p:txBody>
          </p:sp>
          <p:sp>
            <p:nvSpPr>
              <p:cNvPr id="18971" name="Line 403"/>
              <p:cNvSpPr>
                <a:spLocks noChangeShapeType="1"/>
              </p:cNvSpPr>
              <p:nvPr/>
            </p:nvSpPr>
            <p:spPr bwMode="auto">
              <a:xfrm flipH="1" flipV="1">
                <a:off x="4241" y="3343"/>
                <a:ext cx="30" cy="9"/>
              </a:xfrm>
              <a:prstGeom prst="line">
                <a:avLst/>
              </a:prstGeom>
              <a:noFill/>
              <a:ln w="12700">
                <a:solidFill>
                  <a:srgbClr val="FFFF00"/>
                </a:solidFill>
                <a:round/>
                <a:headEnd/>
                <a:tailEnd/>
              </a:ln>
            </p:spPr>
            <p:txBody>
              <a:bodyPr wrap="none" lIns="90181" tIns="46761" rIns="90181" bIns="46761">
                <a:spAutoFit/>
              </a:bodyPr>
              <a:lstStyle/>
              <a:p>
                <a:endParaRPr lang="en-US"/>
              </a:p>
            </p:txBody>
          </p:sp>
          <p:sp>
            <p:nvSpPr>
              <p:cNvPr id="18972" name="Line 404"/>
              <p:cNvSpPr>
                <a:spLocks noChangeShapeType="1"/>
              </p:cNvSpPr>
              <p:nvPr/>
            </p:nvSpPr>
            <p:spPr bwMode="auto">
              <a:xfrm flipH="1">
                <a:off x="5145" y="2925"/>
                <a:ext cx="18" cy="11"/>
              </a:xfrm>
              <a:prstGeom prst="line">
                <a:avLst/>
              </a:prstGeom>
              <a:noFill/>
              <a:ln w="12700">
                <a:solidFill>
                  <a:srgbClr val="007DFF"/>
                </a:solidFill>
                <a:round/>
                <a:headEnd/>
                <a:tailEnd/>
              </a:ln>
            </p:spPr>
            <p:txBody>
              <a:bodyPr wrap="none" lIns="90181" tIns="46761" rIns="90181" bIns="46761">
                <a:spAutoFit/>
              </a:bodyPr>
              <a:lstStyle/>
              <a:p>
                <a:endParaRPr lang="en-US"/>
              </a:p>
            </p:txBody>
          </p:sp>
          <p:sp>
            <p:nvSpPr>
              <p:cNvPr id="18973" name="Line 405"/>
              <p:cNvSpPr>
                <a:spLocks noChangeShapeType="1"/>
              </p:cNvSpPr>
              <p:nvPr/>
            </p:nvSpPr>
            <p:spPr bwMode="auto">
              <a:xfrm flipH="1" flipV="1">
                <a:off x="5137" y="2933"/>
                <a:ext cx="16" cy="11"/>
              </a:xfrm>
              <a:prstGeom prst="line">
                <a:avLst/>
              </a:prstGeom>
              <a:noFill/>
              <a:ln w="12700">
                <a:solidFill>
                  <a:srgbClr val="007DFF"/>
                </a:solidFill>
                <a:round/>
                <a:headEnd/>
                <a:tailEnd/>
              </a:ln>
            </p:spPr>
            <p:txBody>
              <a:bodyPr wrap="none" lIns="90181" tIns="46761" rIns="90181" bIns="46761">
                <a:spAutoFit/>
              </a:bodyPr>
              <a:lstStyle/>
              <a:p>
                <a:endParaRPr lang="en-US"/>
              </a:p>
            </p:txBody>
          </p:sp>
          <p:sp>
            <p:nvSpPr>
              <p:cNvPr id="18974" name="Line 406"/>
              <p:cNvSpPr>
                <a:spLocks noChangeShapeType="1"/>
              </p:cNvSpPr>
              <p:nvPr/>
            </p:nvSpPr>
            <p:spPr bwMode="auto">
              <a:xfrm flipH="1" flipV="1">
                <a:off x="5128" y="2924"/>
                <a:ext cx="17" cy="17"/>
              </a:xfrm>
              <a:prstGeom prst="line">
                <a:avLst/>
              </a:prstGeom>
              <a:noFill/>
              <a:ln w="12700">
                <a:solidFill>
                  <a:srgbClr val="007DFF"/>
                </a:solidFill>
                <a:round/>
                <a:headEnd/>
                <a:tailEnd/>
              </a:ln>
            </p:spPr>
            <p:txBody>
              <a:bodyPr wrap="none" lIns="90181" tIns="46761" rIns="90181" bIns="46761">
                <a:spAutoFit/>
              </a:bodyPr>
              <a:lstStyle/>
              <a:p>
                <a:endParaRPr lang="en-US"/>
              </a:p>
            </p:txBody>
          </p:sp>
          <p:sp>
            <p:nvSpPr>
              <p:cNvPr id="18975" name="Line 407"/>
              <p:cNvSpPr>
                <a:spLocks noChangeShapeType="1"/>
              </p:cNvSpPr>
              <p:nvPr/>
            </p:nvSpPr>
            <p:spPr bwMode="auto">
              <a:xfrm flipH="1" flipV="1">
                <a:off x="5119" y="2897"/>
                <a:ext cx="17" cy="35"/>
              </a:xfrm>
              <a:prstGeom prst="line">
                <a:avLst/>
              </a:prstGeom>
              <a:noFill/>
              <a:ln w="12700">
                <a:solidFill>
                  <a:srgbClr val="007DFF"/>
                </a:solidFill>
                <a:round/>
                <a:headEnd/>
                <a:tailEnd/>
              </a:ln>
            </p:spPr>
            <p:txBody>
              <a:bodyPr wrap="none" lIns="90181" tIns="46761" rIns="90181" bIns="46761">
                <a:spAutoFit/>
              </a:bodyPr>
              <a:lstStyle/>
              <a:p>
                <a:endParaRPr lang="en-US"/>
              </a:p>
            </p:txBody>
          </p:sp>
          <p:sp>
            <p:nvSpPr>
              <p:cNvPr id="18976" name="Line 408"/>
              <p:cNvSpPr>
                <a:spLocks noChangeShapeType="1"/>
              </p:cNvSpPr>
              <p:nvPr/>
            </p:nvSpPr>
            <p:spPr bwMode="auto">
              <a:xfrm flipH="1">
                <a:off x="5110" y="2905"/>
                <a:ext cx="17" cy="32"/>
              </a:xfrm>
              <a:prstGeom prst="line">
                <a:avLst/>
              </a:prstGeom>
              <a:noFill/>
              <a:ln w="12700">
                <a:solidFill>
                  <a:srgbClr val="007DFF"/>
                </a:solidFill>
                <a:round/>
                <a:headEnd/>
                <a:tailEnd/>
              </a:ln>
            </p:spPr>
            <p:txBody>
              <a:bodyPr wrap="none" lIns="90181" tIns="46761" rIns="90181" bIns="46761">
                <a:spAutoFit/>
              </a:bodyPr>
              <a:lstStyle/>
              <a:p>
                <a:endParaRPr lang="en-US"/>
              </a:p>
            </p:txBody>
          </p:sp>
          <p:sp>
            <p:nvSpPr>
              <p:cNvPr id="18977" name="Line 409"/>
              <p:cNvSpPr>
                <a:spLocks noChangeShapeType="1"/>
              </p:cNvSpPr>
              <p:nvPr/>
            </p:nvSpPr>
            <p:spPr bwMode="auto">
              <a:xfrm flipH="1" flipV="1">
                <a:off x="5102" y="2908"/>
                <a:ext cx="16" cy="37"/>
              </a:xfrm>
              <a:prstGeom prst="line">
                <a:avLst/>
              </a:prstGeom>
              <a:noFill/>
              <a:ln w="12700">
                <a:solidFill>
                  <a:srgbClr val="007DFF"/>
                </a:solidFill>
                <a:round/>
                <a:headEnd/>
                <a:tailEnd/>
              </a:ln>
            </p:spPr>
            <p:txBody>
              <a:bodyPr wrap="none" lIns="90181" tIns="46761" rIns="90181" bIns="46761">
                <a:spAutoFit/>
              </a:bodyPr>
              <a:lstStyle/>
              <a:p>
                <a:endParaRPr lang="en-US"/>
              </a:p>
            </p:txBody>
          </p:sp>
          <p:sp>
            <p:nvSpPr>
              <p:cNvPr id="18978" name="Line 410"/>
              <p:cNvSpPr>
                <a:spLocks noChangeShapeType="1"/>
              </p:cNvSpPr>
              <p:nvPr/>
            </p:nvSpPr>
            <p:spPr bwMode="auto">
              <a:xfrm flipH="1">
                <a:off x="5093" y="2916"/>
                <a:ext cx="17" cy="13"/>
              </a:xfrm>
              <a:prstGeom prst="line">
                <a:avLst/>
              </a:prstGeom>
              <a:noFill/>
              <a:ln w="12700">
                <a:solidFill>
                  <a:srgbClr val="007DFF"/>
                </a:solidFill>
                <a:round/>
                <a:headEnd/>
                <a:tailEnd/>
              </a:ln>
            </p:spPr>
            <p:txBody>
              <a:bodyPr wrap="none" lIns="90181" tIns="46761" rIns="90181" bIns="46761">
                <a:spAutoFit/>
              </a:bodyPr>
              <a:lstStyle/>
              <a:p>
                <a:endParaRPr lang="en-US"/>
              </a:p>
            </p:txBody>
          </p:sp>
          <p:sp>
            <p:nvSpPr>
              <p:cNvPr id="18979" name="Line 411"/>
              <p:cNvSpPr>
                <a:spLocks noChangeShapeType="1"/>
              </p:cNvSpPr>
              <p:nvPr/>
            </p:nvSpPr>
            <p:spPr bwMode="auto">
              <a:xfrm flipH="1" flipV="1">
                <a:off x="5085" y="2918"/>
                <a:ext cx="16" cy="19"/>
              </a:xfrm>
              <a:prstGeom prst="line">
                <a:avLst/>
              </a:prstGeom>
              <a:noFill/>
              <a:ln w="12700">
                <a:solidFill>
                  <a:srgbClr val="007DFF"/>
                </a:solidFill>
                <a:round/>
                <a:headEnd/>
                <a:tailEnd/>
              </a:ln>
            </p:spPr>
            <p:txBody>
              <a:bodyPr wrap="none" lIns="90181" tIns="46761" rIns="90181" bIns="46761">
                <a:spAutoFit/>
              </a:bodyPr>
              <a:lstStyle/>
              <a:p>
                <a:endParaRPr lang="en-US"/>
              </a:p>
            </p:txBody>
          </p:sp>
          <p:sp>
            <p:nvSpPr>
              <p:cNvPr id="18980" name="Line 412"/>
              <p:cNvSpPr>
                <a:spLocks noChangeShapeType="1"/>
              </p:cNvSpPr>
              <p:nvPr/>
            </p:nvSpPr>
            <p:spPr bwMode="auto">
              <a:xfrm flipH="1" flipV="1">
                <a:off x="5075" y="2917"/>
                <a:ext cx="18" cy="9"/>
              </a:xfrm>
              <a:prstGeom prst="line">
                <a:avLst/>
              </a:prstGeom>
              <a:noFill/>
              <a:ln w="12700">
                <a:solidFill>
                  <a:srgbClr val="007DFF"/>
                </a:solidFill>
                <a:round/>
                <a:headEnd/>
                <a:tailEnd/>
              </a:ln>
            </p:spPr>
            <p:txBody>
              <a:bodyPr wrap="none" lIns="90181" tIns="46761" rIns="90181" bIns="46761">
                <a:spAutoFit/>
              </a:bodyPr>
              <a:lstStyle/>
              <a:p>
                <a:endParaRPr lang="en-US"/>
              </a:p>
            </p:txBody>
          </p:sp>
          <p:sp>
            <p:nvSpPr>
              <p:cNvPr id="18981" name="Line 413"/>
              <p:cNvSpPr>
                <a:spLocks noChangeShapeType="1"/>
              </p:cNvSpPr>
              <p:nvPr/>
            </p:nvSpPr>
            <p:spPr bwMode="auto">
              <a:xfrm flipH="1">
                <a:off x="5067" y="2925"/>
                <a:ext cx="16" cy="8"/>
              </a:xfrm>
              <a:prstGeom prst="line">
                <a:avLst/>
              </a:prstGeom>
              <a:noFill/>
              <a:ln w="12700">
                <a:solidFill>
                  <a:srgbClr val="007DFF"/>
                </a:solidFill>
                <a:round/>
                <a:headEnd/>
                <a:tailEnd/>
              </a:ln>
            </p:spPr>
            <p:txBody>
              <a:bodyPr wrap="none" lIns="90181" tIns="46761" rIns="90181" bIns="46761">
                <a:spAutoFit/>
              </a:bodyPr>
              <a:lstStyle/>
              <a:p>
                <a:endParaRPr lang="en-US"/>
              </a:p>
            </p:txBody>
          </p:sp>
          <p:sp>
            <p:nvSpPr>
              <p:cNvPr id="18982" name="Line 414"/>
              <p:cNvSpPr>
                <a:spLocks noChangeShapeType="1"/>
              </p:cNvSpPr>
              <p:nvPr/>
            </p:nvSpPr>
            <p:spPr bwMode="auto">
              <a:xfrm flipH="1" flipV="1">
                <a:off x="5058" y="2917"/>
                <a:ext cx="17" cy="24"/>
              </a:xfrm>
              <a:prstGeom prst="line">
                <a:avLst/>
              </a:prstGeom>
              <a:noFill/>
              <a:ln w="12700">
                <a:solidFill>
                  <a:srgbClr val="007DFF"/>
                </a:solidFill>
                <a:round/>
                <a:headEnd/>
                <a:tailEnd/>
              </a:ln>
            </p:spPr>
            <p:txBody>
              <a:bodyPr wrap="none" lIns="90181" tIns="46761" rIns="90181" bIns="46761">
                <a:spAutoFit/>
              </a:bodyPr>
              <a:lstStyle/>
              <a:p>
                <a:endParaRPr lang="en-US"/>
              </a:p>
            </p:txBody>
          </p:sp>
          <p:sp>
            <p:nvSpPr>
              <p:cNvPr id="18983" name="Line 415"/>
              <p:cNvSpPr>
                <a:spLocks noChangeShapeType="1"/>
              </p:cNvSpPr>
              <p:nvPr/>
            </p:nvSpPr>
            <p:spPr bwMode="auto">
              <a:xfrm flipH="1">
                <a:off x="5049" y="2925"/>
                <a:ext cx="17" cy="12"/>
              </a:xfrm>
              <a:prstGeom prst="line">
                <a:avLst/>
              </a:prstGeom>
              <a:noFill/>
              <a:ln w="12700">
                <a:solidFill>
                  <a:srgbClr val="007DFF"/>
                </a:solidFill>
                <a:round/>
                <a:headEnd/>
                <a:tailEnd/>
              </a:ln>
            </p:spPr>
            <p:txBody>
              <a:bodyPr wrap="none" lIns="90181" tIns="46761" rIns="90181" bIns="46761">
                <a:spAutoFit/>
              </a:bodyPr>
              <a:lstStyle/>
              <a:p>
                <a:endParaRPr lang="en-US"/>
              </a:p>
            </p:txBody>
          </p:sp>
          <p:sp>
            <p:nvSpPr>
              <p:cNvPr id="18984" name="Line 416"/>
              <p:cNvSpPr>
                <a:spLocks noChangeShapeType="1"/>
              </p:cNvSpPr>
              <p:nvPr/>
            </p:nvSpPr>
            <p:spPr bwMode="auto">
              <a:xfrm flipH="1" flipV="1">
                <a:off x="5041" y="2929"/>
                <a:ext cx="16" cy="16"/>
              </a:xfrm>
              <a:prstGeom prst="line">
                <a:avLst/>
              </a:prstGeom>
              <a:noFill/>
              <a:ln w="12700">
                <a:solidFill>
                  <a:srgbClr val="007DFF"/>
                </a:solidFill>
                <a:round/>
                <a:headEnd/>
                <a:tailEnd/>
              </a:ln>
            </p:spPr>
            <p:txBody>
              <a:bodyPr wrap="none" lIns="90181" tIns="46761" rIns="90181" bIns="46761">
                <a:spAutoFit/>
              </a:bodyPr>
              <a:lstStyle/>
              <a:p>
                <a:endParaRPr lang="en-US"/>
              </a:p>
            </p:txBody>
          </p:sp>
          <p:sp>
            <p:nvSpPr>
              <p:cNvPr id="18985" name="Line 417"/>
              <p:cNvSpPr>
                <a:spLocks noChangeShapeType="1"/>
              </p:cNvSpPr>
              <p:nvPr/>
            </p:nvSpPr>
            <p:spPr bwMode="auto">
              <a:xfrm flipH="1">
                <a:off x="5032" y="2933"/>
                <a:ext cx="17" cy="1"/>
              </a:xfrm>
              <a:prstGeom prst="line">
                <a:avLst/>
              </a:prstGeom>
              <a:noFill/>
              <a:ln w="12700">
                <a:solidFill>
                  <a:srgbClr val="007DFF"/>
                </a:solidFill>
                <a:round/>
                <a:headEnd/>
                <a:tailEnd/>
              </a:ln>
            </p:spPr>
            <p:txBody>
              <a:bodyPr wrap="none" lIns="90181" tIns="46761" rIns="90181" bIns="46761">
                <a:spAutoFit/>
              </a:bodyPr>
              <a:lstStyle/>
              <a:p>
                <a:endParaRPr lang="en-US"/>
              </a:p>
            </p:txBody>
          </p:sp>
          <p:sp>
            <p:nvSpPr>
              <p:cNvPr id="18986" name="Line 418"/>
              <p:cNvSpPr>
                <a:spLocks noChangeShapeType="1"/>
              </p:cNvSpPr>
              <p:nvPr/>
            </p:nvSpPr>
            <p:spPr bwMode="auto">
              <a:xfrm flipH="1">
                <a:off x="5024" y="2938"/>
                <a:ext cx="16" cy="5"/>
              </a:xfrm>
              <a:prstGeom prst="line">
                <a:avLst/>
              </a:prstGeom>
              <a:noFill/>
              <a:ln w="12700">
                <a:solidFill>
                  <a:srgbClr val="007DFF"/>
                </a:solidFill>
                <a:round/>
                <a:headEnd/>
                <a:tailEnd/>
              </a:ln>
            </p:spPr>
            <p:txBody>
              <a:bodyPr wrap="none" lIns="90181" tIns="46761" rIns="90181" bIns="46761">
                <a:spAutoFit/>
              </a:bodyPr>
              <a:lstStyle/>
              <a:p>
                <a:endParaRPr lang="en-US"/>
              </a:p>
            </p:txBody>
          </p:sp>
          <p:sp>
            <p:nvSpPr>
              <p:cNvPr id="18987" name="Line 419"/>
              <p:cNvSpPr>
                <a:spLocks noChangeShapeType="1"/>
              </p:cNvSpPr>
              <p:nvPr/>
            </p:nvSpPr>
            <p:spPr bwMode="auto">
              <a:xfrm flipH="1" flipV="1">
                <a:off x="5015" y="2939"/>
                <a:ext cx="17" cy="12"/>
              </a:xfrm>
              <a:prstGeom prst="line">
                <a:avLst/>
              </a:prstGeom>
              <a:noFill/>
              <a:ln w="12700">
                <a:solidFill>
                  <a:srgbClr val="007DFF"/>
                </a:solidFill>
                <a:round/>
                <a:headEnd/>
                <a:tailEnd/>
              </a:ln>
            </p:spPr>
            <p:txBody>
              <a:bodyPr wrap="none" lIns="90181" tIns="46761" rIns="90181" bIns="46761">
                <a:spAutoFit/>
              </a:bodyPr>
              <a:lstStyle/>
              <a:p>
                <a:endParaRPr lang="en-US"/>
              </a:p>
            </p:txBody>
          </p:sp>
          <p:sp>
            <p:nvSpPr>
              <p:cNvPr id="18988" name="Line 420"/>
              <p:cNvSpPr>
                <a:spLocks noChangeShapeType="1"/>
              </p:cNvSpPr>
              <p:nvPr/>
            </p:nvSpPr>
            <p:spPr bwMode="auto">
              <a:xfrm flipH="1" flipV="1">
                <a:off x="5006" y="2936"/>
                <a:ext cx="17" cy="11"/>
              </a:xfrm>
              <a:prstGeom prst="line">
                <a:avLst/>
              </a:prstGeom>
              <a:noFill/>
              <a:ln w="12700">
                <a:solidFill>
                  <a:srgbClr val="007DFF"/>
                </a:solidFill>
                <a:round/>
                <a:headEnd/>
                <a:tailEnd/>
              </a:ln>
            </p:spPr>
            <p:txBody>
              <a:bodyPr wrap="none" lIns="90181" tIns="46761" rIns="90181" bIns="46761">
                <a:spAutoFit/>
              </a:bodyPr>
              <a:lstStyle/>
              <a:p>
                <a:endParaRPr lang="en-US"/>
              </a:p>
            </p:txBody>
          </p:sp>
          <p:sp>
            <p:nvSpPr>
              <p:cNvPr id="18989" name="Line 421"/>
              <p:cNvSpPr>
                <a:spLocks noChangeShapeType="1"/>
              </p:cNvSpPr>
              <p:nvPr/>
            </p:nvSpPr>
            <p:spPr bwMode="auto">
              <a:xfrm flipH="1">
                <a:off x="4997" y="2944"/>
                <a:ext cx="17" cy="5"/>
              </a:xfrm>
              <a:prstGeom prst="line">
                <a:avLst/>
              </a:prstGeom>
              <a:noFill/>
              <a:ln w="12700">
                <a:solidFill>
                  <a:srgbClr val="007DFF"/>
                </a:solidFill>
                <a:round/>
                <a:headEnd/>
                <a:tailEnd/>
              </a:ln>
            </p:spPr>
            <p:txBody>
              <a:bodyPr wrap="none" lIns="90181" tIns="46761" rIns="90181" bIns="46761">
                <a:spAutoFit/>
              </a:bodyPr>
              <a:lstStyle/>
              <a:p>
                <a:endParaRPr lang="en-US"/>
              </a:p>
            </p:txBody>
          </p:sp>
          <p:sp>
            <p:nvSpPr>
              <p:cNvPr id="18990" name="Line 422"/>
              <p:cNvSpPr>
                <a:spLocks noChangeShapeType="1"/>
              </p:cNvSpPr>
              <p:nvPr/>
            </p:nvSpPr>
            <p:spPr bwMode="auto">
              <a:xfrm flipH="1">
                <a:off x="4989" y="2953"/>
                <a:ext cx="16" cy="6"/>
              </a:xfrm>
              <a:prstGeom prst="line">
                <a:avLst/>
              </a:prstGeom>
              <a:noFill/>
              <a:ln w="12700">
                <a:solidFill>
                  <a:srgbClr val="007DFF"/>
                </a:solidFill>
                <a:round/>
                <a:headEnd/>
                <a:tailEnd/>
              </a:ln>
            </p:spPr>
            <p:txBody>
              <a:bodyPr wrap="none" lIns="90181" tIns="46761" rIns="90181" bIns="46761">
                <a:spAutoFit/>
              </a:bodyPr>
              <a:lstStyle/>
              <a:p>
                <a:endParaRPr lang="en-US"/>
              </a:p>
            </p:txBody>
          </p:sp>
          <p:sp>
            <p:nvSpPr>
              <p:cNvPr id="18991" name="Line 423"/>
              <p:cNvSpPr>
                <a:spLocks noChangeShapeType="1"/>
              </p:cNvSpPr>
              <p:nvPr/>
            </p:nvSpPr>
            <p:spPr bwMode="auto">
              <a:xfrm flipH="1" flipV="1">
                <a:off x="4980" y="2939"/>
                <a:ext cx="17" cy="24"/>
              </a:xfrm>
              <a:prstGeom prst="line">
                <a:avLst/>
              </a:prstGeom>
              <a:noFill/>
              <a:ln w="12700">
                <a:solidFill>
                  <a:srgbClr val="007DFF"/>
                </a:solidFill>
                <a:round/>
                <a:headEnd/>
                <a:tailEnd/>
              </a:ln>
            </p:spPr>
            <p:txBody>
              <a:bodyPr wrap="none" lIns="90181" tIns="46761" rIns="90181" bIns="46761">
                <a:spAutoFit/>
              </a:bodyPr>
              <a:lstStyle/>
              <a:p>
                <a:endParaRPr lang="en-US"/>
              </a:p>
            </p:txBody>
          </p:sp>
          <p:sp>
            <p:nvSpPr>
              <p:cNvPr id="18992" name="Line 424"/>
              <p:cNvSpPr>
                <a:spLocks noChangeShapeType="1"/>
              </p:cNvSpPr>
              <p:nvPr/>
            </p:nvSpPr>
            <p:spPr bwMode="auto">
              <a:xfrm flipH="1">
                <a:off x="4971" y="2947"/>
                <a:ext cx="17" cy="0"/>
              </a:xfrm>
              <a:prstGeom prst="line">
                <a:avLst/>
              </a:prstGeom>
              <a:noFill/>
              <a:ln w="12700">
                <a:solidFill>
                  <a:srgbClr val="007DFF"/>
                </a:solidFill>
                <a:round/>
                <a:headEnd/>
                <a:tailEnd/>
              </a:ln>
            </p:spPr>
            <p:txBody>
              <a:bodyPr wrap="none" lIns="90181" tIns="46761" rIns="90181" bIns="46761">
                <a:spAutoFit/>
              </a:bodyPr>
              <a:lstStyle/>
              <a:p>
                <a:endParaRPr lang="en-US"/>
              </a:p>
            </p:txBody>
          </p:sp>
          <p:sp>
            <p:nvSpPr>
              <p:cNvPr id="18993" name="Line 425"/>
              <p:cNvSpPr>
                <a:spLocks noChangeShapeType="1"/>
              </p:cNvSpPr>
              <p:nvPr/>
            </p:nvSpPr>
            <p:spPr bwMode="auto">
              <a:xfrm flipH="1">
                <a:off x="4961" y="2951"/>
                <a:ext cx="18" cy="0"/>
              </a:xfrm>
              <a:prstGeom prst="line">
                <a:avLst/>
              </a:prstGeom>
              <a:noFill/>
              <a:ln w="12700">
                <a:solidFill>
                  <a:srgbClr val="007DFF"/>
                </a:solidFill>
                <a:round/>
                <a:headEnd/>
                <a:tailEnd/>
              </a:ln>
            </p:spPr>
            <p:txBody>
              <a:bodyPr wrap="none" lIns="90181" tIns="46761" rIns="90181" bIns="46761">
                <a:spAutoFit/>
              </a:bodyPr>
              <a:lstStyle/>
              <a:p>
                <a:endParaRPr lang="en-US"/>
              </a:p>
            </p:txBody>
          </p:sp>
          <p:sp>
            <p:nvSpPr>
              <p:cNvPr id="18994" name="Line 426"/>
              <p:cNvSpPr>
                <a:spLocks noChangeShapeType="1"/>
              </p:cNvSpPr>
              <p:nvPr/>
            </p:nvSpPr>
            <p:spPr bwMode="auto">
              <a:xfrm flipH="1" flipV="1">
                <a:off x="4953" y="2942"/>
                <a:ext cx="16" cy="13"/>
              </a:xfrm>
              <a:prstGeom prst="line">
                <a:avLst/>
              </a:prstGeom>
              <a:noFill/>
              <a:ln w="12700">
                <a:solidFill>
                  <a:srgbClr val="007DFF"/>
                </a:solidFill>
                <a:round/>
                <a:headEnd/>
                <a:tailEnd/>
              </a:ln>
            </p:spPr>
            <p:txBody>
              <a:bodyPr wrap="none" lIns="90181" tIns="46761" rIns="90181" bIns="46761">
                <a:spAutoFit/>
              </a:bodyPr>
              <a:lstStyle/>
              <a:p>
                <a:endParaRPr lang="en-US"/>
              </a:p>
            </p:txBody>
          </p:sp>
          <p:sp>
            <p:nvSpPr>
              <p:cNvPr id="18995" name="Line 427"/>
              <p:cNvSpPr>
                <a:spLocks noChangeShapeType="1"/>
              </p:cNvSpPr>
              <p:nvPr/>
            </p:nvSpPr>
            <p:spPr bwMode="auto">
              <a:xfrm flipH="1" flipV="1">
                <a:off x="4945" y="2936"/>
                <a:ext cx="16" cy="14"/>
              </a:xfrm>
              <a:prstGeom prst="line">
                <a:avLst/>
              </a:prstGeom>
              <a:noFill/>
              <a:ln w="12700">
                <a:solidFill>
                  <a:srgbClr val="007DFF"/>
                </a:solidFill>
                <a:round/>
                <a:headEnd/>
                <a:tailEnd/>
              </a:ln>
            </p:spPr>
            <p:txBody>
              <a:bodyPr wrap="none" lIns="90181" tIns="46761" rIns="90181" bIns="46761">
                <a:spAutoFit/>
              </a:bodyPr>
              <a:lstStyle/>
              <a:p>
                <a:endParaRPr lang="en-US"/>
              </a:p>
            </p:txBody>
          </p:sp>
          <p:sp>
            <p:nvSpPr>
              <p:cNvPr id="18996" name="Line 428"/>
              <p:cNvSpPr>
                <a:spLocks noChangeShapeType="1"/>
              </p:cNvSpPr>
              <p:nvPr/>
            </p:nvSpPr>
            <p:spPr bwMode="auto">
              <a:xfrm flipH="1">
                <a:off x="4936" y="2944"/>
                <a:ext cx="17" cy="8"/>
              </a:xfrm>
              <a:prstGeom prst="line">
                <a:avLst/>
              </a:prstGeom>
              <a:noFill/>
              <a:ln w="12700">
                <a:solidFill>
                  <a:srgbClr val="007DFF"/>
                </a:solidFill>
                <a:round/>
                <a:headEnd/>
                <a:tailEnd/>
              </a:ln>
            </p:spPr>
            <p:txBody>
              <a:bodyPr wrap="none" lIns="90181" tIns="46761" rIns="90181" bIns="46761">
                <a:spAutoFit/>
              </a:bodyPr>
              <a:lstStyle/>
              <a:p>
                <a:endParaRPr lang="en-US"/>
              </a:p>
            </p:txBody>
          </p:sp>
          <p:sp>
            <p:nvSpPr>
              <p:cNvPr id="18997" name="Line 429"/>
              <p:cNvSpPr>
                <a:spLocks noChangeShapeType="1"/>
              </p:cNvSpPr>
              <p:nvPr/>
            </p:nvSpPr>
            <p:spPr bwMode="auto">
              <a:xfrm flipH="1">
                <a:off x="4927" y="2960"/>
                <a:ext cx="17" cy="11"/>
              </a:xfrm>
              <a:prstGeom prst="line">
                <a:avLst/>
              </a:prstGeom>
              <a:noFill/>
              <a:ln w="12700">
                <a:solidFill>
                  <a:srgbClr val="007DFF"/>
                </a:solidFill>
                <a:round/>
                <a:headEnd/>
                <a:tailEnd/>
              </a:ln>
            </p:spPr>
            <p:txBody>
              <a:bodyPr wrap="none" lIns="90181" tIns="46761" rIns="90181" bIns="46761">
                <a:spAutoFit/>
              </a:bodyPr>
              <a:lstStyle/>
              <a:p>
                <a:endParaRPr lang="en-US"/>
              </a:p>
            </p:txBody>
          </p:sp>
          <p:sp>
            <p:nvSpPr>
              <p:cNvPr id="18998" name="Line 430"/>
              <p:cNvSpPr>
                <a:spLocks noChangeShapeType="1"/>
              </p:cNvSpPr>
              <p:nvPr/>
            </p:nvSpPr>
            <p:spPr bwMode="auto">
              <a:xfrm flipH="1" flipV="1">
                <a:off x="4918" y="2962"/>
                <a:ext cx="17" cy="17"/>
              </a:xfrm>
              <a:prstGeom prst="line">
                <a:avLst/>
              </a:prstGeom>
              <a:noFill/>
              <a:ln w="12700">
                <a:solidFill>
                  <a:srgbClr val="007DFF"/>
                </a:solidFill>
                <a:round/>
                <a:headEnd/>
                <a:tailEnd/>
              </a:ln>
            </p:spPr>
            <p:txBody>
              <a:bodyPr wrap="none" lIns="90181" tIns="46761" rIns="90181" bIns="46761">
                <a:spAutoFit/>
              </a:bodyPr>
              <a:lstStyle/>
              <a:p>
                <a:endParaRPr lang="en-US"/>
              </a:p>
            </p:txBody>
          </p:sp>
          <p:sp>
            <p:nvSpPr>
              <p:cNvPr id="18999" name="Line 431"/>
              <p:cNvSpPr>
                <a:spLocks noChangeShapeType="1"/>
              </p:cNvSpPr>
              <p:nvPr/>
            </p:nvSpPr>
            <p:spPr bwMode="auto">
              <a:xfrm flipH="1" flipV="1">
                <a:off x="4909" y="2953"/>
                <a:ext cx="17" cy="17"/>
              </a:xfrm>
              <a:prstGeom prst="line">
                <a:avLst/>
              </a:prstGeom>
              <a:noFill/>
              <a:ln w="12700">
                <a:solidFill>
                  <a:srgbClr val="007DFF"/>
                </a:solidFill>
                <a:round/>
                <a:headEnd/>
                <a:tailEnd/>
              </a:ln>
            </p:spPr>
            <p:txBody>
              <a:bodyPr wrap="none" lIns="90181" tIns="46761" rIns="90181" bIns="46761">
                <a:spAutoFit/>
              </a:bodyPr>
              <a:lstStyle/>
              <a:p>
                <a:endParaRPr lang="en-US"/>
              </a:p>
            </p:txBody>
          </p:sp>
          <p:sp>
            <p:nvSpPr>
              <p:cNvPr id="19000" name="Line 432"/>
              <p:cNvSpPr>
                <a:spLocks noChangeShapeType="1"/>
              </p:cNvSpPr>
              <p:nvPr/>
            </p:nvSpPr>
            <p:spPr bwMode="auto">
              <a:xfrm flipH="1" flipV="1">
                <a:off x="4901" y="2952"/>
                <a:ext cx="16" cy="9"/>
              </a:xfrm>
              <a:prstGeom prst="line">
                <a:avLst/>
              </a:prstGeom>
              <a:noFill/>
              <a:ln w="12700">
                <a:solidFill>
                  <a:srgbClr val="007DFF"/>
                </a:solidFill>
                <a:round/>
                <a:headEnd/>
                <a:tailEnd/>
              </a:ln>
            </p:spPr>
            <p:txBody>
              <a:bodyPr wrap="none" lIns="90181" tIns="46761" rIns="90181" bIns="46761">
                <a:spAutoFit/>
              </a:bodyPr>
              <a:lstStyle/>
              <a:p>
                <a:endParaRPr lang="en-US"/>
              </a:p>
            </p:txBody>
          </p:sp>
          <p:sp>
            <p:nvSpPr>
              <p:cNvPr id="19001" name="Line 433"/>
              <p:cNvSpPr>
                <a:spLocks noChangeShapeType="1"/>
              </p:cNvSpPr>
              <p:nvPr/>
            </p:nvSpPr>
            <p:spPr bwMode="auto">
              <a:xfrm flipH="1" flipV="1">
                <a:off x="4892" y="2945"/>
                <a:ext cx="17" cy="15"/>
              </a:xfrm>
              <a:prstGeom prst="line">
                <a:avLst/>
              </a:prstGeom>
              <a:noFill/>
              <a:ln w="12700">
                <a:solidFill>
                  <a:srgbClr val="007DFF"/>
                </a:solidFill>
                <a:round/>
                <a:headEnd/>
                <a:tailEnd/>
              </a:ln>
            </p:spPr>
            <p:txBody>
              <a:bodyPr wrap="none" lIns="90181" tIns="46761" rIns="90181" bIns="46761">
                <a:spAutoFit/>
              </a:bodyPr>
              <a:lstStyle/>
              <a:p>
                <a:endParaRPr lang="en-US"/>
              </a:p>
            </p:txBody>
          </p:sp>
          <p:sp>
            <p:nvSpPr>
              <p:cNvPr id="19002" name="Line 434"/>
              <p:cNvSpPr>
                <a:spLocks noChangeShapeType="1"/>
              </p:cNvSpPr>
              <p:nvPr/>
            </p:nvSpPr>
            <p:spPr bwMode="auto">
              <a:xfrm flipH="1" flipV="1">
                <a:off x="4883" y="2944"/>
                <a:ext cx="17" cy="9"/>
              </a:xfrm>
              <a:prstGeom prst="line">
                <a:avLst/>
              </a:prstGeom>
              <a:noFill/>
              <a:ln w="12700">
                <a:solidFill>
                  <a:srgbClr val="007DFF"/>
                </a:solidFill>
                <a:round/>
                <a:headEnd/>
                <a:tailEnd/>
              </a:ln>
            </p:spPr>
            <p:txBody>
              <a:bodyPr wrap="none" lIns="90181" tIns="46761" rIns="90181" bIns="46761">
                <a:spAutoFit/>
              </a:bodyPr>
              <a:lstStyle/>
              <a:p>
                <a:endParaRPr lang="en-US"/>
              </a:p>
            </p:txBody>
          </p:sp>
          <p:sp>
            <p:nvSpPr>
              <p:cNvPr id="19003" name="Line 435"/>
              <p:cNvSpPr>
                <a:spLocks noChangeShapeType="1"/>
              </p:cNvSpPr>
              <p:nvPr/>
            </p:nvSpPr>
            <p:spPr bwMode="auto">
              <a:xfrm flipH="1" flipV="1">
                <a:off x="4875" y="2929"/>
                <a:ext cx="16" cy="23"/>
              </a:xfrm>
              <a:prstGeom prst="line">
                <a:avLst/>
              </a:prstGeom>
              <a:noFill/>
              <a:ln w="12700">
                <a:solidFill>
                  <a:srgbClr val="007DFF"/>
                </a:solidFill>
                <a:round/>
                <a:headEnd/>
                <a:tailEnd/>
              </a:ln>
            </p:spPr>
            <p:txBody>
              <a:bodyPr wrap="none" lIns="90181" tIns="46761" rIns="90181" bIns="46761">
                <a:spAutoFit/>
              </a:bodyPr>
              <a:lstStyle/>
              <a:p>
                <a:endParaRPr lang="en-US"/>
              </a:p>
            </p:txBody>
          </p:sp>
          <p:sp>
            <p:nvSpPr>
              <p:cNvPr id="19004" name="Line 436"/>
              <p:cNvSpPr>
                <a:spLocks noChangeShapeType="1"/>
              </p:cNvSpPr>
              <p:nvPr/>
            </p:nvSpPr>
            <p:spPr bwMode="auto">
              <a:xfrm flipH="1" flipV="1">
                <a:off x="4866" y="2923"/>
                <a:ext cx="17" cy="14"/>
              </a:xfrm>
              <a:prstGeom prst="line">
                <a:avLst/>
              </a:prstGeom>
              <a:noFill/>
              <a:ln w="12700">
                <a:solidFill>
                  <a:srgbClr val="007DFF"/>
                </a:solidFill>
                <a:round/>
                <a:headEnd/>
                <a:tailEnd/>
              </a:ln>
            </p:spPr>
            <p:txBody>
              <a:bodyPr wrap="none" lIns="90181" tIns="46761" rIns="90181" bIns="46761">
                <a:spAutoFit/>
              </a:bodyPr>
              <a:lstStyle/>
              <a:p>
                <a:endParaRPr lang="en-US"/>
              </a:p>
            </p:txBody>
          </p:sp>
          <p:sp>
            <p:nvSpPr>
              <p:cNvPr id="19005" name="Line 437"/>
              <p:cNvSpPr>
                <a:spLocks noChangeShapeType="1"/>
              </p:cNvSpPr>
              <p:nvPr/>
            </p:nvSpPr>
            <p:spPr bwMode="auto">
              <a:xfrm flipH="1" flipV="1">
                <a:off x="4857" y="2920"/>
                <a:ext cx="17" cy="11"/>
              </a:xfrm>
              <a:prstGeom prst="line">
                <a:avLst/>
              </a:prstGeom>
              <a:noFill/>
              <a:ln w="12700">
                <a:solidFill>
                  <a:srgbClr val="007DFF"/>
                </a:solidFill>
                <a:round/>
                <a:headEnd/>
                <a:tailEnd/>
              </a:ln>
            </p:spPr>
            <p:txBody>
              <a:bodyPr wrap="none" lIns="90181" tIns="46761" rIns="90181" bIns="46761">
                <a:spAutoFit/>
              </a:bodyPr>
              <a:lstStyle/>
              <a:p>
                <a:endParaRPr lang="en-US"/>
              </a:p>
            </p:txBody>
          </p:sp>
          <p:sp>
            <p:nvSpPr>
              <p:cNvPr id="19006" name="Line 438"/>
              <p:cNvSpPr>
                <a:spLocks noChangeShapeType="1"/>
              </p:cNvSpPr>
              <p:nvPr/>
            </p:nvSpPr>
            <p:spPr bwMode="auto">
              <a:xfrm flipH="1">
                <a:off x="4849" y="2928"/>
                <a:ext cx="16" cy="9"/>
              </a:xfrm>
              <a:prstGeom prst="line">
                <a:avLst/>
              </a:prstGeom>
              <a:noFill/>
              <a:ln w="12700">
                <a:solidFill>
                  <a:srgbClr val="007DFF"/>
                </a:solidFill>
                <a:round/>
                <a:headEnd/>
                <a:tailEnd/>
              </a:ln>
            </p:spPr>
            <p:txBody>
              <a:bodyPr wrap="none" lIns="90181" tIns="46761" rIns="90181" bIns="46761">
                <a:spAutoFit/>
              </a:bodyPr>
              <a:lstStyle/>
              <a:p>
                <a:endParaRPr lang="en-US"/>
              </a:p>
            </p:txBody>
          </p:sp>
          <p:sp>
            <p:nvSpPr>
              <p:cNvPr id="19007" name="Line 439"/>
              <p:cNvSpPr>
                <a:spLocks noChangeShapeType="1"/>
              </p:cNvSpPr>
              <p:nvPr/>
            </p:nvSpPr>
            <p:spPr bwMode="auto">
              <a:xfrm flipH="1" flipV="1">
                <a:off x="4840" y="2920"/>
                <a:ext cx="17" cy="25"/>
              </a:xfrm>
              <a:prstGeom prst="line">
                <a:avLst/>
              </a:prstGeom>
              <a:noFill/>
              <a:ln w="12700">
                <a:solidFill>
                  <a:srgbClr val="007DFF"/>
                </a:solidFill>
                <a:round/>
                <a:headEnd/>
                <a:tailEnd/>
              </a:ln>
            </p:spPr>
            <p:txBody>
              <a:bodyPr wrap="none" lIns="90181" tIns="46761" rIns="90181" bIns="46761">
                <a:spAutoFit/>
              </a:bodyPr>
              <a:lstStyle/>
              <a:p>
                <a:endParaRPr lang="en-US"/>
              </a:p>
            </p:txBody>
          </p:sp>
          <p:sp>
            <p:nvSpPr>
              <p:cNvPr id="19008" name="Line 440"/>
              <p:cNvSpPr>
                <a:spLocks noChangeShapeType="1"/>
              </p:cNvSpPr>
              <p:nvPr/>
            </p:nvSpPr>
            <p:spPr bwMode="auto">
              <a:xfrm flipH="1" flipV="1">
                <a:off x="4833" y="2918"/>
                <a:ext cx="15" cy="10"/>
              </a:xfrm>
              <a:prstGeom prst="line">
                <a:avLst/>
              </a:prstGeom>
              <a:noFill/>
              <a:ln w="12700">
                <a:solidFill>
                  <a:srgbClr val="007DFF"/>
                </a:solidFill>
                <a:round/>
                <a:headEnd/>
                <a:tailEnd/>
              </a:ln>
            </p:spPr>
            <p:txBody>
              <a:bodyPr wrap="none" lIns="90181" tIns="46761" rIns="90181" bIns="46761">
                <a:spAutoFit/>
              </a:bodyPr>
              <a:lstStyle/>
              <a:p>
                <a:endParaRPr lang="en-US"/>
              </a:p>
            </p:txBody>
          </p:sp>
          <p:sp>
            <p:nvSpPr>
              <p:cNvPr id="19009" name="Line 441"/>
              <p:cNvSpPr>
                <a:spLocks noChangeShapeType="1"/>
              </p:cNvSpPr>
              <p:nvPr/>
            </p:nvSpPr>
            <p:spPr bwMode="auto">
              <a:xfrm flipH="1">
                <a:off x="4823" y="2922"/>
                <a:ext cx="18" cy="3"/>
              </a:xfrm>
              <a:prstGeom prst="line">
                <a:avLst/>
              </a:prstGeom>
              <a:noFill/>
              <a:ln w="12700">
                <a:solidFill>
                  <a:srgbClr val="007DFF"/>
                </a:solidFill>
                <a:round/>
                <a:headEnd/>
                <a:tailEnd/>
              </a:ln>
            </p:spPr>
            <p:txBody>
              <a:bodyPr wrap="none" lIns="90181" tIns="46761" rIns="90181" bIns="46761">
                <a:spAutoFit/>
              </a:bodyPr>
              <a:lstStyle/>
              <a:p>
                <a:endParaRPr lang="en-US"/>
              </a:p>
            </p:txBody>
          </p:sp>
          <p:sp>
            <p:nvSpPr>
              <p:cNvPr id="19010" name="Line 442"/>
              <p:cNvSpPr>
                <a:spLocks noChangeShapeType="1"/>
              </p:cNvSpPr>
              <p:nvPr/>
            </p:nvSpPr>
            <p:spPr bwMode="auto">
              <a:xfrm flipH="1" flipV="1">
                <a:off x="4813" y="2917"/>
                <a:ext cx="18" cy="12"/>
              </a:xfrm>
              <a:prstGeom prst="line">
                <a:avLst/>
              </a:prstGeom>
              <a:noFill/>
              <a:ln w="12700">
                <a:solidFill>
                  <a:srgbClr val="007DFF"/>
                </a:solidFill>
                <a:round/>
                <a:headEnd/>
                <a:tailEnd/>
              </a:ln>
            </p:spPr>
            <p:txBody>
              <a:bodyPr wrap="none" lIns="90181" tIns="46761" rIns="90181" bIns="46761">
                <a:spAutoFit/>
              </a:bodyPr>
              <a:lstStyle/>
              <a:p>
                <a:endParaRPr lang="en-US"/>
              </a:p>
            </p:txBody>
          </p:sp>
          <p:sp>
            <p:nvSpPr>
              <p:cNvPr id="19011" name="Line 443"/>
              <p:cNvSpPr>
                <a:spLocks noChangeShapeType="1"/>
              </p:cNvSpPr>
              <p:nvPr/>
            </p:nvSpPr>
            <p:spPr bwMode="auto">
              <a:xfrm flipH="1">
                <a:off x="4805" y="2921"/>
                <a:ext cx="16" cy="0"/>
              </a:xfrm>
              <a:prstGeom prst="line">
                <a:avLst/>
              </a:prstGeom>
              <a:noFill/>
              <a:ln w="12700">
                <a:solidFill>
                  <a:srgbClr val="007DFF"/>
                </a:solidFill>
                <a:round/>
                <a:headEnd/>
                <a:tailEnd/>
              </a:ln>
            </p:spPr>
            <p:txBody>
              <a:bodyPr wrap="none" lIns="90181" tIns="46761" rIns="90181" bIns="46761">
                <a:spAutoFit/>
              </a:bodyPr>
              <a:lstStyle/>
              <a:p>
                <a:endParaRPr lang="en-US"/>
              </a:p>
            </p:txBody>
          </p:sp>
          <p:sp>
            <p:nvSpPr>
              <p:cNvPr id="19012" name="Line 444"/>
              <p:cNvSpPr>
                <a:spLocks noChangeShapeType="1"/>
              </p:cNvSpPr>
              <p:nvPr/>
            </p:nvSpPr>
            <p:spPr bwMode="auto">
              <a:xfrm flipH="1" flipV="1">
                <a:off x="4797" y="2862"/>
                <a:ext cx="16" cy="63"/>
              </a:xfrm>
              <a:prstGeom prst="line">
                <a:avLst/>
              </a:prstGeom>
              <a:noFill/>
              <a:ln w="12700">
                <a:solidFill>
                  <a:srgbClr val="007DFF"/>
                </a:solidFill>
                <a:round/>
                <a:headEnd/>
                <a:tailEnd/>
              </a:ln>
            </p:spPr>
            <p:txBody>
              <a:bodyPr wrap="none" lIns="90181" tIns="46761" rIns="90181" bIns="46761">
                <a:spAutoFit/>
              </a:bodyPr>
              <a:lstStyle/>
              <a:p>
                <a:endParaRPr lang="en-US"/>
              </a:p>
            </p:txBody>
          </p:sp>
          <p:sp>
            <p:nvSpPr>
              <p:cNvPr id="19013" name="Line 445"/>
              <p:cNvSpPr>
                <a:spLocks noChangeShapeType="1"/>
              </p:cNvSpPr>
              <p:nvPr/>
            </p:nvSpPr>
            <p:spPr bwMode="auto">
              <a:xfrm flipH="1">
                <a:off x="4788" y="2870"/>
                <a:ext cx="17" cy="0"/>
              </a:xfrm>
              <a:prstGeom prst="line">
                <a:avLst/>
              </a:prstGeom>
              <a:noFill/>
              <a:ln w="12700">
                <a:solidFill>
                  <a:srgbClr val="007DFF"/>
                </a:solidFill>
                <a:round/>
                <a:headEnd/>
                <a:tailEnd/>
              </a:ln>
            </p:spPr>
            <p:txBody>
              <a:bodyPr wrap="none" lIns="90181" tIns="46761" rIns="90181" bIns="46761">
                <a:spAutoFit/>
              </a:bodyPr>
              <a:lstStyle/>
              <a:p>
                <a:endParaRPr lang="en-US"/>
              </a:p>
            </p:txBody>
          </p:sp>
          <p:sp>
            <p:nvSpPr>
              <p:cNvPr id="19014" name="Line 446"/>
              <p:cNvSpPr>
                <a:spLocks noChangeShapeType="1"/>
              </p:cNvSpPr>
              <p:nvPr/>
            </p:nvSpPr>
            <p:spPr bwMode="auto">
              <a:xfrm flipH="1" flipV="1">
                <a:off x="4779" y="2869"/>
                <a:ext cx="17" cy="9"/>
              </a:xfrm>
              <a:prstGeom prst="line">
                <a:avLst/>
              </a:prstGeom>
              <a:noFill/>
              <a:ln w="12700">
                <a:solidFill>
                  <a:srgbClr val="007DFF"/>
                </a:solidFill>
                <a:round/>
                <a:headEnd/>
                <a:tailEnd/>
              </a:ln>
            </p:spPr>
            <p:txBody>
              <a:bodyPr wrap="none" lIns="90181" tIns="46761" rIns="90181" bIns="46761">
                <a:spAutoFit/>
              </a:bodyPr>
              <a:lstStyle/>
              <a:p>
                <a:endParaRPr lang="en-US"/>
              </a:p>
            </p:txBody>
          </p:sp>
          <p:sp>
            <p:nvSpPr>
              <p:cNvPr id="19015" name="Line 447"/>
              <p:cNvSpPr>
                <a:spLocks noChangeShapeType="1"/>
              </p:cNvSpPr>
              <p:nvPr/>
            </p:nvSpPr>
            <p:spPr bwMode="auto">
              <a:xfrm flipH="1">
                <a:off x="4769" y="2877"/>
                <a:ext cx="18" cy="1"/>
              </a:xfrm>
              <a:prstGeom prst="line">
                <a:avLst/>
              </a:prstGeom>
              <a:noFill/>
              <a:ln w="12700">
                <a:solidFill>
                  <a:srgbClr val="007DFF"/>
                </a:solidFill>
                <a:round/>
                <a:headEnd/>
                <a:tailEnd/>
              </a:ln>
            </p:spPr>
            <p:txBody>
              <a:bodyPr wrap="none" lIns="90181" tIns="46761" rIns="90181" bIns="46761">
                <a:spAutoFit/>
              </a:bodyPr>
              <a:lstStyle/>
              <a:p>
                <a:endParaRPr lang="en-US"/>
              </a:p>
            </p:txBody>
          </p:sp>
          <p:sp>
            <p:nvSpPr>
              <p:cNvPr id="19016" name="Line 448"/>
              <p:cNvSpPr>
                <a:spLocks noChangeShapeType="1"/>
              </p:cNvSpPr>
              <p:nvPr/>
            </p:nvSpPr>
            <p:spPr bwMode="auto">
              <a:xfrm flipH="1">
                <a:off x="4761" y="2882"/>
                <a:ext cx="16" cy="7"/>
              </a:xfrm>
              <a:prstGeom prst="line">
                <a:avLst/>
              </a:prstGeom>
              <a:noFill/>
              <a:ln w="12700">
                <a:solidFill>
                  <a:srgbClr val="007DFF"/>
                </a:solidFill>
                <a:round/>
                <a:headEnd/>
                <a:tailEnd/>
              </a:ln>
            </p:spPr>
            <p:txBody>
              <a:bodyPr wrap="none" lIns="90181" tIns="46761" rIns="90181" bIns="46761">
                <a:spAutoFit/>
              </a:bodyPr>
              <a:lstStyle/>
              <a:p>
                <a:endParaRPr lang="en-US"/>
              </a:p>
            </p:txBody>
          </p:sp>
          <p:sp>
            <p:nvSpPr>
              <p:cNvPr id="19017" name="Line 449"/>
              <p:cNvSpPr>
                <a:spLocks noChangeShapeType="1"/>
              </p:cNvSpPr>
              <p:nvPr/>
            </p:nvSpPr>
            <p:spPr bwMode="auto">
              <a:xfrm flipH="1" flipV="1">
                <a:off x="4753" y="2878"/>
                <a:ext cx="16" cy="15"/>
              </a:xfrm>
              <a:prstGeom prst="line">
                <a:avLst/>
              </a:prstGeom>
              <a:noFill/>
              <a:ln w="12700">
                <a:solidFill>
                  <a:srgbClr val="007DFF"/>
                </a:solidFill>
                <a:round/>
                <a:headEnd/>
                <a:tailEnd/>
              </a:ln>
            </p:spPr>
            <p:txBody>
              <a:bodyPr wrap="none" lIns="90181" tIns="46761" rIns="90181" bIns="46761">
                <a:spAutoFit/>
              </a:bodyPr>
              <a:lstStyle/>
              <a:p>
                <a:endParaRPr lang="en-US"/>
              </a:p>
            </p:txBody>
          </p:sp>
          <p:sp>
            <p:nvSpPr>
              <p:cNvPr id="19018" name="Line 450"/>
              <p:cNvSpPr>
                <a:spLocks noChangeShapeType="1"/>
              </p:cNvSpPr>
              <p:nvPr/>
            </p:nvSpPr>
            <p:spPr bwMode="auto">
              <a:xfrm flipH="1">
                <a:off x="4743" y="2882"/>
                <a:ext cx="18" cy="7"/>
              </a:xfrm>
              <a:prstGeom prst="line">
                <a:avLst/>
              </a:prstGeom>
              <a:noFill/>
              <a:ln w="12700">
                <a:solidFill>
                  <a:srgbClr val="007DFF"/>
                </a:solidFill>
                <a:round/>
                <a:headEnd/>
                <a:tailEnd/>
              </a:ln>
            </p:spPr>
            <p:txBody>
              <a:bodyPr wrap="none" lIns="90181" tIns="46761" rIns="90181" bIns="46761">
                <a:spAutoFit/>
              </a:bodyPr>
              <a:lstStyle/>
              <a:p>
                <a:endParaRPr lang="en-US"/>
              </a:p>
            </p:txBody>
          </p:sp>
          <p:sp>
            <p:nvSpPr>
              <p:cNvPr id="19019" name="Line 451"/>
              <p:cNvSpPr>
                <a:spLocks noChangeShapeType="1"/>
              </p:cNvSpPr>
              <p:nvPr/>
            </p:nvSpPr>
            <p:spPr bwMode="auto">
              <a:xfrm flipH="1" flipV="1">
                <a:off x="4734" y="2881"/>
                <a:ext cx="17" cy="12"/>
              </a:xfrm>
              <a:prstGeom prst="line">
                <a:avLst/>
              </a:prstGeom>
              <a:noFill/>
              <a:ln w="12700">
                <a:solidFill>
                  <a:srgbClr val="007DFF"/>
                </a:solidFill>
                <a:round/>
                <a:headEnd/>
                <a:tailEnd/>
              </a:ln>
            </p:spPr>
            <p:txBody>
              <a:bodyPr wrap="none" lIns="90181" tIns="46761" rIns="90181" bIns="46761">
                <a:spAutoFit/>
              </a:bodyPr>
              <a:lstStyle/>
              <a:p>
                <a:endParaRPr lang="en-US"/>
              </a:p>
            </p:txBody>
          </p:sp>
          <p:sp>
            <p:nvSpPr>
              <p:cNvPr id="19020" name="Line 452"/>
              <p:cNvSpPr>
                <a:spLocks noChangeShapeType="1"/>
              </p:cNvSpPr>
              <p:nvPr/>
            </p:nvSpPr>
            <p:spPr bwMode="auto">
              <a:xfrm flipH="1" flipV="1">
                <a:off x="4725" y="2864"/>
                <a:ext cx="17" cy="25"/>
              </a:xfrm>
              <a:prstGeom prst="line">
                <a:avLst/>
              </a:prstGeom>
              <a:noFill/>
              <a:ln w="12700">
                <a:solidFill>
                  <a:srgbClr val="007DFF"/>
                </a:solidFill>
                <a:round/>
                <a:headEnd/>
                <a:tailEnd/>
              </a:ln>
            </p:spPr>
            <p:txBody>
              <a:bodyPr wrap="none" lIns="90181" tIns="46761" rIns="90181" bIns="46761">
                <a:spAutoFit/>
              </a:bodyPr>
              <a:lstStyle/>
              <a:p>
                <a:endParaRPr lang="en-US"/>
              </a:p>
            </p:txBody>
          </p:sp>
          <p:sp>
            <p:nvSpPr>
              <p:cNvPr id="19021" name="Line 453"/>
              <p:cNvSpPr>
                <a:spLocks noChangeShapeType="1"/>
              </p:cNvSpPr>
              <p:nvPr/>
            </p:nvSpPr>
            <p:spPr bwMode="auto">
              <a:xfrm flipH="1" flipV="1">
                <a:off x="4717" y="2853"/>
                <a:ext cx="16" cy="19"/>
              </a:xfrm>
              <a:prstGeom prst="line">
                <a:avLst/>
              </a:prstGeom>
              <a:noFill/>
              <a:ln w="12700">
                <a:solidFill>
                  <a:srgbClr val="007DFF"/>
                </a:solidFill>
                <a:round/>
                <a:headEnd/>
                <a:tailEnd/>
              </a:ln>
            </p:spPr>
            <p:txBody>
              <a:bodyPr wrap="none" lIns="90181" tIns="46761" rIns="90181" bIns="46761">
                <a:spAutoFit/>
              </a:bodyPr>
              <a:lstStyle/>
              <a:p>
                <a:endParaRPr lang="en-US"/>
              </a:p>
            </p:txBody>
          </p:sp>
          <p:sp>
            <p:nvSpPr>
              <p:cNvPr id="19022" name="Line 454"/>
              <p:cNvSpPr>
                <a:spLocks noChangeShapeType="1"/>
              </p:cNvSpPr>
              <p:nvPr/>
            </p:nvSpPr>
            <p:spPr bwMode="auto">
              <a:xfrm flipH="1">
                <a:off x="4709" y="2861"/>
                <a:ext cx="16" cy="6"/>
              </a:xfrm>
              <a:prstGeom prst="line">
                <a:avLst/>
              </a:prstGeom>
              <a:noFill/>
              <a:ln w="12700">
                <a:solidFill>
                  <a:srgbClr val="007DFF"/>
                </a:solidFill>
                <a:round/>
                <a:headEnd/>
                <a:tailEnd/>
              </a:ln>
            </p:spPr>
            <p:txBody>
              <a:bodyPr wrap="none" lIns="90181" tIns="46761" rIns="90181" bIns="46761">
                <a:spAutoFit/>
              </a:bodyPr>
              <a:lstStyle/>
              <a:p>
                <a:endParaRPr lang="en-US"/>
              </a:p>
            </p:txBody>
          </p:sp>
          <p:sp>
            <p:nvSpPr>
              <p:cNvPr id="19023" name="Line 455"/>
              <p:cNvSpPr>
                <a:spLocks noChangeShapeType="1"/>
              </p:cNvSpPr>
              <p:nvPr/>
            </p:nvSpPr>
            <p:spPr bwMode="auto">
              <a:xfrm flipH="1" flipV="1">
                <a:off x="4700" y="2864"/>
                <a:ext cx="17" cy="11"/>
              </a:xfrm>
              <a:prstGeom prst="line">
                <a:avLst/>
              </a:prstGeom>
              <a:noFill/>
              <a:ln w="12700">
                <a:solidFill>
                  <a:srgbClr val="007DFF"/>
                </a:solidFill>
                <a:round/>
                <a:headEnd/>
                <a:tailEnd/>
              </a:ln>
            </p:spPr>
            <p:txBody>
              <a:bodyPr wrap="none" lIns="90181" tIns="46761" rIns="90181" bIns="46761">
                <a:spAutoFit/>
              </a:bodyPr>
              <a:lstStyle/>
              <a:p>
                <a:endParaRPr lang="en-US"/>
              </a:p>
            </p:txBody>
          </p:sp>
          <p:sp>
            <p:nvSpPr>
              <p:cNvPr id="19024" name="Line 456"/>
              <p:cNvSpPr>
                <a:spLocks noChangeShapeType="1"/>
              </p:cNvSpPr>
              <p:nvPr/>
            </p:nvSpPr>
            <p:spPr bwMode="auto">
              <a:xfrm flipH="1">
                <a:off x="4692" y="2868"/>
                <a:ext cx="16" cy="3"/>
              </a:xfrm>
              <a:prstGeom prst="line">
                <a:avLst/>
              </a:prstGeom>
              <a:noFill/>
              <a:ln w="12700">
                <a:solidFill>
                  <a:srgbClr val="007DFF"/>
                </a:solidFill>
                <a:round/>
                <a:headEnd/>
                <a:tailEnd/>
              </a:ln>
            </p:spPr>
            <p:txBody>
              <a:bodyPr wrap="none" lIns="90181" tIns="46761" rIns="90181" bIns="46761">
                <a:spAutoFit/>
              </a:bodyPr>
              <a:lstStyle/>
              <a:p>
                <a:endParaRPr lang="en-US"/>
              </a:p>
            </p:txBody>
          </p:sp>
          <p:sp>
            <p:nvSpPr>
              <p:cNvPr id="19025" name="Line 457"/>
              <p:cNvSpPr>
                <a:spLocks noChangeShapeType="1"/>
              </p:cNvSpPr>
              <p:nvPr/>
            </p:nvSpPr>
            <p:spPr bwMode="auto">
              <a:xfrm flipH="1">
                <a:off x="4682" y="2871"/>
                <a:ext cx="18" cy="6"/>
              </a:xfrm>
              <a:prstGeom prst="line">
                <a:avLst/>
              </a:prstGeom>
              <a:noFill/>
              <a:ln w="12700">
                <a:solidFill>
                  <a:srgbClr val="007DFF"/>
                </a:solidFill>
                <a:round/>
                <a:headEnd/>
                <a:tailEnd/>
              </a:ln>
            </p:spPr>
            <p:txBody>
              <a:bodyPr wrap="none" lIns="90181" tIns="46761" rIns="90181" bIns="46761">
                <a:spAutoFit/>
              </a:bodyPr>
              <a:lstStyle/>
              <a:p>
                <a:endParaRPr lang="en-US"/>
              </a:p>
            </p:txBody>
          </p:sp>
          <p:sp>
            <p:nvSpPr>
              <p:cNvPr id="19026" name="Line 458"/>
              <p:cNvSpPr>
                <a:spLocks noChangeShapeType="1"/>
              </p:cNvSpPr>
              <p:nvPr/>
            </p:nvSpPr>
            <p:spPr bwMode="auto">
              <a:xfrm flipH="1" flipV="1">
                <a:off x="4674" y="2859"/>
                <a:ext cx="16" cy="22"/>
              </a:xfrm>
              <a:prstGeom prst="line">
                <a:avLst/>
              </a:prstGeom>
              <a:noFill/>
              <a:ln w="12700">
                <a:solidFill>
                  <a:srgbClr val="007DFF"/>
                </a:solidFill>
                <a:round/>
                <a:headEnd/>
                <a:tailEnd/>
              </a:ln>
            </p:spPr>
            <p:txBody>
              <a:bodyPr wrap="none" lIns="90181" tIns="46761" rIns="90181" bIns="46761">
                <a:spAutoFit/>
              </a:bodyPr>
              <a:lstStyle/>
              <a:p>
                <a:endParaRPr lang="en-US"/>
              </a:p>
            </p:txBody>
          </p:sp>
          <p:sp>
            <p:nvSpPr>
              <p:cNvPr id="19027" name="Line 459"/>
              <p:cNvSpPr>
                <a:spLocks noChangeShapeType="1"/>
              </p:cNvSpPr>
              <p:nvPr/>
            </p:nvSpPr>
            <p:spPr bwMode="auto">
              <a:xfrm flipH="1">
                <a:off x="4666" y="2867"/>
                <a:ext cx="16" cy="24"/>
              </a:xfrm>
              <a:prstGeom prst="line">
                <a:avLst/>
              </a:prstGeom>
              <a:noFill/>
              <a:ln w="12700">
                <a:solidFill>
                  <a:srgbClr val="007DFF"/>
                </a:solidFill>
                <a:round/>
                <a:headEnd/>
                <a:tailEnd/>
              </a:ln>
            </p:spPr>
            <p:txBody>
              <a:bodyPr wrap="none" lIns="90181" tIns="46761" rIns="90181" bIns="46761">
                <a:spAutoFit/>
              </a:bodyPr>
              <a:lstStyle/>
              <a:p>
                <a:endParaRPr lang="en-US"/>
              </a:p>
            </p:txBody>
          </p:sp>
          <p:sp>
            <p:nvSpPr>
              <p:cNvPr id="19028" name="Line 460"/>
              <p:cNvSpPr>
                <a:spLocks noChangeShapeType="1"/>
              </p:cNvSpPr>
              <p:nvPr/>
            </p:nvSpPr>
            <p:spPr bwMode="auto">
              <a:xfrm flipH="1">
                <a:off x="4657" y="2899"/>
                <a:ext cx="17" cy="19"/>
              </a:xfrm>
              <a:prstGeom prst="line">
                <a:avLst/>
              </a:prstGeom>
              <a:noFill/>
              <a:ln w="12700">
                <a:solidFill>
                  <a:srgbClr val="007DFF"/>
                </a:solidFill>
                <a:round/>
                <a:headEnd/>
                <a:tailEnd/>
              </a:ln>
            </p:spPr>
            <p:txBody>
              <a:bodyPr wrap="none" lIns="90181" tIns="46761" rIns="90181" bIns="46761">
                <a:spAutoFit/>
              </a:bodyPr>
              <a:lstStyle/>
              <a:p>
                <a:endParaRPr lang="en-US"/>
              </a:p>
            </p:txBody>
          </p:sp>
          <p:sp>
            <p:nvSpPr>
              <p:cNvPr id="19029" name="Line 461"/>
              <p:cNvSpPr>
                <a:spLocks noChangeShapeType="1"/>
              </p:cNvSpPr>
              <p:nvPr/>
            </p:nvSpPr>
            <p:spPr bwMode="auto">
              <a:xfrm flipH="1">
                <a:off x="4647" y="2926"/>
                <a:ext cx="18" cy="196"/>
              </a:xfrm>
              <a:prstGeom prst="line">
                <a:avLst/>
              </a:prstGeom>
              <a:noFill/>
              <a:ln w="12700">
                <a:solidFill>
                  <a:srgbClr val="007DFF"/>
                </a:solidFill>
                <a:round/>
                <a:headEnd/>
                <a:tailEnd/>
              </a:ln>
            </p:spPr>
            <p:txBody>
              <a:bodyPr wrap="none" lIns="90181" tIns="46761" rIns="90181" bIns="46761">
                <a:spAutoFit/>
              </a:bodyPr>
              <a:lstStyle/>
              <a:p>
                <a:endParaRPr lang="en-US"/>
              </a:p>
            </p:txBody>
          </p:sp>
          <p:sp>
            <p:nvSpPr>
              <p:cNvPr id="19030" name="Line 462"/>
              <p:cNvSpPr>
                <a:spLocks noChangeShapeType="1"/>
              </p:cNvSpPr>
              <p:nvPr/>
            </p:nvSpPr>
            <p:spPr bwMode="auto">
              <a:xfrm flipH="1">
                <a:off x="4639" y="3130"/>
                <a:ext cx="16" cy="211"/>
              </a:xfrm>
              <a:prstGeom prst="line">
                <a:avLst/>
              </a:prstGeom>
              <a:noFill/>
              <a:ln w="12700">
                <a:solidFill>
                  <a:srgbClr val="007DFF"/>
                </a:solidFill>
                <a:round/>
                <a:headEnd/>
                <a:tailEnd/>
              </a:ln>
            </p:spPr>
            <p:txBody>
              <a:bodyPr wrap="none" lIns="90181" tIns="46761" rIns="90181" bIns="46761">
                <a:spAutoFit/>
              </a:bodyPr>
              <a:lstStyle/>
              <a:p>
                <a:endParaRPr lang="en-US"/>
              </a:p>
            </p:txBody>
          </p:sp>
          <p:sp>
            <p:nvSpPr>
              <p:cNvPr id="19031" name="Line 463"/>
              <p:cNvSpPr>
                <a:spLocks noChangeShapeType="1"/>
              </p:cNvSpPr>
              <p:nvPr/>
            </p:nvSpPr>
            <p:spPr bwMode="auto">
              <a:xfrm flipH="1">
                <a:off x="4631" y="3349"/>
                <a:ext cx="16" cy="26"/>
              </a:xfrm>
              <a:prstGeom prst="line">
                <a:avLst/>
              </a:prstGeom>
              <a:noFill/>
              <a:ln w="12700">
                <a:solidFill>
                  <a:srgbClr val="007DFF"/>
                </a:solidFill>
                <a:round/>
                <a:headEnd/>
                <a:tailEnd/>
              </a:ln>
            </p:spPr>
            <p:txBody>
              <a:bodyPr wrap="none" lIns="90181" tIns="46761" rIns="90181" bIns="46761">
                <a:spAutoFit/>
              </a:bodyPr>
              <a:lstStyle/>
              <a:p>
                <a:endParaRPr lang="en-US"/>
              </a:p>
            </p:txBody>
          </p:sp>
          <p:sp>
            <p:nvSpPr>
              <p:cNvPr id="19032" name="Line 464"/>
              <p:cNvSpPr>
                <a:spLocks noChangeShapeType="1"/>
              </p:cNvSpPr>
              <p:nvPr/>
            </p:nvSpPr>
            <p:spPr bwMode="auto">
              <a:xfrm flipH="1" flipV="1">
                <a:off x="4621" y="3357"/>
                <a:ext cx="18" cy="26"/>
              </a:xfrm>
              <a:prstGeom prst="line">
                <a:avLst/>
              </a:prstGeom>
              <a:noFill/>
              <a:ln w="12700">
                <a:solidFill>
                  <a:srgbClr val="007DFF"/>
                </a:solidFill>
                <a:round/>
                <a:headEnd/>
                <a:tailEnd/>
              </a:ln>
            </p:spPr>
            <p:txBody>
              <a:bodyPr wrap="none" lIns="90181" tIns="46761" rIns="90181" bIns="46761">
                <a:spAutoFit/>
              </a:bodyPr>
              <a:lstStyle/>
              <a:p>
                <a:endParaRPr lang="en-US"/>
              </a:p>
            </p:txBody>
          </p:sp>
          <p:sp>
            <p:nvSpPr>
              <p:cNvPr id="19033" name="Line 465"/>
              <p:cNvSpPr>
                <a:spLocks noChangeShapeType="1"/>
              </p:cNvSpPr>
              <p:nvPr/>
            </p:nvSpPr>
            <p:spPr bwMode="auto">
              <a:xfrm flipH="1">
                <a:off x="4613" y="3361"/>
                <a:ext cx="16" cy="4"/>
              </a:xfrm>
              <a:prstGeom prst="line">
                <a:avLst/>
              </a:prstGeom>
              <a:noFill/>
              <a:ln w="12700">
                <a:solidFill>
                  <a:srgbClr val="007DFF"/>
                </a:solidFill>
                <a:round/>
                <a:headEnd/>
                <a:tailEnd/>
              </a:ln>
            </p:spPr>
            <p:txBody>
              <a:bodyPr wrap="none" lIns="90181" tIns="46761" rIns="90181" bIns="46761">
                <a:spAutoFit/>
              </a:bodyPr>
              <a:lstStyle/>
              <a:p>
                <a:endParaRPr lang="en-US"/>
              </a:p>
            </p:txBody>
          </p:sp>
          <p:sp>
            <p:nvSpPr>
              <p:cNvPr id="19034" name="Line 466"/>
              <p:cNvSpPr>
                <a:spLocks noChangeShapeType="1"/>
              </p:cNvSpPr>
              <p:nvPr/>
            </p:nvSpPr>
            <p:spPr bwMode="auto">
              <a:xfrm flipH="1">
                <a:off x="4604" y="3365"/>
                <a:ext cx="17" cy="4"/>
              </a:xfrm>
              <a:prstGeom prst="line">
                <a:avLst/>
              </a:prstGeom>
              <a:noFill/>
              <a:ln w="12700">
                <a:solidFill>
                  <a:srgbClr val="007DFF"/>
                </a:solidFill>
                <a:round/>
                <a:headEnd/>
                <a:tailEnd/>
              </a:ln>
            </p:spPr>
            <p:txBody>
              <a:bodyPr wrap="none" lIns="90181" tIns="46761" rIns="90181" bIns="46761">
                <a:spAutoFit/>
              </a:bodyPr>
              <a:lstStyle/>
              <a:p>
                <a:endParaRPr lang="en-US"/>
              </a:p>
            </p:txBody>
          </p:sp>
          <p:sp>
            <p:nvSpPr>
              <p:cNvPr id="19035" name="Line 467"/>
              <p:cNvSpPr>
                <a:spLocks noChangeShapeType="1"/>
              </p:cNvSpPr>
              <p:nvPr/>
            </p:nvSpPr>
            <p:spPr bwMode="auto">
              <a:xfrm flipH="1" flipV="1">
                <a:off x="4594" y="3358"/>
                <a:ext cx="18" cy="15"/>
              </a:xfrm>
              <a:prstGeom prst="line">
                <a:avLst/>
              </a:prstGeom>
              <a:noFill/>
              <a:ln w="12700">
                <a:solidFill>
                  <a:srgbClr val="007DFF"/>
                </a:solidFill>
                <a:round/>
                <a:headEnd/>
                <a:tailEnd/>
              </a:ln>
            </p:spPr>
            <p:txBody>
              <a:bodyPr wrap="none" lIns="90181" tIns="46761" rIns="90181" bIns="46761">
                <a:spAutoFit/>
              </a:bodyPr>
              <a:lstStyle/>
              <a:p>
                <a:endParaRPr lang="en-US"/>
              </a:p>
            </p:txBody>
          </p:sp>
          <p:sp>
            <p:nvSpPr>
              <p:cNvPr id="19036" name="Line 468"/>
              <p:cNvSpPr>
                <a:spLocks noChangeShapeType="1"/>
              </p:cNvSpPr>
              <p:nvPr/>
            </p:nvSpPr>
            <p:spPr bwMode="auto">
              <a:xfrm flipH="1">
                <a:off x="4586" y="3366"/>
                <a:ext cx="16" cy="0"/>
              </a:xfrm>
              <a:prstGeom prst="line">
                <a:avLst/>
              </a:prstGeom>
              <a:noFill/>
              <a:ln w="12700">
                <a:solidFill>
                  <a:srgbClr val="007DFF"/>
                </a:solidFill>
                <a:round/>
                <a:headEnd/>
                <a:tailEnd/>
              </a:ln>
            </p:spPr>
            <p:txBody>
              <a:bodyPr wrap="none" lIns="90181" tIns="46761" rIns="90181" bIns="46761">
                <a:spAutoFit/>
              </a:bodyPr>
              <a:lstStyle/>
              <a:p>
                <a:endParaRPr lang="en-US"/>
              </a:p>
            </p:txBody>
          </p:sp>
          <p:sp>
            <p:nvSpPr>
              <p:cNvPr id="19037" name="Line 469"/>
              <p:cNvSpPr>
                <a:spLocks noChangeShapeType="1"/>
              </p:cNvSpPr>
              <p:nvPr/>
            </p:nvSpPr>
            <p:spPr bwMode="auto">
              <a:xfrm flipH="1" flipV="1">
                <a:off x="4577" y="3360"/>
                <a:ext cx="17" cy="14"/>
              </a:xfrm>
              <a:prstGeom prst="line">
                <a:avLst/>
              </a:prstGeom>
              <a:noFill/>
              <a:ln w="12700">
                <a:solidFill>
                  <a:srgbClr val="007DFF"/>
                </a:solidFill>
                <a:round/>
                <a:headEnd/>
                <a:tailEnd/>
              </a:ln>
            </p:spPr>
            <p:txBody>
              <a:bodyPr wrap="none" lIns="90181" tIns="46761" rIns="90181" bIns="46761">
                <a:spAutoFit/>
              </a:bodyPr>
              <a:lstStyle/>
              <a:p>
                <a:endParaRPr lang="en-US"/>
              </a:p>
            </p:txBody>
          </p:sp>
          <p:sp>
            <p:nvSpPr>
              <p:cNvPr id="19038" name="Line 470"/>
              <p:cNvSpPr>
                <a:spLocks noChangeShapeType="1"/>
              </p:cNvSpPr>
              <p:nvPr/>
            </p:nvSpPr>
            <p:spPr bwMode="auto">
              <a:xfrm flipH="1" flipV="1">
                <a:off x="4569" y="3355"/>
                <a:ext cx="16" cy="13"/>
              </a:xfrm>
              <a:prstGeom prst="line">
                <a:avLst/>
              </a:prstGeom>
              <a:noFill/>
              <a:ln w="12700">
                <a:solidFill>
                  <a:srgbClr val="007DFF"/>
                </a:solidFill>
                <a:round/>
                <a:headEnd/>
                <a:tailEnd/>
              </a:ln>
            </p:spPr>
            <p:txBody>
              <a:bodyPr wrap="none" lIns="90181" tIns="46761" rIns="90181" bIns="46761">
                <a:spAutoFit/>
              </a:bodyPr>
              <a:lstStyle/>
              <a:p>
                <a:endParaRPr lang="en-US"/>
              </a:p>
            </p:txBody>
          </p:sp>
          <p:sp>
            <p:nvSpPr>
              <p:cNvPr id="19039" name="Line 471"/>
              <p:cNvSpPr>
                <a:spLocks noChangeShapeType="1"/>
              </p:cNvSpPr>
              <p:nvPr/>
            </p:nvSpPr>
            <p:spPr bwMode="auto">
              <a:xfrm flipH="1">
                <a:off x="4561" y="3359"/>
                <a:ext cx="16" cy="5"/>
              </a:xfrm>
              <a:prstGeom prst="line">
                <a:avLst/>
              </a:prstGeom>
              <a:noFill/>
              <a:ln w="12700">
                <a:solidFill>
                  <a:srgbClr val="007DFF"/>
                </a:solidFill>
                <a:round/>
                <a:headEnd/>
                <a:tailEnd/>
              </a:ln>
            </p:spPr>
            <p:txBody>
              <a:bodyPr wrap="none" lIns="90181" tIns="46761" rIns="90181" bIns="46761">
                <a:spAutoFit/>
              </a:bodyPr>
              <a:lstStyle/>
              <a:p>
                <a:endParaRPr lang="en-US"/>
              </a:p>
            </p:txBody>
          </p:sp>
          <p:sp>
            <p:nvSpPr>
              <p:cNvPr id="19040" name="Line 472"/>
              <p:cNvSpPr>
                <a:spLocks noChangeShapeType="1"/>
              </p:cNvSpPr>
              <p:nvPr/>
            </p:nvSpPr>
            <p:spPr bwMode="auto">
              <a:xfrm flipH="1" flipV="1">
                <a:off x="4551" y="3355"/>
                <a:ext cx="18" cy="13"/>
              </a:xfrm>
              <a:prstGeom prst="line">
                <a:avLst/>
              </a:prstGeom>
              <a:noFill/>
              <a:ln w="12700">
                <a:solidFill>
                  <a:srgbClr val="007DFF"/>
                </a:solidFill>
                <a:round/>
                <a:headEnd/>
                <a:tailEnd/>
              </a:ln>
            </p:spPr>
            <p:txBody>
              <a:bodyPr wrap="none" lIns="90181" tIns="46761" rIns="90181" bIns="46761">
                <a:spAutoFit/>
              </a:bodyPr>
              <a:lstStyle/>
              <a:p>
                <a:endParaRPr lang="en-US"/>
              </a:p>
            </p:txBody>
          </p:sp>
          <p:sp>
            <p:nvSpPr>
              <p:cNvPr id="19041" name="Line 473"/>
              <p:cNvSpPr>
                <a:spLocks noChangeShapeType="1"/>
              </p:cNvSpPr>
              <p:nvPr/>
            </p:nvSpPr>
            <p:spPr bwMode="auto">
              <a:xfrm flipH="1">
                <a:off x="4542" y="3359"/>
                <a:ext cx="17" cy="5"/>
              </a:xfrm>
              <a:prstGeom prst="line">
                <a:avLst/>
              </a:prstGeom>
              <a:noFill/>
              <a:ln w="12700">
                <a:solidFill>
                  <a:srgbClr val="007DFF"/>
                </a:solidFill>
                <a:round/>
                <a:headEnd/>
                <a:tailEnd/>
              </a:ln>
            </p:spPr>
            <p:txBody>
              <a:bodyPr wrap="none" lIns="90181" tIns="46761" rIns="90181" bIns="46761">
                <a:spAutoFit/>
              </a:bodyPr>
              <a:lstStyle/>
              <a:p>
                <a:endParaRPr lang="en-US"/>
              </a:p>
            </p:txBody>
          </p:sp>
          <p:sp>
            <p:nvSpPr>
              <p:cNvPr id="19042" name="Line 474"/>
              <p:cNvSpPr>
                <a:spLocks noChangeShapeType="1"/>
              </p:cNvSpPr>
              <p:nvPr/>
            </p:nvSpPr>
            <p:spPr bwMode="auto">
              <a:xfrm flipH="1">
                <a:off x="4533" y="3364"/>
                <a:ext cx="17" cy="5"/>
              </a:xfrm>
              <a:prstGeom prst="line">
                <a:avLst/>
              </a:prstGeom>
              <a:noFill/>
              <a:ln w="12700">
                <a:solidFill>
                  <a:srgbClr val="007DFF"/>
                </a:solidFill>
                <a:round/>
                <a:headEnd/>
                <a:tailEnd/>
              </a:ln>
            </p:spPr>
            <p:txBody>
              <a:bodyPr wrap="none" lIns="90181" tIns="46761" rIns="90181" bIns="46761">
                <a:spAutoFit/>
              </a:bodyPr>
              <a:lstStyle/>
              <a:p>
                <a:endParaRPr lang="en-US"/>
              </a:p>
            </p:txBody>
          </p:sp>
          <p:sp>
            <p:nvSpPr>
              <p:cNvPr id="19043" name="Line 475"/>
              <p:cNvSpPr>
                <a:spLocks noChangeShapeType="1"/>
              </p:cNvSpPr>
              <p:nvPr/>
            </p:nvSpPr>
            <p:spPr bwMode="auto">
              <a:xfrm flipH="1" flipV="1">
                <a:off x="4525" y="3358"/>
                <a:ext cx="16" cy="15"/>
              </a:xfrm>
              <a:prstGeom prst="line">
                <a:avLst/>
              </a:prstGeom>
              <a:noFill/>
              <a:ln w="12700">
                <a:solidFill>
                  <a:srgbClr val="007DFF"/>
                </a:solidFill>
                <a:round/>
                <a:headEnd/>
                <a:tailEnd/>
              </a:ln>
            </p:spPr>
            <p:txBody>
              <a:bodyPr wrap="none" lIns="90181" tIns="46761" rIns="90181" bIns="46761">
                <a:spAutoFit/>
              </a:bodyPr>
              <a:lstStyle/>
              <a:p>
                <a:endParaRPr lang="en-US"/>
              </a:p>
            </p:txBody>
          </p:sp>
          <p:sp>
            <p:nvSpPr>
              <p:cNvPr id="19044" name="Line 476"/>
              <p:cNvSpPr>
                <a:spLocks noChangeShapeType="1"/>
              </p:cNvSpPr>
              <p:nvPr/>
            </p:nvSpPr>
            <p:spPr bwMode="auto">
              <a:xfrm flipH="1">
                <a:off x="4517" y="3362"/>
                <a:ext cx="16" cy="3"/>
              </a:xfrm>
              <a:prstGeom prst="line">
                <a:avLst/>
              </a:prstGeom>
              <a:noFill/>
              <a:ln w="12700">
                <a:solidFill>
                  <a:srgbClr val="007DFF"/>
                </a:solidFill>
                <a:round/>
                <a:headEnd/>
                <a:tailEnd/>
              </a:ln>
            </p:spPr>
            <p:txBody>
              <a:bodyPr wrap="none" lIns="90181" tIns="46761" rIns="90181" bIns="46761">
                <a:spAutoFit/>
              </a:bodyPr>
              <a:lstStyle/>
              <a:p>
                <a:endParaRPr lang="en-US"/>
              </a:p>
            </p:txBody>
          </p:sp>
          <p:sp>
            <p:nvSpPr>
              <p:cNvPr id="19045" name="Line 477"/>
              <p:cNvSpPr>
                <a:spLocks noChangeShapeType="1"/>
              </p:cNvSpPr>
              <p:nvPr/>
            </p:nvSpPr>
            <p:spPr bwMode="auto">
              <a:xfrm flipH="1" flipV="1">
                <a:off x="4508" y="3360"/>
                <a:ext cx="17" cy="9"/>
              </a:xfrm>
              <a:prstGeom prst="line">
                <a:avLst/>
              </a:prstGeom>
              <a:noFill/>
              <a:ln w="12700">
                <a:solidFill>
                  <a:srgbClr val="007DFF"/>
                </a:solidFill>
                <a:round/>
                <a:headEnd/>
                <a:tailEnd/>
              </a:ln>
            </p:spPr>
            <p:txBody>
              <a:bodyPr wrap="none" lIns="90181" tIns="46761" rIns="90181" bIns="46761">
                <a:spAutoFit/>
              </a:bodyPr>
              <a:lstStyle/>
              <a:p>
                <a:endParaRPr lang="en-US"/>
              </a:p>
            </p:txBody>
          </p:sp>
          <p:sp>
            <p:nvSpPr>
              <p:cNvPr id="19046" name="Line 478"/>
              <p:cNvSpPr>
                <a:spLocks noChangeShapeType="1"/>
              </p:cNvSpPr>
              <p:nvPr/>
            </p:nvSpPr>
            <p:spPr bwMode="auto">
              <a:xfrm flipH="1" flipV="1">
                <a:off x="4498" y="3358"/>
                <a:ext cx="18" cy="10"/>
              </a:xfrm>
              <a:prstGeom prst="line">
                <a:avLst/>
              </a:prstGeom>
              <a:noFill/>
              <a:ln w="12700">
                <a:solidFill>
                  <a:srgbClr val="007DFF"/>
                </a:solidFill>
                <a:round/>
                <a:headEnd/>
                <a:tailEnd/>
              </a:ln>
            </p:spPr>
            <p:txBody>
              <a:bodyPr wrap="none" lIns="90181" tIns="46761" rIns="90181" bIns="46761">
                <a:spAutoFit/>
              </a:bodyPr>
              <a:lstStyle/>
              <a:p>
                <a:endParaRPr lang="en-US"/>
              </a:p>
            </p:txBody>
          </p:sp>
          <p:sp>
            <p:nvSpPr>
              <p:cNvPr id="19047" name="Line 479"/>
              <p:cNvSpPr>
                <a:spLocks noChangeShapeType="1"/>
              </p:cNvSpPr>
              <p:nvPr/>
            </p:nvSpPr>
            <p:spPr bwMode="auto">
              <a:xfrm flipH="1">
                <a:off x="4490" y="3362"/>
                <a:ext cx="16" cy="3"/>
              </a:xfrm>
              <a:prstGeom prst="line">
                <a:avLst/>
              </a:prstGeom>
              <a:noFill/>
              <a:ln w="12700">
                <a:solidFill>
                  <a:srgbClr val="007DFF"/>
                </a:solidFill>
                <a:round/>
                <a:headEnd/>
                <a:tailEnd/>
              </a:ln>
            </p:spPr>
            <p:txBody>
              <a:bodyPr wrap="none" lIns="90181" tIns="46761" rIns="90181" bIns="46761">
                <a:spAutoFit/>
              </a:bodyPr>
              <a:lstStyle/>
              <a:p>
                <a:endParaRPr lang="en-US"/>
              </a:p>
            </p:txBody>
          </p:sp>
          <p:sp>
            <p:nvSpPr>
              <p:cNvPr id="19048" name="Line 480"/>
              <p:cNvSpPr>
                <a:spLocks noChangeShapeType="1"/>
              </p:cNvSpPr>
              <p:nvPr/>
            </p:nvSpPr>
            <p:spPr bwMode="auto">
              <a:xfrm flipH="1">
                <a:off x="4481" y="3365"/>
                <a:ext cx="17" cy="5"/>
              </a:xfrm>
              <a:prstGeom prst="line">
                <a:avLst/>
              </a:prstGeom>
              <a:noFill/>
              <a:ln w="12700">
                <a:solidFill>
                  <a:srgbClr val="007DFF"/>
                </a:solidFill>
                <a:round/>
                <a:headEnd/>
                <a:tailEnd/>
              </a:ln>
            </p:spPr>
            <p:txBody>
              <a:bodyPr wrap="none" lIns="90181" tIns="46761" rIns="90181" bIns="46761">
                <a:spAutoFit/>
              </a:bodyPr>
              <a:lstStyle/>
              <a:p>
                <a:endParaRPr lang="en-US"/>
              </a:p>
            </p:txBody>
          </p:sp>
          <p:sp>
            <p:nvSpPr>
              <p:cNvPr id="19049" name="Line 481"/>
              <p:cNvSpPr>
                <a:spLocks noChangeShapeType="1"/>
              </p:cNvSpPr>
              <p:nvPr/>
            </p:nvSpPr>
            <p:spPr bwMode="auto">
              <a:xfrm flipH="1" flipV="1">
                <a:off x="4473" y="3365"/>
                <a:ext cx="16" cy="9"/>
              </a:xfrm>
              <a:prstGeom prst="line">
                <a:avLst/>
              </a:prstGeom>
              <a:noFill/>
              <a:ln w="12700">
                <a:solidFill>
                  <a:srgbClr val="007DFF"/>
                </a:solidFill>
                <a:round/>
                <a:headEnd/>
                <a:tailEnd/>
              </a:ln>
            </p:spPr>
            <p:txBody>
              <a:bodyPr wrap="none" lIns="90181" tIns="46761" rIns="90181" bIns="46761">
                <a:spAutoFit/>
              </a:bodyPr>
              <a:lstStyle/>
              <a:p>
                <a:endParaRPr lang="en-US"/>
              </a:p>
            </p:txBody>
          </p:sp>
          <p:sp>
            <p:nvSpPr>
              <p:cNvPr id="19050" name="Line 482"/>
              <p:cNvSpPr>
                <a:spLocks noChangeShapeType="1"/>
              </p:cNvSpPr>
              <p:nvPr/>
            </p:nvSpPr>
            <p:spPr bwMode="auto">
              <a:xfrm flipH="1" flipV="1">
                <a:off x="4465" y="3353"/>
                <a:ext cx="16" cy="20"/>
              </a:xfrm>
              <a:prstGeom prst="line">
                <a:avLst/>
              </a:prstGeom>
              <a:noFill/>
              <a:ln w="12700">
                <a:solidFill>
                  <a:srgbClr val="007DFF"/>
                </a:solidFill>
                <a:round/>
                <a:headEnd/>
                <a:tailEnd/>
              </a:ln>
            </p:spPr>
            <p:txBody>
              <a:bodyPr wrap="none" lIns="90181" tIns="46761" rIns="90181" bIns="46761">
                <a:spAutoFit/>
              </a:bodyPr>
              <a:lstStyle/>
              <a:p>
                <a:endParaRPr lang="en-US"/>
              </a:p>
            </p:txBody>
          </p:sp>
          <p:sp>
            <p:nvSpPr>
              <p:cNvPr id="19051" name="Line 483"/>
              <p:cNvSpPr>
                <a:spLocks noChangeShapeType="1"/>
              </p:cNvSpPr>
              <p:nvPr/>
            </p:nvSpPr>
            <p:spPr bwMode="auto">
              <a:xfrm flipH="1">
                <a:off x="4455" y="3361"/>
                <a:ext cx="18" cy="2"/>
              </a:xfrm>
              <a:prstGeom prst="line">
                <a:avLst/>
              </a:prstGeom>
              <a:noFill/>
              <a:ln w="12700">
                <a:solidFill>
                  <a:srgbClr val="007DFF"/>
                </a:solidFill>
                <a:round/>
                <a:headEnd/>
                <a:tailEnd/>
              </a:ln>
            </p:spPr>
            <p:txBody>
              <a:bodyPr wrap="none" lIns="90181" tIns="46761" rIns="90181" bIns="46761">
                <a:spAutoFit/>
              </a:bodyPr>
              <a:lstStyle/>
              <a:p>
                <a:endParaRPr lang="en-US"/>
              </a:p>
            </p:txBody>
          </p:sp>
          <p:sp>
            <p:nvSpPr>
              <p:cNvPr id="19052" name="Line 484"/>
              <p:cNvSpPr>
                <a:spLocks noChangeShapeType="1"/>
              </p:cNvSpPr>
              <p:nvPr/>
            </p:nvSpPr>
            <p:spPr bwMode="auto">
              <a:xfrm flipH="1">
                <a:off x="4447" y="3367"/>
                <a:ext cx="16" cy="2"/>
              </a:xfrm>
              <a:prstGeom prst="line">
                <a:avLst/>
              </a:prstGeom>
              <a:noFill/>
              <a:ln w="12700">
                <a:solidFill>
                  <a:srgbClr val="007DFF"/>
                </a:solidFill>
                <a:round/>
                <a:headEnd/>
                <a:tailEnd/>
              </a:ln>
            </p:spPr>
            <p:txBody>
              <a:bodyPr wrap="none" lIns="90181" tIns="46761" rIns="90181" bIns="46761">
                <a:spAutoFit/>
              </a:bodyPr>
              <a:lstStyle/>
              <a:p>
                <a:endParaRPr lang="en-US"/>
              </a:p>
            </p:txBody>
          </p:sp>
          <p:sp>
            <p:nvSpPr>
              <p:cNvPr id="19053" name="Line 485"/>
              <p:cNvSpPr>
                <a:spLocks noChangeShapeType="1"/>
              </p:cNvSpPr>
              <p:nvPr/>
            </p:nvSpPr>
            <p:spPr bwMode="auto">
              <a:xfrm flipH="1">
                <a:off x="4439" y="3369"/>
                <a:ext cx="16" cy="1"/>
              </a:xfrm>
              <a:prstGeom prst="line">
                <a:avLst/>
              </a:prstGeom>
              <a:noFill/>
              <a:ln w="12700">
                <a:solidFill>
                  <a:srgbClr val="007DFF"/>
                </a:solidFill>
                <a:round/>
                <a:headEnd/>
                <a:tailEnd/>
              </a:ln>
            </p:spPr>
            <p:txBody>
              <a:bodyPr wrap="none" lIns="90181" tIns="46761" rIns="90181" bIns="46761">
                <a:spAutoFit/>
              </a:bodyPr>
              <a:lstStyle/>
              <a:p>
                <a:endParaRPr lang="en-US"/>
              </a:p>
            </p:txBody>
          </p:sp>
          <p:sp>
            <p:nvSpPr>
              <p:cNvPr id="19054" name="Line 486"/>
              <p:cNvSpPr>
                <a:spLocks noChangeShapeType="1"/>
              </p:cNvSpPr>
              <p:nvPr/>
            </p:nvSpPr>
            <p:spPr bwMode="auto">
              <a:xfrm flipH="1" flipV="1">
                <a:off x="4429" y="3361"/>
                <a:ext cx="18" cy="13"/>
              </a:xfrm>
              <a:prstGeom prst="line">
                <a:avLst/>
              </a:prstGeom>
              <a:noFill/>
              <a:ln w="12700">
                <a:solidFill>
                  <a:srgbClr val="007DFF"/>
                </a:solidFill>
                <a:round/>
                <a:headEnd/>
                <a:tailEnd/>
              </a:ln>
            </p:spPr>
            <p:txBody>
              <a:bodyPr wrap="none" lIns="90181" tIns="46761" rIns="90181" bIns="46761">
                <a:spAutoFit/>
              </a:bodyPr>
              <a:lstStyle/>
              <a:p>
                <a:endParaRPr lang="en-US"/>
              </a:p>
            </p:txBody>
          </p:sp>
          <p:sp>
            <p:nvSpPr>
              <p:cNvPr id="19055" name="Line 487"/>
              <p:cNvSpPr>
                <a:spLocks noChangeShapeType="1"/>
              </p:cNvSpPr>
              <p:nvPr/>
            </p:nvSpPr>
            <p:spPr bwMode="auto">
              <a:xfrm flipH="1" flipV="1">
                <a:off x="4421" y="3355"/>
                <a:ext cx="16" cy="14"/>
              </a:xfrm>
              <a:prstGeom prst="line">
                <a:avLst/>
              </a:prstGeom>
              <a:noFill/>
              <a:ln w="12700">
                <a:solidFill>
                  <a:srgbClr val="007DFF"/>
                </a:solidFill>
                <a:round/>
                <a:headEnd/>
                <a:tailEnd/>
              </a:ln>
            </p:spPr>
            <p:txBody>
              <a:bodyPr wrap="none" lIns="90181" tIns="46761" rIns="90181" bIns="46761">
                <a:spAutoFit/>
              </a:bodyPr>
              <a:lstStyle/>
              <a:p>
                <a:endParaRPr lang="en-US"/>
              </a:p>
            </p:txBody>
          </p:sp>
          <p:sp>
            <p:nvSpPr>
              <p:cNvPr id="19056" name="Line 488"/>
              <p:cNvSpPr>
                <a:spLocks noChangeShapeType="1"/>
              </p:cNvSpPr>
              <p:nvPr/>
            </p:nvSpPr>
            <p:spPr bwMode="auto">
              <a:xfrm flipH="1">
                <a:off x="4412" y="3363"/>
                <a:ext cx="17" cy="2"/>
              </a:xfrm>
              <a:prstGeom prst="line">
                <a:avLst/>
              </a:prstGeom>
              <a:noFill/>
              <a:ln w="12700">
                <a:solidFill>
                  <a:srgbClr val="007DFF"/>
                </a:solidFill>
                <a:round/>
                <a:headEnd/>
                <a:tailEnd/>
              </a:ln>
            </p:spPr>
            <p:txBody>
              <a:bodyPr wrap="none" lIns="90181" tIns="46761" rIns="90181" bIns="46761">
                <a:spAutoFit/>
              </a:bodyPr>
              <a:lstStyle/>
              <a:p>
                <a:endParaRPr lang="en-US"/>
              </a:p>
            </p:txBody>
          </p:sp>
          <p:sp>
            <p:nvSpPr>
              <p:cNvPr id="19057" name="Line 489"/>
              <p:cNvSpPr>
                <a:spLocks noChangeShapeType="1"/>
              </p:cNvSpPr>
              <p:nvPr/>
            </p:nvSpPr>
            <p:spPr bwMode="auto">
              <a:xfrm flipH="1" flipV="1">
                <a:off x="4329" y="3363"/>
                <a:ext cx="91" cy="10"/>
              </a:xfrm>
              <a:prstGeom prst="line">
                <a:avLst/>
              </a:prstGeom>
              <a:noFill/>
              <a:ln w="12700">
                <a:solidFill>
                  <a:srgbClr val="007DFF"/>
                </a:solidFill>
                <a:round/>
                <a:headEnd/>
                <a:tailEnd/>
              </a:ln>
            </p:spPr>
            <p:txBody>
              <a:bodyPr wrap="none" lIns="90181" tIns="46761" rIns="90181" bIns="46761">
                <a:spAutoFit/>
              </a:bodyPr>
              <a:lstStyle/>
              <a:p>
                <a:endParaRPr lang="en-US"/>
              </a:p>
            </p:txBody>
          </p:sp>
          <p:sp>
            <p:nvSpPr>
              <p:cNvPr id="19058" name="Line 490"/>
              <p:cNvSpPr>
                <a:spLocks noChangeShapeType="1"/>
              </p:cNvSpPr>
              <p:nvPr/>
            </p:nvSpPr>
            <p:spPr bwMode="auto">
              <a:xfrm flipH="1" flipV="1">
                <a:off x="4306" y="3357"/>
                <a:ext cx="31" cy="14"/>
              </a:xfrm>
              <a:prstGeom prst="line">
                <a:avLst/>
              </a:prstGeom>
              <a:noFill/>
              <a:ln w="12700">
                <a:solidFill>
                  <a:srgbClr val="007DFF"/>
                </a:solidFill>
                <a:round/>
                <a:headEnd/>
                <a:tailEnd/>
              </a:ln>
            </p:spPr>
            <p:txBody>
              <a:bodyPr wrap="none" lIns="90181" tIns="46761" rIns="90181" bIns="46761">
                <a:spAutoFit/>
              </a:bodyPr>
              <a:lstStyle/>
              <a:p>
                <a:endParaRPr lang="en-US"/>
              </a:p>
            </p:txBody>
          </p:sp>
          <p:sp>
            <p:nvSpPr>
              <p:cNvPr id="19059" name="Line 491"/>
              <p:cNvSpPr>
                <a:spLocks noChangeShapeType="1"/>
              </p:cNvSpPr>
              <p:nvPr/>
            </p:nvSpPr>
            <p:spPr bwMode="auto">
              <a:xfrm flipH="1" flipV="1">
                <a:off x="4284" y="3352"/>
                <a:ext cx="30" cy="13"/>
              </a:xfrm>
              <a:prstGeom prst="line">
                <a:avLst/>
              </a:prstGeom>
              <a:noFill/>
              <a:ln w="12700">
                <a:solidFill>
                  <a:srgbClr val="007DFF"/>
                </a:solidFill>
                <a:round/>
                <a:headEnd/>
                <a:tailEnd/>
              </a:ln>
            </p:spPr>
            <p:txBody>
              <a:bodyPr wrap="none" lIns="90181" tIns="46761" rIns="90181" bIns="46761">
                <a:spAutoFit/>
              </a:bodyPr>
              <a:lstStyle/>
              <a:p>
                <a:endParaRPr lang="en-US"/>
              </a:p>
            </p:txBody>
          </p:sp>
          <p:sp>
            <p:nvSpPr>
              <p:cNvPr id="19060" name="Line 492"/>
              <p:cNvSpPr>
                <a:spLocks noChangeShapeType="1"/>
              </p:cNvSpPr>
              <p:nvPr/>
            </p:nvSpPr>
            <p:spPr bwMode="auto">
              <a:xfrm flipH="1">
                <a:off x="4263" y="3360"/>
                <a:ext cx="29" cy="1"/>
              </a:xfrm>
              <a:prstGeom prst="line">
                <a:avLst/>
              </a:prstGeom>
              <a:noFill/>
              <a:ln w="12700">
                <a:solidFill>
                  <a:srgbClr val="007DFF"/>
                </a:solidFill>
                <a:round/>
                <a:headEnd/>
                <a:tailEnd/>
              </a:ln>
            </p:spPr>
            <p:txBody>
              <a:bodyPr wrap="none" lIns="90181" tIns="46761" rIns="90181" bIns="46761">
                <a:spAutoFit/>
              </a:bodyPr>
              <a:lstStyle/>
              <a:p>
                <a:endParaRPr lang="en-US"/>
              </a:p>
            </p:txBody>
          </p:sp>
          <p:sp>
            <p:nvSpPr>
              <p:cNvPr id="19061" name="Line 493"/>
              <p:cNvSpPr>
                <a:spLocks noChangeShapeType="1"/>
              </p:cNvSpPr>
              <p:nvPr/>
            </p:nvSpPr>
            <p:spPr bwMode="auto">
              <a:xfrm flipH="1">
                <a:off x="4241" y="3365"/>
                <a:ext cx="30" cy="0"/>
              </a:xfrm>
              <a:prstGeom prst="line">
                <a:avLst/>
              </a:prstGeom>
              <a:noFill/>
              <a:ln w="12700">
                <a:solidFill>
                  <a:srgbClr val="007DFF"/>
                </a:solidFill>
                <a:round/>
                <a:headEnd/>
                <a:tailEnd/>
              </a:ln>
            </p:spPr>
            <p:txBody>
              <a:bodyPr wrap="none" lIns="90181" tIns="46761" rIns="90181" bIns="46761">
                <a:spAutoFit/>
              </a:bodyPr>
              <a:lstStyle/>
              <a:p>
                <a:endParaRPr lang="en-US"/>
              </a:p>
            </p:txBody>
          </p:sp>
          <p:sp>
            <p:nvSpPr>
              <p:cNvPr id="19062" name="Line 494"/>
              <p:cNvSpPr>
                <a:spLocks noChangeShapeType="1"/>
              </p:cNvSpPr>
              <p:nvPr/>
            </p:nvSpPr>
            <p:spPr bwMode="auto">
              <a:xfrm flipH="1">
                <a:off x="5145" y="2873"/>
                <a:ext cx="18" cy="0"/>
              </a:xfrm>
              <a:prstGeom prst="line">
                <a:avLst/>
              </a:prstGeom>
              <a:noFill/>
              <a:ln w="12700">
                <a:solidFill>
                  <a:srgbClr val="FF00FF"/>
                </a:solidFill>
                <a:round/>
                <a:headEnd/>
                <a:tailEnd/>
              </a:ln>
            </p:spPr>
            <p:txBody>
              <a:bodyPr wrap="none" lIns="90181" tIns="46761" rIns="90181" bIns="46761">
                <a:spAutoFit/>
              </a:bodyPr>
              <a:lstStyle/>
              <a:p>
                <a:endParaRPr lang="en-US"/>
              </a:p>
            </p:txBody>
          </p:sp>
          <p:sp>
            <p:nvSpPr>
              <p:cNvPr id="19063" name="Line 495"/>
              <p:cNvSpPr>
                <a:spLocks noChangeShapeType="1"/>
              </p:cNvSpPr>
              <p:nvPr/>
            </p:nvSpPr>
            <p:spPr bwMode="auto">
              <a:xfrm flipH="1" flipV="1">
                <a:off x="5137" y="2851"/>
                <a:ext cx="16" cy="26"/>
              </a:xfrm>
              <a:prstGeom prst="line">
                <a:avLst/>
              </a:prstGeom>
              <a:noFill/>
              <a:ln w="12700">
                <a:solidFill>
                  <a:srgbClr val="FF00FF"/>
                </a:solidFill>
                <a:round/>
                <a:headEnd/>
                <a:tailEnd/>
              </a:ln>
            </p:spPr>
            <p:txBody>
              <a:bodyPr wrap="none" lIns="90181" tIns="46761" rIns="90181" bIns="46761">
                <a:spAutoFit/>
              </a:bodyPr>
              <a:lstStyle/>
              <a:p>
                <a:endParaRPr lang="en-US"/>
              </a:p>
            </p:txBody>
          </p:sp>
          <p:sp>
            <p:nvSpPr>
              <p:cNvPr id="19064" name="Line 496"/>
              <p:cNvSpPr>
                <a:spLocks noChangeShapeType="1"/>
              </p:cNvSpPr>
              <p:nvPr/>
            </p:nvSpPr>
            <p:spPr bwMode="auto">
              <a:xfrm flipH="1">
                <a:off x="5128" y="2859"/>
                <a:ext cx="17" cy="6"/>
              </a:xfrm>
              <a:prstGeom prst="line">
                <a:avLst/>
              </a:prstGeom>
              <a:noFill/>
              <a:ln w="12700">
                <a:solidFill>
                  <a:srgbClr val="FF00FF"/>
                </a:solidFill>
                <a:round/>
                <a:headEnd/>
                <a:tailEnd/>
              </a:ln>
            </p:spPr>
            <p:txBody>
              <a:bodyPr wrap="none" lIns="90181" tIns="46761" rIns="90181" bIns="46761">
                <a:spAutoFit/>
              </a:bodyPr>
              <a:lstStyle/>
              <a:p>
                <a:endParaRPr lang="en-US"/>
              </a:p>
            </p:txBody>
          </p:sp>
          <p:sp>
            <p:nvSpPr>
              <p:cNvPr id="19065" name="Line 497"/>
              <p:cNvSpPr>
                <a:spLocks noChangeShapeType="1"/>
              </p:cNvSpPr>
              <p:nvPr/>
            </p:nvSpPr>
            <p:spPr bwMode="auto">
              <a:xfrm flipH="1" flipV="1">
                <a:off x="5119" y="2841"/>
                <a:ext cx="17" cy="32"/>
              </a:xfrm>
              <a:prstGeom prst="line">
                <a:avLst/>
              </a:prstGeom>
              <a:noFill/>
              <a:ln w="12700">
                <a:solidFill>
                  <a:srgbClr val="FF00FF"/>
                </a:solidFill>
                <a:round/>
                <a:headEnd/>
                <a:tailEnd/>
              </a:ln>
            </p:spPr>
            <p:txBody>
              <a:bodyPr wrap="none" lIns="90181" tIns="46761" rIns="90181" bIns="46761">
                <a:spAutoFit/>
              </a:bodyPr>
              <a:lstStyle/>
              <a:p>
                <a:endParaRPr lang="en-US"/>
              </a:p>
            </p:txBody>
          </p:sp>
          <p:sp>
            <p:nvSpPr>
              <p:cNvPr id="19066" name="Line 498"/>
              <p:cNvSpPr>
                <a:spLocks noChangeShapeType="1"/>
              </p:cNvSpPr>
              <p:nvPr/>
            </p:nvSpPr>
            <p:spPr bwMode="auto">
              <a:xfrm flipH="1">
                <a:off x="5110" y="2849"/>
                <a:ext cx="17" cy="14"/>
              </a:xfrm>
              <a:prstGeom prst="line">
                <a:avLst/>
              </a:prstGeom>
              <a:noFill/>
              <a:ln w="12700">
                <a:solidFill>
                  <a:srgbClr val="FF00FF"/>
                </a:solidFill>
                <a:round/>
                <a:headEnd/>
                <a:tailEnd/>
              </a:ln>
            </p:spPr>
            <p:txBody>
              <a:bodyPr wrap="none" lIns="90181" tIns="46761" rIns="90181" bIns="46761">
                <a:spAutoFit/>
              </a:bodyPr>
              <a:lstStyle/>
              <a:p>
                <a:endParaRPr lang="en-US"/>
              </a:p>
            </p:txBody>
          </p:sp>
          <p:sp>
            <p:nvSpPr>
              <p:cNvPr id="19067" name="Line 499"/>
              <p:cNvSpPr>
                <a:spLocks noChangeShapeType="1"/>
              </p:cNvSpPr>
              <p:nvPr/>
            </p:nvSpPr>
            <p:spPr bwMode="auto">
              <a:xfrm flipH="1" flipV="1">
                <a:off x="5102" y="2843"/>
                <a:ext cx="16" cy="28"/>
              </a:xfrm>
              <a:prstGeom prst="line">
                <a:avLst/>
              </a:prstGeom>
              <a:noFill/>
              <a:ln w="12700">
                <a:solidFill>
                  <a:srgbClr val="FF00FF"/>
                </a:solidFill>
                <a:round/>
                <a:headEnd/>
                <a:tailEnd/>
              </a:ln>
            </p:spPr>
            <p:txBody>
              <a:bodyPr wrap="none" lIns="90181" tIns="46761" rIns="90181" bIns="46761">
                <a:spAutoFit/>
              </a:bodyPr>
              <a:lstStyle/>
              <a:p>
                <a:endParaRPr lang="en-US"/>
              </a:p>
            </p:txBody>
          </p:sp>
          <p:sp>
            <p:nvSpPr>
              <p:cNvPr id="19068" name="Line 500"/>
              <p:cNvSpPr>
                <a:spLocks noChangeShapeType="1"/>
              </p:cNvSpPr>
              <p:nvPr/>
            </p:nvSpPr>
            <p:spPr bwMode="auto">
              <a:xfrm flipH="1">
                <a:off x="5093" y="2851"/>
                <a:ext cx="17" cy="2"/>
              </a:xfrm>
              <a:prstGeom prst="line">
                <a:avLst/>
              </a:prstGeom>
              <a:noFill/>
              <a:ln w="12700">
                <a:solidFill>
                  <a:srgbClr val="FF00FF"/>
                </a:solidFill>
                <a:round/>
                <a:headEnd/>
                <a:tailEnd/>
              </a:ln>
            </p:spPr>
            <p:txBody>
              <a:bodyPr wrap="none" lIns="90181" tIns="46761" rIns="90181" bIns="46761">
                <a:spAutoFit/>
              </a:bodyPr>
              <a:lstStyle/>
              <a:p>
                <a:endParaRPr lang="en-US"/>
              </a:p>
            </p:txBody>
          </p:sp>
          <p:sp>
            <p:nvSpPr>
              <p:cNvPr id="19069" name="Line 501"/>
              <p:cNvSpPr>
                <a:spLocks noChangeShapeType="1"/>
              </p:cNvSpPr>
              <p:nvPr/>
            </p:nvSpPr>
            <p:spPr bwMode="auto">
              <a:xfrm flipH="1" flipV="1">
                <a:off x="5085" y="2849"/>
                <a:ext cx="16" cy="12"/>
              </a:xfrm>
              <a:prstGeom prst="line">
                <a:avLst/>
              </a:prstGeom>
              <a:noFill/>
              <a:ln w="12700">
                <a:solidFill>
                  <a:srgbClr val="FF00FF"/>
                </a:solidFill>
                <a:round/>
                <a:headEnd/>
                <a:tailEnd/>
              </a:ln>
            </p:spPr>
            <p:txBody>
              <a:bodyPr wrap="none" lIns="90181" tIns="46761" rIns="90181" bIns="46761">
                <a:spAutoFit/>
              </a:bodyPr>
              <a:lstStyle/>
              <a:p>
                <a:endParaRPr lang="en-US"/>
              </a:p>
            </p:txBody>
          </p:sp>
          <p:sp>
            <p:nvSpPr>
              <p:cNvPr id="19070" name="Line 502"/>
              <p:cNvSpPr>
                <a:spLocks noChangeShapeType="1"/>
              </p:cNvSpPr>
              <p:nvPr/>
            </p:nvSpPr>
            <p:spPr bwMode="auto">
              <a:xfrm flipH="1">
                <a:off x="5075" y="2857"/>
                <a:ext cx="18" cy="39"/>
              </a:xfrm>
              <a:prstGeom prst="line">
                <a:avLst/>
              </a:prstGeom>
              <a:noFill/>
              <a:ln w="12700">
                <a:solidFill>
                  <a:srgbClr val="FF00FF"/>
                </a:solidFill>
                <a:round/>
                <a:headEnd/>
                <a:tailEnd/>
              </a:ln>
            </p:spPr>
            <p:txBody>
              <a:bodyPr wrap="none" lIns="90181" tIns="46761" rIns="90181" bIns="46761">
                <a:spAutoFit/>
              </a:bodyPr>
              <a:lstStyle/>
              <a:p>
                <a:endParaRPr lang="en-US"/>
              </a:p>
            </p:txBody>
          </p:sp>
          <p:sp>
            <p:nvSpPr>
              <p:cNvPr id="19071" name="Line 503"/>
              <p:cNvSpPr>
                <a:spLocks noChangeShapeType="1"/>
              </p:cNvSpPr>
              <p:nvPr/>
            </p:nvSpPr>
            <p:spPr bwMode="auto">
              <a:xfrm flipH="1" flipV="1">
                <a:off x="5067" y="2881"/>
                <a:ext cx="16" cy="23"/>
              </a:xfrm>
              <a:prstGeom prst="line">
                <a:avLst/>
              </a:prstGeom>
              <a:noFill/>
              <a:ln w="12700">
                <a:solidFill>
                  <a:srgbClr val="FF00FF"/>
                </a:solidFill>
                <a:round/>
                <a:headEnd/>
                <a:tailEnd/>
              </a:ln>
            </p:spPr>
            <p:txBody>
              <a:bodyPr wrap="none" lIns="90181" tIns="46761" rIns="90181" bIns="46761">
                <a:spAutoFit/>
              </a:bodyPr>
              <a:lstStyle/>
              <a:p>
                <a:endParaRPr lang="en-US"/>
              </a:p>
            </p:txBody>
          </p:sp>
          <p:sp>
            <p:nvSpPr>
              <p:cNvPr id="19072" name="Line 504"/>
              <p:cNvSpPr>
                <a:spLocks noChangeShapeType="1"/>
              </p:cNvSpPr>
              <p:nvPr/>
            </p:nvSpPr>
            <p:spPr bwMode="auto">
              <a:xfrm flipH="1" flipV="1">
                <a:off x="5058" y="2877"/>
                <a:ext cx="17" cy="12"/>
              </a:xfrm>
              <a:prstGeom prst="line">
                <a:avLst/>
              </a:prstGeom>
              <a:noFill/>
              <a:ln w="12700">
                <a:solidFill>
                  <a:srgbClr val="FF00FF"/>
                </a:solidFill>
                <a:round/>
                <a:headEnd/>
                <a:tailEnd/>
              </a:ln>
            </p:spPr>
            <p:txBody>
              <a:bodyPr wrap="none" lIns="90181" tIns="46761" rIns="90181" bIns="46761">
                <a:spAutoFit/>
              </a:bodyPr>
              <a:lstStyle/>
              <a:p>
                <a:endParaRPr lang="en-US"/>
              </a:p>
            </p:txBody>
          </p:sp>
          <p:sp>
            <p:nvSpPr>
              <p:cNvPr id="19073" name="Line 505"/>
              <p:cNvSpPr>
                <a:spLocks noChangeShapeType="1"/>
              </p:cNvSpPr>
              <p:nvPr/>
            </p:nvSpPr>
            <p:spPr bwMode="auto">
              <a:xfrm flipH="1" flipV="1">
                <a:off x="5049" y="2854"/>
                <a:ext cx="17" cy="31"/>
              </a:xfrm>
              <a:prstGeom prst="line">
                <a:avLst/>
              </a:prstGeom>
              <a:noFill/>
              <a:ln w="12700">
                <a:solidFill>
                  <a:srgbClr val="FF00FF"/>
                </a:solidFill>
                <a:round/>
                <a:headEnd/>
                <a:tailEnd/>
              </a:ln>
            </p:spPr>
            <p:txBody>
              <a:bodyPr wrap="none" lIns="90181" tIns="46761" rIns="90181" bIns="46761">
                <a:spAutoFit/>
              </a:bodyPr>
              <a:lstStyle/>
              <a:p>
                <a:endParaRPr lang="en-US"/>
              </a:p>
            </p:txBody>
          </p:sp>
          <p:sp>
            <p:nvSpPr>
              <p:cNvPr id="19074" name="Line 506"/>
              <p:cNvSpPr>
                <a:spLocks noChangeShapeType="1"/>
              </p:cNvSpPr>
              <p:nvPr/>
            </p:nvSpPr>
            <p:spPr bwMode="auto">
              <a:xfrm flipH="1">
                <a:off x="5041" y="2862"/>
                <a:ext cx="16" cy="1"/>
              </a:xfrm>
              <a:prstGeom prst="line">
                <a:avLst/>
              </a:prstGeom>
              <a:noFill/>
              <a:ln w="12700">
                <a:solidFill>
                  <a:srgbClr val="FF00FF"/>
                </a:solidFill>
                <a:round/>
                <a:headEnd/>
                <a:tailEnd/>
              </a:ln>
            </p:spPr>
            <p:txBody>
              <a:bodyPr wrap="none" lIns="90181" tIns="46761" rIns="90181" bIns="46761">
                <a:spAutoFit/>
              </a:bodyPr>
              <a:lstStyle/>
              <a:p>
                <a:endParaRPr lang="en-US"/>
              </a:p>
            </p:txBody>
          </p:sp>
          <p:sp>
            <p:nvSpPr>
              <p:cNvPr id="19075" name="Line 507"/>
              <p:cNvSpPr>
                <a:spLocks noChangeShapeType="1"/>
              </p:cNvSpPr>
              <p:nvPr/>
            </p:nvSpPr>
            <p:spPr bwMode="auto">
              <a:xfrm flipH="1">
                <a:off x="5032" y="2871"/>
                <a:ext cx="17" cy="14"/>
              </a:xfrm>
              <a:prstGeom prst="line">
                <a:avLst/>
              </a:prstGeom>
              <a:noFill/>
              <a:ln w="12700">
                <a:solidFill>
                  <a:srgbClr val="FF00FF"/>
                </a:solidFill>
                <a:round/>
                <a:headEnd/>
                <a:tailEnd/>
              </a:ln>
            </p:spPr>
            <p:txBody>
              <a:bodyPr wrap="none" lIns="90181" tIns="46761" rIns="90181" bIns="46761">
                <a:spAutoFit/>
              </a:bodyPr>
              <a:lstStyle/>
              <a:p>
                <a:endParaRPr lang="en-US"/>
              </a:p>
            </p:txBody>
          </p:sp>
          <p:sp>
            <p:nvSpPr>
              <p:cNvPr id="19076" name="Line 508"/>
              <p:cNvSpPr>
                <a:spLocks noChangeShapeType="1"/>
              </p:cNvSpPr>
              <p:nvPr/>
            </p:nvSpPr>
            <p:spPr bwMode="auto">
              <a:xfrm flipH="1" flipV="1">
                <a:off x="5024" y="2866"/>
                <a:ext cx="16" cy="27"/>
              </a:xfrm>
              <a:prstGeom prst="line">
                <a:avLst/>
              </a:prstGeom>
              <a:noFill/>
              <a:ln w="12700">
                <a:solidFill>
                  <a:srgbClr val="FF00FF"/>
                </a:solidFill>
                <a:round/>
                <a:headEnd/>
                <a:tailEnd/>
              </a:ln>
            </p:spPr>
            <p:txBody>
              <a:bodyPr wrap="none" lIns="90181" tIns="46761" rIns="90181" bIns="46761">
                <a:spAutoFit/>
              </a:bodyPr>
              <a:lstStyle/>
              <a:p>
                <a:endParaRPr lang="en-US"/>
              </a:p>
            </p:txBody>
          </p:sp>
          <p:sp>
            <p:nvSpPr>
              <p:cNvPr id="19077" name="Line 509"/>
              <p:cNvSpPr>
                <a:spLocks noChangeShapeType="1"/>
              </p:cNvSpPr>
              <p:nvPr/>
            </p:nvSpPr>
            <p:spPr bwMode="auto">
              <a:xfrm flipH="1" flipV="1">
                <a:off x="5015" y="2851"/>
                <a:ext cx="17" cy="23"/>
              </a:xfrm>
              <a:prstGeom prst="line">
                <a:avLst/>
              </a:prstGeom>
              <a:noFill/>
              <a:ln w="12700">
                <a:solidFill>
                  <a:srgbClr val="FF00FF"/>
                </a:solidFill>
                <a:round/>
                <a:headEnd/>
                <a:tailEnd/>
              </a:ln>
            </p:spPr>
            <p:txBody>
              <a:bodyPr wrap="none" lIns="90181" tIns="46761" rIns="90181" bIns="46761">
                <a:spAutoFit/>
              </a:bodyPr>
              <a:lstStyle/>
              <a:p>
                <a:endParaRPr lang="en-US"/>
              </a:p>
            </p:txBody>
          </p:sp>
          <p:sp>
            <p:nvSpPr>
              <p:cNvPr id="19078" name="Line 510"/>
              <p:cNvSpPr>
                <a:spLocks noChangeShapeType="1"/>
              </p:cNvSpPr>
              <p:nvPr/>
            </p:nvSpPr>
            <p:spPr bwMode="auto">
              <a:xfrm flipH="1">
                <a:off x="5006" y="2859"/>
                <a:ext cx="17" cy="18"/>
              </a:xfrm>
              <a:prstGeom prst="line">
                <a:avLst/>
              </a:prstGeom>
              <a:noFill/>
              <a:ln w="12700">
                <a:solidFill>
                  <a:srgbClr val="FF00FF"/>
                </a:solidFill>
                <a:round/>
                <a:headEnd/>
                <a:tailEnd/>
              </a:ln>
            </p:spPr>
            <p:txBody>
              <a:bodyPr wrap="none" lIns="90181" tIns="46761" rIns="90181" bIns="46761">
                <a:spAutoFit/>
              </a:bodyPr>
              <a:lstStyle/>
              <a:p>
                <a:endParaRPr lang="en-US"/>
              </a:p>
            </p:txBody>
          </p:sp>
          <p:sp>
            <p:nvSpPr>
              <p:cNvPr id="19079" name="Line 511"/>
              <p:cNvSpPr>
                <a:spLocks noChangeShapeType="1"/>
              </p:cNvSpPr>
              <p:nvPr/>
            </p:nvSpPr>
            <p:spPr bwMode="auto">
              <a:xfrm flipH="1" flipV="1">
                <a:off x="4997" y="2859"/>
                <a:ext cx="17" cy="26"/>
              </a:xfrm>
              <a:prstGeom prst="line">
                <a:avLst/>
              </a:prstGeom>
              <a:noFill/>
              <a:ln w="12700">
                <a:solidFill>
                  <a:srgbClr val="FF00FF"/>
                </a:solidFill>
                <a:round/>
                <a:headEnd/>
                <a:tailEnd/>
              </a:ln>
            </p:spPr>
            <p:txBody>
              <a:bodyPr wrap="none" lIns="90181" tIns="46761" rIns="90181" bIns="46761">
                <a:spAutoFit/>
              </a:bodyPr>
              <a:lstStyle/>
              <a:p>
                <a:endParaRPr lang="en-US"/>
              </a:p>
            </p:txBody>
          </p:sp>
          <p:sp>
            <p:nvSpPr>
              <p:cNvPr id="19080" name="Line 512"/>
              <p:cNvSpPr>
                <a:spLocks noChangeShapeType="1"/>
              </p:cNvSpPr>
              <p:nvPr/>
            </p:nvSpPr>
            <p:spPr bwMode="auto">
              <a:xfrm flipH="1">
                <a:off x="4989" y="2863"/>
                <a:ext cx="16" cy="4"/>
              </a:xfrm>
              <a:prstGeom prst="line">
                <a:avLst/>
              </a:prstGeom>
              <a:noFill/>
              <a:ln w="12700">
                <a:solidFill>
                  <a:srgbClr val="FF00FF"/>
                </a:solidFill>
                <a:round/>
                <a:headEnd/>
                <a:tailEnd/>
              </a:ln>
            </p:spPr>
            <p:txBody>
              <a:bodyPr wrap="none" lIns="90181" tIns="46761" rIns="90181" bIns="46761">
                <a:spAutoFit/>
              </a:bodyPr>
              <a:lstStyle/>
              <a:p>
                <a:endParaRPr lang="en-US"/>
              </a:p>
            </p:txBody>
          </p:sp>
          <p:sp>
            <p:nvSpPr>
              <p:cNvPr id="19081" name="Line 513"/>
              <p:cNvSpPr>
                <a:spLocks noChangeShapeType="1"/>
              </p:cNvSpPr>
              <p:nvPr/>
            </p:nvSpPr>
            <p:spPr bwMode="auto">
              <a:xfrm flipH="1">
                <a:off x="4980" y="2871"/>
                <a:ext cx="17" cy="10"/>
              </a:xfrm>
              <a:prstGeom prst="line">
                <a:avLst/>
              </a:prstGeom>
              <a:noFill/>
              <a:ln w="12700">
                <a:solidFill>
                  <a:srgbClr val="FF00FF"/>
                </a:solidFill>
                <a:round/>
                <a:headEnd/>
                <a:tailEnd/>
              </a:ln>
            </p:spPr>
            <p:txBody>
              <a:bodyPr wrap="none" lIns="90181" tIns="46761" rIns="90181" bIns="46761">
                <a:spAutoFit/>
              </a:bodyPr>
              <a:lstStyle/>
              <a:p>
                <a:endParaRPr lang="en-US"/>
              </a:p>
            </p:txBody>
          </p:sp>
          <p:sp>
            <p:nvSpPr>
              <p:cNvPr id="19082" name="Line 514"/>
              <p:cNvSpPr>
                <a:spLocks noChangeShapeType="1"/>
              </p:cNvSpPr>
              <p:nvPr/>
            </p:nvSpPr>
            <p:spPr bwMode="auto">
              <a:xfrm flipH="1">
                <a:off x="4971" y="2889"/>
                <a:ext cx="17" cy="5"/>
              </a:xfrm>
              <a:prstGeom prst="line">
                <a:avLst/>
              </a:prstGeom>
              <a:noFill/>
              <a:ln w="12700">
                <a:solidFill>
                  <a:srgbClr val="FF00FF"/>
                </a:solidFill>
                <a:round/>
                <a:headEnd/>
                <a:tailEnd/>
              </a:ln>
            </p:spPr>
            <p:txBody>
              <a:bodyPr wrap="none" lIns="90181" tIns="46761" rIns="90181" bIns="46761">
                <a:spAutoFit/>
              </a:bodyPr>
              <a:lstStyle/>
              <a:p>
                <a:endParaRPr lang="en-US"/>
              </a:p>
            </p:txBody>
          </p:sp>
          <p:sp>
            <p:nvSpPr>
              <p:cNvPr id="19083" name="Line 515"/>
              <p:cNvSpPr>
                <a:spLocks noChangeShapeType="1"/>
              </p:cNvSpPr>
              <p:nvPr/>
            </p:nvSpPr>
            <p:spPr bwMode="auto">
              <a:xfrm flipH="1" flipV="1">
                <a:off x="4961" y="2893"/>
                <a:ext cx="18" cy="9"/>
              </a:xfrm>
              <a:prstGeom prst="line">
                <a:avLst/>
              </a:prstGeom>
              <a:noFill/>
              <a:ln w="12700">
                <a:solidFill>
                  <a:srgbClr val="FF00FF"/>
                </a:solidFill>
                <a:round/>
                <a:headEnd/>
                <a:tailEnd/>
              </a:ln>
            </p:spPr>
            <p:txBody>
              <a:bodyPr wrap="none" lIns="90181" tIns="46761" rIns="90181" bIns="46761">
                <a:spAutoFit/>
              </a:bodyPr>
              <a:lstStyle/>
              <a:p>
                <a:endParaRPr lang="en-US"/>
              </a:p>
            </p:txBody>
          </p:sp>
          <p:sp>
            <p:nvSpPr>
              <p:cNvPr id="19084" name="Line 516"/>
              <p:cNvSpPr>
                <a:spLocks noChangeShapeType="1"/>
              </p:cNvSpPr>
              <p:nvPr/>
            </p:nvSpPr>
            <p:spPr bwMode="auto">
              <a:xfrm flipH="1" flipV="1">
                <a:off x="4953" y="2888"/>
                <a:ext cx="16" cy="13"/>
              </a:xfrm>
              <a:prstGeom prst="line">
                <a:avLst/>
              </a:prstGeom>
              <a:noFill/>
              <a:ln w="12700">
                <a:solidFill>
                  <a:srgbClr val="FF00FF"/>
                </a:solidFill>
                <a:round/>
                <a:headEnd/>
                <a:tailEnd/>
              </a:ln>
            </p:spPr>
            <p:txBody>
              <a:bodyPr wrap="none" lIns="90181" tIns="46761" rIns="90181" bIns="46761">
                <a:spAutoFit/>
              </a:bodyPr>
              <a:lstStyle/>
              <a:p>
                <a:endParaRPr lang="en-US"/>
              </a:p>
            </p:txBody>
          </p:sp>
          <p:sp>
            <p:nvSpPr>
              <p:cNvPr id="19085" name="Line 517"/>
              <p:cNvSpPr>
                <a:spLocks noChangeShapeType="1"/>
              </p:cNvSpPr>
              <p:nvPr/>
            </p:nvSpPr>
            <p:spPr bwMode="auto">
              <a:xfrm flipH="1" flipV="1">
                <a:off x="4945" y="2870"/>
                <a:ext cx="16" cy="26"/>
              </a:xfrm>
              <a:prstGeom prst="line">
                <a:avLst/>
              </a:prstGeom>
              <a:noFill/>
              <a:ln w="12700">
                <a:solidFill>
                  <a:srgbClr val="FF00FF"/>
                </a:solidFill>
                <a:round/>
                <a:headEnd/>
                <a:tailEnd/>
              </a:ln>
            </p:spPr>
            <p:txBody>
              <a:bodyPr wrap="none" lIns="90181" tIns="46761" rIns="90181" bIns="46761">
                <a:spAutoFit/>
              </a:bodyPr>
              <a:lstStyle/>
              <a:p>
                <a:endParaRPr lang="en-US"/>
              </a:p>
            </p:txBody>
          </p:sp>
          <p:sp>
            <p:nvSpPr>
              <p:cNvPr id="19086" name="Line 518"/>
              <p:cNvSpPr>
                <a:spLocks noChangeShapeType="1"/>
              </p:cNvSpPr>
              <p:nvPr/>
            </p:nvSpPr>
            <p:spPr bwMode="auto">
              <a:xfrm flipH="1">
                <a:off x="4936" y="2874"/>
                <a:ext cx="17" cy="3"/>
              </a:xfrm>
              <a:prstGeom prst="line">
                <a:avLst/>
              </a:prstGeom>
              <a:noFill/>
              <a:ln w="12700">
                <a:solidFill>
                  <a:srgbClr val="FF00FF"/>
                </a:solidFill>
                <a:round/>
                <a:headEnd/>
                <a:tailEnd/>
              </a:ln>
            </p:spPr>
            <p:txBody>
              <a:bodyPr wrap="none" lIns="90181" tIns="46761" rIns="90181" bIns="46761">
                <a:spAutoFit/>
              </a:bodyPr>
              <a:lstStyle/>
              <a:p>
                <a:endParaRPr lang="en-US"/>
              </a:p>
            </p:txBody>
          </p:sp>
          <p:sp>
            <p:nvSpPr>
              <p:cNvPr id="19087" name="Line 519"/>
              <p:cNvSpPr>
                <a:spLocks noChangeShapeType="1"/>
              </p:cNvSpPr>
              <p:nvPr/>
            </p:nvSpPr>
            <p:spPr bwMode="auto">
              <a:xfrm flipH="1" flipV="1">
                <a:off x="4927" y="2872"/>
                <a:ext cx="17" cy="9"/>
              </a:xfrm>
              <a:prstGeom prst="line">
                <a:avLst/>
              </a:prstGeom>
              <a:noFill/>
              <a:ln w="12700">
                <a:solidFill>
                  <a:srgbClr val="FF00FF"/>
                </a:solidFill>
                <a:round/>
                <a:headEnd/>
                <a:tailEnd/>
              </a:ln>
            </p:spPr>
            <p:txBody>
              <a:bodyPr wrap="none" lIns="90181" tIns="46761" rIns="90181" bIns="46761">
                <a:spAutoFit/>
              </a:bodyPr>
              <a:lstStyle/>
              <a:p>
                <a:endParaRPr lang="en-US"/>
              </a:p>
            </p:txBody>
          </p:sp>
          <p:sp>
            <p:nvSpPr>
              <p:cNvPr id="19088" name="Line 520"/>
              <p:cNvSpPr>
                <a:spLocks noChangeShapeType="1"/>
              </p:cNvSpPr>
              <p:nvPr/>
            </p:nvSpPr>
            <p:spPr bwMode="auto">
              <a:xfrm flipH="1" flipV="1">
                <a:off x="4918" y="2866"/>
                <a:ext cx="17" cy="14"/>
              </a:xfrm>
              <a:prstGeom prst="line">
                <a:avLst/>
              </a:prstGeom>
              <a:noFill/>
              <a:ln w="12700">
                <a:solidFill>
                  <a:srgbClr val="FF00FF"/>
                </a:solidFill>
                <a:round/>
                <a:headEnd/>
                <a:tailEnd/>
              </a:ln>
            </p:spPr>
            <p:txBody>
              <a:bodyPr wrap="none" lIns="90181" tIns="46761" rIns="90181" bIns="46761">
                <a:spAutoFit/>
              </a:bodyPr>
              <a:lstStyle/>
              <a:p>
                <a:endParaRPr lang="en-US"/>
              </a:p>
            </p:txBody>
          </p:sp>
          <p:sp>
            <p:nvSpPr>
              <p:cNvPr id="19089" name="Line 521"/>
              <p:cNvSpPr>
                <a:spLocks noChangeShapeType="1"/>
              </p:cNvSpPr>
              <p:nvPr/>
            </p:nvSpPr>
            <p:spPr bwMode="auto">
              <a:xfrm flipH="1">
                <a:off x="4909" y="2874"/>
                <a:ext cx="17" cy="17"/>
              </a:xfrm>
              <a:prstGeom prst="line">
                <a:avLst/>
              </a:prstGeom>
              <a:noFill/>
              <a:ln w="12700">
                <a:solidFill>
                  <a:srgbClr val="FF00FF"/>
                </a:solidFill>
                <a:round/>
                <a:headEnd/>
                <a:tailEnd/>
              </a:ln>
            </p:spPr>
            <p:txBody>
              <a:bodyPr wrap="none" lIns="90181" tIns="46761" rIns="90181" bIns="46761">
                <a:spAutoFit/>
              </a:bodyPr>
              <a:lstStyle/>
              <a:p>
                <a:endParaRPr lang="en-US"/>
              </a:p>
            </p:txBody>
          </p:sp>
          <p:sp>
            <p:nvSpPr>
              <p:cNvPr id="19090" name="Line 522"/>
              <p:cNvSpPr>
                <a:spLocks noChangeShapeType="1"/>
              </p:cNvSpPr>
              <p:nvPr/>
            </p:nvSpPr>
            <p:spPr bwMode="auto">
              <a:xfrm flipH="1">
                <a:off x="4901" y="2899"/>
                <a:ext cx="16" cy="22"/>
              </a:xfrm>
              <a:prstGeom prst="line">
                <a:avLst/>
              </a:prstGeom>
              <a:noFill/>
              <a:ln w="12700">
                <a:solidFill>
                  <a:srgbClr val="FF00FF"/>
                </a:solidFill>
                <a:round/>
                <a:headEnd/>
                <a:tailEnd/>
              </a:ln>
            </p:spPr>
            <p:txBody>
              <a:bodyPr wrap="none" lIns="90181" tIns="46761" rIns="90181" bIns="46761">
                <a:spAutoFit/>
              </a:bodyPr>
              <a:lstStyle/>
              <a:p>
                <a:endParaRPr lang="en-US"/>
              </a:p>
            </p:txBody>
          </p:sp>
          <p:sp>
            <p:nvSpPr>
              <p:cNvPr id="19091" name="Line 523"/>
              <p:cNvSpPr>
                <a:spLocks noChangeShapeType="1"/>
              </p:cNvSpPr>
              <p:nvPr/>
            </p:nvSpPr>
            <p:spPr bwMode="auto">
              <a:xfrm flipH="1" flipV="1">
                <a:off x="4892" y="2896"/>
                <a:ext cx="17" cy="33"/>
              </a:xfrm>
              <a:prstGeom prst="line">
                <a:avLst/>
              </a:prstGeom>
              <a:noFill/>
              <a:ln w="12700">
                <a:solidFill>
                  <a:srgbClr val="FF00FF"/>
                </a:solidFill>
                <a:round/>
                <a:headEnd/>
                <a:tailEnd/>
              </a:ln>
            </p:spPr>
            <p:txBody>
              <a:bodyPr wrap="none" lIns="90181" tIns="46761" rIns="90181" bIns="46761">
                <a:spAutoFit/>
              </a:bodyPr>
              <a:lstStyle/>
              <a:p>
                <a:endParaRPr lang="en-US"/>
              </a:p>
            </p:txBody>
          </p:sp>
          <p:sp>
            <p:nvSpPr>
              <p:cNvPr id="19092" name="Line 524"/>
              <p:cNvSpPr>
                <a:spLocks noChangeShapeType="1"/>
              </p:cNvSpPr>
              <p:nvPr/>
            </p:nvSpPr>
            <p:spPr bwMode="auto">
              <a:xfrm flipH="1" flipV="1">
                <a:off x="4883" y="2859"/>
                <a:ext cx="17" cy="45"/>
              </a:xfrm>
              <a:prstGeom prst="line">
                <a:avLst/>
              </a:prstGeom>
              <a:noFill/>
              <a:ln w="12700">
                <a:solidFill>
                  <a:srgbClr val="FF00FF"/>
                </a:solidFill>
                <a:round/>
                <a:headEnd/>
                <a:tailEnd/>
              </a:ln>
            </p:spPr>
            <p:txBody>
              <a:bodyPr wrap="none" lIns="90181" tIns="46761" rIns="90181" bIns="46761">
                <a:spAutoFit/>
              </a:bodyPr>
              <a:lstStyle/>
              <a:p>
                <a:endParaRPr lang="en-US"/>
              </a:p>
            </p:txBody>
          </p:sp>
          <p:sp>
            <p:nvSpPr>
              <p:cNvPr id="19093" name="Line 525"/>
              <p:cNvSpPr>
                <a:spLocks noChangeShapeType="1"/>
              </p:cNvSpPr>
              <p:nvPr/>
            </p:nvSpPr>
            <p:spPr bwMode="auto">
              <a:xfrm flipH="1">
                <a:off x="4875" y="2867"/>
                <a:ext cx="16" cy="38"/>
              </a:xfrm>
              <a:prstGeom prst="line">
                <a:avLst/>
              </a:prstGeom>
              <a:noFill/>
              <a:ln w="12700">
                <a:solidFill>
                  <a:srgbClr val="FF00FF"/>
                </a:solidFill>
                <a:round/>
                <a:headEnd/>
                <a:tailEnd/>
              </a:ln>
            </p:spPr>
            <p:txBody>
              <a:bodyPr wrap="none" lIns="90181" tIns="46761" rIns="90181" bIns="46761">
                <a:spAutoFit/>
              </a:bodyPr>
              <a:lstStyle/>
              <a:p>
                <a:endParaRPr lang="en-US"/>
              </a:p>
            </p:txBody>
          </p:sp>
          <p:sp>
            <p:nvSpPr>
              <p:cNvPr id="19094" name="Line 526"/>
              <p:cNvSpPr>
                <a:spLocks noChangeShapeType="1"/>
              </p:cNvSpPr>
              <p:nvPr/>
            </p:nvSpPr>
            <p:spPr bwMode="auto">
              <a:xfrm flipH="1" flipV="1">
                <a:off x="4866" y="2859"/>
                <a:ext cx="17" cy="54"/>
              </a:xfrm>
              <a:prstGeom prst="line">
                <a:avLst/>
              </a:prstGeom>
              <a:noFill/>
              <a:ln w="12700">
                <a:solidFill>
                  <a:srgbClr val="FF00FF"/>
                </a:solidFill>
                <a:round/>
                <a:headEnd/>
                <a:tailEnd/>
              </a:ln>
            </p:spPr>
            <p:txBody>
              <a:bodyPr wrap="none" lIns="90181" tIns="46761" rIns="90181" bIns="46761">
                <a:spAutoFit/>
              </a:bodyPr>
              <a:lstStyle/>
              <a:p>
                <a:endParaRPr lang="en-US"/>
              </a:p>
            </p:txBody>
          </p:sp>
          <p:sp>
            <p:nvSpPr>
              <p:cNvPr id="19095" name="Line 527"/>
              <p:cNvSpPr>
                <a:spLocks noChangeShapeType="1"/>
              </p:cNvSpPr>
              <p:nvPr/>
            </p:nvSpPr>
            <p:spPr bwMode="auto">
              <a:xfrm flipH="1">
                <a:off x="4857" y="2867"/>
                <a:ext cx="17" cy="12"/>
              </a:xfrm>
              <a:prstGeom prst="line">
                <a:avLst/>
              </a:prstGeom>
              <a:noFill/>
              <a:ln w="12700">
                <a:solidFill>
                  <a:srgbClr val="FF00FF"/>
                </a:solidFill>
                <a:round/>
                <a:headEnd/>
                <a:tailEnd/>
              </a:ln>
            </p:spPr>
            <p:txBody>
              <a:bodyPr wrap="none" lIns="90181" tIns="46761" rIns="90181" bIns="46761">
                <a:spAutoFit/>
              </a:bodyPr>
              <a:lstStyle/>
              <a:p>
                <a:endParaRPr lang="en-US"/>
              </a:p>
            </p:txBody>
          </p:sp>
          <p:sp>
            <p:nvSpPr>
              <p:cNvPr id="19096" name="Line 528"/>
              <p:cNvSpPr>
                <a:spLocks noChangeShapeType="1"/>
              </p:cNvSpPr>
              <p:nvPr/>
            </p:nvSpPr>
            <p:spPr bwMode="auto">
              <a:xfrm flipH="1">
                <a:off x="4849" y="2887"/>
                <a:ext cx="16" cy="17"/>
              </a:xfrm>
              <a:prstGeom prst="line">
                <a:avLst/>
              </a:prstGeom>
              <a:noFill/>
              <a:ln w="12700">
                <a:solidFill>
                  <a:srgbClr val="FF00FF"/>
                </a:solidFill>
                <a:round/>
                <a:headEnd/>
                <a:tailEnd/>
              </a:ln>
            </p:spPr>
            <p:txBody>
              <a:bodyPr wrap="none" lIns="90181" tIns="46761" rIns="90181" bIns="46761">
                <a:spAutoFit/>
              </a:bodyPr>
              <a:lstStyle/>
              <a:p>
                <a:endParaRPr lang="en-US"/>
              </a:p>
            </p:txBody>
          </p:sp>
          <p:sp>
            <p:nvSpPr>
              <p:cNvPr id="19097" name="Line 529"/>
              <p:cNvSpPr>
                <a:spLocks noChangeShapeType="1"/>
              </p:cNvSpPr>
              <p:nvPr/>
            </p:nvSpPr>
            <p:spPr bwMode="auto">
              <a:xfrm flipH="1" flipV="1">
                <a:off x="4840" y="2878"/>
                <a:ext cx="17" cy="34"/>
              </a:xfrm>
              <a:prstGeom prst="line">
                <a:avLst/>
              </a:prstGeom>
              <a:noFill/>
              <a:ln w="12700">
                <a:solidFill>
                  <a:srgbClr val="FF00FF"/>
                </a:solidFill>
                <a:round/>
                <a:headEnd/>
                <a:tailEnd/>
              </a:ln>
            </p:spPr>
            <p:txBody>
              <a:bodyPr wrap="none" lIns="90181" tIns="46761" rIns="90181" bIns="46761">
                <a:spAutoFit/>
              </a:bodyPr>
              <a:lstStyle/>
              <a:p>
                <a:endParaRPr lang="en-US"/>
              </a:p>
            </p:txBody>
          </p:sp>
          <p:sp>
            <p:nvSpPr>
              <p:cNvPr id="19098" name="Line 530"/>
              <p:cNvSpPr>
                <a:spLocks noChangeShapeType="1"/>
              </p:cNvSpPr>
              <p:nvPr/>
            </p:nvSpPr>
            <p:spPr bwMode="auto">
              <a:xfrm flipH="1" flipV="1">
                <a:off x="4833" y="2870"/>
                <a:ext cx="15" cy="16"/>
              </a:xfrm>
              <a:prstGeom prst="line">
                <a:avLst/>
              </a:prstGeom>
              <a:noFill/>
              <a:ln w="12700">
                <a:solidFill>
                  <a:srgbClr val="FF00FF"/>
                </a:solidFill>
                <a:round/>
                <a:headEnd/>
                <a:tailEnd/>
              </a:ln>
            </p:spPr>
            <p:txBody>
              <a:bodyPr wrap="none" lIns="90181" tIns="46761" rIns="90181" bIns="46761">
                <a:spAutoFit/>
              </a:bodyPr>
              <a:lstStyle/>
              <a:p>
                <a:endParaRPr lang="en-US"/>
              </a:p>
            </p:txBody>
          </p:sp>
          <p:sp>
            <p:nvSpPr>
              <p:cNvPr id="19099" name="Line 531"/>
              <p:cNvSpPr>
                <a:spLocks noChangeShapeType="1"/>
              </p:cNvSpPr>
              <p:nvPr/>
            </p:nvSpPr>
            <p:spPr bwMode="auto">
              <a:xfrm flipH="1">
                <a:off x="4823" y="2878"/>
                <a:ext cx="18" cy="7"/>
              </a:xfrm>
              <a:prstGeom prst="line">
                <a:avLst/>
              </a:prstGeom>
              <a:noFill/>
              <a:ln w="12700">
                <a:solidFill>
                  <a:srgbClr val="FF00FF"/>
                </a:solidFill>
                <a:round/>
                <a:headEnd/>
                <a:tailEnd/>
              </a:ln>
            </p:spPr>
            <p:txBody>
              <a:bodyPr wrap="none" lIns="90181" tIns="46761" rIns="90181" bIns="46761">
                <a:spAutoFit/>
              </a:bodyPr>
              <a:lstStyle/>
              <a:p>
                <a:endParaRPr lang="en-US"/>
              </a:p>
            </p:txBody>
          </p:sp>
          <p:sp>
            <p:nvSpPr>
              <p:cNvPr id="19100" name="Line 532"/>
              <p:cNvSpPr>
                <a:spLocks noChangeShapeType="1"/>
              </p:cNvSpPr>
              <p:nvPr/>
            </p:nvSpPr>
            <p:spPr bwMode="auto">
              <a:xfrm flipH="1" flipV="1">
                <a:off x="4813" y="2848"/>
                <a:ext cx="18" cy="45"/>
              </a:xfrm>
              <a:prstGeom prst="line">
                <a:avLst/>
              </a:prstGeom>
              <a:noFill/>
              <a:ln w="12700">
                <a:solidFill>
                  <a:srgbClr val="FF00FF"/>
                </a:solidFill>
                <a:round/>
                <a:headEnd/>
                <a:tailEnd/>
              </a:ln>
            </p:spPr>
            <p:txBody>
              <a:bodyPr wrap="none" lIns="90181" tIns="46761" rIns="90181" bIns="46761">
                <a:spAutoFit/>
              </a:bodyPr>
              <a:lstStyle/>
              <a:p>
                <a:endParaRPr lang="en-US"/>
              </a:p>
            </p:txBody>
          </p:sp>
          <p:sp>
            <p:nvSpPr>
              <p:cNvPr id="19101" name="Line 533"/>
              <p:cNvSpPr>
                <a:spLocks noChangeShapeType="1"/>
              </p:cNvSpPr>
              <p:nvPr/>
            </p:nvSpPr>
            <p:spPr bwMode="auto">
              <a:xfrm flipH="1">
                <a:off x="4805" y="2856"/>
                <a:ext cx="16" cy="5"/>
              </a:xfrm>
              <a:prstGeom prst="line">
                <a:avLst/>
              </a:prstGeom>
              <a:noFill/>
              <a:ln w="12700">
                <a:solidFill>
                  <a:srgbClr val="FF00FF"/>
                </a:solidFill>
                <a:round/>
                <a:headEnd/>
                <a:tailEnd/>
              </a:ln>
            </p:spPr>
            <p:txBody>
              <a:bodyPr wrap="none" lIns="90181" tIns="46761" rIns="90181" bIns="46761">
                <a:spAutoFit/>
              </a:bodyPr>
              <a:lstStyle/>
              <a:p>
                <a:endParaRPr lang="en-US"/>
              </a:p>
            </p:txBody>
          </p:sp>
          <p:sp>
            <p:nvSpPr>
              <p:cNvPr id="19102" name="Line 534"/>
              <p:cNvSpPr>
                <a:spLocks noChangeShapeType="1"/>
              </p:cNvSpPr>
              <p:nvPr/>
            </p:nvSpPr>
            <p:spPr bwMode="auto">
              <a:xfrm flipH="1">
                <a:off x="4797" y="2869"/>
                <a:ext cx="16" cy="19"/>
              </a:xfrm>
              <a:prstGeom prst="line">
                <a:avLst/>
              </a:prstGeom>
              <a:noFill/>
              <a:ln w="12700">
                <a:solidFill>
                  <a:srgbClr val="FF00FF"/>
                </a:solidFill>
                <a:round/>
                <a:headEnd/>
                <a:tailEnd/>
              </a:ln>
            </p:spPr>
            <p:txBody>
              <a:bodyPr wrap="none" lIns="90181" tIns="46761" rIns="90181" bIns="46761">
                <a:spAutoFit/>
              </a:bodyPr>
              <a:lstStyle/>
              <a:p>
                <a:endParaRPr lang="en-US"/>
              </a:p>
            </p:txBody>
          </p:sp>
          <p:sp>
            <p:nvSpPr>
              <p:cNvPr id="19103" name="Line 535"/>
              <p:cNvSpPr>
                <a:spLocks noChangeShapeType="1"/>
              </p:cNvSpPr>
              <p:nvPr/>
            </p:nvSpPr>
            <p:spPr bwMode="auto">
              <a:xfrm flipH="1">
                <a:off x="4788" y="2896"/>
                <a:ext cx="17" cy="8"/>
              </a:xfrm>
              <a:prstGeom prst="line">
                <a:avLst/>
              </a:prstGeom>
              <a:noFill/>
              <a:ln w="12700">
                <a:solidFill>
                  <a:srgbClr val="FF00FF"/>
                </a:solidFill>
                <a:round/>
                <a:headEnd/>
                <a:tailEnd/>
              </a:ln>
            </p:spPr>
            <p:txBody>
              <a:bodyPr wrap="none" lIns="90181" tIns="46761" rIns="90181" bIns="46761">
                <a:spAutoFit/>
              </a:bodyPr>
              <a:lstStyle/>
              <a:p>
                <a:endParaRPr lang="en-US"/>
              </a:p>
            </p:txBody>
          </p:sp>
          <p:sp>
            <p:nvSpPr>
              <p:cNvPr id="19104" name="Line 536"/>
              <p:cNvSpPr>
                <a:spLocks noChangeShapeType="1"/>
              </p:cNvSpPr>
              <p:nvPr/>
            </p:nvSpPr>
            <p:spPr bwMode="auto">
              <a:xfrm flipH="1" flipV="1">
                <a:off x="4779" y="2897"/>
                <a:ext cx="17" cy="15"/>
              </a:xfrm>
              <a:prstGeom prst="line">
                <a:avLst/>
              </a:prstGeom>
              <a:noFill/>
              <a:ln w="12700">
                <a:solidFill>
                  <a:srgbClr val="FF00FF"/>
                </a:solidFill>
                <a:round/>
                <a:headEnd/>
                <a:tailEnd/>
              </a:ln>
            </p:spPr>
            <p:txBody>
              <a:bodyPr wrap="none" lIns="90181" tIns="46761" rIns="90181" bIns="46761">
                <a:spAutoFit/>
              </a:bodyPr>
              <a:lstStyle/>
              <a:p>
                <a:endParaRPr lang="en-US"/>
              </a:p>
            </p:txBody>
          </p:sp>
          <p:sp>
            <p:nvSpPr>
              <p:cNvPr id="19105" name="Line 537"/>
              <p:cNvSpPr>
                <a:spLocks noChangeShapeType="1"/>
              </p:cNvSpPr>
              <p:nvPr/>
            </p:nvSpPr>
            <p:spPr bwMode="auto">
              <a:xfrm flipH="1">
                <a:off x="4769" y="2901"/>
                <a:ext cx="18" cy="7"/>
              </a:xfrm>
              <a:prstGeom prst="line">
                <a:avLst/>
              </a:prstGeom>
              <a:noFill/>
              <a:ln w="12700">
                <a:solidFill>
                  <a:srgbClr val="FF00FF"/>
                </a:solidFill>
                <a:round/>
                <a:headEnd/>
                <a:tailEnd/>
              </a:ln>
            </p:spPr>
            <p:txBody>
              <a:bodyPr wrap="none" lIns="90181" tIns="46761" rIns="90181" bIns="46761">
                <a:spAutoFit/>
              </a:bodyPr>
              <a:lstStyle/>
              <a:p>
                <a:endParaRPr lang="en-US"/>
              </a:p>
            </p:txBody>
          </p:sp>
          <p:sp>
            <p:nvSpPr>
              <p:cNvPr id="19106" name="Line 538"/>
              <p:cNvSpPr>
                <a:spLocks noChangeShapeType="1"/>
              </p:cNvSpPr>
              <p:nvPr/>
            </p:nvSpPr>
            <p:spPr bwMode="auto">
              <a:xfrm flipH="1" flipV="1">
                <a:off x="4761" y="2891"/>
                <a:ext cx="16" cy="21"/>
              </a:xfrm>
              <a:prstGeom prst="line">
                <a:avLst/>
              </a:prstGeom>
              <a:noFill/>
              <a:ln w="12700">
                <a:solidFill>
                  <a:srgbClr val="FF00FF"/>
                </a:solidFill>
                <a:round/>
                <a:headEnd/>
                <a:tailEnd/>
              </a:ln>
            </p:spPr>
            <p:txBody>
              <a:bodyPr wrap="none" lIns="90181" tIns="46761" rIns="90181" bIns="46761">
                <a:spAutoFit/>
              </a:bodyPr>
              <a:lstStyle/>
              <a:p>
                <a:endParaRPr lang="en-US"/>
              </a:p>
            </p:txBody>
          </p:sp>
          <p:sp>
            <p:nvSpPr>
              <p:cNvPr id="19107" name="Line 539"/>
              <p:cNvSpPr>
                <a:spLocks noChangeShapeType="1"/>
              </p:cNvSpPr>
              <p:nvPr/>
            </p:nvSpPr>
            <p:spPr bwMode="auto">
              <a:xfrm flipH="1" flipV="1">
                <a:off x="4753" y="2881"/>
                <a:ext cx="16" cy="18"/>
              </a:xfrm>
              <a:prstGeom prst="line">
                <a:avLst/>
              </a:prstGeom>
              <a:noFill/>
              <a:ln w="12700">
                <a:solidFill>
                  <a:srgbClr val="FF00FF"/>
                </a:solidFill>
                <a:round/>
                <a:headEnd/>
                <a:tailEnd/>
              </a:ln>
            </p:spPr>
            <p:txBody>
              <a:bodyPr wrap="none" lIns="90181" tIns="46761" rIns="90181" bIns="46761">
                <a:spAutoFit/>
              </a:bodyPr>
              <a:lstStyle/>
              <a:p>
                <a:endParaRPr lang="en-US"/>
              </a:p>
            </p:txBody>
          </p:sp>
          <p:sp>
            <p:nvSpPr>
              <p:cNvPr id="19108" name="Line 540"/>
              <p:cNvSpPr>
                <a:spLocks noChangeShapeType="1"/>
              </p:cNvSpPr>
              <p:nvPr/>
            </p:nvSpPr>
            <p:spPr bwMode="auto">
              <a:xfrm flipH="1">
                <a:off x="4743" y="2889"/>
                <a:ext cx="18" cy="26"/>
              </a:xfrm>
              <a:prstGeom prst="line">
                <a:avLst/>
              </a:prstGeom>
              <a:noFill/>
              <a:ln w="12700">
                <a:solidFill>
                  <a:srgbClr val="FF00FF"/>
                </a:solidFill>
                <a:round/>
                <a:headEnd/>
                <a:tailEnd/>
              </a:ln>
            </p:spPr>
            <p:txBody>
              <a:bodyPr wrap="none" lIns="90181" tIns="46761" rIns="90181" bIns="46761">
                <a:spAutoFit/>
              </a:bodyPr>
              <a:lstStyle/>
              <a:p>
                <a:endParaRPr lang="en-US"/>
              </a:p>
            </p:txBody>
          </p:sp>
          <p:sp>
            <p:nvSpPr>
              <p:cNvPr id="19109" name="Line 541"/>
              <p:cNvSpPr>
                <a:spLocks noChangeShapeType="1"/>
              </p:cNvSpPr>
              <p:nvPr/>
            </p:nvSpPr>
            <p:spPr bwMode="auto">
              <a:xfrm flipH="1" flipV="1">
                <a:off x="4734" y="2888"/>
                <a:ext cx="17" cy="35"/>
              </a:xfrm>
              <a:prstGeom prst="line">
                <a:avLst/>
              </a:prstGeom>
              <a:noFill/>
              <a:ln w="12700">
                <a:solidFill>
                  <a:srgbClr val="FF00FF"/>
                </a:solidFill>
                <a:round/>
                <a:headEnd/>
                <a:tailEnd/>
              </a:ln>
            </p:spPr>
            <p:txBody>
              <a:bodyPr wrap="none" lIns="90181" tIns="46761" rIns="90181" bIns="46761">
                <a:spAutoFit/>
              </a:bodyPr>
              <a:lstStyle/>
              <a:p>
                <a:endParaRPr lang="en-US"/>
              </a:p>
            </p:txBody>
          </p:sp>
          <p:sp>
            <p:nvSpPr>
              <p:cNvPr id="19110" name="Line 542"/>
              <p:cNvSpPr>
                <a:spLocks noChangeShapeType="1"/>
              </p:cNvSpPr>
              <p:nvPr/>
            </p:nvSpPr>
            <p:spPr bwMode="auto">
              <a:xfrm flipH="1">
                <a:off x="4725" y="2896"/>
                <a:ext cx="17" cy="15"/>
              </a:xfrm>
              <a:prstGeom prst="line">
                <a:avLst/>
              </a:prstGeom>
              <a:noFill/>
              <a:ln w="12700">
                <a:solidFill>
                  <a:srgbClr val="FF00FF"/>
                </a:solidFill>
                <a:round/>
                <a:headEnd/>
                <a:tailEnd/>
              </a:ln>
            </p:spPr>
            <p:txBody>
              <a:bodyPr wrap="none" lIns="90181" tIns="46761" rIns="90181" bIns="46761">
                <a:spAutoFit/>
              </a:bodyPr>
              <a:lstStyle/>
              <a:p>
                <a:endParaRPr lang="en-US"/>
              </a:p>
            </p:txBody>
          </p:sp>
          <p:sp>
            <p:nvSpPr>
              <p:cNvPr id="19111" name="Line 543"/>
              <p:cNvSpPr>
                <a:spLocks noChangeShapeType="1"/>
              </p:cNvSpPr>
              <p:nvPr/>
            </p:nvSpPr>
            <p:spPr bwMode="auto">
              <a:xfrm flipH="1" flipV="1">
                <a:off x="4717" y="2885"/>
                <a:ext cx="16" cy="34"/>
              </a:xfrm>
              <a:prstGeom prst="line">
                <a:avLst/>
              </a:prstGeom>
              <a:noFill/>
              <a:ln w="12700">
                <a:solidFill>
                  <a:srgbClr val="FF00FF"/>
                </a:solidFill>
                <a:round/>
                <a:headEnd/>
                <a:tailEnd/>
              </a:ln>
            </p:spPr>
            <p:txBody>
              <a:bodyPr wrap="none" lIns="90181" tIns="46761" rIns="90181" bIns="46761">
                <a:spAutoFit/>
              </a:bodyPr>
              <a:lstStyle/>
              <a:p>
                <a:endParaRPr lang="en-US"/>
              </a:p>
            </p:txBody>
          </p:sp>
          <p:sp>
            <p:nvSpPr>
              <p:cNvPr id="19112" name="Line 544"/>
              <p:cNvSpPr>
                <a:spLocks noChangeShapeType="1"/>
              </p:cNvSpPr>
              <p:nvPr/>
            </p:nvSpPr>
            <p:spPr bwMode="auto">
              <a:xfrm flipH="1">
                <a:off x="4709" y="2893"/>
                <a:ext cx="16" cy="12"/>
              </a:xfrm>
              <a:prstGeom prst="line">
                <a:avLst/>
              </a:prstGeom>
              <a:noFill/>
              <a:ln w="12700">
                <a:solidFill>
                  <a:srgbClr val="FF00FF"/>
                </a:solidFill>
                <a:round/>
                <a:headEnd/>
                <a:tailEnd/>
              </a:ln>
            </p:spPr>
            <p:txBody>
              <a:bodyPr wrap="none" lIns="90181" tIns="46761" rIns="90181" bIns="46761">
                <a:spAutoFit/>
              </a:bodyPr>
              <a:lstStyle/>
              <a:p>
                <a:endParaRPr lang="en-US"/>
              </a:p>
            </p:txBody>
          </p:sp>
          <p:sp>
            <p:nvSpPr>
              <p:cNvPr id="19113" name="Line 545"/>
              <p:cNvSpPr>
                <a:spLocks noChangeShapeType="1"/>
              </p:cNvSpPr>
              <p:nvPr/>
            </p:nvSpPr>
            <p:spPr bwMode="auto">
              <a:xfrm flipH="1">
                <a:off x="4700" y="2909"/>
                <a:ext cx="17" cy="0"/>
              </a:xfrm>
              <a:prstGeom prst="line">
                <a:avLst/>
              </a:prstGeom>
              <a:noFill/>
              <a:ln w="12700">
                <a:solidFill>
                  <a:srgbClr val="FF00FF"/>
                </a:solidFill>
                <a:round/>
                <a:headEnd/>
                <a:tailEnd/>
              </a:ln>
            </p:spPr>
            <p:txBody>
              <a:bodyPr wrap="none" lIns="90181" tIns="46761" rIns="90181" bIns="46761">
                <a:spAutoFit/>
              </a:bodyPr>
              <a:lstStyle/>
              <a:p>
                <a:endParaRPr lang="en-US"/>
              </a:p>
            </p:txBody>
          </p:sp>
          <p:sp>
            <p:nvSpPr>
              <p:cNvPr id="19114" name="Line 546"/>
              <p:cNvSpPr>
                <a:spLocks noChangeShapeType="1"/>
              </p:cNvSpPr>
              <p:nvPr/>
            </p:nvSpPr>
            <p:spPr bwMode="auto">
              <a:xfrm flipH="1">
                <a:off x="4692" y="2913"/>
                <a:ext cx="16" cy="13"/>
              </a:xfrm>
              <a:prstGeom prst="line">
                <a:avLst/>
              </a:prstGeom>
              <a:noFill/>
              <a:ln w="12700">
                <a:solidFill>
                  <a:srgbClr val="FF00FF"/>
                </a:solidFill>
                <a:round/>
                <a:headEnd/>
                <a:tailEnd/>
              </a:ln>
            </p:spPr>
            <p:txBody>
              <a:bodyPr wrap="none" lIns="90181" tIns="46761" rIns="90181" bIns="46761">
                <a:spAutoFit/>
              </a:bodyPr>
              <a:lstStyle/>
              <a:p>
                <a:endParaRPr lang="en-US"/>
              </a:p>
            </p:txBody>
          </p:sp>
          <p:sp>
            <p:nvSpPr>
              <p:cNvPr id="19115" name="Line 547"/>
              <p:cNvSpPr>
                <a:spLocks noChangeShapeType="1"/>
              </p:cNvSpPr>
              <p:nvPr/>
            </p:nvSpPr>
            <p:spPr bwMode="auto">
              <a:xfrm flipH="1" flipV="1">
                <a:off x="4682" y="2902"/>
                <a:ext cx="18" cy="32"/>
              </a:xfrm>
              <a:prstGeom prst="line">
                <a:avLst/>
              </a:prstGeom>
              <a:noFill/>
              <a:ln w="12700">
                <a:solidFill>
                  <a:srgbClr val="FF00FF"/>
                </a:solidFill>
                <a:round/>
                <a:headEnd/>
                <a:tailEnd/>
              </a:ln>
            </p:spPr>
            <p:txBody>
              <a:bodyPr wrap="none" lIns="90181" tIns="46761" rIns="90181" bIns="46761">
                <a:spAutoFit/>
              </a:bodyPr>
              <a:lstStyle/>
              <a:p>
                <a:endParaRPr lang="en-US"/>
              </a:p>
            </p:txBody>
          </p:sp>
          <p:sp>
            <p:nvSpPr>
              <p:cNvPr id="19116" name="Line 548"/>
              <p:cNvSpPr>
                <a:spLocks noChangeShapeType="1"/>
              </p:cNvSpPr>
              <p:nvPr/>
            </p:nvSpPr>
            <p:spPr bwMode="auto">
              <a:xfrm flipH="1">
                <a:off x="4674" y="2906"/>
                <a:ext cx="16" cy="7"/>
              </a:xfrm>
              <a:prstGeom prst="line">
                <a:avLst/>
              </a:prstGeom>
              <a:noFill/>
              <a:ln w="12700">
                <a:solidFill>
                  <a:srgbClr val="FF00FF"/>
                </a:solidFill>
                <a:round/>
                <a:headEnd/>
                <a:tailEnd/>
              </a:ln>
            </p:spPr>
            <p:txBody>
              <a:bodyPr wrap="none" lIns="90181" tIns="46761" rIns="90181" bIns="46761">
                <a:spAutoFit/>
              </a:bodyPr>
              <a:lstStyle/>
              <a:p>
                <a:endParaRPr lang="en-US"/>
              </a:p>
            </p:txBody>
          </p:sp>
          <p:sp>
            <p:nvSpPr>
              <p:cNvPr id="19117" name="Line 549"/>
              <p:cNvSpPr>
                <a:spLocks noChangeShapeType="1"/>
              </p:cNvSpPr>
              <p:nvPr/>
            </p:nvSpPr>
            <p:spPr bwMode="auto">
              <a:xfrm flipH="1">
                <a:off x="4666" y="2917"/>
                <a:ext cx="16" cy="9"/>
              </a:xfrm>
              <a:prstGeom prst="line">
                <a:avLst/>
              </a:prstGeom>
              <a:noFill/>
              <a:ln w="12700">
                <a:solidFill>
                  <a:srgbClr val="FF00FF"/>
                </a:solidFill>
                <a:round/>
                <a:headEnd/>
                <a:tailEnd/>
              </a:ln>
            </p:spPr>
            <p:txBody>
              <a:bodyPr wrap="none" lIns="90181" tIns="46761" rIns="90181" bIns="46761">
                <a:spAutoFit/>
              </a:bodyPr>
              <a:lstStyle/>
              <a:p>
                <a:endParaRPr lang="en-US"/>
              </a:p>
            </p:txBody>
          </p:sp>
          <p:sp>
            <p:nvSpPr>
              <p:cNvPr id="19118" name="Line 550"/>
              <p:cNvSpPr>
                <a:spLocks noChangeShapeType="1"/>
              </p:cNvSpPr>
              <p:nvPr/>
            </p:nvSpPr>
            <p:spPr bwMode="auto">
              <a:xfrm flipH="1" flipV="1">
                <a:off x="4657" y="2917"/>
                <a:ext cx="17" cy="17"/>
              </a:xfrm>
              <a:prstGeom prst="line">
                <a:avLst/>
              </a:prstGeom>
              <a:noFill/>
              <a:ln w="12700">
                <a:solidFill>
                  <a:srgbClr val="FF00FF"/>
                </a:solidFill>
                <a:round/>
                <a:headEnd/>
                <a:tailEnd/>
              </a:ln>
            </p:spPr>
            <p:txBody>
              <a:bodyPr wrap="none" lIns="90181" tIns="46761" rIns="90181" bIns="46761">
                <a:spAutoFit/>
              </a:bodyPr>
              <a:lstStyle/>
              <a:p>
                <a:endParaRPr lang="en-US"/>
              </a:p>
            </p:txBody>
          </p:sp>
          <p:sp>
            <p:nvSpPr>
              <p:cNvPr id="19119" name="Line 551"/>
              <p:cNvSpPr>
                <a:spLocks noChangeShapeType="1"/>
              </p:cNvSpPr>
              <p:nvPr/>
            </p:nvSpPr>
            <p:spPr bwMode="auto">
              <a:xfrm flipH="1">
                <a:off x="4647" y="2925"/>
                <a:ext cx="18" cy="25"/>
              </a:xfrm>
              <a:prstGeom prst="line">
                <a:avLst/>
              </a:prstGeom>
              <a:noFill/>
              <a:ln w="12700">
                <a:solidFill>
                  <a:srgbClr val="FF00FF"/>
                </a:solidFill>
                <a:round/>
                <a:headEnd/>
                <a:tailEnd/>
              </a:ln>
            </p:spPr>
            <p:txBody>
              <a:bodyPr wrap="none" lIns="90181" tIns="46761" rIns="90181" bIns="46761">
                <a:spAutoFit/>
              </a:bodyPr>
              <a:lstStyle/>
              <a:p>
                <a:endParaRPr lang="en-US"/>
              </a:p>
            </p:txBody>
          </p:sp>
          <p:sp>
            <p:nvSpPr>
              <p:cNvPr id="19120" name="Line 552"/>
              <p:cNvSpPr>
                <a:spLocks noChangeShapeType="1"/>
              </p:cNvSpPr>
              <p:nvPr/>
            </p:nvSpPr>
            <p:spPr bwMode="auto">
              <a:xfrm flipH="1">
                <a:off x="4639" y="2958"/>
                <a:ext cx="16" cy="63"/>
              </a:xfrm>
              <a:prstGeom prst="line">
                <a:avLst/>
              </a:prstGeom>
              <a:noFill/>
              <a:ln w="12700">
                <a:solidFill>
                  <a:srgbClr val="FF00FF"/>
                </a:solidFill>
                <a:round/>
                <a:headEnd/>
                <a:tailEnd/>
              </a:ln>
            </p:spPr>
            <p:txBody>
              <a:bodyPr wrap="none" lIns="90181" tIns="46761" rIns="90181" bIns="46761">
                <a:spAutoFit/>
              </a:bodyPr>
              <a:lstStyle/>
              <a:p>
                <a:endParaRPr lang="en-US"/>
              </a:p>
            </p:txBody>
          </p:sp>
          <p:sp>
            <p:nvSpPr>
              <p:cNvPr id="19121" name="Line 553"/>
              <p:cNvSpPr>
                <a:spLocks noChangeShapeType="1"/>
              </p:cNvSpPr>
              <p:nvPr/>
            </p:nvSpPr>
            <p:spPr bwMode="auto">
              <a:xfrm flipH="1">
                <a:off x="4631" y="3029"/>
                <a:ext cx="16" cy="38"/>
              </a:xfrm>
              <a:prstGeom prst="line">
                <a:avLst/>
              </a:prstGeom>
              <a:noFill/>
              <a:ln w="12700">
                <a:solidFill>
                  <a:srgbClr val="FF00FF"/>
                </a:solidFill>
                <a:round/>
                <a:headEnd/>
                <a:tailEnd/>
              </a:ln>
            </p:spPr>
            <p:txBody>
              <a:bodyPr wrap="none" lIns="90181" tIns="46761" rIns="90181" bIns="46761">
                <a:spAutoFit/>
              </a:bodyPr>
              <a:lstStyle/>
              <a:p>
                <a:endParaRPr lang="en-US"/>
              </a:p>
            </p:txBody>
          </p:sp>
          <p:sp>
            <p:nvSpPr>
              <p:cNvPr id="19122" name="Line 554"/>
              <p:cNvSpPr>
                <a:spLocks noChangeShapeType="1"/>
              </p:cNvSpPr>
              <p:nvPr/>
            </p:nvSpPr>
            <p:spPr bwMode="auto">
              <a:xfrm flipH="1">
                <a:off x="4621" y="3075"/>
                <a:ext cx="18" cy="56"/>
              </a:xfrm>
              <a:prstGeom prst="line">
                <a:avLst/>
              </a:prstGeom>
              <a:noFill/>
              <a:ln w="12700">
                <a:solidFill>
                  <a:srgbClr val="FF00FF"/>
                </a:solidFill>
                <a:round/>
                <a:headEnd/>
                <a:tailEnd/>
              </a:ln>
            </p:spPr>
            <p:txBody>
              <a:bodyPr wrap="none" lIns="90181" tIns="46761" rIns="90181" bIns="46761">
                <a:spAutoFit/>
              </a:bodyPr>
              <a:lstStyle/>
              <a:p>
                <a:endParaRPr lang="en-US"/>
              </a:p>
            </p:txBody>
          </p:sp>
          <p:sp>
            <p:nvSpPr>
              <p:cNvPr id="19123" name="Line 555"/>
              <p:cNvSpPr>
                <a:spLocks noChangeShapeType="1"/>
              </p:cNvSpPr>
              <p:nvPr/>
            </p:nvSpPr>
            <p:spPr bwMode="auto">
              <a:xfrm flipH="1">
                <a:off x="4613" y="3139"/>
                <a:ext cx="16" cy="2"/>
              </a:xfrm>
              <a:prstGeom prst="line">
                <a:avLst/>
              </a:prstGeom>
              <a:noFill/>
              <a:ln w="12700">
                <a:solidFill>
                  <a:srgbClr val="FF00FF"/>
                </a:solidFill>
                <a:round/>
                <a:headEnd/>
                <a:tailEnd/>
              </a:ln>
            </p:spPr>
            <p:txBody>
              <a:bodyPr wrap="none" lIns="90181" tIns="46761" rIns="90181" bIns="46761">
                <a:spAutoFit/>
              </a:bodyPr>
              <a:lstStyle/>
              <a:p>
                <a:endParaRPr lang="en-US"/>
              </a:p>
            </p:txBody>
          </p:sp>
          <p:sp>
            <p:nvSpPr>
              <p:cNvPr id="19124" name="Line 556"/>
              <p:cNvSpPr>
                <a:spLocks noChangeShapeType="1"/>
              </p:cNvSpPr>
              <p:nvPr/>
            </p:nvSpPr>
            <p:spPr bwMode="auto">
              <a:xfrm flipH="1" flipV="1">
                <a:off x="4604" y="3131"/>
                <a:ext cx="17" cy="18"/>
              </a:xfrm>
              <a:prstGeom prst="line">
                <a:avLst/>
              </a:prstGeom>
              <a:noFill/>
              <a:ln w="12700">
                <a:solidFill>
                  <a:srgbClr val="FF00FF"/>
                </a:solidFill>
                <a:round/>
                <a:headEnd/>
                <a:tailEnd/>
              </a:ln>
            </p:spPr>
            <p:txBody>
              <a:bodyPr wrap="none" lIns="90181" tIns="46761" rIns="90181" bIns="46761">
                <a:spAutoFit/>
              </a:bodyPr>
              <a:lstStyle/>
              <a:p>
                <a:endParaRPr lang="en-US"/>
              </a:p>
            </p:txBody>
          </p:sp>
          <p:sp>
            <p:nvSpPr>
              <p:cNvPr id="19125" name="Line 557"/>
              <p:cNvSpPr>
                <a:spLocks noChangeShapeType="1"/>
              </p:cNvSpPr>
              <p:nvPr/>
            </p:nvSpPr>
            <p:spPr bwMode="auto">
              <a:xfrm flipH="1" flipV="1">
                <a:off x="4594" y="3129"/>
                <a:ext cx="18" cy="10"/>
              </a:xfrm>
              <a:prstGeom prst="line">
                <a:avLst/>
              </a:prstGeom>
              <a:noFill/>
              <a:ln w="12700">
                <a:solidFill>
                  <a:srgbClr val="FF00FF"/>
                </a:solidFill>
                <a:round/>
                <a:headEnd/>
                <a:tailEnd/>
              </a:ln>
            </p:spPr>
            <p:txBody>
              <a:bodyPr wrap="none" lIns="90181" tIns="46761" rIns="90181" bIns="46761">
                <a:spAutoFit/>
              </a:bodyPr>
              <a:lstStyle/>
              <a:p>
                <a:endParaRPr lang="en-US"/>
              </a:p>
            </p:txBody>
          </p:sp>
          <p:sp>
            <p:nvSpPr>
              <p:cNvPr id="19126" name="Line 558"/>
              <p:cNvSpPr>
                <a:spLocks noChangeShapeType="1"/>
              </p:cNvSpPr>
              <p:nvPr/>
            </p:nvSpPr>
            <p:spPr bwMode="auto">
              <a:xfrm flipH="1">
                <a:off x="4586" y="3137"/>
                <a:ext cx="16" cy="13"/>
              </a:xfrm>
              <a:prstGeom prst="line">
                <a:avLst/>
              </a:prstGeom>
              <a:noFill/>
              <a:ln w="12700">
                <a:solidFill>
                  <a:srgbClr val="FF00FF"/>
                </a:solidFill>
                <a:round/>
                <a:headEnd/>
                <a:tailEnd/>
              </a:ln>
            </p:spPr>
            <p:txBody>
              <a:bodyPr wrap="none" lIns="90181" tIns="46761" rIns="90181" bIns="46761">
                <a:spAutoFit/>
              </a:bodyPr>
              <a:lstStyle/>
              <a:p>
                <a:endParaRPr lang="en-US"/>
              </a:p>
            </p:txBody>
          </p:sp>
          <p:sp>
            <p:nvSpPr>
              <p:cNvPr id="19127" name="Line 559"/>
              <p:cNvSpPr>
                <a:spLocks noChangeShapeType="1"/>
              </p:cNvSpPr>
              <p:nvPr/>
            </p:nvSpPr>
            <p:spPr bwMode="auto">
              <a:xfrm flipH="1">
                <a:off x="4577" y="3154"/>
                <a:ext cx="17" cy="0"/>
              </a:xfrm>
              <a:prstGeom prst="line">
                <a:avLst/>
              </a:prstGeom>
              <a:noFill/>
              <a:ln w="12700">
                <a:solidFill>
                  <a:srgbClr val="FF00FF"/>
                </a:solidFill>
                <a:round/>
                <a:headEnd/>
                <a:tailEnd/>
              </a:ln>
            </p:spPr>
            <p:txBody>
              <a:bodyPr wrap="none" lIns="90181" tIns="46761" rIns="90181" bIns="46761">
                <a:spAutoFit/>
              </a:bodyPr>
              <a:lstStyle/>
              <a:p>
                <a:endParaRPr lang="en-US"/>
              </a:p>
            </p:txBody>
          </p:sp>
          <p:sp>
            <p:nvSpPr>
              <p:cNvPr id="19128" name="Line 560"/>
              <p:cNvSpPr>
                <a:spLocks noChangeShapeType="1"/>
              </p:cNvSpPr>
              <p:nvPr/>
            </p:nvSpPr>
            <p:spPr bwMode="auto">
              <a:xfrm flipH="1" flipV="1">
                <a:off x="4569" y="3137"/>
                <a:ext cx="16" cy="21"/>
              </a:xfrm>
              <a:prstGeom prst="line">
                <a:avLst/>
              </a:prstGeom>
              <a:noFill/>
              <a:ln w="12700">
                <a:solidFill>
                  <a:srgbClr val="FF00FF"/>
                </a:solidFill>
                <a:round/>
                <a:headEnd/>
                <a:tailEnd/>
              </a:ln>
            </p:spPr>
            <p:txBody>
              <a:bodyPr wrap="none" lIns="90181" tIns="46761" rIns="90181" bIns="46761">
                <a:spAutoFit/>
              </a:bodyPr>
              <a:lstStyle/>
              <a:p>
                <a:endParaRPr lang="en-US"/>
              </a:p>
            </p:txBody>
          </p:sp>
          <p:sp>
            <p:nvSpPr>
              <p:cNvPr id="19129" name="Line 561"/>
              <p:cNvSpPr>
                <a:spLocks noChangeShapeType="1"/>
              </p:cNvSpPr>
              <p:nvPr/>
            </p:nvSpPr>
            <p:spPr bwMode="auto">
              <a:xfrm flipH="1">
                <a:off x="4561" y="3141"/>
                <a:ext cx="16" cy="0"/>
              </a:xfrm>
              <a:prstGeom prst="line">
                <a:avLst/>
              </a:prstGeom>
              <a:noFill/>
              <a:ln w="12700">
                <a:solidFill>
                  <a:srgbClr val="FF00FF"/>
                </a:solidFill>
                <a:round/>
                <a:headEnd/>
                <a:tailEnd/>
              </a:ln>
            </p:spPr>
            <p:txBody>
              <a:bodyPr wrap="none" lIns="90181" tIns="46761" rIns="90181" bIns="46761">
                <a:spAutoFit/>
              </a:bodyPr>
              <a:lstStyle/>
              <a:p>
                <a:endParaRPr lang="en-US"/>
              </a:p>
            </p:txBody>
          </p:sp>
          <p:sp>
            <p:nvSpPr>
              <p:cNvPr id="19130" name="Line 562"/>
              <p:cNvSpPr>
                <a:spLocks noChangeShapeType="1"/>
              </p:cNvSpPr>
              <p:nvPr/>
            </p:nvSpPr>
            <p:spPr bwMode="auto">
              <a:xfrm flipH="1">
                <a:off x="4551" y="3141"/>
                <a:ext cx="18" cy="7"/>
              </a:xfrm>
              <a:prstGeom prst="line">
                <a:avLst/>
              </a:prstGeom>
              <a:noFill/>
              <a:ln w="12700">
                <a:solidFill>
                  <a:srgbClr val="FF00FF"/>
                </a:solidFill>
                <a:round/>
                <a:headEnd/>
                <a:tailEnd/>
              </a:ln>
            </p:spPr>
            <p:txBody>
              <a:bodyPr wrap="none" lIns="90181" tIns="46761" rIns="90181" bIns="46761">
                <a:spAutoFit/>
              </a:bodyPr>
              <a:lstStyle/>
              <a:p>
                <a:endParaRPr lang="en-US"/>
              </a:p>
            </p:txBody>
          </p:sp>
          <p:sp>
            <p:nvSpPr>
              <p:cNvPr id="19131" name="Line 563"/>
              <p:cNvSpPr>
                <a:spLocks noChangeShapeType="1"/>
              </p:cNvSpPr>
              <p:nvPr/>
            </p:nvSpPr>
            <p:spPr bwMode="auto">
              <a:xfrm flipH="1" flipV="1">
                <a:off x="4542" y="3134"/>
                <a:ext cx="17" cy="18"/>
              </a:xfrm>
              <a:prstGeom prst="line">
                <a:avLst/>
              </a:prstGeom>
              <a:noFill/>
              <a:ln w="12700">
                <a:solidFill>
                  <a:srgbClr val="FF00FF"/>
                </a:solidFill>
                <a:round/>
                <a:headEnd/>
                <a:tailEnd/>
              </a:ln>
            </p:spPr>
            <p:txBody>
              <a:bodyPr wrap="none" lIns="90181" tIns="46761" rIns="90181" bIns="46761">
                <a:spAutoFit/>
              </a:bodyPr>
              <a:lstStyle/>
              <a:p>
                <a:endParaRPr lang="en-US"/>
              </a:p>
            </p:txBody>
          </p:sp>
          <p:sp>
            <p:nvSpPr>
              <p:cNvPr id="19132" name="Line 564"/>
              <p:cNvSpPr>
                <a:spLocks noChangeShapeType="1"/>
              </p:cNvSpPr>
              <p:nvPr/>
            </p:nvSpPr>
            <p:spPr bwMode="auto">
              <a:xfrm flipH="1">
                <a:off x="4533" y="3142"/>
                <a:ext cx="17" cy="5"/>
              </a:xfrm>
              <a:prstGeom prst="line">
                <a:avLst/>
              </a:prstGeom>
              <a:noFill/>
              <a:ln w="12700">
                <a:solidFill>
                  <a:srgbClr val="FF00FF"/>
                </a:solidFill>
                <a:round/>
                <a:headEnd/>
                <a:tailEnd/>
              </a:ln>
            </p:spPr>
            <p:txBody>
              <a:bodyPr wrap="none" lIns="90181" tIns="46761" rIns="90181" bIns="46761">
                <a:spAutoFit/>
              </a:bodyPr>
              <a:lstStyle/>
              <a:p>
                <a:endParaRPr lang="en-US"/>
              </a:p>
            </p:txBody>
          </p:sp>
          <p:sp>
            <p:nvSpPr>
              <p:cNvPr id="19133" name="Line 565"/>
              <p:cNvSpPr>
                <a:spLocks noChangeShapeType="1"/>
              </p:cNvSpPr>
              <p:nvPr/>
            </p:nvSpPr>
            <p:spPr bwMode="auto">
              <a:xfrm flipH="1">
                <a:off x="4525" y="3151"/>
                <a:ext cx="16" cy="0"/>
              </a:xfrm>
              <a:prstGeom prst="line">
                <a:avLst/>
              </a:prstGeom>
              <a:noFill/>
              <a:ln w="12700">
                <a:solidFill>
                  <a:srgbClr val="FF00FF"/>
                </a:solidFill>
                <a:round/>
                <a:headEnd/>
                <a:tailEnd/>
              </a:ln>
            </p:spPr>
            <p:txBody>
              <a:bodyPr wrap="none" lIns="90181" tIns="46761" rIns="90181" bIns="46761">
                <a:spAutoFit/>
              </a:bodyPr>
              <a:lstStyle/>
              <a:p>
                <a:endParaRPr lang="en-US"/>
              </a:p>
            </p:txBody>
          </p:sp>
          <p:sp>
            <p:nvSpPr>
              <p:cNvPr id="19134" name="Line 566"/>
              <p:cNvSpPr>
                <a:spLocks noChangeShapeType="1"/>
              </p:cNvSpPr>
              <p:nvPr/>
            </p:nvSpPr>
            <p:spPr bwMode="auto">
              <a:xfrm flipH="1">
                <a:off x="4517" y="3155"/>
                <a:ext cx="16" cy="5"/>
              </a:xfrm>
              <a:prstGeom prst="line">
                <a:avLst/>
              </a:prstGeom>
              <a:noFill/>
              <a:ln w="12700">
                <a:solidFill>
                  <a:srgbClr val="FF00FF"/>
                </a:solidFill>
                <a:round/>
                <a:headEnd/>
                <a:tailEnd/>
              </a:ln>
            </p:spPr>
            <p:txBody>
              <a:bodyPr wrap="none" lIns="90181" tIns="46761" rIns="90181" bIns="46761">
                <a:spAutoFit/>
              </a:bodyPr>
              <a:lstStyle/>
              <a:p>
                <a:endParaRPr lang="en-US"/>
              </a:p>
            </p:txBody>
          </p:sp>
          <p:sp>
            <p:nvSpPr>
              <p:cNvPr id="19135" name="Line 567"/>
              <p:cNvSpPr>
                <a:spLocks noChangeShapeType="1"/>
              </p:cNvSpPr>
              <p:nvPr/>
            </p:nvSpPr>
            <p:spPr bwMode="auto">
              <a:xfrm flipH="1" flipV="1">
                <a:off x="4508" y="3137"/>
                <a:ext cx="17" cy="31"/>
              </a:xfrm>
              <a:prstGeom prst="line">
                <a:avLst/>
              </a:prstGeom>
              <a:noFill/>
              <a:ln w="12700">
                <a:solidFill>
                  <a:srgbClr val="FF00FF"/>
                </a:solidFill>
                <a:round/>
                <a:headEnd/>
                <a:tailEnd/>
              </a:ln>
            </p:spPr>
            <p:txBody>
              <a:bodyPr wrap="none" lIns="90181" tIns="46761" rIns="90181" bIns="46761">
                <a:spAutoFit/>
              </a:bodyPr>
              <a:lstStyle/>
              <a:p>
                <a:endParaRPr lang="en-US"/>
              </a:p>
            </p:txBody>
          </p:sp>
          <p:sp>
            <p:nvSpPr>
              <p:cNvPr id="19136" name="Line 568"/>
              <p:cNvSpPr>
                <a:spLocks noChangeShapeType="1"/>
              </p:cNvSpPr>
              <p:nvPr/>
            </p:nvSpPr>
            <p:spPr bwMode="auto">
              <a:xfrm flipH="1">
                <a:off x="4498" y="3141"/>
                <a:ext cx="18" cy="1"/>
              </a:xfrm>
              <a:prstGeom prst="line">
                <a:avLst/>
              </a:prstGeom>
              <a:noFill/>
              <a:ln w="12700">
                <a:solidFill>
                  <a:srgbClr val="FF00FF"/>
                </a:solidFill>
                <a:round/>
                <a:headEnd/>
                <a:tailEnd/>
              </a:ln>
            </p:spPr>
            <p:txBody>
              <a:bodyPr wrap="none" lIns="90181" tIns="46761" rIns="90181" bIns="46761">
                <a:spAutoFit/>
              </a:bodyPr>
              <a:lstStyle/>
              <a:p>
                <a:endParaRPr lang="en-US"/>
              </a:p>
            </p:txBody>
          </p:sp>
          <p:sp>
            <p:nvSpPr>
              <p:cNvPr id="19137" name="Line 569"/>
              <p:cNvSpPr>
                <a:spLocks noChangeShapeType="1"/>
              </p:cNvSpPr>
              <p:nvPr/>
            </p:nvSpPr>
            <p:spPr bwMode="auto">
              <a:xfrm flipH="1">
                <a:off x="4490" y="3146"/>
                <a:ext cx="16" cy="15"/>
              </a:xfrm>
              <a:prstGeom prst="line">
                <a:avLst/>
              </a:prstGeom>
              <a:noFill/>
              <a:ln w="12700">
                <a:solidFill>
                  <a:srgbClr val="FF00FF"/>
                </a:solidFill>
                <a:round/>
                <a:headEnd/>
                <a:tailEnd/>
              </a:ln>
            </p:spPr>
            <p:txBody>
              <a:bodyPr wrap="none" lIns="90181" tIns="46761" rIns="90181" bIns="46761">
                <a:spAutoFit/>
              </a:bodyPr>
              <a:lstStyle/>
              <a:p>
                <a:endParaRPr lang="en-US"/>
              </a:p>
            </p:txBody>
          </p:sp>
          <p:sp>
            <p:nvSpPr>
              <p:cNvPr id="19138" name="Line 570"/>
              <p:cNvSpPr>
                <a:spLocks noChangeShapeType="1"/>
              </p:cNvSpPr>
              <p:nvPr/>
            </p:nvSpPr>
            <p:spPr bwMode="auto">
              <a:xfrm flipH="1" flipV="1">
                <a:off x="4481" y="3144"/>
                <a:ext cx="17" cy="25"/>
              </a:xfrm>
              <a:prstGeom prst="line">
                <a:avLst/>
              </a:prstGeom>
              <a:noFill/>
              <a:ln w="12700">
                <a:solidFill>
                  <a:srgbClr val="FF00FF"/>
                </a:solidFill>
                <a:round/>
                <a:headEnd/>
                <a:tailEnd/>
              </a:ln>
            </p:spPr>
            <p:txBody>
              <a:bodyPr wrap="none" lIns="90181" tIns="46761" rIns="90181" bIns="46761">
                <a:spAutoFit/>
              </a:bodyPr>
              <a:lstStyle/>
              <a:p>
                <a:endParaRPr lang="en-US"/>
              </a:p>
            </p:txBody>
          </p:sp>
          <p:sp>
            <p:nvSpPr>
              <p:cNvPr id="19139" name="Line 571"/>
              <p:cNvSpPr>
                <a:spLocks noChangeShapeType="1"/>
              </p:cNvSpPr>
              <p:nvPr/>
            </p:nvSpPr>
            <p:spPr bwMode="auto">
              <a:xfrm flipH="1">
                <a:off x="4473" y="3148"/>
                <a:ext cx="16" cy="0"/>
              </a:xfrm>
              <a:prstGeom prst="line">
                <a:avLst/>
              </a:prstGeom>
              <a:noFill/>
              <a:ln w="12700">
                <a:solidFill>
                  <a:srgbClr val="FF00FF"/>
                </a:solidFill>
                <a:round/>
                <a:headEnd/>
                <a:tailEnd/>
              </a:ln>
            </p:spPr>
            <p:txBody>
              <a:bodyPr wrap="none" lIns="90181" tIns="46761" rIns="90181" bIns="46761">
                <a:spAutoFit/>
              </a:bodyPr>
              <a:lstStyle/>
              <a:p>
                <a:endParaRPr lang="en-US"/>
              </a:p>
            </p:txBody>
          </p:sp>
          <p:sp>
            <p:nvSpPr>
              <p:cNvPr id="19140" name="Line 572"/>
              <p:cNvSpPr>
                <a:spLocks noChangeShapeType="1"/>
              </p:cNvSpPr>
              <p:nvPr/>
            </p:nvSpPr>
            <p:spPr bwMode="auto">
              <a:xfrm flipH="1">
                <a:off x="4465" y="3148"/>
                <a:ext cx="16" cy="0"/>
              </a:xfrm>
              <a:prstGeom prst="line">
                <a:avLst/>
              </a:prstGeom>
              <a:noFill/>
              <a:ln w="12700">
                <a:solidFill>
                  <a:srgbClr val="FF00FF"/>
                </a:solidFill>
                <a:round/>
                <a:headEnd/>
                <a:tailEnd/>
              </a:ln>
            </p:spPr>
            <p:txBody>
              <a:bodyPr wrap="none" lIns="90181" tIns="46761" rIns="90181" bIns="46761">
                <a:spAutoFit/>
              </a:bodyPr>
              <a:lstStyle/>
              <a:p>
                <a:endParaRPr lang="en-US"/>
              </a:p>
            </p:txBody>
          </p:sp>
          <p:sp>
            <p:nvSpPr>
              <p:cNvPr id="19141" name="Line 573"/>
              <p:cNvSpPr>
                <a:spLocks noChangeShapeType="1"/>
              </p:cNvSpPr>
              <p:nvPr/>
            </p:nvSpPr>
            <p:spPr bwMode="auto">
              <a:xfrm flipH="1">
                <a:off x="4455" y="3152"/>
                <a:ext cx="18" cy="11"/>
              </a:xfrm>
              <a:prstGeom prst="line">
                <a:avLst/>
              </a:prstGeom>
              <a:noFill/>
              <a:ln w="12700">
                <a:solidFill>
                  <a:srgbClr val="FF00FF"/>
                </a:solidFill>
                <a:round/>
                <a:headEnd/>
                <a:tailEnd/>
              </a:ln>
            </p:spPr>
            <p:txBody>
              <a:bodyPr wrap="none" lIns="90181" tIns="46761" rIns="90181" bIns="46761">
                <a:spAutoFit/>
              </a:bodyPr>
              <a:lstStyle/>
              <a:p>
                <a:endParaRPr lang="en-US"/>
              </a:p>
            </p:txBody>
          </p:sp>
          <p:sp>
            <p:nvSpPr>
              <p:cNvPr id="19142" name="Line 574"/>
              <p:cNvSpPr>
                <a:spLocks noChangeShapeType="1"/>
              </p:cNvSpPr>
              <p:nvPr/>
            </p:nvSpPr>
            <p:spPr bwMode="auto">
              <a:xfrm flipH="1" flipV="1">
                <a:off x="4447" y="3153"/>
                <a:ext cx="16" cy="18"/>
              </a:xfrm>
              <a:prstGeom prst="line">
                <a:avLst/>
              </a:prstGeom>
              <a:noFill/>
              <a:ln w="12700">
                <a:solidFill>
                  <a:srgbClr val="FF00FF"/>
                </a:solidFill>
                <a:round/>
                <a:headEnd/>
                <a:tailEnd/>
              </a:ln>
            </p:spPr>
            <p:txBody>
              <a:bodyPr wrap="none" lIns="90181" tIns="46761" rIns="90181" bIns="46761">
                <a:spAutoFit/>
              </a:bodyPr>
              <a:lstStyle/>
              <a:p>
                <a:endParaRPr lang="en-US"/>
              </a:p>
            </p:txBody>
          </p:sp>
          <p:sp>
            <p:nvSpPr>
              <p:cNvPr id="19143" name="Line 575"/>
              <p:cNvSpPr>
                <a:spLocks noChangeShapeType="1"/>
              </p:cNvSpPr>
              <p:nvPr/>
            </p:nvSpPr>
            <p:spPr bwMode="auto">
              <a:xfrm flipH="1" flipV="1">
                <a:off x="4439" y="3152"/>
                <a:ext cx="16" cy="9"/>
              </a:xfrm>
              <a:prstGeom prst="line">
                <a:avLst/>
              </a:prstGeom>
              <a:noFill/>
              <a:ln w="12700">
                <a:solidFill>
                  <a:srgbClr val="FF00FF"/>
                </a:solidFill>
                <a:round/>
                <a:headEnd/>
                <a:tailEnd/>
              </a:ln>
            </p:spPr>
            <p:txBody>
              <a:bodyPr wrap="none" lIns="90181" tIns="46761" rIns="90181" bIns="46761">
                <a:spAutoFit/>
              </a:bodyPr>
              <a:lstStyle/>
              <a:p>
                <a:endParaRPr lang="en-US"/>
              </a:p>
            </p:txBody>
          </p:sp>
          <p:sp>
            <p:nvSpPr>
              <p:cNvPr id="19144" name="Line 576"/>
              <p:cNvSpPr>
                <a:spLocks noChangeShapeType="1"/>
              </p:cNvSpPr>
              <p:nvPr/>
            </p:nvSpPr>
            <p:spPr bwMode="auto">
              <a:xfrm flipH="1" flipV="1">
                <a:off x="4429" y="3141"/>
                <a:ext cx="18" cy="19"/>
              </a:xfrm>
              <a:prstGeom prst="line">
                <a:avLst/>
              </a:prstGeom>
              <a:noFill/>
              <a:ln w="12700">
                <a:solidFill>
                  <a:srgbClr val="FF00FF"/>
                </a:solidFill>
                <a:round/>
                <a:headEnd/>
                <a:tailEnd/>
              </a:ln>
            </p:spPr>
            <p:txBody>
              <a:bodyPr wrap="none" lIns="90181" tIns="46761" rIns="90181" bIns="46761">
                <a:spAutoFit/>
              </a:bodyPr>
              <a:lstStyle/>
              <a:p>
                <a:endParaRPr lang="en-US"/>
              </a:p>
            </p:txBody>
          </p:sp>
          <p:sp>
            <p:nvSpPr>
              <p:cNvPr id="19145" name="Line 577"/>
              <p:cNvSpPr>
                <a:spLocks noChangeShapeType="1"/>
              </p:cNvSpPr>
              <p:nvPr/>
            </p:nvSpPr>
            <p:spPr bwMode="auto">
              <a:xfrm flipH="1" flipV="1">
                <a:off x="4421" y="3138"/>
                <a:ext cx="16" cy="11"/>
              </a:xfrm>
              <a:prstGeom prst="line">
                <a:avLst/>
              </a:prstGeom>
              <a:noFill/>
              <a:ln w="12700">
                <a:solidFill>
                  <a:srgbClr val="FF00FF"/>
                </a:solidFill>
                <a:round/>
                <a:headEnd/>
                <a:tailEnd/>
              </a:ln>
            </p:spPr>
            <p:txBody>
              <a:bodyPr wrap="none" lIns="90181" tIns="46761" rIns="90181" bIns="46761">
                <a:spAutoFit/>
              </a:bodyPr>
              <a:lstStyle/>
              <a:p>
                <a:endParaRPr lang="en-US"/>
              </a:p>
            </p:txBody>
          </p:sp>
          <p:sp>
            <p:nvSpPr>
              <p:cNvPr id="19146" name="Line 578"/>
              <p:cNvSpPr>
                <a:spLocks noChangeShapeType="1"/>
              </p:cNvSpPr>
              <p:nvPr/>
            </p:nvSpPr>
            <p:spPr bwMode="auto">
              <a:xfrm flipH="1">
                <a:off x="4412" y="3146"/>
                <a:ext cx="17" cy="7"/>
              </a:xfrm>
              <a:prstGeom prst="line">
                <a:avLst/>
              </a:prstGeom>
              <a:noFill/>
              <a:ln w="12700">
                <a:solidFill>
                  <a:srgbClr val="FF00FF"/>
                </a:solidFill>
                <a:round/>
                <a:headEnd/>
                <a:tailEnd/>
              </a:ln>
            </p:spPr>
            <p:txBody>
              <a:bodyPr wrap="none" lIns="90181" tIns="46761" rIns="90181" bIns="46761">
                <a:spAutoFit/>
              </a:bodyPr>
              <a:lstStyle/>
              <a:p>
                <a:endParaRPr lang="en-US"/>
              </a:p>
            </p:txBody>
          </p:sp>
          <p:sp>
            <p:nvSpPr>
              <p:cNvPr id="19147" name="Line 579"/>
              <p:cNvSpPr>
                <a:spLocks noChangeShapeType="1"/>
              </p:cNvSpPr>
              <p:nvPr/>
            </p:nvSpPr>
            <p:spPr bwMode="auto">
              <a:xfrm flipH="1" flipV="1">
                <a:off x="4329" y="3129"/>
                <a:ext cx="91" cy="32"/>
              </a:xfrm>
              <a:prstGeom prst="line">
                <a:avLst/>
              </a:prstGeom>
              <a:noFill/>
              <a:ln w="12700">
                <a:solidFill>
                  <a:srgbClr val="FF00FF"/>
                </a:solidFill>
                <a:round/>
                <a:headEnd/>
                <a:tailEnd/>
              </a:ln>
            </p:spPr>
            <p:txBody>
              <a:bodyPr wrap="none" lIns="90181" tIns="46761" rIns="90181" bIns="46761">
                <a:spAutoFit/>
              </a:bodyPr>
              <a:lstStyle/>
              <a:p>
                <a:endParaRPr lang="en-US"/>
              </a:p>
            </p:txBody>
          </p:sp>
          <p:sp>
            <p:nvSpPr>
              <p:cNvPr id="19148" name="Line 580"/>
              <p:cNvSpPr>
                <a:spLocks noChangeShapeType="1"/>
              </p:cNvSpPr>
              <p:nvPr/>
            </p:nvSpPr>
            <p:spPr bwMode="auto">
              <a:xfrm flipH="1">
                <a:off x="4306" y="3137"/>
                <a:ext cx="31" cy="16"/>
              </a:xfrm>
              <a:prstGeom prst="line">
                <a:avLst/>
              </a:prstGeom>
              <a:noFill/>
              <a:ln w="12700">
                <a:solidFill>
                  <a:srgbClr val="FF00FF"/>
                </a:solidFill>
                <a:round/>
                <a:headEnd/>
                <a:tailEnd/>
              </a:ln>
            </p:spPr>
            <p:txBody>
              <a:bodyPr wrap="none" lIns="90181" tIns="46761" rIns="90181" bIns="46761">
                <a:spAutoFit/>
              </a:bodyPr>
              <a:lstStyle/>
              <a:p>
                <a:endParaRPr lang="en-US"/>
              </a:p>
            </p:txBody>
          </p:sp>
          <p:sp>
            <p:nvSpPr>
              <p:cNvPr id="19149" name="Line 581"/>
              <p:cNvSpPr>
                <a:spLocks noChangeShapeType="1"/>
              </p:cNvSpPr>
              <p:nvPr/>
            </p:nvSpPr>
            <p:spPr bwMode="auto">
              <a:xfrm flipH="1" flipV="1">
                <a:off x="4284" y="3147"/>
                <a:ext cx="30" cy="14"/>
              </a:xfrm>
              <a:prstGeom prst="line">
                <a:avLst/>
              </a:prstGeom>
              <a:noFill/>
              <a:ln w="12700">
                <a:solidFill>
                  <a:srgbClr val="FF00FF"/>
                </a:solidFill>
                <a:round/>
                <a:headEnd/>
                <a:tailEnd/>
              </a:ln>
            </p:spPr>
            <p:txBody>
              <a:bodyPr wrap="none" lIns="90181" tIns="46761" rIns="90181" bIns="46761">
                <a:spAutoFit/>
              </a:bodyPr>
              <a:lstStyle/>
              <a:p>
                <a:endParaRPr lang="en-US"/>
              </a:p>
            </p:txBody>
          </p:sp>
          <p:sp>
            <p:nvSpPr>
              <p:cNvPr id="19150" name="Line 582"/>
              <p:cNvSpPr>
                <a:spLocks noChangeShapeType="1"/>
              </p:cNvSpPr>
              <p:nvPr/>
            </p:nvSpPr>
            <p:spPr bwMode="auto">
              <a:xfrm flipH="1">
                <a:off x="4263" y="3151"/>
                <a:ext cx="29" cy="0"/>
              </a:xfrm>
              <a:prstGeom prst="line">
                <a:avLst/>
              </a:prstGeom>
              <a:noFill/>
              <a:ln w="12700">
                <a:solidFill>
                  <a:srgbClr val="FF00FF"/>
                </a:solidFill>
                <a:round/>
                <a:headEnd/>
                <a:tailEnd/>
              </a:ln>
            </p:spPr>
            <p:txBody>
              <a:bodyPr wrap="none" lIns="90181" tIns="46761" rIns="90181" bIns="46761">
                <a:spAutoFit/>
              </a:bodyPr>
              <a:lstStyle/>
              <a:p>
                <a:endParaRPr lang="en-US"/>
              </a:p>
            </p:txBody>
          </p:sp>
          <p:sp>
            <p:nvSpPr>
              <p:cNvPr id="19151" name="Line 583"/>
              <p:cNvSpPr>
                <a:spLocks noChangeShapeType="1"/>
              </p:cNvSpPr>
              <p:nvPr/>
            </p:nvSpPr>
            <p:spPr bwMode="auto">
              <a:xfrm flipH="1" flipV="1">
                <a:off x="4241" y="3144"/>
                <a:ext cx="30" cy="11"/>
              </a:xfrm>
              <a:prstGeom prst="line">
                <a:avLst/>
              </a:prstGeom>
              <a:noFill/>
              <a:ln w="12700">
                <a:solidFill>
                  <a:srgbClr val="FF00FF"/>
                </a:solidFill>
                <a:round/>
                <a:headEnd/>
                <a:tailEnd/>
              </a:ln>
            </p:spPr>
            <p:txBody>
              <a:bodyPr wrap="none" lIns="90181" tIns="46761" rIns="90181" bIns="46761">
                <a:spAutoFit/>
              </a:bodyPr>
              <a:lstStyle/>
              <a:p>
                <a:endParaRPr lang="en-US"/>
              </a:p>
            </p:txBody>
          </p:sp>
          <p:sp>
            <p:nvSpPr>
              <p:cNvPr id="19152" name="Line 584"/>
              <p:cNvSpPr>
                <a:spLocks noChangeShapeType="1"/>
              </p:cNvSpPr>
              <p:nvPr/>
            </p:nvSpPr>
            <p:spPr bwMode="auto">
              <a:xfrm flipH="1">
                <a:off x="5145" y="3062"/>
                <a:ext cx="18" cy="15"/>
              </a:xfrm>
              <a:prstGeom prst="line">
                <a:avLst/>
              </a:prstGeom>
              <a:noFill/>
              <a:ln w="12700">
                <a:solidFill>
                  <a:srgbClr val="00FFFF"/>
                </a:solidFill>
                <a:round/>
                <a:headEnd/>
                <a:tailEnd/>
              </a:ln>
            </p:spPr>
            <p:txBody>
              <a:bodyPr wrap="none" lIns="90181" tIns="46761" rIns="90181" bIns="46761">
                <a:spAutoFit/>
              </a:bodyPr>
              <a:lstStyle/>
              <a:p>
                <a:endParaRPr lang="en-US"/>
              </a:p>
            </p:txBody>
          </p:sp>
          <p:sp>
            <p:nvSpPr>
              <p:cNvPr id="19153" name="Line 585"/>
              <p:cNvSpPr>
                <a:spLocks noChangeShapeType="1"/>
              </p:cNvSpPr>
              <p:nvPr/>
            </p:nvSpPr>
            <p:spPr bwMode="auto">
              <a:xfrm flipH="1" flipV="1">
                <a:off x="5137" y="3059"/>
                <a:ext cx="16" cy="26"/>
              </a:xfrm>
              <a:prstGeom prst="line">
                <a:avLst/>
              </a:prstGeom>
              <a:noFill/>
              <a:ln w="12700">
                <a:solidFill>
                  <a:srgbClr val="00FFFF"/>
                </a:solidFill>
                <a:round/>
                <a:headEnd/>
                <a:tailEnd/>
              </a:ln>
            </p:spPr>
            <p:txBody>
              <a:bodyPr wrap="none" lIns="90181" tIns="46761" rIns="90181" bIns="46761">
                <a:spAutoFit/>
              </a:bodyPr>
              <a:lstStyle/>
              <a:p>
                <a:endParaRPr lang="en-US"/>
              </a:p>
            </p:txBody>
          </p:sp>
          <p:sp>
            <p:nvSpPr>
              <p:cNvPr id="19154" name="Line 586"/>
              <p:cNvSpPr>
                <a:spLocks noChangeShapeType="1"/>
              </p:cNvSpPr>
              <p:nvPr/>
            </p:nvSpPr>
            <p:spPr bwMode="auto">
              <a:xfrm flipH="1">
                <a:off x="5128" y="3067"/>
                <a:ext cx="17" cy="0"/>
              </a:xfrm>
              <a:prstGeom prst="line">
                <a:avLst/>
              </a:prstGeom>
              <a:noFill/>
              <a:ln w="12700">
                <a:solidFill>
                  <a:srgbClr val="00FFFF"/>
                </a:solidFill>
                <a:round/>
                <a:headEnd/>
                <a:tailEnd/>
              </a:ln>
            </p:spPr>
            <p:txBody>
              <a:bodyPr wrap="none" lIns="90181" tIns="46761" rIns="90181" bIns="46761">
                <a:spAutoFit/>
              </a:bodyPr>
              <a:lstStyle/>
              <a:p>
                <a:endParaRPr lang="en-US"/>
              </a:p>
            </p:txBody>
          </p:sp>
          <p:sp>
            <p:nvSpPr>
              <p:cNvPr id="19155" name="Line 587"/>
              <p:cNvSpPr>
                <a:spLocks noChangeShapeType="1"/>
              </p:cNvSpPr>
              <p:nvPr/>
            </p:nvSpPr>
            <p:spPr bwMode="auto">
              <a:xfrm flipH="1">
                <a:off x="5119" y="3071"/>
                <a:ext cx="17" cy="7"/>
              </a:xfrm>
              <a:prstGeom prst="line">
                <a:avLst/>
              </a:prstGeom>
              <a:noFill/>
              <a:ln w="12700">
                <a:solidFill>
                  <a:srgbClr val="00FFFF"/>
                </a:solidFill>
                <a:round/>
                <a:headEnd/>
                <a:tailEnd/>
              </a:ln>
            </p:spPr>
            <p:txBody>
              <a:bodyPr wrap="none" lIns="90181" tIns="46761" rIns="90181" bIns="46761">
                <a:spAutoFit/>
              </a:bodyPr>
              <a:lstStyle/>
              <a:p>
                <a:endParaRPr lang="en-US"/>
              </a:p>
            </p:txBody>
          </p:sp>
          <p:sp>
            <p:nvSpPr>
              <p:cNvPr id="19156" name="Line 588"/>
              <p:cNvSpPr>
                <a:spLocks noChangeShapeType="1"/>
              </p:cNvSpPr>
              <p:nvPr/>
            </p:nvSpPr>
            <p:spPr bwMode="auto">
              <a:xfrm flipH="1" flipV="1">
                <a:off x="5110" y="3067"/>
                <a:ext cx="17" cy="15"/>
              </a:xfrm>
              <a:prstGeom prst="line">
                <a:avLst/>
              </a:prstGeom>
              <a:noFill/>
              <a:ln w="12700">
                <a:solidFill>
                  <a:srgbClr val="00FFFF"/>
                </a:solidFill>
                <a:round/>
                <a:headEnd/>
                <a:tailEnd/>
              </a:ln>
            </p:spPr>
            <p:txBody>
              <a:bodyPr wrap="none" lIns="90181" tIns="46761" rIns="90181" bIns="46761">
                <a:spAutoFit/>
              </a:bodyPr>
              <a:lstStyle/>
              <a:p>
                <a:endParaRPr lang="en-US"/>
              </a:p>
            </p:txBody>
          </p:sp>
          <p:sp>
            <p:nvSpPr>
              <p:cNvPr id="19157" name="Line 589"/>
              <p:cNvSpPr>
                <a:spLocks noChangeShapeType="1"/>
              </p:cNvSpPr>
              <p:nvPr/>
            </p:nvSpPr>
            <p:spPr bwMode="auto">
              <a:xfrm flipH="1" flipV="1">
                <a:off x="5102" y="3056"/>
                <a:ext cx="16" cy="19"/>
              </a:xfrm>
              <a:prstGeom prst="line">
                <a:avLst/>
              </a:prstGeom>
              <a:noFill/>
              <a:ln w="12700">
                <a:solidFill>
                  <a:srgbClr val="00FFFF"/>
                </a:solidFill>
                <a:round/>
                <a:headEnd/>
                <a:tailEnd/>
              </a:ln>
            </p:spPr>
            <p:txBody>
              <a:bodyPr wrap="none" lIns="90181" tIns="46761" rIns="90181" bIns="46761">
                <a:spAutoFit/>
              </a:bodyPr>
              <a:lstStyle/>
              <a:p>
                <a:endParaRPr lang="en-US"/>
              </a:p>
            </p:txBody>
          </p:sp>
          <p:sp>
            <p:nvSpPr>
              <p:cNvPr id="19158" name="Line 590"/>
              <p:cNvSpPr>
                <a:spLocks noChangeShapeType="1"/>
              </p:cNvSpPr>
              <p:nvPr/>
            </p:nvSpPr>
            <p:spPr bwMode="auto">
              <a:xfrm flipH="1">
                <a:off x="5093" y="3064"/>
                <a:ext cx="17" cy="6"/>
              </a:xfrm>
              <a:prstGeom prst="line">
                <a:avLst/>
              </a:prstGeom>
              <a:noFill/>
              <a:ln w="12700">
                <a:solidFill>
                  <a:srgbClr val="00FFFF"/>
                </a:solidFill>
                <a:round/>
                <a:headEnd/>
                <a:tailEnd/>
              </a:ln>
            </p:spPr>
            <p:txBody>
              <a:bodyPr wrap="none" lIns="90181" tIns="46761" rIns="90181" bIns="46761">
                <a:spAutoFit/>
              </a:bodyPr>
              <a:lstStyle/>
              <a:p>
                <a:endParaRPr lang="en-US"/>
              </a:p>
            </p:txBody>
          </p:sp>
          <p:sp>
            <p:nvSpPr>
              <p:cNvPr id="19159" name="Line 591"/>
              <p:cNvSpPr>
                <a:spLocks noChangeShapeType="1"/>
              </p:cNvSpPr>
              <p:nvPr/>
            </p:nvSpPr>
            <p:spPr bwMode="auto">
              <a:xfrm flipH="1" flipV="1">
                <a:off x="5085" y="3061"/>
                <a:ext cx="16" cy="17"/>
              </a:xfrm>
              <a:prstGeom prst="line">
                <a:avLst/>
              </a:prstGeom>
              <a:noFill/>
              <a:ln w="12700">
                <a:solidFill>
                  <a:srgbClr val="00FFFF"/>
                </a:solidFill>
                <a:round/>
                <a:headEnd/>
                <a:tailEnd/>
              </a:ln>
            </p:spPr>
            <p:txBody>
              <a:bodyPr wrap="none" lIns="90181" tIns="46761" rIns="90181" bIns="46761">
                <a:spAutoFit/>
              </a:bodyPr>
              <a:lstStyle/>
              <a:p>
                <a:endParaRPr lang="en-US"/>
              </a:p>
            </p:txBody>
          </p:sp>
          <p:sp>
            <p:nvSpPr>
              <p:cNvPr id="19160" name="Line 592"/>
              <p:cNvSpPr>
                <a:spLocks noChangeShapeType="1"/>
              </p:cNvSpPr>
              <p:nvPr/>
            </p:nvSpPr>
            <p:spPr bwMode="auto">
              <a:xfrm flipH="1" flipV="1">
                <a:off x="5075" y="3051"/>
                <a:ext cx="18" cy="18"/>
              </a:xfrm>
              <a:prstGeom prst="line">
                <a:avLst/>
              </a:prstGeom>
              <a:noFill/>
              <a:ln w="12700">
                <a:solidFill>
                  <a:srgbClr val="00FFFF"/>
                </a:solidFill>
                <a:round/>
                <a:headEnd/>
                <a:tailEnd/>
              </a:ln>
            </p:spPr>
            <p:txBody>
              <a:bodyPr wrap="none" lIns="90181" tIns="46761" rIns="90181" bIns="46761">
                <a:spAutoFit/>
              </a:bodyPr>
              <a:lstStyle/>
              <a:p>
                <a:endParaRPr lang="en-US"/>
              </a:p>
            </p:txBody>
          </p:sp>
          <p:sp>
            <p:nvSpPr>
              <p:cNvPr id="19161" name="Line 593"/>
              <p:cNvSpPr>
                <a:spLocks noChangeShapeType="1"/>
              </p:cNvSpPr>
              <p:nvPr/>
            </p:nvSpPr>
            <p:spPr bwMode="auto">
              <a:xfrm flipH="1">
                <a:off x="5067" y="3059"/>
                <a:ext cx="16" cy="34"/>
              </a:xfrm>
              <a:prstGeom prst="line">
                <a:avLst/>
              </a:prstGeom>
              <a:noFill/>
              <a:ln w="12700">
                <a:solidFill>
                  <a:srgbClr val="00FFFF"/>
                </a:solidFill>
                <a:round/>
                <a:headEnd/>
                <a:tailEnd/>
              </a:ln>
            </p:spPr>
            <p:txBody>
              <a:bodyPr wrap="none" lIns="90181" tIns="46761" rIns="90181" bIns="46761">
                <a:spAutoFit/>
              </a:bodyPr>
              <a:lstStyle/>
              <a:p>
                <a:endParaRPr lang="en-US"/>
              </a:p>
            </p:txBody>
          </p:sp>
          <p:sp>
            <p:nvSpPr>
              <p:cNvPr id="19162" name="Line 594"/>
              <p:cNvSpPr>
                <a:spLocks noChangeShapeType="1"/>
              </p:cNvSpPr>
              <p:nvPr/>
            </p:nvSpPr>
            <p:spPr bwMode="auto">
              <a:xfrm flipH="1" flipV="1">
                <a:off x="5058" y="3061"/>
                <a:ext cx="17" cy="40"/>
              </a:xfrm>
              <a:prstGeom prst="line">
                <a:avLst/>
              </a:prstGeom>
              <a:noFill/>
              <a:ln w="12700">
                <a:solidFill>
                  <a:srgbClr val="00FFFF"/>
                </a:solidFill>
                <a:round/>
                <a:headEnd/>
                <a:tailEnd/>
              </a:ln>
            </p:spPr>
            <p:txBody>
              <a:bodyPr wrap="none" lIns="90181" tIns="46761" rIns="90181" bIns="46761">
                <a:spAutoFit/>
              </a:bodyPr>
              <a:lstStyle/>
              <a:p>
                <a:endParaRPr lang="en-US"/>
              </a:p>
            </p:txBody>
          </p:sp>
          <p:sp>
            <p:nvSpPr>
              <p:cNvPr id="19163" name="Line 595"/>
              <p:cNvSpPr>
                <a:spLocks noChangeShapeType="1"/>
              </p:cNvSpPr>
              <p:nvPr/>
            </p:nvSpPr>
            <p:spPr bwMode="auto">
              <a:xfrm flipH="1" flipV="1">
                <a:off x="5049" y="3059"/>
                <a:ext cx="17" cy="10"/>
              </a:xfrm>
              <a:prstGeom prst="line">
                <a:avLst/>
              </a:prstGeom>
              <a:noFill/>
              <a:ln w="12700">
                <a:solidFill>
                  <a:srgbClr val="00FFFF"/>
                </a:solidFill>
                <a:round/>
                <a:headEnd/>
                <a:tailEnd/>
              </a:ln>
            </p:spPr>
            <p:txBody>
              <a:bodyPr wrap="none" lIns="90181" tIns="46761" rIns="90181" bIns="46761">
                <a:spAutoFit/>
              </a:bodyPr>
              <a:lstStyle/>
              <a:p>
                <a:endParaRPr lang="en-US"/>
              </a:p>
            </p:txBody>
          </p:sp>
          <p:sp>
            <p:nvSpPr>
              <p:cNvPr id="19164" name="Line 596"/>
              <p:cNvSpPr>
                <a:spLocks noChangeShapeType="1"/>
              </p:cNvSpPr>
              <p:nvPr/>
            </p:nvSpPr>
            <p:spPr bwMode="auto">
              <a:xfrm flipH="1">
                <a:off x="5041" y="3063"/>
                <a:ext cx="16" cy="5"/>
              </a:xfrm>
              <a:prstGeom prst="line">
                <a:avLst/>
              </a:prstGeom>
              <a:noFill/>
              <a:ln w="12700">
                <a:solidFill>
                  <a:srgbClr val="00FFFF"/>
                </a:solidFill>
                <a:round/>
                <a:headEnd/>
                <a:tailEnd/>
              </a:ln>
            </p:spPr>
            <p:txBody>
              <a:bodyPr wrap="none" lIns="90181" tIns="46761" rIns="90181" bIns="46761">
                <a:spAutoFit/>
              </a:bodyPr>
              <a:lstStyle/>
              <a:p>
                <a:endParaRPr lang="en-US"/>
              </a:p>
            </p:txBody>
          </p:sp>
          <p:sp>
            <p:nvSpPr>
              <p:cNvPr id="19165" name="Line 597"/>
              <p:cNvSpPr>
                <a:spLocks noChangeShapeType="1"/>
              </p:cNvSpPr>
              <p:nvPr/>
            </p:nvSpPr>
            <p:spPr bwMode="auto">
              <a:xfrm flipH="1">
                <a:off x="5032" y="3068"/>
                <a:ext cx="17" cy="6"/>
              </a:xfrm>
              <a:prstGeom prst="line">
                <a:avLst/>
              </a:prstGeom>
              <a:noFill/>
              <a:ln w="12700">
                <a:solidFill>
                  <a:srgbClr val="00FFFF"/>
                </a:solidFill>
                <a:round/>
                <a:headEnd/>
                <a:tailEnd/>
              </a:ln>
            </p:spPr>
            <p:txBody>
              <a:bodyPr wrap="none" lIns="90181" tIns="46761" rIns="90181" bIns="46761">
                <a:spAutoFit/>
              </a:bodyPr>
              <a:lstStyle/>
              <a:p>
                <a:endParaRPr lang="en-US"/>
              </a:p>
            </p:txBody>
          </p:sp>
          <p:sp>
            <p:nvSpPr>
              <p:cNvPr id="19166" name="Line 598"/>
              <p:cNvSpPr>
                <a:spLocks noChangeShapeType="1"/>
              </p:cNvSpPr>
              <p:nvPr/>
            </p:nvSpPr>
            <p:spPr bwMode="auto">
              <a:xfrm flipH="1">
                <a:off x="5024" y="3074"/>
                <a:ext cx="16" cy="5"/>
              </a:xfrm>
              <a:prstGeom prst="line">
                <a:avLst/>
              </a:prstGeom>
              <a:noFill/>
              <a:ln w="12700">
                <a:solidFill>
                  <a:srgbClr val="00FFFF"/>
                </a:solidFill>
                <a:round/>
                <a:headEnd/>
                <a:tailEnd/>
              </a:ln>
            </p:spPr>
            <p:txBody>
              <a:bodyPr wrap="none" lIns="90181" tIns="46761" rIns="90181" bIns="46761">
                <a:spAutoFit/>
              </a:bodyPr>
              <a:lstStyle/>
              <a:p>
                <a:endParaRPr lang="en-US"/>
              </a:p>
            </p:txBody>
          </p:sp>
          <p:sp>
            <p:nvSpPr>
              <p:cNvPr id="19167" name="Line 599"/>
              <p:cNvSpPr>
                <a:spLocks noChangeShapeType="1"/>
              </p:cNvSpPr>
              <p:nvPr/>
            </p:nvSpPr>
            <p:spPr bwMode="auto">
              <a:xfrm flipH="1">
                <a:off x="5015" y="3079"/>
                <a:ext cx="17" cy="0"/>
              </a:xfrm>
              <a:prstGeom prst="line">
                <a:avLst/>
              </a:prstGeom>
              <a:noFill/>
              <a:ln w="12700">
                <a:solidFill>
                  <a:srgbClr val="00FFFF"/>
                </a:solidFill>
                <a:round/>
                <a:headEnd/>
                <a:tailEnd/>
              </a:ln>
            </p:spPr>
            <p:txBody>
              <a:bodyPr wrap="none" lIns="90181" tIns="46761" rIns="90181" bIns="46761">
                <a:spAutoFit/>
              </a:bodyPr>
              <a:lstStyle/>
              <a:p>
                <a:endParaRPr lang="en-US"/>
              </a:p>
            </p:txBody>
          </p:sp>
          <p:sp>
            <p:nvSpPr>
              <p:cNvPr id="19168" name="Line 600"/>
              <p:cNvSpPr>
                <a:spLocks noChangeShapeType="1"/>
              </p:cNvSpPr>
              <p:nvPr/>
            </p:nvSpPr>
            <p:spPr bwMode="auto">
              <a:xfrm flipH="1" flipV="1">
                <a:off x="5006" y="3074"/>
                <a:ext cx="17" cy="9"/>
              </a:xfrm>
              <a:prstGeom prst="line">
                <a:avLst/>
              </a:prstGeom>
              <a:noFill/>
              <a:ln w="12700">
                <a:solidFill>
                  <a:srgbClr val="00FFFF"/>
                </a:solidFill>
                <a:round/>
                <a:headEnd/>
                <a:tailEnd/>
              </a:ln>
            </p:spPr>
            <p:txBody>
              <a:bodyPr wrap="none" lIns="90181" tIns="46761" rIns="90181" bIns="46761">
                <a:spAutoFit/>
              </a:bodyPr>
              <a:lstStyle/>
              <a:p>
                <a:endParaRPr lang="en-US"/>
              </a:p>
            </p:txBody>
          </p:sp>
          <p:sp>
            <p:nvSpPr>
              <p:cNvPr id="19169" name="Line 601"/>
              <p:cNvSpPr>
                <a:spLocks noChangeShapeType="1"/>
              </p:cNvSpPr>
              <p:nvPr/>
            </p:nvSpPr>
            <p:spPr bwMode="auto">
              <a:xfrm flipH="1">
                <a:off x="4997" y="3078"/>
                <a:ext cx="17" cy="6"/>
              </a:xfrm>
              <a:prstGeom prst="line">
                <a:avLst/>
              </a:prstGeom>
              <a:noFill/>
              <a:ln w="12700">
                <a:solidFill>
                  <a:srgbClr val="00FFFF"/>
                </a:solidFill>
                <a:round/>
                <a:headEnd/>
                <a:tailEnd/>
              </a:ln>
            </p:spPr>
            <p:txBody>
              <a:bodyPr wrap="none" lIns="90181" tIns="46761" rIns="90181" bIns="46761">
                <a:spAutoFit/>
              </a:bodyPr>
              <a:lstStyle/>
              <a:p>
                <a:endParaRPr lang="en-US"/>
              </a:p>
            </p:txBody>
          </p:sp>
          <p:sp>
            <p:nvSpPr>
              <p:cNvPr id="19170" name="Line 602"/>
              <p:cNvSpPr>
                <a:spLocks noChangeShapeType="1"/>
              </p:cNvSpPr>
              <p:nvPr/>
            </p:nvSpPr>
            <p:spPr bwMode="auto">
              <a:xfrm flipH="1">
                <a:off x="4989" y="3084"/>
                <a:ext cx="16" cy="5"/>
              </a:xfrm>
              <a:prstGeom prst="line">
                <a:avLst/>
              </a:prstGeom>
              <a:noFill/>
              <a:ln w="12700">
                <a:solidFill>
                  <a:srgbClr val="00FFFF"/>
                </a:solidFill>
                <a:round/>
                <a:headEnd/>
                <a:tailEnd/>
              </a:ln>
            </p:spPr>
            <p:txBody>
              <a:bodyPr wrap="none" lIns="90181" tIns="46761" rIns="90181" bIns="46761">
                <a:spAutoFit/>
              </a:bodyPr>
              <a:lstStyle/>
              <a:p>
                <a:endParaRPr lang="en-US"/>
              </a:p>
            </p:txBody>
          </p:sp>
          <p:sp>
            <p:nvSpPr>
              <p:cNvPr id="19171" name="Line 603"/>
              <p:cNvSpPr>
                <a:spLocks noChangeShapeType="1"/>
              </p:cNvSpPr>
              <p:nvPr/>
            </p:nvSpPr>
            <p:spPr bwMode="auto">
              <a:xfrm flipH="1" flipV="1">
                <a:off x="4980" y="3073"/>
                <a:ext cx="17" cy="20"/>
              </a:xfrm>
              <a:prstGeom prst="line">
                <a:avLst/>
              </a:prstGeom>
              <a:noFill/>
              <a:ln w="12700">
                <a:solidFill>
                  <a:srgbClr val="00FFFF"/>
                </a:solidFill>
                <a:round/>
                <a:headEnd/>
                <a:tailEnd/>
              </a:ln>
            </p:spPr>
            <p:txBody>
              <a:bodyPr wrap="none" lIns="90181" tIns="46761" rIns="90181" bIns="46761">
                <a:spAutoFit/>
              </a:bodyPr>
              <a:lstStyle/>
              <a:p>
                <a:endParaRPr lang="en-US"/>
              </a:p>
            </p:txBody>
          </p:sp>
          <p:sp>
            <p:nvSpPr>
              <p:cNvPr id="19172" name="Line 604"/>
              <p:cNvSpPr>
                <a:spLocks noChangeShapeType="1"/>
              </p:cNvSpPr>
              <p:nvPr/>
            </p:nvSpPr>
            <p:spPr bwMode="auto">
              <a:xfrm flipH="1">
                <a:off x="4971" y="3081"/>
                <a:ext cx="17" cy="0"/>
              </a:xfrm>
              <a:prstGeom prst="line">
                <a:avLst/>
              </a:prstGeom>
              <a:noFill/>
              <a:ln w="12700">
                <a:solidFill>
                  <a:srgbClr val="00FFFF"/>
                </a:solidFill>
                <a:round/>
                <a:headEnd/>
                <a:tailEnd/>
              </a:ln>
            </p:spPr>
            <p:txBody>
              <a:bodyPr wrap="none" lIns="90181" tIns="46761" rIns="90181" bIns="46761">
                <a:spAutoFit/>
              </a:bodyPr>
              <a:lstStyle/>
              <a:p>
                <a:endParaRPr lang="en-US"/>
              </a:p>
            </p:txBody>
          </p:sp>
          <p:sp>
            <p:nvSpPr>
              <p:cNvPr id="19173" name="Line 605"/>
              <p:cNvSpPr>
                <a:spLocks noChangeShapeType="1"/>
              </p:cNvSpPr>
              <p:nvPr/>
            </p:nvSpPr>
            <p:spPr bwMode="auto">
              <a:xfrm flipH="1">
                <a:off x="4961" y="3085"/>
                <a:ext cx="18" cy="2"/>
              </a:xfrm>
              <a:prstGeom prst="line">
                <a:avLst/>
              </a:prstGeom>
              <a:noFill/>
              <a:ln w="12700">
                <a:solidFill>
                  <a:srgbClr val="00FFFF"/>
                </a:solidFill>
                <a:round/>
                <a:headEnd/>
                <a:tailEnd/>
              </a:ln>
            </p:spPr>
            <p:txBody>
              <a:bodyPr wrap="none" lIns="90181" tIns="46761" rIns="90181" bIns="46761">
                <a:spAutoFit/>
              </a:bodyPr>
              <a:lstStyle/>
              <a:p>
                <a:endParaRPr lang="en-US"/>
              </a:p>
            </p:txBody>
          </p:sp>
          <p:sp>
            <p:nvSpPr>
              <p:cNvPr id="19174" name="Line 606"/>
              <p:cNvSpPr>
                <a:spLocks noChangeShapeType="1"/>
              </p:cNvSpPr>
              <p:nvPr/>
            </p:nvSpPr>
            <p:spPr bwMode="auto">
              <a:xfrm flipH="1">
                <a:off x="4953" y="3087"/>
                <a:ext cx="16" cy="2"/>
              </a:xfrm>
              <a:prstGeom prst="line">
                <a:avLst/>
              </a:prstGeom>
              <a:noFill/>
              <a:ln w="12700">
                <a:solidFill>
                  <a:srgbClr val="00FFFF"/>
                </a:solidFill>
                <a:round/>
                <a:headEnd/>
                <a:tailEnd/>
              </a:ln>
            </p:spPr>
            <p:txBody>
              <a:bodyPr wrap="none" lIns="90181" tIns="46761" rIns="90181" bIns="46761">
                <a:spAutoFit/>
              </a:bodyPr>
              <a:lstStyle/>
              <a:p>
                <a:endParaRPr lang="en-US"/>
              </a:p>
            </p:txBody>
          </p:sp>
          <p:sp>
            <p:nvSpPr>
              <p:cNvPr id="19175" name="Line 607"/>
              <p:cNvSpPr>
                <a:spLocks noChangeShapeType="1"/>
              </p:cNvSpPr>
              <p:nvPr/>
            </p:nvSpPr>
            <p:spPr bwMode="auto">
              <a:xfrm flipH="1">
                <a:off x="4945" y="3089"/>
                <a:ext cx="16" cy="3"/>
              </a:xfrm>
              <a:prstGeom prst="line">
                <a:avLst/>
              </a:prstGeom>
              <a:noFill/>
              <a:ln w="12700">
                <a:solidFill>
                  <a:srgbClr val="00FFFF"/>
                </a:solidFill>
                <a:round/>
                <a:headEnd/>
                <a:tailEnd/>
              </a:ln>
            </p:spPr>
            <p:txBody>
              <a:bodyPr wrap="none" lIns="90181" tIns="46761" rIns="90181" bIns="46761">
                <a:spAutoFit/>
              </a:bodyPr>
              <a:lstStyle/>
              <a:p>
                <a:endParaRPr lang="en-US"/>
              </a:p>
            </p:txBody>
          </p:sp>
          <p:sp>
            <p:nvSpPr>
              <p:cNvPr id="19176" name="Line 608"/>
              <p:cNvSpPr>
                <a:spLocks noChangeShapeType="1"/>
              </p:cNvSpPr>
              <p:nvPr/>
            </p:nvSpPr>
            <p:spPr bwMode="auto">
              <a:xfrm flipH="1">
                <a:off x="4936" y="3092"/>
                <a:ext cx="17" cy="1"/>
              </a:xfrm>
              <a:prstGeom prst="line">
                <a:avLst/>
              </a:prstGeom>
              <a:noFill/>
              <a:ln w="12700">
                <a:solidFill>
                  <a:srgbClr val="00FFFF"/>
                </a:solidFill>
                <a:round/>
                <a:headEnd/>
                <a:tailEnd/>
              </a:ln>
            </p:spPr>
            <p:txBody>
              <a:bodyPr wrap="none" lIns="90181" tIns="46761" rIns="90181" bIns="46761">
                <a:spAutoFit/>
              </a:bodyPr>
              <a:lstStyle/>
              <a:p>
                <a:endParaRPr lang="en-US"/>
              </a:p>
            </p:txBody>
          </p:sp>
          <p:sp>
            <p:nvSpPr>
              <p:cNvPr id="19177" name="Line 609"/>
              <p:cNvSpPr>
                <a:spLocks noChangeShapeType="1"/>
              </p:cNvSpPr>
              <p:nvPr/>
            </p:nvSpPr>
            <p:spPr bwMode="auto">
              <a:xfrm flipH="1" flipV="1">
                <a:off x="4927" y="3088"/>
                <a:ext cx="17" cy="9"/>
              </a:xfrm>
              <a:prstGeom prst="line">
                <a:avLst/>
              </a:prstGeom>
              <a:noFill/>
              <a:ln w="12700">
                <a:solidFill>
                  <a:srgbClr val="00FFFF"/>
                </a:solidFill>
                <a:round/>
                <a:headEnd/>
                <a:tailEnd/>
              </a:ln>
            </p:spPr>
            <p:txBody>
              <a:bodyPr wrap="none" lIns="90181" tIns="46761" rIns="90181" bIns="46761">
                <a:spAutoFit/>
              </a:bodyPr>
              <a:lstStyle/>
              <a:p>
                <a:endParaRPr lang="en-US"/>
              </a:p>
            </p:txBody>
          </p:sp>
          <p:sp>
            <p:nvSpPr>
              <p:cNvPr id="19178" name="Line 610"/>
              <p:cNvSpPr>
                <a:spLocks noChangeShapeType="1"/>
              </p:cNvSpPr>
              <p:nvPr/>
            </p:nvSpPr>
            <p:spPr bwMode="auto">
              <a:xfrm flipH="1">
                <a:off x="4918" y="3092"/>
                <a:ext cx="17" cy="1"/>
              </a:xfrm>
              <a:prstGeom prst="line">
                <a:avLst/>
              </a:prstGeom>
              <a:noFill/>
              <a:ln w="12700">
                <a:solidFill>
                  <a:srgbClr val="00FFFF"/>
                </a:solidFill>
                <a:round/>
                <a:headEnd/>
                <a:tailEnd/>
              </a:ln>
            </p:spPr>
            <p:txBody>
              <a:bodyPr wrap="none" lIns="90181" tIns="46761" rIns="90181" bIns="46761">
                <a:spAutoFit/>
              </a:bodyPr>
              <a:lstStyle/>
              <a:p>
                <a:endParaRPr lang="en-US"/>
              </a:p>
            </p:txBody>
          </p:sp>
          <p:sp>
            <p:nvSpPr>
              <p:cNvPr id="19179" name="Line 611"/>
              <p:cNvSpPr>
                <a:spLocks noChangeShapeType="1"/>
              </p:cNvSpPr>
              <p:nvPr/>
            </p:nvSpPr>
            <p:spPr bwMode="auto">
              <a:xfrm flipH="1">
                <a:off x="4909" y="3097"/>
                <a:ext cx="17" cy="2"/>
              </a:xfrm>
              <a:prstGeom prst="line">
                <a:avLst/>
              </a:prstGeom>
              <a:noFill/>
              <a:ln w="12700">
                <a:solidFill>
                  <a:srgbClr val="00FFFF"/>
                </a:solidFill>
                <a:round/>
                <a:headEnd/>
                <a:tailEnd/>
              </a:ln>
            </p:spPr>
            <p:txBody>
              <a:bodyPr wrap="none" lIns="90181" tIns="46761" rIns="90181" bIns="46761">
                <a:spAutoFit/>
              </a:bodyPr>
              <a:lstStyle/>
              <a:p>
                <a:endParaRPr lang="en-US"/>
              </a:p>
            </p:txBody>
          </p:sp>
          <p:sp>
            <p:nvSpPr>
              <p:cNvPr id="19180" name="Line 612"/>
              <p:cNvSpPr>
                <a:spLocks noChangeShapeType="1"/>
              </p:cNvSpPr>
              <p:nvPr/>
            </p:nvSpPr>
            <p:spPr bwMode="auto">
              <a:xfrm flipH="1">
                <a:off x="4901" y="3103"/>
                <a:ext cx="16" cy="5"/>
              </a:xfrm>
              <a:prstGeom prst="line">
                <a:avLst/>
              </a:prstGeom>
              <a:noFill/>
              <a:ln w="12700">
                <a:solidFill>
                  <a:srgbClr val="00FFFF"/>
                </a:solidFill>
                <a:round/>
                <a:headEnd/>
                <a:tailEnd/>
              </a:ln>
            </p:spPr>
            <p:txBody>
              <a:bodyPr wrap="none" lIns="90181" tIns="46761" rIns="90181" bIns="46761">
                <a:spAutoFit/>
              </a:bodyPr>
              <a:lstStyle/>
              <a:p>
                <a:endParaRPr lang="en-US"/>
              </a:p>
            </p:txBody>
          </p:sp>
          <p:sp>
            <p:nvSpPr>
              <p:cNvPr id="19181" name="Line 613"/>
              <p:cNvSpPr>
                <a:spLocks noChangeShapeType="1"/>
              </p:cNvSpPr>
              <p:nvPr/>
            </p:nvSpPr>
            <p:spPr bwMode="auto">
              <a:xfrm flipH="1" flipV="1">
                <a:off x="4892" y="3096"/>
                <a:ext cx="17" cy="16"/>
              </a:xfrm>
              <a:prstGeom prst="line">
                <a:avLst/>
              </a:prstGeom>
              <a:noFill/>
              <a:ln w="12700">
                <a:solidFill>
                  <a:srgbClr val="00FFFF"/>
                </a:solidFill>
                <a:round/>
                <a:headEnd/>
                <a:tailEnd/>
              </a:ln>
            </p:spPr>
            <p:txBody>
              <a:bodyPr wrap="none" lIns="90181" tIns="46761" rIns="90181" bIns="46761">
                <a:spAutoFit/>
              </a:bodyPr>
              <a:lstStyle/>
              <a:p>
                <a:endParaRPr lang="en-US"/>
              </a:p>
            </p:txBody>
          </p:sp>
          <p:sp>
            <p:nvSpPr>
              <p:cNvPr id="19182" name="Line 614"/>
              <p:cNvSpPr>
                <a:spLocks noChangeShapeType="1"/>
              </p:cNvSpPr>
              <p:nvPr/>
            </p:nvSpPr>
            <p:spPr bwMode="auto">
              <a:xfrm flipH="1" flipV="1">
                <a:off x="4883" y="3093"/>
                <a:ext cx="17" cy="11"/>
              </a:xfrm>
              <a:prstGeom prst="line">
                <a:avLst/>
              </a:prstGeom>
              <a:noFill/>
              <a:ln w="12700">
                <a:solidFill>
                  <a:srgbClr val="00FFFF"/>
                </a:solidFill>
                <a:round/>
                <a:headEnd/>
                <a:tailEnd/>
              </a:ln>
            </p:spPr>
            <p:txBody>
              <a:bodyPr wrap="none" lIns="90181" tIns="46761" rIns="90181" bIns="46761">
                <a:spAutoFit/>
              </a:bodyPr>
              <a:lstStyle/>
              <a:p>
                <a:endParaRPr lang="en-US"/>
              </a:p>
            </p:txBody>
          </p:sp>
          <p:sp>
            <p:nvSpPr>
              <p:cNvPr id="19183" name="Line 615"/>
              <p:cNvSpPr>
                <a:spLocks noChangeShapeType="1"/>
              </p:cNvSpPr>
              <p:nvPr/>
            </p:nvSpPr>
            <p:spPr bwMode="auto">
              <a:xfrm flipH="1">
                <a:off x="4875" y="3097"/>
                <a:ext cx="16" cy="0"/>
              </a:xfrm>
              <a:prstGeom prst="line">
                <a:avLst/>
              </a:prstGeom>
              <a:noFill/>
              <a:ln w="12700">
                <a:solidFill>
                  <a:srgbClr val="00FFFF"/>
                </a:solidFill>
                <a:round/>
                <a:headEnd/>
                <a:tailEnd/>
              </a:ln>
            </p:spPr>
            <p:txBody>
              <a:bodyPr wrap="none" lIns="90181" tIns="46761" rIns="90181" bIns="46761">
                <a:spAutoFit/>
              </a:bodyPr>
              <a:lstStyle/>
              <a:p>
                <a:endParaRPr lang="en-US"/>
              </a:p>
            </p:txBody>
          </p:sp>
          <p:sp>
            <p:nvSpPr>
              <p:cNvPr id="19184" name="Line 616"/>
              <p:cNvSpPr>
                <a:spLocks noChangeShapeType="1"/>
              </p:cNvSpPr>
              <p:nvPr/>
            </p:nvSpPr>
            <p:spPr bwMode="auto">
              <a:xfrm flipH="1">
                <a:off x="4866" y="3101"/>
                <a:ext cx="17" cy="4"/>
              </a:xfrm>
              <a:prstGeom prst="line">
                <a:avLst/>
              </a:prstGeom>
              <a:noFill/>
              <a:ln w="12700">
                <a:solidFill>
                  <a:srgbClr val="00FFFF"/>
                </a:solidFill>
                <a:round/>
                <a:headEnd/>
                <a:tailEnd/>
              </a:ln>
            </p:spPr>
            <p:txBody>
              <a:bodyPr wrap="none" lIns="90181" tIns="46761" rIns="90181" bIns="46761">
                <a:spAutoFit/>
              </a:bodyPr>
              <a:lstStyle/>
              <a:p>
                <a:endParaRPr lang="en-US"/>
              </a:p>
            </p:txBody>
          </p:sp>
          <p:sp>
            <p:nvSpPr>
              <p:cNvPr id="19185" name="Line 617"/>
              <p:cNvSpPr>
                <a:spLocks noChangeShapeType="1"/>
              </p:cNvSpPr>
              <p:nvPr/>
            </p:nvSpPr>
            <p:spPr bwMode="auto">
              <a:xfrm flipH="1">
                <a:off x="4857" y="3109"/>
                <a:ext cx="17" cy="7"/>
              </a:xfrm>
              <a:prstGeom prst="line">
                <a:avLst/>
              </a:prstGeom>
              <a:noFill/>
              <a:ln w="12700">
                <a:solidFill>
                  <a:srgbClr val="00FFFF"/>
                </a:solidFill>
                <a:round/>
                <a:headEnd/>
                <a:tailEnd/>
              </a:ln>
            </p:spPr>
            <p:txBody>
              <a:bodyPr wrap="none" lIns="90181" tIns="46761" rIns="90181" bIns="46761">
                <a:spAutoFit/>
              </a:bodyPr>
              <a:lstStyle/>
              <a:p>
                <a:endParaRPr lang="en-US"/>
              </a:p>
            </p:txBody>
          </p:sp>
          <p:sp>
            <p:nvSpPr>
              <p:cNvPr id="19186" name="Line 618"/>
              <p:cNvSpPr>
                <a:spLocks noChangeShapeType="1"/>
              </p:cNvSpPr>
              <p:nvPr/>
            </p:nvSpPr>
            <p:spPr bwMode="auto">
              <a:xfrm flipH="1" flipV="1">
                <a:off x="4849" y="3110"/>
                <a:ext cx="16" cy="10"/>
              </a:xfrm>
              <a:prstGeom prst="line">
                <a:avLst/>
              </a:prstGeom>
              <a:noFill/>
              <a:ln w="12700">
                <a:solidFill>
                  <a:srgbClr val="00FFFF"/>
                </a:solidFill>
                <a:round/>
                <a:headEnd/>
                <a:tailEnd/>
              </a:ln>
            </p:spPr>
            <p:txBody>
              <a:bodyPr wrap="none" lIns="90181" tIns="46761" rIns="90181" bIns="46761">
                <a:spAutoFit/>
              </a:bodyPr>
              <a:lstStyle/>
              <a:p>
                <a:endParaRPr lang="en-US"/>
              </a:p>
            </p:txBody>
          </p:sp>
          <p:sp>
            <p:nvSpPr>
              <p:cNvPr id="19187" name="Line 619"/>
              <p:cNvSpPr>
                <a:spLocks noChangeShapeType="1"/>
              </p:cNvSpPr>
              <p:nvPr/>
            </p:nvSpPr>
            <p:spPr bwMode="auto">
              <a:xfrm flipH="1" flipV="1">
                <a:off x="4840" y="3100"/>
                <a:ext cx="17" cy="18"/>
              </a:xfrm>
              <a:prstGeom prst="line">
                <a:avLst/>
              </a:prstGeom>
              <a:noFill/>
              <a:ln w="12700">
                <a:solidFill>
                  <a:srgbClr val="00FFFF"/>
                </a:solidFill>
                <a:round/>
                <a:headEnd/>
                <a:tailEnd/>
              </a:ln>
            </p:spPr>
            <p:txBody>
              <a:bodyPr wrap="none" lIns="90181" tIns="46761" rIns="90181" bIns="46761">
                <a:spAutoFit/>
              </a:bodyPr>
              <a:lstStyle/>
              <a:p>
                <a:endParaRPr lang="en-US"/>
              </a:p>
            </p:txBody>
          </p:sp>
          <p:sp>
            <p:nvSpPr>
              <p:cNvPr id="19188" name="Line 620"/>
              <p:cNvSpPr>
                <a:spLocks noChangeShapeType="1"/>
              </p:cNvSpPr>
              <p:nvPr/>
            </p:nvSpPr>
            <p:spPr bwMode="auto">
              <a:xfrm flipH="1">
                <a:off x="4833" y="3104"/>
                <a:ext cx="15" cy="0"/>
              </a:xfrm>
              <a:prstGeom prst="line">
                <a:avLst/>
              </a:prstGeom>
              <a:noFill/>
              <a:ln w="12700">
                <a:solidFill>
                  <a:srgbClr val="00FFFF"/>
                </a:solidFill>
                <a:round/>
                <a:headEnd/>
                <a:tailEnd/>
              </a:ln>
            </p:spPr>
            <p:txBody>
              <a:bodyPr wrap="none" lIns="90181" tIns="46761" rIns="90181" bIns="46761">
                <a:spAutoFit/>
              </a:bodyPr>
              <a:lstStyle/>
              <a:p>
                <a:endParaRPr lang="en-US"/>
              </a:p>
            </p:txBody>
          </p:sp>
          <p:sp>
            <p:nvSpPr>
              <p:cNvPr id="19189" name="Line 621"/>
              <p:cNvSpPr>
                <a:spLocks noChangeShapeType="1"/>
              </p:cNvSpPr>
              <p:nvPr/>
            </p:nvSpPr>
            <p:spPr bwMode="auto">
              <a:xfrm flipH="1" flipV="1">
                <a:off x="4823" y="3099"/>
                <a:ext cx="18" cy="9"/>
              </a:xfrm>
              <a:prstGeom prst="line">
                <a:avLst/>
              </a:prstGeom>
              <a:noFill/>
              <a:ln w="12700">
                <a:solidFill>
                  <a:srgbClr val="00FFFF"/>
                </a:solidFill>
                <a:round/>
                <a:headEnd/>
                <a:tailEnd/>
              </a:ln>
            </p:spPr>
            <p:txBody>
              <a:bodyPr wrap="none" lIns="90181" tIns="46761" rIns="90181" bIns="46761">
                <a:spAutoFit/>
              </a:bodyPr>
              <a:lstStyle/>
              <a:p>
                <a:endParaRPr lang="en-US"/>
              </a:p>
            </p:txBody>
          </p:sp>
          <p:sp>
            <p:nvSpPr>
              <p:cNvPr id="19190" name="Line 622"/>
              <p:cNvSpPr>
                <a:spLocks noChangeShapeType="1"/>
              </p:cNvSpPr>
              <p:nvPr/>
            </p:nvSpPr>
            <p:spPr bwMode="auto">
              <a:xfrm flipH="1">
                <a:off x="4813" y="3103"/>
                <a:ext cx="18" cy="3"/>
              </a:xfrm>
              <a:prstGeom prst="line">
                <a:avLst/>
              </a:prstGeom>
              <a:noFill/>
              <a:ln w="12700">
                <a:solidFill>
                  <a:srgbClr val="00FFFF"/>
                </a:solidFill>
                <a:round/>
                <a:headEnd/>
                <a:tailEnd/>
              </a:ln>
            </p:spPr>
            <p:txBody>
              <a:bodyPr wrap="none" lIns="90181" tIns="46761" rIns="90181" bIns="46761">
                <a:spAutoFit/>
              </a:bodyPr>
              <a:lstStyle/>
              <a:p>
                <a:endParaRPr lang="en-US"/>
              </a:p>
            </p:txBody>
          </p:sp>
          <p:sp>
            <p:nvSpPr>
              <p:cNvPr id="19191" name="Line 623"/>
              <p:cNvSpPr>
                <a:spLocks noChangeShapeType="1"/>
              </p:cNvSpPr>
              <p:nvPr/>
            </p:nvSpPr>
            <p:spPr bwMode="auto">
              <a:xfrm flipH="1">
                <a:off x="4805" y="3106"/>
                <a:ext cx="16" cy="3"/>
              </a:xfrm>
              <a:prstGeom prst="line">
                <a:avLst/>
              </a:prstGeom>
              <a:noFill/>
              <a:ln w="12700">
                <a:solidFill>
                  <a:srgbClr val="00FFFF"/>
                </a:solidFill>
                <a:round/>
                <a:headEnd/>
                <a:tailEnd/>
              </a:ln>
            </p:spPr>
            <p:txBody>
              <a:bodyPr wrap="none" lIns="90181" tIns="46761" rIns="90181" bIns="46761">
                <a:spAutoFit/>
              </a:bodyPr>
              <a:lstStyle/>
              <a:p>
                <a:endParaRPr lang="en-US"/>
              </a:p>
            </p:txBody>
          </p:sp>
          <p:sp>
            <p:nvSpPr>
              <p:cNvPr id="19192" name="Line 624"/>
              <p:cNvSpPr>
                <a:spLocks noChangeShapeType="1"/>
              </p:cNvSpPr>
              <p:nvPr/>
            </p:nvSpPr>
            <p:spPr bwMode="auto">
              <a:xfrm flipH="1" flipV="1">
                <a:off x="4797" y="3096"/>
                <a:ext cx="16" cy="17"/>
              </a:xfrm>
              <a:prstGeom prst="line">
                <a:avLst/>
              </a:prstGeom>
              <a:noFill/>
              <a:ln w="12700">
                <a:solidFill>
                  <a:srgbClr val="00FFFF"/>
                </a:solidFill>
                <a:round/>
                <a:headEnd/>
                <a:tailEnd/>
              </a:ln>
            </p:spPr>
            <p:txBody>
              <a:bodyPr wrap="none" lIns="90181" tIns="46761" rIns="90181" bIns="46761">
                <a:spAutoFit/>
              </a:bodyPr>
              <a:lstStyle/>
              <a:p>
                <a:endParaRPr lang="en-US"/>
              </a:p>
            </p:txBody>
          </p:sp>
          <p:sp>
            <p:nvSpPr>
              <p:cNvPr id="19193" name="Line 625"/>
              <p:cNvSpPr>
                <a:spLocks noChangeShapeType="1"/>
              </p:cNvSpPr>
              <p:nvPr/>
            </p:nvSpPr>
            <p:spPr bwMode="auto">
              <a:xfrm flipH="1">
                <a:off x="4788" y="3104"/>
                <a:ext cx="17" cy="3"/>
              </a:xfrm>
              <a:prstGeom prst="line">
                <a:avLst/>
              </a:prstGeom>
              <a:noFill/>
              <a:ln w="12700">
                <a:solidFill>
                  <a:srgbClr val="00FFFF"/>
                </a:solidFill>
                <a:round/>
                <a:headEnd/>
                <a:tailEnd/>
              </a:ln>
            </p:spPr>
            <p:txBody>
              <a:bodyPr wrap="none" lIns="90181" tIns="46761" rIns="90181" bIns="46761">
                <a:spAutoFit/>
              </a:bodyPr>
              <a:lstStyle/>
              <a:p>
                <a:endParaRPr lang="en-US"/>
              </a:p>
            </p:txBody>
          </p:sp>
          <p:sp>
            <p:nvSpPr>
              <p:cNvPr id="19194" name="Line 626"/>
              <p:cNvSpPr>
                <a:spLocks noChangeShapeType="1"/>
              </p:cNvSpPr>
              <p:nvPr/>
            </p:nvSpPr>
            <p:spPr bwMode="auto">
              <a:xfrm flipH="1" flipV="1">
                <a:off x="4779" y="3083"/>
                <a:ext cx="17" cy="32"/>
              </a:xfrm>
              <a:prstGeom prst="line">
                <a:avLst/>
              </a:prstGeom>
              <a:noFill/>
              <a:ln w="12700">
                <a:solidFill>
                  <a:srgbClr val="00FFFF"/>
                </a:solidFill>
                <a:round/>
                <a:headEnd/>
                <a:tailEnd/>
              </a:ln>
            </p:spPr>
            <p:txBody>
              <a:bodyPr wrap="none" lIns="90181" tIns="46761" rIns="90181" bIns="46761">
                <a:spAutoFit/>
              </a:bodyPr>
              <a:lstStyle/>
              <a:p>
                <a:endParaRPr lang="en-US"/>
              </a:p>
            </p:txBody>
          </p:sp>
          <p:sp>
            <p:nvSpPr>
              <p:cNvPr id="19195" name="Line 627"/>
              <p:cNvSpPr>
                <a:spLocks noChangeShapeType="1"/>
              </p:cNvSpPr>
              <p:nvPr/>
            </p:nvSpPr>
            <p:spPr bwMode="auto">
              <a:xfrm flipH="1">
                <a:off x="4769" y="3091"/>
                <a:ext cx="18" cy="14"/>
              </a:xfrm>
              <a:prstGeom prst="line">
                <a:avLst/>
              </a:prstGeom>
              <a:noFill/>
              <a:ln w="12700">
                <a:solidFill>
                  <a:srgbClr val="00FFFF"/>
                </a:solidFill>
                <a:round/>
                <a:headEnd/>
                <a:tailEnd/>
              </a:ln>
            </p:spPr>
            <p:txBody>
              <a:bodyPr wrap="none" lIns="90181" tIns="46761" rIns="90181" bIns="46761">
                <a:spAutoFit/>
              </a:bodyPr>
              <a:lstStyle/>
              <a:p>
                <a:endParaRPr lang="en-US"/>
              </a:p>
            </p:txBody>
          </p:sp>
          <p:sp>
            <p:nvSpPr>
              <p:cNvPr id="19196" name="Line 628"/>
              <p:cNvSpPr>
                <a:spLocks noChangeShapeType="1"/>
              </p:cNvSpPr>
              <p:nvPr/>
            </p:nvSpPr>
            <p:spPr bwMode="auto">
              <a:xfrm flipH="1" flipV="1">
                <a:off x="4761" y="3099"/>
                <a:ext cx="16" cy="14"/>
              </a:xfrm>
              <a:prstGeom prst="line">
                <a:avLst/>
              </a:prstGeom>
              <a:noFill/>
              <a:ln w="12700">
                <a:solidFill>
                  <a:srgbClr val="00FFFF"/>
                </a:solidFill>
                <a:round/>
                <a:headEnd/>
                <a:tailEnd/>
              </a:ln>
            </p:spPr>
            <p:txBody>
              <a:bodyPr wrap="none" lIns="90181" tIns="46761" rIns="90181" bIns="46761">
                <a:spAutoFit/>
              </a:bodyPr>
              <a:lstStyle/>
              <a:p>
                <a:endParaRPr lang="en-US"/>
              </a:p>
            </p:txBody>
          </p:sp>
          <p:sp>
            <p:nvSpPr>
              <p:cNvPr id="19197" name="Line 629"/>
              <p:cNvSpPr>
                <a:spLocks noChangeShapeType="1"/>
              </p:cNvSpPr>
              <p:nvPr/>
            </p:nvSpPr>
            <p:spPr bwMode="auto">
              <a:xfrm flipH="1" flipV="1">
                <a:off x="4753" y="3088"/>
                <a:ext cx="16" cy="19"/>
              </a:xfrm>
              <a:prstGeom prst="line">
                <a:avLst/>
              </a:prstGeom>
              <a:noFill/>
              <a:ln w="12700">
                <a:solidFill>
                  <a:srgbClr val="00FFFF"/>
                </a:solidFill>
                <a:round/>
                <a:headEnd/>
                <a:tailEnd/>
              </a:ln>
            </p:spPr>
            <p:txBody>
              <a:bodyPr wrap="none" lIns="90181" tIns="46761" rIns="90181" bIns="46761">
                <a:spAutoFit/>
              </a:bodyPr>
              <a:lstStyle/>
              <a:p>
                <a:endParaRPr lang="en-US"/>
              </a:p>
            </p:txBody>
          </p:sp>
          <p:sp>
            <p:nvSpPr>
              <p:cNvPr id="19198" name="Line 630"/>
              <p:cNvSpPr>
                <a:spLocks noChangeShapeType="1"/>
              </p:cNvSpPr>
              <p:nvPr/>
            </p:nvSpPr>
            <p:spPr bwMode="auto">
              <a:xfrm flipH="1">
                <a:off x="4743" y="3096"/>
                <a:ext cx="18" cy="1"/>
              </a:xfrm>
              <a:prstGeom prst="line">
                <a:avLst/>
              </a:prstGeom>
              <a:noFill/>
              <a:ln w="12700">
                <a:solidFill>
                  <a:srgbClr val="00FFFF"/>
                </a:solidFill>
                <a:round/>
                <a:headEnd/>
                <a:tailEnd/>
              </a:ln>
            </p:spPr>
            <p:txBody>
              <a:bodyPr wrap="none" lIns="90181" tIns="46761" rIns="90181" bIns="46761">
                <a:spAutoFit/>
              </a:bodyPr>
              <a:lstStyle/>
              <a:p>
                <a:endParaRPr lang="en-US"/>
              </a:p>
            </p:txBody>
          </p:sp>
          <p:sp>
            <p:nvSpPr>
              <p:cNvPr id="19199" name="Line 631"/>
              <p:cNvSpPr>
                <a:spLocks noChangeShapeType="1"/>
              </p:cNvSpPr>
              <p:nvPr/>
            </p:nvSpPr>
            <p:spPr bwMode="auto">
              <a:xfrm flipH="1" flipV="1">
                <a:off x="4734" y="3084"/>
                <a:ext cx="17" cy="21"/>
              </a:xfrm>
              <a:prstGeom prst="line">
                <a:avLst/>
              </a:prstGeom>
              <a:noFill/>
              <a:ln w="12700">
                <a:solidFill>
                  <a:srgbClr val="00FFFF"/>
                </a:solidFill>
                <a:round/>
                <a:headEnd/>
                <a:tailEnd/>
              </a:ln>
            </p:spPr>
            <p:txBody>
              <a:bodyPr wrap="none" lIns="90181" tIns="46761" rIns="90181" bIns="46761">
                <a:spAutoFit/>
              </a:bodyPr>
              <a:lstStyle/>
              <a:p>
                <a:endParaRPr lang="en-US"/>
              </a:p>
            </p:txBody>
          </p:sp>
          <p:sp>
            <p:nvSpPr>
              <p:cNvPr id="19200" name="Line 632"/>
              <p:cNvSpPr>
                <a:spLocks noChangeShapeType="1"/>
              </p:cNvSpPr>
              <p:nvPr/>
            </p:nvSpPr>
            <p:spPr bwMode="auto">
              <a:xfrm flipH="1">
                <a:off x="4725" y="3088"/>
                <a:ext cx="17" cy="2"/>
              </a:xfrm>
              <a:prstGeom prst="line">
                <a:avLst/>
              </a:prstGeom>
              <a:noFill/>
              <a:ln w="12700">
                <a:solidFill>
                  <a:srgbClr val="00FFFF"/>
                </a:solidFill>
                <a:round/>
                <a:headEnd/>
                <a:tailEnd/>
              </a:ln>
            </p:spPr>
            <p:txBody>
              <a:bodyPr wrap="none" lIns="90181" tIns="46761" rIns="90181" bIns="46761">
                <a:spAutoFit/>
              </a:bodyPr>
              <a:lstStyle/>
              <a:p>
                <a:endParaRPr lang="en-US"/>
              </a:p>
            </p:txBody>
          </p:sp>
          <p:sp>
            <p:nvSpPr>
              <p:cNvPr id="19201" name="Line 633"/>
              <p:cNvSpPr>
                <a:spLocks noChangeShapeType="1"/>
              </p:cNvSpPr>
              <p:nvPr/>
            </p:nvSpPr>
            <p:spPr bwMode="auto">
              <a:xfrm flipH="1">
                <a:off x="4717" y="3094"/>
                <a:ext cx="16" cy="5"/>
              </a:xfrm>
              <a:prstGeom prst="line">
                <a:avLst/>
              </a:prstGeom>
              <a:noFill/>
              <a:ln w="12700">
                <a:solidFill>
                  <a:srgbClr val="00FFFF"/>
                </a:solidFill>
                <a:round/>
                <a:headEnd/>
                <a:tailEnd/>
              </a:ln>
            </p:spPr>
            <p:txBody>
              <a:bodyPr wrap="none" lIns="90181" tIns="46761" rIns="90181" bIns="46761">
                <a:spAutoFit/>
              </a:bodyPr>
              <a:lstStyle/>
              <a:p>
                <a:endParaRPr lang="en-US"/>
              </a:p>
            </p:txBody>
          </p:sp>
          <p:sp>
            <p:nvSpPr>
              <p:cNvPr id="19202" name="Line 634"/>
              <p:cNvSpPr>
                <a:spLocks noChangeShapeType="1"/>
              </p:cNvSpPr>
              <p:nvPr/>
            </p:nvSpPr>
            <p:spPr bwMode="auto">
              <a:xfrm flipH="1" flipV="1">
                <a:off x="4709" y="3088"/>
                <a:ext cx="16" cy="19"/>
              </a:xfrm>
              <a:prstGeom prst="line">
                <a:avLst/>
              </a:prstGeom>
              <a:noFill/>
              <a:ln w="12700">
                <a:solidFill>
                  <a:srgbClr val="00FFFF"/>
                </a:solidFill>
                <a:round/>
                <a:headEnd/>
                <a:tailEnd/>
              </a:ln>
            </p:spPr>
            <p:txBody>
              <a:bodyPr wrap="none" lIns="90181" tIns="46761" rIns="90181" bIns="46761">
                <a:spAutoFit/>
              </a:bodyPr>
              <a:lstStyle/>
              <a:p>
                <a:endParaRPr lang="en-US"/>
              </a:p>
            </p:txBody>
          </p:sp>
          <p:sp>
            <p:nvSpPr>
              <p:cNvPr id="19203" name="Line 635"/>
              <p:cNvSpPr>
                <a:spLocks noChangeShapeType="1"/>
              </p:cNvSpPr>
              <p:nvPr/>
            </p:nvSpPr>
            <p:spPr bwMode="auto">
              <a:xfrm flipH="1" flipV="1">
                <a:off x="4700" y="3029"/>
                <a:ext cx="17" cy="67"/>
              </a:xfrm>
              <a:prstGeom prst="line">
                <a:avLst/>
              </a:prstGeom>
              <a:noFill/>
              <a:ln w="12700">
                <a:solidFill>
                  <a:srgbClr val="00FFFF"/>
                </a:solidFill>
                <a:round/>
                <a:headEnd/>
                <a:tailEnd/>
              </a:ln>
            </p:spPr>
            <p:txBody>
              <a:bodyPr wrap="none" lIns="90181" tIns="46761" rIns="90181" bIns="46761">
                <a:spAutoFit/>
              </a:bodyPr>
              <a:lstStyle/>
              <a:p>
                <a:endParaRPr lang="en-US"/>
              </a:p>
            </p:txBody>
          </p:sp>
          <p:sp>
            <p:nvSpPr>
              <p:cNvPr id="19204" name="Line 636"/>
              <p:cNvSpPr>
                <a:spLocks noChangeShapeType="1"/>
              </p:cNvSpPr>
              <p:nvPr/>
            </p:nvSpPr>
            <p:spPr bwMode="auto">
              <a:xfrm flipH="1">
                <a:off x="4692" y="3037"/>
                <a:ext cx="16" cy="38"/>
              </a:xfrm>
              <a:prstGeom prst="line">
                <a:avLst/>
              </a:prstGeom>
              <a:noFill/>
              <a:ln w="12700">
                <a:solidFill>
                  <a:srgbClr val="00FFFF"/>
                </a:solidFill>
                <a:round/>
                <a:headEnd/>
                <a:tailEnd/>
              </a:ln>
            </p:spPr>
            <p:txBody>
              <a:bodyPr wrap="none" lIns="90181" tIns="46761" rIns="90181" bIns="46761">
                <a:spAutoFit/>
              </a:bodyPr>
              <a:lstStyle/>
              <a:p>
                <a:endParaRPr lang="en-US"/>
              </a:p>
            </p:txBody>
          </p:sp>
          <p:sp>
            <p:nvSpPr>
              <p:cNvPr id="19205" name="Line 637"/>
              <p:cNvSpPr>
                <a:spLocks noChangeShapeType="1"/>
              </p:cNvSpPr>
              <p:nvPr/>
            </p:nvSpPr>
            <p:spPr bwMode="auto">
              <a:xfrm flipH="1" flipV="1">
                <a:off x="4682" y="3069"/>
                <a:ext cx="18" cy="14"/>
              </a:xfrm>
              <a:prstGeom prst="line">
                <a:avLst/>
              </a:prstGeom>
              <a:noFill/>
              <a:ln w="12700">
                <a:solidFill>
                  <a:srgbClr val="00FFFF"/>
                </a:solidFill>
                <a:round/>
                <a:headEnd/>
                <a:tailEnd/>
              </a:ln>
            </p:spPr>
            <p:txBody>
              <a:bodyPr wrap="none" lIns="90181" tIns="46761" rIns="90181" bIns="46761">
                <a:spAutoFit/>
              </a:bodyPr>
              <a:lstStyle/>
              <a:p>
                <a:endParaRPr lang="en-US"/>
              </a:p>
            </p:txBody>
          </p:sp>
          <p:sp>
            <p:nvSpPr>
              <p:cNvPr id="19206" name="Line 638"/>
              <p:cNvSpPr>
                <a:spLocks noChangeShapeType="1"/>
              </p:cNvSpPr>
              <p:nvPr/>
            </p:nvSpPr>
            <p:spPr bwMode="auto">
              <a:xfrm flipH="1" flipV="1">
                <a:off x="4674" y="3041"/>
                <a:ext cx="16" cy="36"/>
              </a:xfrm>
              <a:prstGeom prst="line">
                <a:avLst/>
              </a:prstGeom>
              <a:noFill/>
              <a:ln w="12700">
                <a:solidFill>
                  <a:srgbClr val="00FFFF"/>
                </a:solidFill>
                <a:round/>
                <a:headEnd/>
                <a:tailEnd/>
              </a:ln>
            </p:spPr>
            <p:txBody>
              <a:bodyPr wrap="none" lIns="90181" tIns="46761" rIns="90181" bIns="46761">
                <a:spAutoFit/>
              </a:bodyPr>
              <a:lstStyle/>
              <a:p>
                <a:endParaRPr lang="en-US"/>
              </a:p>
            </p:txBody>
          </p:sp>
          <p:sp>
            <p:nvSpPr>
              <p:cNvPr id="19207" name="Line 639"/>
              <p:cNvSpPr>
                <a:spLocks noChangeShapeType="1"/>
              </p:cNvSpPr>
              <p:nvPr/>
            </p:nvSpPr>
            <p:spPr bwMode="auto">
              <a:xfrm flipH="1" flipV="1">
                <a:off x="4666" y="3022"/>
                <a:ext cx="16" cy="27"/>
              </a:xfrm>
              <a:prstGeom prst="line">
                <a:avLst/>
              </a:prstGeom>
              <a:noFill/>
              <a:ln w="12700">
                <a:solidFill>
                  <a:srgbClr val="00FFFF"/>
                </a:solidFill>
                <a:round/>
                <a:headEnd/>
                <a:tailEnd/>
              </a:ln>
            </p:spPr>
            <p:txBody>
              <a:bodyPr wrap="none" lIns="90181" tIns="46761" rIns="90181" bIns="46761">
                <a:spAutoFit/>
              </a:bodyPr>
              <a:lstStyle/>
              <a:p>
                <a:endParaRPr lang="en-US"/>
              </a:p>
            </p:txBody>
          </p:sp>
          <p:sp>
            <p:nvSpPr>
              <p:cNvPr id="19208" name="Line 640"/>
              <p:cNvSpPr>
                <a:spLocks noChangeShapeType="1"/>
              </p:cNvSpPr>
              <p:nvPr/>
            </p:nvSpPr>
            <p:spPr bwMode="auto">
              <a:xfrm flipH="1" flipV="1">
                <a:off x="4657" y="2995"/>
                <a:ext cx="17" cy="35"/>
              </a:xfrm>
              <a:prstGeom prst="line">
                <a:avLst/>
              </a:prstGeom>
              <a:noFill/>
              <a:ln w="12700">
                <a:solidFill>
                  <a:srgbClr val="00FFFF"/>
                </a:solidFill>
                <a:round/>
                <a:headEnd/>
                <a:tailEnd/>
              </a:ln>
            </p:spPr>
            <p:txBody>
              <a:bodyPr wrap="none" lIns="90181" tIns="46761" rIns="90181" bIns="46761">
                <a:spAutoFit/>
              </a:bodyPr>
              <a:lstStyle/>
              <a:p>
                <a:endParaRPr lang="en-US"/>
              </a:p>
            </p:txBody>
          </p:sp>
          <p:sp>
            <p:nvSpPr>
              <p:cNvPr id="19209" name="Line 641"/>
              <p:cNvSpPr>
                <a:spLocks noChangeShapeType="1"/>
              </p:cNvSpPr>
              <p:nvPr/>
            </p:nvSpPr>
            <p:spPr bwMode="auto">
              <a:xfrm flipH="1" flipV="1">
                <a:off x="4647" y="2989"/>
                <a:ext cx="18" cy="14"/>
              </a:xfrm>
              <a:prstGeom prst="line">
                <a:avLst/>
              </a:prstGeom>
              <a:noFill/>
              <a:ln w="12700">
                <a:solidFill>
                  <a:srgbClr val="00FFFF"/>
                </a:solidFill>
                <a:round/>
                <a:headEnd/>
                <a:tailEnd/>
              </a:ln>
            </p:spPr>
            <p:txBody>
              <a:bodyPr wrap="none" lIns="90181" tIns="46761" rIns="90181" bIns="46761">
                <a:spAutoFit/>
              </a:bodyPr>
              <a:lstStyle/>
              <a:p>
                <a:endParaRPr lang="en-US"/>
              </a:p>
            </p:txBody>
          </p:sp>
          <p:sp>
            <p:nvSpPr>
              <p:cNvPr id="19210" name="Line 642"/>
              <p:cNvSpPr>
                <a:spLocks noChangeShapeType="1"/>
              </p:cNvSpPr>
              <p:nvPr/>
            </p:nvSpPr>
            <p:spPr bwMode="auto">
              <a:xfrm flipH="1">
                <a:off x="4639" y="2997"/>
                <a:ext cx="16" cy="119"/>
              </a:xfrm>
              <a:prstGeom prst="line">
                <a:avLst/>
              </a:prstGeom>
              <a:noFill/>
              <a:ln w="12700">
                <a:solidFill>
                  <a:srgbClr val="00FFFF"/>
                </a:solidFill>
                <a:round/>
                <a:headEnd/>
                <a:tailEnd/>
              </a:ln>
            </p:spPr>
            <p:txBody>
              <a:bodyPr wrap="none" lIns="90181" tIns="46761" rIns="90181" bIns="46761">
                <a:spAutoFit/>
              </a:bodyPr>
              <a:lstStyle/>
              <a:p>
                <a:endParaRPr lang="en-US"/>
              </a:p>
            </p:txBody>
          </p:sp>
          <p:sp>
            <p:nvSpPr>
              <p:cNvPr id="19211" name="Line 643"/>
              <p:cNvSpPr>
                <a:spLocks noChangeShapeType="1"/>
              </p:cNvSpPr>
              <p:nvPr/>
            </p:nvSpPr>
            <p:spPr bwMode="auto">
              <a:xfrm flipH="1">
                <a:off x="4631" y="3124"/>
                <a:ext cx="16" cy="161"/>
              </a:xfrm>
              <a:prstGeom prst="line">
                <a:avLst/>
              </a:prstGeom>
              <a:noFill/>
              <a:ln w="12700">
                <a:solidFill>
                  <a:srgbClr val="00FFFF"/>
                </a:solidFill>
                <a:round/>
                <a:headEnd/>
                <a:tailEnd/>
              </a:ln>
            </p:spPr>
            <p:txBody>
              <a:bodyPr wrap="none" lIns="90181" tIns="46761" rIns="90181" bIns="46761">
                <a:spAutoFit/>
              </a:bodyPr>
              <a:lstStyle/>
              <a:p>
                <a:endParaRPr lang="en-US"/>
              </a:p>
            </p:txBody>
          </p:sp>
          <p:sp>
            <p:nvSpPr>
              <p:cNvPr id="19212" name="Line 644"/>
              <p:cNvSpPr>
                <a:spLocks noChangeShapeType="1"/>
              </p:cNvSpPr>
              <p:nvPr/>
            </p:nvSpPr>
            <p:spPr bwMode="auto">
              <a:xfrm flipH="1">
                <a:off x="4621" y="3293"/>
                <a:ext cx="18" cy="27"/>
              </a:xfrm>
              <a:prstGeom prst="line">
                <a:avLst/>
              </a:prstGeom>
              <a:noFill/>
              <a:ln w="12700">
                <a:solidFill>
                  <a:srgbClr val="00FFFF"/>
                </a:solidFill>
                <a:round/>
                <a:headEnd/>
                <a:tailEnd/>
              </a:ln>
            </p:spPr>
            <p:txBody>
              <a:bodyPr wrap="none" lIns="90181" tIns="46761" rIns="90181" bIns="46761">
                <a:spAutoFit/>
              </a:bodyPr>
              <a:lstStyle/>
              <a:p>
                <a:endParaRPr lang="en-US"/>
              </a:p>
            </p:txBody>
          </p:sp>
          <p:sp>
            <p:nvSpPr>
              <p:cNvPr id="19213" name="Line 645"/>
              <p:cNvSpPr>
                <a:spLocks noChangeShapeType="1"/>
              </p:cNvSpPr>
              <p:nvPr/>
            </p:nvSpPr>
            <p:spPr bwMode="auto">
              <a:xfrm flipH="1">
                <a:off x="4613" y="3328"/>
                <a:ext cx="16" cy="3"/>
              </a:xfrm>
              <a:prstGeom prst="line">
                <a:avLst/>
              </a:prstGeom>
              <a:noFill/>
              <a:ln w="12700">
                <a:solidFill>
                  <a:srgbClr val="00FFFF"/>
                </a:solidFill>
                <a:round/>
                <a:headEnd/>
                <a:tailEnd/>
              </a:ln>
            </p:spPr>
            <p:txBody>
              <a:bodyPr wrap="none" lIns="90181" tIns="46761" rIns="90181" bIns="46761">
                <a:spAutoFit/>
              </a:bodyPr>
              <a:lstStyle/>
              <a:p>
                <a:endParaRPr lang="en-US"/>
              </a:p>
            </p:txBody>
          </p:sp>
          <p:sp>
            <p:nvSpPr>
              <p:cNvPr id="19214" name="Line 646"/>
              <p:cNvSpPr>
                <a:spLocks noChangeShapeType="1"/>
              </p:cNvSpPr>
              <p:nvPr/>
            </p:nvSpPr>
            <p:spPr bwMode="auto">
              <a:xfrm flipH="1" flipV="1">
                <a:off x="4604" y="3318"/>
                <a:ext cx="17" cy="21"/>
              </a:xfrm>
              <a:prstGeom prst="line">
                <a:avLst/>
              </a:prstGeom>
              <a:noFill/>
              <a:ln w="12700">
                <a:solidFill>
                  <a:srgbClr val="00FFFF"/>
                </a:solidFill>
                <a:round/>
                <a:headEnd/>
                <a:tailEnd/>
              </a:ln>
            </p:spPr>
            <p:txBody>
              <a:bodyPr wrap="none" lIns="90181" tIns="46761" rIns="90181" bIns="46761">
                <a:spAutoFit/>
              </a:bodyPr>
              <a:lstStyle/>
              <a:p>
                <a:endParaRPr lang="en-US"/>
              </a:p>
            </p:txBody>
          </p:sp>
          <p:sp>
            <p:nvSpPr>
              <p:cNvPr id="19215" name="Line 647"/>
              <p:cNvSpPr>
                <a:spLocks noChangeShapeType="1"/>
              </p:cNvSpPr>
              <p:nvPr/>
            </p:nvSpPr>
            <p:spPr bwMode="auto">
              <a:xfrm flipH="1" flipV="1">
                <a:off x="4594" y="3310"/>
                <a:ext cx="18" cy="16"/>
              </a:xfrm>
              <a:prstGeom prst="line">
                <a:avLst/>
              </a:prstGeom>
              <a:noFill/>
              <a:ln w="12700">
                <a:solidFill>
                  <a:srgbClr val="00FFFF"/>
                </a:solidFill>
                <a:round/>
                <a:headEnd/>
                <a:tailEnd/>
              </a:ln>
            </p:spPr>
            <p:txBody>
              <a:bodyPr wrap="none" lIns="90181" tIns="46761" rIns="90181" bIns="46761">
                <a:spAutoFit/>
              </a:bodyPr>
              <a:lstStyle/>
              <a:p>
                <a:endParaRPr lang="en-US"/>
              </a:p>
            </p:txBody>
          </p:sp>
          <p:sp>
            <p:nvSpPr>
              <p:cNvPr id="19216" name="Line 648"/>
              <p:cNvSpPr>
                <a:spLocks noChangeShapeType="1"/>
              </p:cNvSpPr>
              <p:nvPr/>
            </p:nvSpPr>
            <p:spPr bwMode="auto">
              <a:xfrm flipH="1">
                <a:off x="4586" y="3318"/>
                <a:ext cx="16" cy="9"/>
              </a:xfrm>
              <a:prstGeom prst="line">
                <a:avLst/>
              </a:prstGeom>
              <a:noFill/>
              <a:ln w="12700">
                <a:solidFill>
                  <a:srgbClr val="00FFFF"/>
                </a:solidFill>
                <a:round/>
                <a:headEnd/>
                <a:tailEnd/>
              </a:ln>
            </p:spPr>
            <p:txBody>
              <a:bodyPr wrap="none" lIns="90181" tIns="46761" rIns="90181" bIns="46761">
                <a:spAutoFit/>
              </a:bodyPr>
              <a:lstStyle/>
              <a:p>
                <a:endParaRPr lang="en-US"/>
              </a:p>
            </p:txBody>
          </p:sp>
          <p:sp>
            <p:nvSpPr>
              <p:cNvPr id="19217" name="Line 649"/>
              <p:cNvSpPr>
                <a:spLocks noChangeShapeType="1"/>
              </p:cNvSpPr>
              <p:nvPr/>
            </p:nvSpPr>
            <p:spPr bwMode="auto">
              <a:xfrm flipH="1" flipV="1">
                <a:off x="4577" y="3323"/>
                <a:ext cx="17" cy="12"/>
              </a:xfrm>
              <a:prstGeom prst="line">
                <a:avLst/>
              </a:prstGeom>
              <a:noFill/>
              <a:ln w="12700">
                <a:solidFill>
                  <a:srgbClr val="00FFFF"/>
                </a:solidFill>
                <a:round/>
                <a:headEnd/>
                <a:tailEnd/>
              </a:ln>
            </p:spPr>
            <p:txBody>
              <a:bodyPr wrap="none" lIns="90181" tIns="46761" rIns="90181" bIns="46761">
                <a:spAutoFit/>
              </a:bodyPr>
              <a:lstStyle/>
              <a:p>
                <a:endParaRPr lang="en-US"/>
              </a:p>
            </p:txBody>
          </p:sp>
          <p:sp>
            <p:nvSpPr>
              <p:cNvPr id="19218" name="Line 650"/>
              <p:cNvSpPr>
                <a:spLocks noChangeShapeType="1"/>
              </p:cNvSpPr>
              <p:nvPr/>
            </p:nvSpPr>
            <p:spPr bwMode="auto">
              <a:xfrm flipH="1" flipV="1">
                <a:off x="4569" y="3304"/>
                <a:ext cx="16" cy="27"/>
              </a:xfrm>
              <a:prstGeom prst="line">
                <a:avLst/>
              </a:prstGeom>
              <a:noFill/>
              <a:ln w="12700">
                <a:solidFill>
                  <a:srgbClr val="00FFFF"/>
                </a:solidFill>
                <a:round/>
                <a:headEnd/>
                <a:tailEnd/>
              </a:ln>
            </p:spPr>
            <p:txBody>
              <a:bodyPr wrap="none" lIns="90181" tIns="46761" rIns="90181" bIns="46761">
                <a:spAutoFit/>
              </a:bodyPr>
              <a:lstStyle/>
              <a:p>
                <a:endParaRPr lang="en-US"/>
              </a:p>
            </p:txBody>
          </p:sp>
          <p:sp>
            <p:nvSpPr>
              <p:cNvPr id="19219" name="Line 651"/>
              <p:cNvSpPr>
                <a:spLocks noChangeShapeType="1"/>
              </p:cNvSpPr>
              <p:nvPr/>
            </p:nvSpPr>
            <p:spPr bwMode="auto">
              <a:xfrm flipH="1">
                <a:off x="4561" y="3312"/>
                <a:ext cx="16" cy="5"/>
              </a:xfrm>
              <a:prstGeom prst="line">
                <a:avLst/>
              </a:prstGeom>
              <a:noFill/>
              <a:ln w="12700">
                <a:solidFill>
                  <a:srgbClr val="00FFFF"/>
                </a:solidFill>
                <a:round/>
                <a:headEnd/>
                <a:tailEnd/>
              </a:ln>
            </p:spPr>
            <p:txBody>
              <a:bodyPr wrap="none" lIns="90181" tIns="46761" rIns="90181" bIns="46761">
                <a:spAutoFit/>
              </a:bodyPr>
              <a:lstStyle/>
              <a:p>
                <a:endParaRPr lang="en-US"/>
              </a:p>
            </p:txBody>
          </p:sp>
          <p:sp>
            <p:nvSpPr>
              <p:cNvPr id="19220" name="Line 652"/>
              <p:cNvSpPr>
                <a:spLocks noChangeShapeType="1"/>
              </p:cNvSpPr>
              <p:nvPr/>
            </p:nvSpPr>
            <p:spPr bwMode="auto">
              <a:xfrm flipH="1">
                <a:off x="4551" y="3321"/>
                <a:ext cx="18" cy="4"/>
              </a:xfrm>
              <a:prstGeom prst="line">
                <a:avLst/>
              </a:prstGeom>
              <a:noFill/>
              <a:ln w="12700">
                <a:solidFill>
                  <a:srgbClr val="00FFFF"/>
                </a:solidFill>
                <a:round/>
                <a:headEnd/>
                <a:tailEnd/>
              </a:ln>
            </p:spPr>
            <p:txBody>
              <a:bodyPr wrap="none" lIns="90181" tIns="46761" rIns="90181" bIns="46761">
                <a:spAutoFit/>
              </a:bodyPr>
              <a:lstStyle/>
              <a:p>
                <a:endParaRPr lang="en-US"/>
              </a:p>
            </p:txBody>
          </p:sp>
          <p:sp>
            <p:nvSpPr>
              <p:cNvPr id="19221" name="Line 653"/>
              <p:cNvSpPr>
                <a:spLocks noChangeShapeType="1"/>
              </p:cNvSpPr>
              <p:nvPr/>
            </p:nvSpPr>
            <p:spPr bwMode="auto">
              <a:xfrm flipH="1">
                <a:off x="4542" y="3325"/>
                <a:ext cx="17" cy="2"/>
              </a:xfrm>
              <a:prstGeom prst="line">
                <a:avLst/>
              </a:prstGeom>
              <a:noFill/>
              <a:ln w="12700">
                <a:solidFill>
                  <a:srgbClr val="00FFFF"/>
                </a:solidFill>
                <a:round/>
                <a:headEnd/>
                <a:tailEnd/>
              </a:ln>
            </p:spPr>
            <p:txBody>
              <a:bodyPr wrap="none" lIns="90181" tIns="46761" rIns="90181" bIns="46761">
                <a:spAutoFit/>
              </a:bodyPr>
              <a:lstStyle/>
              <a:p>
                <a:endParaRPr lang="en-US"/>
              </a:p>
            </p:txBody>
          </p:sp>
          <p:sp>
            <p:nvSpPr>
              <p:cNvPr id="19222" name="Line 654"/>
              <p:cNvSpPr>
                <a:spLocks noChangeShapeType="1"/>
              </p:cNvSpPr>
              <p:nvPr/>
            </p:nvSpPr>
            <p:spPr bwMode="auto">
              <a:xfrm flipH="1" flipV="1">
                <a:off x="4533" y="3317"/>
                <a:ext cx="17" cy="14"/>
              </a:xfrm>
              <a:prstGeom prst="line">
                <a:avLst/>
              </a:prstGeom>
              <a:noFill/>
              <a:ln w="12700">
                <a:solidFill>
                  <a:srgbClr val="00FFFF"/>
                </a:solidFill>
                <a:round/>
                <a:headEnd/>
                <a:tailEnd/>
              </a:ln>
            </p:spPr>
            <p:txBody>
              <a:bodyPr wrap="none" lIns="90181" tIns="46761" rIns="90181" bIns="46761">
                <a:spAutoFit/>
              </a:bodyPr>
              <a:lstStyle/>
              <a:p>
                <a:endParaRPr lang="en-US"/>
              </a:p>
            </p:txBody>
          </p:sp>
          <p:sp>
            <p:nvSpPr>
              <p:cNvPr id="19223" name="Line 655"/>
              <p:cNvSpPr>
                <a:spLocks noChangeShapeType="1"/>
              </p:cNvSpPr>
              <p:nvPr/>
            </p:nvSpPr>
            <p:spPr bwMode="auto">
              <a:xfrm flipH="1" flipV="1">
                <a:off x="4525" y="3313"/>
                <a:ext cx="16" cy="12"/>
              </a:xfrm>
              <a:prstGeom prst="line">
                <a:avLst/>
              </a:prstGeom>
              <a:noFill/>
              <a:ln w="12700">
                <a:solidFill>
                  <a:srgbClr val="00FFFF"/>
                </a:solidFill>
                <a:round/>
                <a:headEnd/>
                <a:tailEnd/>
              </a:ln>
            </p:spPr>
            <p:txBody>
              <a:bodyPr wrap="none" lIns="90181" tIns="46761" rIns="90181" bIns="46761">
                <a:spAutoFit/>
              </a:bodyPr>
              <a:lstStyle/>
              <a:p>
                <a:endParaRPr lang="en-US"/>
              </a:p>
            </p:txBody>
          </p:sp>
          <p:sp>
            <p:nvSpPr>
              <p:cNvPr id="19224" name="Line 656"/>
              <p:cNvSpPr>
                <a:spLocks noChangeShapeType="1"/>
              </p:cNvSpPr>
              <p:nvPr/>
            </p:nvSpPr>
            <p:spPr bwMode="auto">
              <a:xfrm flipH="1">
                <a:off x="4517" y="3317"/>
                <a:ext cx="16" cy="2"/>
              </a:xfrm>
              <a:prstGeom prst="line">
                <a:avLst/>
              </a:prstGeom>
              <a:noFill/>
              <a:ln w="12700">
                <a:solidFill>
                  <a:srgbClr val="00FFFF"/>
                </a:solidFill>
                <a:round/>
                <a:headEnd/>
                <a:tailEnd/>
              </a:ln>
            </p:spPr>
            <p:txBody>
              <a:bodyPr wrap="none" lIns="90181" tIns="46761" rIns="90181" bIns="46761">
                <a:spAutoFit/>
              </a:bodyPr>
              <a:lstStyle/>
              <a:p>
                <a:endParaRPr lang="en-US"/>
              </a:p>
            </p:txBody>
          </p:sp>
          <p:sp>
            <p:nvSpPr>
              <p:cNvPr id="19225" name="Line 657"/>
              <p:cNvSpPr>
                <a:spLocks noChangeShapeType="1"/>
              </p:cNvSpPr>
              <p:nvPr/>
            </p:nvSpPr>
            <p:spPr bwMode="auto">
              <a:xfrm flipH="1">
                <a:off x="4508" y="3319"/>
                <a:ext cx="17" cy="5"/>
              </a:xfrm>
              <a:prstGeom prst="line">
                <a:avLst/>
              </a:prstGeom>
              <a:noFill/>
              <a:ln w="12700">
                <a:solidFill>
                  <a:srgbClr val="00FFFF"/>
                </a:solidFill>
                <a:round/>
                <a:headEnd/>
                <a:tailEnd/>
              </a:ln>
            </p:spPr>
            <p:txBody>
              <a:bodyPr wrap="none" lIns="90181" tIns="46761" rIns="90181" bIns="46761">
                <a:spAutoFit/>
              </a:bodyPr>
              <a:lstStyle/>
              <a:p>
                <a:endParaRPr lang="en-US"/>
              </a:p>
            </p:txBody>
          </p:sp>
          <p:sp>
            <p:nvSpPr>
              <p:cNvPr id="19226" name="Line 658"/>
              <p:cNvSpPr>
                <a:spLocks noChangeShapeType="1"/>
              </p:cNvSpPr>
              <p:nvPr/>
            </p:nvSpPr>
            <p:spPr bwMode="auto">
              <a:xfrm flipH="1">
                <a:off x="4498" y="3324"/>
                <a:ext cx="18" cy="5"/>
              </a:xfrm>
              <a:prstGeom prst="line">
                <a:avLst/>
              </a:prstGeom>
              <a:noFill/>
              <a:ln w="12700">
                <a:solidFill>
                  <a:srgbClr val="00FFFF"/>
                </a:solidFill>
                <a:round/>
                <a:headEnd/>
                <a:tailEnd/>
              </a:ln>
            </p:spPr>
            <p:txBody>
              <a:bodyPr wrap="none" lIns="90181" tIns="46761" rIns="90181" bIns="46761">
                <a:spAutoFit/>
              </a:bodyPr>
              <a:lstStyle/>
              <a:p>
                <a:endParaRPr lang="en-US"/>
              </a:p>
            </p:txBody>
          </p:sp>
          <p:sp>
            <p:nvSpPr>
              <p:cNvPr id="19227" name="Line 659"/>
              <p:cNvSpPr>
                <a:spLocks noChangeShapeType="1"/>
              </p:cNvSpPr>
              <p:nvPr/>
            </p:nvSpPr>
            <p:spPr bwMode="auto">
              <a:xfrm flipH="1" flipV="1">
                <a:off x="4490" y="3323"/>
                <a:ext cx="16" cy="10"/>
              </a:xfrm>
              <a:prstGeom prst="line">
                <a:avLst/>
              </a:prstGeom>
              <a:noFill/>
              <a:ln w="12700">
                <a:solidFill>
                  <a:srgbClr val="00FFFF"/>
                </a:solidFill>
                <a:round/>
                <a:headEnd/>
                <a:tailEnd/>
              </a:ln>
            </p:spPr>
            <p:txBody>
              <a:bodyPr wrap="none" lIns="90181" tIns="46761" rIns="90181" bIns="46761">
                <a:spAutoFit/>
              </a:bodyPr>
              <a:lstStyle/>
              <a:p>
                <a:endParaRPr lang="en-US"/>
              </a:p>
            </p:txBody>
          </p:sp>
          <p:sp>
            <p:nvSpPr>
              <p:cNvPr id="19228" name="Line 660"/>
              <p:cNvSpPr>
                <a:spLocks noChangeShapeType="1"/>
              </p:cNvSpPr>
              <p:nvPr/>
            </p:nvSpPr>
            <p:spPr bwMode="auto">
              <a:xfrm flipH="1" flipV="1">
                <a:off x="4481" y="3320"/>
                <a:ext cx="17" cy="11"/>
              </a:xfrm>
              <a:prstGeom prst="line">
                <a:avLst/>
              </a:prstGeom>
              <a:noFill/>
              <a:ln w="12700">
                <a:solidFill>
                  <a:srgbClr val="00FFFF"/>
                </a:solidFill>
                <a:round/>
                <a:headEnd/>
                <a:tailEnd/>
              </a:ln>
            </p:spPr>
            <p:txBody>
              <a:bodyPr wrap="none" lIns="90181" tIns="46761" rIns="90181" bIns="46761">
                <a:spAutoFit/>
              </a:bodyPr>
              <a:lstStyle/>
              <a:p>
                <a:endParaRPr lang="en-US"/>
              </a:p>
            </p:txBody>
          </p:sp>
          <p:sp>
            <p:nvSpPr>
              <p:cNvPr id="19229" name="Line 661"/>
              <p:cNvSpPr>
                <a:spLocks noChangeShapeType="1"/>
              </p:cNvSpPr>
              <p:nvPr/>
            </p:nvSpPr>
            <p:spPr bwMode="auto">
              <a:xfrm flipH="1" flipV="1">
                <a:off x="4473" y="3315"/>
                <a:ext cx="16" cy="13"/>
              </a:xfrm>
              <a:prstGeom prst="line">
                <a:avLst/>
              </a:prstGeom>
              <a:noFill/>
              <a:ln w="12700">
                <a:solidFill>
                  <a:srgbClr val="00FFFF"/>
                </a:solidFill>
                <a:round/>
                <a:headEnd/>
                <a:tailEnd/>
              </a:ln>
            </p:spPr>
            <p:txBody>
              <a:bodyPr wrap="none" lIns="90181" tIns="46761" rIns="90181" bIns="46761">
                <a:spAutoFit/>
              </a:bodyPr>
              <a:lstStyle/>
              <a:p>
                <a:endParaRPr lang="en-US"/>
              </a:p>
            </p:txBody>
          </p:sp>
          <p:sp>
            <p:nvSpPr>
              <p:cNvPr id="19230" name="Line 662"/>
              <p:cNvSpPr>
                <a:spLocks noChangeShapeType="1"/>
              </p:cNvSpPr>
              <p:nvPr/>
            </p:nvSpPr>
            <p:spPr bwMode="auto">
              <a:xfrm flipH="1">
                <a:off x="4465" y="3319"/>
                <a:ext cx="16" cy="5"/>
              </a:xfrm>
              <a:prstGeom prst="line">
                <a:avLst/>
              </a:prstGeom>
              <a:noFill/>
              <a:ln w="12700">
                <a:solidFill>
                  <a:srgbClr val="00FFFF"/>
                </a:solidFill>
                <a:round/>
                <a:headEnd/>
                <a:tailEnd/>
              </a:ln>
            </p:spPr>
            <p:txBody>
              <a:bodyPr wrap="none" lIns="90181" tIns="46761" rIns="90181" bIns="46761">
                <a:spAutoFit/>
              </a:bodyPr>
              <a:lstStyle/>
              <a:p>
                <a:endParaRPr lang="en-US"/>
              </a:p>
            </p:txBody>
          </p:sp>
          <p:sp>
            <p:nvSpPr>
              <p:cNvPr id="19231" name="Line 663"/>
              <p:cNvSpPr>
                <a:spLocks noChangeShapeType="1"/>
              </p:cNvSpPr>
              <p:nvPr/>
            </p:nvSpPr>
            <p:spPr bwMode="auto">
              <a:xfrm flipH="1">
                <a:off x="4455" y="3324"/>
                <a:ext cx="18" cy="3"/>
              </a:xfrm>
              <a:prstGeom prst="line">
                <a:avLst/>
              </a:prstGeom>
              <a:noFill/>
              <a:ln w="12700">
                <a:solidFill>
                  <a:srgbClr val="00FFFF"/>
                </a:solidFill>
                <a:round/>
                <a:headEnd/>
                <a:tailEnd/>
              </a:ln>
            </p:spPr>
            <p:txBody>
              <a:bodyPr wrap="none" lIns="90181" tIns="46761" rIns="90181" bIns="46761">
                <a:spAutoFit/>
              </a:bodyPr>
              <a:lstStyle/>
              <a:p>
                <a:endParaRPr lang="en-US"/>
              </a:p>
            </p:txBody>
          </p:sp>
          <p:sp>
            <p:nvSpPr>
              <p:cNvPr id="19232" name="Line 664"/>
              <p:cNvSpPr>
                <a:spLocks noChangeShapeType="1"/>
              </p:cNvSpPr>
              <p:nvPr/>
            </p:nvSpPr>
            <p:spPr bwMode="auto">
              <a:xfrm flipH="1" flipV="1">
                <a:off x="4447" y="3313"/>
                <a:ext cx="16" cy="18"/>
              </a:xfrm>
              <a:prstGeom prst="line">
                <a:avLst/>
              </a:prstGeom>
              <a:noFill/>
              <a:ln w="12700">
                <a:solidFill>
                  <a:srgbClr val="00FFFF"/>
                </a:solidFill>
                <a:round/>
                <a:headEnd/>
                <a:tailEnd/>
              </a:ln>
            </p:spPr>
            <p:txBody>
              <a:bodyPr wrap="none" lIns="90181" tIns="46761" rIns="90181" bIns="46761">
                <a:spAutoFit/>
              </a:bodyPr>
              <a:lstStyle/>
              <a:p>
                <a:endParaRPr lang="en-US"/>
              </a:p>
            </p:txBody>
          </p:sp>
          <p:sp>
            <p:nvSpPr>
              <p:cNvPr id="19233" name="Line 665"/>
              <p:cNvSpPr>
                <a:spLocks noChangeShapeType="1"/>
              </p:cNvSpPr>
              <p:nvPr/>
            </p:nvSpPr>
            <p:spPr bwMode="auto">
              <a:xfrm flipH="1">
                <a:off x="4439" y="3321"/>
                <a:ext cx="16" cy="8"/>
              </a:xfrm>
              <a:prstGeom prst="line">
                <a:avLst/>
              </a:prstGeom>
              <a:noFill/>
              <a:ln w="12700">
                <a:solidFill>
                  <a:srgbClr val="00FFFF"/>
                </a:solidFill>
                <a:round/>
                <a:headEnd/>
                <a:tailEnd/>
              </a:ln>
            </p:spPr>
            <p:txBody>
              <a:bodyPr wrap="none" lIns="90181" tIns="46761" rIns="90181" bIns="46761">
                <a:spAutoFit/>
              </a:bodyPr>
              <a:lstStyle/>
              <a:p>
                <a:endParaRPr lang="en-US"/>
              </a:p>
            </p:txBody>
          </p:sp>
          <p:sp>
            <p:nvSpPr>
              <p:cNvPr id="19234" name="Line 666"/>
              <p:cNvSpPr>
                <a:spLocks noChangeShapeType="1"/>
              </p:cNvSpPr>
              <p:nvPr/>
            </p:nvSpPr>
            <p:spPr bwMode="auto">
              <a:xfrm flipH="1" flipV="1">
                <a:off x="4429" y="3325"/>
                <a:ext cx="18" cy="12"/>
              </a:xfrm>
              <a:prstGeom prst="line">
                <a:avLst/>
              </a:prstGeom>
              <a:noFill/>
              <a:ln w="12700">
                <a:solidFill>
                  <a:srgbClr val="00FFFF"/>
                </a:solidFill>
                <a:round/>
                <a:headEnd/>
                <a:tailEnd/>
              </a:ln>
            </p:spPr>
            <p:txBody>
              <a:bodyPr wrap="none" lIns="90181" tIns="46761" rIns="90181" bIns="46761">
                <a:spAutoFit/>
              </a:bodyPr>
              <a:lstStyle/>
              <a:p>
                <a:endParaRPr lang="en-US"/>
              </a:p>
            </p:txBody>
          </p:sp>
          <p:sp>
            <p:nvSpPr>
              <p:cNvPr id="19235" name="Line 667"/>
              <p:cNvSpPr>
                <a:spLocks noChangeShapeType="1"/>
              </p:cNvSpPr>
              <p:nvPr/>
            </p:nvSpPr>
            <p:spPr bwMode="auto">
              <a:xfrm flipH="1" flipV="1">
                <a:off x="4421" y="3305"/>
                <a:ext cx="16" cy="28"/>
              </a:xfrm>
              <a:prstGeom prst="line">
                <a:avLst/>
              </a:prstGeom>
              <a:noFill/>
              <a:ln w="12700">
                <a:solidFill>
                  <a:srgbClr val="00FFFF"/>
                </a:solidFill>
                <a:round/>
                <a:headEnd/>
                <a:tailEnd/>
              </a:ln>
            </p:spPr>
            <p:txBody>
              <a:bodyPr wrap="none" lIns="90181" tIns="46761" rIns="90181" bIns="46761">
                <a:spAutoFit/>
              </a:bodyPr>
              <a:lstStyle/>
              <a:p>
                <a:endParaRPr lang="en-US"/>
              </a:p>
            </p:txBody>
          </p:sp>
          <p:sp>
            <p:nvSpPr>
              <p:cNvPr id="19236" name="Line 668"/>
              <p:cNvSpPr>
                <a:spLocks noChangeShapeType="1"/>
              </p:cNvSpPr>
              <p:nvPr/>
            </p:nvSpPr>
            <p:spPr bwMode="auto">
              <a:xfrm flipH="1">
                <a:off x="4412" y="3313"/>
                <a:ext cx="17" cy="17"/>
              </a:xfrm>
              <a:prstGeom prst="line">
                <a:avLst/>
              </a:prstGeom>
              <a:noFill/>
              <a:ln w="12700">
                <a:solidFill>
                  <a:srgbClr val="00FFFF"/>
                </a:solidFill>
                <a:round/>
                <a:headEnd/>
                <a:tailEnd/>
              </a:ln>
            </p:spPr>
            <p:txBody>
              <a:bodyPr wrap="none" lIns="90181" tIns="46761" rIns="90181" bIns="46761">
                <a:spAutoFit/>
              </a:bodyPr>
              <a:lstStyle/>
              <a:p>
                <a:endParaRPr lang="en-US"/>
              </a:p>
            </p:txBody>
          </p:sp>
          <p:sp>
            <p:nvSpPr>
              <p:cNvPr id="19237" name="Line 669"/>
              <p:cNvSpPr>
                <a:spLocks noChangeShapeType="1"/>
              </p:cNvSpPr>
              <p:nvPr/>
            </p:nvSpPr>
            <p:spPr bwMode="auto">
              <a:xfrm flipH="1" flipV="1">
                <a:off x="4329" y="3325"/>
                <a:ext cx="91" cy="13"/>
              </a:xfrm>
              <a:prstGeom prst="line">
                <a:avLst/>
              </a:prstGeom>
              <a:noFill/>
              <a:ln w="12700">
                <a:solidFill>
                  <a:srgbClr val="00FFFF"/>
                </a:solidFill>
                <a:round/>
                <a:headEnd/>
                <a:tailEnd/>
              </a:ln>
            </p:spPr>
            <p:txBody>
              <a:bodyPr wrap="none" lIns="90181" tIns="46761" rIns="90181" bIns="46761">
                <a:spAutoFit/>
              </a:bodyPr>
              <a:lstStyle/>
              <a:p>
                <a:endParaRPr lang="en-US"/>
              </a:p>
            </p:txBody>
          </p:sp>
          <p:sp>
            <p:nvSpPr>
              <p:cNvPr id="19238" name="Line 670"/>
              <p:cNvSpPr>
                <a:spLocks noChangeShapeType="1"/>
              </p:cNvSpPr>
              <p:nvPr/>
            </p:nvSpPr>
            <p:spPr bwMode="auto">
              <a:xfrm flipH="1">
                <a:off x="4306" y="3329"/>
                <a:ext cx="31" cy="2"/>
              </a:xfrm>
              <a:prstGeom prst="line">
                <a:avLst/>
              </a:prstGeom>
              <a:noFill/>
              <a:ln w="12700">
                <a:solidFill>
                  <a:srgbClr val="00FFFF"/>
                </a:solidFill>
                <a:round/>
                <a:headEnd/>
                <a:tailEnd/>
              </a:ln>
            </p:spPr>
            <p:txBody>
              <a:bodyPr wrap="none" lIns="90181" tIns="46761" rIns="90181" bIns="46761">
                <a:spAutoFit/>
              </a:bodyPr>
              <a:lstStyle/>
              <a:p>
                <a:endParaRPr lang="en-US"/>
              </a:p>
            </p:txBody>
          </p:sp>
          <p:sp>
            <p:nvSpPr>
              <p:cNvPr id="19239" name="Line 671"/>
              <p:cNvSpPr>
                <a:spLocks noChangeShapeType="1"/>
              </p:cNvSpPr>
              <p:nvPr/>
            </p:nvSpPr>
            <p:spPr bwMode="auto">
              <a:xfrm flipH="1" flipV="1">
                <a:off x="4284" y="3323"/>
                <a:ext cx="30" cy="12"/>
              </a:xfrm>
              <a:prstGeom prst="line">
                <a:avLst/>
              </a:prstGeom>
              <a:noFill/>
              <a:ln w="12700">
                <a:solidFill>
                  <a:srgbClr val="00FFFF"/>
                </a:solidFill>
                <a:round/>
                <a:headEnd/>
                <a:tailEnd/>
              </a:ln>
            </p:spPr>
            <p:txBody>
              <a:bodyPr wrap="none" lIns="90181" tIns="46761" rIns="90181" bIns="46761">
                <a:spAutoFit/>
              </a:bodyPr>
              <a:lstStyle/>
              <a:p>
                <a:endParaRPr lang="en-US"/>
              </a:p>
            </p:txBody>
          </p:sp>
          <p:sp>
            <p:nvSpPr>
              <p:cNvPr id="19240" name="Line 672"/>
              <p:cNvSpPr>
                <a:spLocks noChangeShapeType="1"/>
              </p:cNvSpPr>
              <p:nvPr/>
            </p:nvSpPr>
            <p:spPr bwMode="auto">
              <a:xfrm flipH="1" flipV="1">
                <a:off x="4263" y="3321"/>
                <a:ext cx="29" cy="10"/>
              </a:xfrm>
              <a:prstGeom prst="line">
                <a:avLst/>
              </a:prstGeom>
              <a:noFill/>
              <a:ln w="12700">
                <a:solidFill>
                  <a:srgbClr val="00FFFF"/>
                </a:solidFill>
                <a:round/>
                <a:headEnd/>
                <a:tailEnd/>
              </a:ln>
            </p:spPr>
            <p:txBody>
              <a:bodyPr wrap="none" lIns="90181" tIns="46761" rIns="90181" bIns="46761">
                <a:spAutoFit/>
              </a:bodyPr>
              <a:lstStyle/>
              <a:p>
                <a:endParaRPr lang="en-US"/>
              </a:p>
            </p:txBody>
          </p:sp>
          <p:sp>
            <p:nvSpPr>
              <p:cNvPr id="19241" name="Line 673"/>
              <p:cNvSpPr>
                <a:spLocks noChangeShapeType="1"/>
              </p:cNvSpPr>
              <p:nvPr/>
            </p:nvSpPr>
            <p:spPr bwMode="auto">
              <a:xfrm flipH="1" flipV="1">
                <a:off x="4241" y="3294"/>
                <a:ext cx="30" cy="35"/>
              </a:xfrm>
              <a:prstGeom prst="line">
                <a:avLst/>
              </a:prstGeom>
              <a:noFill/>
              <a:ln w="12700">
                <a:solidFill>
                  <a:srgbClr val="00FFFF"/>
                </a:solidFill>
                <a:round/>
                <a:headEnd/>
                <a:tailEnd/>
              </a:ln>
            </p:spPr>
            <p:txBody>
              <a:bodyPr wrap="none" lIns="90181" tIns="46761" rIns="90181" bIns="46761">
                <a:spAutoFit/>
              </a:bodyPr>
              <a:lstStyle/>
              <a:p>
                <a:endParaRPr lang="en-US"/>
              </a:p>
            </p:txBody>
          </p:sp>
          <p:sp>
            <p:nvSpPr>
              <p:cNvPr id="19242" name="Line 674"/>
              <p:cNvSpPr>
                <a:spLocks noChangeShapeType="1"/>
              </p:cNvSpPr>
              <p:nvPr/>
            </p:nvSpPr>
            <p:spPr bwMode="auto">
              <a:xfrm flipH="1" flipV="1">
                <a:off x="5145" y="3109"/>
                <a:ext cx="18" cy="24"/>
              </a:xfrm>
              <a:prstGeom prst="line">
                <a:avLst/>
              </a:prstGeom>
              <a:noFill/>
              <a:ln w="12700">
                <a:solidFill>
                  <a:srgbClr val="D9B2FF"/>
                </a:solidFill>
                <a:round/>
                <a:headEnd/>
                <a:tailEnd/>
              </a:ln>
            </p:spPr>
            <p:txBody>
              <a:bodyPr wrap="none" lIns="90181" tIns="46761" rIns="90181" bIns="46761">
                <a:spAutoFit/>
              </a:bodyPr>
              <a:lstStyle/>
              <a:p>
                <a:endParaRPr lang="en-US"/>
              </a:p>
            </p:txBody>
          </p:sp>
          <p:sp>
            <p:nvSpPr>
              <p:cNvPr id="19243" name="Line 675"/>
              <p:cNvSpPr>
                <a:spLocks noChangeShapeType="1"/>
              </p:cNvSpPr>
              <p:nvPr/>
            </p:nvSpPr>
            <p:spPr bwMode="auto">
              <a:xfrm flipH="1" flipV="1">
                <a:off x="5137" y="3102"/>
                <a:ext cx="16" cy="15"/>
              </a:xfrm>
              <a:prstGeom prst="line">
                <a:avLst/>
              </a:prstGeom>
              <a:noFill/>
              <a:ln w="12700">
                <a:solidFill>
                  <a:srgbClr val="D9B2FF"/>
                </a:solidFill>
                <a:round/>
                <a:headEnd/>
                <a:tailEnd/>
              </a:ln>
            </p:spPr>
            <p:txBody>
              <a:bodyPr wrap="none" lIns="90181" tIns="46761" rIns="90181" bIns="46761">
                <a:spAutoFit/>
              </a:bodyPr>
              <a:lstStyle/>
              <a:p>
                <a:endParaRPr lang="en-US"/>
              </a:p>
            </p:txBody>
          </p:sp>
          <p:sp>
            <p:nvSpPr>
              <p:cNvPr id="19244" name="Line 676"/>
              <p:cNvSpPr>
                <a:spLocks noChangeShapeType="1"/>
              </p:cNvSpPr>
              <p:nvPr/>
            </p:nvSpPr>
            <p:spPr bwMode="auto">
              <a:xfrm flipH="1">
                <a:off x="5128" y="3106"/>
                <a:ext cx="17" cy="0"/>
              </a:xfrm>
              <a:prstGeom prst="line">
                <a:avLst/>
              </a:prstGeom>
              <a:noFill/>
              <a:ln w="12700">
                <a:solidFill>
                  <a:srgbClr val="D9B2FF"/>
                </a:solidFill>
                <a:round/>
                <a:headEnd/>
                <a:tailEnd/>
              </a:ln>
            </p:spPr>
            <p:txBody>
              <a:bodyPr wrap="none" lIns="90181" tIns="46761" rIns="90181" bIns="46761">
                <a:spAutoFit/>
              </a:bodyPr>
              <a:lstStyle/>
              <a:p>
                <a:endParaRPr lang="en-US"/>
              </a:p>
            </p:txBody>
          </p:sp>
          <p:sp>
            <p:nvSpPr>
              <p:cNvPr id="19245" name="Line 677"/>
              <p:cNvSpPr>
                <a:spLocks noChangeShapeType="1"/>
              </p:cNvSpPr>
              <p:nvPr/>
            </p:nvSpPr>
            <p:spPr bwMode="auto">
              <a:xfrm flipH="1">
                <a:off x="5119" y="3106"/>
                <a:ext cx="17" cy="2"/>
              </a:xfrm>
              <a:prstGeom prst="line">
                <a:avLst/>
              </a:prstGeom>
              <a:noFill/>
              <a:ln w="12700">
                <a:solidFill>
                  <a:srgbClr val="D9B2FF"/>
                </a:solidFill>
                <a:round/>
                <a:headEnd/>
                <a:tailEnd/>
              </a:ln>
            </p:spPr>
            <p:txBody>
              <a:bodyPr wrap="none" lIns="90181" tIns="46761" rIns="90181" bIns="46761">
                <a:spAutoFit/>
              </a:bodyPr>
              <a:lstStyle/>
              <a:p>
                <a:endParaRPr lang="en-US"/>
              </a:p>
            </p:txBody>
          </p:sp>
          <p:sp>
            <p:nvSpPr>
              <p:cNvPr id="19246" name="Line 678"/>
              <p:cNvSpPr>
                <a:spLocks noChangeShapeType="1"/>
              </p:cNvSpPr>
              <p:nvPr/>
            </p:nvSpPr>
            <p:spPr bwMode="auto">
              <a:xfrm flipH="1" flipV="1">
                <a:off x="5110" y="3096"/>
                <a:ext cx="17" cy="16"/>
              </a:xfrm>
              <a:prstGeom prst="line">
                <a:avLst/>
              </a:prstGeom>
              <a:noFill/>
              <a:ln w="12700">
                <a:solidFill>
                  <a:srgbClr val="D9B2FF"/>
                </a:solidFill>
                <a:round/>
                <a:headEnd/>
                <a:tailEnd/>
              </a:ln>
            </p:spPr>
            <p:txBody>
              <a:bodyPr wrap="none" lIns="90181" tIns="46761" rIns="90181" bIns="46761">
                <a:spAutoFit/>
              </a:bodyPr>
              <a:lstStyle/>
              <a:p>
                <a:endParaRPr lang="en-US"/>
              </a:p>
            </p:txBody>
          </p:sp>
          <p:sp>
            <p:nvSpPr>
              <p:cNvPr id="19247" name="Line 679"/>
              <p:cNvSpPr>
                <a:spLocks noChangeShapeType="1"/>
              </p:cNvSpPr>
              <p:nvPr/>
            </p:nvSpPr>
            <p:spPr bwMode="auto">
              <a:xfrm flipH="1">
                <a:off x="5102" y="3104"/>
                <a:ext cx="16" cy="11"/>
              </a:xfrm>
              <a:prstGeom prst="line">
                <a:avLst/>
              </a:prstGeom>
              <a:noFill/>
              <a:ln w="12700">
                <a:solidFill>
                  <a:srgbClr val="D9B2FF"/>
                </a:solidFill>
                <a:round/>
                <a:headEnd/>
                <a:tailEnd/>
              </a:ln>
            </p:spPr>
            <p:txBody>
              <a:bodyPr wrap="none" lIns="90181" tIns="46761" rIns="90181" bIns="46761">
                <a:spAutoFit/>
              </a:bodyPr>
              <a:lstStyle/>
              <a:p>
                <a:endParaRPr lang="en-US"/>
              </a:p>
            </p:txBody>
          </p:sp>
          <p:sp>
            <p:nvSpPr>
              <p:cNvPr id="19248" name="Line 680"/>
              <p:cNvSpPr>
                <a:spLocks noChangeShapeType="1"/>
              </p:cNvSpPr>
              <p:nvPr/>
            </p:nvSpPr>
            <p:spPr bwMode="auto">
              <a:xfrm flipH="1" flipV="1">
                <a:off x="5093" y="3100"/>
                <a:ext cx="17" cy="23"/>
              </a:xfrm>
              <a:prstGeom prst="line">
                <a:avLst/>
              </a:prstGeom>
              <a:noFill/>
              <a:ln w="12700">
                <a:solidFill>
                  <a:srgbClr val="D9B2FF"/>
                </a:solidFill>
                <a:round/>
                <a:headEnd/>
                <a:tailEnd/>
              </a:ln>
            </p:spPr>
            <p:txBody>
              <a:bodyPr wrap="none" lIns="90181" tIns="46761" rIns="90181" bIns="46761">
                <a:spAutoFit/>
              </a:bodyPr>
              <a:lstStyle/>
              <a:p>
                <a:endParaRPr lang="en-US"/>
              </a:p>
            </p:txBody>
          </p:sp>
          <p:sp>
            <p:nvSpPr>
              <p:cNvPr id="19249" name="Line 681"/>
              <p:cNvSpPr>
                <a:spLocks noChangeShapeType="1"/>
              </p:cNvSpPr>
              <p:nvPr/>
            </p:nvSpPr>
            <p:spPr bwMode="auto">
              <a:xfrm flipH="1">
                <a:off x="5085" y="3108"/>
                <a:ext cx="16" cy="4"/>
              </a:xfrm>
              <a:prstGeom prst="line">
                <a:avLst/>
              </a:prstGeom>
              <a:noFill/>
              <a:ln w="12700">
                <a:solidFill>
                  <a:srgbClr val="D9B2FF"/>
                </a:solidFill>
                <a:round/>
                <a:headEnd/>
                <a:tailEnd/>
              </a:ln>
            </p:spPr>
            <p:txBody>
              <a:bodyPr wrap="none" lIns="90181" tIns="46761" rIns="90181" bIns="46761">
                <a:spAutoFit/>
              </a:bodyPr>
              <a:lstStyle/>
              <a:p>
                <a:endParaRPr lang="en-US"/>
              </a:p>
            </p:txBody>
          </p:sp>
          <p:sp>
            <p:nvSpPr>
              <p:cNvPr id="19250" name="Line 682"/>
              <p:cNvSpPr>
                <a:spLocks noChangeShapeType="1"/>
              </p:cNvSpPr>
              <p:nvPr/>
            </p:nvSpPr>
            <p:spPr bwMode="auto">
              <a:xfrm flipH="1" flipV="1">
                <a:off x="5075" y="3105"/>
                <a:ext cx="18" cy="15"/>
              </a:xfrm>
              <a:prstGeom prst="line">
                <a:avLst/>
              </a:prstGeom>
              <a:noFill/>
              <a:ln w="12700">
                <a:solidFill>
                  <a:srgbClr val="D9B2FF"/>
                </a:solidFill>
                <a:round/>
                <a:headEnd/>
                <a:tailEnd/>
              </a:ln>
            </p:spPr>
            <p:txBody>
              <a:bodyPr wrap="none" lIns="90181" tIns="46761" rIns="90181" bIns="46761">
                <a:spAutoFit/>
              </a:bodyPr>
              <a:lstStyle/>
              <a:p>
                <a:endParaRPr lang="en-US"/>
              </a:p>
            </p:txBody>
          </p:sp>
          <p:sp>
            <p:nvSpPr>
              <p:cNvPr id="19251" name="Line 683"/>
              <p:cNvSpPr>
                <a:spLocks noChangeShapeType="1"/>
              </p:cNvSpPr>
              <p:nvPr/>
            </p:nvSpPr>
            <p:spPr bwMode="auto">
              <a:xfrm flipH="1">
                <a:off x="5067" y="3113"/>
                <a:ext cx="16" cy="3"/>
              </a:xfrm>
              <a:prstGeom prst="line">
                <a:avLst/>
              </a:prstGeom>
              <a:noFill/>
              <a:ln w="12700">
                <a:solidFill>
                  <a:srgbClr val="D9B2FF"/>
                </a:solidFill>
                <a:round/>
                <a:headEnd/>
                <a:tailEnd/>
              </a:ln>
            </p:spPr>
            <p:txBody>
              <a:bodyPr wrap="none" lIns="90181" tIns="46761" rIns="90181" bIns="46761">
                <a:spAutoFit/>
              </a:bodyPr>
              <a:lstStyle/>
              <a:p>
                <a:endParaRPr lang="en-US"/>
              </a:p>
            </p:txBody>
          </p:sp>
          <p:sp>
            <p:nvSpPr>
              <p:cNvPr id="19252" name="Line 684"/>
              <p:cNvSpPr>
                <a:spLocks noChangeShapeType="1"/>
              </p:cNvSpPr>
              <p:nvPr/>
            </p:nvSpPr>
            <p:spPr bwMode="auto">
              <a:xfrm flipH="1" flipV="1">
                <a:off x="5058" y="3097"/>
                <a:ext cx="17" cy="27"/>
              </a:xfrm>
              <a:prstGeom prst="line">
                <a:avLst/>
              </a:prstGeom>
              <a:noFill/>
              <a:ln w="12700">
                <a:solidFill>
                  <a:srgbClr val="D9B2FF"/>
                </a:solidFill>
                <a:round/>
                <a:headEnd/>
                <a:tailEnd/>
              </a:ln>
            </p:spPr>
            <p:txBody>
              <a:bodyPr wrap="none" lIns="90181" tIns="46761" rIns="90181" bIns="46761">
                <a:spAutoFit/>
              </a:bodyPr>
              <a:lstStyle/>
              <a:p>
                <a:endParaRPr lang="en-US"/>
              </a:p>
            </p:txBody>
          </p:sp>
          <p:sp>
            <p:nvSpPr>
              <p:cNvPr id="19253" name="Line 685"/>
              <p:cNvSpPr>
                <a:spLocks noChangeShapeType="1"/>
              </p:cNvSpPr>
              <p:nvPr/>
            </p:nvSpPr>
            <p:spPr bwMode="auto">
              <a:xfrm flipH="1">
                <a:off x="5049" y="3105"/>
                <a:ext cx="17" cy="7"/>
              </a:xfrm>
              <a:prstGeom prst="line">
                <a:avLst/>
              </a:prstGeom>
              <a:noFill/>
              <a:ln w="12700">
                <a:solidFill>
                  <a:srgbClr val="D9B2FF"/>
                </a:solidFill>
                <a:round/>
                <a:headEnd/>
                <a:tailEnd/>
              </a:ln>
            </p:spPr>
            <p:txBody>
              <a:bodyPr wrap="none" lIns="90181" tIns="46761" rIns="90181" bIns="46761">
                <a:spAutoFit/>
              </a:bodyPr>
              <a:lstStyle/>
              <a:p>
                <a:endParaRPr lang="en-US"/>
              </a:p>
            </p:txBody>
          </p:sp>
          <p:sp>
            <p:nvSpPr>
              <p:cNvPr id="19254" name="Line 686"/>
              <p:cNvSpPr>
                <a:spLocks noChangeShapeType="1"/>
              </p:cNvSpPr>
              <p:nvPr/>
            </p:nvSpPr>
            <p:spPr bwMode="auto">
              <a:xfrm flipH="1" flipV="1">
                <a:off x="5041" y="3096"/>
                <a:ext cx="16" cy="24"/>
              </a:xfrm>
              <a:prstGeom prst="line">
                <a:avLst/>
              </a:prstGeom>
              <a:noFill/>
              <a:ln w="12700">
                <a:solidFill>
                  <a:srgbClr val="D9B2FF"/>
                </a:solidFill>
                <a:round/>
                <a:headEnd/>
                <a:tailEnd/>
              </a:ln>
            </p:spPr>
            <p:txBody>
              <a:bodyPr wrap="none" lIns="90181" tIns="46761" rIns="90181" bIns="46761">
                <a:spAutoFit/>
              </a:bodyPr>
              <a:lstStyle/>
              <a:p>
                <a:endParaRPr lang="en-US"/>
              </a:p>
            </p:txBody>
          </p:sp>
          <p:sp>
            <p:nvSpPr>
              <p:cNvPr id="19255" name="Line 687"/>
              <p:cNvSpPr>
                <a:spLocks noChangeShapeType="1"/>
              </p:cNvSpPr>
              <p:nvPr/>
            </p:nvSpPr>
            <p:spPr bwMode="auto">
              <a:xfrm flipH="1">
                <a:off x="5032" y="3104"/>
                <a:ext cx="17" cy="17"/>
              </a:xfrm>
              <a:prstGeom prst="line">
                <a:avLst/>
              </a:prstGeom>
              <a:noFill/>
              <a:ln w="12700">
                <a:solidFill>
                  <a:srgbClr val="D9B2FF"/>
                </a:solidFill>
                <a:round/>
                <a:headEnd/>
                <a:tailEnd/>
              </a:ln>
            </p:spPr>
            <p:txBody>
              <a:bodyPr wrap="none" lIns="90181" tIns="46761" rIns="90181" bIns="46761">
                <a:spAutoFit/>
              </a:bodyPr>
              <a:lstStyle/>
              <a:p>
                <a:endParaRPr lang="en-US"/>
              </a:p>
            </p:txBody>
          </p:sp>
          <p:sp>
            <p:nvSpPr>
              <p:cNvPr id="19256" name="Line 688"/>
              <p:cNvSpPr>
                <a:spLocks noChangeShapeType="1"/>
              </p:cNvSpPr>
              <p:nvPr/>
            </p:nvSpPr>
            <p:spPr bwMode="auto">
              <a:xfrm flipH="1" flipV="1">
                <a:off x="5024" y="3120"/>
                <a:ext cx="16" cy="9"/>
              </a:xfrm>
              <a:prstGeom prst="line">
                <a:avLst/>
              </a:prstGeom>
              <a:noFill/>
              <a:ln w="12700">
                <a:solidFill>
                  <a:srgbClr val="D9B2FF"/>
                </a:solidFill>
                <a:round/>
                <a:headEnd/>
                <a:tailEnd/>
              </a:ln>
            </p:spPr>
            <p:txBody>
              <a:bodyPr wrap="none" lIns="90181" tIns="46761" rIns="90181" bIns="46761">
                <a:spAutoFit/>
              </a:bodyPr>
              <a:lstStyle/>
              <a:p>
                <a:endParaRPr lang="en-US"/>
              </a:p>
            </p:txBody>
          </p:sp>
          <p:sp>
            <p:nvSpPr>
              <p:cNvPr id="19257" name="Line 689"/>
              <p:cNvSpPr>
                <a:spLocks noChangeShapeType="1"/>
              </p:cNvSpPr>
              <p:nvPr/>
            </p:nvSpPr>
            <p:spPr bwMode="auto">
              <a:xfrm flipH="1" flipV="1">
                <a:off x="5015" y="3112"/>
                <a:ext cx="17" cy="16"/>
              </a:xfrm>
              <a:prstGeom prst="line">
                <a:avLst/>
              </a:prstGeom>
              <a:noFill/>
              <a:ln w="12700">
                <a:solidFill>
                  <a:srgbClr val="D9B2FF"/>
                </a:solidFill>
                <a:round/>
                <a:headEnd/>
                <a:tailEnd/>
              </a:ln>
            </p:spPr>
            <p:txBody>
              <a:bodyPr wrap="none" lIns="90181" tIns="46761" rIns="90181" bIns="46761">
                <a:spAutoFit/>
              </a:bodyPr>
              <a:lstStyle/>
              <a:p>
                <a:endParaRPr lang="en-US"/>
              </a:p>
            </p:txBody>
          </p:sp>
          <p:sp>
            <p:nvSpPr>
              <p:cNvPr id="19258" name="Line 690"/>
              <p:cNvSpPr>
                <a:spLocks noChangeShapeType="1"/>
              </p:cNvSpPr>
              <p:nvPr/>
            </p:nvSpPr>
            <p:spPr bwMode="auto">
              <a:xfrm flipH="1" flipV="1">
                <a:off x="5006" y="3107"/>
                <a:ext cx="17" cy="13"/>
              </a:xfrm>
              <a:prstGeom prst="line">
                <a:avLst/>
              </a:prstGeom>
              <a:noFill/>
              <a:ln w="12700">
                <a:solidFill>
                  <a:srgbClr val="D9B2FF"/>
                </a:solidFill>
                <a:round/>
                <a:headEnd/>
                <a:tailEnd/>
              </a:ln>
            </p:spPr>
            <p:txBody>
              <a:bodyPr wrap="none" lIns="90181" tIns="46761" rIns="90181" bIns="46761">
                <a:spAutoFit/>
              </a:bodyPr>
              <a:lstStyle/>
              <a:p>
                <a:endParaRPr lang="en-US"/>
              </a:p>
            </p:txBody>
          </p:sp>
          <p:sp>
            <p:nvSpPr>
              <p:cNvPr id="19259" name="Line 691"/>
              <p:cNvSpPr>
                <a:spLocks noChangeShapeType="1"/>
              </p:cNvSpPr>
              <p:nvPr/>
            </p:nvSpPr>
            <p:spPr bwMode="auto">
              <a:xfrm flipH="1">
                <a:off x="4997" y="3115"/>
                <a:ext cx="17" cy="4"/>
              </a:xfrm>
              <a:prstGeom prst="line">
                <a:avLst/>
              </a:prstGeom>
              <a:noFill/>
              <a:ln w="12700">
                <a:solidFill>
                  <a:srgbClr val="D9B2FF"/>
                </a:solidFill>
                <a:round/>
                <a:headEnd/>
                <a:tailEnd/>
              </a:ln>
            </p:spPr>
            <p:txBody>
              <a:bodyPr wrap="none" lIns="90181" tIns="46761" rIns="90181" bIns="46761">
                <a:spAutoFit/>
              </a:bodyPr>
              <a:lstStyle/>
              <a:p>
                <a:endParaRPr lang="en-US"/>
              </a:p>
            </p:txBody>
          </p:sp>
          <p:sp>
            <p:nvSpPr>
              <p:cNvPr id="19260" name="Line 692"/>
              <p:cNvSpPr>
                <a:spLocks noChangeShapeType="1"/>
              </p:cNvSpPr>
              <p:nvPr/>
            </p:nvSpPr>
            <p:spPr bwMode="auto">
              <a:xfrm flipH="1" flipV="1">
                <a:off x="4989" y="3109"/>
                <a:ext cx="16" cy="18"/>
              </a:xfrm>
              <a:prstGeom prst="line">
                <a:avLst/>
              </a:prstGeom>
              <a:noFill/>
              <a:ln w="12700">
                <a:solidFill>
                  <a:srgbClr val="D9B2FF"/>
                </a:solidFill>
                <a:round/>
                <a:headEnd/>
                <a:tailEnd/>
              </a:ln>
            </p:spPr>
            <p:txBody>
              <a:bodyPr wrap="none" lIns="90181" tIns="46761" rIns="90181" bIns="46761">
                <a:spAutoFit/>
              </a:bodyPr>
              <a:lstStyle/>
              <a:p>
                <a:endParaRPr lang="en-US"/>
              </a:p>
            </p:txBody>
          </p:sp>
          <p:sp>
            <p:nvSpPr>
              <p:cNvPr id="19261" name="Line 693"/>
              <p:cNvSpPr>
                <a:spLocks noChangeShapeType="1"/>
              </p:cNvSpPr>
              <p:nvPr/>
            </p:nvSpPr>
            <p:spPr bwMode="auto">
              <a:xfrm flipH="1" flipV="1">
                <a:off x="4980" y="3107"/>
                <a:ext cx="17" cy="10"/>
              </a:xfrm>
              <a:prstGeom prst="line">
                <a:avLst/>
              </a:prstGeom>
              <a:noFill/>
              <a:ln w="12700">
                <a:solidFill>
                  <a:srgbClr val="D9B2FF"/>
                </a:solidFill>
                <a:round/>
                <a:headEnd/>
                <a:tailEnd/>
              </a:ln>
            </p:spPr>
            <p:txBody>
              <a:bodyPr wrap="none" lIns="90181" tIns="46761" rIns="90181" bIns="46761">
                <a:spAutoFit/>
              </a:bodyPr>
              <a:lstStyle/>
              <a:p>
                <a:endParaRPr lang="en-US"/>
              </a:p>
            </p:txBody>
          </p:sp>
          <p:sp>
            <p:nvSpPr>
              <p:cNvPr id="19262" name="Line 694"/>
              <p:cNvSpPr>
                <a:spLocks noChangeShapeType="1"/>
              </p:cNvSpPr>
              <p:nvPr/>
            </p:nvSpPr>
            <p:spPr bwMode="auto">
              <a:xfrm flipH="1" flipV="1">
                <a:off x="4971" y="3102"/>
                <a:ext cx="17" cy="13"/>
              </a:xfrm>
              <a:prstGeom prst="line">
                <a:avLst/>
              </a:prstGeom>
              <a:noFill/>
              <a:ln w="12700">
                <a:solidFill>
                  <a:srgbClr val="D9B2FF"/>
                </a:solidFill>
                <a:round/>
                <a:headEnd/>
                <a:tailEnd/>
              </a:ln>
            </p:spPr>
            <p:txBody>
              <a:bodyPr wrap="none" lIns="90181" tIns="46761" rIns="90181" bIns="46761">
                <a:spAutoFit/>
              </a:bodyPr>
              <a:lstStyle/>
              <a:p>
                <a:endParaRPr lang="en-US"/>
              </a:p>
            </p:txBody>
          </p:sp>
          <p:sp>
            <p:nvSpPr>
              <p:cNvPr id="19263" name="Line 695"/>
              <p:cNvSpPr>
                <a:spLocks noChangeShapeType="1"/>
              </p:cNvSpPr>
              <p:nvPr/>
            </p:nvSpPr>
            <p:spPr bwMode="auto">
              <a:xfrm flipH="1" flipV="1">
                <a:off x="4961" y="3097"/>
                <a:ext cx="18" cy="13"/>
              </a:xfrm>
              <a:prstGeom prst="line">
                <a:avLst/>
              </a:prstGeom>
              <a:noFill/>
              <a:ln w="12700">
                <a:solidFill>
                  <a:srgbClr val="D9B2FF"/>
                </a:solidFill>
                <a:round/>
                <a:headEnd/>
                <a:tailEnd/>
              </a:ln>
            </p:spPr>
            <p:txBody>
              <a:bodyPr wrap="none" lIns="90181" tIns="46761" rIns="90181" bIns="46761">
                <a:spAutoFit/>
              </a:bodyPr>
              <a:lstStyle/>
              <a:p>
                <a:endParaRPr lang="en-US"/>
              </a:p>
            </p:txBody>
          </p:sp>
          <p:sp>
            <p:nvSpPr>
              <p:cNvPr id="19264" name="Line 696"/>
              <p:cNvSpPr>
                <a:spLocks noChangeShapeType="1"/>
              </p:cNvSpPr>
              <p:nvPr/>
            </p:nvSpPr>
            <p:spPr bwMode="auto">
              <a:xfrm flipH="1">
                <a:off x="4953" y="3101"/>
                <a:ext cx="16" cy="3"/>
              </a:xfrm>
              <a:prstGeom prst="line">
                <a:avLst/>
              </a:prstGeom>
              <a:noFill/>
              <a:ln w="12700">
                <a:solidFill>
                  <a:srgbClr val="D9B2FF"/>
                </a:solidFill>
                <a:round/>
                <a:headEnd/>
                <a:tailEnd/>
              </a:ln>
            </p:spPr>
            <p:txBody>
              <a:bodyPr wrap="none" lIns="90181" tIns="46761" rIns="90181" bIns="46761">
                <a:spAutoFit/>
              </a:bodyPr>
              <a:lstStyle/>
              <a:p>
                <a:endParaRPr lang="en-US"/>
              </a:p>
            </p:txBody>
          </p:sp>
          <p:sp>
            <p:nvSpPr>
              <p:cNvPr id="19265" name="Line 697"/>
              <p:cNvSpPr>
                <a:spLocks noChangeShapeType="1"/>
              </p:cNvSpPr>
              <p:nvPr/>
            </p:nvSpPr>
            <p:spPr bwMode="auto">
              <a:xfrm flipH="1" flipV="1">
                <a:off x="4945" y="3088"/>
                <a:ext cx="16" cy="20"/>
              </a:xfrm>
              <a:prstGeom prst="line">
                <a:avLst/>
              </a:prstGeom>
              <a:noFill/>
              <a:ln w="12700">
                <a:solidFill>
                  <a:srgbClr val="D9B2FF"/>
                </a:solidFill>
                <a:round/>
                <a:headEnd/>
                <a:tailEnd/>
              </a:ln>
            </p:spPr>
            <p:txBody>
              <a:bodyPr wrap="none" lIns="90181" tIns="46761" rIns="90181" bIns="46761">
                <a:spAutoFit/>
              </a:bodyPr>
              <a:lstStyle/>
              <a:p>
                <a:endParaRPr lang="en-US"/>
              </a:p>
            </p:txBody>
          </p:sp>
          <p:sp>
            <p:nvSpPr>
              <p:cNvPr id="19266" name="Line 698"/>
              <p:cNvSpPr>
                <a:spLocks noChangeShapeType="1"/>
              </p:cNvSpPr>
              <p:nvPr/>
            </p:nvSpPr>
            <p:spPr bwMode="auto">
              <a:xfrm flipH="1" flipV="1">
                <a:off x="4936" y="3083"/>
                <a:ext cx="17" cy="13"/>
              </a:xfrm>
              <a:prstGeom prst="line">
                <a:avLst/>
              </a:prstGeom>
              <a:noFill/>
              <a:ln w="12700">
                <a:solidFill>
                  <a:srgbClr val="D9B2FF"/>
                </a:solidFill>
                <a:round/>
                <a:headEnd/>
                <a:tailEnd/>
              </a:ln>
            </p:spPr>
            <p:txBody>
              <a:bodyPr wrap="none" lIns="90181" tIns="46761" rIns="90181" bIns="46761">
                <a:spAutoFit/>
              </a:bodyPr>
              <a:lstStyle/>
              <a:p>
                <a:endParaRPr lang="en-US"/>
              </a:p>
            </p:txBody>
          </p:sp>
          <p:sp>
            <p:nvSpPr>
              <p:cNvPr id="19267" name="Line 699"/>
              <p:cNvSpPr>
                <a:spLocks noChangeShapeType="1"/>
              </p:cNvSpPr>
              <p:nvPr/>
            </p:nvSpPr>
            <p:spPr bwMode="auto">
              <a:xfrm flipH="1" flipV="1">
                <a:off x="4927" y="3069"/>
                <a:ext cx="17" cy="22"/>
              </a:xfrm>
              <a:prstGeom prst="line">
                <a:avLst/>
              </a:prstGeom>
              <a:noFill/>
              <a:ln w="12700">
                <a:solidFill>
                  <a:srgbClr val="D9B2FF"/>
                </a:solidFill>
                <a:round/>
                <a:headEnd/>
                <a:tailEnd/>
              </a:ln>
            </p:spPr>
            <p:txBody>
              <a:bodyPr wrap="none" lIns="90181" tIns="46761" rIns="90181" bIns="46761">
                <a:spAutoFit/>
              </a:bodyPr>
              <a:lstStyle/>
              <a:p>
                <a:endParaRPr lang="en-US"/>
              </a:p>
            </p:txBody>
          </p:sp>
          <p:sp>
            <p:nvSpPr>
              <p:cNvPr id="19268" name="Line 700"/>
              <p:cNvSpPr>
                <a:spLocks noChangeShapeType="1"/>
              </p:cNvSpPr>
              <p:nvPr/>
            </p:nvSpPr>
            <p:spPr bwMode="auto">
              <a:xfrm flipH="1">
                <a:off x="4918" y="3073"/>
                <a:ext cx="17" cy="4"/>
              </a:xfrm>
              <a:prstGeom prst="line">
                <a:avLst/>
              </a:prstGeom>
              <a:noFill/>
              <a:ln w="12700">
                <a:solidFill>
                  <a:srgbClr val="D9B2FF"/>
                </a:solidFill>
                <a:round/>
                <a:headEnd/>
                <a:tailEnd/>
              </a:ln>
            </p:spPr>
            <p:txBody>
              <a:bodyPr wrap="none" lIns="90181" tIns="46761" rIns="90181" bIns="46761">
                <a:spAutoFit/>
              </a:bodyPr>
              <a:lstStyle/>
              <a:p>
                <a:endParaRPr lang="en-US"/>
              </a:p>
            </p:txBody>
          </p:sp>
          <p:sp>
            <p:nvSpPr>
              <p:cNvPr id="19269" name="Line 701"/>
              <p:cNvSpPr>
                <a:spLocks noChangeShapeType="1"/>
              </p:cNvSpPr>
              <p:nvPr/>
            </p:nvSpPr>
            <p:spPr bwMode="auto">
              <a:xfrm flipH="1">
                <a:off x="4909" y="3077"/>
                <a:ext cx="17" cy="4"/>
              </a:xfrm>
              <a:prstGeom prst="line">
                <a:avLst/>
              </a:prstGeom>
              <a:noFill/>
              <a:ln w="12700">
                <a:solidFill>
                  <a:srgbClr val="D9B2FF"/>
                </a:solidFill>
                <a:round/>
                <a:headEnd/>
                <a:tailEnd/>
              </a:ln>
            </p:spPr>
            <p:txBody>
              <a:bodyPr wrap="none" lIns="90181" tIns="46761" rIns="90181" bIns="46761">
                <a:spAutoFit/>
              </a:bodyPr>
              <a:lstStyle/>
              <a:p>
                <a:endParaRPr lang="en-US"/>
              </a:p>
            </p:txBody>
          </p:sp>
          <p:sp>
            <p:nvSpPr>
              <p:cNvPr id="19270" name="Line 702"/>
              <p:cNvSpPr>
                <a:spLocks noChangeShapeType="1"/>
              </p:cNvSpPr>
              <p:nvPr/>
            </p:nvSpPr>
            <p:spPr bwMode="auto">
              <a:xfrm flipH="1" flipV="1">
                <a:off x="4901" y="3074"/>
                <a:ext cx="16" cy="11"/>
              </a:xfrm>
              <a:prstGeom prst="line">
                <a:avLst/>
              </a:prstGeom>
              <a:noFill/>
              <a:ln w="12700">
                <a:solidFill>
                  <a:srgbClr val="D9B2FF"/>
                </a:solidFill>
                <a:round/>
                <a:headEnd/>
                <a:tailEnd/>
              </a:ln>
            </p:spPr>
            <p:txBody>
              <a:bodyPr wrap="none" lIns="90181" tIns="46761" rIns="90181" bIns="46761">
                <a:spAutoFit/>
              </a:bodyPr>
              <a:lstStyle/>
              <a:p>
                <a:endParaRPr lang="en-US"/>
              </a:p>
            </p:txBody>
          </p:sp>
          <p:sp>
            <p:nvSpPr>
              <p:cNvPr id="19271" name="Line 703"/>
              <p:cNvSpPr>
                <a:spLocks noChangeShapeType="1"/>
              </p:cNvSpPr>
              <p:nvPr/>
            </p:nvSpPr>
            <p:spPr bwMode="auto">
              <a:xfrm flipH="1" flipV="1">
                <a:off x="4892" y="3046"/>
                <a:ext cx="17" cy="36"/>
              </a:xfrm>
              <a:prstGeom prst="line">
                <a:avLst/>
              </a:prstGeom>
              <a:noFill/>
              <a:ln w="12700">
                <a:solidFill>
                  <a:srgbClr val="D9B2FF"/>
                </a:solidFill>
                <a:round/>
                <a:headEnd/>
                <a:tailEnd/>
              </a:ln>
            </p:spPr>
            <p:txBody>
              <a:bodyPr wrap="none" lIns="90181" tIns="46761" rIns="90181" bIns="46761">
                <a:spAutoFit/>
              </a:bodyPr>
              <a:lstStyle/>
              <a:p>
                <a:endParaRPr lang="en-US"/>
              </a:p>
            </p:txBody>
          </p:sp>
          <p:sp>
            <p:nvSpPr>
              <p:cNvPr id="19272" name="Line 704"/>
              <p:cNvSpPr>
                <a:spLocks noChangeShapeType="1"/>
              </p:cNvSpPr>
              <p:nvPr/>
            </p:nvSpPr>
            <p:spPr bwMode="auto">
              <a:xfrm flipH="1">
                <a:off x="4883" y="3054"/>
                <a:ext cx="17" cy="3"/>
              </a:xfrm>
              <a:prstGeom prst="line">
                <a:avLst/>
              </a:prstGeom>
              <a:noFill/>
              <a:ln w="12700">
                <a:solidFill>
                  <a:srgbClr val="D9B2FF"/>
                </a:solidFill>
                <a:round/>
                <a:headEnd/>
                <a:tailEnd/>
              </a:ln>
            </p:spPr>
            <p:txBody>
              <a:bodyPr wrap="none" lIns="90181" tIns="46761" rIns="90181" bIns="46761">
                <a:spAutoFit/>
              </a:bodyPr>
              <a:lstStyle/>
              <a:p>
                <a:endParaRPr lang="en-US"/>
              </a:p>
            </p:txBody>
          </p:sp>
          <p:sp>
            <p:nvSpPr>
              <p:cNvPr id="19273" name="Line 705"/>
              <p:cNvSpPr>
                <a:spLocks noChangeShapeType="1"/>
              </p:cNvSpPr>
              <p:nvPr/>
            </p:nvSpPr>
            <p:spPr bwMode="auto">
              <a:xfrm flipH="1" flipV="1">
                <a:off x="4875" y="3042"/>
                <a:ext cx="16" cy="23"/>
              </a:xfrm>
              <a:prstGeom prst="line">
                <a:avLst/>
              </a:prstGeom>
              <a:noFill/>
              <a:ln w="12700">
                <a:solidFill>
                  <a:srgbClr val="D9B2FF"/>
                </a:solidFill>
                <a:round/>
                <a:headEnd/>
                <a:tailEnd/>
              </a:ln>
            </p:spPr>
            <p:txBody>
              <a:bodyPr wrap="none" lIns="90181" tIns="46761" rIns="90181" bIns="46761">
                <a:spAutoFit/>
              </a:bodyPr>
              <a:lstStyle/>
              <a:p>
                <a:endParaRPr lang="en-US"/>
              </a:p>
            </p:txBody>
          </p:sp>
          <p:sp>
            <p:nvSpPr>
              <p:cNvPr id="19274" name="Line 706"/>
              <p:cNvSpPr>
                <a:spLocks noChangeShapeType="1"/>
              </p:cNvSpPr>
              <p:nvPr/>
            </p:nvSpPr>
            <p:spPr bwMode="auto">
              <a:xfrm flipH="1">
                <a:off x="4866" y="3046"/>
                <a:ext cx="17" cy="3"/>
              </a:xfrm>
              <a:prstGeom prst="line">
                <a:avLst/>
              </a:prstGeom>
              <a:noFill/>
              <a:ln w="12700">
                <a:solidFill>
                  <a:srgbClr val="D9B2FF"/>
                </a:solidFill>
                <a:round/>
                <a:headEnd/>
                <a:tailEnd/>
              </a:ln>
            </p:spPr>
            <p:txBody>
              <a:bodyPr wrap="none" lIns="90181" tIns="46761" rIns="90181" bIns="46761">
                <a:spAutoFit/>
              </a:bodyPr>
              <a:lstStyle/>
              <a:p>
                <a:endParaRPr lang="en-US"/>
              </a:p>
            </p:txBody>
          </p:sp>
          <p:sp>
            <p:nvSpPr>
              <p:cNvPr id="19275" name="Line 707"/>
              <p:cNvSpPr>
                <a:spLocks noChangeShapeType="1"/>
              </p:cNvSpPr>
              <p:nvPr/>
            </p:nvSpPr>
            <p:spPr bwMode="auto">
              <a:xfrm flipH="1">
                <a:off x="4857" y="3053"/>
                <a:ext cx="17" cy="2"/>
              </a:xfrm>
              <a:prstGeom prst="line">
                <a:avLst/>
              </a:prstGeom>
              <a:noFill/>
              <a:ln w="12700">
                <a:solidFill>
                  <a:srgbClr val="D9B2FF"/>
                </a:solidFill>
                <a:round/>
                <a:headEnd/>
                <a:tailEnd/>
              </a:ln>
            </p:spPr>
            <p:txBody>
              <a:bodyPr wrap="none" lIns="90181" tIns="46761" rIns="90181" bIns="46761">
                <a:spAutoFit/>
              </a:bodyPr>
              <a:lstStyle/>
              <a:p>
                <a:endParaRPr lang="en-US"/>
              </a:p>
            </p:txBody>
          </p:sp>
          <p:sp>
            <p:nvSpPr>
              <p:cNvPr id="19276" name="Line 708"/>
              <p:cNvSpPr>
                <a:spLocks noChangeShapeType="1"/>
              </p:cNvSpPr>
              <p:nvPr/>
            </p:nvSpPr>
            <p:spPr bwMode="auto">
              <a:xfrm flipH="1" flipV="1">
                <a:off x="4849" y="3026"/>
                <a:ext cx="16" cy="37"/>
              </a:xfrm>
              <a:prstGeom prst="line">
                <a:avLst/>
              </a:prstGeom>
              <a:noFill/>
              <a:ln w="12700">
                <a:solidFill>
                  <a:srgbClr val="D9B2FF"/>
                </a:solidFill>
                <a:round/>
                <a:headEnd/>
                <a:tailEnd/>
              </a:ln>
            </p:spPr>
            <p:txBody>
              <a:bodyPr wrap="none" lIns="90181" tIns="46761" rIns="90181" bIns="46761">
                <a:spAutoFit/>
              </a:bodyPr>
              <a:lstStyle/>
              <a:p>
                <a:endParaRPr lang="en-US"/>
              </a:p>
            </p:txBody>
          </p:sp>
          <p:sp>
            <p:nvSpPr>
              <p:cNvPr id="19277" name="Line 709"/>
              <p:cNvSpPr>
                <a:spLocks noChangeShapeType="1"/>
              </p:cNvSpPr>
              <p:nvPr/>
            </p:nvSpPr>
            <p:spPr bwMode="auto">
              <a:xfrm flipH="1" flipV="1">
                <a:off x="4840" y="3024"/>
                <a:ext cx="17" cy="10"/>
              </a:xfrm>
              <a:prstGeom prst="line">
                <a:avLst/>
              </a:prstGeom>
              <a:noFill/>
              <a:ln w="12700">
                <a:solidFill>
                  <a:srgbClr val="D9B2FF"/>
                </a:solidFill>
                <a:round/>
                <a:headEnd/>
                <a:tailEnd/>
              </a:ln>
            </p:spPr>
            <p:txBody>
              <a:bodyPr wrap="none" lIns="90181" tIns="46761" rIns="90181" bIns="46761">
                <a:spAutoFit/>
              </a:bodyPr>
              <a:lstStyle/>
              <a:p>
                <a:endParaRPr lang="en-US"/>
              </a:p>
            </p:txBody>
          </p:sp>
          <p:sp>
            <p:nvSpPr>
              <p:cNvPr id="19278" name="Line 710"/>
              <p:cNvSpPr>
                <a:spLocks noChangeShapeType="1"/>
              </p:cNvSpPr>
              <p:nvPr/>
            </p:nvSpPr>
            <p:spPr bwMode="auto">
              <a:xfrm flipH="1" flipV="1">
                <a:off x="4833" y="3010"/>
                <a:ext cx="15" cy="22"/>
              </a:xfrm>
              <a:prstGeom prst="line">
                <a:avLst/>
              </a:prstGeom>
              <a:noFill/>
              <a:ln w="12700">
                <a:solidFill>
                  <a:srgbClr val="D9B2FF"/>
                </a:solidFill>
                <a:round/>
                <a:headEnd/>
                <a:tailEnd/>
              </a:ln>
            </p:spPr>
            <p:txBody>
              <a:bodyPr wrap="none" lIns="90181" tIns="46761" rIns="90181" bIns="46761">
                <a:spAutoFit/>
              </a:bodyPr>
              <a:lstStyle/>
              <a:p>
                <a:endParaRPr lang="en-US"/>
              </a:p>
            </p:txBody>
          </p:sp>
          <p:sp>
            <p:nvSpPr>
              <p:cNvPr id="19279" name="Line 711"/>
              <p:cNvSpPr>
                <a:spLocks noChangeShapeType="1"/>
              </p:cNvSpPr>
              <p:nvPr/>
            </p:nvSpPr>
            <p:spPr bwMode="auto">
              <a:xfrm flipH="1" flipV="1">
                <a:off x="4823" y="3005"/>
                <a:ext cx="18" cy="13"/>
              </a:xfrm>
              <a:prstGeom prst="line">
                <a:avLst/>
              </a:prstGeom>
              <a:noFill/>
              <a:ln w="12700">
                <a:solidFill>
                  <a:srgbClr val="D9B2FF"/>
                </a:solidFill>
                <a:round/>
                <a:headEnd/>
                <a:tailEnd/>
              </a:ln>
            </p:spPr>
            <p:txBody>
              <a:bodyPr wrap="none" lIns="90181" tIns="46761" rIns="90181" bIns="46761">
                <a:spAutoFit/>
              </a:bodyPr>
              <a:lstStyle/>
              <a:p>
                <a:endParaRPr lang="en-US"/>
              </a:p>
            </p:txBody>
          </p:sp>
          <p:sp>
            <p:nvSpPr>
              <p:cNvPr id="19280" name="Line 712"/>
              <p:cNvSpPr>
                <a:spLocks noChangeShapeType="1"/>
              </p:cNvSpPr>
              <p:nvPr/>
            </p:nvSpPr>
            <p:spPr bwMode="auto">
              <a:xfrm flipH="1">
                <a:off x="4813" y="3013"/>
                <a:ext cx="18" cy="6"/>
              </a:xfrm>
              <a:prstGeom prst="line">
                <a:avLst/>
              </a:prstGeom>
              <a:noFill/>
              <a:ln w="12700">
                <a:solidFill>
                  <a:srgbClr val="D9B2FF"/>
                </a:solidFill>
                <a:round/>
                <a:headEnd/>
                <a:tailEnd/>
              </a:ln>
            </p:spPr>
            <p:txBody>
              <a:bodyPr wrap="none" lIns="90181" tIns="46761" rIns="90181" bIns="46761">
                <a:spAutoFit/>
              </a:bodyPr>
              <a:lstStyle/>
              <a:p>
                <a:endParaRPr lang="en-US"/>
              </a:p>
            </p:txBody>
          </p:sp>
          <p:sp>
            <p:nvSpPr>
              <p:cNvPr id="19281" name="Line 713"/>
              <p:cNvSpPr>
                <a:spLocks noChangeShapeType="1"/>
              </p:cNvSpPr>
              <p:nvPr/>
            </p:nvSpPr>
            <p:spPr bwMode="auto">
              <a:xfrm flipH="1" flipV="1">
                <a:off x="4805" y="3003"/>
                <a:ext cx="16" cy="24"/>
              </a:xfrm>
              <a:prstGeom prst="line">
                <a:avLst/>
              </a:prstGeom>
              <a:noFill/>
              <a:ln w="12700">
                <a:solidFill>
                  <a:srgbClr val="D9B2FF"/>
                </a:solidFill>
                <a:round/>
                <a:headEnd/>
                <a:tailEnd/>
              </a:ln>
            </p:spPr>
            <p:txBody>
              <a:bodyPr wrap="none" lIns="90181" tIns="46761" rIns="90181" bIns="46761">
                <a:spAutoFit/>
              </a:bodyPr>
              <a:lstStyle/>
              <a:p>
                <a:endParaRPr lang="en-US"/>
              </a:p>
            </p:txBody>
          </p:sp>
          <p:sp>
            <p:nvSpPr>
              <p:cNvPr id="19282" name="Line 714"/>
              <p:cNvSpPr>
                <a:spLocks noChangeShapeType="1"/>
              </p:cNvSpPr>
              <p:nvPr/>
            </p:nvSpPr>
            <p:spPr bwMode="auto">
              <a:xfrm flipH="1" flipV="1">
                <a:off x="4797" y="2991"/>
                <a:ext cx="16" cy="20"/>
              </a:xfrm>
              <a:prstGeom prst="line">
                <a:avLst/>
              </a:prstGeom>
              <a:noFill/>
              <a:ln w="12700">
                <a:solidFill>
                  <a:srgbClr val="D9B2FF"/>
                </a:solidFill>
                <a:round/>
                <a:headEnd/>
                <a:tailEnd/>
              </a:ln>
            </p:spPr>
            <p:txBody>
              <a:bodyPr wrap="none" lIns="90181" tIns="46761" rIns="90181" bIns="46761">
                <a:spAutoFit/>
              </a:bodyPr>
              <a:lstStyle/>
              <a:p>
                <a:endParaRPr lang="en-US"/>
              </a:p>
            </p:txBody>
          </p:sp>
          <p:sp>
            <p:nvSpPr>
              <p:cNvPr id="19283" name="Line 715"/>
              <p:cNvSpPr>
                <a:spLocks noChangeShapeType="1"/>
              </p:cNvSpPr>
              <p:nvPr/>
            </p:nvSpPr>
            <p:spPr bwMode="auto">
              <a:xfrm flipH="1">
                <a:off x="4788" y="2995"/>
                <a:ext cx="17" cy="6"/>
              </a:xfrm>
              <a:prstGeom prst="line">
                <a:avLst/>
              </a:prstGeom>
              <a:noFill/>
              <a:ln w="12700">
                <a:solidFill>
                  <a:srgbClr val="D9B2FF"/>
                </a:solidFill>
                <a:round/>
                <a:headEnd/>
                <a:tailEnd/>
              </a:ln>
            </p:spPr>
            <p:txBody>
              <a:bodyPr wrap="none" lIns="90181" tIns="46761" rIns="90181" bIns="46761">
                <a:spAutoFit/>
              </a:bodyPr>
              <a:lstStyle/>
              <a:p>
                <a:endParaRPr lang="en-US"/>
              </a:p>
            </p:txBody>
          </p:sp>
          <p:sp>
            <p:nvSpPr>
              <p:cNvPr id="19284" name="Line 716"/>
              <p:cNvSpPr>
                <a:spLocks noChangeShapeType="1"/>
              </p:cNvSpPr>
              <p:nvPr/>
            </p:nvSpPr>
            <p:spPr bwMode="auto">
              <a:xfrm flipH="1" flipV="1">
                <a:off x="4779" y="2984"/>
                <a:ext cx="17" cy="21"/>
              </a:xfrm>
              <a:prstGeom prst="line">
                <a:avLst/>
              </a:prstGeom>
              <a:noFill/>
              <a:ln w="12700">
                <a:solidFill>
                  <a:srgbClr val="D9B2FF"/>
                </a:solidFill>
                <a:round/>
                <a:headEnd/>
                <a:tailEnd/>
              </a:ln>
            </p:spPr>
            <p:txBody>
              <a:bodyPr wrap="none" lIns="90181" tIns="46761" rIns="90181" bIns="46761">
                <a:spAutoFit/>
              </a:bodyPr>
              <a:lstStyle/>
              <a:p>
                <a:endParaRPr lang="en-US"/>
              </a:p>
            </p:txBody>
          </p:sp>
          <p:sp>
            <p:nvSpPr>
              <p:cNvPr id="19285" name="Line 717"/>
              <p:cNvSpPr>
                <a:spLocks noChangeShapeType="1"/>
              </p:cNvSpPr>
              <p:nvPr/>
            </p:nvSpPr>
            <p:spPr bwMode="auto">
              <a:xfrm flipH="1">
                <a:off x="4769" y="2992"/>
                <a:ext cx="18" cy="17"/>
              </a:xfrm>
              <a:prstGeom prst="line">
                <a:avLst/>
              </a:prstGeom>
              <a:noFill/>
              <a:ln w="12700">
                <a:solidFill>
                  <a:srgbClr val="D9B2FF"/>
                </a:solidFill>
                <a:round/>
                <a:headEnd/>
                <a:tailEnd/>
              </a:ln>
            </p:spPr>
            <p:txBody>
              <a:bodyPr wrap="none" lIns="90181" tIns="46761" rIns="90181" bIns="46761">
                <a:spAutoFit/>
              </a:bodyPr>
              <a:lstStyle/>
              <a:p>
                <a:endParaRPr lang="en-US"/>
              </a:p>
            </p:txBody>
          </p:sp>
          <p:sp>
            <p:nvSpPr>
              <p:cNvPr id="19286" name="Line 718"/>
              <p:cNvSpPr>
                <a:spLocks noChangeShapeType="1"/>
              </p:cNvSpPr>
              <p:nvPr/>
            </p:nvSpPr>
            <p:spPr bwMode="auto">
              <a:xfrm flipH="1">
                <a:off x="4761" y="3013"/>
                <a:ext cx="16" cy="4"/>
              </a:xfrm>
              <a:prstGeom prst="line">
                <a:avLst/>
              </a:prstGeom>
              <a:noFill/>
              <a:ln w="12700">
                <a:solidFill>
                  <a:srgbClr val="D9B2FF"/>
                </a:solidFill>
                <a:round/>
                <a:headEnd/>
                <a:tailEnd/>
              </a:ln>
            </p:spPr>
            <p:txBody>
              <a:bodyPr wrap="none" lIns="90181" tIns="46761" rIns="90181" bIns="46761">
                <a:spAutoFit/>
              </a:bodyPr>
              <a:lstStyle/>
              <a:p>
                <a:endParaRPr lang="en-US"/>
              </a:p>
            </p:txBody>
          </p:sp>
          <p:sp>
            <p:nvSpPr>
              <p:cNvPr id="19287" name="Line 719"/>
              <p:cNvSpPr>
                <a:spLocks noChangeShapeType="1"/>
              </p:cNvSpPr>
              <p:nvPr/>
            </p:nvSpPr>
            <p:spPr bwMode="auto">
              <a:xfrm flipH="1" flipV="1">
                <a:off x="4753" y="3005"/>
                <a:ext cx="16" cy="16"/>
              </a:xfrm>
              <a:prstGeom prst="line">
                <a:avLst/>
              </a:prstGeom>
              <a:noFill/>
              <a:ln w="12700">
                <a:solidFill>
                  <a:srgbClr val="D9B2FF"/>
                </a:solidFill>
                <a:round/>
                <a:headEnd/>
                <a:tailEnd/>
              </a:ln>
            </p:spPr>
            <p:txBody>
              <a:bodyPr wrap="none" lIns="90181" tIns="46761" rIns="90181" bIns="46761">
                <a:spAutoFit/>
              </a:bodyPr>
              <a:lstStyle/>
              <a:p>
                <a:endParaRPr lang="en-US"/>
              </a:p>
            </p:txBody>
          </p:sp>
          <p:sp>
            <p:nvSpPr>
              <p:cNvPr id="19288" name="Line 720"/>
              <p:cNvSpPr>
                <a:spLocks noChangeShapeType="1"/>
              </p:cNvSpPr>
              <p:nvPr/>
            </p:nvSpPr>
            <p:spPr bwMode="auto">
              <a:xfrm flipH="1">
                <a:off x="4743" y="3009"/>
                <a:ext cx="18" cy="3"/>
              </a:xfrm>
              <a:prstGeom prst="line">
                <a:avLst/>
              </a:prstGeom>
              <a:noFill/>
              <a:ln w="12700">
                <a:solidFill>
                  <a:srgbClr val="D9B2FF"/>
                </a:solidFill>
                <a:round/>
                <a:headEnd/>
                <a:tailEnd/>
              </a:ln>
            </p:spPr>
            <p:txBody>
              <a:bodyPr wrap="none" lIns="90181" tIns="46761" rIns="90181" bIns="46761">
                <a:spAutoFit/>
              </a:bodyPr>
              <a:lstStyle/>
              <a:p>
                <a:endParaRPr lang="en-US"/>
              </a:p>
            </p:txBody>
          </p:sp>
          <p:sp>
            <p:nvSpPr>
              <p:cNvPr id="19289" name="Line 721"/>
              <p:cNvSpPr>
                <a:spLocks noChangeShapeType="1"/>
              </p:cNvSpPr>
              <p:nvPr/>
            </p:nvSpPr>
            <p:spPr bwMode="auto">
              <a:xfrm flipH="1" flipV="1">
                <a:off x="4734" y="2974"/>
                <a:ext cx="17" cy="42"/>
              </a:xfrm>
              <a:prstGeom prst="line">
                <a:avLst/>
              </a:prstGeom>
              <a:noFill/>
              <a:ln w="12700">
                <a:solidFill>
                  <a:srgbClr val="D9B2FF"/>
                </a:solidFill>
                <a:round/>
                <a:headEnd/>
                <a:tailEnd/>
              </a:ln>
            </p:spPr>
            <p:txBody>
              <a:bodyPr wrap="none" lIns="90181" tIns="46761" rIns="90181" bIns="46761">
                <a:spAutoFit/>
              </a:bodyPr>
              <a:lstStyle/>
              <a:p>
                <a:endParaRPr lang="en-US"/>
              </a:p>
            </p:txBody>
          </p:sp>
          <p:sp>
            <p:nvSpPr>
              <p:cNvPr id="19290" name="Line 722"/>
              <p:cNvSpPr>
                <a:spLocks noChangeShapeType="1"/>
              </p:cNvSpPr>
              <p:nvPr/>
            </p:nvSpPr>
            <p:spPr bwMode="auto">
              <a:xfrm flipH="1">
                <a:off x="4725" y="2982"/>
                <a:ext cx="17" cy="39"/>
              </a:xfrm>
              <a:prstGeom prst="line">
                <a:avLst/>
              </a:prstGeom>
              <a:noFill/>
              <a:ln w="12700">
                <a:solidFill>
                  <a:srgbClr val="D9B2FF"/>
                </a:solidFill>
                <a:round/>
                <a:headEnd/>
                <a:tailEnd/>
              </a:ln>
            </p:spPr>
            <p:txBody>
              <a:bodyPr wrap="none" lIns="90181" tIns="46761" rIns="90181" bIns="46761">
                <a:spAutoFit/>
              </a:bodyPr>
              <a:lstStyle/>
              <a:p>
                <a:endParaRPr lang="en-US"/>
              </a:p>
            </p:txBody>
          </p:sp>
          <p:sp>
            <p:nvSpPr>
              <p:cNvPr id="19291" name="Line 723"/>
              <p:cNvSpPr>
                <a:spLocks noChangeShapeType="1"/>
              </p:cNvSpPr>
              <p:nvPr/>
            </p:nvSpPr>
            <p:spPr bwMode="auto">
              <a:xfrm flipH="1">
                <a:off x="4717" y="3025"/>
                <a:ext cx="16" cy="0"/>
              </a:xfrm>
              <a:prstGeom prst="line">
                <a:avLst/>
              </a:prstGeom>
              <a:noFill/>
              <a:ln w="12700">
                <a:solidFill>
                  <a:srgbClr val="D9B2FF"/>
                </a:solidFill>
                <a:round/>
                <a:headEnd/>
                <a:tailEnd/>
              </a:ln>
            </p:spPr>
            <p:txBody>
              <a:bodyPr wrap="none" lIns="90181" tIns="46761" rIns="90181" bIns="46761">
                <a:spAutoFit/>
              </a:bodyPr>
              <a:lstStyle/>
              <a:p>
                <a:endParaRPr lang="en-US"/>
              </a:p>
            </p:txBody>
          </p:sp>
          <p:sp>
            <p:nvSpPr>
              <p:cNvPr id="19292" name="Line 724"/>
              <p:cNvSpPr>
                <a:spLocks noChangeShapeType="1"/>
              </p:cNvSpPr>
              <p:nvPr/>
            </p:nvSpPr>
            <p:spPr bwMode="auto">
              <a:xfrm flipH="1" flipV="1">
                <a:off x="4709" y="3006"/>
                <a:ext cx="16" cy="23"/>
              </a:xfrm>
              <a:prstGeom prst="line">
                <a:avLst/>
              </a:prstGeom>
              <a:noFill/>
              <a:ln w="12700">
                <a:solidFill>
                  <a:srgbClr val="D9B2FF"/>
                </a:solidFill>
                <a:round/>
                <a:headEnd/>
                <a:tailEnd/>
              </a:ln>
            </p:spPr>
            <p:txBody>
              <a:bodyPr wrap="none" lIns="90181" tIns="46761" rIns="90181" bIns="46761">
                <a:spAutoFit/>
              </a:bodyPr>
              <a:lstStyle/>
              <a:p>
                <a:endParaRPr lang="en-US"/>
              </a:p>
            </p:txBody>
          </p:sp>
          <p:sp>
            <p:nvSpPr>
              <p:cNvPr id="19293" name="Line 725"/>
              <p:cNvSpPr>
                <a:spLocks noChangeShapeType="1"/>
              </p:cNvSpPr>
              <p:nvPr/>
            </p:nvSpPr>
            <p:spPr bwMode="auto">
              <a:xfrm flipH="1">
                <a:off x="4700" y="3014"/>
                <a:ext cx="17" cy="8"/>
              </a:xfrm>
              <a:prstGeom prst="line">
                <a:avLst/>
              </a:prstGeom>
              <a:noFill/>
              <a:ln w="12700">
                <a:solidFill>
                  <a:srgbClr val="D9B2FF"/>
                </a:solidFill>
                <a:round/>
                <a:headEnd/>
                <a:tailEnd/>
              </a:ln>
            </p:spPr>
            <p:txBody>
              <a:bodyPr wrap="none" lIns="90181" tIns="46761" rIns="90181" bIns="46761">
                <a:spAutoFit/>
              </a:bodyPr>
              <a:lstStyle/>
              <a:p>
                <a:endParaRPr lang="en-US"/>
              </a:p>
            </p:txBody>
          </p:sp>
          <p:sp>
            <p:nvSpPr>
              <p:cNvPr id="19294" name="Line 726"/>
              <p:cNvSpPr>
                <a:spLocks noChangeShapeType="1"/>
              </p:cNvSpPr>
              <p:nvPr/>
            </p:nvSpPr>
            <p:spPr bwMode="auto">
              <a:xfrm flipH="1" flipV="1">
                <a:off x="4692" y="2998"/>
                <a:ext cx="16" cy="32"/>
              </a:xfrm>
              <a:prstGeom prst="line">
                <a:avLst/>
              </a:prstGeom>
              <a:noFill/>
              <a:ln w="12700">
                <a:solidFill>
                  <a:srgbClr val="D9B2FF"/>
                </a:solidFill>
                <a:round/>
                <a:headEnd/>
                <a:tailEnd/>
              </a:ln>
            </p:spPr>
            <p:txBody>
              <a:bodyPr wrap="none" lIns="90181" tIns="46761" rIns="90181" bIns="46761">
                <a:spAutoFit/>
              </a:bodyPr>
              <a:lstStyle/>
              <a:p>
                <a:endParaRPr lang="en-US"/>
              </a:p>
            </p:txBody>
          </p:sp>
          <p:sp>
            <p:nvSpPr>
              <p:cNvPr id="19295" name="Line 727"/>
              <p:cNvSpPr>
                <a:spLocks noChangeShapeType="1"/>
              </p:cNvSpPr>
              <p:nvPr/>
            </p:nvSpPr>
            <p:spPr bwMode="auto">
              <a:xfrm flipH="1">
                <a:off x="4682" y="3006"/>
                <a:ext cx="18" cy="5"/>
              </a:xfrm>
              <a:prstGeom prst="line">
                <a:avLst/>
              </a:prstGeom>
              <a:noFill/>
              <a:ln w="12700">
                <a:solidFill>
                  <a:srgbClr val="D9B2FF"/>
                </a:solidFill>
                <a:round/>
                <a:headEnd/>
                <a:tailEnd/>
              </a:ln>
            </p:spPr>
            <p:txBody>
              <a:bodyPr wrap="none" lIns="90181" tIns="46761" rIns="90181" bIns="46761">
                <a:spAutoFit/>
              </a:bodyPr>
              <a:lstStyle/>
              <a:p>
                <a:endParaRPr lang="en-US"/>
              </a:p>
            </p:txBody>
          </p:sp>
          <p:sp>
            <p:nvSpPr>
              <p:cNvPr id="19296" name="Line 728"/>
              <p:cNvSpPr>
                <a:spLocks noChangeShapeType="1"/>
              </p:cNvSpPr>
              <p:nvPr/>
            </p:nvSpPr>
            <p:spPr bwMode="auto">
              <a:xfrm flipH="1">
                <a:off x="4674" y="3019"/>
                <a:ext cx="16" cy="10"/>
              </a:xfrm>
              <a:prstGeom prst="line">
                <a:avLst/>
              </a:prstGeom>
              <a:noFill/>
              <a:ln w="12700">
                <a:solidFill>
                  <a:srgbClr val="D9B2FF"/>
                </a:solidFill>
                <a:round/>
                <a:headEnd/>
                <a:tailEnd/>
              </a:ln>
            </p:spPr>
            <p:txBody>
              <a:bodyPr wrap="none" lIns="90181" tIns="46761" rIns="90181" bIns="46761">
                <a:spAutoFit/>
              </a:bodyPr>
              <a:lstStyle/>
              <a:p>
                <a:endParaRPr lang="en-US"/>
              </a:p>
            </p:txBody>
          </p:sp>
          <p:sp>
            <p:nvSpPr>
              <p:cNvPr id="19297" name="Line 729"/>
              <p:cNvSpPr>
                <a:spLocks noChangeShapeType="1"/>
              </p:cNvSpPr>
              <p:nvPr/>
            </p:nvSpPr>
            <p:spPr bwMode="auto">
              <a:xfrm flipH="1" flipV="1">
                <a:off x="4666" y="3013"/>
                <a:ext cx="16" cy="24"/>
              </a:xfrm>
              <a:prstGeom prst="line">
                <a:avLst/>
              </a:prstGeom>
              <a:noFill/>
              <a:ln w="12700">
                <a:solidFill>
                  <a:srgbClr val="D9B2FF"/>
                </a:solidFill>
                <a:round/>
                <a:headEnd/>
                <a:tailEnd/>
              </a:ln>
            </p:spPr>
            <p:txBody>
              <a:bodyPr wrap="none" lIns="90181" tIns="46761" rIns="90181" bIns="46761">
                <a:spAutoFit/>
              </a:bodyPr>
              <a:lstStyle/>
              <a:p>
                <a:endParaRPr lang="en-US"/>
              </a:p>
            </p:txBody>
          </p:sp>
          <p:sp>
            <p:nvSpPr>
              <p:cNvPr id="19298" name="Line 730"/>
              <p:cNvSpPr>
                <a:spLocks noChangeShapeType="1"/>
              </p:cNvSpPr>
              <p:nvPr/>
            </p:nvSpPr>
            <p:spPr bwMode="auto">
              <a:xfrm flipH="1" flipV="1">
                <a:off x="4657" y="2977"/>
                <a:ext cx="17" cy="44"/>
              </a:xfrm>
              <a:prstGeom prst="line">
                <a:avLst/>
              </a:prstGeom>
              <a:noFill/>
              <a:ln w="12700">
                <a:solidFill>
                  <a:srgbClr val="D9B2FF"/>
                </a:solidFill>
                <a:round/>
                <a:headEnd/>
                <a:tailEnd/>
              </a:ln>
            </p:spPr>
            <p:txBody>
              <a:bodyPr wrap="none" lIns="90181" tIns="46761" rIns="90181" bIns="46761">
                <a:spAutoFit/>
              </a:bodyPr>
              <a:lstStyle/>
              <a:p>
                <a:endParaRPr lang="en-US"/>
              </a:p>
            </p:txBody>
          </p:sp>
          <p:sp>
            <p:nvSpPr>
              <p:cNvPr id="19299" name="Line 731"/>
              <p:cNvSpPr>
                <a:spLocks noChangeShapeType="1"/>
              </p:cNvSpPr>
              <p:nvPr/>
            </p:nvSpPr>
            <p:spPr bwMode="auto">
              <a:xfrm flipH="1">
                <a:off x="4647" y="2985"/>
                <a:ext cx="18" cy="71"/>
              </a:xfrm>
              <a:prstGeom prst="line">
                <a:avLst/>
              </a:prstGeom>
              <a:noFill/>
              <a:ln w="12700">
                <a:solidFill>
                  <a:srgbClr val="D9B2FF"/>
                </a:solidFill>
                <a:round/>
                <a:headEnd/>
                <a:tailEnd/>
              </a:ln>
            </p:spPr>
            <p:txBody>
              <a:bodyPr wrap="none" lIns="90181" tIns="46761" rIns="90181" bIns="46761">
                <a:spAutoFit/>
              </a:bodyPr>
              <a:lstStyle/>
              <a:p>
                <a:endParaRPr lang="en-US"/>
              </a:p>
            </p:txBody>
          </p:sp>
          <p:sp>
            <p:nvSpPr>
              <p:cNvPr id="19300" name="Line 732"/>
              <p:cNvSpPr>
                <a:spLocks noChangeShapeType="1"/>
              </p:cNvSpPr>
              <p:nvPr/>
            </p:nvSpPr>
            <p:spPr bwMode="auto">
              <a:xfrm flipH="1">
                <a:off x="4639" y="3064"/>
                <a:ext cx="16" cy="134"/>
              </a:xfrm>
              <a:prstGeom prst="line">
                <a:avLst/>
              </a:prstGeom>
              <a:noFill/>
              <a:ln w="12700">
                <a:solidFill>
                  <a:srgbClr val="D9B2FF"/>
                </a:solidFill>
                <a:round/>
                <a:headEnd/>
                <a:tailEnd/>
              </a:ln>
            </p:spPr>
            <p:txBody>
              <a:bodyPr wrap="none" lIns="90181" tIns="46761" rIns="90181" bIns="46761">
                <a:spAutoFit/>
              </a:bodyPr>
              <a:lstStyle/>
              <a:p>
                <a:endParaRPr lang="en-US"/>
              </a:p>
            </p:txBody>
          </p:sp>
          <p:sp>
            <p:nvSpPr>
              <p:cNvPr id="19301" name="Line 733"/>
              <p:cNvSpPr>
                <a:spLocks noChangeShapeType="1"/>
              </p:cNvSpPr>
              <p:nvPr/>
            </p:nvSpPr>
            <p:spPr bwMode="auto">
              <a:xfrm flipH="1">
                <a:off x="4631" y="3206"/>
                <a:ext cx="16" cy="47"/>
              </a:xfrm>
              <a:prstGeom prst="line">
                <a:avLst/>
              </a:prstGeom>
              <a:noFill/>
              <a:ln w="12700">
                <a:solidFill>
                  <a:srgbClr val="D9B2FF"/>
                </a:solidFill>
                <a:round/>
                <a:headEnd/>
                <a:tailEnd/>
              </a:ln>
            </p:spPr>
            <p:txBody>
              <a:bodyPr wrap="none" lIns="90181" tIns="46761" rIns="90181" bIns="46761">
                <a:spAutoFit/>
              </a:bodyPr>
              <a:lstStyle/>
              <a:p>
                <a:endParaRPr lang="en-US"/>
              </a:p>
            </p:txBody>
          </p:sp>
          <p:sp>
            <p:nvSpPr>
              <p:cNvPr id="19302" name="Line 734"/>
              <p:cNvSpPr>
                <a:spLocks noChangeShapeType="1"/>
              </p:cNvSpPr>
              <p:nvPr/>
            </p:nvSpPr>
            <p:spPr bwMode="auto">
              <a:xfrm flipH="1" flipV="1">
                <a:off x="4621" y="3247"/>
                <a:ext cx="18" cy="14"/>
              </a:xfrm>
              <a:prstGeom prst="line">
                <a:avLst/>
              </a:prstGeom>
              <a:noFill/>
              <a:ln w="12700">
                <a:solidFill>
                  <a:srgbClr val="D9B2FF"/>
                </a:solidFill>
                <a:round/>
                <a:headEnd/>
                <a:tailEnd/>
              </a:ln>
            </p:spPr>
            <p:txBody>
              <a:bodyPr wrap="none" lIns="90181" tIns="46761" rIns="90181" bIns="46761">
                <a:spAutoFit/>
              </a:bodyPr>
              <a:lstStyle/>
              <a:p>
                <a:endParaRPr lang="en-US"/>
              </a:p>
            </p:txBody>
          </p:sp>
          <p:sp>
            <p:nvSpPr>
              <p:cNvPr id="19303" name="Line 735"/>
              <p:cNvSpPr>
                <a:spLocks noChangeShapeType="1"/>
              </p:cNvSpPr>
              <p:nvPr/>
            </p:nvSpPr>
            <p:spPr bwMode="auto">
              <a:xfrm flipH="1" flipV="1">
                <a:off x="4613" y="3241"/>
                <a:ext cx="16" cy="14"/>
              </a:xfrm>
              <a:prstGeom prst="line">
                <a:avLst/>
              </a:prstGeom>
              <a:noFill/>
              <a:ln w="12700">
                <a:solidFill>
                  <a:srgbClr val="D9B2FF"/>
                </a:solidFill>
                <a:round/>
                <a:headEnd/>
                <a:tailEnd/>
              </a:ln>
            </p:spPr>
            <p:txBody>
              <a:bodyPr wrap="none" lIns="90181" tIns="46761" rIns="90181" bIns="46761">
                <a:spAutoFit/>
              </a:bodyPr>
              <a:lstStyle/>
              <a:p>
                <a:endParaRPr lang="en-US"/>
              </a:p>
            </p:txBody>
          </p:sp>
          <p:sp>
            <p:nvSpPr>
              <p:cNvPr id="19304" name="Line 736"/>
              <p:cNvSpPr>
                <a:spLocks noChangeShapeType="1"/>
              </p:cNvSpPr>
              <p:nvPr/>
            </p:nvSpPr>
            <p:spPr bwMode="auto">
              <a:xfrm flipH="1" flipV="1">
                <a:off x="4604" y="3238"/>
                <a:ext cx="17" cy="11"/>
              </a:xfrm>
              <a:prstGeom prst="line">
                <a:avLst/>
              </a:prstGeom>
              <a:noFill/>
              <a:ln w="12700">
                <a:solidFill>
                  <a:srgbClr val="D9B2FF"/>
                </a:solidFill>
                <a:round/>
                <a:headEnd/>
                <a:tailEnd/>
              </a:ln>
            </p:spPr>
            <p:txBody>
              <a:bodyPr wrap="none" lIns="90181" tIns="46761" rIns="90181" bIns="46761">
                <a:spAutoFit/>
              </a:bodyPr>
              <a:lstStyle/>
              <a:p>
                <a:endParaRPr lang="en-US"/>
              </a:p>
            </p:txBody>
          </p:sp>
          <p:sp>
            <p:nvSpPr>
              <p:cNvPr id="19305" name="Line 737"/>
              <p:cNvSpPr>
                <a:spLocks noChangeShapeType="1"/>
              </p:cNvSpPr>
              <p:nvPr/>
            </p:nvSpPr>
            <p:spPr bwMode="auto">
              <a:xfrm flipH="1">
                <a:off x="4594" y="3246"/>
                <a:ext cx="18" cy="20"/>
              </a:xfrm>
              <a:prstGeom prst="line">
                <a:avLst/>
              </a:prstGeom>
              <a:noFill/>
              <a:ln w="12700">
                <a:solidFill>
                  <a:srgbClr val="D9B2FF"/>
                </a:solidFill>
                <a:round/>
                <a:headEnd/>
                <a:tailEnd/>
              </a:ln>
            </p:spPr>
            <p:txBody>
              <a:bodyPr wrap="none" lIns="90181" tIns="46761" rIns="90181" bIns="46761">
                <a:spAutoFit/>
              </a:bodyPr>
              <a:lstStyle/>
              <a:p>
                <a:endParaRPr lang="en-US"/>
              </a:p>
            </p:txBody>
          </p:sp>
          <p:sp>
            <p:nvSpPr>
              <p:cNvPr id="19306" name="Line 738"/>
              <p:cNvSpPr>
                <a:spLocks noChangeShapeType="1"/>
              </p:cNvSpPr>
              <p:nvPr/>
            </p:nvSpPr>
            <p:spPr bwMode="auto">
              <a:xfrm flipH="1" flipV="1">
                <a:off x="4586" y="3253"/>
                <a:ext cx="16" cy="21"/>
              </a:xfrm>
              <a:prstGeom prst="line">
                <a:avLst/>
              </a:prstGeom>
              <a:noFill/>
              <a:ln w="12700">
                <a:solidFill>
                  <a:srgbClr val="D9B2FF"/>
                </a:solidFill>
                <a:round/>
                <a:headEnd/>
                <a:tailEnd/>
              </a:ln>
            </p:spPr>
            <p:txBody>
              <a:bodyPr wrap="none" lIns="90181" tIns="46761" rIns="90181" bIns="46761">
                <a:spAutoFit/>
              </a:bodyPr>
              <a:lstStyle/>
              <a:p>
                <a:endParaRPr lang="en-US"/>
              </a:p>
            </p:txBody>
          </p:sp>
          <p:sp>
            <p:nvSpPr>
              <p:cNvPr id="19307" name="Line 739"/>
              <p:cNvSpPr>
                <a:spLocks noChangeShapeType="1"/>
              </p:cNvSpPr>
              <p:nvPr/>
            </p:nvSpPr>
            <p:spPr bwMode="auto">
              <a:xfrm flipH="1">
                <a:off x="4577" y="3261"/>
                <a:ext cx="17" cy="1"/>
              </a:xfrm>
              <a:prstGeom prst="line">
                <a:avLst/>
              </a:prstGeom>
              <a:noFill/>
              <a:ln w="12700">
                <a:solidFill>
                  <a:srgbClr val="D9B2FF"/>
                </a:solidFill>
                <a:round/>
                <a:headEnd/>
                <a:tailEnd/>
              </a:ln>
            </p:spPr>
            <p:txBody>
              <a:bodyPr wrap="none" lIns="90181" tIns="46761" rIns="90181" bIns="46761">
                <a:spAutoFit/>
              </a:bodyPr>
              <a:lstStyle/>
              <a:p>
                <a:endParaRPr lang="en-US"/>
              </a:p>
            </p:txBody>
          </p:sp>
          <p:sp>
            <p:nvSpPr>
              <p:cNvPr id="19308" name="Line 740"/>
              <p:cNvSpPr>
                <a:spLocks noChangeShapeType="1"/>
              </p:cNvSpPr>
              <p:nvPr/>
            </p:nvSpPr>
            <p:spPr bwMode="auto">
              <a:xfrm flipH="1" flipV="1">
                <a:off x="4569" y="3231"/>
                <a:ext cx="16" cy="39"/>
              </a:xfrm>
              <a:prstGeom prst="line">
                <a:avLst/>
              </a:prstGeom>
              <a:noFill/>
              <a:ln w="12700">
                <a:solidFill>
                  <a:srgbClr val="D9B2FF"/>
                </a:solidFill>
                <a:round/>
                <a:headEnd/>
                <a:tailEnd/>
              </a:ln>
            </p:spPr>
            <p:txBody>
              <a:bodyPr wrap="none" lIns="90181" tIns="46761" rIns="90181" bIns="46761">
                <a:spAutoFit/>
              </a:bodyPr>
              <a:lstStyle/>
              <a:p>
                <a:endParaRPr lang="en-US"/>
              </a:p>
            </p:txBody>
          </p:sp>
          <p:sp>
            <p:nvSpPr>
              <p:cNvPr id="19309" name="Line 741"/>
              <p:cNvSpPr>
                <a:spLocks noChangeShapeType="1"/>
              </p:cNvSpPr>
              <p:nvPr/>
            </p:nvSpPr>
            <p:spPr bwMode="auto">
              <a:xfrm flipH="1">
                <a:off x="4561" y="3239"/>
                <a:ext cx="16" cy="7"/>
              </a:xfrm>
              <a:prstGeom prst="line">
                <a:avLst/>
              </a:prstGeom>
              <a:noFill/>
              <a:ln w="12700">
                <a:solidFill>
                  <a:srgbClr val="D9B2FF"/>
                </a:solidFill>
                <a:round/>
                <a:headEnd/>
                <a:tailEnd/>
              </a:ln>
            </p:spPr>
            <p:txBody>
              <a:bodyPr wrap="none" lIns="90181" tIns="46761" rIns="90181" bIns="46761">
                <a:spAutoFit/>
              </a:bodyPr>
              <a:lstStyle/>
              <a:p>
                <a:endParaRPr lang="en-US"/>
              </a:p>
            </p:txBody>
          </p:sp>
          <p:sp>
            <p:nvSpPr>
              <p:cNvPr id="19310" name="Line 742"/>
              <p:cNvSpPr>
                <a:spLocks noChangeShapeType="1"/>
              </p:cNvSpPr>
              <p:nvPr/>
            </p:nvSpPr>
            <p:spPr bwMode="auto">
              <a:xfrm flipH="1">
                <a:off x="4551" y="3250"/>
                <a:ext cx="18" cy="0"/>
              </a:xfrm>
              <a:prstGeom prst="line">
                <a:avLst/>
              </a:prstGeom>
              <a:noFill/>
              <a:ln w="12700">
                <a:solidFill>
                  <a:srgbClr val="D9B2FF"/>
                </a:solidFill>
                <a:round/>
                <a:headEnd/>
                <a:tailEnd/>
              </a:ln>
            </p:spPr>
            <p:txBody>
              <a:bodyPr wrap="none" lIns="90181" tIns="46761" rIns="90181" bIns="46761">
                <a:spAutoFit/>
              </a:bodyPr>
              <a:lstStyle/>
              <a:p>
                <a:endParaRPr lang="en-US"/>
              </a:p>
            </p:txBody>
          </p:sp>
          <p:sp>
            <p:nvSpPr>
              <p:cNvPr id="19311" name="Line 743"/>
              <p:cNvSpPr>
                <a:spLocks noChangeShapeType="1"/>
              </p:cNvSpPr>
              <p:nvPr/>
            </p:nvSpPr>
            <p:spPr bwMode="auto">
              <a:xfrm flipH="1" flipV="1">
                <a:off x="4542" y="3240"/>
                <a:ext cx="17" cy="14"/>
              </a:xfrm>
              <a:prstGeom prst="line">
                <a:avLst/>
              </a:prstGeom>
              <a:noFill/>
              <a:ln w="12700">
                <a:solidFill>
                  <a:srgbClr val="D9B2FF"/>
                </a:solidFill>
                <a:round/>
                <a:headEnd/>
                <a:tailEnd/>
              </a:ln>
            </p:spPr>
            <p:txBody>
              <a:bodyPr wrap="none" lIns="90181" tIns="46761" rIns="90181" bIns="46761">
                <a:spAutoFit/>
              </a:bodyPr>
              <a:lstStyle/>
              <a:p>
                <a:endParaRPr lang="en-US"/>
              </a:p>
            </p:txBody>
          </p:sp>
          <p:sp>
            <p:nvSpPr>
              <p:cNvPr id="19312" name="Line 744"/>
              <p:cNvSpPr>
                <a:spLocks noChangeShapeType="1"/>
              </p:cNvSpPr>
              <p:nvPr/>
            </p:nvSpPr>
            <p:spPr bwMode="auto">
              <a:xfrm flipH="1">
                <a:off x="4533" y="3248"/>
                <a:ext cx="17" cy="6"/>
              </a:xfrm>
              <a:prstGeom prst="line">
                <a:avLst/>
              </a:prstGeom>
              <a:noFill/>
              <a:ln w="12700">
                <a:solidFill>
                  <a:srgbClr val="D9B2FF"/>
                </a:solidFill>
                <a:round/>
                <a:headEnd/>
                <a:tailEnd/>
              </a:ln>
            </p:spPr>
            <p:txBody>
              <a:bodyPr wrap="none" lIns="90181" tIns="46761" rIns="90181" bIns="46761">
                <a:spAutoFit/>
              </a:bodyPr>
              <a:lstStyle/>
              <a:p>
                <a:endParaRPr lang="en-US"/>
              </a:p>
            </p:txBody>
          </p:sp>
          <p:sp>
            <p:nvSpPr>
              <p:cNvPr id="19313" name="Line 745"/>
              <p:cNvSpPr>
                <a:spLocks noChangeShapeType="1"/>
              </p:cNvSpPr>
              <p:nvPr/>
            </p:nvSpPr>
            <p:spPr bwMode="auto">
              <a:xfrm flipH="1">
                <a:off x="4525" y="3258"/>
                <a:ext cx="16" cy="3"/>
              </a:xfrm>
              <a:prstGeom prst="line">
                <a:avLst/>
              </a:prstGeom>
              <a:noFill/>
              <a:ln w="12700">
                <a:solidFill>
                  <a:srgbClr val="D9B2FF"/>
                </a:solidFill>
                <a:round/>
                <a:headEnd/>
                <a:tailEnd/>
              </a:ln>
            </p:spPr>
            <p:txBody>
              <a:bodyPr wrap="none" lIns="90181" tIns="46761" rIns="90181" bIns="46761">
                <a:spAutoFit/>
              </a:bodyPr>
              <a:lstStyle/>
              <a:p>
                <a:endParaRPr lang="en-US"/>
              </a:p>
            </p:txBody>
          </p:sp>
          <p:sp>
            <p:nvSpPr>
              <p:cNvPr id="19314" name="Line 746"/>
              <p:cNvSpPr>
                <a:spLocks noChangeShapeType="1"/>
              </p:cNvSpPr>
              <p:nvPr/>
            </p:nvSpPr>
            <p:spPr bwMode="auto">
              <a:xfrm flipH="1" flipV="1">
                <a:off x="4517" y="3247"/>
                <a:ext cx="16" cy="18"/>
              </a:xfrm>
              <a:prstGeom prst="line">
                <a:avLst/>
              </a:prstGeom>
              <a:noFill/>
              <a:ln w="12700">
                <a:solidFill>
                  <a:srgbClr val="D9B2FF"/>
                </a:solidFill>
                <a:round/>
                <a:headEnd/>
                <a:tailEnd/>
              </a:ln>
            </p:spPr>
            <p:txBody>
              <a:bodyPr wrap="none" lIns="90181" tIns="46761" rIns="90181" bIns="46761">
                <a:spAutoFit/>
              </a:bodyPr>
              <a:lstStyle/>
              <a:p>
                <a:endParaRPr lang="en-US"/>
              </a:p>
            </p:txBody>
          </p:sp>
          <p:sp>
            <p:nvSpPr>
              <p:cNvPr id="19315" name="Line 747"/>
              <p:cNvSpPr>
                <a:spLocks noChangeShapeType="1"/>
              </p:cNvSpPr>
              <p:nvPr/>
            </p:nvSpPr>
            <p:spPr bwMode="auto">
              <a:xfrm flipH="1">
                <a:off x="4508" y="3251"/>
                <a:ext cx="17" cy="0"/>
              </a:xfrm>
              <a:prstGeom prst="line">
                <a:avLst/>
              </a:prstGeom>
              <a:noFill/>
              <a:ln w="12700">
                <a:solidFill>
                  <a:srgbClr val="D9B2FF"/>
                </a:solidFill>
                <a:round/>
                <a:headEnd/>
                <a:tailEnd/>
              </a:ln>
            </p:spPr>
            <p:txBody>
              <a:bodyPr wrap="none" lIns="90181" tIns="46761" rIns="90181" bIns="46761">
                <a:spAutoFit/>
              </a:bodyPr>
              <a:lstStyle/>
              <a:p>
                <a:endParaRPr lang="en-US"/>
              </a:p>
            </p:txBody>
          </p:sp>
          <p:sp>
            <p:nvSpPr>
              <p:cNvPr id="19316" name="Line 748"/>
              <p:cNvSpPr>
                <a:spLocks noChangeShapeType="1"/>
              </p:cNvSpPr>
              <p:nvPr/>
            </p:nvSpPr>
            <p:spPr bwMode="auto">
              <a:xfrm flipH="1" flipV="1">
                <a:off x="4498" y="3245"/>
                <a:ext cx="18" cy="10"/>
              </a:xfrm>
              <a:prstGeom prst="line">
                <a:avLst/>
              </a:prstGeom>
              <a:noFill/>
              <a:ln w="12700">
                <a:solidFill>
                  <a:srgbClr val="D9B2FF"/>
                </a:solidFill>
                <a:round/>
                <a:headEnd/>
                <a:tailEnd/>
              </a:ln>
            </p:spPr>
            <p:txBody>
              <a:bodyPr wrap="none" lIns="90181" tIns="46761" rIns="90181" bIns="46761">
                <a:spAutoFit/>
              </a:bodyPr>
              <a:lstStyle/>
              <a:p>
                <a:endParaRPr lang="en-US"/>
              </a:p>
            </p:txBody>
          </p:sp>
          <p:sp>
            <p:nvSpPr>
              <p:cNvPr id="19317" name="Line 749"/>
              <p:cNvSpPr>
                <a:spLocks noChangeShapeType="1"/>
              </p:cNvSpPr>
              <p:nvPr/>
            </p:nvSpPr>
            <p:spPr bwMode="auto">
              <a:xfrm flipH="1">
                <a:off x="4490" y="3249"/>
                <a:ext cx="16" cy="4"/>
              </a:xfrm>
              <a:prstGeom prst="line">
                <a:avLst/>
              </a:prstGeom>
              <a:noFill/>
              <a:ln w="12700">
                <a:solidFill>
                  <a:srgbClr val="D9B2FF"/>
                </a:solidFill>
                <a:round/>
                <a:headEnd/>
                <a:tailEnd/>
              </a:ln>
            </p:spPr>
            <p:txBody>
              <a:bodyPr wrap="none" lIns="90181" tIns="46761" rIns="90181" bIns="46761">
                <a:spAutoFit/>
              </a:bodyPr>
              <a:lstStyle/>
              <a:p>
                <a:endParaRPr lang="en-US"/>
              </a:p>
            </p:txBody>
          </p:sp>
          <p:sp>
            <p:nvSpPr>
              <p:cNvPr id="19318" name="Line 750"/>
              <p:cNvSpPr>
                <a:spLocks noChangeShapeType="1"/>
              </p:cNvSpPr>
              <p:nvPr/>
            </p:nvSpPr>
            <p:spPr bwMode="auto">
              <a:xfrm flipH="1" flipV="1">
                <a:off x="4481" y="3224"/>
                <a:ext cx="17" cy="33"/>
              </a:xfrm>
              <a:prstGeom prst="line">
                <a:avLst/>
              </a:prstGeom>
              <a:noFill/>
              <a:ln w="12700">
                <a:solidFill>
                  <a:srgbClr val="D9B2FF"/>
                </a:solidFill>
                <a:round/>
                <a:headEnd/>
                <a:tailEnd/>
              </a:ln>
            </p:spPr>
            <p:txBody>
              <a:bodyPr wrap="none" lIns="90181" tIns="46761" rIns="90181" bIns="46761">
                <a:spAutoFit/>
              </a:bodyPr>
              <a:lstStyle/>
              <a:p>
                <a:endParaRPr lang="en-US"/>
              </a:p>
            </p:txBody>
          </p:sp>
          <p:sp>
            <p:nvSpPr>
              <p:cNvPr id="19319" name="Line 751"/>
              <p:cNvSpPr>
                <a:spLocks noChangeShapeType="1"/>
              </p:cNvSpPr>
              <p:nvPr/>
            </p:nvSpPr>
            <p:spPr bwMode="auto">
              <a:xfrm flipH="1">
                <a:off x="4473" y="3232"/>
                <a:ext cx="16" cy="12"/>
              </a:xfrm>
              <a:prstGeom prst="line">
                <a:avLst/>
              </a:prstGeom>
              <a:noFill/>
              <a:ln w="12700">
                <a:solidFill>
                  <a:srgbClr val="D9B2FF"/>
                </a:solidFill>
                <a:round/>
                <a:headEnd/>
                <a:tailEnd/>
              </a:ln>
            </p:spPr>
            <p:txBody>
              <a:bodyPr wrap="none" lIns="90181" tIns="46761" rIns="90181" bIns="46761">
                <a:spAutoFit/>
              </a:bodyPr>
              <a:lstStyle/>
              <a:p>
                <a:endParaRPr lang="en-US"/>
              </a:p>
            </p:txBody>
          </p:sp>
          <p:sp>
            <p:nvSpPr>
              <p:cNvPr id="19320" name="Line 752"/>
              <p:cNvSpPr>
                <a:spLocks noChangeShapeType="1"/>
              </p:cNvSpPr>
              <p:nvPr/>
            </p:nvSpPr>
            <p:spPr bwMode="auto">
              <a:xfrm flipH="1">
                <a:off x="4465" y="3248"/>
                <a:ext cx="16" cy="3"/>
              </a:xfrm>
              <a:prstGeom prst="line">
                <a:avLst/>
              </a:prstGeom>
              <a:noFill/>
              <a:ln w="12700">
                <a:solidFill>
                  <a:srgbClr val="D9B2FF"/>
                </a:solidFill>
                <a:round/>
                <a:headEnd/>
                <a:tailEnd/>
              </a:ln>
            </p:spPr>
            <p:txBody>
              <a:bodyPr wrap="none" lIns="90181" tIns="46761" rIns="90181" bIns="46761">
                <a:spAutoFit/>
              </a:bodyPr>
              <a:lstStyle/>
              <a:p>
                <a:endParaRPr lang="en-US"/>
              </a:p>
            </p:txBody>
          </p:sp>
          <p:sp>
            <p:nvSpPr>
              <p:cNvPr id="19321" name="Line 753"/>
              <p:cNvSpPr>
                <a:spLocks noChangeShapeType="1"/>
              </p:cNvSpPr>
              <p:nvPr/>
            </p:nvSpPr>
            <p:spPr bwMode="auto">
              <a:xfrm flipH="1" flipV="1">
                <a:off x="4455" y="3237"/>
                <a:ext cx="18" cy="18"/>
              </a:xfrm>
              <a:prstGeom prst="line">
                <a:avLst/>
              </a:prstGeom>
              <a:noFill/>
              <a:ln w="12700">
                <a:solidFill>
                  <a:srgbClr val="D9B2FF"/>
                </a:solidFill>
                <a:round/>
                <a:headEnd/>
                <a:tailEnd/>
              </a:ln>
            </p:spPr>
            <p:txBody>
              <a:bodyPr wrap="none" lIns="90181" tIns="46761" rIns="90181" bIns="46761">
                <a:spAutoFit/>
              </a:bodyPr>
              <a:lstStyle/>
              <a:p>
                <a:endParaRPr lang="en-US"/>
              </a:p>
            </p:txBody>
          </p:sp>
          <p:sp>
            <p:nvSpPr>
              <p:cNvPr id="19322" name="Line 754"/>
              <p:cNvSpPr>
                <a:spLocks noChangeShapeType="1"/>
              </p:cNvSpPr>
              <p:nvPr/>
            </p:nvSpPr>
            <p:spPr bwMode="auto">
              <a:xfrm flipH="1">
                <a:off x="4447" y="3245"/>
                <a:ext cx="16" cy="9"/>
              </a:xfrm>
              <a:prstGeom prst="line">
                <a:avLst/>
              </a:prstGeom>
              <a:noFill/>
              <a:ln w="12700">
                <a:solidFill>
                  <a:srgbClr val="D9B2FF"/>
                </a:solidFill>
                <a:round/>
                <a:headEnd/>
                <a:tailEnd/>
              </a:ln>
            </p:spPr>
            <p:txBody>
              <a:bodyPr wrap="none" lIns="90181" tIns="46761" rIns="90181" bIns="46761">
                <a:spAutoFit/>
              </a:bodyPr>
              <a:lstStyle/>
              <a:p>
                <a:endParaRPr lang="en-US"/>
              </a:p>
            </p:txBody>
          </p:sp>
          <p:sp>
            <p:nvSpPr>
              <p:cNvPr id="19323" name="Line 755"/>
              <p:cNvSpPr>
                <a:spLocks noChangeShapeType="1"/>
              </p:cNvSpPr>
              <p:nvPr/>
            </p:nvSpPr>
            <p:spPr bwMode="auto">
              <a:xfrm flipH="1" flipV="1">
                <a:off x="4439" y="3249"/>
                <a:ext cx="16" cy="13"/>
              </a:xfrm>
              <a:prstGeom prst="line">
                <a:avLst/>
              </a:prstGeom>
              <a:noFill/>
              <a:ln w="12700">
                <a:solidFill>
                  <a:srgbClr val="D9B2FF"/>
                </a:solidFill>
                <a:round/>
                <a:headEnd/>
                <a:tailEnd/>
              </a:ln>
            </p:spPr>
            <p:txBody>
              <a:bodyPr wrap="none" lIns="90181" tIns="46761" rIns="90181" bIns="46761">
                <a:spAutoFit/>
              </a:bodyPr>
              <a:lstStyle/>
              <a:p>
                <a:endParaRPr lang="en-US"/>
              </a:p>
            </p:txBody>
          </p:sp>
          <p:sp>
            <p:nvSpPr>
              <p:cNvPr id="19324" name="Line 756"/>
              <p:cNvSpPr>
                <a:spLocks noChangeShapeType="1"/>
              </p:cNvSpPr>
              <p:nvPr/>
            </p:nvSpPr>
            <p:spPr bwMode="auto">
              <a:xfrm flipH="1" flipV="1">
                <a:off x="4429" y="3235"/>
                <a:ext cx="18" cy="22"/>
              </a:xfrm>
              <a:prstGeom prst="line">
                <a:avLst/>
              </a:prstGeom>
              <a:noFill/>
              <a:ln w="12700">
                <a:solidFill>
                  <a:srgbClr val="D9B2FF"/>
                </a:solidFill>
                <a:round/>
                <a:headEnd/>
                <a:tailEnd/>
              </a:ln>
            </p:spPr>
            <p:txBody>
              <a:bodyPr wrap="none" lIns="90181" tIns="46761" rIns="90181" bIns="46761">
                <a:spAutoFit/>
              </a:bodyPr>
              <a:lstStyle/>
              <a:p>
                <a:endParaRPr lang="en-US"/>
              </a:p>
            </p:txBody>
          </p:sp>
          <p:sp>
            <p:nvSpPr>
              <p:cNvPr id="19325" name="Line 757"/>
              <p:cNvSpPr>
                <a:spLocks noChangeShapeType="1"/>
              </p:cNvSpPr>
              <p:nvPr/>
            </p:nvSpPr>
            <p:spPr bwMode="auto">
              <a:xfrm flipH="1">
                <a:off x="4421" y="3243"/>
                <a:ext cx="16" cy="2"/>
              </a:xfrm>
              <a:prstGeom prst="line">
                <a:avLst/>
              </a:prstGeom>
              <a:noFill/>
              <a:ln w="12700">
                <a:solidFill>
                  <a:srgbClr val="D9B2FF"/>
                </a:solidFill>
                <a:round/>
                <a:headEnd/>
                <a:tailEnd/>
              </a:ln>
            </p:spPr>
            <p:txBody>
              <a:bodyPr wrap="none" lIns="90181" tIns="46761" rIns="90181" bIns="46761">
                <a:spAutoFit/>
              </a:bodyPr>
              <a:lstStyle/>
              <a:p>
                <a:endParaRPr lang="en-US"/>
              </a:p>
            </p:txBody>
          </p:sp>
          <p:sp>
            <p:nvSpPr>
              <p:cNvPr id="19326" name="Line 758"/>
              <p:cNvSpPr>
                <a:spLocks noChangeShapeType="1"/>
              </p:cNvSpPr>
              <p:nvPr/>
            </p:nvSpPr>
            <p:spPr bwMode="auto">
              <a:xfrm flipH="1" flipV="1">
                <a:off x="4412" y="3243"/>
                <a:ext cx="17" cy="10"/>
              </a:xfrm>
              <a:prstGeom prst="line">
                <a:avLst/>
              </a:prstGeom>
              <a:noFill/>
              <a:ln w="12700">
                <a:solidFill>
                  <a:srgbClr val="D9B2FF"/>
                </a:solidFill>
                <a:round/>
                <a:headEnd/>
                <a:tailEnd/>
              </a:ln>
            </p:spPr>
            <p:txBody>
              <a:bodyPr wrap="none" lIns="90181" tIns="46761" rIns="90181" bIns="46761">
                <a:spAutoFit/>
              </a:bodyPr>
              <a:lstStyle/>
              <a:p>
                <a:endParaRPr lang="en-US"/>
              </a:p>
            </p:txBody>
          </p:sp>
          <p:sp>
            <p:nvSpPr>
              <p:cNvPr id="19327" name="Line 759"/>
              <p:cNvSpPr>
                <a:spLocks noChangeShapeType="1"/>
              </p:cNvSpPr>
              <p:nvPr/>
            </p:nvSpPr>
            <p:spPr bwMode="auto">
              <a:xfrm flipH="1" flipV="1">
                <a:off x="4329" y="3238"/>
                <a:ext cx="91" cy="13"/>
              </a:xfrm>
              <a:prstGeom prst="line">
                <a:avLst/>
              </a:prstGeom>
              <a:noFill/>
              <a:ln w="12700">
                <a:solidFill>
                  <a:srgbClr val="D9B2FF"/>
                </a:solidFill>
                <a:round/>
                <a:headEnd/>
                <a:tailEnd/>
              </a:ln>
            </p:spPr>
            <p:txBody>
              <a:bodyPr wrap="none" lIns="90181" tIns="46761" rIns="90181" bIns="46761">
                <a:spAutoFit/>
              </a:bodyPr>
              <a:lstStyle/>
              <a:p>
                <a:endParaRPr lang="en-US"/>
              </a:p>
            </p:txBody>
          </p:sp>
          <p:sp>
            <p:nvSpPr>
              <p:cNvPr id="19328" name="Line 760"/>
              <p:cNvSpPr>
                <a:spLocks noChangeShapeType="1"/>
              </p:cNvSpPr>
              <p:nvPr/>
            </p:nvSpPr>
            <p:spPr bwMode="auto">
              <a:xfrm flipH="1">
                <a:off x="4306" y="3242"/>
                <a:ext cx="31" cy="2"/>
              </a:xfrm>
              <a:prstGeom prst="line">
                <a:avLst/>
              </a:prstGeom>
              <a:noFill/>
              <a:ln w="12700">
                <a:solidFill>
                  <a:srgbClr val="D9B2FF"/>
                </a:solidFill>
                <a:round/>
                <a:headEnd/>
                <a:tailEnd/>
              </a:ln>
            </p:spPr>
            <p:txBody>
              <a:bodyPr wrap="none" lIns="90181" tIns="46761" rIns="90181" bIns="46761">
                <a:spAutoFit/>
              </a:bodyPr>
              <a:lstStyle/>
              <a:p>
                <a:endParaRPr lang="en-US"/>
              </a:p>
            </p:txBody>
          </p:sp>
          <p:sp>
            <p:nvSpPr>
              <p:cNvPr id="19329" name="Line 761"/>
              <p:cNvSpPr>
                <a:spLocks noChangeShapeType="1"/>
              </p:cNvSpPr>
              <p:nvPr/>
            </p:nvSpPr>
            <p:spPr bwMode="auto">
              <a:xfrm flipH="1">
                <a:off x="4284" y="3244"/>
                <a:ext cx="30" cy="7"/>
              </a:xfrm>
              <a:prstGeom prst="line">
                <a:avLst/>
              </a:prstGeom>
              <a:noFill/>
              <a:ln w="12700">
                <a:solidFill>
                  <a:srgbClr val="D9B2FF"/>
                </a:solidFill>
                <a:round/>
                <a:headEnd/>
                <a:tailEnd/>
              </a:ln>
            </p:spPr>
            <p:txBody>
              <a:bodyPr wrap="none" lIns="90181" tIns="46761" rIns="90181" bIns="46761">
                <a:spAutoFit/>
              </a:bodyPr>
              <a:lstStyle/>
              <a:p>
                <a:endParaRPr lang="en-US"/>
              </a:p>
            </p:txBody>
          </p:sp>
          <p:sp>
            <p:nvSpPr>
              <p:cNvPr id="19330" name="Line 762"/>
              <p:cNvSpPr>
                <a:spLocks noChangeShapeType="1"/>
              </p:cNvSpPr>
              <p:nvPr/>
            </p:nvSpPr>
            <p:spPr bwMode="auto">
              <a:xfrm flipH="1" flipV="1">
                <a:off x="4263" y="3245"/>
                <a:ext cx="29" cy="10"/>
              </a:xfrm>
              <a:prstGeom prst="line">
                <a:avLst/>
              </a:prstGeom>
              <a:noFill/>
              <a:ln w="12700">
                <a:solidFill>
                  <a:srgbClr val="D9B2FF"/>
                </a:solidFill>
                <a:round/>
                <a:headEnd/>
                <a:tailEnd/>
              </a:ln>
            </p:spPr>
            <p:txBody>
              <a:bodyPr wrap="none" lIns="90181" tIns="46761" rIns="90181" bIns="46761">
                <a:spAutoFit/>
              </a:bodyPr>
              <a:lstStyle/>
              <a:p>
                <a:endParaRPr lang="en-US"/>
              </a:p>
            </p:txBody>
          </p:sp>
          <p:sp>
            <p:nvSpPr>
              <p:cNvPr id="19331" name="Line 763"/>
              <p:cNvSpPr>
                <a:spLocks noChangeShapeType="1"/>
              </p:cNvSpPr>
              <p:nvPr/>
            </p:nvSpPr>
            <p:spPr bwMode="auto">
              <a:xfrm flipH="1">
                <a:off x="4241" y="3249"/>
                <a:ext cx="30" cy="0"/>
              </a:xfrm>
              <a:prstGeom prst="line">
                <a:avLst/>
              </a:prstGeom>
              <a:noFill/>
              <a:ln w="12700">
                <a:solidFill>
                  <a:srgbClr val="D9B2FF"/>
                </a:solidFill>
                <a:round/>
                <a:headEnd/>
                <a:tailEnd/>
              </a:ln>
            </p:spPr>
            <p:txBody>
              <a:bodyPr wrap="none" lIns="90181" tIns="46761" rIns="90181" bIns="46761">
                <a:spAutoFit/>
              </a:bodyPr>
              <a:lstStyle/>
              <a:p>
                <a:endParaRPr lang="en-US"/>
              </a:p>
            </p:txBody>
          </p:sp>
          <p:sp>
            <p:nvSpPr>
              <p:cNvPr id="19332" name="Rectangle 764"/>
              <p:cNvSpPr>
                <a:spLocks noChangeArrowheads="1"/>
              </p:cNvSpPr>
              <p:nvPr/>
            </p:nvSpPr>
            <p:spPr bwMode="auto">
              <a:xfrm>
                <a:off x="4074" y="3598"/>
                <a:ext cx="119" cy="104"/>
              </a:xfrm>
              <a:prstGeom prst="rect">
                <a:avLst/>
              </a:prstGeom>
              <a:noFill/>
              <a:ln w="12700">
                <a:noFill/>
                <a:miter lim="800000"/>
                <a:headEnd/>
                <a:tailEnd/>
              </a:ln>
            </p:spPr>
            <p:txBody>
              <a:bodyPr wrap="none" lIns="90181" tIns="46761" rIns="90181" bIns="46761">
                <a:spAutoFit/>
              </a:bodyPr>
              <a:lstStyle/>
              <a:p>
                <a:pPr defTabSz="603250"/>
                <a:r>
                  <a:rPr lang="en-US" sz="600" i="0">
                    <a:solidFill>
                      <a:srgbClr val="000000"/>
                    </a:solidFill>
                    <a:latin typeface="Arial" charset="0"/>
                  </a:rPr>
                  <a:t>0</a:t>
                </a:r>
              </a:p>
            </p:txBody>
          </p:sp>
          <p:sp>
            <p:nvSpPr>
              <p:cNvPr id="19333" name="Rectangle 765"/>
              <p:cNvSpPr>
                <a:spLocks noChangeArrowheads="1"/>
              </p:cNvSpPr>
              <p:nvPr/>
            </p:nvSpPr>
            <p:spPr bwMode="auto">
              <a:xfrm>
                <a:off x="4034" y="3467"/>
                <a:ext cx="159" cy="104"/>
              </a:xfrm>
              <a:prstGeom prst="rect">
                <a:avLst/>
              </a:prstGeom>
              <a:noFill/>
              <a:ln w="12700">
                <a:noFill/>
                <a:miter lim="800000"/>
                <a:headEnd/>
                <a:tailEnd/>
              </a:ln>
            </p:spPr>
            <p:txBody>
              <a:bodyPr wrap="none" lIns="90181" tIns="46761" rIns="90181" bIns="46761">
                <a:spAutoFit/>
              </a:bodyPr>
              <a:lstStyle/>
              <a:p>
                <a:pPr defTabSz="603250"/>
                <a:r>
                  <a:rPr lang="en-US" sz="600" i="0">
                    <a:solidFill>
                      <a:srgbClr val="000000"/>
                    </a:solidFill>
                    <a:latin typeface="Arial" charset="0"/>
                  </a:rPr>
                  <a:t>0.1</a:t>
                </a:r>
              </a:p>
            </p:txBody>
          </p:sp>
          <p:sp>
            <p:nvSpPr>
              <p:cNvPr id="19334" name="Rectangle 766"/>
              <p:cNvSpPr>
                <a:spLocks noChangeArrowheads="1"/>
              </p:cNvSpPr>
              <p:nvPr/>
            </p:nvSpPr>
            <p:spPr bwMode="auto">
              <a:xfrm>
                <a:off x="4034" y="3335"/>
                <a:ext cx="159" cy="104"/>
              </a:xfrm>
              <a:prstGeom prst="rect">
                <a:avLst/>
              </a:prstGeom>
              <a:noFill/>
              <a:ln w="12700">
                <a:noFill/>
                <a:miter lim="800000"/>
                <a:headEnd/>
                <a:tailEnd/>
              </a:ln>
            </p:spPr>
            <p:txBody>
              <a:bodyPr wrap="none" lIns="90181" tIns="46761" rIns="90181" bIns="46761">
                <a:spAutoFit/>
              </a:bodyPr>
              <a:lstStyle/>
              <a:p>
                <a:pPr defTabSz="603250"/>
                <a:r>
                  <a:rPr lang="en-US" sz="600" i="0">
                    <a:solidFill>
                      <a:srgbClr val="000000"/>
                    </a:solidFill>
                    <a:latin typeface="Arial" charset="0"/>
                  </a:rPr>
                  <a:t>0.2</a:t>
                </a:r>
              </a:p>
            </p:txBody>
          </p:sp>
          <p:sp>
            <p:nvSpPr>
              <p:cNvPr id="19335" name="Rectangle 767"/>
              <p:cNvSpPr>
                <a:spLocks noChangeArrowheads="1"/>
              </p:cNvSpPr>
              <p:nvPr/>
            </p:nvSpPr>
            <p:spPr bwMode="auto">
              <a:xfrm>
                <a:off x="4034" y="3203"/>
                <a:ext cx="159" cy="104"/>
              </a:xfrm>
              <a:prstGeom prst="rect">
                <a:avLst/>
              </a:prstGeom>
              <a:noFill/>
              <a:ln w="12700">
                <a:noFill/>
                <a:miter lim="800000"/>
                <a:headEnd/>
                <a:tailEnd/>
              </a:ln>
            </p:spPr>
            <p:txBody>
              <a:bodyPr wrap="none" lIns="90181" tIns="46761" rIns="90181" bIns="46761">
                <a:spAutoFit/>
              </a:bodyPr>
              <a:lstStyle/>
              <a:p>
                <a:pPr defTabSz="603250"/>
                <a:r>
                  <a:rPr lang="en-US" sz="600" i="0">
                    <a:solidFill>
                      <a:srgbClr val="000000"/>
                    </a:solidFill>
                    <a:latin typeface="Arial" charset="0"/>
                  </a:rPr>
                  <a:t>0.3</a:t>
                </a:r>
              </a:p>
            </p:txBody>
          </p:sp>
          <p:sp>
            <p:nvSpPr>
              <p:cNvPr id="19336" name="Rectangle 768"/>
              <p:cNvSpPr>
                <a:spLocks noChangeArrowheads="1"/>
              </p:cNvSpPr>
              <p:nvPr/>
            </p:nvSpPr>
            <p:spPr bwMode="auto">
              <a:xfrm>
                <a:off x="4034" y="3072"/>
                <a:ext cx="159" cy="104"/>
              </a:xfrm>
              <a:prstGeom prst="rect">
                <a:avLst/>
              </a:prstGeom>
              <a:noFill/>
              <a:ln w="12700">
                <a:noFill/>
                <a:miter lim="800000"/>
                <a:headEnd/>
                <a:tailEnd/>
              </a:ln>
            </p:spPr>
            <p:txBody>
              <a:bodyPr wrap="none" lIns="90181" tIns="46761" rIns="90181" bIns="46761">
                <a:spAutoFit/>
              </a:bodyPr>
              <a:lstStyle/>
              <a:p>
                <a:pPr defTabSz="603250"/>
                <a:r>
                  <a:rPr lang="en-US" sz="600" i="0">
                    <a:solidFill>
                      <a:srgbClr val="000000"/>
                    </a:solidFill>
                    <a:latin typeface="Arial" charset="0"/>
                  </a:rPr>
                  <a:t>0.4</a:t>
                </a:r>
              </a:p>
            </p:txBody>
          </p:sp>
          <p:sp>
            <p:nvSpPr>
              <p:cNvPr id="19337" name="Rectangle 769"/>
              <p:cNvSpPr>
                <a:spLocks noChangeArrowheads="1"/>
              </p:cNvSpPr>
              <p:nvPr/>
            </p:nvSpPr>
            <p:spPr bwMode="auto">
              <a:xfrm>
                <a:off x="4034" y="2942"/>
                <a:ext cx="159" cy="104"/>
              </a:xfrm>
              <a:prstGeom prst="rect">
                <a:avLst/>
              </a:prstGeom>
              <a:noFill/>
              <a:ln w="12700">
                <a:noFill/>
                <a:miter lim="800000"/>
                <a:headEnd/>
                <a:tailEnd/>
              </a:ln>
            </p:spPr>
            <p:txBody>
              <a:bodyPr wrap="none" lIns="90181" tIns="46761" rIns="90181" bIns="46761">
                <a:spAutoFit/>
              </a:bodyPr>
              <a:lstStyle/>
              <a:p>
                <a:pPr defTabSz="603250"/>
                <a:r>
                  <a:rPr lang="en-US" sz="600" i="0">
                    <a:solidFill>
                      <a:srgbClr val="000000"/>
                    </a:solidFill>
                    <a:latin typeface="Arial" charset="0"/>
                  </a:rPr>
                  <a:t>0.5</a:t>
                </a:r>
              </a:p>
            </p:txBody>
          </p:sp>
          <p:sp>
            <p:nvSpPr>
              <p:cNvPr id="19338" name="Rectangle 770"/>
              <p:cNvSpPr>
                <a:spLocks noChangeArrowheads="1"/>
              </p:cNvSpPr>
              <p:nvPr/>
            </p:nvSpPr>
            <p:spPr bwMode="auto">
              <a:xfrm>
                <a:off x="4034" y="2810"/>
                <a:ext cx="159" cy="104"/>
              </a:xfrm>
              <a:prstGeom prst="rect">
                <a:avLst/>
              </a:prstGeom>
              <a:noFill/>
              <a:ln w="12700">
                <a:noFill/>
                <a:miter lim="800000"/>
                <a:headEnd/>
                <a:tailEnd/>
              </a:ln>
            </p:spPr>
            <p:txBody>
              <a:bodyPr wrap="none" lIns="90181" tIns="46761" rIns="90181" bIns="46761">
                <a:spAutoFit/>
              </a:bodyPr>
              <a:lstStyle/>
              <a:p>
                <a:pPr defTabSz="603250"/>
                <a:r>
                  <a:rPr lang="en-US" sz="600" i="0">
                    <a:solidFill>
                      <a:srgbClr val="000000"/>
                    </a:solidFill>
                    <a:latin typeface="Arial" charset="0"/>
                  </a:rPr>
                  <a:t>0.6</a:t>
                </a:r>
              </a:p>
            </p:txBody>
          </p:sp>
          <p:sp>
            <p:nvSpPr>
              <p:cNvPr id="19339" name="Rectangle 771"/>
              <p:cNvSpPr>
                <a:spLocks noChangeArrowheads="1"/>
              </p:cNvSpPr>
              <p:nvPr/>
            </p:nvSpPr>
            <p:spPr bwMode="auto">
              <a:xfrm>
                <a:off x="4034" y="2679"/>
                <a:ext cx="159" cy="104"/>
              </a:xfrm>
              <a:prstGeom prst="rect">
                <a:avLst/>
              </a:prstGeom>
              <a:noFill/>
              <a:ln w="12700">
                <a:noFill/>
                <a:miter lim="800000"/>
                <a:headEnd/>
                <a:tailEnd/>
              </a:ln>
            </p:spPr>
            <p:txBody>
              <a:bodyPr wrap="none" lIns="90181" tIns="46761" rIns="90181" bIns="46761">
                <a:spAutoFit/>
              </a:bodyPr>
              <a:lstStyle/>
              <a:p>
                <a:pPr defTabSz="603250"/>
                <a:r>
                  <a:rPr lang="en-US" sz="600" i="0">
                    <a:solidFill>
                      <a:srgbClr val="000000"/>
                    </a:solidFill>
                    <a:latin typeface="Arial" charset="0"/>
                  </a:rPr>
                  <a:t>0.7</a:t>
                </a:r>
              </a:p>
            </p:txBody>
          </p:sp>
          <p:sp>
            <p:nvSpPr>
              <p:cNvPr id="19340" name="Rectangle 772"/>
              <p:cNvSpPr>
                <a:spLocks noChangeArrowheads="1"/>
              </p:cNvSpPr>
              <p:nvPr/>
            </p:nvSpPr>
            <p:spPr bwMode="auto">
              <a:xfrm>
                <a:off x="4034" y="2550"/>
                <a:ext cx="159" cy="104"/>
              </a:xfrm>
              <a:prstGeom prst="rect">
                <a:avLst/>
              </a:prstGeom>
              <a:noFill/>
              <a:ln w="12700">
                <a:noFill/>
                <a:miter lim="800000"/>
                <a:headEnd/>
                <a:tailEnd/>
              </a:ln>
            </p:spPr>
            <p:txBody>
              <a:bodyPr wrap="none" lIns="90181" tIns="46761" rIns="90181" bIns="46761">
                <a:spAutoFit/>
              </a:bodyPr>
              <a:lstStyle/>
              <a:p>
                <a:pPr defTabSz="603250"/>
                <a:r>
                  <a:rPr lang="en-US" sz="600" i="0">
                    <a:solidFill>
                      <a:srgbClr val="000000"/>
                    </a:solidFill>
                    <a:latin typeface="Arial" charset="0"/>
                  </a:rPr>
                  <a:t>0.8</a:t>
                </a:r>
              </a:p>
            </p:txBody>
          </p:sp>
          <p:sp>
            <p:nvSpPr>
              <p:cNvPr id="19341" name="Rectangle 773"/>
              <p:cNvSpPr>
                <a:spLocks noChangeArrowheads="1"/>
              </p:cNvSpPr>
              <p:nvPr/>
            </p:nvSpPr>
            <p:spPr bwMode="auto">
              <a:xfrm>
                <a:off x="4122" y="3662"/>
                <a:ext cx="119" cy="104"/>
              </a:xfrm>
              <a:prstGeom prst="rect">
                <a:avLst/>
              </a:prstGeom>
              <a:noFill/>
              <a:ln w="12700">
                <a:noFill/>
                <a:miter lim="800000"/>
                <a:headEnd/>
                <a:tailEnd/>
              </a:ln>
            </p:spPr>
            <p:txBody>
              <a:bodyPr wrap="none" lIns="90181" tIns="46761" rIns="90181" bIns="46761">
                <a:spAutoFit/>
              </a:bodyPr>
              <a:lstStyle/>
              <a:p>
                <a:pPr defTabSz="603250"/>
                <a:r>
                  <a:rPr lang="en-US" sz="600" i="0">
                    <a:solidFill>
                      <a:srgbClr val="000000"/>
                    </a:solidFill>
                    <a:latin typeface="Arial" charset="0"/>
                  </a:rPr>
                  <a:t>0</a:t>
                </a:r>
              </a:p>
            </p:txBody>
          </p:sp>
          <p:sp>
            <p:nvSpPr>
              <p:cNvPr id="19342" name="Rectangle 774"/>
              <p:cNvSpPr>
                <a:spLocks noChangeArrowheads="1"/>
              </p:cNvSpPr>
              <p:nvPr/>
            </p:nvSpPr>
            <p:spPr bwMode="auto">
              <a:xfrm>
                <a:off x="4327" y="3662"/>
                <a:ext cx="146" cy="104"/>
              </a:xfrm>
              <a:prstGeom prst="rect">
                <a:avLst/>
              </a:prstGeom>
              <a:noFill/>
              <a:ln w="12700">
                <a:noFill/>
                <a:miter lim="800000"/>
                <a:headEnd/>
                <a:tailEnd/>
              </a:ln>
            </p:spPr>
            <p:txBody>
              <a:bodyPr wrap="none" lIns="90181" tIns="46761" rIns="90181" bIns="46761">
                <a:spAutoFit/>
              </a:bodyPr>
              <a:lstStyle/>
              <a:p>
                <a:pPr defTabSz="603250"/>
                <a:r>
                  <a:rPr lang="en-US" sz="600" i="0">
                    <a:solidFill>
                      <a:srgbClr val="000000"/>
                    </a:solidFill>
                    <a:latin typeface="Arial" charset="0"/>
                  </a:rPr>
                  <a:t>50</a:t>
                </a:r>
              </a:p>
            </p:txBody>
          </p:sp>
          <p:sp>
            <p:nvSpPr>
              <p:cNvPr id="19343" name="Rectangle 775"/>
              <p:cNvSpPr>
                <a:spLocks noChangeArrowheads="1"/>
              </p:cNvSpPr>
              <p:nvPr/>
            </p:nvSpPr>
            <p:spPr bwMode="auto">
              <a:xfrm>
                <a:off x="4532" y="3662"/>
                <a:ext cx="173" cy="104"/>
              </a:xfrm>
              <a:prstGeom prst="rect">
                <a:avLst/>
              </a:prstGeom>
              <a:noFill/>
              <a:ln w="12700">
                <a:noFill/>
                <a:miter lim="800000"/>
                <a:headEnd/>
                <a:tailEnd/>
              </a:ln>
            </p:spPr>
            <p:txBody>
              <a:bodyPr wrap="none" lIns="90181" tIns="46761" rIns="90181" bIns="46761">
                <a:spAutoFit/>
              </a:bodyPr>
              <a:lstStyle/>
              <a:p>
                <a:pPr defTabSz="603250"/>
                <a:r>
                  <a:rPr lang="en-US" sz="600" i="0">
                    <a:solidFill>
                      <a:srgbClr val="000000"/>
                    </a:solidFill>
                    <a:latin typeface="Arial" charset="0"/>
                  </a:rPr>
                  <a:t>100</a:t>
                </a:r>
              </a:p>
            </p:txBody>
          </p:sp>
          <p:sp>
            <p:nvSpPr>
              <p:cNvPr id="19344" name="Rectangle 776"/>
              <p:cNvSpPr>
                <a:spLocks noChangeArrowheads="1"/>
              </p:cNvSpPr>
              <p:nvPr/>
            </p:nvSpPr>
            <p:spPr bwMode="auto">
              <a:xfrm>
                <a:off x="4751" y="3662"/>
                <a:ext cx="173" cy="104"/>
              </a:xfrm>
              <a:prstGeom prst="rect">
                <a:avLst/>
              </a:prstGeom>
              <a:noFill/>
              <a:ln w="12700">
                <a:noFill/>
                <a:miter lim="800000"/>
                <a:headEnd/>
                <a:tailEnd/>
              </a:ln>
            </p:spPr>
            <p:txBody>
              <a:bodyPr wrap="none" lIns="90181" tIns="46761" rIns="90181" bIns="46761">
                <a:spAutoFit/>
              </a:bodyPr>
              <a:lstStyle/>
              <a:p>
                <a:pPr defTabSz="603250"/>
                <a:r>
                  <a:rPr lang="en-US" sz="600" i="0">
                    <a:solidFill>
                      <a:srgbClr val="000000"/>
                    </a:solidFill>
                    <a:latin typeface="Arial" charset="0"/>
                  </a:rPr>
                  <a:t>150</a:t>
                </a:r>
              </a:p>
            </p:txBody>
          </p:sp>
          <p:sp>
            <p:nvSpPr>
              <p:cNvPr id="19345" name="Rectangle 777"/>
              <p:cNvSpPr>
                <a:spLocks noChangeArrowheads="1"/>
              </p:cNvSpPr>
              <p:nvPr/>
            </p:nvSpPr>
            <p:spPr bwMode="auto">
              <a:xfrm>
                <a:off x="4970" y="3662"/>
                <a:ext cx="173" cy="104"/>
              </a:xfrm>
              <a:prstGeom prst="rect">
                <a:avLst/>
              </a:prstGeom>
              <a:noFill/>
              <a:ln w="12700">
                <a:noFill/>
                <a:miter lim="800000"/>
                <a:headEnd/>
                <a:tailEnd/>
              </a:ln>
            </p:spPr>
            <p:txBody>
              <a:bodyPr wrap="none" lIns="90181" tIns="46761" rIns="90181" bIns="46761">
                <a:spAutoFit/>
              </a:bodyPr>
              <a:lstStyle/>
              <a:p>
                <a:pPr defTabSz="603250"/>
                <a:r>
                  <a:rPr lang="en-US" sz="600" i="0">
                    <a:solidFill>
                      <a:srgbClr val="000000"/>
                    </a:solidFill>
                    <a:latin typeface="Arial" charset="0"/>
                  </a:rPr>
                  <a:t>200</a:t>
                </a:r>
              </a:p>
            </p:txBody>
          </p:sp>
          <p:sp>
            <p:nvSpPr>
              <p:cNvPr id="19346" name="Rectangle 778"/>
              <p:cNvSpPr>
                <a:spLocks noChangeArrowheads="1"/>
              </p:cNvSpPr>
              <p:nvPr/>
            </p:nvSpPr>
            <p:spPr bwMode="auto">
              <a:xfrm rot="-5400000">
                <a:off x="3462" y="3079"/>
                <a:ext cx="1164" cy="123"/>
              </a:xfrm>
              <a:prstGeom prst="rect">
                <a:avLst/>
              </a:prstGeom>
              <a:noFill/>
              <a:ln w="12700">
                <a:noFill/>
                <a:miter lim="800000"/>
                <a:headEnd/>
                <a:tailEnd/>
              </a:ln>
            </p:spPr>
            <p:txBody>
              <a:bodyPr wrap="none" lIns="90181" tIns="46761" rIns="90181" bIns="46761">
                <a:spAutoFit/>
              </a:bodyPr>
              <a:lstStyle/>
              <a:p>
                <a:pPr defTabSz="603250"/>
                <a:r>
                  <a:rPr lang="en-US" sz="700" i="0">
                    <a:solidFill>
                      <a:srgbClr val="000000"/>
                    </a:solidFill>
                    <a:latin typeface="Arial" charset="0"/>
                  </a:rPr>
                  <a:t> Ratio: </a:t>
                </a:r>
                <a:r>
                  <a:rPr lang="en-US" sz="800" i="0">
                    <a:solidFill>
                      <a:srgbClr val="000000"/>
                    </a:solidFill>
                    <a:latin typeface="Arial" charset="0"/>
                  </a:rPr>
                  <a:t>intensity</a:t>
                </a:r>
                <a:r>
                  <a:rPr lang="en-US" sz="700" i="0">
                    <a:solidFill>
                      <a:srgbClr val="000000"/>
                    </a:solidFill>
                    <a:latin typeface="Arial" charset="0"/>
                  </a:rPr>
                  <a:t> of 460nm / 405nm signals</a:t>
                </a:r>
              </a:p>
            </p:txBody>
          </p:sp>
          <p:sp>
            <p:nvSpPr>
              <p:cNvPr id="19347" name="Rectangle 779"/>
              <p:cNvSpPr>
                <a:spLocks noChangeArrowheads="1"/>
              </p:cNvSpPr>
              <p:nvPr/>
            </p:nvSpPr>
            <p:spPr bwMode="auto">
              <a:xfrm>
                <a:off x="4415" y="3530"/>
                <a:ext cx="568" cy="238"/>
              </a:xfrm>
              <a:prstGeom prst="rect">
                <a:avLst/>
              </a:prstGeom>
              <a:noFill/>
              <a:ln w="12700">
                <a:noFill/>
                <a:miter lim="800000"/>
                <a:headEnd/>
                <a:tailEnd/>
              </a:ln>
            </p:spPr>
            <p:txBody>
              <a:bodyPr wrap="none" lIns="90181" tIns="46761" rIns="90181" bIns="46761">
                <a:spAutoFit/>
              </a:bodyPr>
              <a:lstStyle/>
              <a:p>
                <a:pPr defTabSz="603250"/>
                <a:r>
                  <a:rPr lang="en-US" sz="1000" i="0">
                    <a:solidFill>
                      <a:schemeClr val="bg2"/>
                    </a:solidFill>
                  </a:rPr>
                  <a:t>Time (seconds)</a:t>
                </a:r>
              </a:p>
            </p:txBody>
          </p:sp>
          <p:sp>
            <p:nvSpPr>
              <p:cNvPr id="19348" name="Line 780"/>
              <p:cNvSpPr>
                <a:spLocks noChangeShapeType="1"/>
              </p:cNvSpPr>
              <p:nvPr/>
            </p:nvSpPr>
            <p:spPr bwMode="auto">
              <a:xfrm>
                <a:off x="4629" y="3453"/>
                <a:ext cx="0" cy="144"/>
              </a:xfrm>
              <a:prstGeom prst="line">
                <a:avLst/>
              </a:prstGeom>
              <a:noFill/>
              <a:ln w="25400">
                <a:solidFill>
                  <a:schemeClr val="tx1"/>
                </a:solidFill>
                <a:round/>
                <a:headEnd type="triangle" w="med" len="med"/>
                <a:tailEnd/>
              </a:ln>
            </p:spPr>
            <p:txBody>
              <a:bodyPr wrap="none" lIns="90181" tIns="46761" rIns="90181" bIns="46761">
                <a:spAutoFit/>
              </a:bodyPr>
              <a:lstStyle/>
              <a:p>
                <a:endParaRPr lang="en-US"/>
              </a:p>
            </p:txBody>
          </p:sp>
        </p:grpSp>
        <p:sp>
          <p:nvSpPr>
            <p:cNvPr id="18442" name="Rectangle 781"/>
            <p:cNvSpPr>
              <a:spLocks noChangeArrowheads="1"/>
            </p:cNvSpPr>
            <p:nvPr/>
          </p:nvSpPr>
          <p:spPr bwMode="auto">
            <a:xfrm>
              <a:off x="1047" y="3789"/>
              <a:ext cx="2885" cy="228"/>
            </a:xfrm>
            <a:prstGeom prst="rect">
              <a:avLst/>
            </a:prstGeom>
            <a:noFill/>
            <a:ln w="12700">
              <a:noFill/>
              <a:miter lim="800000"/>
              <a:headEnd/>
              <a:tailEnd/>
            </a:ln>
          </p:spPr>
          <p:txBody>
            <a:bodyPr wrap="none" lIns="90181" tIns="46761" rIns="90181" bIns="46761">
              <a:spAutoFit/>
            </a:bodyPr>
            <a:lstStyle/>
            <a:p>
              <a:pPr defTabSz="603250"/>
              <a:r>
                <a:rPr lang="en-US" sz="2000" i="0"/>
                <a:t>Flow Cytometry			Image Analysis</a:t>
              </a:r>
            </a:p>
          </p:txBody>
        </p:sp>
      </p:grpSp>
    </p:spTree>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ChangeArrowheads="1"/>
          </p:cNvSpPr>
          <p:nvPr/>
        </p:nvSpPr>
        <p:spPr bwMode="auto">
          <a:xfrm>
            <a:off x="6694488" y="1563688"/>
            <a:ext cx="3243262" cy="2930525"/>
          </a:xfrm>
          <a:prstGeom prst="rect">
            <a:avLst/>
          </a:prstGeom>
          <a:solidFill>
            <a:srgbClr val="A0C0E0"/>
          </a:solidFill>
          <a:ln w="12700">
            <a:solidFill>
              <a:srgbClr val="6080A0"/>
            </a:solidFill>
            <a:miter lim="800000"/>
            <a:headEnd/>
            <a:tailEnd/>
          </a:ln>
        </p:spPr>
        <p:txBody>
          <a:bodyPr wrap="none" anchor="ctr"/>
          <a:lstStyle/>
          <a:p>
            <a:endParaRPr lang="en-US"/>
          </a:p>
        </p:txBody>
      </p:sp>
      <p:sp>
        <p:nvSpPr>
          <p:cNvPr id="20483" name="Rectangle 3"/>
          <p:cNvSpPr>
            <a:spLocks noGrp="1" noChangeArrowheads="1"/>
          </p:cNvSpPr>
          <p:nvPr>
            <p:ph type="title"/>
          </p:nvPr>
        </p:nvSpPr>
        <p:spPr>
          <a:xfrm>
            <a:off x="3171825" y="0"/>
            <a:ext cx="4953000" cy="742950"/>
          </a:xfrm>
          <a:noFill/>
        </p:spPr>
        <p:txBody>
          <a:bodyPr anchor="b"/>
          <a:lstStyle/>
          <a:p>
            <a:r>
              <a:rPr lang="en-US" smtClean="0">
                <a:solidFill>
                  <a:srgbClr val="FFFF66"/>
                </a:solidFill>
              </a:rPr>
              <a:t>Calcium Flux</a:t>
            </a:r>
          </a:p>
        </p:txBody>
      </p:sp>
      <p:sp>
        <p:nvSpPr>
          <p:cNvPr id="20484" name="Rectangle 4"/>
          <p:cNvSpPr>
            <a:spLocks noChangeArrowheads="1"/>
          </p:cNvSpPr>
          <p:nvPr/>
        </p:nvSpPr>
        <p:spPr bwMode="auto">
          <a:xfrm>
            <a:off x="7132638" y="1651000"/>
            <a:ext cx="2701925" cy="2593975"/>
          </a:xfrm>
          <a:prstGeom prst="rect">
            <a:avLst/>
          </a:prstGeom>
          <a:solidFill>
            <a:srgbClr val="FFFFFF"/>
          </a:solidFill>
          <a:ln w="12700">
            <a:noFill/>
            <a:miter lim="800000"/>
            <a:headEnd/>
            <a:tailEnd/>
          </a:ln>
        </p:spPr>
        <p:txBody>
          <a:bodyPr wrap="none" anchor="ctr"/>
          <a:lstStyle/>
          <a:p>
            <a:endParaRPr lang="en-US"/>
          </a:p>
        </p:txBody>
      </p:sp>
      <p:sp>
        <p:nvSpPr>
          <p:cNvPr id="20485" name="Freeform 5"/>
          <p:cNvSpPr>
            <a:spLocks/>
          </p:cNvSpPr>
          <p:nvPr/>
        </p:nvSpPr>
        <p:spPr bwMode="auto">
          <a:xfrm>
            <a:off x="7142163" y="1663700"/>
            <a:ext cx="2714625" cy="2605088"/>
          </a:xfrm>
          <a:custGeom>
            <a:avLst/>
            <a:gdLst>
              <a:gd name="T0" fmla="*/ 0 w 1710"/>
              <a:gd name="T1" fmla="*/ 0 h 1641"/>
              <a:gd name="T2" fmla="*/ 0 w 1710"/>
              <a:gd name="T3" fmla="*/ 1640 h 1641"/>
              <a:gd name="T4" fmla="*/ 1709 w 1710"/>
              <a:gd name="T5" fmla="*/ 1640 h 1641"/>
              <a:gd name="T6" fmla="*/ 1709 w 1710"/>
              <a:gd name="T7" fmla="*/ 0 h 1641"/>
              <a:gd name="T8" fmla="*/ 0 w 1710"/>
              <a:gd name="T9" fmla="*/ 0 h 1641"/>
              <a:gd name="T10" fmla="*/ 0 60000 65536"/>
              <a:gd name="T11" fmla="*/ 0 60000 65536"/>
              <a:gd name="T12" fmla="*/ 0 60000 65536"/>
              <a:gd name="T13" fmla="*/ 0 60000 65536"/>
              <a:gd name="T14" fmla="*/ 0 60000 65536"/>
              <a:gd name="T15" fmla="*/ 0 w 1710"/>
              <a:gd name="T16" fmla="*/ 0 h 1641"/>
              <a:gd name="T17" fmla="*/ 1710 w 1710"/>
              <a:gd name="T18" fmla="*/ 1641 h 1641"/>
            </a:gdLst>
            <a:ahLst/>
            <a:cxnLst>
              <a:cxn ang="T10">
                <a:pos x="T0" y="T1"/>
              </a:cxn>
              <a:cxn ang="T11">
                <a:pos x="T2" y="T3"/>
              </a:cxn>
              <a:cxn ang="T12">
                <a:pos x="T4" y="T5"/>
              </a:cxn>
              <a:cxn ang="T13">
                <a:pos x="T6" y="T7"/>
              </a:cxn>
              <a:cxn ang="T14">
                <a:pos x="T8" y="T9"/>
              </a:cxn>
            </a:cxnLst>
            <a:rect l="T15" t="T16" r="T17" b="T18"/>
            <a:pathLst>
              <a:path w="1710" h="1641">
                <a:moveTo>
                  <a:pt x="0" y="0"/>
                </a:moveTo>
                <a:lnTo>
                  <a:pt x="0" y="1640"/>
                </a:lnTo>
                <a:lnTo>
                  <a:pt x="1709" y="1640"/>
                </a:lnTo>
                <a:lnTo>
                  <a:pt x="1709" y="0"/>
                </a:lnTo>
                <a:lnTo>
                  <a:pt x="0" y="0"/>
                </a:lnTo>
              </a:path>
            </a:pathLst>
          </a:custGeom>
          <a:noFill/>
          <a:ln w="12700" cap="rnd" cmpd="sng">
            <a:solidFill>
              <a:srgbClr val="000000"/>
            </a:solidFill>
            <a:prstDash val="solid"/>
            <a:round/>
            <a:headEnd type="none" w="med" len="med"/>
            <a:tailEnd type="none" w="med" len="med"/>
          </a:ln>
        </p:spPr>
        <p:txBody>
          <a:bodyPr/>
          <a:lstStyle/>
          <a:p>
            <a:endParaRPr lang="en-US"/>
          </a:p>
        </p:txBody>
      </p:sp>
      <p:sp>
        <p:nvSpPr>
          <p:cNvPr id="20486" name="Line 6"/>
          <p:cNvSpPr>
            <a:spLocks noChangeShapeType="1"/>
          </p:cNvSpPr>
          <p:nvPr/>
        </p:nvSpPr>
        <p:spPr bwMode="auto">
          <a:xfrm>
            <a:off x="7118350" y="4267200"/>
            <a:ext cx="19050" cy="0"/>
          </a:xfrm>
          <a:prstGeom prst="line">
            <a:avLst/>
          </a:prstGeom>
          <a:noFill/>
          <a:ln w="12700">
            <a:solidFill>
              <a:srgbClr val="000000"/>
            </a:solidFill>
            <a:round/>
            <a:headEnd/>
            <a:tailEnd/>
          </a:ln>
        </p:spPr>
        <p:txBody>
          <a:bodyPr wrap="none" anchor="ctr"/>
          <a:lstStyle/>
          <a:p>
            <a:endParaRPr lang="en-US"/>
          </a:p>
        </p:txBody>
      </p:sp>
      <p:sp>
        <p:nvSpPr>
          <p:cNvPr id="20487" name="Line 7"/>
          <p:cNvSpPr>
            <a:spLocks noChangeShapeType="1"/>
          </p:cNvSpPr>
          <p:nvPr/>
        </p:nvSpPr>
        <p:spPr bwMode="auto">
          <a:xfrm>
            <a:off x="7118350" y="4202113"/>
            <a:ext cx="19050" cy="0"/>
          </a:xfrm>
          <a:prstGeom prst="line">
            <a:avLst/>
          </a:prstGeom>
          <a:noFill/>
          <a:ln w="12700">
            <a:solidFill>
              <a:srgbClr val="000000"/>
            </a:solidFill>
            <a:round/>
            <a:headEnd/>
            <a:tailEnd/>
          </a:ln>
        </p:spPr>
        <p:txBody>
          <a:bodyPr wrap="none" anchor="ctr"/>
          <a:lstStyle/>
          <a:p>
            <a:endParaRPr lang="en-US"/>
          </a:p>
        </p:txBody>
      </p:sp>
      <p:sp>
        <p:nvSpPr>
          <p:cNvPr id="20488" name="Line 8"/>
          <p:cNvSpPr>
            <a:spLocks noChangeShapeType="1"/>
          </p:cNvSpPr>
          <p:nvPr/>
        </p:nvSpPr>
        <p:spPr bwMode="auto">
          <a:xfrm>
            <a:off x="7118350" y="4135438"/>
            <a:ext cx="19050" cy="0"/>
          </a:xfrm>
          <a:prstGeom prst="line">
            <a:avLst/>
          </a:prstGeom>
          <a:noFill/>
          <a:ln w="12700">
            <a:solidFill>
              <a:srgbClr val="000000"/>
            </a:solidFill>
            <a:round/>
            <a:headEnd/>
            <a:tailEnd/>
          </a:ln>
        </p:spPr>
        <p:txBody>
          <a:bodyPr wrap="none" anchor="ctr"/>
          <a:lstStyle/>
          <a:p>
            <a:endParaRPr lang="en-US"/>
          </a:p>
        </p:txBody>
      </p:sp>
      <p:sp>
        <p:nvSpPr>
          <p:cNvPr id="20489" name="Line 9"/>
          <p:cNvSpPr>
            <a:spLocks noChangeShapeType="1"/>
          </p:cNvSpPr>
          <p:nvPr/>
        </p:nvSpPr>
        <p:spPr bwMode="auto">
          <a:xfrm>
            <a:off x="7118350" y="4070350"/>
            <a:ext cx="19050" cy="0"/>
          </a:xfrm>
          <a:prstGeom prst="line">
            <a:avLst/>
          </a:prstGeom>
          <a:noFill/>
          <a:ln w="12700">
            <a:solidFill>
              <a:srgbClr val="000000"/>
            </a:solidFill>
            <a:round/>
            <a:headEnd/>
            <a:tailEnd/>
          </a:ln>
        </p:spPr>
        <p:txBody>
          <a:bodyPr wrap="none" anchor="ctr"/>
          <a:lstStyle/>
          <a:p>
            <a:endParaRPr lang="en-US"/>
          </a:p>
        </p:txBody>
      </p:sp>
      <p:sp>
        <p:nvSpPr>
          <p:cNvPr id="20490" name="Line 10"/>
          <p:cNvSpPr>
            <a:spLocks noChangeShapeType="1"/>
          </p:cNvSpPr>
          <p:nvPr/>
        </p:nvSpPr>
        <p:spPr bwMode="auto">
          <a:xfrm>
            <a:off x="7118350" y="4006850"/>
            <a:ext cx="19050" cy="0"/>
          </a:xfrm>
          <a:prstGeom prst="line">
            <a:avLst/>
          </a:prstGeom>
          <a:noFill/>
          <a:ln w="12700">
            <a:solidFill>
              <a:srgbClr val="000000"/>
            </a:solidFill>
            <a:round/>
            <a:headEnd/>
            <a:tailEnd/>
          </a:ln>
        </p:spPr>
        <p:txBody>
          <a:bodyPr wrap="none" anchor="ctr"/>
          <a:lstStyle/>
          <a:p>
            <a:endParaRPr lang="en-US"/>
          </a:p>
        </p:txBody>
      </p:sp>
      <p:sp>
        <p:nvSpPr>
          <p:cNvPr id="20491" name="Line 11"/>
          <p:cNvSpPr>
            <a:spLocks noChangeShapeType="1"/>
          </p:cNvSpPr>
          <p:nvPr/>
        </p:nvSpPr>
        <p:spPr bwMode="auto">
          <a:xfrm>
            <a:off x="7118350" y="3941763"/>
            <a:ext cx="19050" cy="0"/>
          </a:xfrm>
          <a:prstGeom prst="line">
            <a:avLst/>
          </a:prstGeom>
          <a:noFill/>
          <a:ln w="12700">
            <a:solidFill>
              <a:srgbClr val="000000"/>
            </a:solidFill>
            <a:round/>
            <a:headEnd/>
            <a:tailEnd/>
          </a:ln>
        </p:spPr>
        <p:txBody>
          <a:bodyPr wrap="none" anchor="ctr"/>
          <a:lstStyle/>
          <a:p>
            <a:endParaRPr lang="en-US"/>
          </a:p>
        </p:txBody>
      </p:sp>
      <p:sp>
        <p:nvSpPr>
          <p:cNvPr id="20492" name="Line 12"/>
          <p:cNvSpPr>
            <a:spLocks noChangeShapeType="1"/>
          </p:cNvSpPr>
          <p:nvPr/>
        </p:nvSpPr>
        <p:spPr bwMode="auto">
          <a:xfrm>
            <a:off x="7118350" y="3876675"/>
            <a:ext cx="19050" cy="0"/>
          </a:xfrm>
          <a:prstGeom prst="line">
            <a:avLst/>
          </a:prstGeom>
          <a:noFill/>
          <a:ln w="12700">
            <a:solidFill>
              <a:srgbClr val="000000"/>
            </a:solidFill>
            <a:round/>
            <a:headEnd/>
            <a:tailEnd/>
          </a:ln>
        </p:spPr>
        <p:txBody>
          <a:bodyPr wrap="none" anchor="ctr"/>
          <a:lstStyle/>
          <a:p>
            <a:endParaRPr lang="en-US"/>
          </a:p>
        </p:txBody>
      </p:sp>
      <p:sp>
        <p:nvSpPr>
          <p:cNvPr id="20493" name="Line 13"/>
          <p:cNvSpPr>
            <a:spLocks noChangeShapeType="1"/>
          </p:cNvSpPr>
          <p:nvPr/>
        </p:nvSpPr>
        <p:spPr bwMode="auto">
          <a:xfrm>
            <a:off x="7118350" y="3810000"/>
            <a:ext cx="19050" cy="0"/>
          </a:xfrm>
          <a:prstGeom prst="line">
            <a:avLst/>
          </a:prstGeom>
          <a:noFill/>
          <a:ln w="12700">
            <a:solidFill>
              <a:srgbClr val="000000"/>
            </a:solidFill>
            <a:round/>
            <a:headEnd/>
            <a:tailEnd/>
          </a:ln>
        </p:spPr>
        <p:txBody>
          <a:bodyPr wrap="none" anchor="ctr"/>
          <a:lstStyle/>
          <a:p>
            <a:endParaRPr lang="en-US"/>
          </a:p>
        </p:txBody>
      </p:sp>
      <p:sp>
        <p:nvSpPr>
          <p:cNvPr id="20494" name="Line 14"/>
          <p:cNvSpPr>
            <a:spLocks noChangeShapeType="1"/>
          </p:cNvSpPr>
          <p:nvPr/>
        </p:nvSpPr>
        <p:spPr bwMode="auto">
          <a:xfrm>
            <a:off x="7118350" y="3744913"/>
            <a:ext cx="19050" cy="0"/>
          </a:xfrm>
          <a:prstGeom prst="line">
            <a:avLst/>
          </a:prstGeom>
          <a:noFill/>
          <a:ln w="12700">
            <a:solidFill>
              <a:srgbClr val="000000"/>
            </a:solidFill>
            <a:round/>
            <a:headEnd/>
            <a:tailEnd/>
          </a:ln>
        </p:spPr>
        <p:txBody>
          <a:bodyPr wrap="none" anchor="ctr"/>
          <a:lstStyle/>
          <a:p>
            <a:endParaRPr lang="en-US"/>
          </a:p>
        </p:txBody>
      </p:sp>
      <p:sp>
        <p:nvSpPr>
          <p:cNvPr id="20495" name="Line 15"/>
          <p:cNvSpPr>
            <a:spLocks noChangeShapeType="1"/>
          </p:cNvSpPr>
          <p:nvPr/>
        </p:nvSpPr>
        <p:spPr bwMode="auto">
          <a:xfrm>
            <a:off x="7118350" y="3679825"/>
            <a:ext cx="19050" cy="0"/>
          </a:xfrm>
          <a:prstGeom prst="line">
            <a:avLst/>
          </a:prstGeom>
          <a:noFill/>
          <a:ln w="12700">
            <a:solidFill>
              <a:srgbClr val="000000"/>
            </a:solidFill>
            <a:round/>
            <a:headEnd/>
            <a:tailEnd/>
          </a:ln>
        </p:spPr>
        <p:txBody>
          <a:bodyPr wrap="none" anchor="ctr"/>
          <a:lstStyle/>
          <a:p>
            <a:endParaRPr lang="en-US"/>
          </a:p>
        </p:txBody>
      </p:sp>
      <p:sp>
        <p:nvSpPr>
          <p:cNvPr id="20496" name="Line 16"/>
          <p:cNvSpPr>
            <a:spLocks noChangeShapeType="1"/>
          </p:cNvSpPr>
          <p:nvPr/>
        </p:nvSpPr>
        <p:spPr bwMode="auto">
          <a:xfrm>
            <a:off x="7118350" y="3617913"/>
            <a:ext cx="19050" cy="0"/>
          </a:xfrm>
          <a:prstGeom prst="line">
            <a:avLst/>
          </a:prstGeom>
          <a:noFill/>
          <a:ln w="12700">
            <a:solidFill>
              <a:srgbClr val="000000"/>
            </a:solidFill>
            <a:round/>
            <a:headEnd/>
            <a:tailEnd/>
          </a:ln>
        </p:spPr>
        <p:txBody>
          <a:bodyPr wrap="none" anchor="ctr"/>
          <a:lstStyle/>
          <a:p>
            <a:endParaRPr lang="en-US"/>
          </a:p>
        </p:txBody>
      </p:sp>
      <p:sp>
        <p:nvSpPr>
          <p:cNvPr id="20497" name="Line 17"/>
          <p:cNvSpPr>
            <a:spLocks noChangeShapeType="1"/>
          </p:cNvSpPr>
          <p:nvPr/>
        </p:nvSpPr>
        <p:spPr bwMode="auto">
          <a:xfrm>
            <a:off x="7118350" y="3551238"/>
            <a:ext cx="19050" cy="0"/>
          </a:xfrm>
          <a:prstGeom prst="line">
            <a:avLst/>
          </a:prstGeom>
          <a:noFill/>
          <a:ln w="12700">
            <a:solidFill>
              <a:srgbClr val="000000"/>
            </a:solidFill>
            <a:round/>
            <a:headEnd/>
            <a:tailEnd/>
          </a:ln>
        </p:spPr>
        <p:txBody>
          <a:bodyPr wrap="none" anchor="ctr"/>
          <a:lstStyle/>
          <a:p>
            <a:endParaRPr lang="en-US"/>
          </a:p>
        </p:txBody>
      </p:sp>
      <p:sp>
        <p:nvSpPr>
          <p:cNvPr id="20498" name="Line 18"/>
          <p:cNvSpPr>
            <a:spLocks noChangeShapeType="1"/>
          </p:cNvSpPr>
          <p:nvPr/>
        </p:nvSpPr>
        <p:spPr bwMode="auto">
          <a:xfrm>
            <a:off x="7118350" y="3484563"/>
            <a:ext cx="19050" cy="0"/>
          </a:xfrm>
          <a:prstGeom prst="line">
            <a:avLst/>
          </a:prstGeom>
          <a:noFill/>
          <a:ln w="12700">
            <a:solidFill>
              <a:srgbClr val="000000"/>
            </a:solidFill>
            <a:round/>
            <a:headEnd/>
            <a:tailEnd/>
          </a:ln>
        </p:spPr>
        <p:txBody>
          <a:bodyPr wrap="none" anchor="ctr"/>
          <a:lstStyle/>
          <a:p>
            <a:endParaRPr lang="en-US"/>
          </a:p>
        </p:txBody>
      </p:sp>
      <p:sp>
        <p:nvSpPr>
          <p:cNvPr id="20499" name="Line 19"/>
          <p:cNvSpPr>
            <a:spLocks noChangeShapeType="1"/>
          </p:cNvSpPr>
          <p:nvPr/>
        </p:nvSpPr>
        <p:spPr bwMode="auto">
          <a:xfrm>
            <a:off x="7118350" y="3419475"/>
            <a:ext cx="19050" cy="0"/>
          </a:xfrm>
          <a:prstGeom prst="line">
            <a:avLst/>
          </a:prstGeom>
          <a:noFill/>
          <a:ln w="12700">
            <a:solidFill>
              <a:srgbClr val="000000"/>
            </a:solidFill>
            <a:round/>
            <a:headEnd/>
            <a:tailEnd/>
          </a:ln>
        </p:spPr>
        <p:txBody>
          <a:bodyPr wrap="none" anchor="ctr"/>
          <a:lstStyle/>
          <a:p>
            <a:endParaRPr lang="en-US"/>
          </a:p>
        </p:txBody>
      </p:sp>
      <p:sp>
        <p:nvSpPr>
          <p:cNvPr id="20500" name="Line 20"/>
          <p:cNvSpPr>
            <a:spLocks noChangeShapeType="1"/>
          </p:cNvSpPr>
          <p:nvPr/>
        </p:nvSpPr>
        <p:spPr bwMode="auto">
          <a:xfrm>
            <a:off x="7118350" y="3357563"/>
            <a:ext cx="19050" cy="0"/>
          </a:xfrm>
          <a:prstGeom prst="line">
            <a:avLst/>
          </a:prstGeom>
          <a:noFill/>
          <a:ln w="12700">
            <a:solidFill>
              <a:srgbClr val="000000"/>
            </a:solidFill>
            <a:round/>
            <a:headEnd/>
            <a:tailEnd/>
          </a:ln>
        </p:spPr>
        <p:txBody>
          <a:bodyPr wrap="none" anchor="ctr"/>
          <a:lstStyle/>
          <a:p>
            <a:endParaRPr lang="en-US"/>
          </a:p>
        </p:txBody>
      </p:sp>
      <p:sp>
        <p:nvSpPr>
          <p:cNvPr id="20501" name="Line 21"/>
          <p:cNvSpPr>
            <a:spLocks noChangeShapeType="1"/>
          </p:cNvSpPr>
          <p:nvPr/>
        </p:nvSpPr>
        <p:spPr bwMode="auto">
          <a:xfrm>
            <a:off x="7118350" y="3290888"/>
            <a:ext cx="19050" cy="0"/>
          </a:xfrm>
          <a:prstGeom prst="line">
            <a:avLst/>
          </a:prstGeom>
          <a:noFill/>
          <a:ln w="12700">
            <a:solidFill>
              <a:srgbClr val="000000"/>
            </a:solidFill>
            <a:round/>
            <a:headEnd/>
            <a:tailEnd/>
          </a:ln>
        </p:spPr>
        <p:txBody>
          <a:bodyPr wrap="none" anchor="ctr"/>
          <a:lstStyle/>
          <a:p>
            <a:endParaRPr lang="en-US"/>
          </a:p>
        </p:txBody>
      </p:sp>
      <p:sp>
        <p:nvSpPr>
          <p:cNvPr id="20502" name="Line 22"/>
          <p:cNvSpPr>
            <a:spLocks noChangeShapeType="1"/>
          </p:cNvSpPr>
          <p:nvPr/>
        </p:nvSpPr>
        <p:spPr bwMode="auto">
          <a:xfrm>
            <a:off x="7118350" y="3225800"/>
            <a:ext cx="19050" cy="0"/>
          </a:xfrm>
          <a:prstGeom prst="line">
            <a:avLst/>
          </a:prstGeom>
          <a:noFill/>
          <a:ln w="12700">
            <a:solidFill>
              <a:srgbClr val="000000"/>
            </a:solidFill>
            <a:round/>
            <a:headEnd/>
            <a:tailEnd/>
          </a:ln>
        </p:spPr>
        <p:txBody>
          <a:bodyPr wrap="none" anchor="ctr"/>
          <a:lstStyle/>
          <a:p>
            <a:endParaRPr lang="en-US"/>
          </a:p>
        </p:txBody>
      </p:sp>
      <p:sp>
        <p:nvSpPr>
          <p:cNvPr id="20503" name="Line 23"/>
          <p:cNvSpPr>
            <a:spLocks noChangeShapeType="1"/>
          </p:cNvSpPr>
          <p:nvPr/>
        </p:nvSpPr>
        <p:spPr bwMode="auto">
          <a:xfrm>
            <a:off x="7118350" y="3159125"/>
            <a:ext cx="19050" cy="0"/>
          </a:xfrm>
          <a:prstGeom prst="line">
            <a:avLst/>
          </a:prstGeom>
          <a:noFill/>
          <a:ln w="12700">
            <a:solidFill>
              <a:srgbClr val="000000"/>
            </a:solidFill>
            <a:round/>
            <a:headEnd/>
            <a:tailEnd/>
          </a:ln>
        </p:spPr>
        <p:txBody>
          <a:bodyPr wrap="none" anchor="ctr"/>
          <a:lstStyle/>
          <a:p>
            <a:endParaRPr lang="en-US"/>
          </a:p>
        </p:txBody>
      </p:sp>
      <p:sp>
        <p:nvSpPr>
          <p:cNvPr id="20504" name="Line 24"/>
          <p:cNvSpPr>
            <a:spLocks noChangeShapeType="1"/>
          </p:cNvSpPr>
          <p:nvPr/>
        </p:nvSpPr>
        <p:spPr bwMode="auto">
          <a:xfrm>
            <a:off x="7118350" y="3095625"/>
            <a:ext cx="19050" cy="0"/>
          </a:xfrm>
          <a:prstGeom prst="line">
            <a:avLst/>
          </a:prstGeom>
          <a:noFill/>
          <a:ln w="12700">
            <a:solidFill>
              <a:srgbClr val="000000"/>
            </a:solidFill>
            <a:round/>
            <a:headEnd/>
            <a:tailEnd/>
          </a:ln>
        </p:spPr>
        <p:txBody>
          <a:bodyPr wrap="none" anchor="ctr"/>
          <a:lstStyle/>
          <a:p>
            <a:endParaRPr lang="en-US"/>
          </a:p>
        </p:txBody>
      </p:sp>
      <p:sp>
        <p:nvSpPr>
          <p:cNvPr id="20505" name="Line 25"/>
          <p:cNvSpPr>
            <a:spLocks noChangeShapeType="1"/>
          </p:cNvSpPr>
          <p:nvPr/>
        </p:nvSpPr>
        <p:spPr bwMode="auto">
          <a:xfrm>
            <a:off x="7118350" y="3030538"/>
            <a:ext cx="19050" cy="0"/>
          </a:xfrm>
          <a:prstGeom prst="line">
            <a:avLst/>
          </a:prstGeom>
          <a:noFill/>
          <a:ln w="12700">
            <a:solidFill>
              <a:srgbClr val="000000"/>
            </a:solidFill>
            <a:round/>
            <a:headEnd/>
            <a:tailEnd/>
          </a:ln>
        </p:spPr>
        <p:txBody>
          <a:bodyPr wrap="none" anchor="ctr"/>
          <a:lstStyle/>
          <a:p>
            <a:endParaRPr lang="en-US"/>
          </a:p>
        </p:txBody>
      </p:sp>
      <p:sp>
        <p:nvSpPr>
          <p:cNvPr id="20506" name="Line 26"/>
          <p:cNvSpPr>
            <a:spLocks noChangeShapeType="1"/>
          </p:cNvSpPr>
          <p:nvPr/>
        </p:nvSpPr>
        <p:spPr bwMode="auto">
          <a:xfrm>
            <a:off x="7118350" y="2963863"/>
            <a:ext cx="19050" cy="0"/>
          </a:xfrm>
          <a:prstGeom prst="line">
            <a:avLst/>
          </a:prstGeom>
          <a:noFill/>
          <a:ln w="12700">
            <a:solidFill>
              <a:srgbClr val="000000"/>
            </a:solidFill>
            <a:round/>
            <a:headEnd/>
            <a:tailEnd/>
          </a:ln>
        </p:spPr>
        <p:txBody>
          <a:bodyPr wrap="none" anchor="ctr"/>
          <a:lstStyle/>
          <a:p>
            <a:endParaRPr lang="en-US"/>
          </a:p>
        </p:txBody>
      </p:sp>
      <p:sp>
        <p:nvSpPr>
          <p:cNvPr id="20507" name="Line 27"/>
          <p:cNvSpPr>
            <a:spLocks noChangeShapeType="1"/>
          </p:cNvSpPr>
          <p:nvPr/>
        </p:nvSpPr>
        <p:spPr bwMode="auto">
          <a:xfrm>
            <a:off x="7118350" y="2900363"/>
            <a:ext cx="19050" cy="0"/>
          </a:xfrm>
          <a:prstGeom prst="line">
            <a:avLst/>
          </a:prstGeom>
          <a:noFill/>
          <a:ln w="12700">
            <a:solidFill>
              <a:srgbClr val="000000"/>
            </a:solidFill>
            <a:round/>
            <a:headEnd/>
            <a:tailEnd/>
          </a:ln>
        </p:spPr>
        <p:txBody>
          <a:bodyPr wrap="none" anchor="ctr"/>
          <a:lstStyle/>
          <a:p>
            <a:endParaRPr lang="en-US"/>
          </a:p>
        </p:txBody>
      </p:sp>
      <p:sp>
        <p:nvSpPr>
          <p:cNvPr id="20508" name="Line 28"/>
          <p:cNvSpPr>
            <a:spLocks noChangeShapeType="1"/>
          </p:cNvSpPr>
          <p:nvPr/>
        </p:nvSpPr>
        <p:spPr bwMode="auto">
          <a:xfrm>
            <a:off x="7118350" y="2836863"/>
            <a:ext cx="19050" cy="0"/>
          </a:xfrm>
          <a:prstGeom prst="line">
            <a:avLst/>
          </a:prstGeom>
          <a:noFill/>
          <a:ln w="12700">
            <a:solidFill>
              <a:srgbClr val="000000"/>
            </a:solidFill>
            <a:round/>
            <a:headEnd/>
            <a:tailEnd/>
          </a:ln>
        </p:spPr>
        <p:txBody>
          <a:bodyPr wrap="none" anchor="ctr"/>
          <a:lstStyle/>
          <a:p>
            <a:endParaRPr lang="en-US"/>
          </a:p>
        </p:txBody>
      </p:sp>
      <p:sp>
        <p:nvSpPr>
          <p:cNvPr id="20509" name="Line 29"/>
          <p:cNvSpPr>
            <a:spLocks noChangeShapeType="1"/>
          </p:cNvSpPr>
          <p:nvPr/>
        </p:nvSpPr>
        <p:spPr bwMode="auto">
          <a:xfrm>
            <a:off x="7118350" y="2770188"/>
            <a:ext cx="19050" cy="0"/>
          </a:xfrm>
          <a:prstGeom prst="line">
            <a:avLst/>
          </a:prstGeom>
          <a:noFill/>
          <a:ln w="12700">
            <a:solidFill>
              <a:srgbClr val="000000"/>
            </a:solidFill>
            <a:round/>
            <a:headEnd/>
            <a:tailEnd/>
          </a:ln>
        </p:spPr>
        <p:txBody>
          <a:bodyPr wrap="none" anchor="ctr"/>
          <a:lstStyle/>
          <a:p>
            <a:endParaRPr lang="en-US"/>
          </a:p>
        </p:txBody>
      </p:sp>
      <p:sp>
        <p:nvSpPr>
          <p:cNvPr id="20510" name="Line 30"/>
          <p:cNvSpPr>
            <a:spLocks noChangeShapeType="1"/>
          </p:cNvSpPr>
          <p:nvPr/>
        </p:nvSpPr>
        <p:spPr bwMode="auto">
          <a:xfrm>
            <a:off x="7118350" y="2703513"/>
            <a:ext cx="19050" cy="0"/>
          </a:xfrm>
          <a:prstGeom prst="line">
            <a:avLst/>
          </a:prstGeom>
          <a:noFill/>
          <a:ln w="12700">
            <a:solidFill>
              <a:srgbClr val="000000"/>
            </a:solidFill>
            <a:round/>
            <a:headEnd/>
            <a:tailEnd/>
          </a:ln>
        </p:spPr>
        <p:txBody>
          <a:bodyPr wrap="none" anchor="ctr"/>
          <a:lstStyle/>
          <a:p>
            <a:endParaRPr lang="en-US"/>
          </a:p>
        </p:txBody>
      </p:sp>
      <p:sp>
        <p:nvSpPr>
          <p:cNvPr id="20511" name="Line 31"/>
          <p:cNvSpPr>
            <a:spLocks noChangeShapeType="1"/>
          </p:cNvSpPr>
          <p:nvPr/>
        </p:nvSpPr>
        <p:spPr bwMode="auto">
          <a:xfrm>
            <a:off x="7118350" y="2638425"/>
            <a:ext cx="19050" cy="0"/>
          </a:xfrm>
          <a:prstGeom prst="line">
            <a:avLst/>
          </a:prstGeom>
          <a:noFill/>
          <a:ln w="12700">
            <a:solidFill>
              <a:srgbClr val="000000"/>
            </a:solidFill>
            <a:round/>
            <a:headEnd/>
            <a:tailEnd/>
          </a:ln>
        </p:spPr>
        <p:txBody>
          <a:bodyPr wrap="none" anchor="ctr"/>
          <a:lstStyle/>
          <a:p>
            <a:endParaRPr lang="en-US"/>
          </a:p>
        </p:txBody>
      </p:sp>
      <p:sp>
        <p:nvSpPr>
          <p:cNvPr id="20512" name="Line 32"/>
          <p:cNvSpPr>
            <a:spLocks noChangeShapeType="1"/>
          </p:cNvSpPr>
          <p:nvPr/>
        </p:nvSpPr>
        <p:spPr bwMode="auto">
          <a:xfrm>
            <a:off x="7118350" y="2576513"/>
            <a:ext cx="19050" cy="0"/>
          </a:xfrm>
          <a:prstGeom prst="line">
            <a:avLst/>
          </a:prstGeom>
          <a:noFill/>
          <a:ln w="12700">
            <a:solidFill>
              <a:srgbClr val="000000"/>
            </a:solidFill>
            <a:round/>
            <a:headEnd/>
            <a:tailEnd/>
          </a:ln>
        </p:spPr>
        <p:txBody>
          <a:bodyPr wrap="none" anchor="ctr"/>
          <a:lstStyle/>
          <a:p>
            <a:endParaRPr lang="en-US"/>
          </a:p>
        </p:txBody>
      </p:sp>
      <p:sp>
        <p:nvSpPr>
          <p:cNvPr id="20513" name="Line 33"/>
          <p:cNvSpPr>
            <a:spLocks noChangeShapeType="1"/>
          </p:cNvSpPr>
          <p:nvPr/>
        </p:nvSpPr>
        <p:spPr bwMode="auto">
          <a:xfrm>
            <a:off x="7118350" y="2511425"/>
            <a:ext cx="19050" cy="0"/>
          </a:xfrm>
          <a:prstGeom prst="line">
            <a:avLst/>
          </a:prstGeom>
          <a:noFill/>
          <a:ln w="12700">
            <a:solidFill>
              <a:srgbClr val="000000"/>
            </a:solidFill>
            <a:round/>
            <a:headEnd/>
            <a:tailEnd/>
          </a:ln>
        </p:spPr>
        <p:txBody>
          <a:bodyPr wrap="none" anchor="ctr"/>
          <a:lstStyle/>
          <a:p>
            <a:endParaRPr lang="en-US"/>
          </a:p>
        </p:txBody>
      </p:sp>
      <p:sp>
        <p:nvSpPr>
          <p:cNvPr id="20514" name="Line 34"/>
          <p:cNvSpPr>
            <a:spLocks noChangeShapeType="1"/>
          </p:cNvSpPr>
          <p:nvPr/>
        </p:nvSpPr>
        <p:spPr bwMode="auto">
          <a:xfrm>
            <a:off x="7118350" y="2443163"/>
            <a:ext cx="19050" cy="0"/>
          </a:xfrm>
          <a:prstGeom prst="line">
            <a:avLst/>
          </a:prstGeom>
          <a:noFill/>
          <a:ln w="12700">
            <a:solidFill>
              <a:srgbClr val="000000"/>
            </a:solidFill>
            <a:round/>
            <a:headEnd/>
            <a:tailEnd/>
          </a:ln>
        </p:spPr>
        <p:txBody>
          <a:bodyPr wrap="none" anchor="ctr"/>
          <a:lstStyle/>
          <a:p>
            <a:endParaRPr lang="en-US"/>
          </a:p>
        </p:txBody>
      </p:sp>
      <p:sp>
        <p:nvSpPr>
          <p:cNvPr id="20515" name="Line 35"/>
          <p:cNvSpPr>
            <a:spLocks noChangeShapeType="1"/>
          </p:cNvSpPr>
          <p:nvPr/>
        </p:nvSpPr>
        <p:spPr bwMode="auto">
          <a:xfrm>
            <a:off x="7118350" y="2378075"/>
            <a:ext cx="19050" cy="0"/>
          </a:xfrm>
          <a:prstGeom prst="line">
            <a:avLst/>
          </a:prstGeom>
          <a:noFill/>
          <a:ln w="12700">
            <a:solidFill>
              <a:srgbClr val="000000"/>
            </a:solidFill>
            <a:round/>
            <a:headEnd/>
            <a:tailEnd/>
          </a:ln>
        </p:spPr>
        <p:txBody>
          <a:bodyPr wrap="none" anchor="ctr"/>
          <a:lstStyle/>
          <a:p>
            <a:endParaRPr lang="en-US"/>
          </a:p>
        </p:txBody>
      </p:sp>
      <p:sp>
        <p:nvSpPr>
          <p:cNvPr id="20516" name="Line 36"/>
          <p:cNvSpPr>
            <a:spLocks noChangeShapeType="1"/>
          </p:cNvSpPr>
          <p:nvPr/>
        </p:nvSpPr>
        <p:spPr bwMode="auto">
          <a:xfrm>
            <a:off x="7118350" y="2314575"/>
            <a:ext cx="19050" cy="0"/>
          </a:xfrm>
          <a:prstGeom prst="line">
            <a:avLst/>
          </a:prstGeom>
          <a:noFill/>
          <a:ln w="12700">
            <a:solidFill>
              <a:srgbClr val="000000"/>
            </a:solidFill>
            <a:round/>
            <a:headEnd/>
            <a:tailEnd/>
          </a:ln>
        </p:spPr>
        <p:txBody>
          <a:bodyPr wrap="none" anchor="ctr"/>
          <a:lstStyle/>
          <a:p>
            <a:endParaRPr lang="en-US"/>
          </a:p>
        </p:txBody>
      </p:sp>
      <p:sp>
        <p:nvSpPr>
          <p:cNvPr id="20517" name="Line 37"/>
          <p:cNvSpPr>
            <a:spLocks noChangeShapeType="1"/>
          </p:cNvSpPr>
          <p:nvPr/>
        </p:nvSpPr>
        <p:spPr bwMode="auto">
          <a:xfrm>
            <a:off x="7118350" y="2251075"/>
            <a:ext cx="19050" cy="0"/>
          </a:xfrm>
          <a:prstGeom prst="line">
            <a:avLst/>
          </a:prstGeom>
          <a:noFill/>
          <a:ln w="12700">
            <a:solidFill>
              <a:srgbClr val="000000"/>
            </a:solidFill>
            <a:round/>
            <a:headEnd/>
            <a:tailEnd/>
          </a:ln>
        </p:spPr>
        <p:txBody>
          <a:bodyPr wrap="none" anchor="ctr"/>
          <a:lstStyle/>
          <a:p>
            <a:endParaRPr lang="en-US"/>
          </a:p>
        </p:txBody>
      </p:sp>
      <p:sp>
        <p:nvSpPr>
          <p:cNvPr id="20518" name="Line 38"/>
          <p:cNvSpPr>
            <a:spLocks noChangeShapeType="1"/>
          </p:cNvSpPr>
          <p:nvPr/>
        </p:nvSpPr>
        <p:spPr bwMode="auto">
          <a:xfrm>
            <a:off x="7118350" y="2182813"/>
            <a:ext cx="19050" cy="0"/>
          </a:xfrm>
          <a:prstGeom prst="line">
            <a:avLst/>
          </a:prstGeom>
          <a:noFill/>
          <a:ln w="12700">
            <a:solidFill>
              <a:srgbClr val="000000"/>
            </a:solidFill>
            <a:round/>
            <a:headEnd/>
            <a:tailEnd/>
          </a:ln>
        </p:spPr>
        <p:txBody>
          <a:bodyPr wrap="none" anchor="ctr"/>
          <a:lstStyle/>
          <a:p>
            <a:endParaRPr lang="en-US"/>
          </a:p>
        </p:txBody>
      </p:sp>
      <p:sp>
        <p:nvSpPr>
          <p:cNvPr id="20519" name="Line 39"/>
          <p:cNvSpPr>
            <a:spLocks noChangeShapeType="1"/>
          </p:cNvSpPr>
          <p:nvPr/>
        </p:nvSpPr>
        <p:spPr bwMode="auto">
          <a:xfrm>
            <a:off x="7118350" y="2116138"/>
            <a:ext cx="19050" cy="0"/>
          </a:xfrm>
          <a:prstGeom prst="line">
            <a:avLst/>
          </a:prstGeom>
          <a:noFill/>
          <a:ln w="12700">
            <a:solidFill>
              <a:srgbClr val="000000"/>
            </a:solidFill>
            <a:round/>
            <a:headEnd/>
            <a:tailEnd/>
          </a:ln>
        </p:spPr>
        <p:txBody>
          <a:bodyPr wrap="none" anchor="ctr"/>
          <a:lstStyle/>
          <a:p>
            <a:endParaRPr lang="en-US"/>
          </a:p>
        </p:txBody>
      </p:sp>
      <p:sp>
        <p:nvSpPr>
          <p:cNvPr id="20520" name="Line 40"/>
          <p:cNvSpPr>
            <a:spLocks noChangeShapeType="1"/>
          </p:cNvSpPr>
          <p:nvPr/>
        </p:nvSpPr>
        <p:spPr bwMode="auto">
          <a:xfrm>
            <a:off x="7118350" y="1793875"/>
            <a:ext cx="19050" cy="0"/>
          </a:xfrm>
          <a:prstGeom prst="line">
            <a:avLst/>
          </a:prstGeom>
          <a:noFill/>
          <a:ln w="12700">
            <a:solidFill>
              <a:srgbClr val="000000"/>
            </a:solidFill>
            <a:round/>
            <a:headEnd/>
            <a:tailEnd/>
          </a:ln>
        </p:spPr>
        <p:txBody>
          <a:bodyPr wrap="none" anchor="ctr"/>
          <a:lstStyle/>
          <a:p>
            <a:endParaRPr lang="en-US"/>
          </a:p>
        </p:txBody>
      </p:sp>
      <p:sp>
        <p:nvSpPr>
          <p:cNvPr id="20521" name="Line 41"/>
          <p:cNvSpPr>
            <a:spLocks noChangeShapeType="1"/>
          </p:cNvSpPr>
          <p:nvPr/>
        </p:nvSpPr>
        <p:spPr bwMode="auto">
          <a:xfrm>
            <a:off x="7118350" y="1728788"/>
            <a:ext cx="19050" cy="0"/>
          </a:xfrm>
          <a:prstGeom prst="line">
            <a:avLst/>
          </a:prstGeom>
          <a:noFill/>
          <a:ln w="12700">
            <a:solidFill>
              <a:srgbClr val="000000"/>
            </a:solidFill>
            <a:round/>
            <a:headEnd/>
            <a:tailEnd/>
          </a:ln>
        </p:spPr>
        <p:txBody>
          <a:bodyPr wrap="none" anchor="ctr"/>
          <a:lstStyle/>
          <a:p>
            <a:endParaRPr lang="en-US"/>
          </a:p>
        </p:txBody>
      </p:sp>
      <p:sp>
        <p:nvSpPr>
          <p:cNvPr id="20522" name="Line 42"/>
          <p:cNvSpPr>
            <a:spLocks noChangeShapeType="1"/>
          </p:cNvSpPr>
          <p:nvPr/>
        </p:nvSpPr>
        <p:spPr bwMode="auto">
          <a:xfrm>
            <a:off x="7118350" y="1663700"/>
            <a:ext cx="19050" cy="0"/>
          </a:xfrm>
          <a:prstGeom prst="line">
            <a:avLst/>
          </a:prstGeom>
          <a:noFill/>
          <a:ln w="12700">
            <a:solidFill>
              <a:srgbClr val="000000"/>
            </a:solidFill>
            <a:round/>
            <a:headEnd/>
            <a:tailEnd/>
          </a:ln>
        </p:spPr>
        <p:txBody>
          <a:bodyPr wrap="none" anchor="ctr"/>
          <a:lstStyle/>
          <a:p>
            <a:endParaRPr lang="en-US"/>
          </a:p>
        </p:txBody>
      </p:sp>
      <p:sp>
        <p:nvSpPr>
          <p:cNvPr id="20523" name="Line 43"/>
          <p:cNvSpPr>
            <a:spLocks noChangeShapeType="1"/>
          </p:cNvSpPr>
          <p:nvPr/>
        </p:nvSpPr>
        <p:spPr bwMode="auto">
          <a:xfrm flipV="1">
            <a:off x="7142163" y="4260850"/>
            <a:ext cx="0" cy="44450"/>
          </a:xfrm>
          <a:prstGeom prst="line">
            <a:avLst/>
          </a:prstGeom>
          <a:noFill/>
          <a:ln w="12700">
            <a:solidFill>
              <a:srgbClr val="000000"/>
            </a:solidFill>
            <a:round/>
            <a:headEnd/>
            <a:tailEnd/>
          </a:ln>
        </p:spPr>
        <p:txBody>
          <a:bodyPr wrap="none" anchor="ctr"/>
          <a:lstStyle/>
          <a:p>
            <a:endParaRPr lang="en-US"/>
          </a:p>
        </p:txBody>
      </p:sp>
      <p:sp>
        <p:nvSpPr>
          <p:cNvPr id="20524" name="Line 44"/>
          <p:cNvSpPr>
            <a:spLocks noChangeShapeType="1"/>
          </p:cNvSpPr>
          <p:nvPr/>
        </p:nvSpPr>
        <p:spPr bwMode="auto">
          <a:xfrm flipV="1">
            <a:off x="7251700" y="4260850"/>
            <a:ext cx="0" cy="44450"/>
          </a:xfrm>
          <a:prstGeom prst="line">
            <a:avLst/>
          </a:prstGeom>
          <a:noFill/>
          <a:ln w="12700">
            <a:solidFill>
              <a:srgbClr val="000000"/>
            </a:solidFill>
            <a:round/>
            <a:headEnd/>
            <a:tailEnd/>
          </a:ln>
        </p:spPr>
        <p:txBody>
          <a:bodyPr wrap="none" anchor="ctr"/>
          <a:lstStyle/>
          <a:p>
            <a:endParaRPr lang="en-US"/>
          </a:p>
        </p:txBody>
      </p:sp>
      <p:sp>
        <p:nvSpPr>
          <p:cNvPr id="20525" name="Line 45"/>
          <p:cNvSpPr>
            <a:spLocks noChangeShapeType="1"/>
          </p:cNvSpPr>
          <p:nvPr/>
        </p:nvSpPr>
        <p:spPr bwMode="auto">
          <a:xfrm flipV="1">
            <a:off x="7358063" y="4260850"/>
            <a:ext cx="0" cy="44450"/>
          </a:xfrm>
          <a:prstGeom prst="line">
            <a:avLst/>
          </a:prstGeom>
          <a:noFill/>
          <a:ln w="12700">
            <a:solidFill>
              <a:srgbClr val="000000"/>
            </a:solidFill>
            <a:round/>
            <a:headEnd/>
            <a:tailEnd/>
          </a:ln>
        </p:spPr>
        <p:txBody>
          <a:bodyPr wrap="none" anchor="ctr"/>
          <a:lstStyle/>
          <a:p>
            <a:endParaRPr lang="en-US"/>
          </a:p>
        </p:txBody>
      </p:sp>
      <p:sp>
        <p:nvSpPr>
          <p:cNvPr id="20526" name="Line 46"/>
          <p:cNvSpPr>
            <a:spLocks noChangeShapeType="1"/>
          </p:cNvSpPr>
          <p:nvPr/>
        </p:nvSpPr>
        <p:spPr bwMode="auto">
          <a:xfrm flipV="1">
            <a:off x="7469188" y="4260850"/>
            <a:ext cx="0" cy="44450"/>
          </a:xfrm>
          <a:prstGeom prst="line">
            <a:avLst/>
          </a:prstGeom>
          <a:noFill/>
          <a:ln w="12700">
            <a:solidFill>
              <a:srgbClr val="000000"/>
            </a:solidFill>
            <a:round/>
            <a:headEnd/>
            <a:tailEnd/>
          </a:ln>
        </p:spPr>
        <p:txBody>
          <a:bodyPr wrap="none" anchor="ctr"/>
          <a:lstStyle/>
          <a:p>
            <a:endParaRPr lang="en-US"/>
          </a:p>
        </p:txBody>
      </p:sp>
      <p:sp>
        <p:nvSpPr>
          <p:cNvPr id="20527" name="Line 47"/>
          <p:cNvSpPr>
            <a:spLocks noChangeShapeType="1"/>
          </p:cNvSpPr>
          <p:nvPr/>
        </p:nvSpPr>
        <p:spPr bwMode="auto">
          <a:xfrm flipV="1">
            <a:off x="7580313" y="4260850"/>
            <a:ext cx="0" cy="44450"/>
          </a:xfrm>
          <a:prstGeom prst="line">
            <a:avLst/>
          </a:prstGeom>
          <a:noFill/>
          <a:ln w="12700">
            <a:solidFill>
              <a:srgbClr val="000000"/>
            </a:solidFill>
            <a:round/>
            <a:headEnd/>
            <a:tailEnd/>
          </a:ln>
        </p:spPr>
        <p:txBody>
          <a:bodyPr wrap="none" anchor="ctr"/>
          <a:lstStyle/>
          <a:p>
            <a:endParaRPr lang="en-US"/>
          </a:p>
        </p:txBody>
      </p:sp>
      <p:sp>
        <p:nvSpPr>
          <p:cNvPr id="20528" name="Line 48"/>
          <p:cNvSpPr>
            <a:spLocks noChangeShapeType="1"/>
          </p:cNvSpPr>
          <p:nvPr/>
        </p:nvSpPr>
        <p:spPr bwMode="auto">
          <a:xfrm flipV="1">
            <a:off x="7686675" y="4260850"/>
            <a:ext cx="0" cy="44450"/>
          </a:xfrm>
          <a:prstGeom prst="line">
            <a:avLst/>
          </a:prstGeom>
          <a:noFill/>
          <a:ln w="12700">
            <a:solidFill>
              <a:srgbClr val="000000"/>
            </a:solidFill>
            <a:round/>
            <a:headEnd/>
            <a:tailEnd/>
          </a:ln>
        </p:spPr>
        <p:txBody>
          <a:bodyPr wrap="none" anchor="ctr"/>
          <a:lstStyle/>
          <a:p>
            <a:endParaRPr lang="en-US"/>
          </a:p>
        </p:txBody>
      </p:sp>
      <p:sp>
        <p:nvSpPr>
          <p:cNvPr id="20529" name="Line 49"/>
          <p:cNvSpPr>
            <a:spLocks noChangeShapeType="1"/>
          </p:cNvSpPr>
          <p:nvPr/>
        </p:nvSpPr>
        <p:spPr bwMode="auto">
          <a:xfrm flipV="1">
            <a:off x="7794625" y="4260850"/>
            <a:ext cx="0" cy="44450"/>
          </a:xfrm>
          <a:prstGeom prst="line">
            <a:avLst/>
          </a:prstGeom>
          <a:noFill/>
          <a:ln w="12700">
            <a:solidFill>
              <a:srgbClr val="000000"/>
            </a:solidFill>
            <a:round/>
            <a:headEnd/>
            <a:tailEnd/>
          </a:ln>
        </p:spPr>
        <p:txBody>
          <a:bodyPr wrap="none" anchor="ctr"/>
          <a:lstStyle/>
          <a:p>
            <a:endParaRPr lang="en-US"/>
          </a:p>
        </p:txBody>
      </p:sp>
      <p:sp>
        <p:nvSpPr>
          <p:cNvPr id="20530" name="Line 50"/>
          <p:cNvSpPr>
            <a:spLocks noChangeShapeType="1"/>
          </p:cNvSpPr>
          <p:nvPr/>
        </p:nvSpPr>
        <p:spPr bwMode="auto">
          <a:xfrm flipV="1">
            <a:off x="7902575" y="4260850"/>
            <a:ext cx="0" cy="44450"/>
          </a:xfrm>
          <a:prstGeom prst="line">
            <a:avLst/>
          </a:prstGeom>
          <a:noFill/>
          <a:ln w="12700">
            <a:solidFill>
              <a:srgbClr val="000000"/>
            </a:solidFill>
            <a:round/>
            <a:headEnd/>
            <a:tailEnd/>
          </a:ln>
        </p:spPr>
        <p:txBody>
          <a:bodyPr wrap="none" anchor="ctr"/>
          <a:lstStyle/>
          <a:p>
            <a:endParaRPr lang="en-US"/>
          </a:p>
        </p:txBody>
      </p:sp>
      <p:sp>
        <p:nvSpPr>
          <p:cNvPr id="20531" name="Line 51"/>
          <p:cNvSpPr>
            <a:spLocks noChangeShapeType="1"/>
          </p:cNvSpPr>
          <p:nvPr/>
        </p:nvSpPr>
        <p:spPr bwMode="auto">
          <a:xfrm flipV="1">
            <a:off x="8012113" y="4260850"/>
            <a:ext cx="0" cy="44450"/>
          </a:xfrm>
          <a:prstGeom prst="line">
            <a:avLst/>
          </a:prstGeom>
          <a:noFill/>
          <a:ln w="12700">
            <a:solidFill>
              <a:srgbClr val="000000"/>
            </a:solidFill>
            <a:round/>
            <a:headEnd/>
            <a:tailEnd/>
          </a:ln>
        </p:spPr>
        <p:txBody>
          <a:bodyPr wrap="none" anchor="ctr"/>
          <a:lstStyle/>
          <a:p>
            <a:endParaRPr lang="en-US"/>
          </a:p>
        </p:txBody>
      </p:sp>
      <p:sp>
        <p:nvSpPr>
          <p:cNvPr id="20532" name="Line 52"/>
          <p:cNvSpPr>
            <a:spLocks noChangeShapeType="1"/>
          </p:cNvSpPr>
          <p:nvPr/>
        </p:nvSpPr>
        <p:spPr bwMode="auto">
          <a:xfrm flipV="1">
            <a:off x="8118475" y="4260850"/>
            <a:ext cx="0" cy="44450"/>
          </a:xfrm>
          <a:prstGeom prst="line">
            <a:avLst/>
          </a:prstGeom>
          <a:noFill/>
          <a:ln w="12700">
            <a:solidFill>
              <a:srgbClr val="000000"/>
            </a:solidFill>
            <a:round/>
            <a:headEnd/>
            <a:tailEnd/>
          </a:ln>
        </p:spPr>
        <p:txBody>
          <a:bodyPr wrap="none" anchor="ctr"/>
          <a:lstStyle/>
          <a:p>
            <a:endParaRPr lang="en-US"/>
          </a:p>
        </p:txBody>
      </p:sp>
      <p:sp>
        <p:nvSpPr>
          <p:cNvPr id="20533" name="Line 53"/>
          <p:cNvSpPr>
            <a:spLocks noChangeShapeType="1"/>
          </p:cNvSpPr>
          <p:nvPr/>
        </p:nvSpPr>
        <p:spPr bwMode="auto">
          <a:xfrm flipV="1">
            <a:off x="8228013" y="4260850"/>
            <a:ext cx="0" cy="44450"/>
          </a:xfrm>
          <a:prstGeom prst="line">
            <a:avLst/>
          </a:prstGeom>
          <a:noFill/>
          <a:ln w="12700">
            <a:solidFill>
              <a:srgbClr val="000000"/>
            </a:solidFill>
            <a:round/>
            <a:headEnd/>
            <a:tailEnd/>
          </a:ln>
        </p:spPr>
        <p:txBody>
          <a:bodyPr wrap="none" anchor="ctr"/>
          <a:lstStyle/>
          <a:p>
            <a:endParaRPr lang="en-US"/>
          </a:p>
        </p:txBody>
      </p:sp>
      <p:sp>
        <p:nvSpPr>
          <p:cNvPr id="20534" name="Line 54"/>
          <p:cNvSpPr>
            <a:spLocks noChangeShapeType="1"/>
          </p:cNvSpPr>
          <p:nvPr/>
        </p:nvSpPr>
        <p:spPr bwMode="auto">
          <a:xfrm flipV="1">
            <a:off x="8334375" y="4260850"/>
            <a:ext cx="0" cy="44450"/>
          </a:xfrm>
          <a:prstGeom prst="line">
            <a:avLst/>
          </a:prstGeom>
          <a:noFill/>
          <a:ln w="12700">
            <a:solidFill>
              <a:srgbClr val="000000"/>
            </a:solidFill>
            <a:round/>
            <a:headEnd/>
            <a:tailEnd/>
          </a:ln>
        </p:spPr>
        <p:txBody>
          <a:bodyPr wrap="none" anchor="ctr"/>
          <a:lstStyle/>
          <a:p>
            <a:endParaRPr lang="en-US"/>
          </a:p>
        </p:txBody>
      </p:sp>
      <p:sp>
        <p:nvSpPr>
          <p:cNvPr id="20535" name="Line 55"/>
          <p:cNvSpPr>
            <a:spLocks noChangeShapeType="1"/>
          </p:cNvSpPr>
          <p:nvPr/>
        </p:nvSpPr>
        <p:spPr bwMode="auto">
          <a:xfrm flipV="1">
            <a:off x="8445500" y="4260850"/>
            <a:ext cx="0" cy="44450"/>
          </a:xfrm>
          <a:prstGeom prst="line">
            <a:avLst/>
          </a:prstGeom>
          <a:noFill/>
          <a:ln w="12700">
            <a:solidFill>
              <a:srgbClr val="000000"/>
            </a:solidFill>
            <a:round/>
            <a:headEnd/>
            <a:tailEnd/>
          </a:ln>
        </p:spPr>
        <p:txBody>
          <a:bodyPr wrap="none" anchor="ctr"/>
          <a:lstStyle/>
          <a:p>
            <a:endParaRPr lang="en-US"/>
          </a:p>
        </p:txBody>
      </p:sp>
      <p:sp>
        <p:nvSpPr>
          <p:cNvPr id="20536" name="Line 56"/>
          <p:cNvSpPr>
            <a:spLocks noChangeShapeType="1"/>
          </p:cNvSpPr>
          <p:nvPr/>
        </p:nvSpPr>
        <p:spPr bwMode="auto">
          <a:xfrm flipV="1">
            <a:off x="8553450" y="4260850"/>
            <a:ext cx="0" cy="44450"/>
          </a:xfrm>
          <a:prstGeom prst="line">
            <a:avLst/>
          </a:prstGeom>
          <a:noFill/>
          <a:ln w="12700">
            <a:solidFill>
              <a:srgbClr val="000000"/>
            </a:solidFill>
            <a:round/>
            <a:headEnd/>
            <a:tailEnd/>
          </a:ln>
        </p:spPr>
        <p:txBody>
          <a:bodyPr wrap="none" anchor="ctr"/>
          <a:lstStyle/>
          <a:p>
            <a:endParaRPr lang="en-US"/>
          </a:p>
        </p:txBody>
      </p:sp>
      <p:sp>
        <p:nvSpPr>
          <p:cNvPr id="20537" name="Line 57"/>
          <p:cNvSpPr>
            <a:spLocks noChangeShapeType="1"/>
          </p:cNvSpPr>
          <p:nvPr/>
        </p:nvSpPr>
        <p:spPr bwMode="auto">
          <a:xfrm flipV="1">
            <a:off x="8659813" y="4260850"/>
            <a:ext cx="0" cy="44450"/>
          </a:xfrm>
          <a:prstGeom prst="line">
            <a:avLst/>
          </a:prstGeom>
          <a:noFill/>
          <a:ln w="12700">
            <a:solidFill>
              <a:srgbClr val="000000"/>
            </a:solidFill>
            <a:round/>
            <a:headEnd/>
            <a:tailEnd/>
          </a:ln>
        </p:spPr>
        <p:txBody>
          <a:bodyPr wrap="none" anchor="ctr"/>
          <a:lstStyle/>
          <a:p>
            <a:endParaRPr lang="en-US"/>
          </a:p>
        </p:txBody>
      </p:sp>
      <p:sp>
        <p:nvSpPr>
          <p:cNvPr id="20538" name="Line 58"/>
          <p:cNvSpPr>
            <a:spLocks noChangeShapeType="1"/>
          </p:cNvSpPr>
          <p:nvPr/>
        </p:nvSpPr>
        <p:spPr bwMode="auto">
          <a:xfrm flipV="1">
            <a:off x="8767763" y="4260850"/>
            <a:ext cx="0" cy="44450"/>
          </a:xfrm>
          <a:prstGeom prst="line">
            <a:avLst/>
          </a:prstGeom>
          <a:noFill/>
          <a:ln w="12700">
            <a:solidFill>
              <a:srgbClr val="000000"/>
            </a:solidFill>
            <a:round/>
            <a:headEnd/>
            <a:tailEnd/>
          </a:ln>
        </p:spPr>
        <p:txBody>
          <a:bodyPr wrap="none" anchor="ctr"/>
          <a:lstStyle/>
          <a:p>
            <a:endParaRPr lang="en-US"/>
          </a:p>
        </p:txBody>
      </p:sp>
      <p:sp>
        <p:nvSpPr>
          <p:cNvPr id="20539" name="Line 59"/>
          <p:cNvSpPr>
            <a:spLocks noChangeShapeType="1"/>
          </p:cNvSpPr>
          <p:nvPr/>
        </p:nvSpPr>
        <p:spPr bwMode="auto">
          <a:xfrm flipV="1">
            <a:off x="8880475" y="4260850"/>
            <a:ext cx="0" cy="44450"/>
          </a:xfrm>
          <a:prstGeom prst="line">
            <a:avLst/>
          </a:prstGeom>
          <a:noFill/>
          <a:ln w="12700">
            <a:solidFill>
              <a:srgbClr val="000000"/>
            </a:solidFill>
            <a:round/>
            <a:headEnd/>
            <a:tailEnd/>
          </a:ln>
        </p:spPr>
        <p:txBody>
          <a:bodyPr wrap="none" anchor="ctr"/>
          <a:lstStyle/>
          <a:p>
            <a:endParaRPr lang="en-US"/>
          </a:p>
        </p:txBody>
      </p:sp>
      <p:sp>
        <p:nvSpPr>
          <p:cNvPr id="20540" name="Line 60"/>
          <p:cNvSpPr>
            <a:spLocks noChangeShapeType="1"/>
          </p:cNvSpPr>
          <p:nvPr/>
        </p:nvSpPr>
        <p:spPr bwMode="auto">
          <a:xfrm flipV="1">
            <a:off x="8988425" y="4260850"/>
            <a:ext cx="0" cy="44450"/>
          </a:xfrm>
          <a:prstGeom prst="line">
            <a:avLst/>
          </a:prstGeom>
          <a:noFill/>
          <a:ln w="12700">
            <a:solidFill>
              <a:srgbClr val="000000"/>
            </a:solidFill>
            <a:round/>
            <a:headEnd/>
            <a:tailEnd/>
          </a:ln>
        </p:spPr>
        <p:txBody>
          <a:bodyPr wrap="none" anchor="ctr"/>
          <a:lstStyle/>
          <a:p>
            <a:endParaRPr lang="en-US"/>
          </a:p>
        </p:txBody>
      </p:sp>
      <p:sp>
        <p:nvSpPr>
          <p:cNvPr id="20541" name="Line 61"/>
          <p:cNvSpPr>
            <a:spLocks noChangeShapeType="1"/>
          </p:cNvSpPr>
          <p:nvPr/>
        </p:nvSpPr>
        <p:spPr bwMode="auto">
          <a:xfrm flipV="1">
            <a:off x="9094788" y="4260850"/>
            <a:ext cx="0" cy="44450"/>
          </a:xfrm>
          <a:prstGeom prst="line">
            <a:avLst/>
          </a:prstGeom>
          <a:noFill/>
          <a:ln w="12700">
            <a:solidFill>
              <a:srgbClr val="000000"/>
            </a:solidFill>
            <a:round/>
            <a:headEnd/>
            <a:tailEnd/>
          </a:ln>
        </p:spPr>
        <p:txBody>
          <a:bodyPr wrap="none" anchor="ctr"/>
          <a:lstStyle/>
          <a:p>
            <a:endParaRPr lang="en-US"/>
          </a:p>
        </p:txBody>
      </p:sp>
      <p:sp>
        <p:nvSpPr>
          <p:cNvPr id="20542" name="Line 62"/>
          <p:cNvSpPr>
            <a:spLocks noChangeShapeType="1"/>
          </p:cNvSpPr>
          <p:nvPr/>
        </p:nvSpPr>
        <p:spPr bwMode="auto">
          <a:xfrm flipV="1">
            <a:off x="9202738" y="4260850"/>
            <a:ext cx="0" cy="44450"/>
          </a:xfrm>
          <a:prstGeom prst="line">
            <a:avLst/>
          </a:prstGeom>
          <a:noFill/>
          <a:ln w="12700">
            <a:solidFill>
              <a:srgbClr val="000000"/>
            </a:solidFill>
            <a:round/>
            <a:headEnd/>
            <a:tailEnd/>
          </a:ln>
        </p:spPr>
        <p:txBody>
          <a:bodyPr wrap="none" anchor="ctr"/>
          <a:lstStyle/>
          <a:p>
            <a:endParaRPr lang="en-US"/>
          </a:p>
        </p:txBody>
      </p:sp>
      <p:sp>
        <p:nvSpPr>
          <p:cNvPr id="20543" name="Line 63"/>
          <p:cNvSpPr>
            <a:spLocks noChangeShapeType="1"/>
          </p:cNvSpPr>
          <p:nvPr/>
        </p:nvSpPr>
        <p:spPr bwMode="auto">
          <a:xfrm flipV="1">
            <a:off x="9313863" y="4260850"/>
            <a:ext cx="0" cy="44450"/>
          </a:xfrm>
          <a:prstGeom prst="line">
            <a:avLst/>
          </a:prstGeom>
          <a:noFill/>
          <a:ln w="12700">
            <a:solidFill>
              <a:srgbClr val="000000"/>
            </a:solidFill>
            <a:round/>
            <a:headEnd/>
            <a:tailEnd/>
          </a:ln>
        </p:spPr>
        <p:txBody>
          <a:bodyPr wrap="none" anchor="ctr"/>
          <a:lstStyle/>
          <a:p>
            <a:endParaRPr lang="en-US"/>
          </a:p>
        </p:txBody>
      </p:sp>
      <p:sp>
        <p:nvSpPr>
          <p:cNvPr id="20544" name="Line 64"/>
          <p:cNvSpPr>
            <a:spLocks noChangeShapeType="1"/>
          </p:cNvSpPr>
          <p:nvPr/>
        </p:nvSpPr>
        <p:spPr bwMode="auto">
          <a:xfrm flipV="1">
            <a:off x="9420225" y="4260850"/>
            <a:ext cx="0" cy="44450"/>
          </a:xfrm>
          <a:prstGeom prst="line">
            <a:avLst/>
          </a:prstGeom>
          <a:noFill/>
          <a:ln w="12700">
            <a:solidFill>
              <a:srgbClr val="000000"/>
            </a:solidFill>
            <a:round/>
            <a:headEnd/>
            <a:tailEnd/>
          </a:ln>
        </p:spPr>
        <p:txBody>
          <a:bodyPr wrap="none" anchor="ctr"/>
          <a:lstStyle/>
          <a:p>
            <a:endParaRPr lang="en-US"/>
          </a:p>
        </p:txBody>
      </p:sp>
      <p:sp>
        <p:nvSpPr>
          <p:cNvPr id="20545" name="Line 65"/>
          <p:cNvSpPr>
            <a:spLocks noChangeShapeType="1"/>
          </p:cNvSpPr>
          <p:nvPr/>
        </p:nvSpPr>
        <p:spPr bwMode="auto">
          <a:xfrm flipV="1">
            <a:off x="9528175" y="4260850"/>
            <a:ext cx="0" cy="44450"/>
          </a:xfrm>
          <a:prstGeom prst="line">
            <a:avLst/>
          </a:prstGeom>
          <a:noFill/>
          <a:ln w="12700">
            <a:solidFill>
              <a:srgbClr val="000000"/>
            </a:solidFill>
            <a:round/>
            <a:headEnd/>
            <a:tailEnd/>
          </a:ln>
        </p:spPr>
        <p:txBody>
          <a:bodyPr wrap="none" anchor="ctr"/>
          <a:lstStyle/>
          <a:p>
            <a:endParaRPr lang="en-US"/>
          </a:p>
        </p:txBody>
      </p:sp>
      <p:sp>
        <p:nvSpPr>
          <p:cNvPr id="20546" name="Line 66"/>
          <p:cNvSpPr>
            <a:spLocks noChangeShapeType="1"/>
          </p:cNvSpPr>
          <p:nvPr/>
        </p:nvSpPr>
        <p:spPr bwMode="auto">
          <a:xfrm flipV="1">
            <a:off x="9637713" y="4260850"/>
            <a:ext cx="0" cy="44450"/>
          </a:xfrm>
          <a:prstGeom prst="line">
            <a:avLst/>
          </a:prstGeom>
          <a:noFill/>
          <a:ln w="12700">
            <a:solidFill>
              <a:srgbClr val="000000"/>
            </a:solidFill>
            <a:round/>
            <a:headEnd/>
            <a:tailEnd/>
          </a:ln>
        </p:spPr>
        <p:txBody>
          <a:bodyPr wrap="none" anchor="ctr"/>
          <a:lstStyle/>
          <a:p>
            <a:endParaRPr lang="en-US"/>
          </a:p>
        </p:txBody>
      </p:sp>
      <p:sp>
        <p:nvSpPr>
          <p:cNvPr id="20547" name="Line 67"/>
          <p:cNvSpPr>
            <a:spLocks noChangeShapeType="1"/>
          </p:cNvSpPr>
          <p:nvPr/>
        </p:nvSpPr>
        <p:spPr bwMode="auto">
          <a:xfrm flipV="1">
            <a:off x="9745663" y="4260850"/>
            <a:ext cx="0" cy="44450"/>
          </a:xfrm>
          <a:prstGeom prst="line">
            <a:avLst/>
          </a:prstGeom>
          <a:noFill/>
          <a:ln w="12700">
            <a:solidFill>
              <a:srgbClr val="000000"/>
            </a:solidFill>
            <a:round/>
            <a:headEnd/>
            <a:tailEnd/>
          </a:ln>
        </p:spPr>
        <p:txBody>
          <a:bodyPr wrap="none" anchor="ctr"/>
          <a:lstStyle/>
          <a:p>
            <a:endParaRPr lang="en-US"/>
          </a:p>
        </p:txBody>
      </p:sp>
      <p:sp>
        <p:nvSpPr>
          <p:cNvPr id="20548" name="Line 68"/>
          <p:cNvSpPr>
            <a:spLocks noChangeShapeType="1"/>
          </p:cNvSpPr>
          <p:nvPr/>
        </p:nvSpPr>
        <p:spPr bwMode="auto">
          <a:xfrm flipV="1">
            <a:off x="9855200" y="4260850"/>
            <a:ext cx="0" cy="44450"/>
          </a:xfrm>
          <a:prstGeom prst="line">
            <a:avLst/>
          </a:prstGeom>
          <a:noFill/>
          <a:ln w="12700">
            <a:solidFill>
              <a:srgbClr val="000000"/>
            </a:solidFill>
            <a:round/>
            <a:headEnd/>
            <a:tailEnd/>
          </a:ln>
        </p:spPr>
        <p:txBody>
          <a:bodyPr wrap="none" anchor="ctr"/>
          <a:lstStyle/>
          <a:p>
            <a:endParaRPr lang="en-US"/>
          </a:p>
        </p:txBody>
      </p:sp>
      <p:sp>
        <p:nvSpPr>
          <p:cNvPr id="20549" name="Line 69"/>
          <p:cNvSpPr>
            <a:spLocks noChangeShapeType="1"/>
          </p:cNvSpPr>
          <p:nvPr/>
        </p:nvSpPr>
        <p:spPr bwMode="auto">
          <a:xfrm>
            <a:off x="7091363" y="4267200"/>
            <a:ext cx="46037" cy="0"/>
          </a:xfrm>
          <a:prstGeom prst="line">
            <a:avLst/>
          </a:prstGeom>
          <a:noFill/>
          <a:ln w="12700">
            <a:solidFill>
              <a:srgbClr val="000000"/>
            </a:solidFill>
            <a:round/>
            <a:headEnd/>
            <a:tailEnd/>
          </a:ln>
        </p:spPr>
        <p:txBody>
          <a:bodyPr wrap="none" anchor="ctr"/>
          <a:lstStyle/>
          <a:p>
            <a:endParaRPr lang="en-US"/>
          </a:p>
        </p:txBody>
      </p:sp>
      <p:sp>
        <p:nvSpPr>
          <p:cNvPr id="20550" name="Line 70"/>
          <p:cNvSpPr>
            <a:spLocks noChangeShapeType="1"/>
          </p:cNvSpPr>
          <p:nvPr/>
        </p:nvSpPr>
        <p:spPr bwMode="auto">
          <a:xfrm>
            <a:off x="7091363" y="3941763"/>
            <a:ext cx="46037" cy="0"/>
          </a:xfrm>
          <a:prstGeom prst="line">
            <a:avLst/>
          </a:prstGeom>
          <a:noFill/>
          <a:ln w="12700">
            <a:solidFill>
              <a:srgbClr val="000000"/>
            </a:solidFill>
            <a:round/>
            <a:headEnd/>
            <a:tailEnd/>
          </a:ln>
        </p:spPr>
        <p:txBody>
          <a:bodyPr wrap="none" anchor="ctr"/>
          <a:lstStyle/>
          <a:p>
            <a:endParaRPr lang="en-US"/>
          </a:p>
        </p:txBody>
      </p:sp>
      <p:sp>
        <p:nvSpPr>
          <p:cNvPr id="20551" name="Line 71"/>
          <p:cNvSpPr>
            <a:spLocks noChangeShapeType="1"/>
          </p:cNvSpPr>
          <p:nvPr/>
        </p:nvSpPr>
        <p:spPr bwMode="auto">
          <a:xfrm>
            <a:off x="7091363" y="3617913"/>
            <a:ext cx="46037" cy="0"/>
          </a:xfrm>
          <a:prstGeom prst="line">
            <a:avLst/>
          </a:prstGeom>
          <a:noFill/>
          <a:ln w="12700">
            <a:solidFill>
              <a:srgbClr val="000000"/>
            </a:solidFill>
            <a:round/>
            <a:headEnd/>
            <a:tailEnd/>
          </a:ln>
        </p:spPr>
        <p:txBody>
          <a:bodyPr wrap="none" anchor="ctr"/>
          <a:lstStyle/>
          <a:p>
            <a:endParaRPr lang="en-US"/>
          </a:p>
        </p:txBody>
      </p:sp>
      <p:sp>
        <p:nvSpPr>
          <p:cNvPr id="20552" name="Line 72"/>
          <p:cNvSpPr>
            <a:spLocks noChangeShapeType="1"/>
          </p:cNvSpPr>
          <p:nvPr/>
        </p:nvSpPr>
        <p:spPr bwMode="auto">
          <a:xfrm>
            <a:off x="7091363" y="3290888"/>
            <a:ext cx="46037" cy="0"/>
          </a:xfrm>
          <a:prstGeom prst="line">
            <a:avLst/>
          </a:prstGeom>
          <a:noFill/>
          <a:ln w="12700">
            <a:solidFill>
              <a:srgbClr val="000000"/>
            </a:solidFill>
            <a:round/>
            <a:headEnd/>
            <a:tailEnd/>
          </a:ln>
        </p:spPr>
        <p:txBody>
          <a:bodyPr wrap="none" anchor="ctr"/>
          <a:lstStyle/>
          <a:p>
            <a:endParaRPr lang="en-US"/>
          </a:p>
        </p:txBody>
      </p:sp>
      <p:sp>
        <p:nvSpPr>
          <p:cNvPr id="20553" name="Line 73"/>
          <p:cNvSpPr>
            <a:spLocks noChangeShapeType="1"/>
          </p:cNvSpPr>
          <p:nvPr/>
        </p:nvSpPr>
        <p:spPr bwMode="auto">
          <a:xfrm>
            <a:off x="7091363" y="2963863"/>
            <a:ext cx="46037" cy="0"/>
          </a:xfrm>
          <a:prstGeom prst="line">
            <a:avLst/>
          </a:prstGeom>
          <a:noFill/>
          <a:ln w="12700">
            <a:solidFill>
              <a:srgbClr val="000000"/>
            </a:solidFill>
            <a:round/>
            <a:headEnd/>
            <a:tailEnd/>
          </a:ln>
        </p:spPr>
        <p:txBody>
          <a:bodyPr wrap="none" anchor="ctr"/>
          <a:lstStyle/>
          <a:p>
            <a:endParaRPr lang="en-US"/>
          </a:p>
        </p:txBody>
      </p:sp>
      <p:sp>
        <p:nvSpPr>
          <p:cNvPr id="20554" name="Line 74"/>
          <p:cNvSpPr>
            <a:spLocks noChangeShapeType="1"/>
          </p:cNvSpPr>
          <p:nvPr/>
        </p:nvSpPr>
        <p:spPr bwMode="auto">
          <a:xfrm>
            <a:off x="7091363" y="2638425"/>
            <a:ext cx="46037" cy="0"/>
          </a:xfrm>
          <a:prstGeom prst="line">
            <a:avLst/>
          </a:prstGeom>
          <a:noFill/>
          <a:ln w="12700">
            <a:solidFill>
              <a:srgbClr val="000000"/>
            </a:solidFill>
            <a:round/>
            <a:headEnd/>
            <a:tailEnd/>
          </a:ln>
        </p:spPr>
        <p:txBody>
          <a:bodyPr wrap="none" anchor="ctr"/>
          <a:lstStyle/>
          <a:p>
            <a:endParaRPr lang="en-US"/>
          </a:p>
        </p:txBody>
      </p:sp>
      <p:sp>
        <p:nvSpPr>
          <p:cNvPr id="20555" name="Line 75"/>
          <p:cNvSpPr>
            <a:spLocks noChangeShapeType="1"/>
          </p:cNvSpPr>
          <p:nvPr/>
        </p:nvSpPr>
        <p:spPr bwMode="auto">
          <a:xfrm>
            <a:off x="7091363" y="2314575"/>
            <a:ext cx="46037" cy="0"/>
          </a:xfrm>
          <a:prstGeom prst="line">
            <a:avLst/>
          </a:prstGeom>
          <a:noFill/>
          <a:ln w="12700">
            <a:solidFill>
              <a:srgbClr val="000000"/>
            </a:solidFill>
            <a:round/>
            <a:headEnd/>
            <a:tailEnd/>
          </a:ln>
        </p:spPr>
        <p:txBody>
          <a:bodyPr wrap="none" anchor="ctr"/>
          <a:lstStyle/>
          <a:p>
            <a:endParaRPr lang="en-US"/>
          </a:p>
        </p:txBody>
      </p:sp>
      <p:sp>
        <p:nvSpPr>
          <p:cNvPr id="20556" name="Line 76"/>
          <p:cNvSpPr>
            <a:spLocks noChangeShapeType="1"/>
          </p:cNvSpPr>
          <p:nvPr/>
        </p:nvSpPr>
        <p:spPr bwMode="auto">
          <a:xfrm>
            <a:off x="7091363" y="1663700"/>
            <a:ext cx="46037" cy="0"/>
          </a:xfrm>
          <a:prstGeom prst="line">
            <a:avLst/>
          </a:prstGeom>
          <a:noFill/>
          <a:ln w="12700">
            <a:solidFill>
              <a:srgbClr val="000000"/>
            </a:solidFill>
            <a:round/>
            <a:headEnd/>
            <a:tailEnd/>
          </a:ln>
        </p:spPr>
        <p:txBody>
          <a:bodyPr wrap="none" anchor="ctr"/>
          <a:lstStyle/>
          <a:p>
            <a:endParaRPr lang="en-US"/>
          </a:p>
        </p:txBody>
      </p:sp>
      <p:sp>
        <p:nvSpPr>
          <p:cNvPr id="20557" name="Line 77"/>
          <p:cNvSpPr>
            <a:spLocks noChangeShapeType="1"/>
          </p:cNvSpPr>
          <p:nvPr/>
        </p:nvSpPr>
        <p:spPr bwMode="auto">
          <a:xfrm flipV="1">
            <a:off x="7142163" y="4260850"/>
            <a:ext cx="0" cy="74613"/>
          </a:xfrm>
          <a:prstGeom prst="line">
            <a:avLst/>
          </a:prstGeom>
          <a:noFill/>
          <a:ln w="12700">
            <a:solidFill>
              <a:srgbClr val="000000"/>
            </a:solidFill>
            <a:round/>
            <a:headEnd/>
            <a:tailEnd/>
          </a:ln>
        </p:spPr>
        <p:txBody>
          <a:bodyPr wrap="none" anchor="ctr"/>
          <a:lstStyle/>
          <a:p>
            <a:endParaRPr lang="en-US"/>
          </a:p>
        </p:txBody>
      </p:sp>
      <p:sp>
        <p:nvSpPr>
          <p:cNvPr id="20558" name="Line 78"/>
          <p:cNvSpPr>
            <a:spLocks noChangeShapeType="1"/>
          </p:cNvSpPr>
          <p:nvPr/>
        </p:nvSpPr>
        <p:spPr bwMode="auto">
          <a:xfrm flipV="1">
            <a:off x="7686675" y="4260850"/>
            <a:ext cx="0" cy="74613"/>
          </a:xfrm>
          <a:prstGeom prst="line">
            <a:avLst/>
          </a:prstGeom>
          <a:noFill/>
          <a:ln w="12700">
            <a:solidFill>
              <a:srgbClr val="000000"/>
            </a:solidFill>
            <a:round/>
            <a:headEnd/>
            <a:tailEnd/>
          </a:ln>
        </p:spPr>
        <p:txBody>
          <a:bodyPr wrap="none" anchor="ctr"/>
          <a:lstStyle/>
          <a:p>
            <a:endParaRPr lang="en-US"/>
          </a:p>
        </p:txBody>
      </p:sp>
      <p:sp>
        <p:nvSpPr>
          <p:cNvPr id="20559" name="Line 79"/>
          <p:cNvSpPr>
            <a:spLocks noChangeShapeType="1"/>
          </p:cNvSpPr>
          <p:nvPr/>
        </p:nvSpPr>
        <p:spPr bwMode="auto">
          <a:xfrm flipV="1">
            <a:off x="8228013" y="4260850"/>
            <a:ext cx="0" cy="74613"/>
          </a:xfrm>
          <a:prstGeom prst="line">
            <a:avLst/>
          </a:prstGeom>
          <a:noFill/>
          <a:ln w="12700">
            <a:solidFill>
              <a:srgbClr val="000000"/>
            </a:solidFill>
            <a:round/>
            <a:headEnd/>
            <a:tailEnd/>
          </a:ln>
        </p:spPr>
        <p:txBody>
          <a:bodyPr wrap="none" anchor="ctr"/>
          <a:lstStyle/>
          <a:p>
            <a:endParaRPr lang="en-US"/>
          </a:p>
        </p:txBody>
      </p:sp>
      <p:sp>
        <p:nvSpPr>
          <p:cNvPr id="20560" name="Line 80"/>
          <p:cNvSpPr>
            <a:spLocks noChangeShapeType="1"/>
          </p:cNvSpPr>
          <p:nvPr/>
        </p:nvSpPr>
        <p:spPr bwMode="auto">
          <a:xfrm flipV="1">
            <a:off x="8767763" y="4260850"/>
            <a:ext cx="0" cy="74613"/>
          </a:xfrm>
          <a:prstGeom prst="line">
            <a:avLst/>
          </a:prstGeom>
          <a:noFill/>
          <a:ln w="12700">
            <a:solidFill>
              <a:srgbClr val="000000"/>
            </a:solidFill>
            <a:round/>
            <a:headEnd/>
            <a:tailEnd/>
          </a:ln>
        </p:spPr>
        <p:txBody>
          <a:bodyPr wrap="none" anchor="ctr"/>
          <a:lstStyle/>
          <a:p>
            <a:endParaRPr lang="en-US"/>
          </a:p>
        </p:txBody>
      </p:sp>
      <p:sp>
        <p:nvSpPr>
          <p:cNvPr id="20561" name="Line 81"/>
          <p:cNvSpPr>
            <a:spLocks noChangeShapeType="1"/>
          </p:cNvSpPr>
          <p:nvPr/>
        </p:nvSpPr>
        <p:spPr bwMode="auto">
          <a:xfrm flipV="1">
            <a:off x="9313863" y="4260850"/>
            <a:ext cx="0" cy="74613"/>
          </a:xfrm>
          <a:prstGeom prst="line">
            <a:avLst/>
          </a:prstGeom>
          <a:noFill/>
          <a:ln w="12700">
            <a:solidFill>
              <a:srgbClr val="000000"/>
            </a:solidFill>
            <a:round/>
            <a:headEnd/>
            <a:tailEnd/>
          </a:ln>
        </p:spPr>
        <p:txBody>
          <a:bodyPr wrap="none" anchor="ctr"/>
          <a:lstStyle/>
          <a:p>
            <a:endParaRPr lang="en-US"/>
          </a:p>
        </p:txBody>
      </p:sp>
      <p:sp>
        <p:nvSpPr>
          <p:cNvPr id="20562" name="Line 82"/>
          <p:cNvSpPr>
            <a:spLocks noChangeShapeType="1"/>
          </p:cNvSpPr>
          <p:nvPr/>
        </p:nvSpPr>
        <p:spPr bwMode="auto">
          <a:xfrm flipV="1">
            <a:off x="9855200" y="4260850"/>
            <a:ext cx="0" cy="74613"/>
          </a:xfrm>
          <a:prstGeom prst="line">
            <a:avLst/>
          </a:prstGeom>
          <a:noFill/>
          <a:ln w="12700">
            <a:solidFill>
              <a:srgbClr val="000000"/>
            </a:solidFill>
            <a:round/>
            <a:headEnd/>
            <a:tailEnd/>
          </a:ln>
        </p:spPr>
        <p:txBody>
          <a:bodyPr wrap="none" anchor="ctr"/>
          <a:lstStyle/>
          <a:p>
            <a:endParaRPr lang="en-US"/>
          </a:p>
        </p:txBody>
      </p:sp>
      <p:sp>
        <p:nvSpPr>
          <p:cNvPr id="20563" name="Line 83"/>
          <p:cNvSpPr>
            <a:spLocks noChangeShapeType="1"/>
          </p:cNvSpPr>
          <p:nvPr/>
        </p:nvSpPr>
        <p:spPr bwMode="auto">
          <a:xfrm>
            <a:off x="7148513" y="4267200"/>
            <a:ext cx="2700337" cy="0"/>
          </a:xfrm>
          <a:prstGeom prst="line">
            <a:avLst/>
          </a:prstGeom>
          <a:noFill/>
          <a:ln w="12700">
            <a:solidFill>
              <a:srgbClr val="000000"/>
            </a:solidFill>
            <a:round/>
            <a:headEnd/>
            <a:tailEnd/>
          </a:ln>
        </p:spPr>
        <p:txBody>
          <a:bodyPr wrap="none" anchor="ctr"/>
          <a:lstStyle/>
          <a:p>
            <a:endParaRPr lang="en-US"/>
          </a:p>
        </p:txBody>
      </p:sp>
      <p:sp>
        <p:nvSpPr>
          <p:cNvPr id="20564" name="Line 84"/>
          <p:cNvSpPr>
            <a:spLocks noChangeShapeType="1"/>
          </p:cNvSpPr>
          <p:nvPr/>
        </p:nvSpPr>
        <p:spPr bwMode="auto">
          <a:xfrm>
            <a:off x="7148513" y="1663700"/>
            <a:ext cx="2700337" cy="0"/>
          </a:xfrm>
          <a:prstGeom prst="line">
            <a:avLst/>
          </a:prstGeom>
          <a:noFill/>
          <a:ln w="12700">
            <a:solidFill>
              <a:srgbClr val="000000"/>
            </a:solidFill>
            <a:round/>
            <a:headEnd/>
            <a:tailEnd/>
          </a:ln>
        </p:spPr>
        <p:txBody>
          <a:bodyPr wrap="none" anchor="ctr"/>
          <a:lstStyle/>
          <a:p>
            <a:endParaRPr lang="en-US"/>
          </a:p>
        </p:txBody>
      </p:sp>
      <p:sp>
        <p:nvSpPr>
          <p:cNvPr id="20565" name="Line 85"/>
          <p:cNvSpPr>
            <a:spLocks noChangeShapeType="1"/>
          </p:cNvSpPr>
          <p:nvPr/>
        </p:nvSpPr>
        <p:spPr bwMode="auto">
          <a:xfrm flipV="1">
            <a:off x="7142163" y="1657350"/>
            <a:ext cx="0" cy="2616200"/>
          </a:xfrm>
          <a:prstGeom prst="line">
            <a:avLst/>
          </a:prstGeom>
          <a:noFill/>
          <a:ln w="12700">
            <a:solidFill>
              <a:srgbClr val="000000"/>
            </a:solidFill>
            <a:round/>
            <a:headEnd/>
            <a:tailEnd/>
          </a:ln>
        </p:spPr>
        <p:txBody>
          <a:bodyPr wrap="none" anchor="ctr"/>
          <a:lstStyle/>
          <a:p>
            <a:endParaRPr lang="en-US"/>
          </a:p>
        </p:txBody>
      </p:sp>
      <p:sp>
        <p:nvSpPr>
          <p:cNvPr id="20566" name="Line 86"/>
          <p:cNvSpPr>
            <a:spLocks noChangeShapeType="1"/>
          </p:cNvSpPr>
          <p:nvPr/>
        </p:nvSpPr>
        <p:spPr bwMode="auto">
          <a:xfrm flipV="1">
            <a:off x="9855200" y="1657350"/>
            <a:ext cx="0" cy="2616200"/>
          </a:xfrm>
          <a:prstGeom prst="line">
            <a:avLst/>
          </a:prstGeom>
          <a:noFill/>
          <a:ln w="12700">
            <a:solidFill>
              <a:srgbClr val="000000"/>
            </a:solidFill>
            <a:round/>
            <a:headEnd/>
            <a:tailEnd/>
          </a:ln>
        </p:spPr>
        <p:txBody>
          <a:bodyPr wrap="none" anchor="ctr"/>
          <a:lstStyle/>
          <a:p>
            <a:endParaRPr lang="en-US"/>
          </a:p>
        </p:txBody>
      </p:sp>
      <p:sp>
        <p:nvSpPr>
          <p:cNvPr id="20567" name="Line 87"/>
          <p:cNvSpPr>
            <a:spLocks noChangeShapeType="1"/>
          </p:cNvSpPr>
          <p:nvPr/>
        </p:nvSpPr>
        <p:spPr bwMode="auto">
          <a:xfrm flipV="1">
            <a:off x="7142163" y="1657350"/>
            <a:ext cx="0" cy="2616200"/>
          </a:xfrm>
          <a:prstGeom prst="line">
            <a:avLst/>
          </a:prstGeom>
          <a:noFill/>
          <a:ln w="12700">
            <a:solidFill>
              <a:srgbClr val="000000"/>
            </a:solidFill>
            <a:round/>
            <a:headEnd/>
            <a:tailEnd/>
          </a:ln>
        </p:spPr>
        <p:txBody>
          <a:bodyPr wrap="none" anchor="ctr"/>
          <a:lstStyle/>
          <a:p>
            <a:endParaRPr lang="en-US"/>
          </a:p>
        </p:txBody>
      </p:sp>
      <p:sp>
        <p:nvSpPr>
          <p:cNvPr id="20568" name="Line 88"/>
          <p:cNvSpPr>
            <a:spLocks noChangeShapeType="1"/>
          </p:cNvSpPr>
          <p:nvPr/>
        </p:nvSpPr>
        <p:spPr bwMode="auto">
          <a:xfrm>
            <a:off x="7148513" y="4267200"/>
            <a:ext cx="2700337" cy="0"/>
          </a:xfrm>
          <a:prstGeom prst="line">
            <a:avLst/>
          </a:prstGeom>
          <a:noFill/>
          <a:ln w="12700">
            <a:solidFill>
              <a:srgbClr val="000000"/>
            </a:solidFill>
            <a:round/>
            <a:headEnd/>
            <a:tailEnd/>
          </a:ln>
        </p:spPr>
        <p:txBody>
          <a:bodyPr wrap="none" anchor="ctr"/>
          <a:lstStyle/>
          <a:p>
            <a:endParaRPr lang="en-US"/>
          </a:p>
        </p:txBody>
      </p:sp>
      <p:sp>
        <p:nvSpPr>
          <p:cNvPr id="20569" name="Line 89"/>
          <p:cNvSpPr>
            <a:spLocks noChangeShapeType="1"/>
          </p:cNvSpPr>
          <p:nvPr/>
        </p:nvSpPr>
        <p:spPr bwMode="auto">
          <a:xfrm flipH="1" flipV="1">
            <a:off x="9537700" y="1744663"/>
            <a:ext cx="36513" cy="19050"/>
          </a:xfrm>
          <a:prstGeom prst="line">
            <a:avLst/>
          </a:prstGeom>
          <a:noFill/>
          <a:ln w="12700">
            <a:solidFill>
              <a:srgbClr val="FF0000"/>
            </a:solidFill>
            <a:round/>
            <a:headEnd/>
            <a:tailEnd/>
          </a:ln>
        </p:spPr>
        <p:txBody>
          <a:bodyPr wrap="none" anchor="ctr"/>
          <a:lstStyle/>
          <a:p>
            <a:endParaRPr lang="en-US"/>
          </a:p>
        </p:txBody>
      </p:sp>
      <p:sp>
        <p:nvSpPr>
          <p:cNvPr id="20570" name="Line 90"/>
          <p:cNvSpPr>
            <a:spLocks noChangeShapeType="1"/>
          </p:cNvSpPr>
          <p:nvPr/>
        </p:nvSpPr>
        <p:spPr bwMode="auto">
          <a:xfrm flipH="1">
            <a:off x="9515475" y="1757363"/>
            <a:ext cx="36513" cy="36512"/>
          </a:xfrm>
          <a:prstGeom prst="line">
            <a:avLst/>
          </a:prstGeom>
          <a:noFill/>
          <a:ln w="12700">
            <a:solidFill>
              <a:srgbClr val="FF0000"/>
            </a:solidFill>
            <a:round/>
            <a:headEnd/>
            <a:tailEnd/>
          </a:ln>
        </p:spPr>
        <p:txBody>
          <a:bodyPr wrap="none" anchor="ctr"/>
          <a:lstStyle/>
          <a:p>
            <a:endParaRPr lang="en-US"/>
          </a:p>
        </p:txBody>
      </p:sp>
      <p:sp>
        <p:nvSpPr>
          <p:cNvPr id="20571" name="Line 91"/>
          <p:cNvSpPr>
            <a:spLocks noChangeShapeType="1"/>
          </p:cNvSpPr>
          <p:nvPr/>
        </p:nvSpPr>
        <p:spPr bwMode="auto">
          <a:xfrm flipH="1" flipV="1">
            <a:off x="9494838" y="1771650"/>
            <a:ext cx="33337" cy="34925"/>
          </a:xfrm>
          <a:prstGeom prst="line">
            <a:avLst/>
          </a:prstGeom>
          <a:noFill/>
          <a:ln w="12700">
            <a:solidFill>
              <a:srgbClr val="FF0000"/>
            </a:solidFill>
            <a:round/>
            <a:headEnd/>
            <a:tailEnd/>
          </a:ln>
        </p:spPr>
        <p:txBody>
          <a:bodyPr wrap="none" anchor="ctr"/>
          <a:lstStyle/>
          <a:p>
            <a:endParaRPr lang="en-US"/>
          </a:p>
        </p:txBody>
      </p:sp>
      <p:sp>
        <p:nvSpPr>
          <p:cNvPr id="20572" name="Line 92"/>
          <p:cNvSpPr>
            <a:spLocks noChangeShapeType="1"/>
          </p:cNvSpPr>
          <p:nvPr/>
        </p:nvSpPr>
        <p:spPr bwMode="auto">
          <a:xfrm flipH="1" flipV="1">
            <a:off x="9471025" y="1754188"/>
            <a:ext cx="34925" cy="30162"/>
          </a:xfrm>
          <a:prstGeom prst="line">
            <a:avLst/>
          </a:prstGeom>
          <a:noFill/>
          <a:ln w="12700">
            <a:solidFill>
              <a:srgbClr val="FF0000"/>
            </a:solidFill>
            <a:round/>
            <a:headEnd/>
            <a:tailEnd/>
          </a:ln>
        </p:spPr>
        <p:txBody>
          <a:bodyPr wrap="none" anchor="ctr"/>
          <a:lstStyle/>
          <a:p>
            <a:endParaRPr lang="en-US"/>
          </a:p>
        </p:txBody>
      </p:sp>
      <p:sp>
        <p:nvSpPr>
          <p:cNvPr id="20573" name="Line 93"/>
          <p:cNvSpPr>
            <a:spLocks noChangeShapeType="1"/>
          </p:cNvSpPr>
          <p:nvPr/>
        </p:nvSpPr>
        <p:spPr bwMode="auto">
          <a:xfrm flipH="1">
            <a:off x="9451975" y="1766888"/>
            <a:ext cx="31750" cy="1587"/>
          </a:xfrm>
          <a:prstGeom prst="line">
            <a:avLst/>
          </a:prstGeom>
          <a:noFill/>
          <a:ln w="12700">
            <a:solidFill>
              <a:srgbClr val="FF0000"/>
            </a:solidFill>
            <a:round/>
            <a:headEnd/>
            <a:tailEnd/>
          </a:ln>
        </p:spPr>
        <p:txBody>
          <a:bodyPr wrap="none" anchor="ctr"/>
          <a:lstStyle/>
          <a:p>
            <a:endParaRPr lang="en-US"/>
          </a:p>
        </p:txBody>
      </p:sp>
      <p:sp>
        <p:nvSpPr>
          <p:cNvPr id="20574" name="Line 94"/>
          <p:cNvSpPr>
            <a:spLocks noChangeShapeType="1"/>
          </p:cNvSpPr>
          <p:nvPr/>
        </p:nvSpPr>
        <p:spPr bwMode="auto">
          <a:xfrm flipH="1">
            <a:off x="9429750" y="1774825"/>
            <a:ext cx="33338" cy="7938"/>
          </a:xfrm>
          <a:prstGeom prst="line">
            <a:avLst/>
          </a:prstGeom>
          <a:noFill/>
          <a:ln w="12700">
            <a:solidFill>
              <a:srgbClr val="FF0000"/>
            </a:solidFill>
            <a:round/>
            <a:headEnd/>
            <a:tailEnd/>
          </a:ln>
        </p:spPr>
        <p:txBody>
          <a:bodyPr wrap="none" anchor="ctr"/>
          <a:lstStyle/>
          <a:p>
            <a:endParaRPr lang="en-US"/>
          </a:p>
        </p:txBody>
      </p:sp>
      <p:sp>
        <p:nvSpPr>
          <p:cNvPr id="20575" name="Line 95"/>
          <p:cNvSpPr>
            <a:spLocks noChangeShapeType="1"/>
          </p:cNvSpPr>
          <p:nvPr/>
        </p:nvSpPr>
        <p:spPr bwMode="auto">
          <a:xfrm flipH="1" flipV="1">
            <a:off x="9409113" y="1724025"/>
            <a:ext cx="33337" cy="65088"/>
          </a:xfrm>
          <a:prstGeom prst="line">
            <a:avLst/>
          </a:prstGeom>
          <a:noFill/>
          <a:ln w="12700">
            <a:solidFill>
              <a:srgbClr val="FF0000"/>
            </a:solidFill>
            <a:round/>
            <a:headEnd/>
            <a:tailEnd/>
          </a:ln>
        </p:spPr>
        <p:txBody>
          <a:bodyPr wrap="none" anchor="ctr"/>
          <a:lstStyle/>
          <a:p>
            <a:endParaRPr lang="en-US"/>
          </a:p>
        </p:txBody>
      </p:sp>
      <p:sp>
        <p:nvSpPr>
          <p:cNvPr id="20576" name="Line 96"/>
          <p:cNvSpPr>
            <a:spLocks noChangeShapeType="1"/>
          </p:cNvSpPr>
          <p:nvPr/>
        </p:nvSpPr>
        <p:spPr bwMode="auto">
          <a:xfrm flipH="1">
            <a:off x="9386888" y="1736725"/>
            <a:ext cx="33337" cy="14288"/>
          </a:xfrm>
          <a:prstGeom prst="line">
            <a:avLst/>
          </a:prstGeom>
          <a:noFill/>
          <a:ln w="12700">
            <a:solidFill>
              <a:srgbClr val="FF0000"/>
            </a:solidFill>
            <a:round/>
            <a:headEnd/>
            <a:tailEnd/>
          </a:ln>
        </p:spPr>
        <p:txBody>
          <a:bodyPr wrap="none" anchor="ctr"/>
          <a:lstStyle/>
          <a:p>
            <a:endParaRPr lang="en-US"/>
          </a:p>
        </p:txBody>
      </p:sp>
      <p:sp>
        <p:nvSpPr>
          <p:cNvPr id="20577" name="Line 97"/>
          <p:cNvSpPr>
            <a:spLocks noChangeShapeType="1"/>
          </p:cNvSpPr>
          <p:nvPr/>
        </p:nvSpPr>
        <p:spPr bwMode="auto">
          <a:xfrm flipH="1">
            <a:off x="9363075" y="1757363"/>
            <a:ext cx="36513" cy="3175"/>
          </a:xfrm>
          <a:prstGeom prst="line">
            <a:avLst/>
          </a:prstGeom>
          <a:noFill/>
          <a:ln w="12700">
            <a:solidFill>
              <a:srgbClr val="FF0000"/>
            </a:solidFill>
            <a:round/>
            <a:headEnd/>
            <a:tailEnd/>
          </a:ln>
        </p:spPr>
        <p:txBody>
          <a:bodyPr wrap="none" anchor="ctr"/>
          <a:lstStyle/>
          <a:p>
            <a:endParaRPr lang="en-US"/>
          </a:p>
        </p:txBody>
      </p:sp>
      <p:sp>
        <p:nvSpPr>
          <p:cNvPr id="20578" name="Line 98"/>
          <p:cNvSpPr>
            <a:spLocks noChangeShapeType="1"/>
          </p:cNvSpPr>
          <p:nvPr/>
        </p:nvSpPr>
        <p:spPr bwMode="auto">
          <a:xfrm flipH="1">
            <a:off x="9342438" y="1760538"/>
            <a:ext cx="33337" cy="0"/>
          </a:xfrm>
          <a:prstGeom prst="line">
            <a:avLst/>
          </a:prstGeom>
          <a:noFill/>
          <a:ln w="12700">
            <a:solidFill>
              <a:srgbClr val="FF0000"/>
            </a:solidFill>
            <a:round/>
            <a:headEnd/>
            <a:tailEnd/>
          </a:ln>
        </p:spPr>
        <p:txBody>
          <a:bodyPr wrap="none" anchor="ctr"/>
          <a:lstStyle/>
          <a:p>
            <a:endParaRPr lang="en-US"/>
          </a:p>
        </p:txBody>
      </p:sp>
      <p:sp>
        <p:nvSpPr>
          <p:cNvPr id="20579" name="Line 99"/>
          <p:cNvSpPr>
            <a:spLocks noChangeShapeType="1"/>
          </p:cNvSpPr>
          <p:nvPr/>
        </p:nvSpPr>
        <p:spPr bwMode="auto">
          <a:xfrm flipH="1" flipV="1">
            <a:off x="9320213" y="1692275"/>
            <a:ext cx="34925" cy="73025"/>
          </a:xfrm>
          <a:prstGeom prst="line">
            <a:avLst/>
          </a:prstGeom>
          <a:noFill/>
          <a:ln w="12700">
            <a:solidFill>
              <a:srgbClr val="FF0000"/>
            </a:solidFill>
            <a:round/>
            <a:headEnd/>
            <a:tailEnd/>
          </a:ln>
        </p:spPr>
        <p:txBody>
          <a:bodyPr wrap="none" anchor="ctr"/>
          <a:lstStyle/>
          <a:p>
            <a:endParaRPr lang="en-US"/>
          </a:p>
        </p:txBody>
      </p:sp>
      <p:sp>
        <p:nvSpPr>
          <p:cNvPr id="20580" name="Line 100"/>
          <p:cNvSpPr>
            <a:spLocks noChangeShapeType="1"/>
          </p:cNvSpPr>
          <p:nvPr/>
        </p:nvSpPr>
        <p:spPr bwMode="auto">
          <a:xfrm flipH="1">
            <a:off x="9299575" y="1704975"/>
            <a:ext cx="33338" cy="46038"/>
          </a:xfrm>
          <a:prstGeom prst="line">
            <a:avLst/>
          </a:prstGeom>
          <a:noFill/>
          <a:ln w="12700">
            <a:solidFill>
              <a:srgbClr val="FF0000"/>
            </a:solidFill>
            <a:round/>
            <a:headEnd/>
            <a:tailEnd/>
          </a:ln>
        </p:spPr>
        <p:txBody>
          <a:bodyPr wrap="none" anchor="ctr"/>
          <a:lstStyle/>
          <a:p>
            <a:endParaRPr lang="en-US"/>
          </a:p>
        </p:txBody>
      </p:sp>
      <p:sp>
        <p:nvSpPr>
          <p:cNvPr id="20581" name="Line 101"/>
          <p:cNvSpPr>
            <a:spLocks noChangeShapeType="1"/>
          </p:cNvSpPr>
          <p:nvPr/>
        </p:nvSpPr>
        <p:spPr bwMode="auto">
          <a:xfrm flipH="1" flipV="1">
            <a:off x="9277350" y="1738313"/>
            <a:ext cx="34925" cy="25400"/>
          </a:xfrm>
          <a:prstGeom prst="line">
            <a:avLst/>
          </a:prstGeom>
          <a:noFill/>
          <a:ln w="12700">
            <a:solidFill>
              <a:srgbClr val="FF0000"/>
            </a:solidFill>
            <a:round/>
            <a:headEnd/>
            <a:tailEnd/>
          </a:ln>
        </p:spPr>
        <p:txBody>
          <a:bodyPr wrap="none" anchor="ctr"/>
          <a:lstStyle/>
          <a:p>
            <a:endParaRPr lang="en-US"/>
          </a:p>
        </p:txBody>
      </p:sp>
      <p:sp>
        <p:nvSpPr>
          <p:cNvPr id="20582" name="Line 102"/>
          <p:cNvSpPr>
            <a:spLocks noChangeShapeType="1"/>
          </p:cNvSpPr>
          <p:nvPr/>
        </p:nvSpPr>
        <p:spPr bwMode="auto">
          <a:xfrm flipH="1">
            <a:off x="9255125" y="1751013"/>
            <a:ext cx="34925" cy="1587"/>
          </a:xfrm>
          <a:prstGeom prst="line">
            <a:avLst/>
          </a:prstGeom>
          <a:noFill/>
          <a:ln w="12700">
            <a:solidFill>
              <a:srgbClr val="FF0000"/>
            </a:solidFill>
            <a:round/>
            <a:headEnd/>
            <a:tailEnd/>
          </a:ln>
        </p:spPr>
        <p:txBody>
          <a:bodyPr wrap="none" anchor="ctr"/>
          <a:lstStyle/>
          <a:p>
            <a:endParaRPr lang="en-US"/>
          </a:p>
        </p:txBody>
      </p:sp>
      <p:sp>
        <p:nvSpPr>
          <p:cNvPr id="20583" name="Line 103"/>
          <p:cNvSpPr>
            <a:spLocks noChangeShapeType="1"/>
          </p:cNvSpPr>
          <p:nvPr/>
        </p:nvSpPr>
        <p:spPr bwMode="auto">
          <a:xfrm flipH="1">
            <a:off x="9237663" y="1765300"/>
            <a:ext cx="30162" cy="11113"/>
          </a:xfrm>
          <a:prstGeom prst="line">
            <a:avLst/>
          </a:prstGeom>
          <a:noFill/>
          <a:ln w="12700">
            <a:solidFill>
              <a:srgbClr val="FF0000"/>
            </a:solidFill>
            <a:round/>
            <a:headEnd/>
            <a:tailEnd/>
          </a:ln>
        </p:spPr>
        <p:txBody>
          <a:bodyPr wrap="none" anchor="ctr"/>
          <a:lstStyle/>
          <a:p>
            <a:endParaRPr lang="en-US"/>
          </a:p>
        </p:txBody>
      </p:sp>
      <p:sp>
        <p:nvSpPr>
          <p:cNvPr id="20584" name="Line 104"/>
          <p:cNvSpPr>
            <a:spLocks noChangeShapeType="1"/>
          </p:cNvSpPr>
          <p:nvPr/>
        </p:nvSpPr>
        <p:spPr bwMode="auto">
          <a:xfrm flipH="1" flipV="1">
            <a:off x="9213850" y="1731963"/>
            <a:ext cx="34925" cy="57150"/>
          </a:xfrm>
          <a:prstGeom prst="line">
            <a:avLst/>
          </a:prstGeom>
          <a:noFill/>
          <a:ln w="12700">
            <a:solidFill>
              <a:srgbClr val="FF0000"/>
            </a:solidFill>
            <a:round/>
            <a:headEnd/>
            <a:tailEnd/>
          </a:ln>
        </p:spPr>
        <p:txBody>
          <a:bodyPr wrap="none" anchor="ctr"/>
          <a:lstStyle/>
          <a:p>
            <a:endParaRPr lang="en-US"/>
          </a:p>
        </p:txBody>
      </p:sp>
      <p:sp>
        <p:nvSpPr>
          <p:cNvPr id="20585" name="Line 105"/>
          <p:cNvSpPr>
            <a:spLocks noChangeShapeType="1"/>
          </p:cNvSpPr>
          <p:nvPr/>
        </p:nvSpPr>
        <p:spPr bwMode="auto">
          <a:xfrm flipH="1" flipV="1">
            <a:off x="9191625" y="1712913"/>
            <a:ext cx="34925" cy="31750"/>
          </a:xfrm>
          <a:prstGeom prst="line">
            <a:avLst/>
          </a:prstGeom>
          <a:noFill/>
          <a:ln w="12700">
            <a:solidFill>
              <a:srgbClr val="FF0000"/>
            </a:solidFill>
            <a:round/>
            <a:headEnd/>
            <a:tailEnd/>
          </a:ln>
        </p:spPr>
        <p:txBody>
          <a:bodyPr wrap="none" anchor="ctr"/>
          <a:lstStyle/>
          <a:p>
            <a:endParaRPr lang="en-US"/>
          </a:p>
        </p:txBody>
      </p:sp>
      <p:sp>
        <p:nvSpPr>
          <p:cNvPr id="20586" name="Line 106"/>
          <p:cNvSpPr>
            <a:spLocks noChangeShapeType="1"/>
          </p:cNvSpPr>
          <p:nvPr/>
        </p:nvSpPr>
        <p:spPr bwMode="auto">
          <a:xfrm flipH="1">
            <a:off x="9169400" y="1719263"/>
            <a:ext cx="34925" cy="3175"/>
          </a:xfrm>
          <a:prstGeom prst="line">
            <a:avLst/>
          </a:prstGeom>
          <a:noFill/>
          <a:ln w="12700">
            <a:solidFill>
              <a:srgbClr val="FF0000"/>
            </a:solidFill>
            <a:round/>
            <a:headEnd/>
            <a:tailEnd/>
          </a:ln>
        </p:spPr>
        <p:txBody>
          <a:bodyPr wrap="none" anchor="ctr"/>
          <a:lstStyle/>
          <a:p>
            <a:endParaRPr lang="en-US"/>
          </a:p>
        </p:txBody>
      </p:sp>
      <p:sp>
        <p:nvSpPr>
          <p:cNvPr id="20587" name="Line 107"/>
          <p:cNvSpPr>
            <a:spLocks noChangeShapeType="1"/>
          </p:cNvSpPr>
          <p:nvPr/>
        </p:nvSpPr>
        <p:spPr bwMode="auto">
          <a:xfrm flipH="1" flipV="1">
            <a:off x="9148763" y="1714500"/>
            <a:ext cx="33337" cy="14288"/>
          </a:xfrm>
          <a:prstGeom prst="line">
            <a:avLst/>
          </a:prstGeom>
          <a:noFill/>
          <a:ln w="12700">
            <a:solidFill>
              <a:srgbClr val="FF0000"/>
            </a:solidFill>
            <a:round/>
            <a:headEnd/>
            <a:tailEnd/>
          </a:ln>
        </p:spPr>
        <p:txBody>
          <a:bodyPr wrap="none" anchor="ctr"/>
          <a:lstStyle/>
          <a:p>
            <a:endParaRPr lang="en-US"/>
          </a:p>
        </p:txBody>
      </p:sp>
      <p:sp>
        <p:nvSpPr>
          <p:cNvPr id="20588" name="Line 108"/>
          <p:cNvSpPr>
            <a:spLocks noChangeShapeType="1"/>
          </p:cNvSpPr>
          <p:nvPr/>
        </p:nvSpPr>
        <p:spPr bwMode="auto">
          <a:xfrm flipH="1">
            <a:off x="9126538" y="1727200"/>
            <a:ext cx="34925" cy="11113"/>
          </a:xfrm>
          <a:prstGeom prst="line">
            <a:avLst/>
          </a:prstGeom>
          <a:noFill/>
          <a:ln w="12700">
            <a:solidFill>
              <a:srgbClr val="FF0000"/>
            </a:solidFill>
            <a:round/>
            <a:headEnd/>
            <a:tailEnd/>
          </a:ln>
        </p:spPr>
        <p:txBody>
          <a:bodyPr wrap="none" anchor="ctr"/>
          <a:lstStyle/>
          <a:p>
            <a:endParaRPr lang="en-US"/>
          </a:p>
        </p:txBody>
      </p:sp>
      <p:sp>
        <p:nvSpPr>
          <p:cNvPr id="20589" name="Line 109"/>
          <p:cNvSpPr>
            <a:spLocks noChangeShapeType="1"/>
          </p:cNvSpPr>
          <p:nvPr/>
        </p:nvSpPr>
        <p:spPr bwMode="auto">
          <a:xfrm flipH="1" flipV="1">
            <a:off x="9104313" y="1720850"/>
            <a:ext cx="34925" cy="30163"/>
          </a:xfrm>
          <a:prstGeom prst="line">
            <a:avLst/>
          </a:prstGeom>
          <a:noFill/>
          <a:ln w="12700">
            <a:solidFill>
              <a:srgbClr val="FF0000"/>
            </a:solidFill>
            <a:round/>
            <a:headEnd/>
            <a:tailEnd/>
          </a:ln>
        </p:spPr>
        <p:txBody>
          <a:bodyPr wrap="none" anchor="ctr"/>
          <a:lstStyle/>
          <a:p>
            <a:endParaRPr lang="en-US"/>
          </a:p>
        </p:txBody>
      </p:sp>
      <p:sp>
        <p:nvSpPr>
          <p:cNvPr id="20590" name="Line 110"/>
          <p:cNvSpPr>
            <a:spLocks noChangeShapeType="1"/>
          </p:cNvSpPr>
          <p:nvPr/>
        </p:nvSpPr>
        <p:spPr bwMode="auto">
          <a:xfrm flipH="1">
            <a:off x="9080500" y="1727200"/>
            <a:ext cx="36513" cy="7938"/>
          </a:xfrm>
          <a:prstGeom prst="line">
            <a:avLst/>
          </a:prstGeom>
          <a:noFill/>
          <a:ln w="12700">
            <a:solidFill>
              <a:srgbClr val="FF0000"/>
            </a:solidFill>
            <a:round/>
            <a:headEnd/>
            <a:tailEnd/>
          </a:ln>
        </p:spPr>
        <p:txBody>
          <a:bodyPr wrap="none" anchor="ctr"/>
          <a:lstStyle/>
          <a:p>
            <a:endParaRPr lang="en-US"/>
          </a:p>
        </p:txBody>
      </p:sp>
      <p:sp>
        <p:nvSpPr>
          <p:cNvPr id="20591" name="Line 111"/>
          <p:cNvSpPr>
            <a:spLocks noChangeShapeType="1"/>
          </p:cNvSpPr>
          <p:nvPr/>
        </p:nvSpPr>
        <p:spPr bwMode="auto">
          <a:xfrm flipH="1" flipV="1">
            <a:off x="9061450" y="1692275"/>
            <a:ext cx="33338" cy="49213"/>
          </a:xfrm>
          <a:prstGeom prst="line">
            <a:avLst/>
          </a:prstGeom>
          <a:noFill/>
          <a:ln w="12700">
            <a:solidFill>
              <a:srgbClr val="FF0000"/>
            </a:solidFill>
            <a:round/>
            <a:headEnd/>
            <a:tailEnd/>
          </a:ln>
        </p:spPr>
        <p:txBody>
          <a:bodyPr wrap="none" anchor="ctr"/>
          <a:lstStyle/>
          <a:p>
            <a:endParaRPr lang="en-US"/>
          </a:p>
        </p:txBody>
      </p:sp>
      <p:sp>
        <p:nvSpPr>
          <p:cNvPr id="20592" name="Line 112"/>
          <p:cNvSpPr>
            <a:spLocks noChangeShapeType="1"/>
          </p:cNvSpPr>
          <p:nvPr/>
        </p:nvSpPr>
        <p:spPr bwMode="auto">
          <a:xfrm flipH="1">
            <a:off x="9039225" y="1704975"/>
            <a:ext cx="34925" cy="66675"/>
          </a:xfrm>
          <a:prstGeom prst="line">
            <a:avLst/>
          </a:prstGeom>
          <a:noFill/>
          <a:ln w="12700">
            <a:solidFill>
              <a:srgbClr val="FF0000"/>
            </a:solidFill>
            <a:round/>
            <a:headEnd/>
            <a:tailEnd/>
          </a:ln>
        </p:spPr>
        <p:txBody>
          <a:bodyPr wrap="none" anchor="ctr"/>
          <a:lstStyle/>
          <a:p>
            <a:endParaRPr lang="en-US"/>
          </a:p>
        </p:txBody>
      </p:sp>
      <p:sp>
        <p:nvSpPr>
          <p:cNvPr id="20593" name="Line 113"/>
          <p:cNvSpPr>
            <a:spLocks noChangeShapeType="1"/>
          </p:cNvSpPr>
          <p:nvPr/>
        </p:nvSpPr>
        <p:spPr bwMode="auto">
          <a:xfrm flipH="1" flipV="1">
            <a:off x="9017000" y="1706563"/>
            <a:ext cx="34925" cy="77787"/>
          </a:xfrm>
          <a:prstGeom prst="line">
            <a:avLst/>
          </a:prstGeom>
          <a:noFill/>
          <a:ln w="12700">
            <a:solidFill>
              <a:srgbClr val="FF0000"/>
            </a:solidFill>
            <a:round/>
            <a:headEnd/>
            <a:tailEnd/>
          </a:ln>
        </p:spPr>
        <p:txBody>
          <a:bodyPr wrap="none" anchor="ctr"/>
          <a:lstStyle/>
          <a:p>
            <a:endParaRPr lang="en-US"/>
          </a:p>
        </p:txBody>
      </p:sp>
      <p:sp>
        <p:nvSpPr>
          <p:cNvPr id="20594" name="Line 114"/>
          <p:cNvSpPr>
            <a:spLocks noChangeShapeType="1"/>
          </p:cNvSpPr>
          <p:nvPr/>
        </p:nvSpPr>
        <p:spPr bwMode="auto">
          <a:xfrm flipH="1" flipV="1">
            <a:off x="8994775" y="1679575"/>
            <a:ext cx="34925" cy="39688"/>
          </a:xfrm>
          <a:prstGeom prst="line">
            <a:avLst/>
          </a:prstGeom>
          <a:noFill/>
          <a:ln w="12700">
            <a:solidFill>
              <a:srgbClr val="FF0000"/>
            </a:solidFill>
            <a:round/>
            <a:headEnd/>
            <a:tailEnd/>
          </a:ln>
        </p:spPr>
        <p:txBody>
          <a:bodyPr wrap="none" anchor="ctr"/>
          <a:lstStyle/>
          <a:p>
            <a:endParaRPr lang="en-US"/>
          </a:p>
        </p:txBody>
      </p:sp>
      <p:sp>
        <p:nvSpPr>
          <p:cNvPr id="20595" name="Line 115"/>
          <p:cNvSpPr>
            <a:spLocks noChangeShapeType="1"/>
          </p:cNvSpPr>
          <p:nvPr/>
        </p:nvSpPr>
        <p:spPr bwMode="auto">
          <a:xfrm flipH="1">
            <a:off x="8974138" y="1692275"/>
            <a:ext cx="34925" cy="30163"/>
          </a:xfrm>
          <a:prstGeom prst="line">
            <a:avLst/>
          </a:prstGeom>
          <a:noFill/>
          <a:ln w="12700">
            <a:solidFill>
              <a:srgbClr val="FF0000"/>
            </a:solidFill>
            <a:round/>
            <a:headEnd/>
            <a:tailEnd/>
          </a:ln>
        </p:spPr>
        <p:txBody>
          <a:bodyPr wrap="none" anchor="ctr"/>
          <a:lstStyle/>
          <a:p>
            <a:endParaRPr lang="en-US"/>
          </a:p>
        </p:txBody>
      </p:sp>
      <p:sp>
        <p:nvSpPr>
          <p:cNvPr id="20596" name="Line 116"/>
          <p:cNvSpPr>
            <a:spLocks noChangeShapeType="1"/>
          </p:cNvSpPr>
          <p:nvPr/>
        </p:nvSpPr>
        <p:spPr bwMode="auto">
          <a:xfrm flipH="1" flipV="1">
            <a:off x="8951913" y="1692275"/>
            <a:ext cx="34925" cy="42863"/>
          </a:xfrm>
          <a:prstGeom prst="line">
            <a:avLst/>
          </a:prstGeom>
          <a:noFill/>
          <a:ln w="12700">
            <a:solidFill>
              <a:srgbClr val="FF0000"/>
            </a:solidFill>
            <a:round/>
            <a:headEnd/>
            <a:tailEnd/>
          </a:ln>
        </p:spPr>
        <p:txBody>
          <a:bodyPr wrap="none" anchor="ctr"/>
          <a:lstStyle/>
          <a:p>
            <a:endParaRPr lang="en-US"/>
          </a:p>
        </p:txBody>
      </p:sp>
      <p:sp>
        <p:nvSpPr>
          <p:cNvPr id="20597" name="Line 117"/>
          <p:cNvSpPr>
            <a:spLocks noChangeShapeType="1"/>
          </p:cNvSpPr>
          <p:nvPr/>
        </p:nvSpPr>
        <p:spPr bwMode="auto">
          <a:xfrm flipH="1">
            <a:off x="8929688" y="1704975"/>
            <a:ext cx="36512" cy="38100"/>
          </a:xfrm>
          <a:prstGeom prst="line">
            <a:avLst/>
          </a:prstGeom>
          <a:noFill/>
          <a:ln w="12700">
            <a:solidFill>
              <a:srgbClr val="FF0000"/>
            </a:solidFill>
            <a:round/>
            <a:headEnd/>
            <a:tailEnd/>
          </a:ln>
        </p:spPr>
        <p:txBody>
          <a:bodyPr wrap="none" anchor="ctr"/>
          <a:lstStyle/>
          <a:p>
            <a:endParaRPr lang="en-US"/>
          </a:p>
        </p:txBody>
      </p:sp>
      <p:sp>
        <p:nvSpPr>
          <p:cNvPr id="20598" name="Line 118"/>
          <p:cNvSpPr>
            <a:spLocks noChangeShapeType="1"/>
          </p:cNvSpPr>
          <p:nvPr/>
        </p:nvSpPr>
        <p:spPr bwMode="auto">
          <a:xfrm flipH="1">
            <a:off x="8909050" y="1749425"/>
            <a:ext cx="33338" cy="0"/>
          </a:xfrm>
          <a:prstGeom prst="line">
            <a:avLst/>
          </a:prstGeom>
          <a:noFill/>
          <a:ln w="12700">
            <a:solidFill>
              <a:srgbClr val="FF0000"/>
            </a:solidFill>
            <a:round/>
            <a:headEnd/>
            <a:tailEnd/>
          </a:ln>
        </p:spPr>
        <p:txBody>
          <a:bodyPr wrap="none" anchor="ctr"/>
          <a:lstStyle/>
          <a:p>
            <a:endParaRPr lang="en-US"/>
          </a:p>
        </p:txBody>
      </p:sp>
      <p:sp>
        <p:nvSpPr>
          <p:cNvPr id="20599" name="Line 119"/>
          <p:cNvSpPr>
            <a:spLocks noChangeShapeType="1"/>
          </p:cNvSpPr>
          <p:nvPr/>
        </p:nvSpPr>
        <p:spPr bwMode="auto">
          <a:xfrm flipH="1" flipV="1">
            <a:off x="8886825" y="1730375"/>
            <a:ext cx="33338" cy="25400"/>
          </a:xfrm>
          <a:prstGeom prst="line">
            <a:avLst/>
          </a:prstGeom>
          <a:noFill/>
          <a:ln w="12700">
            <a:solidFill>
              <a:srgbClr val="FF0000"/>
            </a:solidFill>
            <a:round/>
            <a:headEnd/>
            <a:tailEnd/>
          </a:ln>
        </p:spPr>
        <p:txBody>
          <a:bodyPr wrap="none" anchor="ctr"/>
          <a:lstStyle/>
          <a:p>
            <a:endParaRPr lang="en-US"/>
          </a:p>
        </p:txBody>
      </p:sp>
      <p:sp>
        <p:nvSpPr>
          <p:cNvPr id="20600" name="Line 120"/>
          <p:cNvSpPr>
            <a:spLocks noChangeShapeType="1"/>
          </p:cNvSpPr>
          <p:nvPr/>
        </p:nvSpPr>
        <p:spPr bwMode="auto">
          <a:xfrm flipH="1">
            <a:off x="8866188" y="1743075"/>
            <a:ext cx="33337" cy="19050"/>
          </a:xfrm>
          <a:prstGeom prst="line">
            <a:avLst/>
          </a:prstGeom>
          <a:noFill/>
          <a:ln w="12700">
            <a:solidFill>
              <a:srgbClr val="FF0000"/>
            </a:solidFill>
            <a:round/>
            <a:headEnd/>
            <a:tailEnd/>
          </a:ln>
        </p:spPr>
        <p:txBody>
          <a:bodyPr wrap="none" anchor="ctr"/>
          <a:lstStyle/>
          <a:p>
            <a:endParaRPr lang="en-US"/>
          </a:p>
        </p:txBody>
      </p:sp>
      <p:sp>
        <p:nvSpPr>
          <p:cNvPr id="20601" name="Line 121"/>
          <p:cNvSpPr>
            <a:spLocks noChangeShapeType="1"/>
          </p:cNvSpPr>
          <p:nvPr/>
        </p:nvSpPr>
        <p:spPr bwMode="auto">
          <a:xfrm flipH="1" flipV="1">
            <a:off x="8843963" y="1687513"/>
            <a:ext cx="36512" cy="87312"/>
          </a:xfrm>
          <a:prstGeom prst="line">
            <a:avLst/>
          </a:prstGeom>
          <a:noFill/>
          <a:ln w="12700">
            <a:solidFill>
              <a:srgbClr val="FF0000"/>
            </a:solidFill>
            <a:round/>
            <a:headEnd/>
            <a:tailEnd/>
          </a:ln>
        </p:spPr>
        <p:txBody>
          <a:bodyPr wrap="none" anchor="ctr"/>
          <a:lstStyle/>
          <a:p>
            <a:endParaRPr lang="en-US"/>
          </a:p>
        </p:txBody>
      </p:sp>
      <p:sp>
        <p:nvSpPr>
          <p:cNvPr id="20602" name="Line 122"/>
          <p:cNvSpPr>
            <a:spLocks noChangeShapeType="1"/>
          </p:cNvSpPr>
          <p:nvPr/>
        </p:nvSpPr>
        <p:spPr bwMode="auto">
          <a:xfrm flipH="1">
            <a:off x="8823325" y="1693863"/>
            <a:ext cx="33338" cy="11112"/>
          </a:xfrm>
          <a:prstGeom prst="line">
            <a:avLst/>
          </a:prstGeom>
          <a:noFill/>
          <a:ln w="12700">
            <a:solidFill>
              <a:srgbClr val="FF0000"/>
            </a:solidFill>
            <a:round/>
            <a:headEnd/>
            <a:tailEnd/>
          </a:ln>
        </p:spPr>
        <p:txBody>
          <a:bodyPr wrap="none" anchor="ctr"/>
          <a:lstStyle/>
          <a:p>
            <a:endParaRPr lang="en-US"/>
          </a:p>
        </p:txBody>
      </p:sp>
      <p:sp>
        <p:nvSpPr>
          <p:cNvPr id="20603" name="Line 123"/>
          <p:cNvSpPr>
            <a:spLocks noChangeShapeType="1"/>
          </p:cNvSpPr>
          <p:nvPr/>
        </p:nvSpPr>
        <p:spPr bwMode="auto">
          <a:xfrm flipH="1">
            <a:off x="8801100" y="1711325"/>
            <a:ext cx="36513" cy="33338"/>
          </a:xfrm>
          <a:prstGeom prst="line">
            <a:avLst/>
          </a:prstGeom>
          <a:noFill/>
          <a:ln w="12700">
            <a:solidFill>
              <a:srgbClr val="FF0000"/>
            </a:solidFill>
            <a:round/>
            <a:headEnd/>
            <a:tailEnd/>
          </a:ln>
        </p:spPr>
        <p:txBody>
          <a:bodyPr wrap="none" anchor="ctr"/>
          <a:lstStyle/>
          <a:p>
            <a:endParaRPr lang="en-US"/>
          </a:p>
        </p:txBody>
      </p:sp>
      <p:sp>
        <p:nvSpPr>
          <p:cNvPr id="20604" name="Line 124"/>
          <p:cNvSpPr>
            <a:spLocks noChangeShapeType="1"/>
          </p:cNvSpPr>
          <p:nvPr/>
        </p:nvSpPr>
        <p:spPr bwMode="auto">
          <a:xfrm flipH="1">
            <a:off x="8780463" y="1757363"/>
            <a:ext cx="33337" cy="4762"/>
          </a:xfrm>
          <a:prstGeom prst="line">
            <a:avLst/>
          </a:prstGeom>
          <a:noFill/>
          <a:ln w="12700">
            <a:solidFill>
              <a:srgbClr val="FF0000"/>
            </a:solidFill>
            <a:round/>
            <a:headEnd/>
            <a:tailEnd/>
          </a:ln>
        </p:spPr>
        <p:txBody>
          <a:bodyPr wrap="none" anchor="ctr"/>
          <a:lstStyle/>
          <a:p>
            <a:endParaRPr lang="en-US"/>
          </a:p>
        </p:txBody>
      </p:sp>
      <p:sp>
        <p:nvSpPr>
          <p:cNvPr id="20605" name="Line 125"/>
          <p:cNvSpPr>
            <a:spLocks noChangeShapeType="1"/>
          </p:cNvSpPr>
          <p:nvPr/>
        </p:nvSpPr>
        <p:spPr bwMode="auto">
          <a:xfrm flipH="1">
            <a:off x="8759825" y="1774825"/>
            <a:ext cx="31750" cy="15875"/>
          </a:xfrm>
          <a:prstGeom prst="line">
            <a:avLst/>
          </a:prstGeom>
          <a:noFill/>
          <a:ln w="12700">
            <a:solidFill>
              <a:srgbClr val="FF0000"/>
            </a:solidFill>
            <a:round/>
            <a:headEnd/>
            <a:tailEnd/>
          </a:ln>
        </p:spPr>
        <p:txBody>
          <a:bodyPr wrap="none" anchor="ctr"/>
          <a:lstStyle/>
          <a:p>
            <a:endParaRPr lang="en-US"/>
          </a:p>
        </p:txBody>
      </p:sp>
      <p:sp>
        <p:nvSpPr>
          <p:cNvPr id="20606" name="Line 126"/>
          <p:cNvSpPr>
            <a:spLocks noChangeShapeType="1"/>
          </p:cNvSpPr>
          <p:nvPr/>
        </p:nvSpPr>
        <p:spPr bwMode="auto">
          <a:xfrm flipH="1" flipV="1">
            <a:off x="8737600" y="1782763"/>
            <a:ext cx="34925" cy="20637"/>
          </a:xfrm>
          <a:prstGeom prst="line">
            <a:avLst/>
          </a:prstGeom>
          <a:noFill/>
          <a:ln w="12700">
            <a:solidFill>
              <a:srgbClr val="FF0000"/>
            </a:solidFill>
            <a:round/>
            <a:headEnd/>
            <a:tailEnd/>
          </a:ln>
        </p:spPr>
        <p:txBody>
          <a:bodyPr wrap="none" anchor="ctr"/>
          <a:lstStyle/>
          <a:p>
            <a:endParaRPr lang="en-US"/>
          </a:p>
        </p:txBody>
      </p:sp>
      <p:sp>
        <p:nvSpPr>
          <p:cNvPr id="20607" name="Line 127"/>
          <p:cNvSpPr>
            <a:spLocks noChangeShapeType="1"/>
          </p:cNvSpPr>
          <p:nvPr/>
        </p:nvSpPr>
        <p:spPr bwMode="auto">
          <a:xfrm flipH="1">
            <a:off x="8713788" y="1795463"/>
            <a:ext cx="38100" cy="36512"/>
          </a:xfrm>
          <a:prstGeom prst="line">
            <a:avLst/>
          </a:prstGeom>
          <a:noFill/>
          <a:ln w="12700">
            <a:solidFill>
              <a:srgbClr val="FF0000"/>
            </a:solidFill>
            <a:round/>
            <a:headEnd/>
            <a:tailEnd/>
          </a:ln>
        </p:spPr>
        <p:txBody>
          <a:bodyPr wrap="none" anchor="ctr"/>
          <a:lstStyle/>
          <a:p>
            <a:endParaRPr lang="en-US"/>
          </a:p>
        </p:txBody>
      </p:sp>
      <p:grpSp>
        <p:nvGrpSpPr>
          <p:cNvPr id="20608" name="Group 128"/>
          <p:cNvGrpSpPr>
            <a:grpSpLocks/>
          </p:cNvGrpSpPr>
          <p:nvPr/>
        </p:nvGrpSpPr>
        <p:grpSpPr bwMode="auto">
          <a:xfrm>
            <a:off x="8547100" y="1825625"/>
            <a:ext cx="187325" cy="261938"/>
            <a:chOff x="5384" y="1150"/>
            <a:chExt cx="118" cy="165"/>
          </a:xfrm>
        </p:grpSpPr>
        <p:sp>
          <p:nvSpPr>
            <p:cNvPr id="22276" name="Line 129"/>
            <p:cNvSpPr>
              <a:spLocks noChangeShapeType="1"/>
            </p:cNvSpPr>
            <p:nvPr/>
          </p:nvSpPr>
          <p:spPr bwMode="auto">
            <a:xfrm flipH="1" flipV="1">
              <a:off x="5480" y="1150"/>
              <a:ext cx="22" cy="23"/>
            </a:xfrm>
            <a:prstGeom prst="line">
              <a:avLst/>
            </a:prstGeom>
            <a:noFill/>
            <a:ln w="12700">
              <a:solidFill>
                <a:srgbClr val="FF0000"/>
              </a:solidFill>
              <a:round/>
              <a:headEnd/>
              <a:tailEnd/>
            </a:ln>
          </p:spPr>
          <p:txBody>
            <a:bodyPr wrap="none" anchor="ctr"/>
            <a:lstStyle/>
            <a:p>
              <a:endParaRPr lang="en-US"/>
            </a:p>
          </p:txBody>
        </p:sp>
        <p:sp>
          <p:nvSpPr>
            <p:cNvPr id="22277" name="Line 130"/>
            <p:cNvSpPr>
              <a:spLocks noChangeShapeType="1"/>
            </p:cNvSpPr>
            <p:nvPr/>
          </p:nvSpPr>
          <p:spPr bwMode="auto">
            <a:xfrm flipH="1">
              <a:off x="5451" y="1191"/>
              <a:ext cx="23" cy="8"/>
            </a:xfrm>
            <a:prstGeom prst="line">
              <a:avLst/>
            </a:prstGeom>
            <a:noFill/>
            <a:ln w="12700">
              <a:solidFill>
                <a:srgbClr val="FF0000"/>
              </a:solidFill>
              <a:round/>
              <a:headEnd/>
              <a:tailEnd/>
            </a:ln>
          </p:spPr>
          <p:txBody>
            <a:bodyPr wrap="none" anchor="ctr"/>
            <a:lstStyle/>
            <a:p>
              <a:endParaRPr lang="en-US"/>
            </a:p>
          </p:txBody>
        </p:sp>
        <p:sp>
          <p:nvSpPr>
            <p:cNvPr id="22278" name="Line 131"/>
            <p:cNvSpPr>
              <a:spLocks noChangeShapeType="1"/>
            </p:cNvSpPr>
            <p:nvPr/>
          </p:nvSpPr>
          <p:spPr bwMode="auto">
            <a:xfrm flipH="1" flipV="1">
              <a:off x="5395" y="1281"/>
              <a:ext cx="22" cy="21"/>
            </a:xfrm>
            <a:prstGeom prst="line">
              <a:avLst/>
            </a:prstGeom>
            <a:noFill/>
            <a:ln w="12700">
              <a:solidFill>
                <a:srgbClr val="FF0000"/>
              </a:solidFill>
              <a:round/>
              <a:headEnd/>
              <a:tailEnd/>
            </a:ln>
          </p:spPr>
          <p:txBody>
            <a:bodyPr wrap="none" anchor="ctr"/>
            <a:lstStyle/>
            <a:p>
              <a:endParaRPr lang="en-US"/>
            </a:p>
          </p:txBody>
        </p:sp>
        <p:grpSp>
          <p:nvGrpSpPr>
            <p:cNvPr id="22279" name="Group 132"/>
            <p:cNvGrpSpPr>
              <a:grpSpLocks/>
            </p:cNvGrpSpPr>
            <p:nvPr/>
          </p:nvGrpSpPr>
          <p:grpSpPr bwMode="auto">
            <a:xfrm>
              <a:off x="5384" y="1158"/>
              <a:ext cx="108" cy="157"/>
              <a:chOff x="5384" y="1158"/>
              <a:chExt cx="108" cy="157"/>
            </a:xfrm>
          </p:grpSpPr>
          <p:sp>
            <p:nvSpPr>
              <p:cNvPr id="22280" name="Line 133"/>
              <p:cNvSpPr>
                <a:spLocks noChangeShapeType="1"/>
              </p:cNvSpPr>
              <p:nvPr/>
            </p:nvSpPr>
            <p:spPr bwMode="auto">
              <a:xfrm flipH="1">
                <a:off x="5470" y="1158"/>
                <a:ext cx="22" cy="25"/>
              </a:xfrm>
              <a:prstGeom prst="line">
                <a:avLst/>
              </a:prstGeom>
              <a:noFill/>
              <a:ln w="12700">
                <a:solidFill>
                  <a:srgbClr val="FF0000"/>
                </a:solidFill>
                <a:round/>
                <a:headEnd/>
                <a:tailEnd/>
              </a:ln>
            </p:spPr>
            <p:txBody>
              <a:bodyPr wrap="none" anchor="ctr"/>
              <a:lstStyle/>
              <a:p>
                <a:endParaRPr lang="en-US"/>
              </a:p>
            </p:txBody>
          </p:sp>
          <p:sp>
            <p:nvSpPr>
              <p:cNvPr id="22281" name="Line 134"/>
              <p:cNvSpPr>
                <a:spLocks noChangeShapeType="1"/>
              </p:cNvSpPr>
              <p:nvPr/>
            </p:nvSpPr>
            <p:spPr bwMode="auto">
              <a:xfrm flipH="1">
                <a:off x="5441" y="1207"/>
                <a:ext cx="22" cy="2"/>
              </a:xfrm>
              <a:prstGeom prst="line">
                <a:avLst/>
              </a:prstGeom>
              <a:noFill/>
              <a:ln w="12700">
                <a:solidFill>
                  <a:srgbClr val="FF0000"/>
                </a:solidFill>
                <a:round/>
                <a:headEnd/>
                <a:tailEnd/>
              </a:ln>
            </p:spPr>
            <p:txBody>
              <a:bodyPr wrap="none" anchor="ctr"/>
              <a:lstStyle/>
              <a:p>
                <a:endParaRPr lang="en-US"/>
              </a:p>
            </p:txBody>
          </p:sp>
          <p:sp>
            <p:nvSpPr>
              <p:cNvPr id="22282" name="Line 135"/>
              <p:cNvSpPr>
                <a:spLocks noChangeShapeType="1"/>
              </p:cNvSpPr>
              <p:nvPr/>
            </p:nvSpPr>
            <p:spPr bwMode="auto">
              <a:xfrm flipH="1">
                <a:off x="5428" y="1217"/>
                <a:ext cx="21" cy="41"/>
              </a:xfrm>
              <a:prstGeom prst="line">
                <a:avLst/>
              </a:prstGeom>
              <a:noFill/>
              <a:ln w="12700">
                <a:solidFill>
                  <a:srgbClr val="FF0000"/>
                </a:solidFill>
                <a:round/>
                <a:headEnd/>
                <a:tailEnd/>
              </a:ln>
            </p:spPr>
            <p:txBody>
              <a:bodyPr wrap="none" anchor="ctr"/>
              <a:lstStyle/>
              <a:p>
                <a:endParaRPr lang="en-US"/>
              </a:p>
            </p:txBody>
          </p:sp>
          <p:sp>
            <p:nvSpPr>
              <p:cNvPr id="22283" name="Line 136"/>
              <p:cNvSpPr>
                <a:spLocks noChangeShapeType="1"/>
              </p:cNvSpPr>
              <p:nvPr/>
            </p:nvSpPr>
            <p:spPr bwMode="auto">
              <a:xfrm flipH="1">
                <a:off x="5413" y="1266"/>
                <a:ext cx="23" cy="28"/>
              </a:xfrm>
              <a:prstGeom prst="line">
                <a:avLst/>
              </a:prstGeom>
              <a:noFill/>
              <a:ln w="12700">
                <a:solidFill>
                  <a:srgbClr val="FF0000"/>
                </a:solidFill>
                <a:round/>
                <a:headEnd/>
                <a:tailEnd/>
              </a:ln>
            </p:spPr>
            <p:txBody>
              <a:bodyPr wrap="none" anchor="ctr"/>
              <a:lstStyle/>
              <a:p>
                <a:endParaRPr lang="en-US"/>
              </a:p>
            </p:txBody>
          </p:sp>
          <p:sp>
            <p:nvSpPr>
              <p:cNvPr id="22284" name="Line 137"/>
              <p:cNvSpPr>
                <a:spLocks noChangeShapeType="1"/>
              </p:cNvSpPr>
              <p:nvPr/>
            </p:nvSpPr>
            <p:spPr bwMode="auto">
              <a:xfrm flipH="1">
                <a:off x="5384" y="1289"/>
                <a:ext cx="22" cy="26"/>
              </a:xfrm>
              <a:prstGeom prst="line">
                <a:avLst/>
              </a:prstGeom>
              <a:noFill/>
              <a:ln w="12700">
                <a:solidFill>
                  <a:srgbClr val="FF0000"/>
                </a:solidFill>
                <a:round/>
                <a:headEnd/>
                <a:tailEnd/>
              </a:ln>
            </p:spPr>
            <p:txBody>
              <a:bodyPr wrap="none" anchor="ctr"/>
              <a:lstStyle/>
              <a:p>
                <a:endParaRPr lang="en-US"/>
              </a:p>
            </p:txBody>
          </p:sp>
        </p:grpSp>
      </p:grpSp>
      <p:sp>
        <p:nvSpPr>
          <p:cNvPr id="20609" name="Line 138"/>
          <p:cNvSpPr>
            <a:spLocks noChangeShapeType="1"/>
          </p:cNvSpPr>
          <p:nvPr/>
        </p:nvSpPr>
        <p:spPr bwMode="auto">
          <a:xfrm flipH="1">
            <a:off x="8516938" y="2073275"/>
            <a:ext cx="34925" cy="50800"/>
          </a:xfrm>
          <a:prstGeom prst="line">
            <a:avLst/>
          </a:prstGeom>
          <a:noFill/>
          <a:ln w="12700">
            <a:solidFill>
              <a:srgbClr val="FF0000"/>
            </a:solidFill>
            <a:round/>
            <a:headEnd/>
            <a:tailEnd/>
          </a:ln>
        </p:spPr>
        <p:txBody>
          <a:bodyPr wrap="none" anchor="ctr"/>
          <a:lstStyle/>
          <a:p>
            <a:endParaRPr lang="en-US"/>
          </a:p>
        </p:txBody>
      </p:sp>
      <p:sp>
        <p:nvSpPr>
          <p:cNvPr id="20610" name="Line 139"/>
          <p:cNvSpPr>
            <a:spLocks noChangeShapeType="1"/>
          </p:cNvSpPr>
          <p:nvPr/>
        </p:nvSpPr>
        <p:spPr bwMode="auto">
          <a:xfrm flipH="1" flipV="1">
            <a:off x="8494713" y="2111375"/>
            <a:ext cx="34925" cy="25400"/>
          </a:xfrm>
          <a:prstGeom prst="line">
            <a:avLst/>
          </a:prstGeom>
          <a:noFill/>
          <a:ln w="12700">
            <a:solidFill>
              <a:srgbClr val="FF0000"/>
            </a:solidFill>
            <a:round/>
            <a:headEnd/>
            <a:tailEnd/>
          </a:ln>
        </p:spPr>
        <p:txBody>
          <a:bodyPr wrap="none" anchor="ctr"/>
          <a:lstStyle/>
          <a:p>
            <a:endParaRPr lang="en-US"/>
          </a:p>
        </p:txBody>
      </p:sp>
      <p:sp>
        <p:nvSpPr>
          <p:cNvPr id="20611" name="Line 140"/>
          <p:cNvSpPr>
            <a:spLocks noChangeShapeType="1"/>
          </p:cNvSpPr>
          <p:nvPr/>
        </p:nvSpPr>
        <p:spPr bwMode="auto">
          <a:xfrm flipH="1">
            <a:off x="8475663" y="2124075"/>
            <a:ext cx="33337" cy="33338"/>
          </a:xfrm>
          <a:prstGeom prst="line">
            <a:avLst/>
          </a:prstGeom>
          <a:noFill/>
          <a:ln w="12700">
            <a:solidFill>
              <a:srgbClr val="FF0000"/>
            </a:solidFill>
            <a:round/>
            <a:headEnd/>
            <a:tailEnd/>
          </a:ln>
        </p:spPr>
        <p:txBody>
          <a:bodyPr wrap="none" anchor="ctr"/>
          <a:lstStyle/>
          <a:p>
            <a:endParaRPr lang="en-US"/>
          </a:p>
        </p:txBody>
      </p:sp>
      <p:sp>
        <p:nvSpPr>
          <p:cNvPr id="20612" name="Line 141"/>
          <p:cNvSpPr>
            <a:spLocks noChangeShapeType="1"/>
          </p:cNvSpPr>
          <p:nvPr/>
        </p:nvSpPr>
        <p:spPr bwMode="auto">
          <a:xfrm flipH="1">
            <a:off x="8453438" y="2163763"/>
            <a:ext cx="34925" cy="6350"/>
          </a:xfrm>
          <a:prstGeom prst="line">
            <a:avLst/>
          </a:prstGeom>
          <a:noFill/>
          <a:ln w="12700">
            <a:solidFill>
              <a:srgbClr val="FF0000"/>
            </a:solidFill>
            <a:round/>
            <a:headEnd/>
            <a:tailEnd/>
          </a:ln>
        </p:spPr>
        <p:txBody>
          <a:bodyPr wrap="none" anchor="ctr"/>
          <a:lstStyle/>
          <a:p>
            <a:endParaRPr lang="en-US"/>
          </a:p>
        </p:txBody>
      </p:sp>
      <p:sp>
        <p:nvSpPr>
          <p:cNvPr id="20613" name="Line 142"/>
          <p:cNvSpPr>
            <a:spLocks noChangeShapeType="1"/>
          </p:cNvSpPr>
          <p:nvPr/>
        </p:nvSpPr>
        <p:spPr bwMode="auto">
          <a:xfrm flipH="1" flipV="1">
            <a:off x="8431213" y="2127250"/>
            <a:ext cx="34925" cy="50800"/>
          </a:xfrm>
          <a:prstGeom prst="line">
            <a:avLst/>
          </a:prstGeom>
          <a:noFill/>
          <a:ln w="12700">
            <a:solidFill>
              <a:srgbClr val="FF0000"/>
            </a:solidFill>
            <a:round/>
            <a:headEnd/>
            <a:tailEnd/>
          </a:ln>
        </p:spPr>
        <p:txBody>
          <a:bodyPr wrap="none" anchor="ctr"/>
          <a:lstStyle/>
          <a:p>
            <a:endParaRPr lang="en-US"/>
          </a:p>
        </p:txBody>
      </p:sp>
      <p:sp>
        <p:nvSpPr>
          <p:cNvPr id="20614" name="Line 143"/>
          <p:cNvSpPr>
            <a:spLocks noChangeShapeType="1"/>
          </p:cNvSpPr>
          <p:nvPr/>
        </p:nvSpPr>
        <p:spPr bwMode="auto">
          <a:xfrm flipH="1">
            <a:off x="8410575" y="2139950"/>
            <a:ext cx="33338" cy="74613"/>
          </a:xfrm>
          <a:prstGeom prst="line">
            <a:avLst/>
          </a:prstGeom>
          <a:noFill/>
          <a:ln w="12700">
            <a:solidFill>
              <a:srgbClr val="FF0000"/>
            </a:solidFill>
            <a:round/>
            <a:headEnd/>
            <a:tailEnd/>
          </a:ln>
        </p:spPr>
        <p:txBody>
          <a:bodyPr wrap="none" anchor="ctr"/>
          <a:lstStyle/>
          <a:p>
            <a:endParaRPr lang="en-US"/>
          </a:p>
        </p:txBody>
      </p:sp>
      <p:sp>
        <p:nvSpPr>
          <p:cNvPr id="20615" name="Line 144"/>
          <p:cNvSpPr>
            <a:spLocks noChangeShapeType="1"/>
          </p:cNvSpPr>
          <p:nvPr/>
        </p:nvSpPr>
        <p:spPr bwMode="auto">
          <a:xfrm flipH="1" flipV="1">
            <a:off x="8388350" y="2200275"/>
            <a:ext cx="34925" cy="26988"/>
          </a:xfrm>
          <a:prstGeom prst="line">
            <a:avLst/>
          </a:prstGeom>
          <a:noFill/>
          <a:ln w="12700">
            <a:solidFill>
              <a:srgbClr val="FF0000"/>
            </a:solidFill>
            <a:round/>
            <a:headEnd/>
            <a:tailEnd/>
          </a:ln>
        </p:spPr>
        <p:txBody>
          <a:bodyPr wrap="none" anchor="ctr"/>
          <a:lstStyle/>
          <a:p>
            <a:endParaRPr lang="en-US"/>
          </a:p>
        </p:txBody>
      </p:sp>
      <p:sp>
        <p:nvSpPr>
          <p:cNvPr id="20616" name="Line 145"/>
          <p:cNvSpPr>
            <a:spLocks noChangeShapeType="1"/>
          </p:cNvSpPr>
          <p:nvPr/>
        </p:nvSpPr>
        <p:spPr bwMode="auto">
          <a:xfrm flipH="1">
            <a:off x="8367713" y="2212975"/>
            <a:ext cx="33337" cy="47625"/>
          </a:xfrm>
          <a:prstGeom prst="line">
            <a:avLst/>
          </a:prstGeom>
          <a:noFill/>
          <a:ln w="12700">
            <a:solidFill>
              <a:srgbClr val="FF0000"/>
            </a:solidFill>
            <a:round/>
            <a:headEnd/>
            <a:tailEnd/>
          </a:ln>
        </p:spPr>
        <p:txBody>
          <a:bodyPr wrap="none" anchor="ctr"/>
          <a:lstStyle/>
          <a:p>
            <a:endParaRPr lang="en-US"/>
          </a:p>
        </p:txBody>
      </p:sp>
      <p:sp>
        <p:nvSpPr>
          <p:cNvPr id="20617" name="Line 146"/>
          <p:cNvSpPr>
            <a:spLocks noChangeShapeType="1"/>
          </p:cNvSpPr>
          <p:nvPr/>
        </p:nvSpPr>
        <p:spPr bwMode="auto">
          <a:xfrm flipH="1">
            <a:off x="8347075" y="2273300"/>
            <a:ext cx="33338" cy="19050"/>
          </a:xfrm>
          <a:prstGeom prst="line">
            <a:avLst/>
          </a:prstGeom>
          <a:noFill/>
          <a:ln w="12700">
            <a:solidFill>
              <a:srgbClr val="FF0000"/>
            </a:solidFill>
            <a:round/>
            <a:headEnd/>
            <a:tailEnd/>
          </a:ln>
        </p:spPr>
        <p:txBody>
          <a:bodyPr wrap="none" anchor="ctr"/>
          <a:lstStyle/>
          <a:p>
            <a:endParaRPr lang="en-US"/>
          </a:p>
        </p:txBody>
      </p:sp>
      <p:sp>
        <p:nvSpPr>
          <p:cNvPr id="20618" name="Line 147"/>
          <p:cNvSpPr>
            <a:spLocks noChangeShapeType="1"/>
          </p:cNvSpPr>
          <p:nvPr/>
        </p:nvSpPr>
        <p:spPr bwMode="auto">
          <a:xfrm flipH="1">
            <a:off x="8323263" y="2305050"/>
            <a:ext cx="36512" cy="60325"/>
          </a:xfrm>
          <a:prstGeom prst="line">
            <a:avLst/>
          </a:prstGeom>
          <a:noFill/>
          <a:ln w="12700">
            <a:solidFill>
              <a:srgbClr val="FF0000"/>
            </a:solidFill>
            <a:round/>
            <a:headEnd/>
            <a:tailEnd/>
          </a:ln>
        </p:spPr>
        <p:txBody>
          <a:bodyPr wrap="none" anchor="ctr"/>
          <a:lstStyle/>
          <a:p>
            <a:endParaRPr lang="en-US"/>
          </a:p>
        </p:txBody>
      </p:sp>
      <p:sp>
        <p:nvSpPr>
          <p:cNvPr id="20619" name="Line 148"/>
          <p:cNvSpPr>
            <a:spLocks noChangeShapeType="1"/>
          </p:cNvSpPr>
          <p:nvPr/>
        </p:nvSpPr>
        <p:spPr bwMode="auto">
          <a:xfrm flipH="1">
            <a:off x="8301038" y="2378075"/>
            <a:ext cx="36512" cy="436563"/>
          </a:xfrm>
          <a:prstGeom prst="line">
            <a:avLst/>
          </a:prstGeom>
          <a:noFill/>
          <a:ln w="12700">
            <a:solidFill>
              <a:srgbClr val="FF0000"/>
            </a:solidFill>
            <a:round/>
            <a:headEnd/>
            <a:tailEnd/>
          </a:ln>
        </p:spPr>
        <p:txBody>
          <a:bodyPr wrap="none" anchor="ctr"/>
          <a:lstStyle/>
          <a:p>
            <a:endParaRPr lang="en-US"/>
          </a:p>
        </p:txBody>
      </p:sp>
      <p:sp>
        <p:nvSpPr>
          <p:cNvPr id="20620" name="Line 149"/>
          <p:cNvSpPr>
            <a:spLocks noChangeShapeType="1"/>
          </p:cNvSpPr>
          <p:nvPr/>
        </p:nvSpPr>
        <p:spPr bwMode="auto">
          <a:xfrm flipH="1">
            <a:off x="8280400" y="2827338"/>
            <a:ext cx="33338" cy="735012"/>
          </a:xfrm>
          <a:prstGeom prst="line">
            <a:avLst/>
          </a:prstGeom>
          <a:noFill/>
          <a:ln w="12700">
            <a:solidFill>
              <a:srgbClr val="FF0000"/>
            </a:solidFill>
            <a:round/>
            <a:headEnd/>
            <a:tailEnd/>
          </a:ln>
        </p:spPr>
        <p:txBody>
          <a:bodyPr wrap="none" anchor="ctr"/>
          <a:lstStyle/>
          <a:p>
            <a:endParaRPr lang="en-US"/>
          </a:p>
        </p:txBody>
      </p:sp>
      <p:sp>
        <p:nvSpPr>
          <p:cNvPr id="20621" name="Line 150"/>
          <p:cNvSpPr>
            <a:spLocks noChangeShapeType="1"/>
          </p:cNvSpPr>
          <p:nvPr/>
        </p:nvSpPr>
        <p:spPr bwMode="auto">
          <a:xfrm flipH="1">
            <a:off x="8259763" y="3575050"/>
            <a:ext cx="34925" cy="101600"/>
          </a:xfrm>
          <a:prstGeom prst="line">
            <a:avLst/>
          </a:prstGeom>
          <a:noFill/>
          <a:ln w="12700">
            <a:solidFill>
              <a:srgbClr val="FF0000"/>
            </a:solidFill>
            <a:round/>
            <a:headEnd/>
            <a:tailEnd/>
          </a:ln>
        </p:spPr>
        <p:txBody>
          <a:bodyPr wrap="none" anchor="ctr"/>
          <a:lstStyle/>
          <a:p>
            <a:endParaRPr lang="en-US"/>
          </a:p>
        </p:txBody>
      </p:sp>
      <p:sp>
        <p:nvSpPr>
          <p:cNvPr id="20622" name="Line 151"/>
          <p:cNvSpPr>
            <a:spLocks noChangeShapeType="1"/>
          </p:cNvSpPr>
          <p:nvPr/>
        </p:nvSpPr>
        <p:spPr bwMode="auto">
          <a:xfrm flipH="1" flipV="1">
            <a:off x="8237538" y="3648075"/>
            <a:ext cx="34925" cy="41275"/>
          </a:xfrm>
          <a:prstGeom prst="line">
            <a:avLst/>
          </a:prstGeom>
          <a:noFill/>
          <a:ln w="12700">
            <a:solidFill>
              <a:srgbClr val="FF0000"/>
            </a:solidFill>
            <a:round/>
            <a:headEnd/>
            <a:tailEnd/>
          </a:ln>
        </p:spPr>
        <p:txBody>
          <a:bodyPr wrap="none" anchor="ctr"/>
          <a:lstStyle/>
          <a:p>
            <a:endParaRPr lang="en-US"/>
          </a:p>
        </p:txBody>
      </p:sp>
      <p:sp>
        <p:nvSpPr>
          <p:cNvPr id="20623" name="Line 152"/>
          <p:cNvSpPr>
            <a:spLocks noChangeShapeType="1"/>
          </p:cNvSpPr>
          <p:nvPr/>
        </p:nvSpPr>
        <p:spPr bwMode="auto">
          <a:xfrm flipH="1">
            <a:off x="8215313" y="3654425"/>
            <a:ext cx="36512" cy="1588"/>
          </a:xfrm>
          <a:prstGeom prst="line">
            <a:avLst/>
          </a:prstGeom>
          <a:noFill/>
          <a:ln w="12700">
            <a:solidFill>
              <a:srgbClr val="FF0000"/>
            </a:solidFill>
            <a:round/>
            <a:headEnd/>
            <a:tailEnd/>
          </a:ln>
        </p:spPr>
        <p:txBody>
          <a:bodyPr wrap="none" anchor="ctr"/>
          <a:lstStyle/>
          <a:p>
            <a:endParaRPr lang="en-US"/>
          </a:p>
        </p:txBody>
      </p:sp>
      <p:sp>
        <p:nvSpPr>
          <p:cNvPr id="20624" name="Line 153"/>
          <p:cNvSpPr>
            <a:spLocks noChangeShapeType="1"/>
          </p:cNvSpPr>
          <p:nvPr/>
        </p:nvSpPr>
        <p:spPr bwMode="auto">
          <a:xfrm flipH="1">
            <a:off x="8194675" y="3656013"/>
            <a:ext cx="33338" cy="7937"/>
          </a:xfrm>
          <a:prstGeom prst="line">
            <a:avLst/>
          </a:prstGeom>
          <a:noFill/>
          <a:ln w="12700">
            <a:solidFill>
              <a:srgbClr val="FF0000"/>
            </a:solidFill>
            <a:round/>
            <a:headEnd/>
            <a:tailEnd/>
          </a:ln>
        </p:spPr>
        <p:txBody>
          <a:bodyPr wrap="none" anchor="ctr"/>
          <a:lstStyle/>
          <a:p>
            <a:endParaRPr lang="en-US"/>
          </a:p>
        </p:txBody>
      </p:sp>
      <p:sp>
        <p:nvSpPr>
          <p:cNvPr id="20625" name="Line 154"/>
          <p:cNvSpPr>
            <a:spLocks noChangeShapeType="1"/>
          </p:cNvSpPr>
          <p:nvPr/>
        </p:nvSpPr>
        <p:spPr bwMode="auto">
          <a:xfrm flipH="1" flipV="1">
            <a:off x="8169275" y="3649663"/>
            <a:ext cx="36513" cy="20637"/>
          </a:xfrm>
          <a:prstGeom prst="line">
            <a:avLst/>
          </a:prstGeom>
          <a:noFill/>
          <a:ln w="12700">
            <a:solidFill>
              <a:srgbClr val="FF0000"/>
            </a:solidFill>
            <a:round/>
            <a:headEnd/>
            <a:tailEnd/>
          </a:ln>
        </p:spPr>
        <p:txBody>
          <a:bodyPr wrap="none" anchor="ctr"/>
          <a:lstStyle/>
          <a:p>
            <a:endParaRPr lang="en-US"/>
          </a:p>
        </p:txBody>
      </p:sp>
      <p:sp>
        <p:nvSpPr>
          <p:cNvPr id="20626" name="Line 155"/>
          <p:cNvSpPr>
            <a:spLocks noChangeShapeType="1"/>
          </p:cNvSpPr>
          <p:nvPr/>
        </p:nvSpPr>
        <p:spPr bwMode="auto">
          <a:xfrm flipH="1" flipV="1">
            <a:off x="8148638" y="3640138"/>
            <a:ext cx="33337" cy="22225"/>
          </a:xfrm>
          <a:prstGeom prst="line">
            <a:avLst/>
          </a:prstGeom>
          <a:noFill/>
          <a:ln w="12700">
            <a:solidFill>
              <a:srgbClr val="FF0000"/>
            </a:solidFill>
            <a:round/>
            <a:headEnd/>
            <a:tailEnd/>
          </a:ln>
        </p:spPr>
        <p:txBody>
          <a:bodyPr wrap="none" anchor="ctr"/>
          <a:lstStyle/>
          <a:p>
            <a:endParaRPr lang="en-US"/>
          </a:p>
        </p:txBody>
      </p:sp>
      <p:sp>
        <p:nvSpPr>
          <p:cNvPr id="20627" name="Line 156"/>
          <p:cNvSpPr>
            <a:spLocks noChangeShapeType="1"/>
          </p:cNvSpPr>
          <p:nvPr/>
        </p:nvSpPr>
        <p:spPr bwMode="auto">
          <a:xfrm flipH="1">
            <a:off x="8126413" y="3652838"/>
            <a:ext cx="34925" cy="7937"/>
          </a:xfrm>
          <a:prstGeom prst="line">
            <a:avLst/>
          </a:prstGeom>
          <a:noFill/>
          <a:ln w="12700">
            <a:solidFill>
              <a:srgbClr val="FF0000"/>
            </a:solidFill>
            <a:round/>
            <a:headEnd/>
            <a:tailEnd/>
          </a:ln>
        </p:spPr>
        <p:txBody>
          <a:bodyPr wrap="none" anchor="ctr"/>
          <a:lstStyle/>
          <a:p>
            <a:endParaRPr lang="en-US"/>
          </a:p>
        </p:txBody>
      </p:sp>
      <p:sp>
        <p:nvSpPr>
          <p:cNvPr id="20628" name="Line 157"/>
          <p:cNvSpPr>
            <a:spLocks noChangeShapeType="1"/>
          </p:cNvSpPr>
          <p:nvPr/>
        </p:nvSpPr>
        <p:spPr bwMode="auto">
          <a:xfrm flipH="1">
            <a:off x="8105775" y="3668713"/>
            <a:ext cx="33338" cy="0"/>
          </a:xfrm>
          <a:prstGeom prst="line">
            <a:avLst/>
          </a:prstGeom>
          <a:noFill/>
          <a:ln w="12700">
            <a:solidFill>
              <a:srgbClr val="FF0000"/>
            </a:solidFill>
            <a:round/>
            <a:headEnd/>
            <a:tailEnd/>
          </a:ln>
        </p:spPr>
        <p:txBody>
          <a:bodyPr wrap="none" anchor="ctr"/>
          <a:lstStyle/>
          <a:p>
            <a:endParaRPr lang="en-US"/>
          </a:p>
        </p:txBody>
      </p:sp>
      <p:sp>
        <p:nvSpPr>
          <p:cNvPr id="20629" name="Line 158"/>
          <p:cNvSpPr>
            <a:spLocks noChangeShapeType="1"/>
          </p:cNvSpPr>
          <p:nvPr/>
        </p:nvSpPr>
        <p:spPr bwMode="auto">
          <a:xfrm flipH="1" flipV="1">
            <a:off x="8085138" y="3652838"/>
            <a:ext cx="33337" cy="20637"/>
          </a:xfrm>
          <a:prstGeom prst="line">
            <a:avLst/>
          </a:prstGeom>
          <a:noFill/>
          <a:ln w="12700">
            <a:solidFill>
              <a:srgbClr val="FF0000"/>
            </a:solidFill>
            <a:round/>
            <a:headEnd/>
            <a:tailEnd/>
          </a:ln>
        </p:spPr>
        <p:txBody>
          <a:bodyPr wrap="none" anchor="ctr"/>
          <a:lstStyle/>
          <a:p>
            <a:endParaRPr lang="en-US"/>
          </a:p>
        </p:txBody>
      </p:sp>
      <p:sp>
        <p:nvSpPr>
          <p:cNvPr id="20630" name="Line 159"/>
          <p:cNvSpPr>
            <a:spLocks noChangeShapeType="1"/>
          </p:cNvSpPr>
          <p:nvPr/>
        </p:nvSpPr>
        <p:spPr bwMode="auto">
          <a:xfrm flipH="1" flipV="1">
            <a:off x="8062913" y="3641725"/>
            <a:ext cx="34925" cy="23813"/>
          </a:xfrm>
          <a:prstGeom prst="line">
            <a:avLst/>
          </a:prstGeom>
          <a:noFill/>
          <a:ln w="12700">
            <a:solidFill>
              <a:srgbClr val="FF0000"/>
            </a:solidFill>
            <a:round/>
            <a:headEnd/>
            <a:tailEnd/>
          </a:ln>
        </p:spPr>
        <p:txBody>
          <a:bodyPr wrap="none" anchor="ctr"/>
          <a:lstStyle/>
          <a:p>
            <a:endParaRPr lang="en-US"/>
          </a:p>
        </p:txBody>
      </p:sp>
      <p:sp>
        <p:nvSpPr>
          <p:cNvPr id="20631" name="Line 160"/>
          <p:cNvSpPr>
            <a:spLocks noChangeShapeType="1"/>
          </p:cNvSpPr>
          <p:nvPr/>
        </p:nvSpPr>
        <p:spPr bwMode="auto">
          <a:xfrm flipH="1">
            <a:off x="8040688" y="3648075"/>
            <a:ext cx="34925" cy="11113"/>
          </a:xfrm>
          <a:prstGeom prst="line">
            <a:avLst/>
          </a:prstGeom>
          <a:noFill/>
          <a:ln w="12700">
            <a:solidFill>
              <a:srgbClr val="FF0000"/>
            </a:solidFill>
            <a:round/>
            <a:headEnd/>
            <a:tailEnd/>
          </a:ln>
        </p:spPr>
        <p:txBody>
          <a:bodyPr wrap="none" anchor="ctr"/>
          <a:lstStyle/>
          <a:p>
            <a:endParaRPr lang="en-US"/>
          </a:p>
        </p:txBody>
      </p:sp>
      <p:sp>
        <p:nvSpPr>
          <p:cNvPr id="20632" name="Line 161"/>
          <p:cNvSpPr>
            <a:spLocks noChangeShapeType="1"/>
          </p:cNvSpPr>
          <p:nvPr/>
        </p:nvSpPr>
        <p:spPr bwMode="auto">
          <a:xfrm flipH="1" flipV="1">
            <a:off x="8018463" y="3649663"/>
            <a:ext cx="34925" cy="15875"/>
          </a:xfrm>
          <a:prstGeom prst="line">
            <a:avLst/>
          </a:prstGeom>
          <a:noFill/>
          <a:ln w="12700">
            <a:solidFill>
              <a:srgbClr val="FF0000"/>
            </a:solidFill>
            <a:round/>
            <a:headEnd/>
            <a:tailEnd/>
          </a:ln>
        </p:spPr>
        <p:txBody>
          <a:bodyPr wrap="none" anchor="ctr"/>
          <a:lstStyle/>
          <a:p>
            <a:endParaRPr lang="en-US"/>
          </a:p>
        </p:txBody>
      </p:sp>
      <p:sp>
        <p:nvSpPr>
          <p:cNvPr id="20633" name="Line 162"/>
          <p:cNvSpPr>
            <a:spLocks noChangeShapeType="1"/>
          </p:cNvSpPr>
          <p:nvPr/>
        </p:nvSpPr>
        <p:spPr bwMode="auto">
          <a:xfrm flipH="1">
            <a:off x="7999413" y="3656013"/>
            <a:ext cx="31750" cy="3175"/>
          </a:xfrm>
          <a:prstGeom prst="line">
            <a:avLst/>
          </a:prstGeom>
          <a:noFill/>
          <a:ln w="12700">
            <a:solidFill>
              <a:srgbClr val="FF0000"/>
            </a:solidFill>
            <a:round/>
            <a:headEnd/>
            <a:tailEnd/>
          </a:ln>
        </p:spPr>
        <p:txBody>
          <a:bodyPr wrap="none" anchor="ctr"/>
          <a:lstStyle/>
          <a:p>
            <a:endParaRPr lang="en-US"/>
          </a:p>
        </p:txBody>
      </p:sp>
      <p:sp>
        <p:nvSpPr>
          <p:cNvPr id="20634" name="Line 163"/>
          <p:cNvSpPr>
            <a:spLocks noChangeShapeType="1"/>
          </p:cNvSpPr>
          <p:nvPr/>
        </p:nvSpPr>
        <p:spPr bwMode="auto">
          <a:xfrm flipH="1">
            <a:off x="7977188" y="3659188"/>
            <a:ext cx="34925" cy="4762"/>
          </a:xfrm>
          <a:prstGeom prst="line">
            <a:avLst/>
          </a:prstGeom>
          <a:noFill/>
          <a:ln w="12700">
            <a:solidFill>
              <a:srgbClr val="FF0000"/>
            </a:solidFill>
            <a:round/>
            <a:headEnd/>
            <a:tailEnd/>
          </a:ln>
        </p:spPr>
        <p:txBody>
          <a:bodyPr wrap="none" anchor="ctr"/>
          <a:lstStyle/>
          <a:p>
            <a:endParaRPr lang="en-US"/>
          </a:p>
        </p:txBody>
      </p:sp>
      <p:sp>
        <p:nvSpPr>
          <p:cNvPr id="20635" name="Line 164"/>
          <p:cNvSpPr>
            <a:spLocks noChangeShapeType="1"/>
          </p:cNvSpPr>
          <p:nvPr/>
        </p:nvSpPr>
        <p:spPr bwMode="auto">
          <a:xfrm flipH="1" flipV="1">
            <a:off x="7954963" y="3656013"/>
            <a:ext cx="34925" cy="14287"/>
          </a:xfrm>
          <a:prstGeom prst="line">
            <a:avLst/>
          </a:prstGeom>
          <a:noFill/>
          <a:ln w="12700">
            <a:solidFill>
              <a:srgbClr val="FF0000"/>
            </a:solidFill>
            <a:round/>
            <a:headEnd/>
            <a:tailEnd/>
          </a:ln>
        </p:spPr>
        <p:txBody>
          <a:bodyPr wrap="none" anchor="ctr"/>
          <a:lstStyle/>
          <a:p>
            <a:endParaRPr lang="en-US"/>
          </a:p>
        </p:txBody>
      </p:sp>
      <p:sp>
        <p:nvSpPr>
          <p:cNvPr id="20636" name="Line 165"/>
          <p:cNvSpPr>
            <a:spLocks noChangeShapeType="1"/>
          </p:cNvSpPr>
          <p:nvPr/>
        </p:nvSpPr>
        <p:spPr bwMode="auto">
          <a:xfrm flipH="1" flipV="1">
            <a:off x="7931150" y="3643313"/>
            <a:ext cx="36513" cy="25400"/>
          </a:xfrm>
          <a:prstGeom prst="line">
            <a:avLst/>
          </a:prstGeom>
          <a:noFill/>
          <a:ln w="12700">
            <a:solidFill>
              <a:srgbClr val="FF0000"/>
            </a:solidFill>
            <a:round/>
            <a:headEnd/>
            <a:tailEnd/>
          </a:ln>
        </p:spPr>
        <p:txBody>
          <a:bodyPr wrap="none" anchor="ctr"/>
          <a:lstStyle/>
          <a:p>
            <a:endParaRPr lang="en-US"/>
          </a:p>
        </p:txBody>
      </p:sp>
      <p:sp>
        <p:nvSpPr>
          <p:cNvPr id="20637" name="Line 166"/>
          <p:cNvSpPr>
            <a:spLocks noChangeShapeType="1"/>
          </p:cNvSpPr>
          <p:nvPr/>
        </p:nvSpPr>
        <p:spPr bwMode="auto">
          <a:xfrm flipH="1">
            <a:off x="7912100" y="3649663"/>
            <a:ext cx="31750" cy="6350"/>
          </a:xfrm>
          <a:prstGeom prst="line">
            <a:avLst/>
          </a:prstGeom>
          <a:noFill/>
          <a:ln w="12700">
            <a:solidFill>
              <a:srgbClr val="FF0000"/>
            </a:solidFill>
            <a:round/>
            <a:headEnd/>
            <a:tailEnd/>
          </a:ln>
        </p:spPr>
        <p:txBody>
          <a:bodyPr wrap="none" anchor="ctr"/>
          <a:lstStyle/>
          <a:p>
            <a:endParaRPr lang="en-US"/>
          </a:p>
        </p:txBody>
      </p:sp>
      <p:sp>
        <p:nvSpPr>
          <p:cNvPr id="20638" name="Line 167"/>
          <p:cNvSpPr>
            <a:spLocks noChangeShapeType="1"/>
          </p:cNvSpPr>
          <p:nvPr/>
        </p:nvSpPr>
        <p:spPr bwMode="auto">
          <a:xfrm flipH="1">
            <a:off x="7889875" y="3656013"/>
            <a:ext cx="34925" cy="0"/>
          </a:xfrm>
          <a:prstGeom prst="line">
            <a:avLst/>
          </a:prstGeom>
          <a:noFill/>
          <a:ln w="12700">
            <a:solidFill>
              <a:srgbClr val="FF0000"/>
            </a:solidFill>
            <a:round/>
            <a:headEnd/>
            <a:tailEnd/>
          </a:ln>
        </p:spPr>
        <p:txBody>
          <a:bodyPr wrap="none" anchor="ctr"/>
          <a:lstStyle/>
          <a:p>
            <a:endParaRPr lang="en-US"/>
          </a:p>
        </p:txBody>
      </p:sp>
      <p:sp>
        <p:nvSpPr>
          <p:cNvPr id="20639" name="Line 168"/>
          <p:cNvSpPr>
            <a:spLocks noChangeShapeType="1"/>
          </p:cNvSpPr>
          <p:nvPr/>
        </p:nvSpPr>
        <p:spPr bwMode="auto">
          <a:xfrm flipH="1">
            <a:off x="7867650" y="3656013"/>
            <a:ext cx="34925" cy="6350"/>
          </a:xfrm>
          <a:prstGeom prst="line">
            <a:avLst/>
          </a:prstGeom>
          <a:noFill/>
          <a:ln w="12700">
            <a:solidFill>
              <a:srgbClr val="FF0000"/>
            </a:solidFill>
            <a:round/>
            <a:headEnd/>
            <a:tailEnd/>
          </a:ln>
        </p:spPr>
        <p:txBody>
          <a:bodyPr wrap="none" anchor="ctr"/>
          <a:lstStyle/>
          <a:p>
            <a:endParaRPr lang="en-US"/>
          </a:p>
        </p:txBody>
      </p:sp>
      <p:sp>
        <p:nvSpPr>
          <p:cNvPr id="20640" name="Line 169"/>
          <p:cNvSpPr>
            <a:spLocks noChangeShapeType="1"/>
          </p:cNvSpPr>
          <p:nvPr/>
        </p:nvSpPr>
        <p:spPr bwMode="auto">
          <a:xfrm flipH="1" flipV="1">
            <a:off x="7847013" y="3643313"/>
            <a:ext cx="33337" cy="25400"/>
          </a:xfrm>
          <a:prstGeom prst="line">
            <a:avLst/>
          </a:prstGeom>
          <a:noFill/>
          <a:ln w="12700">
            <a:solidFill>
              <a:srgbClr val="FF0000"/>
            </a:solidFill>
            <a:round/>
            <a:headEnd/>
            <a:tailEnd/>
          </a:ln>
        </p:spPr>
        <p:txBody>
          <a:bodyPr wrap="none" anchor="ctr"/>
          <a:lstStyle/>
          <a:p>
            <a:endParaRPr lang="en-US"/>
          </a:p>
        </p:txBody>
      </p:sp>
      <p:sp>
        <p:nvSpPr>
          <p:cNvPr id="20641" name="Line 170"/>
          <p:cNvSpPr>
            <a:spLocks noChangeShapeType="1"/>
          </p:cNvSpPr>
          <p:nvPr/>
        </p:nvSpPr>
        <p:spPr bwMode="auto">
          <a:xfrm flipH="1">
            <a:off x="7824788" y="3649663"/>
            <a:ext cx="34925" cy="4762"/>
          </a:xfrm>
          <a:prstGeom prst="line">
            <a:avLst/>
          </a:prstGeom>
          <a:noFill/>
          <a:ln w="12700">
            <a:solidFill>
              <a:srgbClr val="FF0000"/>
            </a:solidFill>
            <a:round/>
            <a:headEnd/>
            <a:tailEnd/>
          </a:ln>
        </p:spPr>
        <p:txBody>
          <a:bodyPr wrap="none" anchor="ctr"/>
          <a:lstStyle/>
          <a:p>
            <a:endParaRPr lang="en-US"/>
          </a:p>
        </p:txBody>
      </p:sp>
      <p:sp>
        <p:nvSpPr>
          <p:cNvPr id="20642" name="Line 171"/>
          <p:cNvSpPr>
            <a:spLocks noChangeShapeType="1"/>
          </p:cNvSpPr>
          <p:nvPr/>
        </p:nvSpPr>
        <p:spPr bwMode="auto">
          <a:xfrm flipH="1" flipV="1">
            <a:off x="7804150" y="3635375"/>
            <a:ext cx="33338" cy="25400"/>
          </a:xfrm>
          <a:prstGeom prst="line">
            <a:avLst/>
          </a:prstGeom>
          <a:noFill/>
          <a:ln w="12700">
            <a:solidFill>
              <a:srgbClr val="FF0000"/>
            </a:solidFill>
            <a:round/>
            <a:headEnd/>
            <a:tailEnd/>
          </a:ln>
        </p:spPr>
        <p:txBody>
          <a:bodyPr wrap="none" anchor="ctr"/>
          <a:lstStyle/>
          <a:p>
            <a:endParaRPr lang="en-US"/>
          </a:p>
        </p:txBody>
      </p:sp>
      <p:sp>
        <p:nvSpPr>
          <p:cNvPr id="20643" name="Line 172"/>
          <p:cNvSpPr>
            <a:spLocks noChangeShapeType="1"/>
          </p:cNvSpPr>
          <p:nvPr/>
        </p:nvSpPr>
        <p:spPr bwMode="auto">
          <a:xfrm flipH="1">
            <a:off x="7783513" y="3648075"/>
            <a:ext cx="33337" cy="1588"/>
          </a:xfrm>
          <a:prstGeom prst="line">
            <a:avLst/>
          </a:prstGeom>
          <a:noFill/>
          <a:ln w="12700">
            <a:solidFill>
              <a:srgbClr val="FF0000"/>
            </a:solidFill>
            <a:round/>
            <a:headEnd/>
            <a:tailEnd/>
          </a:ln>
        </p:spPr>
        <p:txBody>
          <a:bodyPr wrap="none" anchor="ctr"/>
          <a:lstStyle/>
          <a:p>
            <a:endParaRPr lang="en-US"/>
          </a:p>
        </p:txBody>
      </p:sp>
      <p:sp>
        <p:nvSpPr>
          <p:cNvPr id="20644" name="Line 173"/>
          <p:cNvSpPr>
            <a:spLocks noChangeShapeType="1"/>
          </p:cNvSpPr>
          <p:nvPr/>
        </p:nvSpPr>
        <p:spPr bwMode="auto">
          <a:xfrm flipH="1" flipV="1">
            <a:off x="7761288" y="3643313"/>
            <a:ext cx="34925" cy="19050"/>
          </a:xfrm>
          <a:prstGeom prst="line">
            <a:avLst/>
          </a:prstGeom>
          <a:noFill/>
          <a:ln w="12700">
            <a:solidFill>
              <a:srgbClr val="FF0000"/>
            </a:solidFill>
            <a:round/>
            <a:headEnd/>
            <a:tailEnd/>
          </a:ln>
        </p:spPr>
        <p:txBody>
          <a:bodyPr wrap="none" anchor="ctr"/>
          <a:lstStyle/>
          <a:p>
            <a:endParaRPr lang="en-US"/>
          </a:p>
        </p:txBody>
      </p:sp>
      <p:sp>
        <p:nvSpPr>
          <p:cNvPr id="20645" name="Line 174"/>
          <p:cNvSpPr>
            <a:spLocks noChangeShapeType="1"/>
          </p:cNvSpPr>
          <p:nvPr/>
        </p:nvSpPr>
        <p:spPr bwMode="auto">
          <a:xfrm flipH="1" flipV="1">
            <a:off x="7739063" y="3640138"/>
            <a:ext cx="34925" cy="15875"/>
          </a:xfrm>
          <a:prstGeom prst="line">
            <a:avLst/>
          </a:prstGeom>
          <a:noFill/>
          <a:ln w="12700">
            <a:solidFill>
              <a:srgbClr val="FF0000"/>
            </a:solidFill>
            <a:round/>
            <a:headEnd/>
            <a:tailEnd/>
          </a:ln>
        </p:spPr>
        <p:txBody>
          <a:bodyPr wrap="none" anchor="ctr"/>
          <a:lstStyle/>
          <a:p>
            <a:endParaRPr lang="en-US"/>
          </a:p>
        </p:txBody>
      </p:sp>
      <p:sp>
        <p:nvSpPr>
          <p:cNvPr id="20646" name="Line 175"/>
          <p:cNvSpPr>
            <a:spLocks noChangeShapeType="1"/>
          </p:cNvSpPr>
          <p:nvPr/>
        </p:nvSpPr>
        <p:spPr bwMode="auto">
          <a:xfrm flipH="1" flipV="1">
            <a:off x="7716838" y="3632200"/>
            <a:ext cx="34925" cy="20638"/>
          </a:xfrm>
          <a:prstGeom prst="line">
            <a:avLst/>
          </a:prstGeom>
          <a:noFill/>
          <a:ln w="12700">
            <a:solidFill>
              <a:srgbClr val="FF0000"/>
            </a:solidFill>
            <a:round/>
            <a:headEnd/>
            <a:tailEnd/>
          </a:ln>
        </p:spPr>
        <p:txBody>
          <a:bodyPr wrap="none" anchor="ctr"/>
          <a:lstStyle/>
          <a:p>
            <a:endParaRPr lang="en-US"/>
          </a:p>
        </p:txBody>
      </p:sp>
      <p:sp>
        <p:nvSpPr>
          <p:cNvPr id="20647" name="Line 176"/>
          <p:cNvSpPr>
            <a:spLocks noChangeShapeType="1"/>
          </p:cNvSpPr>
          <p:nvPr/>
        </p:nvSpPr>
        <p:spPr bwMode="auto">
          <a:xfrm flipH="1">
            <a:off x="7510463" y="3638550"/>
            <a:ext cx="219075" cy="7938"/>
          </a:xfrm>
          <a:prstGeom prst="line">
            <a:avLst/>
          </a:prstGeom>
          <a:noFill/>
          <a:ln w="12700">
            <a:solidFill>
              <a:srgbClr val="FF0000"/>
            </a:solidFill>
            <a:round/>
            <a:headEnd/>
            <a:tailEnd/>
          </a:ln>
        </p:spPr>
        <p:txBody>
          <a:bodyPr wrap="none" anchor="ctr"/>
          <a:lstStyle/>
          <a:p>
            <a:endParaRPr lang="en-US"/>
          </a:p>
        </p:txBody>
      </p:sp>
      <p:sp>
        <p:nvSpPr>
          <p:cNvPr id="20648" name="Line 177"/>
          <p:cNvSpPr>
            <a:spLocks noChangeShapeType="1"/>
          </p:cNvSpPr>
          <p:nvPr/>
        </p:nvSpPr>
        <p:spPr bwMode="auto">
          <a:xfrm flipH="1">
            <a:off x="7454900" y="3646488"/>
            <a:ext cx="68263" cy="3175"/>
          </a:xfrm>
          <a:prstGeom prst="line">
            <a:avLst/>
          </a:prstGeom>
          <a:noFill/>
          <a:ln w="12700">
            <a:solidFill>
              <a:srgbClr val="FF0000"/>
            </a:solidFill>
            <a:round/>
            <a:headEnd/>
            <a:tailEnd/>
          </a:ln>
        </p:spPr>
        <p:txBody>
          <a:bodyPr wrap="none" anchor="ctr"/>
          <a:lstStyle/>
          <a:p>
            <a:endParaRPr lang="en-US"/>
          </a:p>
        </p:txBody>
      </p:sp>
      <p:sp>
        <p:nvSpPr>
          <p:cNvPr id="20649" name="Line 178"/>
          <p:cNvSpPr>
            <a:spLocks noChangeShapeType="1"/>
          </p:cNvSpPr>
          <p:nvPr/>
        </p:nvSpPr>
        <p:spPr bwMode="auto">
          <a:xfrm flipH="1">
            <a:off x="7399338" y="3649663"/>
            <a:ext cx="68262" cy="6350"/>
          </a:xfrm>
          <a:prstGeom prst="line">
            <a:avLst/>
          </a:prstGeom>
          <a:noFill/>
          <a:ln w="12700">
            <a:solidFill>
              <a:srgbClr val="FF0000"/>
            </a:solidFill>
            <a:round/>
            <a:headEnd/>
            <a:tailEnd/>
          </a:ln>
        </p:spPr>
        <p:txBody>
          <a:bodyPr wrap="none" anchor="ctr"/>
          <a:lstStyle/>
          <a:p>
            <a:endParaRPr lang="en-US"/>
          </a:p>
        </p:txBody>
      </p:sp>
      <p:sp>
        <p:nvSpPr>
          <p:cNvPr id="20650" name="Line 179"/>
          <p:cNvSpPr>
            <a:spLocks noChangeShapeType="1"/>
          </p:cNvSpPr>
          <p:nvPr/>
        </p:nvSpPr>
        <p:spPr bwMode="auto">
          <a:xfrm flipH="1" flipV="1">
            <a:off x="7348538" y="3635375"/>
            <a:ext cx="63500" cy="26988"/>
          </a:xfrm>
          <a:prstGeom prst="line">
            <a:avLst/>
          </a:prstGeom>
          <a:noFill/>
          <a:ln w="12700">
            <a:solidFill>
              <a:srgbClr val="FF0000"/>
            </a:solidFill>
            <a:round/>
            <a:headEnd/>
            <a:tailEnd/>
          </a:ln>
        </p:spPr>
        <p:txBody>
          <a:bodyPr wrap="none" anchor="ctr"/>
          <a:lstStyle/>
          <a:p>
            <a:endParaRPr lang="en-US"/>
          </a:p>
        </p:txBody>
      </p:sp>
      <p:sp>
        <p:nvSpPr>
          <p:cNvPr id="20651" name="Line 180"/>
          <p:cNvSpPr>
            <a:spLocks noChangeShapeType="1"/>
          </p:cNvSpPr>
          <p:nvPr/>
        </p:nvSpPr>
        <p:spPr bwMode="auto">
          <a:xfrm flipH="1" flipV="1">
            <a:off x="7294563" y="3632200"/>
            <a:ext cx="66675" cy="15875"/>
          </a:xfrm>
          <a:prstGeom prst="line">
            <a:avLst/>
          </a:prstGeom>
          <a:noFill/>
          <a:ln w="12700">
            <a:solidFill>
              <a:srgbClr val="FF0000"/>
            </a:solidFill>
            <a:round/>
            <a:headEnd/>
            <a:tailEnd/>
          </a:ln>
        </p:spPr>
        <p:txBody>
          <a:bodyPr wrap="none" anchor="ctr"/>
          <a:lstStyle/>
          <a:p>
            <a:endParaRPr lang="en-US"/>
          </a:p>
        </p:txBody>
      </p:sp>
      <p:sp>
        <p:nvSpPr>
          <p:cNvPr id="20652" name="Line 181"/>
          <p:cNvSpPr>
            <a:spLocks noChangeShapeType="1"/>
          </p:cNvSpPr>
          <p:nvPr/>
        </p:nvSpPr>
        <p:spPr bwMode="auto">
          <a:xfrm flipH="1" flipV="1">
            <a:off x="9537700" y="2751138"/>
            <a:ext cx="36513" cy="65087"/>
          </a:xfrm>
          <a:prstGeom prst="line">
            <a:avLst/>
          </a:prstGeom>
          <a:noFill/>
          <a:ln w="12700">
            <a:solidFill>
              <a:srgbClr val="007F00"/>
            </a:solidFill>
            <a:round/>
            <a:headEnd/>
            <a:tailEnd/>
          </a:ln>
        </p:spPr>
        <p:txBody>
          <a:bodyPr wrap="none" anchor="ctr"/>
          <a:lstStyle/>
          <a:p>
            <a:endParaRPr lang="en-US"/>
          </a:p>
        </p:txBody>
      </p:sp>
      <p:sp>
        <p:nvSpPr>
          <p:cNvPr id="20653" name="Line 182"/>
          <p:cNvSpPr>
            <a:spLocks noChangeShapeType="1"/>
          </p:cNvSpPr>
          <p:nvPr/>
        </p:nvSpPr>
        <p:spPr bwMode="auto">
          <a:xfrm flipH="1">
            <a:off x="9515475" y="2763838"/>
            <a:ext cx="36513" cy="6350"/>
          </a:xfrm>
          <a:prstGeom prst="line">
            <a:avLst/>
          </a:prstGeom>
          <a:noFill/>
          <a:ln w="12700">
            <a:solidFill>
              <a:srgbClr val="007F00"/>
            </a:solidFill>
            <a:round/>
            <a:headEnd/>
            <a:tailEnd/>
          </a:ln>
        </p:spPr>
        <p:txBody>
          <a:bodyPr wrap="none" anchor="ctr"/>
          <a:lstStyle/>
          <a:p>
            <a:endParaRPr lang="en-US"/>
          </a:p>
        </p:txBody>
      </p:sp>
      <p:sp>
        <p:nvSpPr>
          <p:cNvPr id="20654" name="Line 183"/>
          <p:cNvSpPr>
            <a:spLocks noChangeShapeType="1"/>
          </p:cNvSpPr>
          <p:nvPr/>
        </p:nvSpPr>
        <p:spPr bwMode="auto">
          <a:xfrm flipH="1">
            <a:off x="9494838" y="2776538"/>
            <a:ext cx="33337" cy="1587"/>
          </a:xfrm>
          <a:prstGeom prst="line">
            <a:avLst/>
          </a:prstGeom>
          <a:noFill/>
          <a:ln w="12700">
            <a:solidFill>
              <a:srgbClr val="007F00"/>
            </a:solidFill>
            <a:round/>
            <a:headEnd/>
            <a:tailEnd/>
          </a:ln>
        </p:spPr>
        <p:txBody>
          <a:bodyPr wrap="none" anchor="ctr"/>
          <a:lstStyle/>
          <a:p>
            <a:endParaRPr lang="en-US"/>
          </a:p>
        </p:txBody>
      </p:sp>
      <p:sp>
        <p:nvSpPr>
          <p:cNvPr id="20655" name="Line 184"/>
          <p:cNvSpPr>
            <a:spLocks noChangeShapeType="1"/>
          </p:cNvSpPr>
          <p:nvPr/>
        </p:nvSpPr>
        <p:spPr bwMode="auto">
          <a:xfrm flipH="1" flipV="1">
            <a:off x="9471025" y="2770188"/>
            <a:ext cx="34925" cy="14287"/>
          </a:xfrm>
          <a:prstGeom prst="line">
            <a:avLst/>
          </a:prstGeom>
          <a:noFill/>
          <a:ln w="12700">
            <a:solidFill>
              <a:srgbClr val="007F00"/>
            </a:solidFill>
            <a:round/>
            <a:headEnd/>
            <a:tailEnd/>
          </a:ln>
        </p:spPr>
        <p:txBody>
          <a:bodyPr wrap="none" anchor="ctr"/>
          <a:lstStyle/>
          <a:p>
            <a:endParaRPr lang="en-US"/>
          </a:p>
        </p:txBody>
      </p:sp>
      <p:sp>
        <p:nvSpPr>
          <p:cNvPr id="20656" name="Line 185"/>
          <p:cNvSpPr>
            <a:spLocks noChangeShapeType="1"/>
          </p:cNvSpPr>
          <p:nvPr/>
        </p:nvSpPr>
        <p:spPr bwMode="auto">
          <a:xfrm flipH="1" flipV="1">
            <a:off x="9451975" y="2755900"/>
            <a:ext cx="31750" cy="26988"/>
          </a:xfrm>
          <a:prstGeom prst="line">
            <a:avLst/>
          </a:prstGeom>
          <a:noFill/>
          <a:ln w="12700">
            <a:solidFill>
              <a:srgbClr val="007F00"/>
            </a:solidFill>
            <a:round/>
            <a:headEnd/>
            <a:tailEnd/>
          </a:ln>
        </p:spPr>
        <p:txBody>
          <a:bodyPr wrap="none" anchor="ctr"/>
          <a:lstStyle/>
          <a:p>
            <a:endParaRPr lang="en-US"/>
          </a:p>
        </p:txBody>
      </p:sp>
      <p:sp>
        <p:nvSpPr>
          <p:cNvPr id="20657" name="Line 186"/>
          <p:cNvSpPr>
            <a:spLocks noChangeShapeType="1"/>
          </p:cNvSpPr>
          <p:nvPr/>
        </p:nvSpPr>
        <p:spPr bwMode="auto">
          <a:xfrm flipH="1">
            <a:off x="9429750" y="2768600"/>
            <a:ext cx="33338" cy="23813"/>
          </a:xfrm>
          <a:prstGeom prst="line">
            <a:avLst/>
          </a:prstGeom>
          <a:noFill/>
          <a:ln w="12700">
            <a:solidFill>
              <a:srgbClr val="007F00"/>
            </a:solidFill>
            <a:round/>
            <a:headEnd/>
            <a:tailEnd/>
          </a:ln>
        </p:spPr>
        <p:txBody>
          <a:bodyPr wrap="none" anchor="ctr"/>
          <a:lstStyle/>
          <a:p>
            <a:endParaRPr lang="en-US"/>
          </a:p>
        </p:txBody>
      </p:sp>
      <p:sp>
        <p:nvSpPr>
          <p:cNvPr id="20658" name="Line 187"/>
          <p:cNvSpPr>
            <a:spLocks noChangeShapeType="1"/>
          </p:cNvSpPr>
          <p:nvPr/>
        </p:nvSpPr>
        <p:spPr bwMode="auto">
          <a:xfrm flipH="1" flipV="1">
            <a:off x="9409113" y="2740025"/>
            <a:ext cx="33337" cy="65088"/>
          </a:xfrm>
          <a:prstGeom prst="line">
            <a:avLst/>
          </a:prstGeom>
          <a:noFill/>
          <a:ln w="12700">
            <a:solidFill>
              <a:srgbClr val="007F00"/>
            </a:solidFill>
            <a:round/>
            <a:headEnd/>
            <a:tailEnd/>
          </a:ln>
        </p:spPr>
        <p:txBody>
          <a:bodyPr wrap="none" anchor="ctr"/>
          <a:lstStyle/>
          <a:p>
            <a:endParaRPr lang="en-US"/>
          </a:p>
        </p:txBody>
      </p:sp>
      <p:sp>
        <p:nvSpPr>
          <p:cNvPr id="20659" name="Line 188"/>
          <p:cNvSpPr>
            <a:spLocks noChangeShapeType="1"/>
          </p:cNvSpPr>
          <p:nvPr/>
        </p:nvSpPr>
        <p:spPr bwMode="auto">
          <a:xfrm flipH="1">
            <a:off x="9386888" y="2752725"/>
            <a:ext cx="33337" cy="9525"/>
          </a:xfrm>
          <a:prstGeom prst="line">
            <a:avLst/>
          </a:prstGeom>
          <a:noFill/>
          <a:ln w="12700">
            <a:solidFill>
              <a:srgbClr val="007F00"/>
            </a:solidFill>
            <a:round/>
            <a:headEnd/>
            <a:tailEnd/>
          </a:ln>
        </p:spPr>
        <p:txBody>
          <a:bodyPr wrap="none" anchor="ctr"/>
          <a:lstStyle/>
          <a:p>
            <a:endParaRPr lang="en-US"/>
          </a:p>
        </p:txBody>
      </p:sp>
      <p:sp>
        <p:nvSpPr>
          <p:cNvPr id="20660" name="Line 189"/>
          <p:cNvSpPr>
            <a:spLocks noChangeShapeType="1"/>
          </p:cNvSpPr>
          <p:nvPr/>
        </p:nvSpPr>
        <p:spPr bwMode="auto">
          <a:xfrm flipH="1" flipV="1">
            <a:off x="9363075" y="2759075"/>
            <a:ext cx="36513" cy="15875"/>
          </a:xfrm>
          <a:prstGeom prst="line">
            <a:avLst/>
          </a:prstGeom>
          <a:noFill/>
          <a:ln w="12700">
            <a:solidFill>
              <a:srgbClr val="007F00"/>
            </a:solidFill>
            <a:round/>
            <a:headEnd/>
            <a:tailEnd/>
          </a:ln>
        </p:spPr>
        <p:txBody>
          <a:bodyPr wrap="none" anchor="ctr"/>
          <a:lstStyle/>
          <a:p>
            <a:endParaRPr lang="en-US"/>
          </a:p>
        </p:txBody>
      </p:sp>
      <p:sp>
        <p:nvSpPr>
          <p:cNvPr id="20661" name="Line 190"/>
          <p:cNvSpPr>
            <a:spLocks noChangeShapeType="1"/>
          </p:cNvSpPr>
          <p:nvPr/>
        </p:nvSpPr>
        <p:spPr bwMode="auto">
          <a:xfrm flipH="1">
            <a:off x="9342438" y="2771775"/>
            <a:ext cx="33337" cy="0"/>
          </a:xfrm>
          <a:prstGeom prst="line">
            <a:avLst/>
          </a:prstGeom>
          <a:noFill/>
          <a:ln w="12700">
            <a:solidFill>
              <a:srgbClr val="007F00"/>
            </a:solidFill>
            <a:round/>
            <a:headEnd/>
            <a:tailEnd/>
          </a:ln>
        </p:spPr>
        <p:txBody>
          <a:bodyPr wrap="none" anchor="ctr"/>
          <a:lstStyle/>
          <a:p>
            <a:endParaRPr lang="en-US"/>
          </a:p>
        </p:txBody>
      </p:sp>
      <p:sp>
        <p:nvSpPr>
          <p:cNvPr id="20662" name="Line 191"/>
          <p:cNvSpPr>
            <a:spLocks noChangeShapeType="1"/>
          </p:cNvSpPr>
          <p:nvPr/>
        </p:nvSpPr>
        <p:spPr bwMode="auto">
          <a:xfrm flipH="1" flipV="1">
            <a:off x="9320213" y="2746375"/>
            <a:ext cx="34925" cy="38100"/>
          </a:xfrm>
          <a:prstGeom prst="line">
            <a:avLst/>
          </a:prstGeom>
          <a:noFill/>
          <a:ln w="12700">
            <a:solidFill>
              <a:srgbClr val="007F00"/>
            </a:solidFill>
            <a:round/>
            <a:headEnd/>
            <a:tailEnd/>
          </a:ln>
        </p:spPr>
        <p:txBody>
          <a:bodyPr wrap="none" anchor="ctr"/>
          <a:lstStyle/>
          <a:p>
            <a:endParaRPr lang="en-US"/>
          </a:p>
        </p:txBody>
      </p:sp>
      <p:sp>
        <p:nvSpPr>
          <p:cNvPr id="20663" name="Line 192"/>
          <p:cNvSpPr>
            <a:spLocks noChangeShapeType="1"/>
          </p:cNvSpPr>
          <p:nvPr/>
        </p:nvSpPr>
        <p:spPr bwMode="auto">
          <a:xfrm flipH="1">
            <a:off x="9299575" y="2759075"/>
            <a:ext cx="33338" cy="3175"/>
          </a:xfrm>
          <a:prstGeom prst="line">
            <a:avLst/>
          </a:prstGeom>
          <a:noFill/>
          <a:ln w="12700">
            <a:solidFill>
              <a:srgbClr val="007F00"/>
            </a:solidFill>
            <a:round/>
            <a:headEnd/>
            <a:tailEnd/>
          </a:ln>
        </p:spPr>
        <p:txBody>
          <a:bodyPr wrap="none" anchor="ctr"/>
          <a:lstStyle/>
          <a:p>
            <a:endParaRPr lang="en-US"/>
          </a:p>
        </p:txBody>
      </p:sp>
      <p:sp>
        <p:nvSpPr>
          <p:cNvPr id="20664" name="Line 193"/>
          <p:cNvSpPr>
            <a:spLocks noChangeShapeType="1"/>
          </p:cNvSpPr>
          <p:nvPr/>
        </p:nvSpPr>
        <p:spPr bwMode="auto">
          <a:xfrm flipH="1">
            <a:off x="9277350" y="2774950"/>
            <a:ext cx="34925" cy="9525"/>
          </a:xfrm>
          <a:prstGeom prst="line">
            <a:avLst/>
          </a:prstGeom>
          <a:noFill/>
          <a:ln w="12700">
            <a:solidFill>
              <a:srgbClr val="007F00"/>
            </a:solidFill>
            <a:round/>
            <a:headEnd/>
            <a:tailEnd/>
          </a:ln>
        </p:spPr>
        <p:txBody>
          <a:bodyPr wrap="none" anchor="ctr"/>
          <a:lstStyle/>
          <a:p>
            <a:endParaRPr lang="en-US"/>
          </a:p>
        </p:txBody>
      </p:sp>
      <p:sp>
        <p:nvSpPr>
          <p:cNvPr id="20665" name="Line 194"/>
          <p:cNvSpPr>
            <a:spLocks noChangeShapeType="1"/>
          </p:cNvSpPr>
          <p:nvPr/>
        </p:nvSpPr>
        <p:spPr bwMode="auto">
          <a:xfrm flipH="1" flipV="1">
            <a:off x="9255125" y="2763838"/>
            <a:ext cx="34925" cy="33337"/>
          </a:xfrm>
          <a:prstGeom prst="line">
            <a:avLst/>
          </a:prstGeom>
          <a:noFill/>
          <a:ln w="12700">
            <a:solidFill>
              <a:srgbClr val="007F00"/>
            </a:solidFill>
            <a:round/>
            <a:headEnd/>
            <a:tailEnd/>
          </a:ln>
        </p:spPr>
        <p:txBody>
          <a:bodyPr wrap="none" anchor="ctr"/>
          <a:lstStyle/>
          <a:p>
            <a:endParaRPr lang="en-US"/>
          </a:p>
        </p:txBody>
      </p:sp>
      <p:sp>
        <p:nvSpPr>
          <p:cNvPr id="20666" name="Line 195"/>
          <p:cNvSpPr>
            <a:spLocks noChangeShapeType="1"/>
          </p:cNvSpPr>
          <p:nvPr/>
        </p:nvSpPr>
        <p:spPr bwMode="auto">
          <a:xfrm flipH="1" flipV="1">
            <a:off x="9237663" y="2747963"/>
            <a:ext cx="30162" cy="28575"/>
          </a:xfrm>
          <a:prstGeom prst="line">
            <a:avLst/>
          </a:prstGeom>
          <a:noFill/>
          <a:ln w="12700">
            <a:solidFill>
              <a:srgbClr val="007F00"/>
            </a:solidFill>
            <a:round/>
            <a:headEnd/>
            <a:tailEnd/>
          </a:ln>
        </p:spPr>
        <p:txBody>
          <a:bodyPr wrap="none" anchor="ctr"/>
          <a:lstStyle/>
          <a:p>
            <a:endParaRPr lang="en-US"/>
          </a:p>
        </p:txBody>
      </p:sp>
      <p:sp>
        <p:nvSpPr>
          <p:cNvPr id="20667" name="Line 196"/>
          <p:cNvSpPr>
            <a:spLocks noChangeShapeType="1"/>
          </p:cNvSpPr>
          <p:nvPr/>
        </p:nvSpPr>
        <p:spPr bwMode="auto">
          <a:xfrm flipH="1">
            <a:off x="9213850" y="2754313"/>
            <a:ext cx="34925" cy="0"/>
          </a:xfrm>
          <a:prstGeom prst="line">
            <a:avLst/>
          </a:prstGeom>
          <a:noFill/>
          <a:ln w="12700">
            <a:solidFill>
              <a:srgbClr val="007F00"/>
            </a:solidFill>
            <a:round/>
            <a:headEnd/>
            <a:tailEnd/>
          </a:ln>
        </p:spPr>
        <p:txBody>
          <a:bodyPr wrap="none" anchor="ctr"/>
          <a:lstStyle/>
          <a:p>
            <a:endParaRPr lang="en-US"/>
          </a:p>
        </p:txBody>
      </p:sp>
      <p:sp>
        <p:nvSpPr>
          <p:cNvPr id="20668" name="Line 197"/>
          <p:cNvSpPr>
            <a:spLocks noChangeShapeType="1"/>
          </p:cNvSpPr>
          <p:nvPr/>
        </p:nvSpPr>
        <p:spPr bwMode="auto">
          <a:xfrm flipH="1">
            <a:off x="9191625" y="2754313"/>
            <a:ext cx="34925" cy="6350"/>
          </a:xfrm>
          <a:prstGeom prst="line">
            <a:avLst/>
          </a:prstGeom>
          <a:noFill/>
          <a:ln w="12700">
            <a:solidFill>
              <a:srgbClr val="007F00"/>
            </a:solidFill>
            <a:round/>
            <a:headEnd/>
            <a:tailEnd/>
          </a:ln>
        </p:spPr>
        <p:txBody>
          <a:bodyPr wrap="none" anchor="ctr"/>
          <a:lstStyle/>
          <a:p>
            <a:endParaRPr lang="en-US"/>
          </a:p>
        </p:txBody>
      </p:sp>
      <p:sp>
        <p:nvSpPr>
          <p:cNvPr id="20669" name="Line 198"/>
          <p:cNvSpPr>
            <a:spLocks noChangeShapeType="1"/>
          </p:cNvSpPr>
          <p:nvPr/>
        </p:nvSpPr>
        <p:spPr bwMode="auto">
          <a:xfrm flipH="1">
            <a:off x="9169400" y="2767013"/>
            <a:ext cx="34925" cy="1587"/>
          </a:xfrm>
          <a:prstGeom prst="line">
            <a:avLst/>
          </a:prstGeom>
          <a:noFill/>
          <a:ln w="12700">
            <a:solidFill>
              <a:srgbClr val="007F00"/>
            </a:solidFill>
            <a:round/>
            <a:headEnd/>
            <a:tailEnd/>
          </a:ln>
        </p:spPr>
        <p:txBody>
          <a:bodyPr wrap="none" anchor="ctr"/>
          <a:lstStyle/>
          <a:p>
            <a:endParaRPr lang="en-US"/>
          </a:p>
        </p:txBody>
      </p:sp>
      <p:sp>
        <p:nvSpPr>
          <p:cNvPr id="20670" name="Line 199"/>
          <p:cNvSpPr>
            <a:spLocks noChangeShapeType="1"/>
          </p:cNvSpPr>
          <p:nvPr/>
        </p:nvSpPr>
        <p:spPr bwMode="auto">
          <a:xfrm flipH="1">
            <a:off x="9148763" y="2781300"/>
            <a:ext cx="33337" cy="3175"/>
          </a:xfrm>
          <a:prstGeom prst="line">
            <a:avLst/>
          </a:prstGeom>
          <a:noFill/>
          <a:ln w="12700">
            <a:solidFill>
              <a:srgbClr val="007F00"/>
            </a:solidFill>
            <a:round/>
            <a:headEnd/>
            <a:tailEnd/>
          </a:ln>
        </p:spPr>
        <p:txBody>
          <a:bodyPr wrap="none" anchor="ctr"/>
          <a:lstStyle/>
          <a:p>
            <a:endParaRPr lang="en-US"/>
          </a:p>
        </p:txBody>
      </p:sp>
      <p:sp>
        <p:nvSpPr>
          <p:cNvPr id="20671" name="Line 200"/>
          <p:cNvSpPr>
            <a:spLocks noChangeShapeType="1"/>
          </p:cNvSpPr>
          <p:nvPr/>
        </p:nvSpPr>
        <p:spPr bwMode="auto">
          <a:xfrm flipH="1" flipV="1">
            <a:off x="9126538" y="2755900"/>
            <a:ext cx="34925" cy="41275"/>
          </a:xfrm>
          <a:prstGeom prst="line">
            <a:avLst/>
          </a:prstGeom>
          <a:noFill/>
          <a:ln w="12700">
            <a:solidFill>
              <a:srgbClr val="007F00"/>
            </a:solidFill>
            <a:round/>
            <a:headEnd/>
            <a:tailEnd/>
          </a:ln>
        </p:spPr>
        <p:txBody>
          <a:bodyPr wrap="none" anchor="ctr"/>
          <a:lstStyle/>
          <a:p>
            <a:endParaRPr lang="en-US"/>
          </a:p>
        </p:txBody>
      </p:sp>
      <p:sp>
        <p:nvSpPr>
          <p:cNvPr id="20672" name="Line 201"/>
          <p:cNvSpPr>
            <a:spLocks noChangeShapeType="1"/>
          </p:cNvSpPr>
          <p:nvPr/>
        </p:nvSpPr>
        <p:spPr bwMode="auto">
          <a:xfrm flipH="1" flipV="1">
            <a:off x="9104313" y="2703513"/>
            <a:ext cx="34925" cy="65087"/>
          </a:xfrm>
          <a:prstGeom prst="line">
            <a:avLst/>
          </a:prstGeom>
          <a:noFill/>
          <a:ln w="12700">
            <a:solidFill>
              <a:srgbClr val="007F00"/>
            </a:solidFill>
            <a:round/>
            <a:headEnd/>
            <a:tailEnd/>
          </a:ln>
        </p:spPr>
        <p:txBody>
          <a:bodyPr wrap="none" anchor="ctr"/>
          <a:lstStyle/>
          <a:p>
            <a:endParaRPr lang="en-US"/>
          </a:p>
        </p:txBody>
      </p:sp>
      <p:sp>
        <p:nvSpPr>
          <p:cNvPr id="20673" name="Line 202"/>
          <p:cNvSpPr>
            <a:spLocks noChangeShapeType="1"/>
          </p:cNvSpPr>
          <p:nvPr/>
        </p:nvSpPr>
        <p:spPr bwMode="auto">
          <a:xfrm flipH="1">
            <a:off x="9080500" y="2716213"/>
            <a:ext cx="36513" cy="3175"/>
          </a:xfrm>
          <a:prstGeom prst="line">
            <a:avLst/>
          </a:prstGeom>
          <a:noFill/>
          <a:ln w="12700">
            <a:solidFill>
              <a:srgbClr val="007F00"/>
            </a:solidFill>
            <a:round/>
            <a:headEnd/>
            <a:tailEnd/>
          </a:ln>
        </p:spPr>
        <p:txBody>
          <a:bodyPr wrap="none" anchor="ctr"/>
          <a:lstStyle/>
          <a:p>
            <a:endParaRPr lang="en-US"/>
          </a:p>
        </p:txBody>
      </p:sp>
      <p:sp>
        <p:nvSpPr>
          <p:cNvPr id="20674" name="Line 203"/>
          <p:cNvSpPr>
            <a:spLocks noChangeShapeType="1"/>
          </p:cNvSpPr>
          <p:nvPr/>
        </p:nvSpPr>
        <p:spPr bwMode="auto">
          <a:xfrm flipH="1">
            <a:off x="9061450" y="2732088"/>
            <a:ext cx="33338" cy="3175"/>
          </a:xfrm>
          <a:prstGeom prst="line">
            <a:avLst/>
          </a:prstGeom>
          <a:noFill/>
          <a:ln w="12700">
            <a:solidFill>
              <a:srgbClr val="007F00"/>
            </a:solidFill>
            <a:round/>
            <a:headEnd/>
            <a:tailEnd/>
          </a:ln>
        </p:spPr>
        <p:txBody>
          <a:bodyPr wrap="none" anchor="ctr"/>
          <a:lstStyle/>
          <a:p>
            <a:endParaRPr lang="en-US"/>
          </a:p>
        </p:txBody>
      </p:sp>
      <p:sp>
        <p:nvSpPr>
          <p:cNvPr id="20675" name="Line 204"/>
          <p:cNvSpPr>
            <a:spLocks noChangeShapeType="1"/>
          </p:cNvSpPr>
          <p:nvPr/>
        </p:nvSpPr>
        <p:spPr bwMode="auto">
          <a:xfrm flipH="1" flipV="1">
            <a:off x="9039225" y="2667000"/>
            <a:ext cx="34925" cy="80963"/>
          </a:xfrm>
          <a:prstGeom prst="line">
            <a:avLst/>
          </a:prstGeom>
          <a:noFill/>
          <a:ln w="12700">
            <a:solidFill>
              <a:srgbClr val="007F00"/>
            </a:solidFill>
            <a:round/>
            <a:headEnd/>
            <a:tailEnd/>
          </a:ln>
        </p:spPr>
        <p:txBody>
          <a:bodyPr wrap="none" anchor="ctr"/>
          <a:lstStyle/>
          <a:p>
            <a:endParaRPr lang="en-US"/>
          </a:p>
        </p:txBody>
      </p:sp>
      <p:sp>
        <p:nvSpPr>
          <p:cNvPr id="20676" name="Line 205"/>
          <p:cNvSpPr>
            <a:spLocks noChangeShapeType="1"/>
          </p:cNvSpPr>
          <p:nvPr/>
        </p:nvSpPr>
        <p:spPr bwMode="auto">
          <a:xfrm flipH="1" flipV="1">
            <a:off x="9017000" y="2644775"/>
            <a:ext cx="34925" cy="34925"/>
          </a:xfrm>
          <a:prstGeom prst="line">
            <a:avLst/>
          </a:prstGeom>
          <a:noFill/>
          <a:ln w="12700">
            <a:solidFill>
              <a:srgbClr val="007F00"/>
            </a:solidFill>
            <a:round/>
            <a:headEnd/>
            <a:tailEnd/>
          </a:ln>
        </p:spPr>
        <p:txBody>
          <a:bodyPr wrap="none" anchor="ctr"/>
          <a:lstStyle/>
          <a:p>
            <a:endParaRPr lang="en-US"/>
          </a:p>
        </p:txBody>
      </p:sp>
      <p:sp>
        <p:nvSpPr>
          <p:cNvPr id="20677" name="Line 206"/>
          <p:cNvSpPr>
            <a:spLocks noChangeShapeType="1"/>
          </p:cNvSpPr>
          <p:nvPr/>
        </p:nvSpPr>
        <p:spPr bwMode="auto">
          <a:xfrm flipH="1">
            <a:off x="8994775" y="2657475"/>
            <a:ext cx="34925" cy="0"/>
          </a:xfrm>
          <a:prstGeom prst="line">
            <a:avLst/>
          </a:prstGeom>
          <a:noFill/>
          <a:ln w="12700">
            <a:solidFill>
              <a:srgbClr val="007F00"/>
            </a:solidFill>
            <a:round/>
            <a:headEnd/>
            <a:tailEnd/>
          </a:ln>
        </p:spPr>
        <p:txBody>
          <a:bodyPr wrap="none" anchor="ctr"/>
          <a:lstStyle/>
          <a:p>
            <a:endParaRPr lang="en-US"/>
          </a:p>
        </p:txBody>
      </p:sp>
      <p:sp>
        <p:nvSpPr>
          <p:cNvPr id="20678" name="Line 207"/>
          <p:cNvSpPr>
            <a:spLocks noChangeShapeType="1"/>
          </p:cNvSpPr>
          <p:nvPr/>
        </p:nvSpPr>
        <p:spPr bwMode="auto">
          <a:xfrm flipH="1" flipV="1">
            <a:off x="8974138" y="2651125"/>
            <a:ext cx="34925" cy="19050"/>
          </a:xfrm>
          <a:prstGeom prst="line">
            <a:avLst/>
          </a:prstGeom>
          <a:noFill/>
          <a:ln w="12700">
            <a:solidFill>
              <a:srgbClr val="007F00"/>
            </a:solidFill>
            <a:round/>
            <a:headEnd/>
            <a:tailEnd/>
          </a:ln>
        </p:spPr>
        <p:txBody>
          <a:bodyPr wrap="none" anchor="ctr"/>
          <a:lstStyle/>
          <a:p>
            <a:endParaRPr lang="en-US"/>
          </a:p>
        </p:txBody>
      </p:sp>
      <p:sp>
        <p:nvSpPr>
          <p:cNvPr id="20679" name="Line 208"/>
          <p:cNvSpPr>
            <a:spLocks noChangeShapeType="1"/>
          </p:cNvSpPr>
          <p:nvPr/>
        </p:nvSpPr>
        <p:spPr bwMode="auto">
          <a:xfrm flipH="1" flipV="1">
            <a:off x="8951913" y="2592388"/>
            <a:ext cx="34925" cy="71437"/>
          </a:xfrm>
          <a:prstGeom prst="line">
            <a:avLst/>
          </a:prstGeom>
          <a:noFill/>
          <a:ln w="12700">
            <a:solidFill>
              <a:srgbClr val="007F00"/>
            </a:solidFill>
            <a:round/>
            <a:headEnd/>
            <a:tailEnd/>
          </a:ln>
        </p:spPr>
        <p:txBody>
          <a:bodyPr wrap="none" anchor="ctr"/>
          <a:lstStyle/>
          <a:p>
            <a:endParaRPr lang="en-US"/>
          </a:p>
        </p:txBody>
      </p:sp>
      <p:sp>
        <p:nvSpPr>
          <p:cNvPr id="20680" name="Line 209"/>
          <p:cNvSpPr>
            <a:spLocks noChangeShapeType="1"/>
          </p:cNvSpPr>
          <p:nvPr/>
        </p:nvSpPr>
        <p:spPr bwMode="auto">
          <a:xfrm flipH="1" flipV="1">
            <a:off x="8929688" y="2578100"/>
            <a:ext cx="36512" cy="26988"/>
          </a:xfrm>
          <a:prstGeom prst="line">
            <a:avLst/>
          </a:prstGeom>
          <a:noFill/>
          <a:ln w="12700">
            <a:solidFill>
              <a:srgbClr val="007F00"/>
            </a:solidFill>
            <a:round/>
            <a:headEnd/>
            <a:tailEnd/>
          </a:ln>
        </p:spPr>
        <p:txBody>
          <a:bodyPr wrap="none" anchor="ctr"/>
          <a:lstStyle/>
          <a:p>
            <a:endParaRPr lang="en-US"/>
          </a:p>
        </p:txBody>
      </p:sp>
      <p:sp>
        <p:nvSpPr>
          <p:cNvPr id="20681" name="Line 210"/>
          <p:cNvSpPr>
            <a:spLocks noChangeShapeType="1"/>
          </p:cNvSpPr>
          <p:nvPr/>
        </p:nvSpPr>
        <p:spPr bwMode="auto">
          <a:xfrm flipH="1" flipV="1">
            <a:off x="8909050" y="2528888"/>
            <a:ext cx="33338" cy="61912"/>
          </a:xfrm>
          <a:prstGeom prst="line">
            <a:avLst/>
          </a:prstGeom>
          <a:noFill/>
          <a:ln w="12700">
            <a:solidFill>
              <a:srgbClr val="007F00"/>
            </a:solidFill>
            <a:round/>
            <a:headEnd/>
            <a:tailEnd/>
          </a:ln>
        </p:spPr>
        <p:txBody>
          <a:bodyPr wrap="none" anchor="ctr"/>
          <a:lstStyle/>
          <a:p>
            <a:endParaRPr lang="en-US"/>
          </a:p>
        </p:txBody>
      </p:sp>
      <p:sp>
        <p:nvSpPr>
          <p:cNvPr id="20682" name="Line 211"/>
          <p:cNvSpPr>
            <a:spLocks noChangeShapeType="1"/>
          </p:cNvSpPr>
          <p:nvPr/>
        </p:nvSpPr>
        <p:spPr bwMode="auto">
          <a:xfrm flipH="1" flipV="1">
            <a:off x="8886825" y="2476500"/>
            <a:ext cx="33338" cy="65088"/>
          </a:xfrm>
          <a:prstGeom prst="line">
            <a:avLst/>
          </a:prstGeom>
          <a:noFill/>
          <a:ln w="12700">
            <a:solidFill>
              <a:srgbClr val="007F00"/>
            </a:solidFill>
            <a:round/>
            <a:headEnd/>
            <a:tailEnd/>
          </a:ln>
        </p:spPr>
        <p:txBody>
          <a:bodyPr wrap="none" anchor="ctr"/>
          <a:lstStyle/>
          <a:p>
            <a:endParaRPr lang="en-US"/>
          </a:p>
        </p:txBody>
      </p:sp>
      <p:sp>
        <p:nvSpPr>
          <p:cNvPr id="20683" name="Line 212"/>
          <p:cNvSpPr>
            <a:spLocks noChangeShapeType="1"/>
          </p:cNvSpPr>
          <p:nvPr/>
        </p:nvSpPr>
        <p:spPr bwMode="auto">
          <a:xfrm flipH="1" flipV="1">
            <a:off x="8866188" y="2417763"/>
            <a:ext cx="33337" cy="71437"/>
          </a:xfrm>
          <a:prstGeom prst="line">
            <a:avLst/>
          </a:prstGeom>
          <a:noFill/>
          <a:ln w="12700">
            <a:solidFill>
              <a:srgbClr val="007F00"/>
            </a:solidFill>
            <a:round/>
            <a:headEnd/>
            <a:tailEnd/>
          </a:ln>
        </p:spPr>
        <p:txBody>
          <a:bodyPr wrap="none" anchor="ctr"/>
          <a:lstStyle/>
          <a:p>
            <a:endParaRPr lang="en-US"/>
          </a:p>
        </p:txBody>
      </p:sp>
      <p:sp>
        <p:nvSpPr>
          <p:cNvPr id="20684" name="Line 213"/>
          <p:cNvSpPr>
            <a:spLocks noChangeShapeType="1"/>
          </p:cNvSpPr>
          <p:nvPr/>
        </p:nvSpPr>
        <p:spPr bwMode="auto">
          <a:xfrm flipH="1" flipV="1">
            <a:off x="8843963" y="2401888"/>
            <a:ext cx="36512" cy="28575"/>
          </a:xfrm>
          <a:prstGeom prst="line">
            <a:avLst/>
          </a:prstGeom>
          <a:noFill/>
          <a:ln w="12700">
            <a:solidFill>
              <a:srgbClr val="007F00"/>
            </a:solidFill>
            <a:round/>
            <a:headEnd/>
            <a:tailEnd/>
          </a:ln>
        </p:spPr>
        <p:txBody>
          <a:bodyPr wrap="none" anchor="ctr"/>
          <a:lstStyle/>
          <a:p>
            <a:endParaRPr lang="en-US"/>
          </a:p>
        </p:txBody>
      </p:sp>
      <p:sp>
        <p:nvSpPr>
          <p:cNvPr id="20685" name="Line 214"/>
          <p:cNvSpPr>
            <a:spLocks noChangeShapeType="1"/>
          </p:cNvSpPr>
          <p:nvPr/>
        </p:nvSpPr>
        <p:spPr bwMode="auto">
          <a:xfrm flipH="1" flipV="1">
            <a:off x="8823325" y="2370138"/>
            <a:ext cx="33338" cy="46037"/>
          </a:xfrm>
          <a:prstGeom prst="line">
            <a:avLst/>
          </a:prstGeom>
          <a:noFill/>
          <a:ln w="12700">
            <a:solidFill>
              <a:srgbClr val="007F00"/>
            </a:solidFill>
            <a:round/>
            <a:headEnd/>
            <a:tailEnd/>
          </a:ln>
        </p:spPr>
        <p:txBody>
          <a:bodyPr wrap="none" anchor="ctr"/>
          <a:lstStyle/>
          <a:p>
            <a:endParaRPr lang="en-US"/>
          </a:p>
        </p:txBody>
      </p:sp>
      <p:sp>
        <p:nvSpPr>
          <p:cNvPr id="20686" name="Line 215"/>
          <p:cNvSpPr>
            <a:spLocks noChangeShapeType="1"/>
          </p:cNvSpPr>
          <p:nvPr/>
        </p:nvSpPr>
        <p:spPr bwMode="auto">
          <a:xfrm flipH="1" flipV="1">
            <a:off x="8801100" y="2351088"/>
            <a:ext cx="36513" cy="31750"/>
          </a:xfrm>
          <a:prstGeom prst="line">
            <a:avLst/>
          </a:prstGeom>
          <a:noFill/>
          <a:ln w="12700">
            <a:solidFill>
              <a:srgbClr val="007F00"/>
            </a:solidFill>
            <a:round/>
            <a:headEnd/>
            <a:tailEnd/>
          </a:ln>
        </p:spPr>
        <p:txBody>
          <a:bodyPr wrap="none" anchor="ctr"/>
          <a:lstStyle/>
          <a:p>
            <a:endParaRPr lang="en-US"/>
          </a:p>
        </p:txBody>
      </p:sp>
      <p:sp>
        <p:nvSpPr>
          <p:cNvPr id="20687" name="Line 216"/>
          <p:cNvSpPr>
            <a:spLocks noChangeShapeType="1"/>
          </p:cNvSpPr>
          <p:nvPr/>
        </p:nvSpPr>
        <p:spPr bwMode="auto">
          <a:xfrm flipH="1" flipV="1">
            <a:off x="8780463" y="2339975"/>
            <a:ext cx="33337" cy="23813"/>
          </a:xfrm>
          <a:prstGeom prst="line">
            <a:avLst/>
          </a:prstGeom>
          <a:noFill/>
          <a:ln w="12700">
            <a:solidFill>
              <a:srgbClr val="007F00"/>
            </a:solidFill>
            <a:round/>
            <a:headEnd/>
            <a:tailEnd/>
          </a:ln>
        </p:spPr>
        <p:txBody>
          <a:bodyPr wrap="none" anchor="ctr"/>
          <a:lstStyle/>
          <a:p>
            <a:endParaRPr lang="en-US"/>
          </a:p>
        </p:txBody>
      </p:sp>
      <p:sp>
        <p:nvSpPr>
          <p:cNvPr id="20688" name="Line 217"/>
          <p:cNvSpPr>
            <a:spLocks noChangeShapeType="1"/>
          </p:cNvSpPr>
          <p:nvPr/>
        </p:nvSpPr>
        <p:spPr bwMode="auto">
          <a:xfrm flipH="1" flipV="1">
            <a:off x="8759825" y="2298700"/>
            <a:ext cx="31750" cy="53975"/>
          </a:xfrm>
          <a:prstGeom prst="line">
            <a:avLst/>
          </a:prstGeom>
          <a:noFill/>
          <a:ln w="12700">
            <a:solidFill>
              <a:srgbClr val="007F00"/>
            </a:solidFill>
            <a:round/>
            <a:headEnd/>
            <a:tailEnd/>
          </a:ln>
        </p:spPr>
        <p:txBody>
          <a:bodyPr wrap="none" anchor="ctr"/>
          <a:lstStyle/>
          <a:p>
            <a:endParaRPr lang="en-US"/>
          </a:p>
        </p:txBody>
      </p:sp>
      <p:sp>
        <p:nvSpPr>
          <p:cNvPr id="20689" name="Line 218"/>
          <p:cNvSpPr>
            <a:spLocks noChangeShapeType="1"/>
          </p:cNvSpPr>
          <p:nvPr/>
        </p:nvSpPr>
        <p:spPr bwMode="auto">
          <a:xfrm flipH="1">
            <a:off x="8737600" y="2305050"/>
            <a:ext cx="34925" cy="0"/>
          </a:xfrm>
          <a:prstGeom prst="line">
            <a:avLst/>
          </a:prstGeom>
          <a:noFill/>
          <a:ln w="12700">
            <a:solidFill>
              <a:srgbClr val="007F00"/>
            </a:solidFill>
            <a:round/>
            <a:headEnd/>
            <a:tailEnd/>
          </a:ln>
        </p:spPr>
        <p:txBody>
          <a:bodyPr wrap="none" anchor="ctr"/>
          <a:lstStyle/>
          <a:p>
            <a:endParaRPr lang="en-US"/>
          </a:p>
        </p:txBody>
      </p:sp>
      <p:sp>
        <p:nvSpPr>
          <p:cNvPr id="20690" name="Line 219"/>
          <p:cNvSpPr>
            <a:spLocks noChangeShapeType="1"/>
          </p:cNvSpPr>
          <p:nvPr/>
        </p:nvSpPr>
        <p:spPr bwMode="auto">
          <a:xfrm flipH="1" flipV="1">
            <a:off x="8713788" y="2268538"/>
            <a:ext cx="38100" cy="42862"/>
          </a:xfrm>
          <a:prstGeom prst="line">
            <a:avLst/>
          </a:prstGeom>
          <a:noFill/>
          <a:ln w="12700">
            <a:solidFill>
              <a:srgbClr val="007F00"/>
            </a:solidFill>
            <a:round/>
            <a:headEnd/>
            <a:tailEnd/>
          </a:ln>
        </p:spPr>
        <p:txBody>
          <a:bodyPr wrap="none" anchor="ctr"/>
          <a:lstStyle/>
          <a:p>
            <a:endParaRPr lang="en-US"/>
          </a:p>
        </p:txBody>
      </p:sp>
      <p:sp>
        <p:nvSpPr>
          <p:cNvPr id="20691" name="Line 220"/>
          <p:cNvSpPr>
            <a:spLocks noChangeShapeType="1"/>
          </p:cNvSpPr>
          <p:nvPr/>
        </p:nvSpPr>
        <p:spPr bwMode="auto">
          <a:xfrm flipH="1" flipV="1">
            <a:off x="8691563" y="2262188"/>
            <a:ext cx="34925" cy="19050"/>
          </a:xfrm>
          <a:prstGeom prst="line">
            <a:avLst/>
          </a:prstGeom>
          <a:noFill/>
          <a:ln w="12700">
            <a:solidFill>
              <a:srgbClr val="007F00"/>
            </a:solidFill>
            <a:round/>
            <a:headEnd/>
            <a:tailEnd/>
          </a:ln>
        </p:spPr>
        <p:txBody>
          <a:bodyPr wrap="none" anchor="ctr"/>
          <a:lstStyle/>
          <a:p>
            <a:endParaRPr lang="en-US"/>
          </a:p>
        </p:txBody>
      </p:sp>
      <p:sp>
        <p:nvSpPr>
          <p:cNvPr id="20692" name="Line 221"/>
          <p:cNvSpPr>
            <a:spLocks noChangeShapeType="1"/>
          </p:cNvSpPr>
          <p:nvPr/>
        </p:nvSpPr>
        <p:spPr bwMode="auto">
          <a:xfrm flipH="1">
            <a:off x="8672513" y="2274888"/>
            <a:ext cx="31750" cy="12700"/>
          </a:xfrm>
          <a:prstGeom prst="line">
            <a:avLst/>
          </a:prstGeom>
          <a:noFill/>
          <a:ln w="12700">
            <a:solidFill>
              <a:srgbClr val="007F00"/>
            </a:solidFill>
            <a:round/>
            <a:headEnd/>
            <a:tailEnd/>
          </a:ln>
        </p:spPr>
        <p:txBody>
          <a:bodyPr wrap="none" anchor="ctr"/>
          <a:lstStyle/>
          <a:p>
            <a:endParaRPr lang="en-US"/>
          </a:p>
        </p:txBody>
      </p:sp>
      <p:sp>
        <p:nvSpPr>
          <p:cNvPr id="20693" name="Line 222"/>
          <p:cNvSpPr>
            <a:spLocks noChangeShapeType="1"/>
          </p:cNvSpPr>
          <p:nvPr/>
        </p:nvSpPr>
        <p:spPr bwMode="auto">
          <a:xfrm flipH="1" flipV="1">
            <a:off x="8651875" y="2259013"/>
            <a:ext cx="33338" cy="41275"/>
          </a:xfrm>
          <a:prstGeom prst="line">
            <a:avLst/>
          </a:prstGeom>
          <a:noFill/>
          <a:ln w="12700">
            <a:solidFill>
              <a:srgbClr val="007F00"/>
            </a:solidFill>
            <a:round/>
            <a:headEnd/>
            <a:tailEnd/>
          </a:ln>
        </p:spPr>
        <p:txBody>
          <a:bodyPr wrap="none" anchor="ctr"/>
          <a:lstStyle/>
          <a:p>
            <a:endParaRPr lang="en-US"/>
          </a:p>
        </p:txBody>
      </p:sp>
      <p:sp>
        <p:nvSpPr>
          <p:cNvPr id="20694" name="Line 223"/>
          <p:cNvSpPr>
            <a:spLocks noChangeShapeType="1"/>
          </p:cNvSpPr>
          <p:nvPr/>
        </p:nvSpPr>
        <p:spPr bwMode="auto">
          <a:xfrm flipH="1">
            <a:off x="8628063" y="2271713"/>
            <a:ext cx="34925" cy="31750"/>
          </a:xfrm>
          <a:prstGeom prst="line">
            <a:avLst/>
          </a:prstGeom>
          <a:noFill/>
          <a:ln w="12700">
            <a:solidFill>
              <a:srgbClr val="007F00"/>
            </a:solidFill>
            <a:round/>
            <a:headEnd/>
            <a:tailEnd/>
          </a:ln>
        </p:spPr>
        <p:txBody>
          <a:bodyPr wrap="none" anchor="ctr"/>
          <a:lstStyle/>
          <a:p>
            <a:endParaRPr lang="en-US"/>
          </a:p>
        </p:txBody>
      </p:sp>
      <p:sp>
        <p:nvSpPr>
          <p:cNvPr id="20695" name="Line 224"/>
          <p:cNvSpPr>
            <a:spLocks noChangeShapeType="1"/>
          </p:cNvSpPr>
          <p:nvPr/>
        </p:nvSpPr>
        <p:spPr bwMode="auto">
          <a:xfrm flipH="1" flipV="1">
            <a:off x="8604250" y="2219325"/>
            <a:ext cx="36513" cy="96838"/>
          </a:xfrm>
          <a:prstGeom prst="line">
            <a:avLst/>
          </a:prstGeom>
          <a:noFill/>
          <a:ln w="12700">
            <a:solidFill>
              <a:srgbClr val="007F00"/>
            </a:solidFill>
            <a:round/>
            <a:headEnd/>
            <a:tailEnd/>
          </a:ln>
        </p:spPr>
        <p:txBody>
          <a:bodyPr wrap="none" anchor="ctr"/>
          <a:lstStyle/>
          <a:p>
            <a:endParaRPr lang="en-US"/>
          </a:p>
        </p:txBody>
      </p:sp>
      <p:sp>
        <p:nvSpPr>
          <p:cNvPr id="20696" name="Line 225"/>
          <p:cNvSpPr>
            <a:spLocks noChangeShapeType="1"/>
          </p:cNvSpPr>
          <p:nvPr/>
        </p:nvSpPr>
        <p:spPr bwMode="auto">
          <a:xfrm flipH="1">
            <a:off x="8582025" y="2232025"/>
            <a:ext cx="34925" cy="66675"/>
          </a:xfrm>
          <a:prstGeom prst="line">
            <a:avLst/>
          </a:prstGeom>
          <a:noFill/>
          <a:ln w="12700">
            <a:solidFill>
              <a:srgbClr val="007F00"/>
            </a:solidFill>
            <a:round/>
            <a:headEnd/>
            <a:tailEnd/>
          </a:ln>
        </p:spPr>
        <p:txBody>
          <a:bodyPr wrap="none" anchor="ctr"/>
          <a:lstStyle/>
          <a:p>
            <a:endParaRPr lang="en-US"/>
          </a:p>
        </p:txBody>
      </p:sp>
      <p:sp>
        <p:nvSpPr>
          <p:cNvPr id="20697" name="Line 226"/>
          <p:cNvSpPr>
            <a:spLocks noChangeShapeType="1"/>
          </p:cNvSpPr>
          <p:nvPr/>
        </p:nvSpPr>
        <p:spPr bwMode="auto">
          <a:xfrm flipH="1">
            <a:off x="8561388" y="2305050"/>
            <a:ext cx="33337" cy="1588"/>
          </a:xfrm>
          <a:prstGeom prst="line">
            <a:avLst/>
          </a:prstGeom>
          <a:noFill/>
          <a:ln w="12700">
            <a:solidFill>
              <a:srgbClr val="007F00"/>
            </a:solidFill>
            <a:round/>
            <a:headEnd/>
            <a:tailEnd/>
          </a:ln>
        </p:spPr>
        <p:txBody>
          <a:bodyPr wrap="none" anchor="ctr"/>
          <a:lstStyle/>
          <a:p>
            <a:endParaRPr lang="en-US"/>
          </a:p>
        </p:txBody>
      </p:sp>
      <p:sp>
        <p:nvSpPr>
          <p:cNvPr id="20698" name="Line 227"/>
          <p:cNvSpPr>
            <a:spLocks noChangeShapeType="1"/>
          </p:cNvSpPr>
          <p:nvPr/>
        </p:nvSpPr>
        <p:spPr bwMode="auto">
          <a:xfrm flipH="1">
            <a:off x="8539163" y="2312988"/>
            <a:ext cx="34925" cy="11112"/>
          </a:xfrm>
          <a:prstGeom prst="line">
            <a:avLst/>
          </a:prstGeom>
          <a:noFill/>
          <a:ln w="12700">
            <a:solidFill>
              <a:srgbClr val="007F00"/>
            </a:solidFill>
            <a:round/>
            <a:headEnd/>
            <a:tailEnd/>
          </a:ln>
        </p:spPr>
        <p:txBody>
          <a:bodyPr wrap="none" anchor="ctr"/>
          <a:lstStyle/>
          <a:p>
            <a:endParaRPr lang="en-US"/>
          </a:p>
        </p:txBody>
      </p:sp>
      <p:sp>
        <p:nvSpPr>
          <p:cNvPr id="20699" name="Line 228"/>
          <p:cNvSpPr>
            <a:spLocks noChangeShapeType="1"/>
          </p:cNvSpPr>
          <p:nvPr/>
        </p:nvSpPr>
        <p:spPr bwMode="auto">
          <a:xfrm flipH="1">
            <a:off x="8516938" y="2336800"/>
            <a:ext cx="34925" cy="17463"/>
          </a:xfrm>
          <a:prstGeom prst="line">
            <a:avLst/>
          </a:prstGeom>
          <a:noFill/>
          <a:ln w="12700">
            <a:solidFill>
              <a:srgbClr val="007F00"/>
            </a:solidFill>
            <a:round/>
            <a:headEnd/>
            <a:tailEnd/>
          </a:ln>
        </p:spPr>
        <p:txBody>
          <a:bodyPr wrap="none" anchor="ctr"/>
          <a:lstStyle/>
          <a:p>
            <a:endParaRPr lang="en-US"/>
          </a:p>
        </p:txBody>
      </p:sp>
      <p:sp>
        <p:nvSpPr>
          <p:cNvPr id="20700" name="Line 229"/>
          <p:cNvSpPr>
            <a:spLocks noChangeShapeType="1"/>
          </p:cNvSpPr>
          <p:nvPr/>
        </p:nvSpPr>
        <p:spPr bwMode="auto">
          <a:xfrm flipH="1">
            <a:off x="8494713" y="2368550"/>
            <a:ext cx="34925" cy="42863"/>
          </a:xfrm>
          <a:prstGeom prst="line">
            <a:avLst/>
          </a:prstGeom>
          <a:noFill/>
          <a:ln w="12700">
            <a:solidFill>
              <a:srgbClr val="007F00"/>
            </a:solidFill>
            <a:round/>
            <a:headEnd/>
            <a:tailEnd/>
          </a:ln>
        </p:spPr>
        <p:txBody>
          <a:bodyPr wrap="none" anchor="ctr"/>
          <a:lstStyle/>
          <a:p>
            <a:endParaRPr lang="en-US"/>
          </a:p>
        </p:txBody>
      </p:sp>
      <p:sp>
        <p:nvSpPr>
          <p:cNvPr id="20701" name="Line 230"/>
          <p:cNvSpPr>
            <a:spLocks noChangeShapeType="1"/>
          </p:cNvSpPr>
          <p:nvPr/>
        </p:nvSpPr>
        <p:spPr bwMode="auto">
          <a:xfrm flipH="1">
            <a:off x="8475663" y="2424113"/>
            <a:ext cx="33337" cy="26987"/>
          </a:xfrm>
          <a:prstGeom prst="line">
            <a:avLst/>
          </a:prstGeom>
          <a:noFill/>
          <a:ln w="12700">
            <a:solidFill>
              <a:srgbClr val="007F00"/>
            </a:solidFill>
            <a:round/>
            <a:headEnd/>
            <a:tailEnd/>
          </a:ln>
        </p:spPr>
        <p:txBody>
          <a:bodyPr wrap="none" anchor="ctr"/>
          <a:lstStyle/>
          <a:p>
            <a:endParaRPr lang="en-US"/>
          </a:p>
        </p:txBody>
      </p:sp>
      <p:sp>
        <p:nvSpPr>
          <p:cNvPr id="20702" name="Line 231"/>
          <p:cNvSpPr>
            <a:spLocks noChangeShapeType="1"/>
          </p:cNvSpPr>
          <p:nvPr/>
        </p:nvSpPr>
        <p:spPr bwMode="auto">
          <a:xfrm flipH="1">
            <a:off x="8453438" y="2463800"/>
            <a:ext cx="34925" cy="33338"/>
          </a:xfrm>
          <a:prstGeom prst="line">
            <a:avLst/>
          </a:prstGeom>
          <a:noFill/>
          <a:ln w="12700">
            <a:solidFill>
              <a:srgbClr val="007F00"/>
            </a:solidFill>
            <a:round/>
            <a:headEnd/>
            <a:tailEnd/>
          </a:ln>
        </p:spPr>
        <p:txBody>
          <a:bodyPr wrap="none" anchor="ctr"/>
          <a:lstStyle/>
          <a:p>
            <a:endParaRPr lang="en-US"/>
          </a:p>
        </p:txBody>
      </p:sp>
      <p:sp>
        <p:nvSpPr>
          <p:cNvPr id="20703" name="Line 232"/>
          <p:cNvSpPr>
            <a:spLocks noChangeShapeType="1"/>
          </p:cNvSpPr>
          <p:nvPr/>
        </p:nvSpPr>
        <p:spPr bwMode="auto">
          <a:xfrm flipH="1" flipV="1">
            <a:off x="8431213" y="2459038"/>
            <a:ext cx="34925" cy="50800"/>
          </a:xfrm>
          <a:prstGeom prst="line">
            <a:avLst/>
          </a:prstGeom>
          <a:noFill/>
          <a:ln w="12700">
            <a:solidFill>
              <a:srgbClr val="007F00"/>
            </a:solidFill>
            <a:round/>
            <a:headEnd/>
            <a:tailEnd/>
          </a:ln>
        </p:spPr>
        <p:txBody>
          <a:bodyPr wrap="none" anchor="ctr"/>
          <a:lstStyle/>
          <a:p>
            <a:endParaRPr lang="en-US"/>
          </a:p>
        </p:txBody>
      </p:sp>
      <p:sp>
        <p:nvSpPr>
          <p:cNvPr id="20704" name="Line 233"/>
          <p:cNvSpPr>
            <a:spLocks noChangeShapeType="1"/>
          </p:cNvSpPr>
          <p:nvPr/>
        </p:nvSpPr>
        <p:spPr bwMode="auto">
          <a:xfrm flipH="1">
            <a:off x="8410575" y="2465388"/>
            <a:ext cx="33338" cy="11112"/>
          </a:xfrm>
          <a:prstGeom prst="line">
            <a:avLst/>
          </a:prstGeom>
          <a:noFill/>
          <a:ln w="12700">
            <a:solidFill>
              <a:srgbClr val="007F00"/>
            </a:solidFill>
            <a:round/>
            <a:headEnd/>
            <a:tailEnd/>
          </a:ln>
        </p:spPr>
        <p:txBody>
          <a:bodyPr wrap="none" anchor="ctr"/>
          <a:lstStyle/>
          <a:p>
            <a:endParaRPr lang="en-US"/>
          </a:p>
        </p:txBody>
      </p:sp>
      <p:sp>
        <p:nvSpPr>
          <p:cNvPr id="20705" name="Line 234"/>
          <p:cNvSpPr>
            <a:spLocks noChangeShapeType="1"/>
          </p:cNvSpPr>
          <p:nvPr/>
        </p:nvSpPr>
        <p:spPr bwMode="auto">
          <a:xfrm flipH="1" flipV="1">
            <a:off x="8388350" y="2438400"/>
            <a:ext cx="34925" cy="44450"/>
          </a:xfrm>
          <a:prstGeom prst="line">
            <a:avLst/>
          </a:prstGeom>
          <a:noFill/>
          <a:ln w="12700">
            <a:solidFill>
              <a:srgbClr val="007F00"/>
            </a:solidFill>
            <a:round/>
            <a:headEnd/>
            <a:tailEnd/>
          </a:ln>
        </p:spPr>
        <p:txBody>
          <a:bodyPr wrap="none" anchor="ctr"/>
          <a:lstStyle/>
          <a:p>
            <a:endParaRPr lang="en-US"/>
          </a:p>
        </p:txBody>
      </p:sp>
      <p:sp>
        <p:nvSpPr>
          <p:cNvPr id="20706" name="Line 235"/>
          <p:cNvSpPr>
            <a:spLocks noChangeShapeType="1"/>
          </p:cNvSpPr>
          <p:nvPr/>
        </p:nvSpPr>
        <p:spPr bwMode="auto">
          <a:xfrm flipH="1">
            <a:off x="8367713" y="2451100"/>
            <a:ext cx="33337" cy="106363"/>
          </a:xfrm>
          <a:prstGeom prst="line">
            <a:avLst/>
          </a:prstGeom>
          <a:noFill/>
          <a:ln w="12700">
            <a:solidFill>
              <a:srgbClr val="007F00"/>
            </a:solidFill>
            <a:round/>
            <a:headEnd/>
            <a:tailEnd/>
          </a:ln>
        </p:spPr>
        <p:txBody>
          <a:bodyPr wrap="none" anchor="ctr"/>
          <a:lstStyle/>
          <a:p>
            <a:endParaRPr lang="en-US"/>
          </a:p>
        </p:txBody>
      </p:sp>
      <p:sp>
        <p:nvSpPr>
          <p:cNvPr id="20707" name="Line 236"/>
          <p:cNvSpPr>
            <a:spLocks noChangeShapeType="1"/>
          </p:cNvSpPr>
          <p:nvPr/>
        </p:nvSpPr>
        <p:spPr bwMode="auto">
          <a:xfrm flipH="1">
            <a:off x="8347075" y="2563813"/>
            <a:ext cx="33338" cy="4762"/>
          </a:xfrm>
          <a:prstGeom prst="line">
            <a:avLst/>
          </a:prstGeom>
          <a:noFill/>
          <a:ln w="12700">
            <a:solidFill>
              <a:srgbClr val="007F00"/>
            </a:solidFill>
            <a:round/>
            <a:headEnd/>
            <a:tailEnd/>
          </a:ln>
        </p:spPr>
        <p:txBody>
          <a:bodyPr wrap="none" anchor="ctr"/>
          <a:lstStyle/>
          <a:p>
            <a:endParaRPr lang="en-US"/>
          </a:p>
        </p:txBody>
      </p:sp>
      <p:sp>
        <p:nvSpPr>
          <p:cNvPr id="20708" name="Line 237"/>
          <p:cNvSpPr>
            <a:spLocks noChangeShapeType="1"/>
          </p:cNvSpPr>
          <p:nvPr/>
        </p:nvSpPr>
        <p:spPr bwMode="auto">
          <a:xfrm flipH="1">
            <a:off x="8323263" y="2574925"/>
            <a:ext cx="36512" cy="114300"/>
          </a:xfrm>
          <a:prstGeom prst="line">
            <a:avLst/>
          </a:prstGeom>
          <a:noFill/>
          <a:ln w="12700">
            <a:solidFill>
              <a:srgbClr val="007F00"/>
            </a:solidFill>
            <a:round/>
            <a:headEnd/>
            <a:tailEnd/>
          </a:ln>
        </p:spPr>
        <p:txBody>
          <a:bodyPr wrap="none" anchor="ctr"/>
          <a:lstStyle/>
          <a:p>
            <a:endParaRPr lang="en-US"/>
          </a:p>
        </p:txBody>
      </p:sp>
      <p:sp>
        <p:nvSpPr>
          <p:cNvPr id="20709" name="Line 238"/>
          <p:cNvSpPr>
            <a:spLocks noChangeShapeType="1"/>
          </p:cNvSpPr>
          <p:nvPr/>
        </p:nvSpPr>
        <p:spPr bwMode="auto">
          <a:xfrm flipH="1">
            <a:off x="8301038" y="2701925"/>
            <a:ext cx="36512" cy="327025"/>
          </a:xfrm>
          <a:prstGeom prst="line">
            <a:avLst/>
          </a:prstGeom>
          <a:noFill/>
          <a:ln w="12700">
            <a:solidFill>
              <a:srgbClr val="007F00"/>
            </a:solidFill>
            <a:round/>
            <a:headEnd/>
            <a:tailEnd/>
          </a:ln>
        </p:spPr>
        <p:txBody>
          <a:bodyPr wrap="none" anchor="ctr"/>
          <a:lstStyle/>
          <a:p>
            <a:endParaRPr lang="en-US"/>
          </a:p>
        </p:txBody>
      </p:sp>
      <p:sp>
        <p:nvSpPr>
          <p:cNvPr id="20710" name="Line 239"/>
          <p:cNvSpPr>
            <a:spLocks noChangeShapeType="1"/>
          </p:cNvSpPr>
          <p:nvPr/>
        </p:nvSpPr>
        <p:spPr bwMode="auto">
          <a:xfrm flipH="1">
            <a:off x="8280400" y="3041650"/>
            <a:ext cx="33338" cy="377825"/>
          </a:xfrm>
          <a:prstGeom prst="line">
            <a:avLst/>
          </a:prstGeom>
          <a:noFill/>
          <a:ln w="12700">
            <a:solidFill>
              <a:srgbClr val="007F00"/>
            </a:solidFill>
            <a:round/>
            <a:headEnd/>
            <a:tailEnd/>
          </a:ln>
        </p:spPr>
        <p:txBody>
          <a:bodyPr wrap="none" anchor="ctr"/>
          <a:lstStyle/>
          <a:p>
            <a:endParaRPr lang="en-US"/>
          </a:p>
        </p:txBody>
      </p:sp>
      <p:sp>
        <p:nvSpPr>
          <p:cNvPr id="20711" name="Line 240"/>
          <p:cNvSpPr>
            <a:spLocks noChangeShapeType="1"/>
          </p:cNvSpPr>
          <p:nvPr/>
        </p:nvSpPr>
        <p:spPr bwMode="auto">
          <a:xfrm flipH="1">
            <a:off x="8259763" y="3432175"/>
            <a:ext cx="34925" cy="90488"/>
          </a:xfrm>
          <a:prstGeom prst="line">
            <a:avLst/>
          </a:prstGeom>
          <a:noFill/>
          <a:ln w="12700">
            <a:solidFill>
              <a:srgbClr val="007F00"/>
            </a:solidFill>
            <a:round/>
            <a:headEnd/>
            <a:tailEnd/>
          </a:ln>
        </p:spPr>
        <p:txBody>
          <a:bodyPr wrap="none" anchor="ctr"/>
          <a:lstStyle/>
          <a:p>
            <a:endParaRPr lang="en-US"/>
          </a:p>
        </p:txBody>
      </p:sp>
      <p:sp>
        <p:nvSpPr>
          <p:cNvPr id="20712" name="Line 241"/>
          <p:cNvSpPr>
            <a:spLocks noChangeShapeType="1"/>
          </p:cNvSpPr>
          <p:nvPr/>
        </p:nvSpPr>
        <p:spPr bwMode="auto">
          <a:xfrm flipH="1" flipV="1">
            <a:off x="8237538" y="3435350"/>
            <a:ext cx="34925" cy="100013"/>
          </a:xfrm>
          <a:prstGeom prst="line">
            <a:avLst/>
          </a:prstGeom>
          <a:noFill/>
          <a:ln w="12700">
            <a:solidFill>
              <a:srgbClr val="007F00"/>
            </a:solidFill>
            <a:round/>
            <a:headEnd/>
            <a:tailEnd/>
          </a:ln>
        </p:spPr>
        <p:txBody>
          <a:bodyPr wrap="none" anchor="ctr"/>
          <a:lstStyle/>
          <a:p>
            <a:endParaRPr lang="en-US"/>
          </a:p>
        </p:txBody>
      </p:sp>
      <p:sp>
        <p:nvSpPr>
          <p:cNvPr id="20713" name="Line 242"/>
          <p:cNvSpPr>
            <a:spLocks noChangeShapeType="1"/>
          </p:cNvSpPr>
          <p:nvPr/>
        </p:nvSpPr>
        <p:spPr bwMode="auto">
          <a:xfrm flipH="1">
            <a:off x="8215313" y="3448050"/>
            <a:ext cx="36512" cy="6350"/>
          </a:xfrm>
          <a:prstGeom prst="line">
            <a:avLst/>
          </a:prstGeom>
          <a:noFill/>
          <a:ln w="12700">
            <a:solidFill>
              <a:srgbClr val="007F00"/>
            </a:solidFill>
            <a:round/>
            <a:headEnd/>
            <a:tailEnd/>
          </a:ln>
        </p:spPr>
        <p:txBody>
          <a:bodyPr wrap="none" anchor="ctr"/>
          <a:lstStyle/>
          <a:p>
            <a:endParaRPr lang="en-US"/>
          </a:p>
        </p:txBody>
      </p:sp>
      <p:sp>
        <p:nvSpPr>
          <p:cNvPr id="20714" name="Line 243"/>
          <p:cNvSpPr>
            <a:spLocks noChangeShapeType="1"/>
          </p:cNvSpPr>
          <p:nvPr/>
        </p:nvSpPr>
        <p:spPr bwMode="auto">
          <a:xfrm flipH="1">
            <a:off x="8194675" y="3467100"/>
            <a:ext cx="33338" cy="6350"/>
          </a:xfrm>
          <a:prstGeom prst="line">
            <a:avLst/>
          </a:prstGeom>
          <a:noFill/>
          <a:ln w="12700">
            <a:solidFill>
              <a:srgbClr val="007F00"/>
            </a:solidFill>
            <a:round/>
            <a:headEnd/>
            <a:tailEnd/>
          </a:ln>
        </p:spPr>
        <p:txBody>
          <a:bodyPr wrap="none" anchor="ctr"/>
          <a:lstStyle/>
          <a:p>
            <a:endParaRPr lang="en-US"/>
          </a:p>
        </p:txBody>
      </p:sp>
      <p:sp>
        <p:nvSpPr>
          <p:cNvPr id="20715" name="Line 244"/>
          <p:cNvSpPr>
            <a:spLocks noChangeShapeType="1"/>
          </p:cNvSpPr>
          <p:nvPr/>
        </p:nvSpPr>
        <p:spPr bwMode="auto">
          <a:xfrm flipH="1" flipV="1">
            <a:off x="8169275" y="3413125"/>
            <a:ext cx="36513" cy="73025"/>
          </a:xfrm>
          <a:prstGeom prst="line">
            <a:avLst/>
          </a:prstGeom>
          <a:noFill/>
          <a:ln w="12700">
            <a:solidFill>
              <a:srgbClr val="007F00"/>
            </a:solidFill>
            <a:round/>
            <a:headEnd/>
            <a:tailEnd/>
          </a:ln>
        </p:spPr>
        <p:txBody>
          <a:bodyPr wrap="none" anchor="ctr"/>
          <a:lstStyle/>
          <a:p>
            <a:endParaRPr lang="en-US"/>
          </a:p>
        </p:txBody>
      </p:sp>
      <p:sp>
        <p:nvSpPr>
          <p:cNvPr id="20716" name="Line 245"/>
          <p:cNvSpPr>
            <a:spLocks noChangeShapeType="1"/>
          </p:cNvSpPr>
          <p:nvPr/>
        </p:nvSpPr>
        <p:spPr bwMode="auto">
          <a:xfrm flipH="1">
            <a:off x="8148638" y="3419475"/>
            <a:ext cx="33337" cy="11113"/>
          </a:xfrm>
          <a:prstGeom prst="line">
            <a:avLst/>
          </a:prstGeom>
          <a:noFill/>
          <a:ln w="12700">
            <a:solidFill>
              <a:srgbClr val="007F00"/>
            </a:solidFill>
            <a:round/>
            <a:headEnd/>
            <a:tailEnd/>
          </a:ln>
        </p:spPr>
        <p:txBody>
          <a:bodyPr wrap="none" anchor="ctr"/>
          <a:lstStyle/>
          <a:p>
            <a:endParaRPr lang="en-US"/>
          </a:p>
        </p:txBody>
      </p:sp>
      <p:sp>
        <p:nvSpPr>
          <p:cNvPr id="20717" name="Line 246"/>
          <p:cNvSpPr>
            <a:spLocks noChangeShapeType="1"/>
          </p:cNvSpPr>
          <p:nvPr/>
        </p:nvSpPr>
        <p:spPr bwMode="auto">
          <a:xfrm flipH="1">
            <a:off x="8126413" y="3430588"/>
            <a:ext cx="34925" cy="0"/>
          </a:xfrm>
          <a:prstGeom prst="line">
            <a:avLst/>
          </a:prstGeom>
          <a:noFill/>
          <a:ln w="12700">
            <a:solidFill>
              <a:srgbClr val="007F00"/>
            </a:solidFill>
            <a:round/>
            <a:headEnd/>
            <a:tailEnd/>
          </a:ln>
        </p:spPr>
        <p:txBody>
          <a:bodyPr wrap="none" anchor="ctr"/>
          <a:lstStyle/>
          <a:p>
            <a:endParaRPr lang="en-US"/>
          </a:p>
        </p:txBody>
      </p:sp>
      <p:sp>
        <p:nvSpPr>
          <p:cNvPr id="20718" name="Line 247"/>
          <p:cNvSpPr>
            <a:spLocks noChangeShapeType="1"/>
          </p:cNvSpPr>
          <p:nvPr/>
        </p:nvSpPr>
        <p:spPr bwMode="auto">
          <a:xfrm flipH="1">
            <a:off x="8105775" y="3435350"/>
            <a:ext cx="33338" cy="6350"/>
          </a:xfrm>
          <a:prstGeom prst="line">
            <a:avLst/>
          </a:prstGeom>
          <a:noFill/>
          <a:ln w="12700">
            <a:solidFill>
              <a:srgbClr val="007F00"/>
            </a:solidFill>
            <a:round/>
            <a:headEnd/>
            <a:tailEnd/>
          </a:ln>
        </p:spPr>
        <p:txBody>
          <a:bodyPr wrap="none" anchor="ctr"/>
          <a:lstStyle/>
          <a:p>
            <a:endParaRPr lang="en-US"/>
          </a:p>
        </p:txBody>
      </p:sp>
      <p:sp>
        <p:nvSpPr>
          <p:cNvPr id="20719" name="Line 248"/>
          <p:cNvSpPr>
            <a:spLocks noChangeShapeType="1"/>
          </p:cNvSpPr>
          <p:nvPr/>
        </p:nvSpPr>
        <p:spPr bwMode="auto">
          <a:xfrm flipH="1" flipV="1">
            <a:off x="8085138" y="3435350"/>
            <a:ext cx="33337" cy="19050"/>
          </a:xfrm>
          <a:prstGeom prst="line">
            <a:avLst/>
          </a:prstGeom>
          <a:noFill/>
          <a:ln w="12700">
            <a:solidFill>
              <a:srgbClr val="007F00"/>
            </a:solidFill>
            <a:round/>
            <a:headEnd/>
            <a:tailEnd/>
          </a:ln>
        </p:spPr>
        <p:txBody>
          <a:bodyPr wrap="none" anchor="ctr"/>
          <a:lstStyle/>
          <a:p>
            <a:endParaRPr lang="en-US"/>
          </a:p>
        </p:txBody>
      </p:sp>
      <p:sp>
        <p:nvSpPr>
          <p:cNvPr id="20720" name="Line 249"/>
          <p:cNvSpPr>
            <a:spLocks noChangeShapeType="1"/>
          </p:cNvSpPr>
          <p:nvPr/>
        </p:nvSpPr>
        <p:spPr bwMode="auto">
          <a:xfrm flipH="1">
            <a:off x="8062913" y="3441700"/>
            <a:ext cx="34925" cy="11113"/>
          </a:xfrm>
          <a:prstGeom prst="line">
            <a:avLst/>
          </a:prstGeom>
          <a:noFill/>
          <a:ln w="12700">
            <a:solidFill>
              <a:srgbClr val="007F00"/>
            </a:solidFill>
            <a:round/>
            <a:headEnd/>
            <a:tailEnd/>
          </a:ln>
        </p:spPr>
        <p:txBody>
          <a:bodyPr wrap="none" anchor="ctr"/>
          <a:lstStyle/>
          <a:p>
            <a:endParaRPr lang="en-US"/>
          </a:p>
        </p:txBody>
      </p:sp>
      <p:sp>
        <p:nvSpPr>
          <p:cNvPr id="20721" name="Line 250"/>
          <p:cNvSpPr>
            <a:spLocks noChangeShapeType="1"/>
          </p:cNvSpPr>
          <p:nvPr/>
        </p:nvSpPr>
        <p:spPr bwMode="auto">
          <a:xfrm flipH="1" flipV="1">
            <a:off x="8040688" y="3433763"/>
            <a:ext cx="34925" cy="25400"/>
          </a:xfrm>
          <a:prstGeom prst="line">
            <a:avLst/>
          </a:prstGeom>
          <a:noFill/>
          <a:ln w="12700">
            <a:solidFill>
              <a:srgbClr val="007F00"/>
            </a:solidFill>
            <a:round/>
            <a:headEnd/>
            <a:tailEnd/>
          </a:ln>
        </p:spPr>
        <p:txBody>
          <a:bodyPr wrap="none" anchor="ctr"/>
          <a:lstStyle/>
          <a:p>
            <a:endParaRPr lang="en-US"/>
          </a:p>
        </p:txBody>
      </p:sp>
      <p:sp>
        <p:nvSpPr>
          <p:cNvPr id="20722" name="Line 251"/>
          <p:cNvSpPr>
            <a:spLocks noChangeShapeType="1"/>
          </p:cNvSpPr>
          <p:nvPr/>
        </p:nvSpPr>
        <p:spPr bwMode="auto">
          <a:xfrm flipH="1">
            <a:off x="8018463" y="3446463"/>
            <a:ext cx="34925" cy="7937"/>
          </a:xfrm>
          <a:prstGeom prst="line">
            <a:avLst/>
          </a:prstGeom>
          <a:noFill/>
          <a:ln w="12700">
            <a:solidFill>
              <a:srgbClr val="007F00"/>
            </a:solidFill>
            <a:round/>
            <a:headEnd/>
            <a:tailEnd/>
          </a:ln>
        </p:spPr>
        <p:txBody>
          <a:bodyPr wrap="none" anchor="ctr"/>
          <a:lstStyle/>
          <a:p>
            <a:endParaRPr lang="en-US"/>
          </a:p>
        </p:txBody>
      </p:sp>
      <p:sp>
        <p:nvSpPr>
          <p:cNvPr id="20723" name="Line 252"/>
          <p:cNvSpPr>
            <a:spLocks noChangeShapeType="1"/>
          </p:cNvSpPr>
          <p:nvPr/>
        </p:nvSpPr>
        <p:spPr bwMode="auto">
          <a:xfrm flipH="1">
            <a:off x="7999413" y="3460750"/>
            <a:ext cx="31750" cy="3175"/>
          </a:xfrm>
          <a:prstGeom prst="line">
            <a:avLst/>
          </a:prstGeom>
          <a:noFill/>
          <a:ln w="12700">
            <a:solidFill>
              <a:srgbClr val="007F00"/>
            </a:solidFill>
            <a:round/>
            <a:headEnd/>
            <a:tailEnd/>
          </a:ln>
        </p:spPr>
        <p:txBody>
          <a:bodyPr wrap="none" anchor="ctr"/>
          <a:lstStyle/>
          <a:p>
            <a:endParaRPr lang="en-US"/>
          </a:p>
        </p:txBody>
      </p:sp>
      <p:sp>
        <p:nvSpPr>
          <p:cNvPr id="20724" name="Line 253"/>
          <p:cNvSpPr>
            <a:spLocks noChangeShapeType="1"/>
          </p:cNvSpPr>
          <p:nvPr/>
        </p:nvSpPr>
        <p:spPr bwMode="auto">
          <a:xfrm flipH="1" flipV="1">
            <a:off x="7977188" y="3443288"/>
            <a:ext cx="34925" cy="26987"/>
          </a:xfrm>
          <a:prstGeom prst="line">
            <a:avLst/>
          </a:prstGeom>
          <a:noFill/>
          <a:ln w="12700">
            <a:solidFill>
              <a:srgbClr val="007F00"/>
            </a:solidFill>
            <a:round/>
            <a:headEnd/>
            <a:tailEnd/>
          </a:ln>
        </p:spPr>
        <p:txBody>
          <a:bodyPr wrap="none" anchor="ctr"/>
          <a:lstStyle/>
          <a:p>
            <a:endParaRPr lang="en-US"/>
          </a:p>
        </p:txBody>
      </p:sp>
      <p:sp>
        <p:nvSpPr>
          <p:cNvPr id="20725" name="Line 254"/>
          <p:cNvSpPr>
            <a:spLocks noChangeShapeType="1"/>
          </p:cNvSpPr>
          <p:nvPr/>
        </p:nvSpPr>
        <p:spPr bwMode="auto">
          <a:xfrm flipH="1" flipV="1">
            <a:off x="7954963" y="3441700"/>
            <a:ext cx="34925" cy="14288"/>
          </a:xfrm>
          <a:prstGeom prst="line">
            <a:avLst/>
          </a:prstGeom>
          <a:noFill/>
          <a:ln w="12700">
            <a:solidFill>
              <a:srgbClr val="007F00"/>
            </a:solidFill>
            <a:round/>
            <a:headEnd/>
            <a:tailEnd/>
          </a:ln>
        </p:spPr>
        <p:txBody>
          <a:bodyPr wrap="none" anchor="ctr"/>
          <a:lstStyle/>
          <a:p>
            <a:endParaRPr lang="en-US"/>
          </a:p>
        </p:txBody>
      </p:sp>
      <p:sp>
        <p:nvSpPr>
          <p:cNvPr id="20726" name="Line 255"/>
          <p:cNvSpPr>
            <a:spLocks noChangeShapeType="1"/>
          </p:cNvSpPr>
          <p:nvPr/>
        </p:nvSpPr>
        <p:spPr bwMode="auto">
          <a:xfrm flipH="1">
            <a:off x="7931150" y="3448050"/>
            <a:ext cx="36513" cy="1588"/>
          </a:xfrm>
          <a:prstGeom prst="line">
            <a:avLst/>
          </a:prstGeom>
          <a:noFill/>
          <a:ln w="12700">
            <a:solidFill>
              <a:srgbClr val="007F00"/>
            </a:solidFill>
            <a:round/>
            <a:headEnd/>
            <a:tailEnd/>
          </a:ln>
        </p:spPr>
        <p:txBody>
          <a:bodyPr wrap="none" anchor="ctr"/>
          <a:lstStyle/>
          <a:p>
            <a:endParaRPr lang="en-US"/>
          </a:p>
        </p:txBody>
      </p:sp>
      <p:sp>
        <p:nvSpPr>
          <p:cNvPr id="20727" name="Line 256"/>
          <p:cNvSpPr>
            <a:spLocks noChangeShapeType="1"/>
          </p:cNvSpPr>
          <p:nvPr/>
        </p:nvSpPr>
        <p:spPr bwMode="auto">
          <a:xfrm flipH="1" flipV="1">
            <a:off x="7912100" y="3427413"/>
            <a:ext cx="31750" cy="28575"/>
          </a:xfrm>
          <a:prstGeom prst="line">
            <a:avLst/>
          </a:prstGeom>
          <a:noFill/>
          <a:ln w="12700">
            <a:solidFill>
              <a:srgbClr val="007F00"/>
            </a:solidFill>
            <a:round/>
            <a:headEnd/>
            <a:tailEnd/>
          </a:ln>
        </p:spPr>
        <p:txBody>
          <a:bodyPr wrap="none" anchor="ctr"/>
          <a:lstStyle/>
          <a:p>
            <a:endParaRPr lang="en-US"/>
          </a:p>
        </p:txBody>
      </p:sp>
      <p:sp>
        <p:nvSpPr>
          <p:cNvPr id="20728" name="Line 257"/>
          <p:cNvSpPr>
            <a:spLocks noChangeShapeType="1"/>
          </p:cNvSpPr>
          <p:nvPr/>
        </p:nvSpPr>
        <p:spPr bwMode="auto">
          <a:xfrm flipH="1">
            <a:off x="7889875" y="3433763"/>
            <a:ext cx="34925" cy="0"/>
          </a:xfrm>
          <a:prstGeom prst="line">
            <a:avLst/>
          </a:prstGeom>
          <a:noFill/>
          <a:ln w="12700">
            <a:solidFill>
              <a:srgbClr val="007F00"/>
            </a:solidFill>
            <a:round/>
            <a:headEnd/>
            <a:tailEnd/>
          </a:ln>
        </p:spPr>
        <p:txBody>
          <a:bodyPr wrap="none" anchor="ctr"/>
          <a:lstStyle/>
          <a:p>
            <a:endParaRPr lang="en-US"/>
          </a:p>
        </p:txBody>
      </p:sp>
      <p:sp>
        <p:nvSpPr>
          <p:cNvPr id="20729" name="Line 258"/>
          <p:cNvSpPr>
            <a:spLocks noChangeShapeType="1"/>
          </p:cNvSpPr>
          <p:nvPr/>
        </p:nvSpPr>
        <p:spPr bwMode="auto">
          <a:xfrm flipH="1">
            <a:off x="7867650" y="3440113"/>
            <a:ext cx="34925" cy="6350"/>
          </a:xfrm>
          <a:prstGeom prst="line">
            <a:avLst/>
          </a:prstGeom>
          <a:noFill/>
          <a:ln w="12700">
            <a:solidFill>
              <a:srgbClr val="007F00"/>
            </a:solidFill>
            <a:round/>
            <a:headEnd/>
            <a:tailEnd/>
          </a:ln>
        </p:spPr>
        <p:txBody>
          <a:bodyPr wrap="none" anchor="ctr"/>
          <a:lstStyle/>
          <a:p>
            <a:endParaRPr lang="en-US"/>
          </a:p>
        </p:txBody>
      </p:sp>
      <p:sp>
        <p:nvSpPr>
          <p:cNvPr id="20730" name="Line 259"/>
          <p:cNvSpPr>
            <a:spLocks noChangeShapeType="1"/>
          </p:cNvSpPr>
          <p:nvPr/>
        </p:nvSpPr>
        <p:spPr bwMode="auto">
          <a:xfrm flipH="1" flipV="1">
            <a:off x="7847013" y="3438525"/>
            <a:ext cx="33337" cy="20638"/>
          </a:xfrm>
          <a:prstGeom prst="line">
            <a:avLst/>
          </a:prstGeom>
          <a:noFill/>
          <a:ln w="12700">
            <a:solidFill>
              <a:srgbClr val="007F00"/>
            </a:solidFill>
            <a:round/>
            <a:headEnd/>
            <a:tailEnd/>
          </a:ln>
        </p:spPr>
        <p:txBody>
          <a:bodyPr wrap="none" anchor="ctr"/>
          <a:lstStyle/>
          <a:p>
            <a:endParaRPr lang="en-US"/>
          </a:p>
        </p:txBody>
      </p:sp>
      <p:sp>
        <p:nvSpPr>
          <p:cNvPr id="20731" name="Line 260"/>
          <p:cNvSpPr>
            <a:spLocks noChangeShapeType="1"/>
          </p:cNvSpPr>
          <p:nvPr/>
        </p:nvSpPr>
        <p:spPr bwMode="auto">
          <a:xfrm flipH="1" flipV="1">
            <a:off x="7824788" y="3430588"/>
            <a:ext cx="34925" cy="20637"/>
          </a:xfrm>
          <a:prstGeom prst="line">
            <a:avLst/>
          </a:prstGeom>
          <a:noFill/>
          <a:ln w="12700">
            <a:solidFill>
              <a:srgbClr val="007F00"/>
            </a:solidFill>
            <a:round/>
            <a:headEnd/>
            <a:tailEnd/>
          </a:ln>
        </p:spPr>
        <p:txBody>
          <a:bodyPr wrap="none" anchor="ctr"/>
          <a:lstStyle/>
          <a:p>
            <a:endParaRPr lang="en-US"/>
          </a:p>
        </p:txBody>
      </p:sp>
      <p:sp>
        <p:nvSpPr>
          <p:cNvPr id="20732" name="Line 261"/>
          <p:cNvSpPr>
            <a:spLocks noChangeShapeType="1"/>
          </p:cNvSpPr>
          <p:nvPr/>
        </p:nvSpPr>
        <p:spPr bwMode="auto">
          <a:xfrm flipH="1" flipV="1">
            <a:off x="7804150" y="3414713"/>
            <a:ext cx="33338" cy="26987"/>
          </a:xfrm>
          <a:prstGeom prst="line">
            <a:avLst/>
          </a:prstGeom>
          <a:noFill/>
          <a:ln w="12700">
            <a:solidFill>
              <a:srgbClr val="007F00"/>
            </a:solidFill>
            <a:round/>
            <a:headEnd/>
            <a:tailEnd/>
          </a:ln>
        </p:spPr>
        <p:txBody>
          <a:bodyPr wrap="none" anchor="ctr"/>
          <a:lstStyle/>
          <a:p>
            <a:endParaRPr lang="en-US"/>
          </a:p>
        </p:txBody>
      </p:sp>
      <p:sp>
        <p:nvSpPr>
          <p:cNvPr id="20733" name="Line 262"/>
          <p:cNvSpPr>
            <a:spLocks noChangeShapeType="1"/>
          </p:cNvSpPr>
          <p:nvPr/>
        </p:nvSpPr>
        <p:spPr bwMode="auto">
          <a:xfrm flipH="1">
            <a:off x="7783513" y="3421063"/>
            <a:ext cx="33337" cy="0"/>
          </a:xfrm>
          <a:prstGeom prst="line">
            <a:avLst/>
          </a:prstGeom>
          <a:noFill/>
          <a:ln w="12700">
            <a:solidFill>
              <a:srgbClr val="007F00"/>
            </a:solidFill>
            <a:round/>
            <a:headEnd/>
            <a:tailEnd/>
          </a:ln>
        </p:spPr>
        <p:txBody>
          <a:bodyPr wrap="none" anchor="ctr"/>
          <a:lstStyle/>
          <a:p>
            <a:endParaRPr lang="en-US"/>
          </a:p>
        </p:txBody>
      </p:sp>
      <p:sp>
        <p:nvSpPr>
          <p:cNvPr id="20734" name="Line 263"/>
          <p:cNvSpPr>
            <a:spLocks noChangeShapeType="1"/>
          </p:cNvSpPr>
          <p:nvPr/>
        </p:nvSpPr>
        <p:spPr bwMode="auto">
          <a:xfrm flipH="1">
            <a:off x="7761288" y="3427413"/>
            <a:ext cx="34925" cy="6350"/>
          </a:xfrm>
          <a:prstGeom prst="line">
            <a:avLst/>
          </a:prstGeom>
          <a:noFill/>
          <a:ln w="12700">
            <a:solidFill>
              <a:srgbClr val="007F00"/>
            </a:solidFill>
            <a:round/>
            <a:headEnd/>
            <a:tailEnd/>
          </a:ln>
        </p:spPr>
        <p:txBody>
          <a:bodyPr wrap="none" anchor="ctr"/>
          <a:lstStyle/>
          <a:p>
            <a:endParaRPr lang="en-US"/>
          </a:p>
        </p:txBody>
      </p:sp>
      <p:sp>
        <p:nvSpPr>
          <p:cNvPr id="20735" name="Line 264"/>
          <p:cNvSpPr>
            <a:spLocks noChangeShapeType="1"/>
          </p:cNvSpPr>
          <p:nvPr/>
        </p:nvSpPr>
        <p:spPr bwMode="auto">
          <a:xfrm flipH="1">
            <a:off x="7739063" y="3440113"/>
            <a:ext cx="34925" cy="4762"/>
          </a:xfrm>
          <a:prstGeom prst="line">
            <a:avLst/>
          </a:prstGeom>
          <a:noFill/>
          <a:ln w="12700">
            <a:solidFill>
              <a:srgbClr val="007F00"/>
            </a:solidFill>
            <a:round/>
            <a:headEnd/>
            <a:tailEnd/>
          </a:ln>
        </p:spPr>
        <p:txBody>
          <a:bodyPr wrap="none" anchor="ctr"/>
          <a:lstStyle/>
          <a:p>
            <a:endParaRPr lang="en-US"/>
          </a:p>
        </p:txBody>
      </p:sp>
      <p:sp>
        <p:nvSpPr>
          <p:cNvPr id="20736" name="Line 265"/>
          <p:cNvSpPr>
            <a:spLocks noChangeShapeType="1"/>
          </p:cNvSpPr>
          <p:nvPr/>
        </p:nvSpPr>
        <p:spPr bwMode="auto">
          <a:xfrm flipH="1">
            <a:off x="7716838" y="3444875"/>
            <a:ext cx="34925" cy="7938"/>
          </a:xfrm>
          <a:prstGeom prst="line">
            <a:avLst/>
          </a:prstGeom>
          <a:noFill/>
          <a:ln w="12700">
            <a:solidFill>
              <a:srgbClr val="007F00"/>
            </a:solidFill>
            <a:round/>
            <a:headEnd/>
            <a:tailEnd/>
          </a:ln>
        </p:spPr>
        <p:txBody>
          <a:bodyPr wrap="none" anchor="ctr"/>
          <a:lstStyle/>
          <a:p>
            <a:endParaRPr lang="en-US"/>
          </a:p>
        </p:txBody>
      </p:sp>
      <p:sp>
        <p:nvSpPr>
          <p:cNvPr id="20737" name="Line 266"/>
          <p:cNvSpPr>
            <a:spLocks noChangeShapeType="1"/>
          </p:cNvSpPr>
          <p:nvPr/>
        </p:nvSpPr>
        <p:spPr bwMode="auto">
          <a:xfrm flipH="1" flipV="1">
            <a:off x="7510463" y="3422650"/>
            <a:ext cx="219075" cy="36513"/>
          </a:xfrm>
          <a:prstGeom prst="line">
            <a:avLst/>
          </a:prstGeom>
          <a:noFill/>
          <a:ln w="12700">
            <a:solidFill>
              <a:srgbClr val="007F00"/>
            </a:solidFill>
            <a:round/>
            <a:headEnd/>
            <a:tailEnd/>
          </a:ln>
        </p:spPr>
        <p:txBody>
          <a:bodyPr wrap="none" anchor="ctr"/>
          <a:lstStyle/>
          <a:p>
            <a:endParaRPr lang="en-US"/>
          </a:p>
        </p:txBody>
      </p:sp>
      <p:sp>
        <p:nvSpPr>
          <p:cNvPr id="20738" name="Line 267"/>
          <p:cNvSpPr>
            <a:spLocks noChangeShapeType="1"/>
          </p:cNvSpPr>
          <p:nvPr/>
        </p:nvSpPr>
        <p:spPr bwMode="auto">
          <a:xfrm flipH="1">
            <a:off x="7454900" y="3430588"/>
            <a:ext cx="68263" cy="4762"/>
          </a:xfrm>
          <a:prstGeom prst="line">
            <a:avLst/>
          </a:prstGeom>
          <a:noFill/>
          <a:ln w="12700">
            <a:solidFill>
              <a:srgbClr val="007F00"/>
            </a:solidFill>
            <a:round/>
            <a:headEnd/>
            <a:tailEnd/>
          </a:ln>
        </p:spPr>
        <p:txBody>
          <a:bodyPr wrap="none" anchor="ctr"/>
          <a:lstStyle/>
          <a:p>
            <a:endParaRPr lang="en-US"/>
          </a:p>
        </p:txBody>
      </p:sp>
      <p:sp>
        <p:nvSpPr>
          <p:cNvPr id="20739" name="Line 268"/>
          <p:cNvSpPr>
            <a:spLocks noChangeShapeType="1"/>
          </p:cNvSpPr>
          <p:nvPr/>
        </p:nvSpPr>
        <p:spPr bwMode="auto">
          <a:xfrm flipH="1" flipV="1">
            <a:off x="7399338" y="3411538"/>
            <a:ext cx="68262" cy="30162"/>
          </a:xfrm>
          <a:prstGeom prst="line">
            <a:avLst/>
          </a:prstGeom>
          <a:noFill/>
          <a:ln w="12700">
            <a:solidFill>
              <a:srgbClr val="007F00"/>
            </a:solidFill>
            <a:round/>
            <a:headEnd/>
            <a:tailEnd/>
          </a:ln>
        </p:spPr>
        <p:txBody>
          <a:bodyPr wrap="none" anchor="ctr"/>
          <a:lstStyle/>
          <a:p>
            <a:endParaRPr lang="en-US"/>
          </a:p>
        </p:txBody>
      </p:sp>
      <p:sp>
        <p:nvSpPr>
          <p:cNvPr id="20740" name="Line 269"/>
          <p:cNvSpPr>
            <a:spLocks noChangeShapeType="1"/>
          </p:cNvSpPr>
          <p:nvPr/>
        </p:nvSpPr>
        <p:spPr bwMode="auto">
          <a:xfrm flipH="1">
            <a:off x="7348538" y="3417888"/>
            <a:ext cx="63500" cy="1587"/>
          </a:xfrm>
          <a:prstGeom prst="line">
            <a:avLst/>
          </a:prstGeom>
          <a:noFill/>
          <a:ln w="12700">
            <a:solidFill>
              <a:srgbClr val="007F00"/>
            </a:solidFill>
            <a:round/>
            <a:headEnd/>
            <a:tailEnd/>
          </a:ln>
        </p:spPr>
        <p:txBody>
          <a:bodyPr wrap="none" anchor="ctr"/>
          <a:lstStyle/>
          <a:p>
            <a:endParaRPr lang="en-US"/>
          </a:p>
        </p:txBody>
      </p:sp>
      <p:sp>
        <p:nvSpPr>
          <p:cNvPr id="20741" name="Line 270"/>
          <p:cNvSpPr>
            <a:spLocks noChangeShapeType="1"/>
          </p:cNvSpPr>
          <p:nvPr/>
        </p:nvSpPr>
        <p:spPr bwMode="auto">
          <a:xfrm flipH="1">
            <a:off x="7294563" y="3425825"/>
            <a:ext cx="66675" cy="25400"/>
          </a:xfrm>
          <a:prstGeom prst="line">
            <a:avLst/>
          </a:prstGeom>
          <a:noFill/>
          <a:ln w="12700">
            <a:solidFill>
              <a:srgbClr val="007F00"/>
            </a:solidFill>
            <a:round/>
            <a:headEnd/>
            <a:tailEnd/>
          </a:ln>
        </p:spPr>
        <p:txBody>
          <a:bodyPr wrap="none" anchor="ctr"/>
          <a:lstStyle/>
          <a:p>
            <a:endParaRPr lang="en-US"/>
          </a:p>
        </p:txBody>
      </p:sp>
      <p:sp>
        <p:nvSpPr>
          <p:cNvPr id="20742" name="Line 271"/>
          <p:cNvSpPr>
            <a:spLocks noChangeShapeType="1"/>
          </p:cNvSpPr>
          <p:nvPr/>
        </p:nvSpPr>
        <p:spPr bwMode="auto">
          <a:xfrm flipH="1" flipV="1">
            <a:off x="9537700" y="2857500"/>
            <a:ext cx="36513" cy="25400"/>
          </a:xfrm>
          <a:prstGeom prst="line">
            <a:avLst/>
          </a:prstGeom>
          <a:noFill/>
          <a:ln w="12700">
            <a:solidFill>
              <a:srgbClr val="7D00FF"/>
            </a:solidFill>
            <a:round/>
            <a:headEnd/>
            <a:tailEnd/>
          </a:ln>
        </p:spPr>
        <p:txBody>
          <a:bodyPr wrap="none" anchor="ctr"/>
          <a:lstStyle/>
          <a:p>
            <a:endParaRPr lang="en-US"/>
          </a:p>
        </p:txBody>
      </p:sp>
      <p:sp>
        <p:nvSpPr>
          <p:cNvPr id="20743" name="Line 272"/>
          <p:cNvSpPr>
            <a:spLocks noChangeShapeType="1"/>
          </p:cNvSpPr>
          <p:nvPr/>
        </p:nvSpPr>
        <p:spPr bwMode="auto">
          <a:xfrm flipH="1">
            <a:off x="9515475" y="2870200"/>
            <a:ext cx="36513" cy="0"/>
          </a:xfrm>
          <a:prstGeom prst="line">
            <a:avLst/>
          </a:prstGeom>
          <a:noFill/>
          <a:ln w="12700">
            <a:solidFill>
              <a:srgbClr val="7D00FF"/>
            </a:solidFill>
            <a:round/>
            <a:headEnd/>
            <a:tailEnd/>
          </a:ln>
        </p:spPr>
        <p:txBody>
          <a:bodyPr wrap="none" anchor="ctr"/>
          <a:lstStyle/>
          <a:p>
            <a:endParaRPr lang="en-US"/>
          </a:p>
        </p:txBody>
      </p:sp>
      <p:sp>
        <p:nvSpPr>
          <p:cNvPr id="20744" name="Line 273"/>
          <p:cNvSpPr>
            <a:spLocks noChangeShapeType="1"/>
          </p:cNvSpPr>
          <p:nvPr/>
        </p:nvSpPr>
        <p:spPr bwMode="auto">
          <a:xfrm flipH="1">
            <a:off x="9494838" y="2882900"/>
            <a:ext cx="33337" cy="12700"/>
          </a:xfrm>
          <a:prstGeom prst="line">
            <a:avLst/>
          </a:prstGeom>
          <a:noFill/>
          <a:ln w="12700">
            <a:solidFill>
              <a:srgbClr val="7D00FF"/>
            </a:solidFill>
            <a:round/>
            <a:headEnd/>
            <a:tailEnd/>
          </a:ln>
        </p:spPr>
        <p:txBody>
          <a:bodyPr wrap="none" anchor="ctr"/>
          <a:lstStyle/>
          <a:p>
            <a:endParaRPr lang="en-US"/>
          </a:p>
        </p:txBody>
      </p:sp>
      <p:sp>
        <p:nvSpPr>
          <p:cNvPr id="20745" name="Line 274"/>
          <p:cNvSpPr>
            <a:spLocks noChangeShapeType="1"/>
          </p:cNvSpPr>
          <p:nvPr/>
        </p:nvSpPr>
        <p:spPr bwMode="auto">
          <a:xfrm flipH="1">
            <a:off x="9471025" y="2901950"/>
            <a:ext cx="34925" cy="0"/>
          </a:xfrm>
          <a:prstGeom prst="line">
            <a:avLst/>
          </a:prstGeom>
          <a:noFill/>
          <a:ln w="12700">
            <a:solidFill>
              <a:srgbClr val="7D00FF"/>
            </a:solidFill>
            <a:round/>
            <a:headEnd/>
            <a:tailEnd/>
          </a:ln>
        </p:spPr>
        <p:txBody>
          <a:bodyPr wrap="none" anchor="ctr"/>
          <a:lstStyle/>
          <a:p>
            <a:endParaRPr lang="en-US"/>
          </a:p>
        </p:txBody>
      </p:sp>
      <p:sp>
        <p:nvSpPr>
          <p:cNvPr id="20746" name="Line 275"/>
          <p:cNvSpPr>
            <a:spLocks noChangeShapeType="1"/>
          </p:cNvSpPr>
          <p:nvPr/>
        </p:nvSpPr>
        <p:spPr bwMode="auto">
          <a:xfrm flipH="1" flipV="1">
            <a:off x="9451975" y="2870200"/>
            <a:ext cx="31750" cy="38100"/>
          </a:xfrm>
          <a:prstGeom prst="line">
            <a:avLst/>
          </a:prstGeom>
          <a:noFill/>
          <a:ln w="12700">
            <a:solidFill>
              <a:srgbClr val="7D00FF"/>
            </a:solidFill>
            <a:round/>
            <a:headEnd/>
            <a:tailEnd/>
          </a:ln>
        </p:spPr>
        <p:txBody>
          <a:bodyPr wrap="none" anchor="ctr"/>
          <a:lstStyle/>
          <a:p>
            <a:endParaRPr lang="en-US"/>
          </a:p>
        </p:txBody>
      </p:sp>
      <p:sp>
        <p:nvSpPr>
          <p:cNvPr id="20747" name="Line 276"/>
          <p:cNvSpPr>
            <a:spLocks noChangeShapeType="1"/>
          </p:cNvSpPr>
          <p:nvPr/>
        </p:nvSpPr>
        <p:spPr bwMode="auto">
          <a:xfrm flipH="1">
            <a:off x="9429750" y="2876550"/>
            <a:ext cx="33338" cy="0"/>
          </a:xfrm>
          <a:prstGeom prst="line">
            <a:avLst/>
          </a:prstGeom>
          <a:noFill/>
          <a:ln w="12700">
            <a:solidFill>
              <a:srgbClr val="7D00FF"/>
            </a:solidFill>
            <a:round/>
            <a:headEnd/>
            <a:tailEnd/>
          </a:ln>
        </p:spPr>
        <p:txBody>
          <a:bodyPr wrap="none" anchor="ctr"/>
          <a:lstStyle/>
          <a:p>
            <a:endParaRPr lang="en-US"/>
          </a:p>
        </p:txBody>
      </p:sp>
      <p:sp>
        <p:nvSpPr>
          <p:cNvPr id="20748" name="Line 277"/>
          <p:cNvSpPr>
            <a:spLocks noChangeShapeType="1"/>
          </p:cNvSpPr>
          <p:nvPr/>
        </p:nvSpPr>
        <p:spPr bwMode="auto">
          <a:xfrm flipH="1">
            <a:off x="9409113" y="2882900"/>
            <a:ext cx="33337" cy="0"/>
          </a:xfrm>
          <a:prstGeom prst="line">
            <a:avLst/>
          </a:prstGeom>
          <a:noFill/>
          <a:ln w="12700">
            <a:solidFill>
              <a:srgbClr val="7D00FF"/>
            </a:solidFill>
            <a:round/>
            <a:headEnd/>
            <a:tailEnd/>
          </a:ln>
        </p:spPr>
        <p:txBody>
          <a:bodyPr wrap="none" anchor="ctr"/>
          <a:lstStyle/>
          <a:p>
            <a:endParaRPr lang="en-US"/>
          </a:p>
        </p:txBody>
      </p:sp>
      <p:sp>
        <p:nvSpPr>
          <p:cNvPr id="20749" name="Line 278"/>
          <p:cNvSpPr>
            <a:spLocks noChangeShapeType="1"/>
          </p:cNvSpPr>
          <p:nvPr/>
        </p:nvSpPr>
        <p:spPr bwMode="auto">
          <a:xfrm flipH="1" flipV="1">
            <a:off x="9386888" y="2881313"/>
            <a:ext cx="33337" cy="14287"/>
          </a:xfrm>
          <a:prstGeom prst="line">
            <a:avLst/>
          </a:prstGeom>
          <a:noFill/>
          <a:ln w="12700">
            <a:solidFill>
              <a:srgbClr val="7D00FF"/>
            </a:solidFill>
            <a:round/>
            <a:headEnd/>
            <a:tailEnd/>
          </a:ln>
        </p:spPr>
        <p:txBody>
          <a:bodyPr wrap="none" anchor="ctr"/>
          <a:lstStyle/>
          <a:p>
            <a:endParaRPr lang="en-US"/>
          </a:p>
        </p:txBody>
      </p:sp>
      <p:sp>
        <p:nvSpPr>
          <p:cNvPr id="20750" name="Line 279"/>
          <p:cNvSpPr>
            <a:spLocks noChangeShapeType="1"/>
          </p:cNvSpPr>
          <p:nvPr/>
        </p:nvSpPr>
        <p:spPr bwMode="auto">
          <a:xfrm flipH="1" flipV="1">
            <a:off x="9363075" y="2867025"/>
            <a:ext cx="36513" cy="26988"/>
          </a:xfrm>
          <a:prstGeom prst="line">
            <a:avLst/>
          </a:prstGeom>
          <a:noFill/>
          <a:ln w="12700">
            <a:solidFill>
              <a:srgbClr val="7D00FF"/>
            </a:solidFill>
            <a:round/>
            <a:headEnd/>
            <a:tailEnd/>
          </a:ln>
        </p:spPr>
        <p:txBody>
          <a:bodyPr wrap="none" anchor="ctr"/>
          <a:lstStyle/>
          <a:p>
            <a:endParaRPr lang="en-US"/>
          </a:p>
        </p:txBody>
      </p:sp>
      <p:sp>
        <p:nvSpPr>
          <p:cNvPr id="20751" name="Line 280"/>
          <p:cNvSpPr>
            <a:spLocks noChangeShapeType="1"/>
          </p:cNvSpPr>
          <p:nvPr/>
        </p:nvSpPr>
        <p:spPr bwMode="auto">
          <a:xfrm flipH="1" flipV="1">
            <a:off x="9342438" y="2846388"/>
            <a:ext cx="33337" cy="33337"/>
          </a:xfrm>
          <a:prstGeom prst="line">
            <a:avLst/>
          </a:prstGeom>
          <a:noFill/>
          <a:ln w="12700">
            <a:solidFill>
              <a:srgbClr val="7D00FF"/>
            </a:solidFill>
            <a:round/>
            <a:headEnd/>
            <a:tailEnd/>
          </a:ln>
        </p:spPr>
        <p:txBody>
          <a:bodyPr wrap="none" anchor="ctr"/>
          <a:lstStyle/>
          <a:p>
            <a:endParaRPr lang="en-US"/>
          </a:p>
        </p:txBody>
      </p:sp>
      <p:sp>
        <p:nvSpPr>
          <p:cNvPr id="20752" name="Line 281"/>
          <p:cNvSpPr>
            <a:spLocks noChangeShapeType="1"/>
          </p:cNvSpPr>
          <p:nvPr/>
        </p:nvSpPr>
        <p:spPr bwMode="auto">
          <a:xfrm flipH="1">
            <a:off x="9320213" y="2859088"/>
            <a:ext cx="34925" cy="22225"/>
          </a:xfrm>
          <a:prstGeom prst="line">
            <a:avLst/>
          </a:prstGeom>
          <a:noFill/>
          <a:ln w="12700">
            <a:solidFill>
              <a:srgbClr val="7D00FF"/>
            </a:solidFill>
            <a:round/>
            <a:headEnd/>
            <a:tailEnd/>
          </a:ln>
        </p:spPr>
        <p:txBody>
          <a:bodyPr wrap="none" anchor="ctr"/>
          <a:lstStyle/>
          <a:p>
            <a:endParaRPr lang="en-US"/>
          </a:p>
        </p:txBody>
      </p:sp>
      <p:sp>
        <p:nvSpPr>
          <p:cNvPr id="20753" name="Line 282"/>
          <p:cNvSpPr>
            <a:spLocks noChangeShapeType="1"/>
          </p:cNvSpPr>
          <p:nvPr/>
        </p:nvSpPr>
        <p:spPr bwMode="auto">
          <a:xfrm flipH="1" flipV="1">
            <a:off x="9299575" y="2874963"/>
            <a:ext cx="33338" cy="19050"/>
          </a:xfrm>
          <a:prstGeom prst="line">
            <a:avLst/>
          </a:prstGeom>
          <a:noFill/>
          <a:ln w="12700">
            <a:solidFill>
              <a:srgbClr val="7D00FF"/>
            </a:solidFill>
            <a:round/>
            <a:headEnd/>
            <a:tailEnd/>
          </a:ln>
        </p:spPr>
        <p:txBody>
          <a:bodyPr wrap="none" anchor="ctr"/>
          <a:lstStyle/>
          <a:p>
            <a:endParaRPr lang="en-US"/>
          </a:p>
        </p:txBody>
      </p:sp>
      <p:sp>
        <p:nvSpPr>
          <p:cNvPr id="20754" name="Line 283"/>
          <p:cNvSpPr>
            <a:spLocks noChangeShapeType="1"/>
          </p:cNvSpPr>
          <p:nvPr/>
        </p:nvSpPr>
        <p:spPr bwMode="auto">
          <a:xfrm flipH="1">
            <a:off x="9277350" y="2881313"/>
            <a:ext cx="34925" cy="6350"/>
          </a:xfrm>
          <a:prstGeom prst="line">
            <a:avLst/>
          </a:prstGeom>
          <a:noFill/>
          <a:ln w="12700">
            <a:solidFill>
              <a:srgbClr val="7D00FF"/>
            </a:solidFill>
            <a:round/>
            <a:headEnd/>
            <a:tailEnd/>
          </a:ln>
        </p:spPr>
        <p:txBody>
          <a:bodyPr wrap="none" anchor="ctr"/>
          <a:lstStyle/>
          <a:p>
            <a:endParaRPr lang="en-US"/>
          </a:p>
        </p:txBody>
      </p:sp>
      <p:sp>
        <p:nvSpPr>
          <p:cNvPr id="20755" name="Line 284"/>
          <p:cNvSpPr>
            <a:spLocks noChangeShapeType="1"/>
          </p:cNvSpPr>
          <p:nvPr/>
        </p:nvSpPr>
        <p:spPr bwMode="auto">
          <a:xfrm flipH="1" flipV="1">
            <a:off x="9255125" y="2873375"/>
            <a:ext cx="34925" cy="20638"/>
          </a:xfrm>
          <a:prstGeom prst="line">
            <a:avLst/>
          </a:prstGeom>
          <a:noFill/>
          <a:ln w="12700">
            <a:solidFill>
              <a:srgbClr val="7D00FF"/>
            </a:solidFill>
            <a:round/>
            <a:headEnd/>
            <a:tailEnd/>
          </a:ln>
        </p:spPr>
        <p:txBody>
          <a:bodyPr wrap="none" anchor="ctr"/>
          <a:lstStyle/>
          <a:p>
            <a:endParaRPr lang="en-US"/>
          </a:p>
        </p:txBody>
      </p:sp>
      <p:sp>
        <p:nvSpPr>
          <p:cNvPr id="20756" name="Line 285"/>
          <p:cNvSpPr>
            <a:spLocks noChangeShapeType="1"/>
          </p:cNvSpPr>
          <p:nvPr/>
        </p:nvSpPr>
        <p:spPr bwMode="auto">
          <a:xfrm flipH="1">
            <a:off x="9237663" y="2886075"/>
            <a:ext cx="30162" cy="3175"/>
          </a:xfrm>
          <a:prstGeom prst="line">
            <a:avLst/>
          </a:prstGeom>
          <a:noFill/>
          <a:ln w="12700">
            <a:solidFill>
              <a:srgbClr val="7D00FF"/>
            </a:solidFill>
            <a:round/>
            <a:headEnd/>
            <a:tailEnd/>
          </a:ln>
        </p:spPr>
        <p:txBody>
          <a:bodyPr wrap="none" anchor="ctr"/>
          <a:lstStyle/>
          <a:p>
            <a:endParaRPr lang="en-US"/>
          </a:p>
        </p:txBody>
      </p:sp>
      <p:sp>
        <p:nvSpPr>
          <p:cNvPr id="20757" name="Line 286"/>
          <p:cNvSpPr>
            <a:spLocks noChangeShapeType="1"/>
          </p:cNvSpPr>
          <p:nvPr/>
        </p:nvSpPr>
        <p:spPr bwMode="auto">
          <a:xfrm flipH="1">
            <a:off x="9213850" y="2895600"/>
            <a:ext cx="34925" cy="0"/>
          </a:xfrm>
          <a:prstGeom prst="line">
            <a:avLst/>
          </a:prstGeom>
          <a:noFill/>
          <a:ln w="12700">
            <a:solidFill>
              <a:srgbClr val="7D00FF"/>
            </a:solidFill>
            <a:round/>
            <a:headEnd/>
            <a:tailEnd/>
          </a:ln>
        </p:spPr>
        <p:txBody>
          <a:bodyPr wrap="none" anchor="ctr"/>
          <a:lstStyle/>
          <a:p>
            <a:endParaRPr lang="en-US"/>
          </a:p>
        </p:txBody>
      </p:sp>
      <p:sp>
        <p:nvSpPr>
          <p:cNvPr id="20758" name="Line 287"/>
          <p:cNvSpPr>
            <a:spLocks noChangeShapeType="1"/>
          </p:cNvSpPr>
          <p:nvPr/>
        </p:nvSpPr>
        <p:spPr bwMode="auto">
          <a:xfrm flipH="1" flipV="1">
            <a:off x="9191625" y="2873375"/>
            <a:ext cx="34925" cy="28575"/>
          </a:xfrm>
          <a:prstGeom prst="line">
            <a:avLst/>
          </a:prstGeom>
          <a:noFill/>
          <a:ln w="12700">
            <a:solidFill>
              <a:srgbClr val="7D00FF"/>
            </a:solidFill>
            <a:round/>
            <a:headEnd/>
            <a:tailEnd/>
          </a:ln>
        </p:spPr>
        <p:txBody>
          <a:bodyPr wrap="none" anchor="ctr"/>
          <a:lstStyle/>
          <a:p>
            <a:endParaRPr lang="en-US"/>
          </a:p>
        </p:txBody>
      </p:sp>
      <p:sp>
        <p:nvSpPr>
          <p:cNvPr id="20759" name="Line 288"/>
          <p:cNvSpPr>
            <a:spLocks noChangeShapeType="1"/>
          </p:cNvSpPr>
          <p:nvPr/>
        </p:nvSpPr>
        <p:spPr bwMode="auto">
          <a:xfrm flipH="1">
            <a:off x="9169400" y="2886075"/>
            <a:ext cx="34925" cy="3175"/>
          </a:xfrm>
          <a:prstGeom prst="line">
            <a:avLst/>
          </a:prstGeom>
          <a:noFill/>
          <a:ln w="12700">
            <a:solidFill>
              <a:srgbClr val="7D00FF"/>
            </a:solidFill>
            <a:round/>
            <a:headEnd/>
            <a:tailEnd/>
          </a:ln>
        </p:spPr>
        <p:txBody>
          <a:bodyPr wrap="none" anchor="ctr"/>
          <a:lstStyle/>
          <a:p>
            <a:endParaRPr lang="en-US"/>
          </a:p>
        </p:txBody>
      </p:sp>
      <p:sp>
        <p:nvSpPr>
          <p:cNvPr id="20760" name="Line 289"/>
          <p:cNvSpPr>
            <a:spLocks noChangeShapeType="1"/>
          </p:cNvSpPr>
          <p:nvPr/>
        </p:nvSpPr>
        <p:spPr bwMode="auto">
          <a:xfrm flipH="1" flipV="1">
            <a:off x="9148763" y="2874963"/>
            <a:ext cx="33337" cy="26987"/>
          </a:xfrm>
          <a:prstGeom prst="line">
            <a:avLst/>
          </a:prstGeom>
          <a:noFill/>
          <a:ln w="12700">
            <a:solidFill>
              <a:srgbClr val="7D00FF"/>
            </a:solidFill>
            <a:round/>
            <a:headEnd/>
            <a:tailEnd/>
          </a:ln>
        </p:spPr>
        <p:txBody>
          <a:bodyPr wrap="none" anchor="ctr"/>
          <a:lstStyle/>
          <a:p>
            <a:endParaRPr lang="en-US"/>
          </a:p>
        </p:txBody>
      </p:sp>
      <p:sp>
        <p:nvSpPr>
          <p:cNvPr id="20761" name="Line 290"/>
          <p:cNvSpPr>
            <a:spLocks noChangeShapeType="1"/>
          </p:cNvSpPr>
          <p:nvPr/>
        </p:nvSpPr>
        <p:spPr bwMode="auto">
          <a:xfrm flipH="1">
            <a:off x="9126538" y="2881313"/>
            <a:ext cx="34925" cy="6350"/>
          </a:xfrm>
          <a:prstGeom prst="line">
            <a:avLst/>
          </a:prstGeom>
          <a:noFill/>
          <a:ln w="12700">
            <a:solidFill>
              <a:srgbClr val="7D00FF"/>
            </a:solidFill>
            <a:round/>
            <a:headEnd/>
            <a:tailEnd/>
          </a:ln>
        </p:spPr>
        <p:txBody>
          <a:bodyPr wrap="none" anchor="ctr"/>
          <a:lstStyle/>
          <a:p>
            <a:endParaRPr lang="en-US"/>
          </a:p>
        </p:txBody>
      </p:sp>
      <p:sp>
        <p:nvSpPr>
          <p:cNvPr id="20762" name="Line 291"/>
          <p:cNvSpPr>
            <a:spLocks noChangeShapeType="1"/>
          </p:cNvSpPr>
          <p:nvPr/>
        </p:nvSpPr>
        <p:spPr bwMode="auto">
          <a:xfrm flipH="1">
            <a:off x="9104313" y="2887663"/>
            <a:ext cx="34925" cy="0"/>
          </a:xfrm>
          <a:prstGeom prst="line">
            <a:avLst/>
          </a:prstGeom>
          <a:noFill/>
          <a:ln w="12700">
            <a:solidFill>
              <a:srgbClr val="7D00FF"/>
            </a:solidFill>
            <a:round/>
            <a:headEnd/>
            <a:tailEnd/>
          </a:ln>
        </p:spPr>
        <p:txBody>
          <a:bodyPr wrap="none" anchor="ctr"/>
          <a:lstStyle/>
          <a:p>
            <a:endParaRPr lang="en-US"/>
          </a:p>
        </p:txBody>
      </p:sp>
      <p:sp>
        <p:nvSpPr>
          <p:cNvPr id="20763" name="Line 292"/>
          <p:cNvSpPr>
            <a:spLocks noChangeShapeType="1"/>
          </p:cNvSpPr>
          <p:nvPr/>
        </p:nvSpPr>
        <p:spPr bwMode="auto">
          <a:xfrm flipH="1">
            <a:off x="9080500" y="2894013"/>
            <a:ext cx="36513" cy="1587"/>
          </a:xfrm>
          <a:prstGeom prst="line">
            <a:avLst/>
          </a:prstGeom>
          <a:noFill/>
          <a:ln w="12700">
            <a:solidFill>
              <a:srgbClr val="7D00FF"/>
            </a:solidFill>
            <a:round/>
            <a:headEnd/>
            <a:tailEnd/>
          </a:ln>
        </p:spPr>
        <p:txBody>
          <a:bodyPr wrap="none" anchor="ctr"/>
          <a:lstStyle/>
          <a:p>
            <a:endParaRPr lang="en-US"/>
          </a:p>
        </p:txBody>
      </p:sp>
      <p:sp>
        <p:nvSpPr>
          <p:cNvPr id="20764" name="Line 293"/>
          <p:cNvSpPr>
            <a:spLocks noChangeShapeType="1"/>
          </p:cNvSpPr>
          <p:nvPr/>
        </p:nvSpPr>
        <p:spPr bwMode="auto">
          <a:xfrm flipH="1" flipV="1">
            <a:off x="9061450" y="2854325"/>
            <a:ext cx="33338" cy="53975"/>
          </a:xfrm>
          <a:prstGeom prst="line">
            <a:avLst/>
          </a:prstGeom>
          <a:noFill/>
          <a:ln w="12700">
            <a:solidFill>
              <a:srgbClr val="7D00FF"/>
            </a:solidFill>
            <a:round/>
            <a:headEnd/>
            <a:tailEnd/>
          </a:ln>
        </p:spPr>
        <p:txBody>
          <a:bodyPr wrap="none" anchor="ctr"/>
          <a:lstStyle/>
          <a:p>
            <a:endParaRPr lang="en-US"/>
          </a:p>
        </p:txBody>
      </p:sp>
      <p:sp>
        <p:nvSpPr>
          <p:cNvPr id="20765" name="Line 294"/>
          <p:cNvSpPr>
            <a:spLocks noChangeShapeType="1"/>
          </p:cNvSpPr>
          <p:nvPr/>
        </p:nvSpPr>
        <p:spPr bwMode="auto">
          <a:xfrm flipH="1">
            <a:off x="9039225" y="2867025"/>
            <a:ext cx="34925" cy="0"/>
          </a:xfrm>
          <a:prstGeom prst="line">
            <a:avLst/>
          </a:prstGeom>
          <a:noFill/>
          <a:ln w="12700">
            <a:solidFill>
              <a:srgbClr val="7D00FF"/>
            </a:solidFill>
            <a:round/>
            <a:headEnd/>
            <a:tailEnd/>
          </a:ln>
        </p:spPr>
        <p:txBody>
          <a:bodyPr wrap="none" anchor="ctr"/>
          <a:lstStyle/>
          <a:p>
            <a:endParaRPr lang="en-US"/>
          </a:p>
        </p:txBody>
      </p:sp>
      <p:sp>
        <p:nvSpPr>
          <p:cNvPr id="20766" name="Line 295"/>
          <p:cNvSpPr>
            <a:spLocks noChangeShapeType="1"/>
          </p:cNvSpPr>
          <p:nvPr/>
        </p:nvSpPr>
        <p:spPr bwMode="auto">
          <a:xfrm flipH="1" flipV="1">
            <a:off x="9017000" y="2840038"/>
            <a:ext cx="34925" cy="39687"/>
          </a:xfrm>
          <a:prstGeom prst="line">
            <a:avLst/>
          </a:prstGeom>
          <a:noFill/>
          <a:ln w="12700">
            <a:solidFill>
              <a:srgbClr val="7D00FF"/>
            </a:solidFill>
            <a:round/>
            <a:headEnd/>
            <a:tailEnd/>
          </a:ln>
        </p:spPr>
        <p:txBody>
          <a:bodyPr wrap="none" anchor="ctr"/>
          <a:lstStyle/>
          <a:p>
            <a:endParaRPr lang="en-US"/>
          </a:p>
        </p:txBody>
      </p:sp>
      <p:sp>
        <p:nvSpPr>
          <p:cNvPr id="20767" name="Line 296"/>
          <p:cNvSpPr>
            <a:spLocks noChangeShapeType="1"/>
          </p:cNvSpPr>
          <p:nvPr/>
        </p:nvSpPr>
        <p:spPr bwMode="auto">
          <a:xfrm flipH="1">
            <a:off x="8994775" y="2852738"/>
            <a:ext cx="34925" cy="4762"/>
          </a:xfrm>
          <a:prstGeom prst="line">
            <a:avLst/>
          </a:prstGeom>
          <a:noFill/>
          <a:ln w="12700">
            <a:solidFill>
              <a:srgbClr val="7D00FF"/>
            </a:solidFill>
            <a:round/>
            <a:headEnd/>
            <a:tailEnd/>
          </a:ln>
        </p:spPr>
        <p:txBody>
          <a:bodyPr wrap="none" anchor="ctr"/>
          <a:lstStyle/>
          <a:p>
            <a:endParaRPr lang="en-US"/>
          </a:p>
        </p:txBody>
      </p:sp>
      <p:sp>
        <p:nvSpPr>
          <p:cNvPr id="20768" name="Line 297"/>
          <p:cNvSpPr>
            <a:spLocks noChangeShapeType="1"/>
          </p:cNvSpPr>
          <p:nvPr/>
        </p:nvSpPr>
        <p:spPr bwMode="auto">
          <a:xfrm flipH="1">
            <a:off x="8974138" y="2870200"/>
            <a:ext cx="34925" cy="25400"/>
          </a:xfrm>
          <a:prstGeom prst="line">
            <a:avLst/>
          </a:prstGeom>
          <a:noFill/>
          <a:ln w="12700">
            <a:solidFill>
              <a:srgbClr val="7D00FF"/>
            </a:solidFill>
            <a:round/>
            <a:headEnd/>
            <a:tailEnd/>
          </a:ln>
        </p:spPr>
        <p:txBody>
          <a:bodyPr wrap="none" anchor="ctr"/>
          <a:lstStyle/>
          <a:p>
            <a:endParaRPr lang="en-US"/>
          </a:p>
        </p:txBody>
      </p:sp>
      <p:sp>
        <p:nvSpPr>
          <p:cNvPr id="20769" name="Line 298"/>
          <p:cNvSpPr>
            <a:spLocks noChangeShapeType="1"/>
          </p:cNvSpPr>
          <p:nvPr/>
        </p:nvSpPr>
        <p:spPr bwMode="auto">
          <a:xfrm flipH="1">
            <a:off x="8951913" y="2908300"/>
            <a:ext cx="34925" cy="3175"/>
          </a:xfrm>
          <a:prstGeom prst="line">
            <a:avLst/>
          </a:prstGeom>
          <a:noFill/>
          <a:ln w="12700">
            <a:solidFill>
              <a:srgbClr val="7D00FF"/>
            </a:solidFill>
            <a:round/>
            <a:headEnd/>
            <a:tailEnd/>
          </a:ln>
        </p:spPr>
        <p:txBody>
          <a:bodyPr wrap="none" anchor="ctr"/>
          <a:lstStyle/>
          <a:p>
            <a:endParaRPr lang="en-US"/>
          </a:p>
        </p:txBody>
      </p:sp>
      <p:sp>
        <p:nvSpPr>
          <p:cNvPr id="20770" name="Line 299"/>
          <p:cNvSpPr>
            <a:spLocks noChangeShapeType="1"/>
          </p:cNvSpPr>
          <p:nvPr/>
        </p:nvSpPr>
        <p:spPr bwMode="auto">
          <a:xfrm flipH="1" flipV="1">
            <a:off x="8929688" y="2897188"/>
            <a:ext cx="36512" cy="26987"/>
          </a:xfrm>
          <a:prstGeom prst="line">
            <a:avLst/>
          </a:prstGeom>
          <a:noFill/>
          <a:ln w="12700">
            <a:solidFill>
              <a:srgbClr val="7D00FF"/>
            </a:solidFill>
            <a:round/>
            <a:headEnd/>
            <a:tailEnd/>
          </a:ln>
        </p:spPr>
        <p:txBody>
          <a:bodyPr wrap="none" anchor="ctr"/>
          <a:lstStyle/>
          <a:p>
            <a:endParaRPr lang="en-US"/>
          </a:p>
        </p:txBody>
      </p:sp>
      <p:sp>
        <p:nvSpPr>
          <p:cNvPr id="20771" name="Line 300"/>
          <p:cNvSpPr>
            <a:spLocks noChangeShapeType="1"/>
          </p:cNvSpPr>
          <p:nvPr/>
        </p:nvSpPr>
        <p:spPr bwMode="auto">
          <a:xfrm flipH="1" flipV="1">
            <a:off x="8909050" y="2843213"/>
            <a:ext cx="33338" cy="66675"/>
          </a:xfrm>
          <a:prstGeom prst="line">
            <a:avLst/>
          </a:prstGeom>
          <a:noFill/>
          <a:ln w="12700">
            <a:solidFill>
              <a:srgbClr val="7D00FF"/>
            </a:solidFill>
            <a:round/>
            <a:headEnd/>
            <a:tailEnd/>
          </a:ln>
        </p:spPr>
        <p:txBody>
          <a:bodyPr wrap="none" anchor="ctr"/>
          <a:lstStyle/>
          <a:p>
            <a:endParaRPr lang="en-US"/>
          </a:p>
        </p:txBody>
      </p:sp>
      <p:sp>
        <p:nvSpPr>
          <p:cNvPr id="20772" name="Line 301"/>
          <p:cNvSpPr>
            <a:spLocks noChangeShapeType="1"/>
          </p:cNvSpPr>
          <p:nvPr/>
        </p:nvSpPr>
        <p:spPr bwMode="auto">
          <a:xfrm flipH="1" flipV="1">
            <a:off x="8886825" y="2827338"/>
            <a:ext cx="33338" cy="28575"/>
          </a:xfrm>
          <a:prstGeom prst="line">
            <a:avLst/>
          </a:prstGeom>
          <a:noFill/>
          <a:ln w="12700">
            <a:solidFill>
              <a:srgbClr val="7D00FF"/>
            </a:solidFill>
            <a:round/>
            <a:headEnd/>
            <a:tailEnd/>
          </a:ln>
        </p:spPr>
        <p:txBody>
          <a:bodyPr wrap="none" anchor="ctr"/>
          <a:lstStyle/>
          <a:p>
            <a:endParaRPr lang="en-US"/>
          </a:p>
        </p:txBody>
      </p:sp>
      <p:sp>
        <p:nvSpPr>
          <p:cNvPr id="20773" name="Line 302"/>
          <p:cNvSpPr>
            <a:spLocks noChangeShapeType="1"/>
          </p:cNvSpPr>
          <p:nvPr/>
        </p:nvSpPr>
        <p:spPr bwMode="auto">
          <a:xfrm flipH="1">
            <a:off x="8866188" y="2840038"/>
            <a:ext cx="33337" cy="34925"/>
          </a:xfrm>
          <a:prstGeom prst="line">
            <a:avLst/>
          </a:prstGeom>
          <a:noFill/>
          <a:ln w="12700">
            <a:solidFill>
              <a:srgbClr val="7D00FF"/>
            </a:solidFill>
            <a:round/>
            <a:headEnd/>
            <a:tailEnd/>
          </a:ln>
        </p:spPr>
        <p:txBody>
          <a:bodyPr wrap="none" anchor="ctr"/>
          <a:lstStyle/>
          <a:p>
            <a:endParaRPr lang="en-US"/>
          </a:p>
        </p:txBody>
      </p:sp>
      <p:sp>
        <p:nvSpPr>
          <p:cNvPr id="20774" name="Line 303"/>
          <p:cNvSpPr>
            <a:spLocks noChangeShapeType="1"/>
          </p:cNvSpPr>
          <p:nvPr/>
        </p:nvSpPr>
        <p:spPr bwMode="auto">
          <a:xfrm flipH="1" flipV="1">
            <a:off x="8843963" y="2827338"/>
            <a:ext cx="36512" cy="60325"/>
          </a:xfrm>
          <a:prstGeom prst="line">
            <a:avLst/>
          </a:prstGeom>
          <a:noFill/>
          <a:ln w="12700">
            <a:solidFill>
              <a:srgbClr val="7D00FF"/>
            </a:solidFill>
            <a:round/>
            <a:headEnd/>
            <a:tailEnd/>
          </a:ln>
        </p:spPr>
        <p:txBody>
          <a:bodyPr wrap="none" anchor="ctr"/>
          <a:lstStyle/>
          <a:p>
            <a:endParaRPr lang="en-US"/>
          </a:p>
        </p:txBody>
      </p:sp>
      <p:sp>
        <p:nvSpPr>
          <p:cNvPr id="20775" name="Line 304"/>
          <p:cNvSpPr>
            <a:spLocks noChangeShapeType="1"/>
          </p:cNvSpPr>
          <p:nvPr/>
        </p:nvSpPr>
        <p:spPr bwMode="auto">
          <a:xfrm flipH="1" flipV="1">
            <a:off x="8823325" y="2816225"/>
            <a:ext cx="33338" cy="23813"/>
          </a:xfrm>
          <a:prstGeom prst="line">
            <a:avLst/>
          </a:prstGeom>
          <a:noFill/>
          <a:ln w="12700">
            <a:solidFill>
              <a:srgbClr val="7D00FF"/>
            </a:solidFill>
            <a:round/>
            <a:headEnd/>
            <a:tailEnd/>
          </a:ln>
        </p:spPr>
        <p:txBody>
          <a:bodyPr wrap="none" anchor="ctr"/>
          <a:lstStyle/>
          <a:p>
            <a:endParaRPr lang="en-US"/>
          </a:p>
        </p:txBody>
      </p:sp>
      <p:sp>
        <p:nvSpPr>
          <p:cNvPr id="20776" name="Line 305"/>
          <p:cNvSpPr>
            <a:spLocks noChangeShapeType="1"/>
          </p:cNvSpPr>
          <p:nvPr/>
        </p:nvSpPr>
        <p:spPr bwMode="auto">
          <a:xfrm flipH="1" flipV="1">
            <a:off x="8801100" y="2798763"/>
            <a:ext cx="36513" cy="30162"/>
          </a:xfrm>
          <a:prstGeom prst="line">
            <a:avLst/>
          </a:prstGeom>
          <a:noFill/>
          <a:ln w="12700">
            <a:solidFill>
              <a:srgbClr val="7D00FF"/>
            </a:solidFill>
            <a:round/>
            <a:headEnd/>
            <a:tailEnd/>
          </a:ln>
        </p:spPr>
        <p:txBody>
          <a:bodyPr wrap="none" anchor="ctr"/>
          <a:lstStyle/>
          <a:p>
            <a:endParaRPr lang="en-US"/>
          </a:p>
        </p:txBody>
      </p:sp>
      <p:sp>
        <p:nvSpPr>
          <p:cNvPr id="20777" name="Line 306"/>
          <p:cNvSpPr>
            <a:spLocks noChangeShapeType="1"/>
          </p:cNvSpPr>
          <p:nvPr/>
        </p:nvSpPr>
        <p:spPr bwMode="auto">
          <a:xfrm flipH="1">
            <a:off x="8780463" y="2805113"/>
            <a:ext cx="33337" cy="3175"/>
          </a:xfrm>
          <a:prstGeom prst="line">
            <a:avLst/>
          </a:prstGeom>
          <a:noFill/>
          <a:ln w="12700">
            <a:solidFill>
              <a:srgbClr val="7D00FF"/>
            </a:solidFill>
            <a:round/>
            <a:headEnd/>
            <a:tailEnd/>
          </a:ln>
        </p:spPr>
        <p:txBody>
          <a:bodyPr wrap="none" anchor="ctr"/>
          <a:lstStyle/>
          <a:p>
            <a:endParaRPr lang="en-US"/>
          </a:p>
        </p:txBody>
      </p:sp>
      <p:sp>
        <p:nvSpPr>
          <p:cNvPr id="20778" name="Line 307"/>
          <p:cNvSpPr>
            <a:spLocks noChangeShapeType="1"/>
          </p:cNvSpPr>
          <p:nvPr/>
        </p:nvSpPr>
        <p:spPr bwMode="auto">
          <a:xfrm flipH="1" flipV="1">
            <a:off x="8759825" y="2767013"/>
            <a:ext cx="31750" cy="47625"/>
          </a:xfrm>
          <a:prstGeom prst="line">
            <a:avLst/>
          </a:prstGeom>
          <a:noFill/>
          <a:ln w="12700">
            <a:solidFill>
              <a:srgbClr val="7D00FF"/>
            </a:solidFill>
            <a:round/>
            <a:headEnd/>
            <a:tailEnd/>
          </a:ln>
        </p:spPr>
        <p:txBody>
          <a:bodyPr wrap="none" anchor="ctr"/>
          <a:lstStyle/>
          <a:p>
            <a:endParaRPr lang="en-US"/>
          </a:p>
        </p:txBody>
      </p:sp>
      <p:sp>
        <p:nvSpPr>
          <p:cNvPr id="20779" name="Line 308"/>
          <p:cNvSpPr>
            <a:spLocks noChangeShapeType="1"/>
          </p:cNvSpPr>
          <p:nvPr/>
        </p:nvSpPr>
        <p:spPr bwMode="auto">
          <a:xfrm flipH="1">
            <a:off x="8737600" y="2779713"/>
            <a:ext cx="34925" cy="14287"/>
          </a:xfrm>
          <a:prstGeom prst="line">
            <a:avLst/>
          </a:prstGeom>
          <a:noFill/>
          <a:ln w="12700">
            <a:solidFill>
              <a:srgbClr val="7D00FF"/>
            </a:solidFill>
            <a:round/>
            <a:headEnd/>
            <a:tailEnd/>
          </a:ln>
        </p:spPr>
        <p:txBody>
          <a:bodyPr wrap="none" anchor="ctr"/>
          <a:lstStyle/>
          <a:p>
            <a:endParaRPr lang="en-US"/>
          </a:p>
        </p:txBody>
      </p:sp>
      <p:sp>
        <p:nvSpPr>
          <p:cNvPr id="20780" name="Line 309"/>
          <p:cNvSpPr>
            <a:spLocks noChangeShapeType="1"/>
          </p:cNvSpPr>
          <p:nvPr/>
        </p:nvSpPr>
        <p:spPr bwMode="auto">
          <a:xfrm flipH="1" flipV="1">
            <a:off x="8713788" y="2738438"/>
            <a:ext cx="38100" cy="68262"/>
          </a:xfrm>
          <a:prstGeom prst="line">
            <a:avLst/>
          </a:prstGeom>
          <a:noFill/>
          <a:ln w="12700">
            <a:solidFill>
              <a:srgbClr val="7D00FF"/>
            </a:solidFill>
            <a:round/>
            <a:headEnd/>
            <a:tailEnd/>
          </a:ln>
        </p:spPr>
        <p:txBody>
          <a:bodyPr wrap="none" anchor="ctr"/>
          <a:lstStyle/>
          <a:p>
            <a:endParaRPr lang="en-US"/>
          </a:p>
        </p:txBody>
      </p:sp>
      <p:sp>
        <p:nvSpPr>
          <p:cNvPr id="20781" name="Line 310"/>
          <p:cNvSpPr>
            <a:spLocks noChangeShapeType="1"/>
          </p:cNvSpPr>
          <p:nvPr/>
        </p:nvSpPr>
        <p:spPr bwMode="auto">
          <a:xfrm flipH="1">
            <a:off x="8691563" y="2751138"/>
            <a:ext cx="34925" cy="0"/>
          </a:xfrm>
          <a:prstGeom prst="line">
            <a:avLst/>
          </a:prstGeom>
          <a:noFill/>
          <a:ln w="12700">
            <a:solidFill>
              <a:srgbClr val="7D00FF"/>
            </a:solidFill>
            <a:round/>
            <a:headEnd/>
            <a:tailEnd/>
          </a:ln>
        </p:spPr>
        <p:txBody>
          <a:bodyPr wrap="none" anchor="ctr"/>
          <a:lstStyle/>
          <a:p>
            <a:endParaRPr lang="en-US"/>
          </a:p>
        </p:txBody>
      </p:sp>
      <p:sp>
        <p:nvSpPr>
          <p:cNvPr id="20782" name="Line 311"/>
          <p:cNvSpPr>
            <a:spLocks noChangeShapeType="1"/>
          </p:cNvSpPr>
          <p:nvPr/>
        </p:nvSpPr>
        <p:spPr bwMode="auto">
          <a:xfrm flipH="1" flipV="1">
            <a:off x="8672513" y="2728913"/>
            <a:ext cx="31750" cy="34925"/>
          </a:xfrm>
          <a:prstGeom prst="line">
            <a:avLst/>
          </a:prstGeom>
          <a:noFill/>
          <a:ln w="12700">
            <a:solidFill>
              <a:srgbClr val="7D00FF"/>
            </a:solidFill>
            <a:round/>
            <a:headEnd/>
            <a:tailEnd/>
          </a:ln>
        </p:spPr>
        <p:txBody>
          <a:bodyPr wrap="none" anchor="ctr"/>
          <a:lstStyle/>
          <a:p>
            <a:endParaRPr lang="en-US"/>
          </a:p>
        </p:txBody>
      </p:sp>
      <p:sp>
        <p:nvSpPr>
          <p:cNvPr id="20783" name="Line 312"/>
          <p:cNvSpPr>
            <a:spLocks noChangeShapeType="1"/>
          </p:cNvSpPr>
          <p:nvPr/>
        </p:nvSpPr>
        <p:spPr bwMode="auto">
          <a:xfrm flipH="1">
            <a:off x="8651875" y="2741613"/>
            <a:ext cx="33338" cy="6350"/>
          </a:xfrm>
          <a:prstGeom prst="line">
            <a:avLst/>
          </a:prstGeom>
          <a:noFill/>
          <a:ln w="12700">
            <a:solidFill>
              <a:srgbClr val="7D00FF"/>
            </a:solidFill>
            <a:round/>
            <a:headEnd/>
            <a:tailEnd/>
          </a:ln>
        </p:spPr>
        <p:txBody>
          <a:bodyPr wrap="none" anchor="ctr"/>
          <a:lstStyle/>
          <a:p>
            <a:endParaRPr lang="en-US"/>
          </a:p>
        </p:txBody>
      </p:sp>
      <p:sp>
        <p:nvSpPr>
          <p:cNvPr id="20784" name="Line 313"/>
          <p:cNvSpPr>
            <a:spLocks noChangeShapeType="1"/>
          </p:cNvSpPr>
          <p:nvPr/>
        </p:nvSpPr>
        <p:spPr bwMode="auto">
          <a:xfrm flipH="1" flipV="1">
            <a:off x="8628063" y="2730500"/>
            <a:ext cx="34925" cy="30163"/>
          </a:xfrm>
          <a:prstGeom prst="line">
            <a:avLst/>
          </a:prstGeom>
          <a:noFill/>
          <a:ln w="12700">
            <a:solidFill>
              <a:srgbClr val="7D00FF"/>
            </a:solidFill>
            <a:round/>
            <a:headEnd/>
            <a:tailEnd/>
          </a:ln>
        </p:spPr>
        <p:txBody>
          <a:bodyPr wrap="none" anchor="ctr"/>
          <a:lstStyle/>
          <a:p>
            <a:endParaRPr lang="en-US"/>
          </a:p>
        </p:txBody>
      </p:sp>
      <p:sp>
        <p:nvSpPr>
          <p:cNvPr id="20785" name="Line 314"/>
          <p:cNvSpPr>
            <a:spLocks noChangeShapeType="1"/>
          </p:cNvSpPr>
          <p:nvPr/>
        </p:nvSpPr>
        <p:spPr bwMode="auto">
          <a:xfrm flipH="1" flipV="1">
            <a:off x="8604250" y="2728913"/>
            <a:ext cx="36513" cy="14287"/>
          </a:xfrm>
          <a:prstGeom prst="line">
            <a:avLst/>
          </a:prstGeom>
          <a:noFill/>
          <a:ln w="12700">
            <a:solidFill>
              <a:srgbClr val="7D00FF"/>
            </a:solidFill>
            <a:round/>
            <a:headEnd/>
            <a:tailEnd/>
          </a:ln>
        </p:spPr>
        <p:txBody>
          <a:bodyPr wrap="none" anchor="ctr"/>
          <a:lstStyle/>
          <a:p>
            <a:endParaRPr lang="en-US"/>
          </a:p>
        </p:txBody>
      </p:sp>
      <p:sp>
        <p:nvSpPr>
          <p:cNvPr id="20786" name="Line 315"/>
          <p:cNvSpPr>
            <a:spLocks noChangeShapeType="1"/>
          </p:cNvSpPr>
          <p:nvPr/>
        </p:nvSpPr>
        <p:spPr bwMode="auto">
          <a:xfrm flipH="1">
            <a:off x="8582025" y="2741613"/>
            <a:ext cx="34925" cy="14287"/>
          </a:xfrm>
          <a:prstGeom prst="line">
            <a:avLst/>
          </a:prstGeom>
          <a:noFill/>
          <a:ln w="12700">
            <a:solidFill>
              <a:srgbClr val="7D00FF"/>
            </a:solidFill>
            <a:round/>
            <a:headEnd/>
            <a:tailEnd/>
          </a:ln>
        </p:spPr>
        <p:txBody>
          <a:bodyPr wrap="none" anchor="ctr"/>
          <a:lstStyle/>
          <a:p>
            <a:endParaRPr lang="en-US"/>
          </a:p>
        </p:txBody>
      </p:sp>
      <p:sp>
        <p:nvSpPr>
          <p:cNvPr id="20787" name="Line 316"/>
          <p:cNvSpPr>
            <a:spLocks noChangeShapeType="1"/>
          </p:cNvSpPr>
          <p:nvPr/>
        </p:nvSpPr>
        <p:spPr bwMode="auto">
          <a:xfrm flipH="1" flipV="1">
            <a:off x="8561388" y="2727325"/>
            <a:ext cx="33337" cy="41275"/>
          </a:xfrm>
          <a:prstGeom prst="line">
            <a:avLst/>
          </a:prstGeom>
          <a:noFill/>
          <a:ln w="12700">
            <a:solidFill>
              <a:srgbClr val="7D00FF"/>
            </a:solidFill>
            <a:round/>
            <a:headEnd/>
            <a:tailEnd/>
          </a:ln>
        </p:spPr>
        <p:txBody>
          <a:bodyPr wrap="none" anchor="ctr"/>
          <a:lstStyle/>
          <a:p>
            <a:endParaRPr lang="en-US"/>
          </a:p>
        </p:txBody>
      </p:sp>
      <p:sp>
        <p:nvSpPr>
          <p:cNvPr id="20788" name="Line 317"/>
          <p:cNvSpPr>
            <a:spLocks noChangeShapeType="1"/>
          </p:cNvSpPr>
          <p:nvPr/>
        </p:nvSpPr>
        <p:spPr bwMode="auto">
          <a:xfrm flipH="1">
            <a:off x="8539163" y="2740025"/>
            <a:ext cx="34925" cy="15875"/>
          </a:xfrm>
          <a:prstGeom prst="line">
            <a:avLst/>
          </a:prstGeom>
          <a:noFill/>
          <a:ln w="12700">
            <a:solidFill>
              <a:srgbClr val="7D00FF"/>
            </a:solidFill>
            <a:round/>
            <a:headEnd/>
            <a:tailEnd/>
          </a:ln>
        </p:spPr>
        <p:txBody>
          <a:bodyPr wrap="none" anchor="ctr"/>
          <a:lstStyle/>
          <a:p>
            <a:endParaRPr lang="en-US"/>
          </a:p>
        </p:txBody>
      </p:sp>
      <p:sp>
        <p:nvSpPr>
          <p:cNvPr id="20789" name="Line 318"/>
          <p:cNvSpPr>
            <a:spLocks noChangeShapeType="1"/>
          </p:cNvSpPr>
          <p:nvPr/>
        </p:nvSpPr>
        <p:spPr bwMode="auto">
          <a:xfrm flipH="1">
            <a:off x="8516938" y="2768600"/>
            <a:ext cx="34925" cy="7938"/>
          </a:xfrm>
          <a:prstGeom prst="line">
            <a:avLst/>
          </a:prstGeom>
          <a:noFill/>
          <a:ln w="12700">
            <a:solidFill>
              <a:srgbClr val="7D00FF"/>
            </a:solidFill>
            <a:round/>
            <a:headEnd/>
            <a:tailEnd/>
          </a:ln>
        </p:spPr>
        <p:txBody>
          <a:bodyPr wrap="none" anchor="ctr"/>
          <a:lstStyle/>
          <a:p>
            <a:endParaRPr lang="en-US"/>
          </a:p>
        </p:txBody>
      </p:sp>
      <p:sp>
        <p:nvSpPr>
          <p:cNvPr id="20790" name="Line 319"/>
          <p:cNvSpPr>
            <a:spLocks noChangeShapeType="1"/>
          </p:cNvSpPr>
          <p:nvPr/>
        </p:nvSpPr>
        <p:spPr bwMode="auto">
          <a:xfrm flipH="1">
            <a:off x="8494713" y="2782888"/>
            <a:ext cx="34925" cy="9525"/>
          </a:xfrm>
          <a:prstGeom prst="line">
            <a:avLst/>
          </a:prstGeom>
          <a:noFill/>
          <a:ln w="12700">
            <a:solidFill>
              <a:srgbClr val="7D00FF"/>
            </a:solidFill>
            <a:round/>
            <a:headEnd/>
            <a:tailEnd/>
          </a:ln>
        </p:spPr>
        <p:txBody>
          <a:bodyPr wrap="none" anchor="ctr"/>
          <a:lstStyle/>
          <a:p>
            <a:endParaRPr lang="en-US"/>
          </a:p>
        </p:txBody>
      </p:sp>
      <p:sp>
        <p:nvSpPr>
          <p:cNvPr id="20791" name="Line 320"/>
          <p:cNvSpPr>
            <a:spLocks noChangeShapeType="1"/>
          </p:cNvSpPr>
          <p:nvPr/>
        </p:nvSpPr>
        <p:spPr bwMode="auto">
          <a:xfrm flipH="1" flipV="1">
            <a:off x="8475663" y="2746375"/>
            <a:ext cx="33337" cy="52388"/>
          </a:xfrm>
          <a:prstGeom prst="line">
            <a:avLst/>
          </a:prstGeom>
          <a:noFill/>
          <a:ln w="12700">
            <a:solidFill>
              <a:srgbClr val="7D00FF"/>
            </a:solidFill>
            <a:round/>
            <a:headEnd/>
            <a:tailEnd/>
          </a:ln>
        </p:spPr>
        <p:txBody>
          <a:bodyPr wrap="none" anchor="ctr"/>
          <a:lstStyle/>
          <a:p>
            <a:endParaRPr lang="en-US"/>
          </a:p>
        </p:txBody>
      </p:sp>
      <p:sp>
        <p:nvSpPr>
          <p:cNvPr id="20792" name="Line 321"/>
          <p:cNvSpPr>
            <a:spLocks noChangeShapeType="1"/>
          </p:cNvSpPr>
          <p:nvPr/>
        </p:nvSpPr>
        <p:spPr bwMode="auto">
          <a:xfrm flipH="1">
            <a:off x="8453438" y="2759075"/>
            <a:ext cx="34925" cy="9525"/>
          </a:xfrm>
          <a:prstGeom prst="line">
            <a:avLst/>
          </a:prstGeom>
          <a:noFill/>
          <a:ln w="12700">
            <a:solidFill>
              <a:srgbClr val="7D00FF"/>
            </a:solidFill>
            <a:round/>
            <a:headEnd/>
            <a:tailEnd/>
          </a:ln>
        </p:spPr>
        <p:txBody>
          <a:bodyPr wrap="none" anchor="ctr"/>
          <a:lstStyle/>
          <a:p>
            <a:endParaRPr lang="en-US"/>
          </a:p>
        </p:txBody>
      </p:sp>
      <p:sp>
        <p:nvSpPr>
          <p:cNvPr id="20793" name="Line 322"/>
          <p:cNvSpPr>
            <a:spLocks noChangeShapeType="1"/>
          </p:cNvSpPr>
          <p:nvPr/>
        </p:nvSpPr>
        <p:spPr bwMode="auto">
          <a:xfrm flipH="1">
            <a:off x="8431213" y="2781300"/>
            <a:ext cx="34925" cy="20638"/>
          </a:xfrm>
          <a:prstGeom prst="line">
            <a:avLst/>
          </a:prstGeom>
          <a:noFill/>
          <a:ln w="12700">
            <a:solidFill>
              <a:srgbClr val="7D00FF"/>
            </a:solidFill>
            <a:round/>
            <a:headEnd/>
            <a:tailEnd/>
          </a:ln>
        </p:spPr>
        <p:txBody>
          <a:bodyPr wrap="none" anchor="ctr"/>
          <a:lstStyle/>
          <a:p>
            <a:endParaRPr lang="en-US"/>
          </a:p>
        </p:txBody>
      </p:sp>
      <p:sp>
        <p:nvSpPr>
          <p:cNvPr id="20794" name="Line 323"/>
          <p:cNvSpPr>
            <a:spLocks noChangeShapeType="1"/>
          </p:cNvSpPr>
          <p:nvPr/>
        </p:nvSpPr>
        <p:spPr bwMode="auto">
          <a:xfrm flipH="1">
            <a:off x="8410575" y="2814638"/>
            <a:ext cx="33338" cy="36512"/>
          </a:xfrm>
          <a:prstGeom prst="line">
            <a:avLst/>
          </a:prstGeom>
          <a:noFill/>
          <a:ln w="12700">
            <a:solidFill>
              <a:srgbClr val="7D00FF"/>
            </a:solidFill>
            <a:round/>
            <a:headEnd/>
            <a:tailEnd/>
          </a:ln>
        </p:spPr>
        <p:txBody>
          <a:bodyPr wrap="none" anchor="ctr"/>
          <a:lstStyle/>
          <a:p>
            <a:endParaRPr lang="en-US"/>
          </a:p>
        </p:txBody>
      </p:sp>
      <p:sp>
        <p:nvSpPr>
          <p:cNvPr id="20795" name="Line 324"/>
          <p:cNvSpPr>
            <a:spLocks noChangeShapeType="1"/>
          </p:cNvSpPr>
          <p:nvPr/>
        </p:nvSpPr>
        <p:spPr bwMode="auto">
          <a:xfrm flipH="1">
            <a:off x="8388350" y="2863850"/>
            <a:ext cx="34925" cy="23813"/>
          </a:xfrm>
          <a:prstGeom prst="line">
            <a:avLst/>
          </a:prstGeom>
          <a:noFill/>
          <a:ln w="12700">
            <a:solidFill>
              <a:srgbClr val="7D00FF"/>
            </a:solidFill>
            <a:round/>
            <a:headEnd/>
            <a:tailEnd/>
          </a:ln>
        </p:spPr>
        <p:txBody>
          <a:bodyPr wrap="none" anchor="ctr"/>
          <a:lstStyle/>
          <a:p>
            <a:endParaRPr lang="en-US"/>
          </a:p>
        </p:txBody>
      </p:sp>
      <p:sp>
        <p:nvSpPr>
          <p:cNvPr id="20796" name="Line 325"/>
          <p:cNvSpPr>
            <a:spLocks noChangeShapeType="1"/>
          </p:cNvSpPr>
          <p:nvPr/>
        </p:nvSpPr>
        <p:spPr bwMode="auto">
          <a:xfrm flipH="1">
            <a:off x="8367713" y="2900363"/>
            <a:ext cx="33337" cy="61912"/>
          </a:xfrm>
          <a:prstGeom prst="line">
            <a:avLst/>
          </a:prstGeom>
          <a:noFill/>
          <a:ln w="12700">
            <a:solidFill>
              <a:srgbClr val="7D00FF"/>
            </a:solidFill>
            <a:round/>
            <a:headEnd/>
            <a:tailEnd/>
          </a:ln>
        </p:spPr>
        <p:txBody>
          <a:bodyPr wrap="none" anchor="ctr"/>
          <a:lstStyle/>
          <a:p>
            <a:endParaRPr lang="en-US"/>
          </a:p>
        </p:txBody>
      </p:sp>
      <p:sp>
        <p:nvSpPr>
          <p:cNvPr id="20797" name="Line 326"/>
          <p:cNvSpPr>
            <a:spLocks noChangeShapeType="1"/>
          </p:cNvSpPr>
          <p:nvPr/>
        </p:nvSpPr>
        <p:spPr bwMode="auto">
          <a:xfrm flipH="1">
            <a:off x="8347075" y="2974975"/>
            <a:ext cx="33338" cy="150813"/>
          </a:xfrm>
          <a:prstGeom prst="line">
            <a:avLst/>
          </a:prstGeom>
          <a:noFill/>
          <a:ln w="12700">
            <a:solidFill>
              <a:srgbClr val="7D00FF"/>
            </a:solidFill>
            <a:round/>
            <a:headEnd/>
            <a:tailEnd/>
          </a:ln>
        </p:spPr>
        <p:txBody>
          <a:bodyPr wrap="none" anchor="ctr"/>
          <a:lstStyle/>
          <a:p>
            <a:endParaRPr lang="en-US"/>
          </a:p>
        </p:txBody>
      </p:sp>
      <p:sp>
        <p:nvSpPr>
          <p:cNvPr id="20798" name="Line 327"/>
          <p:cNvSpPr>
            <a:spLocks noChangeShapeType="1"/>
          </p:cNvSpPr>
          <p:nvPr/>
        </p:nvSpPr>
        <p:spPr bwMode="auto">
          <a:xfrm flipH="1">
            <a:off x="8323263" y="3138488"/>
            <a:ext cx="36512" cy="273050"/>
          </a:xfrm>
          <a:prstGeom prst="line">
            <a:avLst/>
          </a:prstGeom>
          <a:noFill/>
          <a:ln w="12700">
            <a:solidFill>
              <a:srgbClr val="7D00FF"/>
            </a:solidFill>
            <a:round/>
            <a:headEnd/>
            <a:tailEnd/>
          </a:ln>
        </p:spPr>
        <p:txBody>
          <a:bodyPr wrap="none" anchor="ctr"/>
          <a:lstStyle/>
          <a:p>
            <a:endParaRPr lang="en-US"/>
          </a:p>
        </p:txBody>
      </p:sp>
      <p:sp>
        <p:nvSpPr>
          <p:cNvPr id="20799" name="Line 328"/>
          <p:cNvSpPr>
            <a:spLocks noChangeShapeType="1"/>
          </p:cNvSpPr>
          <p:nvPr/>
        </p:nvSpPr>
        <p:spPr bwMode="auto">
          <a:xfrm flipH="1">
            <a:off x="8301038" y="3424238"/>
            <a:ext cx="36512" cy="157162"/>
          </a:xfrm>
          <a:prstGeom prst="line">
            <a:avLst/>
          </a:prstGeom>
          <a:noFill/>
          <a:ln w="12700">
            <a:solidFill>
              <a:srgbClr val="7D00FF"/>
            </a:solidFill>
            <a:round/>
            <a:headEnd/>
            <a:tailEnd/>
          </a:ln>
        </p:spPr>
        <p:txBody>
          <a:bodyPr wrap="none" anchor="ctr"/>
          <a:lstStyle/>
          <a:p>
            <a:endParaRPr lang="en-US"/>
          </a:p>
        </p:txBody>
      </p:sp>
      <p:sp>
        <p:nvSpPr>
          <p:cNvPr id="20800" name="Line 329"/>
          <p:cNvSpPr>
            <a:spLocks noChangeShapeType="1"/>
          </p:cNvSpPr>
          <p:nvPr/>
        </p:nvSpPr>
        <p:spPr bwMode="auto">
          <a:xfrm flipH="1">
            <a:off x="8280400" y="3594100"/>
            <a:ext cx="33338" cy="85725"/>
          </a:xfrm>
          <a:prstGeom prst="line">
            <a:avLst/>
          </a:prstGeom>
          <a:noFill/>
          <a:ln w="12700">
            <a:solidFill>
              <a:srgbClr val="7D00FF"/>
            </a:solidFill>
            <a:round/>
            <a:headEnd/>
            <a:tailEnd/>
          </a:ln>
        </p:spPr>
        <p:txBody>
          <a:bodyPr wrap="none" anchor="ctr"/>
          <a:lstStyle/>
          <a:p>
            <a:endParaRPr lang="en-US"/>
          </a:p>
        </p:txBody>
      </p:sp>
      <p:sp>
        <p:nvSpPr>
          <p:cNvPr id="20801" name="Line 330"/>
          <p:cNvSpPr>
            <a:spLocks noChangeShapeType="1"/>
          </p:cNvSpPr>
          <p:nvPr/>
        </p:nvSpPr>
        <p:spPr bwMode="auto">
          <a:xfrm flipH="1" flipV="1">
            <a:off x="8259763" y="3660775"/>
            <a:ext cx="34925" cy="31750"/>
          </a:xfrm>
          <a:prstGeom prst="line">
            <a:avLst/>
          </a:prstGeom>
          <a:noFill/>
          <a:ln w="12700">
            <a:solidFill>
              <a:srgbClr val="7D00FF"/>
            </a:solidFill>
            <a:round/>
            <a:headEnd/>
            <a:tailEnd/>
          </a:ln>
        </p:spPr>
        <p:txBody>
          <a:bodyPr wrap="none" anchor="ctr"/>
          <a:lstStyle/>
          <a:p>
            <a:endParaRPr lang="en-US"/>
          </a:p>
        </p:txBody>
      </p:sp>
      <p:sp>
        <p:nvSpPr>
          <p:cNvPr id="20802" name="Line 331"/>
          <p:cNvSpPr>
            <a:spLocks noChangeShapeType="1"/>
          </p:cNvSpPr>
          <p:nvPr/>
        </p:nvSpPr>
        <p:spPr bwMode="auto">
          <a:xfrm flipH="1" flipV="1">
            <a:off x="8237538" y="3648075"/>
            <a:ext cx="34925" cy="25400"/>
          </a:xfrm>
          <a:prstGeom prst="line">
            <a:avLst/>
          </a:prstGeom>
          <a:noFill/>
          <a:ln w="12700">
            <a:solidFill>
              <a:srgbClr val="7D00FF"/>
            </a:solidFill>
            <a:round/>
            <a:headEnd/>
            <a:tailEnd/>
          </a:ln>
        </p:spPr>
        <p:txBody>
          <a:bodyPr wrap="none" anchor="ctr"/>
          <a:lstStyle/>
          <a:p>
            <a:endParaRPr lang="en-US"/>
          </a:p>
        </p:txBody>
      </p:sp>
      <p:sp>
        <p:nvSpPr>
          <p:cNvPr id="20803" name="Line 332"/>
          <p:cNvSpPr>
            <a:spLocks noChangeShapeType="1"/>
          </p:cNvSpPr>
          <p:nvPr/>
        </p:nvSpPr>
        <p:spPr bwMode="auto">
          <a:xfrm flipH="1" flipV="1">
            <a:off x="8215313" y="3633788"/>
            <a:ext cx="36512" cy="26987"/>
          </a:xfrm>
          <a:prstGeom prst="line">
            <a:avLst/>
          </a:prstGeom>
          <a:noFill/>
          <a:ln w="12700">
            <a:solidFill>
              <a:srgbClr val="7D00FF"/>
            </a:solidFill>
            <a:round/>
            <a:headEnd/>
            <a:tailEnd/>
          </a:ln>
        </p:spPr>
        <p:txBody>
          <a:bodyPr wrap="none" anchor="ctr"/>
          <a:lstStyle/>
          <a:p>
            <a:endParaRPr lang="en-US"/>
          </a:p>
        </p:txBody>
      </p:sp>
      <p:sp>
        <p:nvSpPr>
          <p:cNvPr id="20804" name="Line 333"/>
          <p:cNvSpPr>
            <a:spLocks noChangeShapeType="1"/>
          </p:cNvSpPr>
          <p:nvPr/>
        </p:nvSpPr>
        <p:spPr bwMode="auto">
          <a:xfrm flipH="1" flipV="1">
            <a:off x="8194675" y="3632200"/>
            <a:ext cx="33338" cy="14288"/>
          </a:xfrm>
          <a:prstGeom prst="line">
            <a:avLst/>
          </a:prstGeom>
          <a:noFill/>
          <a:ln w="12700">
            <a:solidFill>
              <a:srgbClr val="7D00FF"/>
            </a:solidFill>
            <a:round/>
            <a:headEnd/>
            <a:tailEnd/>
          </a:ln>
        </p:spPr>
        <p:txBody>
          <a:bodyPr wrap="none" anchor="ctr"/>
          <a:lstStyle/>
          <a:p>
            <a:endParaRPr lang="en-US"/>
          </a:p>
        </p:txBody>
      </p:sp>
      <p:sp>
        <p:nvSpPr>
          <p:cNvPr id="20805" name="Line 334"/>
          <p:cNvSpPr>
            <a:spLocks noChangeShapeType="1"/>
          </p:cNvSpPr>
          <p:nvPr/>
        </p:nvSpPr>
        <p:spPr bwMode="auto">
          <a:xfrm flipH="1">
            <a:off x="8169275" y="3638550"/>
            <a:ext cx="36513" cy="3175"/>
          </a:xfrm>
          <a:prstGeom prst="line">
            <a:avLst/>
          </a:prstGeom>
          <a:noFill/>
          <a:ln w="12700">
            <a:solidFill>
              <a:srgbClr val="7D00FF"/>
            </a:solidFill>
            <a:round/>
            <a:headEnd/>
            <a:tailEnd/>
          </a:ln>
        </p:spPr>
        <p:txBody>
          <a:bodyPr wrap="none" anchor="ctr"/>
          <a:lstStyle/>
          <a:p>
            <a:endParaRPr lang="en-US"/>
          </a:p>
        </p:txBody>
      </p:sp>
      <p:sp>
        <p:nvSpPr>
          <p:cNvPr id="20806" name="Line 335"/>
          <p:cNvSpPr>
            <a:spLocks noChangeShapeType="1"/>
          </p:cNvSpPr>
          <p:nvPr/>
        </p:nvSpPr>
        <p:spPr bwMode="auto">
          <a:xfrm flipH="1">
            <a:off x="8148638" y="3648075"/>
            <a:ext cx="33337" cy="1588"/>
          </a:xfrm>
          <a:prstGeom prst="line">
            <a:avLst/>
          </a:prstGeom>
          <a:noFill/>
          <a:ln w="12700">
            <a:solidFill>
              <a:srgbClr val="7D00FF"/>
            </a:solidFill>
            <a:round/>
            <a:headEnd/>
            <a:tailEnd/>
          </a:ln>
        </p:spPr>
        <p:txBody>
          <a:bodyPr wrap="none" anchor="ctr"/>
          <a:lstStyle/>
          <a:p>
            <a:endParaRPr lang="en-US"/>
          </a:p>
        </p:txBody>
      </p:sp>
      <p:sp>
        <p:nvSpPr>
          <p:cNvPr id="20807" name="Line 336"/>
          <p:cNvSpPr>
            <a:spLocks noChangeShapeType="1"/>
          </p:cNvSpPr>
          <p:nvPr/>
        </p:nvSpPr>
        <p:spPr bwMode="auto">
          <a:xfrm flipH="1" flipV="1">
            <a:off x="8126413" y="3640138"/>
            <a:ext cx="34925" cy="22225"/>
          </a:xfrm>
          <a:prstGeom prst="line">
            <a:avLst/>
          </a:prstGeom>
          <a:noFill/>
          <a:ln w="12700">
            <a:solidFill>
              <a:srgbClr val="7D00FF"/>
            </a:solidFill>
            <a:round/>
            <a:headEnd/>
            <a:tailEnd/>
          </a:ln>
        </p:spPr>
        <p:txBody>
          <a:bodyPr wrap="none" anchor="ctr"/>
          <a:lstStyle/>
          <a:p>
            <a:endParaRPr lang="en-US"/>
          </a:p>
        </p:txBody>
      </p:sp>
      <p:sp>
        <p:nvSpPr>
          <p:cNvPr id="20808" name="Line 337"/>
          <p:cNvSpPr>
            <a:spLocks noChangeShapeType="1"/>
          </p:cNvSpPr>
          <p:nvPr/>
        </p:nvSpPr>
        <p:spPr bwMode="auto">
          <a:xfrm flipH="1">
            <a:off x="8105775" y="3646488"/>
            <a:ext cx="33338" cy="0"/>
          </a:xfrm>
          <a:prstGeom prst="line">
            <a:avLst/>
          </a:prstGeom>
          <a:noFill/>
          <a:ln w="12700">
            <a:solidFill>
              <a:srgbClr val="7D00FF"/>
            </a:solidFill>
            <a:round/>
            <a:headEnd/>
            <a:tailEnd/>
          </a:ln>
        </p:spPr>
        <p:txBody>
          <a:bodyPr wrap="none" anchor="ctr"/>
          <a:lstStyle/>
          <a:p>
            <a:endParaRPr lang="en-US"/>
          </a:p>
        </p:txBody>
      </p:sp>
      <p:sp>
        <p:nvSpPr>
          <p:cNvPr id="20809" name="Line 338"/>
          <p:cNvSpPr>
            <a:spLocks noChangeShapeType="1"/>
          </p:cNvSpPr>
          <p:nvPr/>
        </p:nvSpPr>
        <p:spPr bwMode="auto">
          <a:xfrm flipH="1" flipV="1">
            <a:off x="8085138" y="3635375"/>
            <a:ext cx="33337" cy="17463"/>
          </a:xfrm>
          <a:prstGeom prst="line">
            <a:avLst/>
          </a:prstGeom>
          <a:noFill/>
          <a:ln w="12700">
            <a:solidFill>
              <a:srgbClr val="7D00FF"/>
            </a:solidFill>
            <a:round/>
            <a:headEnd/>
            <a:tailEnd/>
          </a:ln>
        </p:spPr>
        <p:txBody>
          <a:bodyPr wrap="none" anchor="ctr"/>
          <a:lstStyle/>
          <a:p>
            <a:endParaRPr lang="en-US"/>
          </a:p>
        </p:txBody>
      </p:sp>
      <p:sp>
        <p:nvSpPr>
          <p:cNvPr id="20810" name="Line 339"/>
          <p:cNvSpPr>
            <a:spLocks noChangeShapeType="1"/>
          </p:cNvSpPr>
          <p:nvPr/>
        </p:nvSpPr>
        <p:spPr bwMode="auto">
          <a:xfrm flipH="1">
            <a:off x="8062913" y="3648075"/>
            <a:ext cx="34925" cy="1588"/>
          </a:xfrm>
          <a:prstGeom prst="line">
            <a:avLst/>
          </a:prstGeom>
          <a:noFill/>
          <a:ln w="12700">
            <a:solidFill>
              <a:srgbClr val="7D00FF"/>
            </a:solidFill>
            <a:round/>
            <a:headEnd/>
            <a:tailEnd/>
          </a:ln>
        </p:spPr>
        <p:txBody>
          <a:bodyPr wrap="none" anchor="ctr"/>
          <a:lstStyle/>
          <a:p>
            <a:endParaRPr lang="en-US"/>
          </a:p>
        </p:txBody>
      </p:sp>
      <p:sp>
        <p:nvSpPr>
          <p:cNvPr id="20811" name="Line 340"/>
          <p:cNvSpPr>
            <a:spLocks noChangeShapeType="1"/>
          </p:cNvSpPr>
          <p:nvPr/>
        </p:nvSpPr>
        <p:spPr bwMode="auto">
          <a:xfrm flipH="1" flipV="1">
            <a:off x="8040688" y="3627438"/>
            <a:ext cx="34925" cy="34925"/>
          </a:xfrm>
          <a:prstGeom prst="line">
            <a:avLst/>
          </a:prstGeom>
          <a:noFill/>
          <a:ln w="12700">
            <a:solidFill>
              <a:srgbClr val="7D00FF"/>
            </a:solidFill>
            <a:round/>
            <a:headEnd/>
            <a:tailEnd/>
          </a:ln>
        </p:spPr>
        <p:txBody>
          <a:bodyPr wrap="none" anchor="ctr"/>
          <a:lstStyle/>
          <a:p>
            <a:endParaRPr lang="en-US"/>
          </a:p>
        </p:txBody>
      </p:sp>
      <p:sp>
        <p:nvSpPr>
          <p:cNvPr id="20812" name="Line 341"/>
          <p:cNvSpPr>
            <a:spLocks noChangeShapeType="1"/>
          </p:cNvSpPr>
          <p:nvPr/>
        </p:nvSpPr>
        <p:spPr bwMode="auto">
          <a:xfrm flipH="1">
            <a:off x="8018463" y="3633788"/>
            <a:ext cx="34925" cy="4762"/>
          </a:xfrm>
          <a:prstGeom prst="line">
            <a:avLst/>
          </a:prstGeom>
          <a:noFill/>
          <a:ln w="12700">
            <a:solidFill>
              <a:srgbClr val="7D00FF"/>
            </a:solidFill>
            <a:round/>
            <a:headEnd/>
            <a:tailEnd/>
          </a:ln>
        </p:spPr>
        <p:txBody>
          <a:bodyPr wrap="none" anchor="ctr"/>
          <a:lstStyle/>
          <a:p>
            <a:endParaRPr lang="en-US"/>
          </a:p>
        </p:txBody>
      </p:sp>
      <p:sp>
        <p:nvSpPr>
          <p:cNvPr id="20813" name="Line 342"/>
          <p:cNvSpPr>
            <a:spLocks noChangeShapeType="1"/>
          </p:cNvSpPr>
          <p:nvPr/>
        </p:nvSpPr>
        <p:spPr bwMode="auto">
          <a:xfrm flipH="1">
            <a:off x="7999413" y="3638550"/>
            <a:ext cx="31750" cy="11113"/>
          </a:xfrm>
          <a:prstGeom prst="line">
            <a:avLst/>
          </a:prstGeom>
          <a:noFill/>
          <a:ln w="12700">
            <a:solidFill>
              <a:srgbClr val="7D00FF"/>
            </a:solidFill>
            <a:round/>
            <a:headEnd/>
            <a:tailEnd/>
          </a:ln>
        </p:spPr>
        <p:txBody>
          <a:bodyPr wrap="none" anchor="ctr"/>
          <a:lstStyle/>
          <a:p>
            <a:endParaRPr lang="en-US"/>
          </a:p>
        </p:txBody>
      </p:sp>
      <p:sp>
        <p:nvSpPr>
          <p:cNvPr id="20814" name="Line 343"/>
          <p:cNvSpPr>
            <a:spLocks noChangeShapeType="1"/>
          </p:cNvSpPr>
          <p:nvPr/>
        </p:nvSpPr>
        <p:spPr bwMode="auto">
          <a:xfrm flipH="1">
            <a:off x="7977188" y="3649663"/>
            <a:ext cx="34925" cy="6350"/>
          </a:xfrm>
          <a:prstGeom prst="line">
            <a:avLst/>
          </a:prstGeom>
          <a:noFill/>
          <a:ln w="12700">
            <a:solidFill>
              <a:srgbClr val="7D00FF"/>
            </a:solidFill>
            <a:round/>
            <a:headEnd/>
            <a:tailEnd/>
          </a:ln>
        </p:spPr>
        <p:txBody>
          <a:bodyPr wrap="none" anchor="ctr"/>
          <a:lstStyle/>
          <a:p>
            <a:endParaRPr lang="en-US"/>
          </a:p>
        </p:txBody>
      </p:sp>
      <p:sp>
        <p:nvSpPr>
          <p:cNvPr id="20815" name="Line 344"/>
          <p:cNvSpPr>
            <a:spLocks noChangeShapeType="1"/>
          </p:cNvSpPr>
          <p:nvPr/>
        </p:nvSpPr>
        <p:spPr bwMode="auto">
          <a:xfrm flipH="1" flipV="1">
            <a:off x="7954963" y="3632200"/>
            <a:ext cx="34925" cy="30163"/>
          </a:xfrm>
          <a:prstGeom prst="line">
            <a:avLst/>
          </a:prstGeom>
          <a:noFill/>
          <a:ln w="12700">
            <a:solidFill>
              <a:srgbClr val="7D00FF"/>
            </a:solidFill>
            <a:round/>
            <a:headEnd/>
            <a:tailEnd/>
          </a:ln>
        </p:spPr>
        <p:txBody>
          <a:bodyPr wrap="none" anchor="ctr"/>
          <a:lstStyle/>
          <a:p>
            <a:endParaRPr lang="en-US"/>
          </a:p>
        </p:txBody>
      </p:sp>
      <p:sp>
        <p:nvSpPr>
          <p:cNvPr id="20816" name="Line 345"/>
          <p:cNvSpPr>
            <a:spLocks noChangeShapeType="1"/>
          </p:cNvSpPr>
          <p:nvPr/>
        </p:nvSpPr>
        <p:spPr bwMode="auto">
          <a:xfrm flipH="1">
            <a:off x="7931150" y="3638550"/>
            <a:ext cx="36513" cy="9525"/>
          </a:xfrm>
          <a:prstGeom prst="line">
            <a:avLst/>
          </a:prstGeom>
          <a:noFill/>
          <a:ln w="12700">
            <a:solidFill>
              <a:srgbClr val="7D00FF"/>
            </a:solidFill>
            <a:round/>
            <a:headEnd/>
            <a:tailEnd/>
          </a:ln>
        </p:spPr>
        <p:txBody>
          <a:bodyPr wrap="none" anchor="ctr"/>
          <a:lstStyle/>
          <a:p>
            <a:endParaRPr lang="en-US"/>
          </a:p>
        </p:txBody>
      </p:sp>
      <p:sp>
        <p:nvSpPr>
          <p:cNvPr id="20817" name="Line 346"/>
          <p:cNvSpPr>
            <a:spLocks noChangeShapeType="1"/>
          </p:cNvSpPr>
          <p:nvPr/>
        </p:nvSpPr>
        <p:spPr bwMode="auto">
          <a:xfrm flipH="1">
            <a:off x="7912100" y="3648075"/>
            <a:ext cx="31750" cy="7938"/>
          </a:xfrm>
          <a:prstGeom prst="line">
            <a:avLst/>
          </a:prstGeom>
          <a:noFill/>
          <a:ln w="12700">
            <a:solidFill>
              <a:srgbClr val="7D00FF"/>
            </a:solidFill>
            <a:round/>
            <a:headEnd/>
            <a:tailEnd/>
          </a:ln>
        </p:spPr>
        <p:txBody>
          <a:bodyPr wrap="none" anchor="ctr"/>
          <a:lstStyle/>
          <a:p>
            <a:endParaRPr lang="en-US"/>
          </a:p>
        </p:txBody>
      </p:sp>
      <p:sp>
        <p:nvSpPr>
          <p:cNvPr id="20818" name="Line 347"/>
          <p:cNvSpPr>
            <a:spLocks noChangeShapeType="1"/>
          </p:cNvSpPr>
          <p:nvPr/>
        </p:nvSpPr>
        <p:spPr bwMode="auto">
          <a:xfrm flipH="1">
            <a:off x="7889875" y="3656013"/>
            <a:ext cx="34925" cy="0"/>
          </a:xfrm>
          <a:prstGeom prst="line">
            <a:avLst/>
          </a:prstGeom>
          <a:noFill/>
          <a:ln w="12700">
            <a:solidFill>
              <a:srgbClr val="7D00FF"/>
            </a:solidFill>
            <a:round/>
            <a:headEnd/>
            <a:tailEnd/>
          </a:ln>
        </p:spPr>
        <p:txBody>
          <a:bodyPr wrap="none" anchor="ctr"/>
          <a:lstStyle/>
          <a:p>
            <a:endParaRPr lang="en-US"/>
          </a:p>
        </p:txBody>
      </p:sp>
      <p:sp>
        <p:nvSpPr>
          <p:cNvPr id="20819" name="Line 348"/>
          <p:cNvSpPr>
            <a:spLocks noChangeShapeType="1"/>
          </p:cNvSpPr>
          <p:nvPr/>
        </p:nvSpPr>
        <p:spPr bwMode="auto">
          <a:xfrm flipH="1">
            <a:off x="7867650" y="3656013"/>
            <a:ext cx="34925" cy="0"/>
          </a:xfrm>
          <a:prstGeom prst="line">
            <a:avLst/>
          </a:prstGeom>
          <a:noFill/>
          <a:ln w="12700">
            <a:solidFill>
              <a:srgbClr val="7D00FF"/>
            </a:solidFill>
            <a:round/>
            <a:headEnd/>
            <a:tailEnd/>
          </a:ln>
        </p:spPr>
        <p:txBody>
          <a:bodyPr wrap="none" anchor="ctr"/>
          <a:lstStyle/>
          <a:p>
            <a:endParaRPr lang="en-US"/>
          </a:p>
        </p:txBody>
      </p:sp>
      <p:sp>
        <p:nvSpPr>
          <p:cNvPr id="20820" name="Line 349"/>
          <p:cNvSpPr>
            <a:spLocks noChangeShapeType="1"/>
          </p:cNvSpPr>
          <p:nvPr/>
        </p:nvSpPr>
        <p:spPr bwMode="auto">
          <a:xfrm flipH="1" flipV="1">
            <a:off x="7847013" y="3643313"/>
            <a:ext cx="33337" cy="19050"/>
          </a:xfrm>
          <a:prstGeom prst="line">
            <a:avLst/>
          </a:prstGeom>
          <a:noFill/>
          <a:ln w="12700">
            <a:solidFill>
              <a:srgbClr val="7D00FF"/>
            </a:solidFill>
            <a:round/>
            <a:headEnd/>
            <a:tailEnd/>
          </a:ln>
        </p:spPr>
        <p:txBody>
          <a:bodyPr wrap="none" anchor="ctr"/>
          <a:lstStyle/>
          <a:p>
            <a:endParaRPr lang="en-US"/>
          </a:p>
        </p:txBody>
      </p:sp>
      <p:sp>
        <p:nvSpPr>
          <p:cNvPr id="20821" name="Line 350"/>
          <p:cNvSpPr>
            <a:spLocks noChangeShapeType="1"/>
          </p:cNvSpPr>
          <p:nvPr/>
        </p:nvSpPr>
        <p:spPr bwMode="auto">
          <a:xfrm flipH="1">
            <a:off x="7824788" y="3649663"/>
            <a:ext cx="34925" cy="9525"/>
          </a:xfrm>
          <a:prstGeom prst="line">
            <a:avLst/>
          </a:prstGeom>
          <a:noFill/>
          <a:ln w="12700">
            <a:solidFill>
              <a:srgbClr val="7D00FF"/>
            </a:solidFill>
            <a:round/>
            <a:headEnd/>
            <a:tailEnd/>
          </a:ln>
        </p:spPr>
        <p:txBody>
          <a:bodyPr wrap="none" anchor="ctr"/>
          <a:lstStyle/>
          <a:p>
            <a:endParaRPr lang="en-US"/>
          </a:p>
        </p:txBody>
      </p:sp>
      <p:sp>
        <p:nvSpPr>
          <p:cNvPr id="20822" name="Line 351"/>
          <p:cNvSpPr>
            <a:spLocks noChangeShapeType="1"/>
          </p:cNvSpPr>
          <p:nvPr/>
        </p:nvSpPr>
        <p:spPr bwMode="auto">
          <a:xfrm flipH="1" flipV="1">
            <a:off x="7804150" y="3643313"/>
            <a:ext cx="33338" cy="22225"/>
          </a:xfrm>
          <a:prstGeom prst="line">
            <a:avLst/>
          </a:prstGeom>
          <a:noFill/>
          <a:ln w="12700">
            <a:solidFill>
              <a:srgbClr val="7D00FF"/>
            </a:solidFill>
            <a:round/>
            <a:headEnd/>
            <a:tailEnd/>
          </a:ln>
        </p:spPr>
        <p:txBody>
          <a:bodyPr wrap="none" anchor="ctr"/>
          <a:lstStyle/>
          <a:p>
            <a:endParaRPr lang="en-US"/>
          </a:p>
        </p:txBody>
      </p:sp>
      <p:sp>
        <p:nvSpPr>
          <p:cNvPr id="20823" name="Line 352"/>
          <p:cNvSpPr>
            <a:spLocks noChangeShapeType="1"/>
          </p:cNvSpPr>
          <p:nvPr/>
        </p:nvSpPr>
        <p:spPr bwMode="auto">
          <a:xfrm flipH="1" flipV="1">
            <a:off x="7783513" y="3641725"/>
            <a:ext cx="33337" cy="14288"/>
          </a:xfrm>
          <a:prstGeom prst="line">
            <a:avLst/>
          </a:prstGeom>
          <a:noFill/>
          <a:ln w="12700">
            <a:solidFill>
              <a:srgbClr val="7D00FF"/>
            </a:solidFill>
            <a:round/>
            <a:headEnd/>
            <a:tailEnd/>
          </a:ln>
        </p:spPr>
        <p:txBody>
          <a:bodyPr wrap="none" anchor="ctr"/>
          <a:lstStyle/>
          <a:p>
            <a:endParaRPr lang="en-US"/>
          </a:p>
        </p:txBody>
      </p:sp>
      <p:sp>
        <p:nvSpPr>
          <p:cNvPr id="20824" name="Line 353"/>
          <p:cNvSpPr>
            <a:spLocks noChangeShapeType="1"/>
          </p:cNvSpPr>
          <p:nvPr/>
        </p:nvSpPr>
        <p:spPr bwMode="auto">
          <a:xfrm flipH="1" flipV="1">
            <a:off x="7761288" y="3633788"/>
            <a:ext cx="34925" cy="20637"/>
          </a:xfrm>
          <a:prstGeom prst="line">
            <a:avLst/>
          </a:prstGeom>
          <a:noFill/>
          <a:ln w="12700">
            <a:solidFill>
              <a:srgbClr val="7D00FF"/>
            </a:solidFill>
            <a:round/>
            <a:headEnd/>
            <a:tailEnd/>
          </a:ln>
        </p:spPr>
        <p:txBody>
          <a:bodyPr wrap="none" anchor="ctr"/>
          <a:lstStyle/>
          <a:p>
            <a:endParaRPr lang="en-US"/>
          </a:p>
        </p:txBody>
      </p:sp>
      <p:sp>
        <p:nvSpPr>
          <p:cNvPr id="20825" name="Line 354"/>
          <p:cNvSpPr>
            <a:spLocks noChangeShapeType="1"/>
          </p:cNvSpPr>
          <p:nvPr/>
        </p:nvSpPr>
        <p:spPr bwMode="auto">
          <a:xfrm flipH="1" flipV="1">
            <a:off x="7739063" y="3632200"/>
            <a:ext cx="34925" cy="14288"/>
          </a:xfrm>
          <a:prstGeom prst="line">
            <a:avLst/>
          </a:prstGeom>
          <a:noFill/>
          <a:ln w="12700">
            <a:solidFill>
              <a:srgbClr val="7D00FF"/>
            </a:solidFill>
            <a:round/>
            <a:headEnd/>
            <a:tailEnd/>
          </a:ln>
        </p:spPr>
        <p:txBody>
          <a:bodyPr wrap="none" anchor="ctr"/>
          <a:lstStyle/>
          <a:p>
            <a:endParaRPr lang="en-US"/>
          </a:p>
        </p:txBody>
      </p:sp>
      <p:sp>
        <p:nvSpPr>
          <p:cNvPr id="20826" name="Line 355"/>
          <p:cNvSpPr>
            <a:spLocks noChangeShapeType="1"/>
          </p:cNvSpPr>
          <p:nvPr/>
        </p:nvSpPr>
        <p:spPr bwMode="auto">
          <a:xfrm flipH="1">
            <a:off x="7716838" y="3644900"/>
            <a:ext cx="34925" cy="3175"/>
          </a:xfrm>
          <a:prstGeom prst="line">
            <a:avLst/>
          </a:prstGeom>
          <a:noFill/>
          <a:ln w="12700">
            <a:solidFill>
              <a:srgbClr val="7D00FF"/>
            </a:solidFill>
            <a:round/>
            <a:headEnd/>
            <a:tailEnd/>
          </a:ln>
        </p:spPr>
        <p:txBody>
          <a:bodyPr wrap="none" anchor="ctr"/>
          <a:lstStyle/>
          <a:p>
            <a:endParaRPr lang="en-US"/>
          </a:p>
        </p:txBody>
      </p:sp>
      <p:sp>
        <p:nvSpPr>
          <p:cNvPr id="20827" name="Line 356"/>
          <p:cNvSpPr>
            <a:spLocks noChangeShapeType="1"/>
          </p:cNvSpPr>
          <p:nvPr/>
        </p:nvSpPr>
        <p:spPr bwMode="auto">
          <a:xfrm flipH="1">
            <a:off x="7510463" y="3654425"/>
            <a:ext cx="219075" cy="1588"/>
          </a:xfrm>
          <a:prstGeom prst="line">
            <a:avLst/>
          </a:prstGeom>
          <a:noFill/>
          <a:ln w="12700">
            <a:solidFill>
              <a:srgbClr val="7D00FF"/>
            </a:solidFill>
            <a:round/>
            <a:headEnd/>
            <a:tailEnd/>
          </a:ln>
        </p:spPr>
        <p:txBody>
          <a:bodyPr wrap="none" anchor="ctr"/>
          <a:lstStyle/>
          <a:p>
            <a:endParaRPr lang="en-US"/>
          </a:p>
        </p:txBody>
      </p:sp>
      <p:sp>
        <p:nvSpPr>
          <p:cNvPr id="20828" name="Line 357"/>
          <p:cNvSpPr>
            <a:spLocks noChangeShapeType="1"/>
          </p:cNvSpPr>
          <p:nvPr/>
        </p:nvSpPr>
        <p:spPr bwMode="auto">
          <a:xfrm flipH="1" flipV="1">
            <a:off x="7454900" y="3635375"/>
            <a:ext cx="68263" cy="26988"/>
          </a:xfrm>
          <a:prstGeom prst="line">
            <a:avLst/>
          </a:prstGeom>
          <a:noFill/>
          <a:ln w="12700">
            <a:solidFill>
              <a:srgbClr val="7D00FF"/>
            </a:solidFill>
            <a:round/>
            <a:headEnd/>
            <a:tailEnd/>
          </a:ln>
        </p:spPr>
        <p:txBody>
          <a:bodyPr wrap="none" anchor="ctr"/>
          <a:lstStyle/>
          <a:p>
            <a:endParaRPr lang="en-US"/>
          </a:p>
        </p:txBody>
      </p:sp>
      <p:sp>
        <p:nvSpPr>
          <p:cNvPr id="20829" name="Line 358"/>
          <p:cNvSpPr>
            <a:spLocks noChangeShapeType="1"/>
          </p:cNvSpPr>
          <p:nvPr/>
        </p:nvSpPr>
        <p:spPr bwMode="auto">
          <a:xfrm flipH="1" flipV="1">
            <a:off x="7399338" y="3627438"/>
            <a:ext cx="68262" cy="20637"/>
          </a:xfrm>
          <a:prstGeom prst="line">
            <a:avLst/>
          </a:prstGeom>
          <a:noFill/>
          <a:ln w="12700">
            <a:solidFill>
              <a:srgbClr val="7D00FF"/>
            </a:solidFill>
            <a:round/>
            <a:headEnd/>
            <a:tailEnd/>
          </a:ln>
        </p:spPr>
        <p:txBody>
          <a:bodyPr wrap="none" anchor="ctr"/>
          <a:lstStyle/>
          <a:p>
            <a:endParaRPr lang="en-US"/>
          </a:p>
        </p:txBody>
      </p:sp>
      <p:sp>
        <p:nvSpPr>
          <p:cNvPr id="20830" name="Line 359"/>
          <p:cNvSpPr>
            <a:spLocks noChangeShapeType="1"/>
          </p:cNvSpPr>
          <p:nvPr/>
        </p:nvSpPr>
        <p:spPr bwMode="auto">
          <a:xfrm flipH="1">
            <a:off x="7348538" y="3640138"/>
            <a:ext cx="63500" cy="15875"/>
          </a:xfrm>
          <a:prstGeom prst="line">
            <a:avLst/>
          </a:prstGeom>
          <a:noFill/>
          <a:ln w="12700">
            <a:solidFill>
              <a:srgbClr val="7D00FF"/>
            </a:solidFill>
            <a:round/>
            <a:headEnd/>
            <a:tailEnd/>
          </a:ln>
        </p:spPr>
        <p:txBody>
          <a:bodyPr wrap="none" anchor="ctr"/>
          <a:lstStyle/>
          <a:p>
            <a:endParaRPr lang="en-US"/>
          </a:p>
        </p:txBody>
      </p:sp>
      <p:sp>
        <p:nvSpPr>
          <p:cNvPr id="20831" name="Line 360"/>
          <p:cNvSpPr>
            <a:spLocks noChangeShapeType="1"/>
          </p:cNvSpPr>
          <p:nvPr/>
        </p:nvSpPr>
        <p:spPr bwMode="auto">
          <a:xfrm flipH="1" flipV="1">
            <a:off x="7294563" y="3627438"/>
            <a:ext cx="66675" cy="41275"/>
          </a:xfrm>
          <a:prstGeom prst="line">
            <a:avLst/>
          </a:prstGeom>
          <a:noFill/>
          <a:ln w="12700">
            <a:solidFill>
              <a:srgbClr val="7D00FF"/>
            </a:solidFill>
            <a:round/>
            <a:headEnd/>
            <a:tailEnd/>
          </a:ln>
        </p:spPr>
        <p:txBody>
          <a:bodyPr wrap="none" anchor="ctr"/>
          <a:lstStyle/>
          <a:p>
            <a:endParaRPr lang="en-US"/>
          </a:p>
        </p:txBody>
      </p:sp>
      <p:sp>
        <p:nvSpPr>
          <p:cNvPr id="20832" name="Line 361"/>
          <p:cNvSpPr>
            <a:spLocks noChangeShapeType="1"/>
          </p:cNvSpPr>
          <p:nvPr/>
        </p:nvSpPr>
        <p:spPr bwMode="auto">
          <a:xfrm flipH="1">
            <a:off x="9537700" y="2622550"/>
            <a:ext cx="36513" cy="12700"/>
          </a:xfrm>
          <a:prstGeom prst="line">
            <a:avLst/>
          </a:prstGeom>
          <a:noFill/>
          <a:ln w="12700">
            <a:solidFill>
              <a:srgbClr val="FF7D00"/>
            </a:solidFill>
            <a:round/>
            <a:headEnd/>
            <a:tailEnd/>
          </a:ln>
        </p:spPr>
        <p:txBody>
          <a:bodyPr wrap="none" anchor="ctr"/>
          <a:lstStyle/>
          <a:p>
            <a:endParaRPr lang="en-US"/>
          </a:p>
        </p:txBody>
      </p:sp>
      <p:sp>
        <p:nvSpPr>
          <p:cNvPr id="20833" name="Line 362"/>
          <p:cNvSpPr>
            <a:spLocks noChangeShapeType="1"/>
          </p:cNvSpPr>
          <p:nvPr/>
        </p:nvSpPr>
        <p:spPr bwMode="auto">
          <a:xfrm flipH="1" flipV="1">
            <a:off x="9515475" y="2619375"/>
            <a:ext cx="36513" cy="28575"/>
          </a:xfrm>
          <a:prstGeom prst="line">
            <a:avLst/>
          </a:prstGeom>
          <a:noFill/>
          <a:ln w="12700">
            <a:solidFill>
              <a:srgbClr val="FF7D00"/>
            </a:solidFill>
            <a:round/>
            <a:headEnd/>
            <a:tailEnd/>
          </a:ln>
        </p:spPr>
        <p:txBody>
          <a:bodyPr wrap="none" anchor="ctr"/>
          <a:lstStyle/>
          <a:p>
            <a:endParaRPr lang="en-US"/>
          </a:p>
        </p:txBody>
      </p:sp>
      <p:sp>
        <p:nvSpPr>
          <p:cNvPr id="20834" name="Line 363"/>
          <p:cNvSpPr>
            <a:spLocks noChangeShapeType="1"/>
          </p:cNvSpPr>
          <p:nvPr/>
        </p:nvSpPr>
        <p:spPr bwMode="auto">
          <a:xfrm flipH="1">
            <a:off x="9494838" y="2632075"/>
            <a:ext cx="33337" cy="20638"/>
          </a:xfrm>
          <a:prstGeom prst="line">
            <a:avLst/>
          </a:prstGeom>
          <a:noFill/>
          <a:ln w="12700">
            <a:solidFill>
              <a:srgbClr val="FF7D00"/>
            </a:solidFill>
            <a:round/>
            <a:headEnd/>
            <a:tailEnd/>
          </a:ln>
        </p:spPr>
        <p:txBody>
          <a:bodyPr wrap="none" anchor="ctr"/>
          <a:lstStyle/>
          <a:p>
            <a:endParaRPr lang="en-US"/>
          </a:p>
        </p:txBody>
      </p:sp>
      <p:sp>
        <p:nvSpPr>
          <p:cNvPr id="20835" name="Line 364"/>
          <p:cNvSpPr>
            <a:spLocks noChangeShapeType="1"/>
          </p:cNvSpPr>
          <p:nvPr/>
        </p:nvSpPr>
        <p:spPr bwMode="auto">
          <a:xfrm flipH="1" flipV="1">
            <a:off x="9471025" y="2624138"/>
            <a:ext cx="34925" cy="41275"/>
          </a:xfrm>
          <a:prstGeom prst="line">
            <a:avLst/>
          </a:prstGeom>
          <a:noFill/>
          <a:ln w="12700">
            <a:solidFill>
              <a:srgbClr val="FF7D00"/>
            </a:solidFill>
            <a:round/>
            <a:headEnd/>
            <a:tailEnd/>
          </a:ln>
        </p:spPr>
        <p:txBody>
          <a:bodyPr wrap="none" anchor="ctr"/>
          <a:lstStyle/>
          <a:p>
            <a:endParaRPr lang="en-US"/>
          </a:p>
        </p:txBody>
      </p:sp>
      <p:sp>
        <p:nvSpPr>
          <p:cNvPr id="20836" name="Line 365"/>
          <p:cNvSpPr>
            <a:spLocks noChangeShapeType="1"/>
          </p:cNvSpPr>
          <p:nvPr/>
        </p:nvSpPr>
        <p:spPr bwMode="auto">
          <a:xfrm flipH="1" flipV="1">
            <a:off x="9451975" y="2617788"/>
            <a:ext cx="31750" cy="19050"/>
          </a:xfrm>
          <a:prstGeom prst="line">
            <a:avLst/>
          </a:prstGeom>
          <a:noFill/>
          <a:ln w="12700">
            <a:solidFill>
              <a:srgbClr val="FF7D00"/>
            </a:solidFill>
            <a:round/>
            <a:headEnd/>
            <a:tailEnd/>
          </a:ln>
        </p:spPr>
        <p:txBody>
          <a:bodyPr wrap="none" anchor="ctr"/>
          <a:lstStyle/>
          <a:p>
            <a:endParaRPr lang="en-US"/>
          </a:p>
        </p:txBody>
      </p:sp>
      <p:sp>
        <p:nvSpPr>
          <p:cNvPr id="20837" name="Line 366"/>
          <p:cNvSpPr>
            <a:spLocks noChangeShapeType="1"/>
          </p:cNvSpPr>
          <p:nvPr/>
        </p:nvSpPr>
        <p:spPr bwMode="auto">
          <a:xfrm flipH="1">
            <a:off x="9429750" y="2630488"/>
            <a:ext cx="33338" cy="30162"/>
          </a:xfrm>
          <a:prstGeom prst="line">
            <a:avLst/>
          </a:prstGeom>
          <a:noFill/>
          <a:ln w="12700">
            <a:solidFill>
              <a:srgbClr val="FF7D00"/>
            </a:solidFill>
            <a:round/>
            <a:headEnd/>
            <a:tailEnd/>
          </a:ln>
        </p:spPr>
        <p:txBody>
          <a:bodyPr wrap="none" anchor="ctr"/>
          <a:lstStyle/>
          <a:p>
            <a:endParaRPr lang="en-US"/>
          </a:p>
        </p:txBody>
      </p:sp>
      <p:sp>
        <p:nvSpPr>
          <p:cNvPr id="20838" name="Line 367"/>
          <p:cNvSpPr>
            <a:spLocks noChangeShapeType="1"/>
          </p:cNvSpPr>
          <p:nvPr/>
        </p:nvSpPr>
        <p:spPr bwMode="auto">
          <a:xfrm flipH="1" flipV="1">
            <a:off x="9409113" y="2652713"/>
            <a:ext cx="33337" cy="20637"/>
          </a:xfrm>
          <a:prstGeom prst="line">
            <a:avLst/>
          </a:prstGeom>
          <a:noFill/>
          <a:ln w="12700">
            <a:solidFill>
              <a:srgbClr val="FF7D00"/>
            </a:solidFill>
            <a:round/>
            <a:headEnd/>
            <a:tailEnd/>
          </a:ln>
        </p:spPr>
        <p:txBody>
          <a:bodyPr wrap="none" anchor="ctr"/>
          <a:lstStyle/>
          <a:p>
            <a:endParaRPr lang="en-US"/>
          </a:p>
        </p:txBody>
      </p:sp>
      <p:sp>
        <p:nvSpPr>
          <p:cNvPr id="20839" name="Line 368"/>
          <p:cNvSpPr>
            <a:spLocks noChangeShapeType="1"/>
          </p:cNvSpPr>
          <p:nvPr/>
        </p:nvSpPr>
        <p:spPr bwMode="auto">
          <a:xfrm flipH="1" flipV="1">
            <a:off x="9386888" y="2620963"/>
            <a:ext cx="33337" cy="44450"/>
          </a:xfrm>
          <a:prstGeom prst="line">
            <a:avLst/>
          </a:prstGeom>
          <a:noFill/>
          <a:ln w="12700">
            <a:solidFill>
              <a:srgbClr val="FF7D00"/>
            </a:solidFill>
            <a:round/>
            <a:headEnd/>
            <a:tailEnd/>
          </a:ln>
        </p:spPr>
        <p:txBody>
          <a:bodyPr wrap="none" anchor="ctr"/>
          <a:lstStyle/>
          <a:p>
            <a:endParaRPr lang="en-US"/>
          </a:p>
        </p:txBody>
      </p:sp>
      <p:sp>
        <p:nvSpPr>
          <p:cNvPr id="20840" name="Line 369"/>
          <p:cNvSpPr>
            <a:spLocks noChangeShapeType="1"/>
          </p:cNvSpPr>
          <p:nvPr/>
        </p:nvSpPr>
        <p:spPr bwMode="auto">
          <a:xfrm flipH="1">
            <a:off x="9363075" y="2633663"/>
            <a:ext cx="36513" cy="9525"/>
          </a:xfrm>
          <a:prstGeom prst="line">
            <a:avLst/>
          </a:prstGeom>
          <a:noFill/>
          <a:ln w="12700">
            <a:solidFill>
              <a:srgbClr val="FF7D00"/>
            </a:solidFill>
            <a:round/>
            <a:headEnd/>
            <a:tailEnd/>
          </a:ln>
        </p:spPr>
        <p:txBody>
          <a:bodyPr wrap="none" anchor="ctr"/>
          <a:lstStyle/>
          <a:p>
            <a:endParaRPr lang="en-US"/>
          </a:p>
        </p:txBody>
      </p:sp>
      <p:sp>
        <p:nvSpPr>
          <p:cNvPr id="20841" name="Line 370"/>
          <p:cNvSpPr>
            <a:spLocks noChangeShapeType="1"/>
          </p:cNvSpPr>
          <p:nvPr/>
        </p:nvSpPr>
        <p:spPr bwMode="auto">
          <a:xfrm flipH="1" flipV="1">
            <a:off x="9342438" y="2620963"/>
            <a:ext cx="33337" cy="34925"/>
          </a:xfrm>
          <a:prstGeom prst="line">
            <a:avLst/>
          </a:prstGeom>
          <a:noFill/>
          <a:ln w="12700">
            <a:solidFill>
              <a:srgbClr val="FF7D00"/>
            </a:solidFill>
            <a:round/>
            <a:headEnd/>
            <a:tailEnd/>
          </a:ln>
        </p:spPr>
        <p:txBody>
          <a:bodyPr wrap="none" anchor="ctr"/>
          <a:lstStyle/>
          <a:p>
            <a:endParaRPr lang="en-US"/>
          </a:p>
        </p:txBody>
      </p:sp>
      <p:sp>
        <p:nvSpPr>
          <p:cNvPr id="20842" name="Line 371"/>
          <p:cNvSpPr>
            <a:spLocks noChangeShapeType="1"/>
          </p:cNvSpPr>
          <p:nvPr/>
        </p:nvSpPr>
        <p:spPr bwMode="auto">
          <a:xfrm flipH="1">
            <a:off x="9320213" y="2633663"/>
            <a:ext cx="34925" cy="34925"/>
          </a:xfrm>
          <a:prstGeom prst="line">
            <a:avLst/>
          </a:prstGeom>
          <a:noFill/>
          <a:ln w="12700">
            <a:solidFill>
              <a:srgbClr val="FF7D00"/>
            </a:solidFill>
            <a:round/>
            <a:headEnd/>
            <a:tailEnd/>
          </a:ln>
        </p:spPr>
        <p:txBody>
          <a:bodyPr wrap="none" anchor="ctr"/>
          <a:lstStyle/>
          <a:p>
            <a:endParaRPr lang="en-US"/>
          </a:p>
        </p:txBody>
      </p:sp>
      <p:sp>
        <p:nvSpPr>
          <p:cNvPr id="20843" name="Line 372"/>
          <p:cNvSpPr>
            <a:spLocks noChangeShapeType="1"/>
          </p:cNvSpPr>
          <p:nvPr/>
        </p:nvSpPr>
        <p:spPr bwMode="auto">
          <a:xfrm flipH="1" flipV="1">
            <a:off x="9299575" y="2617788"/>
            <a:ext cx="33338" cy="63500"/>
          </a:xfrm>
          <a:prstGeom prst="line">
            <a:avLst/>
          </a:prstGeom>
          <a:noFill/>
          <a:ln w="12700">
            <a:solidFill>
              <a:srgbClr val="FF7D00"/>
            </a:solidFill>
            <a:round/>
            <a:headEnd/>
            <a:tailEnd/>
          </a:ln>
        </p:spPr>
        <p:txBody>
          <a:bodyPr wrap="none" anchor="ctr"/>
          <a:lstStyle/>
          <a:p>
            <a:endParaRPr lang="en-US"/>
          </a:p>
        </p:txBody>
      </p:sp>
      <p:sp>
        <p:nvSpPr>
          <p:cNvPr id="20844" name="Line 373"/>
          <p:cNvSpPr>
            <a:spLocks noChangeShapeType="1"/>
          </p:cNvSpPr>
          <p:nvPr/>
        </p:nvSpPr>
        <p:spPr bwMode="auto">
          <a:xfrm flipH="1">
            <a:off x="9277350" y="2630488"/>
            <a:ext cx="34925" cy="61912"/>
          </a:xfrm>
          <a:prstGeom prst="line">
            <a:avLst/>
          </a:prstGeom>
          <a:noFill/>
          <a:ln w="12700">
            <a:solidFill>
              <a:srgbClr val="FF7D00"/>
            </a:solidFill>
            <a:round/>
            <a:headEnd/>
            <a:tailEnd/>
          </a:ln>
        </p:spPr>
        <p:txBody>
          <a:bodyPr wrap="none" anchor="ctr"/>
          <a:lstStyle/>
          <a:p>
            <a:endParaRPr lang="en-US"/>
          </a:p>
        </p:txBody>
      </p:sp>
      <p:sp>
        <p:nvSpPr>
          <p:cNvPr id="20845" name="Line 374"/>
          <p:cNvSpPr>
            <a:spLocks noChangeShapeType="1"/>
          </p:cNvSpPr>
          <p:nvPr/>
        </p:nvSpPr>
        <p:spPr bwMode="auto">
          <a:xfrm flipH="1" flipV="1">
            <a:off x="9255125" y="2668588"/>
            <a:ext cx="34925" cy="36512"/>
          </a:xfrm>
          <a:prstGeom prst="line">
            <a:avLst/>
          </a:prstGeom>
          <a:noFill/>
          <a:ln w="12700">
            <a:solidFill>
              <a:srgbClr val="FF7D00"/>
            </a:solidFill>
            <a:round/>
            <a:headEnd/>
            <a:tailEnd/>
          </a:ln>
        </p:spPr>
        <p:txBody>
          <a:bodyPr wrap="none" anchor="ctr"/>
          <a:lstStyle/>
          <a:p>
            <a:endParaRPr lang="en-US"/>
          </a:p>
        </p:txBody>
      </p:sp>
      <p:sp>
        <p:nvSpPr>
          <p:cNvPr id="20846" name="Line 375"/>
          <p:cNvSpPr>
            <a:spLocks noChangeShapeType="1"/>
          </p:cNvSpPr>
          <p:nvPr/>
        </p:nvSpPr>
        <p:spPr bwMode="auto">
          <a:xfrm flipH="1">
            <a:off x="9237663" y="2674938"/>
            <a:ext cx="30162" cy="0"/>
          </a:xfrm>
          <a:prstGeom prst="line">
            <a:avLst/>
          </a:prstGeom>
          <a:noFill/>
          <a:ln w="12700">
            <a:solidFill>
              <a:srgbClr val="FF7D00"/>
            </a:solidFill>
            <a:round/>
            <a:headEnd/>
            <a:tailEnd/>
          </a:ln>
        </p:spPr>
        <p:txBody>
          <a:bodyPr wrap="none" anchor="ctr"/>
          <a:lstStyle/>
          <a:p>
            <a:endParaRPr lang="en-US"/>
          </a:p>
        </p:txBody>
      </p:sp>
      <p:sp>
        <p:nvSpPr>
          <p:cNvPr id="20847" name="Line 376"/>
          <p:cNvSpPr>
            <a:spLocks noChangeShapeType="1"/>
          </p:cNvSpPr>
          <p:nvPr/>
        </p:nvSpPr>
        <p:spPr bwMode="auto">
          <a:xfrm flipH="1">
            <a:off x="9213850" y="2681288"/>
            <a:ext cx="34925" cy="23812"/>
          </a:xfrm>
          <a:prstGeom prst="line">
            <a:avLst/>
          </a:prstGeom>
          <a:noFill/>
          <a:ln w="12700">
            <a:solidFill>
              <a:srgbClr val="FF7D00"/>
            </a:solidFill>
            <a:round/>
            <a:headEnd/>
            <a:tailEnd/>
          </a:ln>
        </p:spPr>
        <p:txBody>
          <a:bodyPr wrap="none" anchor="ctr"/>
          <a:lstStyle/>
          <a:p>
            <a:endParaRPr lang="en-US"/>
          </a:p>
        </p:txBody>
      </p:sp>
      <p:sp>
        <p:nvSpPr>
          <p:cNvPr id="20848" name="Line 377"/>
          <p:cNvSpPr>
            <a:spLocks noChangeShapeType="1"/>
          </p:cNvSpPr>
          <p:nvPr/>
        </p:nvSpPr>
        <p:spPr bwMode="auto">
          <a:xfrm flipH="1" flipV="1">
            <a:off x="9191625" y="2690813"/>
            <a:ext cx="34925" cy="26987"/>
          </a:xfrm>
          <a:prstGeom prst="line">
            <a:avLst/>
          </a:prstGeom>
          <a:noFill/>
          <a:ln w="12700">
            <a:solidFill>
              <a:srgbClr val="FF7D00"/>
            </a:solidFill>
            <a:round/>
            <a:headEnd/>
            <a:tailEnd/>
          </a:ln>
        </p:spPr>
        <p:txBody>
          <a:bodyPr wrap="none" anchor="ctr"/>
          <a:lstStyle/>
          <a:p>
            <a:endParaRPr lang="en-US"/>
          </a:p>
        </p:txBody>
      </p:sp>
      <p:sp>
        <p:nvSpPr>
          <p:cNvPr id="20849" name="Line 378"/>
          <p:cNvSpPr>
            <a:spLocks noChangeShapeType="1"/>
          </p:cNvSpPr>
          <p:nvPr/>
        </p:nvSpPr>
        <p:spPr bwMode="auto">
          <a:xfrm flipH="1" flipV="1">
            <a:off x="9169400" y="2673350"/>
            <a:ext cx="34925" cy="30163"/>
          </a:xfrm>
          <a:prstGeom prst="line">
            <a:avLst/>
          </a:prstGeom>
          <a:noFill/>
          <a:ln w="12700">
            <a:solidFill>
              <a:srgbClr val="FF7D00"/>
            </a:solidFill>
            <a:round/>
            <a:headEnd/>
            <a:tailEnd/>
          </a:ln>
        </p:spPr>
        <p:txBody>
          <a:bodyPr wrap="none" anchor="ctr"/>
          <a:lstStyle/>
          <a:p>
            <a:endParaRPr lang="en-US"/>
          </a:p>
        </p:txBody>
      </p:sp>
      <p:sp>
        <p:nvSpPr>
          <p:cNvPr id="20850" name="Line 379"/>
          <p:cNvSpPr>
            <a:spLocks noChangeShapeType="1"/>
          </p:cNvSpPr>
          <p:nvPr/>
        </p:nvSpPr>
        <p:spPr bwMode="auto">
          <a:xfrm flipH="1">
            <a:off x="9148763" y="2686050"/>
            <a:ext cx="33337" cy="42863"/>
          </a:xfrm>
          <a:prstGeom prst="line">
            <a:avLst/>
          </a:prstGeom>
          <a:noFill/>
          <a:ln w="12700">
            <a:solidFill>
              <a:srgbClr val="FF7D00"/>
            </a:solidFill>
            <a:round/>
            <a:headEnd/>
            <a:tailEnd/>
          </a:ln>
        </p:spPr>
        <p:txBody>
          <a:bodyPr wrap="none" anchor="ctr"/>
          <a:lstStyle/>
          <a:p>
            <a:endParaRPr lang="en-US"/>
          </a:p>
        </p:txBody>
      </p:sp>
      <p:sp>
        <p:nvSpPr>
          <p:cNvPr id="20851" name="Line 380"/>
          <p:cNvSpPr>
            <a:spLocks noChangeShapeType="1"/>
          </p:cNvSpPr>
          <p:nvPr/>
        </p:nvSpPr>
        <p:spPr bwMode="auto">
          <a:xfrm flipH="1" flipV="1">
            <a:off x="9126538" y="2711450"/>
            <a:ext cx="34925" cy="30163"/>
          </a:xfrm>
          <a:prstGeom prst="line">
            <a:avLst/>
          </a:prstGeom>
          <a:noFill/>
          <a:ln w="12700">
            <a:solidFill>
              <a:srgbClr val="FF7D00"/>
            </a:solidFill>
            <a:round/>
            <a:headEnd/>
            <a:tailEnd/>
          </a:ln>
        </p:spPr>
        <p:txBody>
          <a:bodyPr wrap="none" anchor="ctr"/>
          <a:lstStyle/>
          <a:p>
            <a:endParaRPr lang="en-US"/>
          </a:p>
        </p:txBody>
      </p:sp>
      <p:sp>
        <p:nvSpPr>
          <p:cNvPr id="20852" name="Line 381"/>
          <p:cNvSpPr>
            <a:spLocks noChangeShapeType="1"/>
          </p:cNvSpPr>
          <p:nvPr/>
        </p:nvSpPr>
        <p:spPr bwMode="auto">
          <a:xfrm flipH="1" flipV="1">
            <a:off x="9104313" y="2705100"/>
            <a:ext cx="34925" cy="19050"/>
          </a:xfrm>
          <a:prstGeom prst="line">
            <a:avLst/>
          </a:prstGeom>
          <a:noFill/>
          <a:ln w="12700">
            <a:solidFill>
              <a:srgbClr val="FF7D00"/>
            </a:solidFill>
            <a:round/>
            <a:headEnd/>
            <a:tailEnd/>
          </a:ln>
        </p:spPr>
        <p:txBody>
          <a:bodyPr wrap="none" anchor="ctr"/>
          <a:lstStyle/>
          <a:p>
            <a:endParaRPr lang="en-US"/>
          </a:p>
        </p:txBody>
      </p:sp>
      <p:sp>
        <p:nvSpPr>
          <p:cNvPr id="20853" name="Line 382"/>
          <p:cNvSpPr>
            <a:spLocks noChangeShapeType="1"/>
          </p:cNvSpPr>
          <p:nvPr/>
        </p:nvSpPr>
        <p:spPr bwMode="auto">
          <a:xfrm flipH="1" flipV="1">
            <a:off x="9080500" y="2660650"/>
            <a:ext cx="36513" cy="57150"/>
          </a:xfrm>
          <a:prstGeom prst="line">
            <a:avLst/>
          </a:prstGeom>
          <a:noFill/>
          <a:ln w="12700">
            <a:solidFill>
              <a:srgbClr val="FF7D00"/>
            </a:solidFill>
            <a:round/>
            <a:headEnd/>
            <a:tailEnd/>
          </a:ln>
        </p:spPr>
        <p:txBody>
          <a:bodyPr wrap="none" anchor="ctr"/>
          <a:lstStyle/>
          <a:p>
            <a:endParaRPr lang="en-US"/>
          </a:p>
        </p:txBody>
      </p:sp>
      <p:sp>
        <p:nvSpPr>
          <p:cNvPr id="20854" name="Line 383"/>
          <p:cNvSpPr>
            <a:spLocks noChangeShapeType="1"/>
          </p:cNvSpPr>
          <p:nvPr/>
        </p:nvSpPr>
        <p:spPr bwMode="auto">
          <a:xfrm flipH="1">
            <a:off x="9061450" y="2673350"/>
            <a:ext cx="33338" cy="22225"/>
          </a:xfrm>
          <a:prstGeom prst="line">
            <a:avLst/>
          </a:prstGeom>
          <a:noFill/>
          <a:ln w="12700">
            <a:solidFill>
              <a:srgbClr val="FF7D00"/>
            </a:solidFill>
            <a:round/>
            <a:headEnd/>
            <a:tailEnd/>
          </a:ln>
        </p:spPr>
        <p:txBody>
          <a:bodyPr wrap="none" anchor="ctr"/>
          <a:lstStyle/>
          <a:p>
            <a:endParaRPr lang="en-US"/>
          </a:p>
        </p:txBody>
      </p:sp>
      <p:sp>
        <p:nvSpPr>
          <p:cNvPr id="20855" name="Line 384"/>
          <p:cNvSpPr>
            <a:spLocks noChangeShapeType="1"/>
          </p:cNvSpPr>
          <p:nvPr/>
        </p:nvSpPr>
        <p:spPr bwMode="auto">
          <a:xfrm flipH="1">
            <a:off x="9039225" y="2708275"/>
            <a:ext cx="34925" cy="12700"/>
          </a:xfrm>
          <a:prstGeom prst="line">
            <a:avLst/>
          </a:prstGeom>
          <a:noFill/>
          <a:ln w="12700">
            <a:solidFill>
              <a:srgbClr val="FF7D00"/>
            </a:solidFill>
            <a:round/>
            <a:headEnd/>
            <a:tailEnd/>
          </a:ln>
        </p:spPr>
        <p:txBody>
          <a:bodyPr wrap="none" anchor="ctr"/>
          <a:lstStyle/>
          <a:p>
            <a:endParaRPr lang="en-US"/>
          </a:p>
        </p:txBody>
      </p:sp>
      <p:sp>
        <p:nvSpPr>
          <p:cNvPr id="20856" name="Line 385"/>
          <p:cNvSpPr>
            <a:spLocks noChangeShapeType="1"/>
          </p:cNvSpPr>
          <p:nvPr/>
        </p:nvSpPr>
        <p:spPr bwMode="auto">
          <a:xfrm flipH="1" flipV="1">
            <a:off x="9017000" y="2698750"/>
            <a:ext cx="34925" cy="34925"/>
          </a:xfrm>
          <a:prstGeom prst="line">
            <a:avLst/>
          </a:prstGeom>
          <a:noFill/>
          <a:ln w="12700">
            <a:solidFill>
              <a:srgbClr val="FF7D00"/>
            </a:solidFill>
            <a:round/>
            <a:headEnd/>
            <a:tailEnd/>
          </a:ln>
        </p:spPr>
        <p:txBody>
          <a:bodyPr wrap="none" anchor="ctr"/>
          <a:lstStyle/>
          <a:p>
            <a:endParaRPr lang="en-US"/>
          </a:p>
        </p:txBody>
      </p:sp>
      <p:sp>
        <p:nvSpPr>
          <p:cNvPr id="20857" name="Line 386"/>
          <p:cNvSpPr>
            <a:spLocks noChangeShapeType="1"/>
          </p:cNvSpPr>
          <p:nvPr/>
        </p:nvSpPr>
        <p:spPr bwMode="auto">
          <a:xfrm flipH="1" flipV="1">
            <a:off x="8994775" y="2681288"/>
            <a:ext cx="34925" cy="30162"/>
          </a:xfrm>
          <a:prstGeom prst="line">
            <a:avLst/>
          </a:prstGeom>
          <a:noFill/>
          <a:ln w="12700">
            <a:solidFill>
              <a:srgbClr val="FF7D00"/>
            </a:solidFill>
            <a:round/>
            <a:headEnd/>
            <a:tailEnd/>
          </a:ln>
        </p:spPr>
        <p:txBody>
          <a:bodyPr wrap="none" anchor="ctr"/>
          <a:lstStyle/>
          <a:p>
            <a:endParaRPr lang="en-US"/>
          </a:p>
        </p:txBody>
      </p:sp>
      <p:sp>
        <p:nvSpPr>
          <p:cNvPr id="20858" name="Line 387"/>
          <p:cNvSpPr>
            <a:spLocks noChangeShapeType="1"/>
          </p:cNvSpPr>
          <p:nvPr/>
        </p:nvSpPr>
        <p:spPr bwMode="auto">
          <a:xfrm flipH="1">
            <a:off x="8974138" y="2693988"/>
            <a:ext cx="34925" cy="20637"/>
          </a:xfrm>
          <a:prstGeom prst="line">
            <a:avLst/>
          </a:prstGeom>
          <a:noFill/>
          <a:ln w="12700">
            <a:solidFill>
              <a:srgbClr val="FF7D00"/>
            </a:solidFill>
            <a:round/>
            <a:headEnd/>
            <a:tailEnd/>
          </a:ln>
        </p:spPr>
        <p:txBody>
          <a:bodyPr wrap="none" anchor="ctr"/>
          <a:lstStyle/>
          <a:p>
            <a:endParaRPr lang="en-US"/>
          </a:p>
        </p:txBody>
      </p:sp>
      <p:sp>
        <p:nvSpPr>
          <p:cNvPr id="20859" name="Line 388"/>
          <p:cNvSpPr>
            <a:spLocks noChangeShapeType="1"/>
          </p:cNvSpPr>
          <p:nvPr/>
        </p:nvSpPr>
        <p:spPr bwMode="auto">
          <a:xfrm flipH="1" flipV="1">
            <a:off x="8951913" y="2703513"/>
            <a:ext cx="34925" cy="22225"/>
          </a:xfrm>
          <a:prstGeom prst="line">
            <a:avLst/>
          </a:prstGeom>
          <a:noFill/>
          <a:ln w="12700">
            <a:solidFill>
              <a:srgbClr val="FF7D00"/>
            </a:solidFill>
            <a:round/>
            <a:headEnd/>
            <a:tailEnd/>
          </a:ln>
        </p:spPr>
        <p:txBody>
          <a:bodyPr wrap="none" anchor="ctr"/>
          <a:lstStyle/>
          <a:p>
            <a:endParaRPr lang="en-US"/>
          </a:p>
        </p:txBody>
      </p:sp>
      <p:sp>
        <p:nvSpPr>
          <p:cNvPr id="20860" name="Line 389"/>
          <p:cNvSpPr>
            <a:spLocks noChangeShapeType="1"/>
          </p:cNvSpPr>
          <p:nvPr/>
        </p:nvSpPr>
        <p:spPr bwMode="auto">
          <a:xfrm flipH="1" flipV="1">
            <a:off x="8929688" y="2647950"/>
            <a:ext cx="36512" cy="68263"/>
          </a:xfrm>
          <a:prstGeom prst="line">
            <a:avLst/>
          </a:prstGeom>
          <a:noFill/>
          <a:ln w="12700">
            <a:solidFill>
              <a:srgbClr val="FF7D00"/>
            </a:solidFill>
            <a:round/>
            <a:headEnd/>
            <a:tailEnd/>
          </a:ln>
        </p:spPr>
        <p:txBody>
          <a:bodyPr wrap="none" anchor="ctr"/>
          <a:lstStyle/>
          <a:p>
            <a:endParaRPr lang="en-US"/>
          </a:p>
        </p:txBody>
      </p:sp>
      <p:sp>
        <p:nvSpPr>
          <p:cNvPr id="20861" name="Line 390"/>
          <p:cNvSpPr>
            <a:spLocks noChangeShapeType="1"/>
          </p:cNvSpPr>
          <p:nvPr/>
        </p:nvSpPr>
        <p:spPr bwMode="auto">
          <a:xfrm flipH="1">
            <a:off x="8909050" y="2660650"/>
            <a:ext cx="33338" cy="50800"/>
          </a:xfrm>
          <a:prstGeom prst="line">
            <a:avLst/>
          </a:prstGeom>
          <a:noFill/>
          <a:ln w="12700">
            <a:solidFill>
              <a:srgbClr val="FF7D00"/>
            </a:solidFill>
            <a:round/>
            <a:headEnd/>
            <a:tailEnd/>
          </a:ln>
        </p:spPr>
        <p:txBody>
          <a:bodyPr wrap="none" anchor="ctr"/>
          <a:lstStyle/>
          <a:p>
            <a:endParaRPr lang="en-US"/>
          </a:p>
        </p:txBody>
      </p:sp>
      <p:sp>
        <p:nvSpPr>
          <p:cNvPr id="20862" name="Line 391"/>
          <p:cNvSpPr>
            <a:spLocks noChangeShapeType="1"/>
          </p:cNvSpPr>
          <p:nvPr/>
        </p:nvSpPr>
        <p:spPr bwMode="auto">
          <a:xfrm flipH="1">
            <a:off x="8886825" y="2717800"/>
            <a:ext cx="33338" cy="7938"/>
          </a:xfrm>
          <a:prstGeom prst="line">
            <a:avLst/>
          </a:prstGeom>
          <a:noFill/>
          <a:ln w="12700">
            <a:solidFill>
              <a:srgbClr val="FF7D00"/>
            </a:solidFill>
            <a:round/>
            <a:headEnd/>
            <a:tailEnd/>
          </a:ln>
        </p:spPr>
        <p:txBody>
          <a:bodyPr wrap="none" anchor="ctr"/>
          <a:lstStyle/>
          <a:p>
            <a:endParaRPr lang="en-US"/>
          </a:p>
        </p:txBody>
      </p:sp>
      <p:sp>
        <p:nvSpPr>
          <p:cNvPr id="20863" name="Line 392"/>
          <p:cNvSpPr>
            <a:spLocks noChangeShapeType="1"/>
          </p:cNvSpPr>
          <p:nvPr/>
        </p:nvSpPr>
        <p:spPr bwMode="auto">
          <a:xfrm flipH="1" flipV="1">
            <a:off x="8866188" y="2652713"/>
            <a:ext cx="33337" cy="79375"/>
          </a:xfrm>
          <a:prstGeom prst="line">
            <a:avLst/>
          </a:prstGeom>
          <a:noFill/>
          <a:ln w="12700">
            <a:solidFill>
              <a:srgbClr val="FF7D00"/>
            </a:solidFill>
            <a:round/>
            <a:headEnd/>
            <a:tailEnd/>
          </a:ln>
        </p:spPr>
        <p:txBody>
          <a:bodyPr wrap="none" anchor="ctr"/>
          <a:lstStyle/>
          <a:p>
            <a:endParaRPr lang="en-US"/>
          </a:p>
        </p:txBody>
      </p:sp>
      <p:sp>
        <p:nvSpPr>
          <p:cNvPr id="20864" name="Line 393"/>
          <p:cNvSpPr>
            <a:spLocks noChangeShapeType="1"/>
          </p:cNvSpPr>
          <p:nvPr/>
        </p:nvSpPr>
        <p:spPr bwMode="auto">
          <a:xfrm flipH="1">
            <a:off x="8843963" y="2665413"/>
            <a:ext cx="36512" cy="26987"/>
          </a:xfrm>
          <a:prstGeom prst="line">
            <a:avLst/>
          </a:prstGeom>
          <a:noFill/>
          <a:ln w="12700">
            <a:solidFill>
              <a:srgbClr val="FF7D00"/>
            </a:solidFill>
            <a:round/>
            <a:headEnd/>
            <a:tailEnd/>
          </a:ln>
        </p:spPr>
        <p:txBody>
          <a:bodyPr wrap="none" anchor="ctr"/>
          <a:lstStyle/>
          <a:p>
            <a:endParaRPr lang="en-US"/>
          </a:p>
        </p:txBody>
      </p:sp>
      <p:sp>
        <p:nvSpPr>
          <p:cNvPr id="20865" name="Line 394"/>
          <p:cNvSpPr>
            <a:spLocks noChangeShapeType="1"/>
          </p:cNvSpPr>
          <p:nvPr/>
        </p:nvSpPr>
        <p:spPr bwMode="auto">
          <a:xfrm flipH="1" flipV="1">
            <a:off x="8823325" y="2644775"/>
            <a:ext cx="33338" cy="60325"/>
          </a:xfrm>
          <a:prstGeom prst="line">
            <a:avLst/>
          </a:prstGeom>
          <a:noFill/>
          <a:ln w="12700">
            <a:solidFill>
              <a:srgbClr val="FF7D00"/>
            </a:solidFill>
            <a:round/>
            <a:headEnd/>
            <a:tailEnd/>
          </a:ln>
        </p:spPr>
        <p:txBody>
          <a:bodyPr wrap="none" anchor="ctr"/>
          <a:lstStyle/>
          <a:p>
            <a:endParaRPr lang="en-US"/>
          </a:p>
        </p:txBody>
      </p:sp>
      <p:sp>
        <p:nvSpPr>
          <p:cNvPr id="20866" name="Line 395"/>
          <p:cNvSpPr>
            <a:spLocks noChangeShapeType="1"/>
          </p:cNvSpPr>
          <p:nvPr/>
        </p:nvSpPr>
        <p:spPr bwMode="auto">
          <a:xfrm flipH="1">
            <a:off x="8801100" y="2657475"/>
            <a:ext cx="36513" cy="25400"/>
          </a:xfrm>
          <a:prstGeom prst="line">
            <a:avLst/>
          </a:prstGeom>
          <a:noFill/>
          <a:ln w="12700">
            <a:solidFill>
              <a:srgbClr val="FF7D00"/>
            </a:solidFill>
            <a:round/>
            <a:headEnd/>
            <a:tailEnd/>
          </a:ln>
        </p:spPr>
        <p:txBody>
          <a:bodyPr wrap="none" anchor="ctr"/>
          <a:lstStyle/>
          <a:p>
            <a:endParaRPr lang="en-US"/>
          </a:p>
        </p:txBody>
      </p:sp>
      <p:sp>
        <p:nvSpPr>
          <p:cNvPr id="20867" name="Line 396"/>
          <p:cNvSpPr>
            <a:spLocks noChangeShapeType="1"/>
          </p:cNvSpPr>
          <p:nvPr/>
        </p:nvSpPr>
        <p:spPr bwMode="auto">
          <a:xfrm flipH="1" flipV="1">
            <a:off x="8780463" y="2673350"/>
            <a:ext cx="33337" cy="22225"/>
          </a:xfrm>
          <a:prstGeom prst="line">
            <a:avLst/>
          </a:prstGeom>
          <a:noFill/>
          <a:ln w="12700">
            <a:solidFill>
              <a:srgbClr val="FF7D00"/>
            </a:solidFill>
            <a:round/>
            <a:headEnd/>
            <a:tailEnd/>
          </a:ln>
        </p:spPr>
        <p:txBody>
          <a:bodyPr wrap="none" anchor="ctr"/>
          <a:lstStyle/>
          <a:p>
            <a:endParaRPr lang="en-US"/>
          </a:p>
        </p:txBody>
      </p:sp>
      <p:sp>
        <p:nvSpPr>
          <p:cNvPr id="20868" name="Line 397"/>
          <p:cNvSpPr>
            <a:spLocks noChangeShapeType="1"/>
          </p:cNvSpPr>
          <p:nvPr/>
        </p:nvSpPr>
        <p:spPr bwMode="auto">
          <a:xfrm flipH="1" flipV="1">
            <a:off x="8759825" y="2643188"/>
            <a:ext cx="31750" cy="42862"/>
          </a:xfrm>
          <a:prstGeom prst="line">
            <a:avLst/>
          </a:prstGeom>
          <a:noFill/>
          <a:ln w="12700">
            <a:solidFill>
              <a:srgbClr val="FF7D00"/>
            </a:solidFill>
            <a:round/>
            <a:headEnd/>
            <a:tailEnd/>
          </a:ln>
        </p:spPr>
        <p:txBody>
          <a:bodyPr wrap="none" anchor="ctr"/>
          <a:lstStyle/>
          <a:p>
            <a:endParaRPr lang="en-US"/>
          </a:p>
        </p:txBody>
      </p:sp>
      <p:sp>
        <p:nvSpPr>
          <p:cNvPr id="20869" name="Line 398"/>
          <p:cNvSpPr>
            <a:spLocks noChangeShapeType="1"/>
          </p:cNvSpPr>
          <p:nvPr/>
        </p:nvSpPr>
        <p:spPr bwMode="auto">
          <a:xfrm flipH="1">
            <a:off x="8737600" y="2655888"/>
            <a:ext cx="34925" cy="19050"/>
          </a:xfrm>
          <a:prstGeom prst="line">
            <a:avLst/>
          </a:prstGeom>
          <a:noFill/>
          <a:ln w="12700">
            <a:solidFill>
              <a:srgbClr val="FF7D00"/>
            </a:solidFill>
            <a:round/>
            <a:headEnd/>
            <a:tailEnd/>
          </a:ln>
        </p:spPr>
        <p:txBody>
          <a:bodyPr wrap="none" anchor="ctr"/>
          <a:lstStyle/>
          <a:p>
            <a:endParaRPr lang="en-US"/>
          </a:p>
        </p:txBody>
      </p:sp>
      <p:sp>
        <p:nvSpPr>
          <p:cNvPr id="20870" name="Line 399"/>
          <p:cNvSpPr>
            <a:spLocks noChangeShapeType="1"/>
          </p:cNvSpPr>
          <p:nvPr/>
        </p:nvSpPr>
        <p:spPr bwMode="auto">
          <a:xfrm flipH="1" flipV="1">
            <a:off x="8713788" y="2652713"/>
            <a:ext cx="38100" cy="34925"/>
          </a:xfrm>
          <a:prstGeom prst="line">
            <a:avLst/>
          </a:prstGeom>
          <a:noFill/>
          <a:ln w="12700">
            <a:solidFill>
              <a:srgbClr val="FF7D00"/>
            </a:solidFill>
            <a:round/>
            <a:headEnd/>
            <a:tailEnd/>
          </a:ln>
        </p:spPr>
        <p:txBody>
          <a:bodyPr wrap="none" anchor="ctr"/>
          <a:lstStyle/>
          <a:p>
            <a:endParaRPr lang="en-US"/>
          </a:p>
        </p:txBody>
      </p:sp>
      <p:sp>
        <p:nvSpPr>
          <p:cNvPr id="20871" name="Line 400"/>
          <p:cNvSpPr>
            <a:spLocks noChangeShapeType="1"/>
          </p:cNvSpPr>
          <p:nvPr/>
        </p:nvSpPr>
        <p:spPr bwMode="auto">
          <a:xfrm flipH="1">
            <a:off x="8691563" y="2665413"/>
            <a:ext cx="34925" cy="23812"/>
          </a:xfrm>
          <a:prstGeom prst="line">
            <a:avLst/>
          </a:prstGeom>
          <a:noFill/>
          <a:ln w="12700">
            <a:solidFill>
              <a:srgbClr val="FF7D00"/>
            </a:solidFill>
            <a:round/>
            <a:headEnd/>
            <a:tailEnd/>
          </a:ln>
        </p:spPr>
        <p:txBody>
          <a:bodyPr wrap="none" anchor="ctr"/>
          <a:lstStyle/>
          <a:p>
            <a:endParaRPr lang="en-US"/>
          </a:p>
        </p:txBody>
      </p:sp>
      <p:sp>
        <p:nvSpPr>
          <p:cNvPr id="20872" name="Line 401"/>
          <p:cNvSpPr>
            <a:spLocks noChangeShapeType="1"/>
          </p:cNvSpPr>
          <p:nvPr/>
        </p:nvSpPr>
        <p:spPr bwMode="auto">
          <a:xfrm flipH="1" flipV="1">
            <a:off x="8672513" y="2682875"/>
            <a:ext cx="31750" cy="19050"/>
          </a:xfrm>
          <a:prstGeom prst="line">
            <a:avLst/>
          </a:prstGeom>
          <a:noFill/>
          <a:ln w="12700">
            <a:solidFill>
              <a:srgbClr val="FF7D00"/>
            </a:solidFill>
            <a:round/>
            <a:headEnd/>
            <a:tailEnd/>
          </a:ln>
        </p:spPr>
        <p:txBody>
          <a:bodyPr wrap="none" anchor="ctr"/>
          <a:lstStyle/>
          <a:p>
            <a:endParaRPr lang="en-US"/>
          </a:p>
        </p:txBody>
      </p:sp>
      <p:sp>
        <p:nvSpPr>
          <p:cNvPr id="20873" name="Line 402"/>
          <p:cNvSpPr>
            <a:spLocks noChangeShapeType="1"/>
          </p:cNvSpPr>
          <p:nvPr/>
        </p:nvSpPr>
        <p:spPr bwMode="auto">
          <a:xfrm flipH="1" flipV="1">
            <a:off x="8651875" y="2667000"/>
            <a:ext cx="33338" cy="28575"/>
          </a:xfrm>
          <a:prstGeom prst="line">
            <a:avLst/>
          </a:prstGeom>
          <a:noFill/>
          <a:ln w="12700">
            <a:solidFill>
              <a:srgbClr val="FF7D00"/>
            </a:solidFill>
            <a:round/>
            <a:headEnd/>
            <a:tailEnd/>
          </a:ln>
        </p:spPr>
        <p:txBody>
          <a:bodyPr wrap="none" anchor="ctr"/>
          <a:lstStyle/>
          <a:p>
            <a:endParaRPr lang="en-US"/>
          </a:p>
        </p:txBody>
      </p:sp>
      <p:sp>
        <p:nvSpPr>
          <p:cNvPr id="20874" name="Line 403"/>
          <p:cNvSpPr>
            <a:spLocks noChangeShapeType="1"/>
          </p:cNvSpPr>
          <p:nvPr/>
        </p:nvSpPr>
        <p:spPr bwMode="auto">
          <a:xfrm flipH="1">
            <a:off x="8628063" y="2673350"/>
            <a:ext cx="34925" cy="9525"/>
          </a:xfrm>
          <a:prstGeom prst="line">
            <a:avLst/>
          </a:prstGeom>
          <a:noFill/>
          <a:ln w="12700">
            <a:solidFill>
              <a:srgbClr val="FF7D00"/>
            </a:solidFill>
            <a:round/>
            <a:headEnd/>
            <a:tailEnd/>
          </a:ln>
        </p:spPr>
        <p:txBody>
          <a:bodyPr wrap="none" anchor="ctr"/>
          <a:lstStyle/>
          <a:p>
            <a:endParaRPr lang="en-US"/>
          </a:p>
        </p:txBody>
      </p:sp>
      <p:sp>
        <p:nvSpPr>
          <p:cNvPr id="20875" name="Line 404"/>
          <p:cNvSpPr>
            <a:spLocks noChangeShapeType="1"/>
          </p:cNvSpPr>
          <p:nvPr/>
        </p:nvSpPr>
        <p:spPr bwMode="auto">
          <a:xfrm flipH="1" flipV="1">
            <a:off x="8604250" y="2665413"/>
            <a:ext cx="36513" cy="23812"/>
          </a:xfrm>
          <a:prstGeom prst="line">
            <a:avLst/>
          </a:prstGeom>
          <a:noFill/>
          <a:ln w="12700">
            <a:solidFill>
              <a:srgbClr val="FF7D00"/>
            </a:solidFill>
            <a:round/>
            <a:headEnd/>
            <a:tailEnd/>
          </a:ln>
        </p:spPr>
        <p:txBody>
          <a:bodyPr wrap="none" anchor="ctr"/>
          <a:lstStyle/>
          <a:p>
            <a:endParaRPr lang="en-US"/>
          </a:p>
        </p:txBody>
      </p:sp>
      <p:sp>
        <p:nvSpPr>
          <p:cNvPr id="20876" name="Line 405"/>
          <p:cNvSpPr>
            <a:spLocks noChangeShapeType="1"/>
          </p:cNvSpPr>
          <p:nvPr/>
        </p:nvSpPr>
        <p:spPr bwMode="auto">
          <a:xfrm flipH="1" flipV="1">
            <a:off x="8582025" y="2651125"/>
            <a:ext cx="34925" cy="26988"/>
          </a:xfrm>
          <a:prstGeom prst="line">
            <a:avLst/>
          </a:prstGeom>
          <a:noFill/>
          <a:ln w="12700">
            <a:solidFill>
              <a:srgbClr val="FF7D00"/>
            </a:solidFill>
            <a:round/>
            <a:headEnd/>
            <a:tailEnd/>
          </a:ln>
        </p:spPr>
        <p:txBody>
          <a:bodyPr wrap="none" anchor="ctr"/>
          <a:lstStyle/>
          <a:p>
            <a:endParaRPr lang="en-US"/>
          </a:p>
        </p:txBody>
      </p:sp>
      <p:sp>
        <p:nvSpPr>
          <p:cNvPr id="20877" name="Line 406"/>
          <p:cNvSpPr>
            <a:spLocks noChangeShapeType="1"/>
          </p:cNvSpPr>
          <p:nvPr/>
        </p:nvSpPr>
        <p:spPr bwMode="auto">
          <a:xfrm flipH="1">
            <a:off x="8561388" y="2657475"/>
            <a:ext cx="33337" cy="6350"/>
          </a:xfrm>
          <a:prstGeom prst="line">
            <a:avLst/>
          </a:prstGeom>
          <a:noFill/>
          <a:ln w="12700">
            <a:solidFill>
              <a:srgbClr val="FF7D00"/>
            </a:solidFill>
            <a:round/>
            <a:headEnd/>
            <a:tailEnd/>
          </a:ln>
        </p:spPr>
        <p:txBody>
          <a:bodyPr wrap="none" anchor="ctr"/>
          <a:lstStyle/>
          <a:p>
            <a:endParaRPr lang="en-US"/>
          </a:p>
        </p:txBody>
      </p:sp>
      <p:sp>
        <p:nvSpPr>
          <p:cNvPr id="20878" name="Line 407"/>
          <p:cNvSpPr>
            <a:spLocks noChangeShapeType="1"/>
          </p:cNvSpPr>
          <p:nvPr/>
        </p:nvSpPr>
        <p:spPr bwMode="auto">
          <a:xfrm flipH="1" flipV="1">
            <a:off x="8539163" y="2655888"/>
            <a:ext cx="34925" cy="14287"/>
          </a:xfrm>
          <a:prstGeom prst="line">
            <a:avLst/>
          </a:prstGeom>
          <a:noFill/>
          <a:ln w="12700">
            <a:solidFill>
              <a:srgbClr val="FF7D00"/>
            </a:solidFill>
            <a:round/>
            <a:headEnd/>
            <a:tailEnd/>
          </a:ln>
        </p:spPr>
        <p:txBody>
          <a:bodyPr wrap="none" anchor="ctr"/>
          <a:lstStyle/>
          <a:p>
            <a:endParaRPr lang="en-US"/>
          </a:p>
        </p:txBody>
      </p:sp>
      <p:sp>
        <p:nvSpPr>
          <p:cNvPr id="20879" name="Line 408"/>
          <p:cNvSpPr>
            <a:spLocks noChangeShapeType="1"/>
          </p:cNvSpPr>
          <p:nvPr/>
        </p:nvSpPr>
        <p:spPr bwMode="auto">
          <a:xfrm flipH="1" flipV="1">
            <a:off x="8516938" y="2619375"/>
            <a:ext cx="34925" cy="49213"/>
          </a:xfrm>
          <a:prstGeom prst="line">
            <a:avLst/>
          </a:prstGeom>
          <a:noFill/>
          <a:ln w="12700">
            <a:solidFill>
              <a:srgbClr val="FF7D00"/>
            </a:solidFill>
            <a:round/>
            <a:headEnd/>
            <a:tailEnd/>
          </a:ln>
        </p:spPr>
        <p:txBody>
          <a:bodyPr wrap="none" anchor="ctr"/>
          <a:lstStyle/>
          <a:p>
            <a:endParaRPr lang="en-US"/>
          </a:p>
        </p:txBody>
      </p:sp>
      <p:sp>
        <p:nvSpPr>
          <p:cNvPr id="20880" name="Line 409"/>
          <p:cNvSpPr>
            <a:spLocks noChangeShapeType="1"/>
          </p:cNvSpPr>
          <p:nvPr/>
        </p:nvSpPr>
        <p:spPr bwMode="auto">
          <a:xfrm flipH="1">
            <a:off x="8494713" y="2632075"/>
            <a:ext cx="34925" cy="15875"/>
          </a:xfrm>
          <a:prstGeom prst="line">
            <a:avLst/>
          </a:prstGeom>
          <a:noFill/>
          <a:ln w="12700">
            <a:solidFill>
              <a:srgbClr val="FF7D00"/>
            </a:solidFill>
            <a:round/>
            <a:headEnd/>
            <a:tailEnd/>
          </a:ln>
        </p:spPr>
        <p:txBody>
          <a:bodyPr wrap="none" anchor="ctr"/>
          <a:lstStyle/>
          <a:p>
            <a:endParaRPr lang="en-US"/>
          </a:p>
        </p:txBody>
      </p:sp>
      <p:sp>
        <p:nvSpPr>
          <p:cNvPr id="20881" name="Line 410"/>
          <p:cNvSpPr>
            <a:spLocks noChangeShapeType="1"/>
          </p:cNvSpPr>
          <p:nvPr/>
        </p:nvSpPr>
        <p:spPr bwMode="auto">
          <a:xfrm flipH="1" flipV="1">
            <a:off x="8475663" y="2620963"/>
            <a:ext cx="33337" cy="39687"/>
          </a:xfrm>
          <a:prstGeom prst="line">
            <a:avLst/>
          </a:prstGeom>
          <a:noFill/>
          <a:ln w="12700">
            <a:solidFill>
              <a:srgbClr val="FF7D00"/>
            </a:solidFill>
            <a:round/>
            <a:headEnd/>
            <a:tailEnd/>
          </a:ln>
        </p:spPr>
        <p:txBody>
          <a:bodyPr wrap="none" anchor="ctr"/>
          <a:lstStyle/>
          <a:p>
            <a:endParaRPr lang="en-US"/>
          </a:p>
        </p:txBody>
      </p:sp>
      <p:sp>
        <p:nvSpPr>
          <p:cNvPr id="20882" name="Line 411"/>
          <p:cNvSpPr>
            <a:spLocks noChangeShapeType="1"/>
          </p:cNvSpPr>
          <p:nvPr/>
        </p:nvSpPr>
        <p:spPr bwMode="auto">
          <a:xfrm flipH="1" flipV="1">
            <a:off x="8453438" y="2592388"/>
            <a:ext cx="34925" cy="41275"/>
          </a:xfrm>
          <a:prstGeom prst="line">
            <a:avLst/>
          </a:prstGeom>
          <a:noFill/>
          <a:ln w="12700">
            <a:solidFill>
              <a:srgbClr val="FF7D00"/>
            </a:solidFill>
            <a:round/>
            <a:headEnd/>
            <a:tailEnd/>
          </a:ln>
        </p:spPr>
        <p:txBody>
          <a:bodyPr wrap="none" anchor="ctr"/>
          <a:lstStyle/>
          <a:p>
            <a:endParaRPr lang="en-US"/>
          </a:p>
        </p:txBody>
      </p:sp>
      <p:sp>
        <p:nvSpPr>
          <p:cNvPr id="20883" name="Line 412"/>
          <p:cNvSpPr>
            <a:spLocks noChangeShapeType="1"/>
          </p:cNvSpPr>
          <p:nvPr/>
        </p:nvSpPr>
        <p:spPr bwMode="auto">
          <a:xfrm flipH="1">
            <a:off x="8431213" y="2605088"/>
            <a:ext cx="34925" cy="26987"/>
          </a:xfrm>
          <a:prstGeom prst="line">
            <a:avLst/>
          </a:prstGeom>
          <a:noFill/>
          <a:ln w="12700">
            <a:solidFill>
              <a:srgbClr val="FF7D00"/>
            </a:solidFill>
            <a:round/>
            <a:headEnd/>
            <a:tailEnd/>
          </a:ln>
        </p:spPr>
        <p:txBody>
          <a:bodyPr wrap="none" anchor="ctr"/>
          <a:lstStyle/>
          <a:p>
            <a:endParaRPr lang="en-US"/>
          </a:p>
        </p:txBody>
      </p:sp>
      <p:sp>
        <p:nvSpPr>
          <p:cNvPr id="20884" name="Line 413"/>
          <p:cNvSpPr>
            <a:spLocks noChangeShapeType="1"/>
          </p:cNvSpPr>
          <p:nvPr/>
        </p:nvSpPr>
        <p:spPr bwMode="auto">
          <a:xfrm flipH="1">
            <a:off x="8410575" y="2644775"/>
            <a:ext cx="33338" cy="3175"/>
          </a:xfrm>
          <a:prstGeom prst="line">
            <a:avLst/>
          </a:prstGeom>
          <a:noFill/>
          <a:ln w="12700">
            <a:solidFill>
              <a:srgbClr val="FF7D00"/>
            </a:solidFill>
            <a:round/>
            <a:headEnd/>
            <a:tailEnd/>
          </a:ln>
        </p:spPr>
        <p:txBody>
          <a:bodyPr wrap="none" anchor="ctr"/>
          <a:lstStyle/>
          <a:p>
            <a:endParaRPr lang="en-US"/>
          </a:p>
        </p:txBody>
      </p:sp>
      <p:sp>
        <p:nvSpPr>
          <p:cNvPr id="20885" name="Line 414"/>
          <p:cNvSpPr>
            <a:spLocks noChangeShapeType="1"/>
          </p:cNvSpPr>
          <p:nvPr/>
        </p:nvSpPr>
        <p:spPr bwMode="auto">
          <a:xfrm flipH="1">
            <a:off x="8388350" y="2660650"/>
            <a:ext cx="34925" cy="7938"/>
          </a:xfrm>
          <a:prstGeom prst="line">
            <a:avLst/>
          </a:prstGeom>
          <a:noFill/>
          <a:ln w="12700">
            <a:solidFill>
              <a:srgbClr val="FF7D00"/>
            </a:solidFill>
            <a:round/>
            <a:headEnd/>
            <a:tailEnd/>
          </a:ln>
        </p:spPr>
        <p:txBody>
          <a:bodyPr wrap="none" anchor="ctr"/>
          <a:lstStyle/>
          <a:p>
            <a:endParaRPr lang="en-US"/>
          </a:p>
        </p:txBody>
      </p:sp>
      <p:sp>
        <p:nvSpPr>
          <p:cNvPr id="20886" name="Line 415"/>
          <p:cNvSpPr>
            <a:spLocks noChangeShapeType="1"/>
          </p:cNvSpPr>
          <p:nvPr/>
        </p:nvSpPr>
        <p:spPr bwMode="auto">
          <a:xfrm flipH="1">
            <a:off x="8367713" y="2681288"/>
            <a:ext cx="33337" cy="47625"/>
          </a:xfrm>
          <a:prstGeom prst="line">
            <a:avLst/>
          </a:prstGeom>
          <a:noFill/>
          <a:ln w="12700">
            <a:solidFill>
              <a:srgbClr val="FF7D00"/>
            </a:solidFill>
            <a:round/>
            <a:headEnd/>
            <a:tailEnd/>
          </a:ln>
        </p:spPr>
        <p:txBody>
          <a:bodyPr wrap="none" anchor="ctr"/>
          <a:lstStyle/>
          <a:p>
            <a:endParaRPr lang="en-US"/>
          </a:p>
        </p:txBody>
      </p:sp>
      <p:sp>
        <p:nvSpPr>
          <p:cNvPr id="20887" name="Line 416"/>
          <p:cNvSpPr>
            <a:spLocks noChangeShapeType="1"/>
          </p:cNvSpPr>
          <p:nvPr/>
        </p:nvSpPr>
        <p:spPr bwMode="auto">
          <a:xfrm flipH="1">
            <a:off x="8347075" y="2741613"/>
            <a:ext cx="33338" cy="42862"/>
          </a:xfrm>
          <a:prstGeom prst="line">
            <a:avLst/>
          </a:prstGeom>
          <a:noFill/>
          <a:ln w="12700">
            <a:solidFill>
              <a:srgbClr val="FF7D00"/>
            </a:solidFill>
            <a:round/>
            <a:headEnd/>
            <a:tailEnd/>
          </a:ln>
        </p:spPr>
        <p:txBody>
          <a:bodyPr wrap="none" anchor="ctr"/>
          <a:lstStyle/>
          <a:p>
            <a:endParaRPr lang="en-US"/>
          </a:p>
        </p:txBody>
      </p:sp>
      <p:sp>
        <p:nvSpPr>
          <p:cNvPr id="20888" name="Line 417"/>
          <p:cNvSpPr>
            <a:spLocks noChangeShapeType="1"/>
          </p:cNvSpPr>
          <p:nvPr/>
        </p:nvSpPr>
        <p:spPr bwMode="auto">
          <a:xfrm flipH="1">
            <a:off x="8323263" y="2797175"/>
            <a:ext cx="36512" cy="157163"/>
          </a:xfrm>
          <a:prstGeom prst="line">
            <a:avLst/>
          </a:prstGeom>
          <a:noFill/>
          <a:ln w="12700">
            <a:solidFill>
              <a:srgbClr val="FF7D00"/>
            </a:solidFill>
            <a:round/>
            <a:headEnd/>
            <a:tailEnd/>
          </a:ln>
        </p:spPr>
        <p:txBody>
          <a:bodyPr wrap="none" anchor="ctr"/>
          <a:lstStyle/>
          <a:p>
            <a:endParaRPr lang="en-US"/>
          </a:p>
        </p:txBody>
      </p:sp>
      <p:sp>
        <p:nvSpPr>
          <p:cNvPr id="20889" name="Line 418"/>
          <p:cNvSpPr>
            <a:spLocks noChangeShapeType="1"/>
          </p:cNvSpPr>
          <p:nvPr/>
        </p:nvSpPr>
        <p:spPr bwMode="auto">
          <a:xfrm flipH="1">
            <a:off x="8301038" y="2967038"/>
            <a:ext cx="36512" cy="379412"/>
          </a:xfrm>
          <a:prstGeom prst="line">
            <a:avLst/>
          </a:prstGeom>
          <a:noFill/>
          <a:ln w="12700">
            <a:solidFill>
              <a:srgbClr val="FF7D00"/>
            </a:solidFill>
            <a:round/>
            <a:headEnd/>
            <a:tailEnd/>
          </a:ln>
        </p:spPr>
        <p:txBody>
          <a:bodyPr wrap="none" anchor="ctr"/>
          <a:lstStyle/>
          <a:p>
            <a:endParaRPr lang="en-US"/>
          </a:p>
        </p:txBody>
      </p:sp>
      <p:sp>
        <p:nvSpPr>
          <p:cNvPr id="20890" name="Line 419"/>
          <p:cNvSpPr>
            <a:spLocks noChangeShapeType="1"/>
          </p:cNvSpPr>
          <p:nvPr/>
        </p:nvSpPr>
        <p:spPr bwMode="auto">
          <a:xfrm flipH="1">
            <a:off x="8280400" y="3359150"/>
            <a:ext cx="33338" cy="282575"/>
          </a:xfrm>
          <a:prstGeom prst="line">
            <a:avLst/>
          </a:prstGeom>
          <a:noFill/>
          <a:ln w="12700">
            <a:solidFill>
              <a:srgbClr val="FF7D00"/>
            </a:solidFill>
            <a:round/>
            <a:headEnd/>
            <a:tailEnd/>
          </a:ln>
        </p:spPr>
        <p:txBody>
          <a:bodyPr wrap="none" anchor="ctr"/>
          <a:lstStyle/>
          <a:p>
            <a:endParaRPr lang="en-US"/>
          </a:p>
        </p:txBody>
      </p:sp>
      <p:sp>
        <p:nvSpPr>
          <p:cNvPr id="20891" name="Line 420"/>
          <p:cNvSpPr>
            <a:spLocks noChangeShapeType="1"/>
          </p:cNvSpPr>
          <p:nvPr/>
        </p:nvSpPr>
        <p:spPr bwMode="auto">
          <a:xfrm flipH="1">
            <a:off x="8259763" y="3654425"/>
            <a:ext cx="34925" cy="3175"/>
          </a:xfrm>
          <a:prstGeom prst="line">
            <a:avLst/>
          </a:prstGeom>
          <a:noFill/>
          <a:ln w="12700">
            <a:solidFill>
              <a:srgbClr val="FF7D00"/>
            </a:solidFill>
            <a:round/>
            <a:headEnd/>
            <a:tailEnd/>
          </a:ln>
        </p:spPr>
        <p:txBody>
          <a:bodyPr wrap="none" anchor="ctr"/>
          <a:lstStyle/>
          <a:p>
            <a:endParaRPr lang="en-US"/>
          </a:p>
        </p:txBody>
      </p:sp>
      <p:sp>
        <p:nvSpPr>
          <p:cNvPr id="20892" name="Line 421"/>
          <p:cNvSpPr>
            <a:spLocks noChangeShapeType="1"/>
          </p:cNvSpPr>
          <p:nvPr/>
        </p:nvSpPr>
        <p:spPr bwMode="auto">
          <a:xfrm flipH="1" flipV="1">
            <a:off x="8237538" y="3649663"/>
            <a:ext cx="34925" cy="20637"/>
          </a:xfrm>
          <a:prstGeom prst="line">
            <a:avLst/>
          </a:prstGeom>
          <a:noFill/>
          <a:ln w="12700">
            <a:solidFill>
              <a:srgbClr val="FF7D00"/>
            </a:solidFill>
            <a:round/>
            <a:headEnd/>
            <a:tailEnd/>
          </a:ln>
        </p:spPr>
        <p:txBody>
          <a:bodyPr wrap="none" anchor="ctr"/>
          <a:lstStyle/>
          <a:p>
            <a:endParaRPr lang="en-US"/>
          </a:p>
        </p:txBody>
      </p:sp>
      <p:sp>
        <p:nvSpPr>
          <p:cNvPr id="20893" name="Line 422"/>
          <p:cNvSpPr>
            <a:spLocks noChangeShapeType="1"/>
          </p:cNvSpPr>
          <p:nvPr/>
        </p:nvSpPr>
        <p:spPr bwMode="auto">
          <a:xfrm flipH="1">
            <a:off x="8215313" y="3656013"/>
            <a:ext cx="36512" cy="6350"/>
          </a:xfrm>
          <a:prstGeom prst="line">
            <a:avLst/>
          </a:prstGeom>
          <a:noFill/>
          <a:ln w="12700">
            <a:solidFill>
              <a:srgbClr val="FF7D00"/>
            </a:solidFill>
            <a:round/>
            <a:headEnd/>
            <a:tailEnd/>
          </a:ln>
        </p:spPr>
        <p:txBody>
          <a:bodyPr wrap="none" anchor="ctr"/>
          <a:lstStyle/>
          <a:p>
            <a:endParaRPr lang="en-US"/>
          </a:p>
        </p:txBody>
      </p:sp>
      <p:sp>
        <p:nvSpPr>
          <p:cNvPr id="20894" name="Line 423"/>
          <p:cNvSpPr>
            <a:spLocks noChangeShapeType="1"/>
          </p:cNvSpPr>
          <p:nvPr/>
        </p:nvSpPr>
        <p:spPr bwMode="auto">
          <a:xfrm flipH="1" flipV="1">
            <a:off x="8194675" y="3641725"/>
            <a:ext cx="33338" cy="26988"/>
          </a:xfrm>
          <a:prstGeom prst="line">
            <a:avLst/>
          </a:prstGeom>
          <a:noFill/>
          <a:ln w="12700">
            <a:solidFill>
              <a:srgbClr val="FF7D00"/>
            </a:solidFill>
            <a:round/>
            <a:headEnd/>
            <a:tailEnd/>
          </a:ln>
        </p:spPr>
        <p:txBody>
          <a:bodyPr wrap="none" anchor="ctr"/>
          <a:lstStyle/>
          <a:p>
            <a:endParaRPr lang="en-US"/>
          </a:p>
        </p:txBody>
      </p:sp>
      <p:sp>
        <p:nvSpPr>
          <p:cNvPr id="20895" name="Line 424"/>
          <p:cNvSpPr>
            <a:spLocks noChangeShapeType="1"/>
          </p:cNvSpPr>
          <p:nvPr/>
        </p:nvSpPr>
        <p:spPr bwMode="auto">
          <a:xfrm flipH="1">
            <a:off x="8169275" y="3648075"/>
            <a:ext cx="36513" cy="7938"/>
          </a:xfrm>
          <a:prstGeom prst="line">
            <a:avLst/>
          </a:prstGeom>
          <a:noFill/>
          <a:ln w="12700">
            <a:solidFill>
              <a:srgbClr val="FF7D00"/>
            </a:solidFill>
            <a:round/>
            <a:headEnd/>
            <a:tailEnd/>
          </a:ln>
        </p:spPr>
        <p:txBody>
          <a:bodyPr wrap="none" anchor="ctr"/>
          <a:lstStyle/>
          <a:p>
            <a:endParaRPr lang="en-US"/>
          </a:p>
        </p:txBody>
      </p:sp>
      <p:sp>
        <p:nvSpPr>
          <p:cNvPr id="20896" name="Line 425"/>
          <p:cNvSpPr>
            <a:spLocks noChangeShapeType="1"/>
          </p:cNvSpPr>
          <p:nvPr/>
        </p:nvSpPr>
        <p:spPr bwMode="auto">
          <a:xfrm flipH="1" flipV="1">
            <a:off x="8148638" y="3648075"/>
            <a:ext cx="33337" cy="14288"/>
          </a:xfrm>
          <a:prstGeom prst="line">
            <a:avLst/>
          </a:prstGeom>
          <a:noFill/>
          <a:ln w="12700">
            <a:solidFill>
              <a:srgbClr val="FF7D00"/>
            </a:solidFill>
            <a:round/>
            <a:headEnd/>
            <a:tailEnd/>
          </a:ln>
        </p:spPr>
        <p:txBody>
          <a:bodyPr wrap="none" anchor="ctr"/>
          <a:lstStyle/>
          <a:p>
            <a:endParaRPr lang="en-US"/>
          </a:p>
        </p:txBody>
      </p:sp>
      <p:sp>
        <p:nvSpPr>
          <p:cNvPr id="20897" name="Line 426"/>
          <p:cNvSpPr>
            <a:spLocks noChangeShapeType="1"/>
          </p:cNvSpPr>
          <p:nvPr/>
        </p:nvSpPr>
        <p:spPr bwMode="auto">
          <a:xfrm flipH="1">
            <a:off x="8126413" y="3660775"/>
            <a:ext cx="34925" cy="3175"/>
          </a:xfrm>
          <a:prstGeom prst="line">
            <a:avLst/>
          </a:prstGeom>
          <a:noFill/>
          <a:ln w="12700">
            <a:solidFill>
              <a:srgbClr val="FF7D00"/>
            </a:solidFill>
            <a:round/>
            <a:headEnd/>
            <a:tailEnd/>
          </a:ln>
        </p:spPr>
        <p:txBody>
          <a:bodyPr wrap="none" anchor="ctr"/>
          <a:lstStyle/>
          <a:p>
            <a:endParaRPr lang="en-US"/>
          </a:p>
        </p:txBody>
      </p:sp>
      <p:sp>
        <p:nvSpPr>
          <p:cNvPr id="20898" name="Line 427"/>
          <p:cNvSpPr>
            <a:spLocks noChangeShapeType="1"/>
          </p:cNvSpPr>
          <p:nvPr/>
        </p:nvSpPr>
        <p:spPr bwMode="auto">
          <a:xfrm flipH="1" flipV="1">
            <a:off x="8105775" y="3657600"/>
            <a:ext cx="33338" cy="19050"/>
          </a:xfrm>
          <a:prstGeom prst="line">
            <a:avLst/>
          </a:prstGeom>
          <a:noFill/>
          <a:ln w="12700">
            <a:solidFill>
              <a:srgbClr val="FF7D00"/>
            </a:solidFill>
            <a:round/>
            <a:headEnd/>
            <a:tailEnd/>
          </a:ln>
        </p:spPr>
        <p:txBody>
          <a:bodyPr wrap="none" anchor="ctr"/>
          <a:lstStyle/>
          <a:p>
            <a:endParaRPr lang="en-US"/>
          </a:p>
        </p:txBody>
      </p:sp>
      <p:sp>
        <p:nvSpPr>
          <p:cNvPr id="20899" name="Line 428"/>
          <p:cNvSpPr>
            <a:spLocks noChangeShapeType="1"/>
          </p:cNvSpPr>
          <p:nvPr/>
        </p:nvSpPr>
        <p:spPr bwMode="auto">
          <a:xfrm flipH="1" flipV="1">
            <a:off x="8085138" y="3643313"/>
            <a:ext cx="33337" cy="26987"/>
          </a:xfrm>
          <a:prstGeom prst="line">
            <a:avLst/>
          </a:prstGeom>
          <a:noFill/>
          <a:ln w="12700">
            <a:solidFill>
              <a:srgbClr val="FF7D00"/>
            </a:solidFill>
            <a:round/>
            <a:headEnd/>
            <a:tailEnd/>
          </a:ln>
        </p:spPr>
        <p:txBody>
          <a:bodyPr wrap="none" anchor="ctr"/>
          <a:lstStyle/>
          <a:p>
            <a:endParaRPr lang="en-US"/>
          </a:p>
        </p:txBody>
      </p:sp>
      <p:sp>
        <p:nvSpPr>
          <p:cNvPr id="20900" name="Line 429"/>
          <p:cNvSpPr>
            <a:spLocks noChangeShapeType="1"/>
          </p:cNvSpPr>
          <p:nvPr/>
        </p:nvSpPr>
        <p:spPr bwMode="auto">
          <a:xfrm flipH="1" flipV="1">
            <a:off x="8062913" y="3641725"/>
            <a:ext cx="34925" cy="14288"/>
          </a:xfrm>
          <a:prstGeom prst="line">
            <a:avLst/>
          </a:prstGeom>
          <a:noFill/>
          <a:ln w="12700">
            <a:solidFill>
              <a:srgbClr val="FF7D00"/>
            </a:solidFill>
            <a:round/>
            <a:headEnd/>
            <a:tailEnd/>
          </a:ln>
        </p:spPr>
        <p:txBody>
          <a:bodyPr wrap="none" anchor="ctr"/>
          <a:lstStyle/>
          <a:p>
            <a:endParaRPr lang="en-US"/>
          </a:p>
        </p:txBody>
      </p:sp>
      <p:sp>
        <p:nvSpPr>
          <p:cNvPr id="20901" name="Line 430"/>
          <p:cNvSpPr>
            <a:spLocks noChangeShapeType="1"/>
          </p:cNvSpPr>
          <p:nvPr/>
        </p:nvSpPr>
        <p:spPr bwMode="auto">
          <a:xfrm flipH="1">
            <a:off x="8040688" y="3648075"/>
            <a:ext cx="34925" cy="6350"/>
          </a:xfrm>
          <a:prstGeom prst="line">
            <a:avLst/>
          </a:prstGeom>
          <a:noFill/>
          <a:ln w="12700">
            <a:solidFill>
              <a:srgbClr val="FF7D00"/>
            </a:solidFill>
            <a:round/>
            <a:headEnd/>
            <a:tailEnd/>
          </a:ln>
        </p:spPr>
        <p:txBody>
          <a:bodyPr wrap="none" anchor="ctr"/>
          <a:lstStyle/>
          <a:p>
            <a:endParaRPr lang="en-US"/>
          </a:p>
        </p:txBody>
      </p:sp>
      <p:sp>
        <p:nvSpPr>
          <p:cNvPr id="20902" name="Line 431"/>
          <p:cNvSpPr>
            <a:spLocks noChangeShapeType="1"/>
          </p:cNvSpPr>
          <p:nvPr/>
        </p:nvSpPr>
        <p:spPr bwMode="auto">
          <a:xfrm flipH="1">
            <a:off x="8018463" y="3654425"/>
            <a:ext cx="34925" cy="1588"/>
          </a:xfrm>
          <a:prstGeom prst="line">
            <a:avLst/>
          </a:prstGeom>
          <a:noFill/>
          <a:ln w="12700">
            <a:solidFill>
              <a:srgbClr val="FF7D00"/>
            </a:solidFill>
            <a:round/>
            <a:headEnd/>
            <a:tailEnd/>
          </a:ln>
        </p:spPr>
        <p:txBody>
          <a:bodyPr wrap="none" anchor="ctr"/>
          <a:lstStyle/>
          <a:p>
            <a:endParaRPr lang="en-US"/>
          </a:p>
        </p:txBody>
      </p:sp>
      <p:sp>
        <p:nvSpPr>
          <p:cNvPr id="20903" name="Line 432"/>
          <p:cNvSpPr>
            <a:spLocks noChangeShapeType="1"/>
          </p:cNvSpPr>
          <p:nvPr/>
        </p:nvSpPr>
        <p:spPr bwMode="auto">
          <a:xfrm flipH="1">
            <a:off x="7999413" y="3656013"/>
            <a:ext cx="31750" cy="6350"/>
          </a:xfrm>
          <a:prstGeom prst="line">
            <a:avLst/>
          </a:prstGeom>
          <a:noFill/>
          <a:ln w="12700">
            <a:solidFill>
              <a:srgbClr val="FF7D00"/>
            </a:solidFill>
            <a:round/>
            <a:headEnd/>
            <a:tailEnd/>
          </a:ln>
        </p:spPr>
        <p:txBody>
          <a:bodyPr wrap="none" anchor="ctr"/>
          <a:lstStyle/>
          <a:p>
            <a:endParaRPr lang="en-US"/>
          </a:p>
        </p:txBody>
      </p:sp>
      <p:sp>
        <p:nvSpPr>
          <p:cNvPr id="20904" name="Line 433"/>
          <p:cNvSpPr>
            <a:spLocks noChangeShapeType="1"/>
          </p:cNvSpPr>
          <p:nvPr/>
        </p:nvSpPr>
        <p:spPr bwMode="auto">
          <a:xfrm flipH="1" flipV="1">
            <a:off x="7977188" y="3643313"/>
            <a:ext cx="34925" cy="25400"/>
          </a:xfrm>
          <a:prstGeom prst="line">
            <a:avLst/>
          </a:prstGeom>
          <a:noFill/>
          <a:ln w="12700">
            <a:solidFill>
              <a:srgbClr val="FF7D00"/>
            </a:solidFill>
            <a:round/>
            <a:headEnd/>
            <a:tailEnd/>
          </a:ln>
        </p:spPr>
        <p:txBody>
          <a:bodyPr wrap="none" anchor="ctr"/>
          <a:lstStyle/>
          <a:p>
            <a:endParaRPr lang="en-US"/>
          </a:p>
        </p:txBody>
      </p:sp>
      <p:sp>
        <p:nvSpPr>
          <p:cNvPr id="20905" name="Line 434"/>
          <p:cNvSpPr>
            <a:spLocks noChangeShapeType="1"/>
          </p:cNvSpPr>
          <p:nvPr/>
        </p:nvSpPr>
        <p:spPr bwMode="auto">
          <a:xfrm flipH="1" flipV="1">
            <a:off x="7954963" y="3640138"/>
            <a:ext cx="34925" cy="15875"/>
          </a:xfrm>
          <a:prstGeom prst="line">
            <a:avLst/>
          </a:prstGeom>
          <a:noFill/>
          <a:ln w="12700">
            <a:solidFill>
              <a:srgbClr val="FF7D00"/>
            </a:solidFill>
            <a:round/>
            <a:headEnd/>
            <a:tailEnd/>
          </a:ln>
        </p:spPr>
        <p:txBody>
          <a:bodyPr wrap="none" anchor="ctr"/>
          <a:lstStyle/>
          <a:p>
            <a:endParaRPr lang="en-US"/>
          </a:p>
        </p:txBody>
      </p:sp>
      <p:sp>
        <p:nvSpPr>
          <p:cNvPr id="20906" name="Line 435"/>
          <p:cNvSpPr>
            <a:spLocks noChangeShapeType="1"/>
          </p:cNvSpPr>
          <p:nvPr/>
        </p:nvSpPr>
        <p:spPr bwMode="auto">
          <a:xfrm flipH="1">
            <a:off x="7931150" y="3646488"/>
            <a:ext cx="36513" cy="7937"/>
          </a:xfrm>
          <a:prstGeom prst="line">
            <a:avLst/>
          </a:prstGeom>
          <a:noFill/>
          <a:ln w="12700">
            <a:solidFill>
              <a:srgbClr val="FF7D00"/>
            </a:solidFill>
            <a:round/>
            <a:headEnd/>
            <a:tailEnd/>
          </a:ln>
        </p:spPr>
        <p:txBody>
          <a:bodyPr wrap="none" anchor="ctr"/>
          <a:lstStyle/>
          <a:p>
            <a:endParaRPr lang="en-US"/>
          </a:p>
        </p:txBody>
      </p:sp>
      <p:sp>
        <p:nvSpPr>
          <p:cNvPr id="20907" name="Line 436"/>
          <p:cNvSpPr>
            <a:spLocks noChangeShapeType="1"/>
          </p:cNvSpPr>
          <p:nvPr/>
        </p:nvSpPr>
        <p:spPr bwMode="auto">
          <a:xfrm flipH="1">
            <a:off x="7912100" y="3654425"/>
            <a:ext cx="31750" cy="0"/>
          </a:xfrm>
          <a:prstGeom prst="line">
            <a:avLst/>
          </a:prstGeom>
          <a:noFill/>
          <a:ln w="12700">
            <a:solidFill>
              <a:srgbClr val="FF7D00"/>
            </a:solidFill>
            <a:round/>
            <a:headEnd/>
            <a:tailEnd/>
          </a:ln>
        </p:spPr>
        <p:txBody>
          <a:bodyPr wrap="none" anchor="ctr"/>
          <a:lstStyle/>
          <a:p>
            <a:endParaRPr lang="en-US"/>
          </a:p>
        </p:txBody>
      </p:sp>
      <p:sp>
        <p:nvSpPr>
          <p:cNvPr id="20908" name="Line 437"/>
          <p:cNvSpPr>
            <a:spLocks noChangeShapeType="1"/>
          </p:cNvSpPr>
          <p:nvPr/>
        </p:nvSpPr>
        <p:spPr bwMode="auto">
          <a:xfrm flipH="1" flipV="1">
            <a:off x="7889875" y="3641725"/>
            <a:ext cx="34925" cy="19050"/>
          </a:xfrm>
          <a:prstGeom prst="line">
            <a:avLst/>
          </a:prstGeom>
          <a:noFill/>
          <a:ln w="12700">
            <a:solidFill>
              <a:srgbClr val="FF7D00"/>
            </a:solidFill>
            <a:round/>
            <a:headEnd/>
            <a:tailEnd/>
          </a:ln>
        </p:spPr>
        <p:txBody>
          <a:bodyPr wrap="none" anchor="ctr"/>
          <a:lstStyle/>
          <a:p>
            <a:endParaRPr lang="en-US"/>
          </a:p>
        </p:txBody>
      </p:sp>
      <p:sp>
        <p:nvSpPr>
          <p:cNvPr id="20909" name="Line 438"/>
          <p:cNvSpPr>
            <a:spLocks noChangeShapeType="1"/>
          </p:cNvSpPr>
          <p:nvPr/>
        </p:nvSpPr>
        <p:spPr bwMode="auto">
          <a:xfrm flipH="1">
            <a:off x="7867650" y="3648075"/>
            <a:ext cx="34925" cy="7938"/>
          </a:xfrm>
          <a:prstGeom prst="line">
            <a:avLst/>
          </a:prstGeom>
          <a:noFill/>
          <a:ln w="12700">
            <a:solidFill>
              <a:srgbClr val="FF7D00"/>
            </a:solidFill>
            <a:round/>
            <a:headEnd/>
            <a:tailEnd/>
          </a:ln>
        </p:spPr>
        <p:txBody>
          <a:bodyPr wrap="none" anchor="ctr"/>
          <a:lstStyle/>
          <a:p>
            <a:endParaRPr lang="en-US"/>
          </a:p>
        </p:txBody>
      </p:sp>
      <p:sp>
        <p:nvSpPr>
          <p:cNvPr id="20910" name="Line 439"/>
          <p:cNvSpPr>
            <a:spLocks noChangeShapeType="1"/>
          </p:cNvSpPr>
          <p:nvPr/>
        </p:nvSpPr>
        <p:spPr bwMode="auto">
          <a:xfrm flipH="1" flipV="1">
            <a:off x="7847013" y="3617913"/>
            <a:ext cx="33337" cy="44450"/>
          </a:xfrm>
          <a:prstGeom prst="line">
            <a:avLst/>
          </a:prstGeom>
          <a:noFill/>
          <a:ln w="12700">
            <a:solidFill>
              <a:srgbClr val="FF7D00"/>
            </a:solidFill>
            <a:round/>
            <a:headEnd/>
            <a:tailEnd/>
          </a:ln>
        </p:spPr>
        <p:txBody>
          <a:bodyPr wrap="none" anchor="ctr"/>
          <a:lstStyle/>
          <a:p>
            <a:endParaRPr lang="en-US"/>
          </a:p>
        </p:txBody>
      </p:sp>
      <p:sp>
        <p:nvSpPr>
          <p:cNvPr id="20911" name="Line 440"/>
          <p:cNvSpPr>
            <a:spLocks noChangeShapeType="1"/>
          </p:cNvSpPr>
          <p:nvPr/>
        </p:nvSpPr>
        <p:spPr bwMode="auto">
          <a:xfrm flipH="1">
            <a:off x="7824788" y="3630613"/>
            <a:ext cx="34925" cy="12700"/>
          </a:xfrm>
          <a:prstGeom prst="line">
            <a:avLst/>
          </a:prstGeom>
          <a:noFill/>
          <a:ln w="12700">
            <a:solidFill>
              <a:srgbClr val="FF7D00"/>
            </a:solidFill>
            <a:round/>
            <a:headEnd/>
            <a:tailEnd/>
          </a:ln>
        </p:spPr>
        <p:txBody>
          <a:bodyPr wrap="none" anchor="ctr"/>
          <a:lstStyle/>
          <a:p>
            <a:endParaRPr lang="en-US"/>
          </a:p>
        </p:txBody>
      </p:sp>
      <p:sp>
        <p:nvSpPr>
          <p:cNvPr id="20912" name="Line 441"/>
          <p:cNvSpPr>
            <a:spLocks noChangeShapeType="1"/>
          </p:cNvSpPr>
          <p:nvPr/>
        </p:nvSpPr>
        <p:spPr bwMode="auto">
          <a:xfrm flipH="1">
            <a:off x="7804150" y="3649663"/>
            <a:ext cx="33338" cy="0"/>
          </a:xfrm>
          <a:prstGeom prst="line">
            <a:avLst/>
          </a:prstGeom>
          <a:noFill/>
          <a:ln w="12700">
            <a:solidFill>
              <a:srgbClr val="FF7D00"/>
            </a:solidFill>
            <a:round/>
            <a:headEnd/>
            <a:tailEnd/>
          </a:ln>
        </p:spPr>
        <p:txBody>
          <a:bodyPr wrap="none" anchor="ctr"/>
          <a:lstStyle/>
          <a:p>
            <a:endParaRPr lang="en-US"/>
          </a:p>
        </p:txBody>
      </p:sp>
      <p:sp>
        <p:nvSpPr>
          <p:cNvPr id="20913" name="Line 442"/>
          <p:cNvSpPr>
            <a:spLocks noChangeShapeType="1"/>
          </p:cNvSpPr>
          <p:nvPr/>
        </p:nvSpPr>
        <p:spPr bwMode="auto">
          <a:xfrm flipH="1">
            <a:off x="7783513" y="3649663"/>
            <a:ext cx="33337" cy="6350"/>
          </a:xfrm>
          <a:prstGeom prst="line">
            <a:avLst/>
          </a:prstGeom>
          <a:noFill/>
          <a:ln w="12700">
            <a:solidFill>
              <a:srgbClr val="FF7D00"/>
            </a:solidFill>
            <a:round/>
            <a:headEnd/>
            <a:tailEnd/>
          </a:ln>
        </p:spPr>
        <p:txBody>
          <a:bodyPr wrap="none" anchor="ctr"/>
          <a:lstStyle/>
          <a:p>
            <a:endParaRPr lang="en-US"/>
          </a:p>
        </p:txBody>
      </p:sp>
      <p:sp>
        <p:nvSpPr>
          <p:cNvPr id="20914" name="Line 443"/>
          <p:cNvSpPr>
            <a:spLocks noChangeShapeType="1"/>
          </p:cNvSpPr>
          <p:nvPr/>
        </p:nvSpPr>
        <p:spPr bwMode="auto">
          <a:xfrm flipH="1" flipV="1">
            <a:off x="7761288" y="3648075"/>
            <a:ext cx="34925" cy="14288"/>
          </a:xfrm>
          <a:prstGeom prst="line">
            <a:avLst/>
          </a:prstGeom>
          <a:noFill/>
          <a:ln w="12700">
            <a:solidFill>
              <a:srgbClr val="FF7D00"/>
            </a:solidFill>
            <a:round/>
            <a:headEnd/>
            <a:tailEnd/>
          </a:ln>
        </p:spPr>
        <p:txBody>
          <a:bodyPr wrap="none" anchor="ctr"/>
          <a:lstStyle/>
          <a:p>
            <a:endParaRPr lang="en-US"/>
          </a:p>
        </p:txBody>
      </p:sp>
      <p:sp>
        <p:nvSpPr>
          <p:cNvPr id="20915" name="Line 444"/>
          <p:cNvSpPr>
            <a:spLocks noChangeShapeType="1"/>
          </p:cNvSpPr>
          <p:nvPr/>
        </p:nvSpPr>
        <p:spPr bwMode="auto">
          <a:xfrm flipH="1" flipV="1">
            <a:off x="7739063" y="3640138"/>
            <a:ext cx="34925" cy="20637"/>
          </a:xfrm>
          <a:prstGeom prst="line">
            <a:avLst/>
          </a:prstGeom>
          <a:noFill/>
          <a:ln w="12700">
            <a:solidFill>
              <a:srgbClr val="FF7D00"/>
            </a:solidFill>
            <a:round/>
            <a:headEnd/>
            <a:tailEnd/>
          </a:ln>
        </p:spPr>
        <p:txBody>
          <a:bodyPr wrap="none" anchor="ctr"/>
          <a:lstStyle/>
          <a:p>
            <a:endParaRPr lang="en-US"/>
          </a:p>
        </p:txBody>
      </p:sp>
      <p:sp>
        <p:nvSpPr>
          <p:cNvPr id="20916" name="Line 445"/>
          <p:cNvSpPr>
            <a:spLocks noChangeShapeType="1"/>
          </p:cNvSpPr>
          <p:nvPr/>
        </p:nvSpPr>
        <p:spPr bwMode="auto">
          <a:xfrm flipH="1">
            <a:off x="7716838" y="3646488"/>
            <a:ext cx="34925" cy="9525"/>
          </a:xfrm>
          <a:prstGeom prst="line">
            <a:avLst/>
          </a:prstGeom>
          <a:noFill/>
          <a:ln w="12700">
            <a:solidFill>
              <a:srgbClr val="FF7D00"/>
            </a:solidFill>
            <a:round/>
            <a:headEnd/>
            <a:tailEnd/>
          </a:ln>
        </p:spPr>
        <p:txBody>
          <a:bodyPr wrap="none" anchor="ctr"/>
          <a:lstStyle/>
          <a:p>
            <a:endParaRPr lang="en-US"/>
          </a:p>
        </p:txBody>
      </p:sp>
      <p:sp>
        <p:nvSpPr>
          <p:cNvPr id="20917" name="Line 446"/>
          <p:cNvSpPr>
            <a:spLocks noChangeShapeType="1"/>
          </p:cNvSpPr>
          <p:nvPr/>
        </p:nvSpPr>
        <p:spPr bwMode="auto">
          <a:xfrm flipH="1" flipV="1">
            <a:off x="7510463" y="3648075"/>
            <a:ext cx="219075" cy="14288"/>
          </a:xfrm>
          <a:prstGeom prst="line">
            <a:avLst/>
          </a:prstGeom>
          <a:noFill/>
          <a:ln w="12700">
            <a:solidFill>
              <a:srgbClr val="FF7D00"/>
            </a:solidFill>
            <a:round/>
            <a:headEnd/>
            <a:tailEnd/>
          </a:ln>
        </p:spPr>
        <p:txBody>
          <a:bodyPr wrap="none" anchor="ctr"/>
          <a:lstStyle/>
          <a:p>
            <a:endParaRPr lang="en-US"/>
          </a:p>
        </p:txBody>
      </p:sp>
      <p:sp>
        <p:nvSpPr>
          <p:cNvPr id="20918" name="Line 447"/>
          <p:cNvSpPr>
            <a:spLocks noChangeShapeType="1"/>
          </p:cNvSpPr>
          <p:nvPr/>
        </p:nvSpPr>
        <p:spPr bwMode="auto">
          <a:xfrm flipH="1">
            <a:off x="7454900" y="3654425"/>
            <a:ext cx="68263" cy="1588"/>
          </a:xfrm>
          <a:prstGeom prst="line">
            <a:avLst/>
          </a:prstGeom>
          <a:noFill/>
          <a:ln w="12700">
            <a:solidFill>
              <a:srgbClr val="FF7D00"/>
            </a:solidFill>
            <a:round/>
            <a:headEnd/>
            <a:tailEnd/>
          </a:ln>
        </p:spPr>
        <p:txBody>
          <a:bodyPr wrap="none" anchor="ctr"/>
          <a:lstStyle/>
          <a:p>
            <a:endParaRPr lang="en-US"/>
          </a:p>
        </p:txBody>
      </p:sp>
      <p:sp>
        <p:nvSpPr>
          <p:cNvPr id="20919" name="Line 448"/>
          <p:cNvSpPr>
            <a:spLocks noChangeShapeType="1"/>
          </p:cNvSpPr>
          <p:nvPr/>
        </p:nvSpPr>
        <p:spPr bwMode="auto">
          <a:xfrm flipH="1" flipV="1">
            <a:off x="7399338" y="3643313"/>
            <a:ext cx="68262" cy="19050"/>
          </a:xfrm>
          <a:prstGeom prst="line">
            <a:avLst/>
          </a:prstGeom>
          <a:noFill/>
          <a:ln w="12700">
            <a:solidFill>
              <a:srgbClr val="FF7D00"/>
            </a:solidFill>
            <a:round/>
            <a:headEnd/>
            <a:tailEnd/>
          </a:ln>
        </p:spPr>
        <p:txBody>
          <a:bodyPr wrap="none" anchor="ctr"/>
          <a:lstStyle/>
          <a:p>
            <a:endParaRPr lang="en-US"/>
          </a:p>
        </p:txBody>
      </p:sp>
      <p:sp>
        <p:nvSpPr>
          <p:cNvPr id="20920" name="Line 449"/>
          <p:cNvSpPr>
            <a:spLocks noChangeShapeType="1"/>
          </p:cNvSpPr>
          <p:nvPr/>
        </p:nvSpPr>
        <p:spPr bwMode="auto">
          <a:xfrm flipH="1">
            <a:off x="7348538" y="3649663"/>
            <a:ext cx="63500" cy="6350"/>
          </a:xfrm>
          <a:prstGeom prst="line">
            <a:avLst/>
          </a:prstGeom>
          <a:noFill/>
          <a:ln w="12700">
            <a:solidFill>
              <a:srgbClr val="FF7D00"/>
            </a:solidFill>
            <a:round/>
            <a:headEnd/>
            <a:tailEnd/>
          </a:ln>
        </p:spPr>
        <p:txBody>
          <a:bodyPr wrap="none" anchor="ctr"/>
          <a:lstStyle/>
          <a:p>
            <a:endParaRPr lang="en-US"/>
          </a:p>
        </p:txBody>
      </p:sp>
      <p:sp>
        <p:nvSpPr>
          <p:cNvPr id="20921" name="Line 450"/>
          <p:cNvSpPr>
            <a:spLocks noChangeShapeType="1"/>
          </p:cNvSpPr>
          <p:nvPr/>
        </p:nvSpPr>
        <p:spPr bwMode="auto">
          <a:xfrm flipH="1" flipV="1">
            <a:off x="7294563" y="3635375"/>
            <a:ext cx="66675" cy="26988"/>
          </a:xfrm>
          <a:prstGeom prst="line">
            <a:avLst/>
          </a:prstGeom>
          <a:noFill/>
          <a:ln w="12700">
            <a:solidFill>
              <a:srgbClr val="FF7D00"/>
            </a:solidFill>
            <a:round/>
            <a:headEnd/>
            <a:tailEnd/>
          </a:ln>
        </p:spPr>
        <p:txBody>
          <a:bodyPr wrap="none" anchor="ctr"/>
          <a:lstStyle/>
          <a:p>
            <a:endParaRPr lang="en-US"/>
          </a:p>
        </p:txBody>
      </p:sp>
      <p:sp>
        <p:nvSpPr>
          <p:cNvPr id="20922" name="Line 451"/>
          <p:cNvSpPr>
            <a:spLocks noChangeShapeType="1"/>
          </p:cNvSpPr>
          <p:nvPr/>
        </p:nvSpPr>
        <p:spPr bwMode="auto">
          <a:xfrm flipH="1">
            <a:off x="9537700" y="2335213"/>
            <a:ext cx="36513" cy="14287"/>
          </a:xfrm>
          <a:prstGeom prst="line">
            <a:avLst/>
          </a:prstGeom>
          <a:noFill/>
          <a:ln w="12700">
            <a:solidFill>
              <a:srgbClr val="FFFF00"/>
            </a:solidFill>
            <a:round/>
            <a:headEnd/>
            <a:tailEnd/>
          </a:ln>
        </p:spPr>
        <p:txBody>
          <a:bodyPr wrap="none" anchor="ctr"/>
          <a:lstStyle/>
          <a:p>
            <a:endParaRPr lang="en-US"/>
          </a:p>
        </p:txBody>
      </p:sp>
      <p:sp>
        <p:nvSpPr>
          <p:cNvPr id="20923" name="Line 452"/>
          <p:cNvSpPr>
            <a:spLocks noChangeShapeType="1"/>
          </p:cNvSpPr>
          <p:nvPr/>
        </p:nvSpPr>
        <p:spPr bwMode="auto">
          <a:xfrm flipH="1">
            <a:off x="9515475" y="2354263"/>
            <a:ext cx="36513" cy="0"/>
          </a:xfrm>
          <a:prstGeom prst="line">
            <a:avLst/>
          </a:prstGeom>
          <a:noFill/>
          <a:ln w="12700">
            <a:solidFill>
              <a:srgbClr val="FFFF00"/>
            </a:solidFill>
            <a:round/>
            <a:headEnd/>
            <a:tailEnd/>
          </a:ln>
        </p:spPr>
        <p:txBody>
          <a:bodyPr wrap="none" anchor="ctr"/>
          <a:lstStyle/>
          <a:p>
            <a:endParaRPr lang="en-US"/>
          </a:p>
        </p:txBody>
      </p:sp>
      <p:sp>
        <p:nvSpPr>
          <p:cNvPr id="20924" name="Line 453"/>
          <p:cNvSpPr>
            <a:spLocks noChangeShapeType="1"/>
          </p:cNvSpPr>
          <p:nvPr/>
        </p:nvSpPr>
        <p:spPr bwMode="auto">
          <a:xfrm flipH="1">
            <a:off x="9494838" y="2354263"/>
            <a:ext cx="33337" cy="9525"/>
          </a:xfrm>
          <a:prstGeom prst="line">
            <a:avLst/>
          </a:prstGeom>
          <a:noFill/>
          <a:ln w="12700">
            <a:solidFill>
              <a:srgbClr val="FFFF00"/>
            </a:solidFill>
            <a:round/>
            <a:headEnd/>
            <a:tailEnd/>
          </a:ln>
        </p:spPr>
        <p:txBody>
          <a:bodyPr wrap="none" anchor="ctr"/>
          <a:lstStyle/>
          <a:p>
            <a:endParaRPr lang="en-US"/>
          </a:p>
        </p:txBody>
      </p:sp>
      <p:sp>
        <p:nvSpPr>
          <p:cNvPr id="20925" name="Line 454"/>
          <p:cNvSpPr>
            <a:spLocks noChangeShapeType="1"/>
          </p:cNvSpPr>
          <p:nvPr/>
        </p:nvSpPr>
        <p:spPr bwMode="auto">
          <a:xfrm flipH="1" flipV="1">
            <a:off x="9471025" y="2290763"/>
            <a:ext cx="34925" cy="79375"/>
          </a:xfrm>
          <a:prstGeom prst="line">
            <a:avLst/>
          </a:prstGeom>
          <a:noFill/>
          <a:ln w="12700">
            <a:solidFill>
              <a:srgbClr val="FFFF00"/>
            </a:solidFill>
            <a:round/>
            <a:headEnd/>
            <a:tailEnd/>
          </a:ln>
        </p:spPr>
        <p:txBody>
          <a:bodyPr wrap="none" anchor="ctr"/>
          <a:lstStyle/>
          <a:p>
            <a:endParaRPr lang="en-US"/>
          </a:p>
        </p:txBody>
      </p:sp>
      <p:sp>
        <p:nvSpPr>
          <p:cNvPr id="20926" name="Line 455"/>
          <p:cNvSpPr>
            <a:spLocks noChangeShapeType="1"/>
          </p:cNvSpPr>
          <p:nvPr/>
        </p:nvSpPr>
        <p:spPr bwMode="auto">
          <a:xfrm flipH="1">
            <a:off x="9451975" y="2303463"/>
            <a:ext cx="31750" cy="36512"/>
          </a:xfrm>
          <a:prstGeom prst="line">
            <a:avLst/>
          </a:prstGeom>
          <a:noFill/>
          <a:ln w="12700">
            <a:solidFill>
              <a:srgbClr val="FFFF00"/>
            </a:solidFill>
            <a:round/>
            <a:headEnd/>
            <a:tailEnd/>
          </a:ln>
        </p:spPr>
        <p:txBody>
          <a:bodyPr wrap="none" anchor="ctr"/>
          <a:lstStyle/>
          <a:p>
            <a:endParaRPr lang="en-US"/>
          </a:p>
        </p:txBody>
      </p:sp>
      <p:sp>
        <p:nvSpPr>
          <p:cNvPr id="20927" name="Line 456"/>
          <p:cNvSpPr>
            <a:spLocks noChangeShapeType="1"/>
          </p:cNvSpPr>
          <p:nvPr/>
        </p:nvSpPr>
        <p:spPr bwMode="auto">
          <a:xfrm flipH="1">
            <a:off x="9429750" y="2346325"/>
            <a:ext cx="33338" cy="7938"/>
          </a:xfrm>
          <a:prstGeom prst="line">
            <a:avLst/>
          </a:prstGeom>
          <a:noFill/>
          <a:ln w="12700">
            <a:solidFill>
              <a:srgbClr val="FFFF00"/>
            </a:solidFill>
            <a:round/>
            <a:headEnd/>
            <a:tailEnd/>
          </a:ln>
        </p:spPr>
        <p:txBody>
          <a:bodyPr wrap="none" anchor="ctr"/>
          <a:lstStyle/>
          <a:p>
            <a:endParaRPr lang="en-US"/>
          </a:p>
        </p:txBody>
      </p:sp>
      <p:sp>
        <p:nvSpPr>
          <p:cNvPr id="20928" name="Line 457"/>
          <p:cNvSpPr>
            <a:spLocks noChangeShapeType="1"/>
          </p:cNvSpPr>
          <p:nvPr/>
        </p:nvSpPr>
        <p:spPr bwMode="auto">
          <a:xfrm flipH="1">
            <a:off x="9409113" y="2354263"/>
            <a:ext cx="33337" cy="0"/>
          </a:xfrm>
          <a:prstGeom prst="line">
            <a:avLst/>
          </a:prstGeom>
          <a:noFill/>
          <a:ln w="12700">
            <a:solidFill>
              <a:srgbClr val="FFFF00"/>
            </a:solidFill>
            <a:round/>
            <a:headEnd/>
            <a:tailEnd/>
          </a:ln>
        </p:spPr>
        <p:txBody>
          <a:bodyPr wrap="none" anchor="ctr"/>
          <a:lstStyle/>
          <a:p>
            <a:endParaRPr lang="en-US"/>
          </a:p>
        </p:txBody>
      </p:sp>
      <p:sp>
        <p:nvSpPr>
          <p:cNvPr id="20929" name="Line 458"/>
          <p:cNvSpPr>
            <a:spLocks noChangeShapeType="1"/>
          </p:cNvSpPr>
          <p:nvPr/>
        </p:nvSpPr>
        <p:spPr bwMode="auto">
          <a:xfrm flipH="1">
            <a:off x="9386888" y="2362200"/>
            <a:ext cx="33337" cy="11113"/>
          </a:xfrm>
          <a:prstGeom prst="line">
            <a:avLst/>
          </a:prstGeom>
          <a:noFill/>
          <a:ln w="12700">
            <a:solidFill>
              <a:srgbClr val="FFFF00"/>
            </a:solidFill>
            <a:round/>
            <a:headEnd/>
            <a:tailEnd/>
          </a:ln>
        </p:spPr>
        <p:txBody>
          <a:bodyPr wrap="none" anchor="ctr"/>
          <a:lstStyle/>
          <a:p>
            <a:endParaRPr lang="en-US"/>
          </a:p>
        </p:txBody>
      </p:sp>
      <p:sp>
        <p:nvSpPr>
          <p:cNvPr id="20930" name="Line 459"/>
          <p:cNvSpPr>
            <a:spLocks noChangeShapeType="1"/>
          </p:cNvSpPr>
          <p:nvPr/>
        </p:nvSpPr>
        <p:spPr bwMode="auto">
          <a:xfrm flipH="1" flipV="1">
            <a:off x="9363075" y="2343150"/>
            <a:ext cx="36513" cy="42863"/>
          </a:xfrm>
          <a:prstGeom prst="line">
            <a:avLst/>
          </a:prstGeom>
          <a:noFill/>
          <a:ln w="12700">
            <a:solidFill>
              <a:srgbClr val="FFFF00"/>
            </a:solidFill>
            <a:round/>
            <a:headEnd/>
            <a:tailEnd/>
          </a:ln>
        </p:spPr>
        <p:txBody>
          <a:bodyPr wrap="none" anchor="ctr"/>
          <a:lstStyle/>
          <a:p>
            <a:endParaRPr lang="en-US"/>
          </a:p>
        </p:txBody>
      </p:sp>
      <p:sp>
        <p:nvSpPr>
          <p:cNvPr id="20931" name="Line 460"/>
          <p:cNvSpPr>
            <a:spLocks noChangeShapeType="1"/>
          </p:cNvSpPr>
          <p:nvPr/>
        </p:nvSpPr>
        <p:spPr bwMode="auto">
          <a:xfrm flipH="1">
            <a:off x="9342438" y="2354263"/>
            <a:ext cx="33337" cy="25400"/>
          </a:xfrm>
          <a:prstGeom prst="line">
            <a:avLst/>
          </a:prstGeom>
          <a:noFill/>
          <a:ln w="12700">
            <a:solidFill>
              <a:srgbClr val="FFFF00"/>
            </a:solidFill>
            <a:round/>
            <a:headEnd/>
            <a:tailEnd/>
          </a:ln>
        </p:spPr>
        <p:txBody>
          <a:bodyPr wrap="none" anchor="ctr"/>
          <a:lstStyle/>
          <a:p>
            <a:endParaRPr lang="en-US"/>
          </a:p>
        </p:txBody>
      </p:sp>
      <p:sp>
        <p:nvSpPr>
          <p:cNvPr id="20932" name="Line 461"/>
          <p:cNvSpPr>
            <a:spLocks noChangeShapeType="1"/>
          </p:cNvSpPr>
          <p:nvPr/>
        </p:nvSpPr>
        <p:spPr bwMode="auto">
          <a:xfrm flipH="1">
            <a:off x="9320213" y="2386013"/>
            <a:ext cx="34925" cy="0"/>
          </a:xfrm>
          <a:prstGeom prst="line">
            <a:avLst/>
          </a:prstGeom>
          <a:noFill/>
          <a:ln w="12700">
            <a:solidFill>
              <a:srgbClr val="FFFF00"/>
            </a:solidFill>
            <a:round/>
            <a:headEnd/>
            <a:tailEnd/>
          </a:ln>
        </p:spPr>
        <p:txBody>
          <a:bodyPr wrap="none" anchor="ctr"/>
          <a:lstStyle/>
          <a:p>
            <a:endParaRPr lang="en-US"/>
          </a:p>
        </p:txBody>
      </p:sp>
      <p:sp>
        <p:nvSpPr>
          <p:cNvPr id="20933" name="Line 462"/>
          <p:cNvSpPr>
            <a:spLocks noChangeShapeType="1"/>
          </p:cNvSpPr>
          <p:nvPr/>
        </p:nvSpPr>
        <p:spPr bwMode="auto">
          <a:xfrm flipH="1">
            <a:off x="9299575" y="2392363"/>
            <a:ext cx="33338" cy="1587"/>
          </a:xfrm>
          <a:prstGeom prst="line">
            <a:avLst/>
          </a:prstGeom>
          <a:noFill/>
          <a:ln w="12700">
            <a:solidFill>
              <a:srgbClr val="FFFF00"/>
            </a:solidFill>
            <a:round/>
            <a:headEnd/>
            <a:tailEnd/>
          </a:ln>
        </p:spPr>
        <p:txBody>
          <a:bodyPr wrap="none" anchor="ctr"/>
          <a:lstStyle/>
          <a:p>
            <a:endParaRPr lang="en-US"/>
          </a:p>
        </p:txBody>
      </p:sp>
      <p:sp>
        <p:nvSpPr>
          <p:cNvPr id="20934" name="Line 463"/>
          <p:cNvSpPr>
            <a:spLocks noChangeShapeType="1"/>
          </p:cNvSpPr>
          <p:nvPr/>
        </p:nvSpPr>
        <p:spPr bwMode="auto">
          <a:xfrm flipH="1">
            <a:off x="9277350" y="2406650"/>
            <a:ext cx="34925" cy="9525"/>
          </a:xfrm>
          <a:prstGeom prst="line">
            <a:avLst/>
          </a:prstGeom>
          <a:noFill/>
          <a:ln w="12700">
            <a:solidFill>
              <a:srgbClr val="FFFF00"/>
            </a:solidFill>
            <a:round/>
            <a:headEnd/>
            <a:tailEnd/>
          </a:ln>
        </p:spPr>
        <p:txBody>
          <a:bodyPr wrap="none" anchor="ctr"/>
          <a:lstStyle/>
          <a:p>
            <a:endParaRPr lang="en-US"/>
          </a:p>
        </p:txBody>
      </p:sp>
      <p:sp>
        <p:nvSpPr>
          <p:cNvPr id="20935" name="Line 464"/>
          <p:cNvSpPr>
            <a:spLocks noChangeShapeType="1"/>
          </p:cNvSpPr>
          <p:nvPr/>
        </p:nvSpPr>
        <p:spPr bwMode="auto">
          <a:xfrm flipH="1" flipV="1">
            <a:off x="9255125" y="2406650"/>
            <a:ext cx="34925" cy="20638"/>
          </a:xfrm>
          <a:prstGeom prst="line">
            <a:avLst/>
          </a:prstGeom>
          <a:noFill/>
          <a:ln w="12700">
            <a:solidFill>
              <a:srgbClr val="FFFF00"/>
            </a:solidFill>
            <a:round/>
            <a:headEnd/>
            <a:tailEnd/>
          </a:ln>
        </p:spPr>
        <p:txBody>
          <a:bodyPr wrap="none" anchor="ctr"/>
          <a:lstStyle/>
          <a:p>
            <a:endParaRPr lang="en-US"/>
          </a:p>
        </p:txBody>
      </p:sp>
      <p:sp>
        <p:nvSpPr>
          <p:cNvPr id="20936" name="Line 465"/>
          <p:cNvSpPr>
            <a:spLocks noChangeShapeType="1"/>
          </p:cNvSpPr>
          <p:nvPr/>
        </p:nvSpPr>
        <p:spPr bwMode="auto">
          <a:xfrm flipH="1">
            <a:off x="9237663" y="2419350"/>
            <a:ext cx="30162" cy="15875"/>
          </a:xfrm>
          <a:prstGeom prst="line">
            <a:avLst/>
          </a:prstGeom>
          <a:noFill/>
          <a:ln w="12700">
            <a:solidFill>
              <a:srgbClr val="FFFF00"/>
            </a:solidFill>
            <a:round/>
            <a:headEnd/>
            <a:tailEnd/>
          </a:ln>
        </p:spPr>
        <p:txBody>
          <a:bodyPr wrap="none" anchor="ctr"/>
          <a:lstStyle/>
          <a:p>
            <a:endParaRPr lang="en-US"/>
          </a:p>
        </p:txBody>
      </p:sp>
      <p:sp>
        <p:nvSpPr>
          <p:cNvPr id="20937" name="Line 466"/>
          <p:cNvSpPr>
            <a:spLocks noChangeShapeType="1"/>
          </p:cNvSpPr>
          <p:nvPr/>
        </p:nvSpPr>
        <p:spPr bwMode="auto">
          <a:xfrm flipH="1" flipV="1">
            <a:off x="9213850" y="2398713"/>
            <a:ext cx="34925" cy="49212"/>
          </a:xfrm>
          <a:prstGeom prst="line">
            <a:avLst/>
          </a:prstGeom>
          <a:noFill/>
          <a:ln w="12700">
            <a:solidFill>
              <a:srgbClr val="FFFF00"/>
            </a:solidFill>
            <a:round/>
            <a:headEnd/>
            <a:tailEnd/>
          </a:ln>
        </p:spPr>
        <p:txBody>
          <a:bodyPr wrap="none" anchor="ctr"/>
          <a:lstStyle/>
          <a:p>
            <a:endParaRPr lang="en-US"/>
          </a:p>
        </p:txBody>
      </p:sp>
      <p:sp>
        <p:nvSpPr>
          <p:cNvPr id="20938" name="Line 467"/>
          <p:cNvSpPr>
            <a:spLocks noChangeShapeType="1"/>
          </p:cNvSpPr>
          <p:nvPr/>
        </p:nvSpPr>
        <p:spPr bwMode="auto">
          <a:xfrm flipH="1">
            <a:off x="9191625" y="2411413"/>
            <a:ext cx="34925" cy="26987"/>
          </a:xfrm>
          <a:prstGeom prst="line">
            <a:avLst/>
          </a:prstGeom>
          <a:noFill/>
          <a:ln w="12700">
            <a:solidFill>
              <a:srgbClr val="FFFF00"/>
            </a:solidFill>
            <a:round/>
            <a:headEnd/>
            <a:tailEnd/>
          </a:ln>
        </p:spPr>
        <p:txBody>
          <a:bodyPr wrap="none" anchor="ctr"/>
          <a:lstStyle/>
          <a:p>
            <a:endParaRPr lang="en-US"/>
          </a:p>
        </p:txBody>
      </p:sp>
      <p:sp>
        <p:nvSpPr>
          <p:cNvPr id="20939" name="Line 468"/>
          <p:cNvSpPr>
            <a:spLocks noChangeShapeType="1"/>
          </p:cNvSpPr>
          <p:nvPr/>
        </p:nvSpPr>
        <p:spPr bwMode="auto">
          <a:xfrm flipH="1" flipV="1">
            <a:off x="9169400" y="2435225"/>
            <a:ext cx="34925" cy="15875"/>
          </a:xfrm>
          <a:prstGeom prst="line">
            <a:avLst/>
          </a:prstGeom>
          <a:noFill/>
          <a:ln w="12700">
            <a:solidFill>
              <a:srgbClr val="FFFF00"/>
            </a:solidFill>
            <a:round/>
            <a:headEnd/>
            <a:tailEnd/>
          </a:ln>
        </p:spPr>
        <p:txBody>
          <a:bodyPr wrap="none" anchor="ctr"/>
          <a:lstStyle/>
          <a:p>
            <a:endParaRPr lang="en-US"/>
          </a:p>
        </p:txBody>
      </p:sp>
      <p:sp>
        <p:nvSpPr>
          <p:cNvPr id="20940" name="Line 469"/>
          <p:cNvSpPr>
            <a:spLocks noChangeShapeType="1"/>
          </p:cNvSpPr>
          <p:nvPr/>
        </p:nvSpPr>
        <p:spPr bwMode="auto">
          <a:xfrm flipH="1">
            <a:off x="9148763" y="2441575"/>
            <a:ext cx="33337" cy="3175"/>
          </a:xfrm>
          <a:prstGeom prst="line">
            <a:avLst/>
          </a:prstGeom>
          <a:noFill/>
          <a:ln w="12700">
            <a:solidFill>
              <a:srgbClr val="FFFF00"/>
            </a:solidFill>
            <a:round/>
            <a:headEnd/>
            <a:tailEnd/>
          </a:ln>
        </p:spPr>
        <p:txBody>
          <a:bodyPr wrap="none" anchor="ctr"/>
          <a:lstStyle/>
          <a:p>
            <a:endParaRPr lang="en-US"/>
          </a:p>
        </p:txBody>
      </p:sp>
      <p:sp>
        <p:nvSpPr>
          <p:cNvPr id="20941" name="Line 470"/>
          <p:cNvSpPr>
            <a:spLocks noChangeShapeType="1"/>
          </p:cNvSpPr>
          <p:nvPr/>
        </p:nvSpPr>
        <p:spPr bwMode="auto">
          <a:xfrm flipH="1">
            <a:off x="9126538" y="2444750"/>
            <a:ext cx="34925" cy="7938"/>
          </a:xfrm>
          <a:prstGeom prst="line">
            <a:avLst/>
          </a:prstGeom>
          <a:noFill/>
          <a:ln w="12700">
            <a:solidFill>
              <a:srgbClr val="FFFF00"/>
            </a:solidFill>
            <a:round/>
            <a:headEnd/>
            <a:tailEnd/>
          </a:ln>
        </p:spPr>
        <p:txBody>
          <a:bodyPr wrap="none" anchor="ctr"/>
          <a:lstStyle/>
          <a:p>
            <a:endParaRPr lang="en-US"/>
          </a:p>
        </p:txBody>
      </p:sp>
      <p:sp>
        <p:nvSpPr>
          <p:cNvPr id="20942" name="Line 471"/>
          <p:cNvSpPr>
            <a:spLocks noChangeShapeType="1"/>
          </p:cNvSpPr>
          <p:nvPr/>
        </p:nvSpPr>
        <p:spPr bwMode="auto">
          <a:xfrm flipH="1">
            <a:off x="9104313" y="2459038"/>
            <a:ext cx="34925" cy="23812"/>
          </a:xfrm>
          <a:prstGeom prst="line">
            <a:avLst/>
          </a:prstGeom>
          <a:noFill/>
          <a:ln w="12700">
            <a:solidFill>
              <a:srgbClr val="FFFF00"/>
            </a:solidFill>
            <a:round/>
            <a:headEnd/>
            <a:tailEnd/>
          </a:ln>
        </p:spPr>
        <p:txBody>
          <a:bodyPr wrap="none" anchor="ctr"/>
          <a:lstStyle/>
          <a:p>
            <a:endParaRPr lang="en-US"/>
          </a:p>
        </p:txBody>
      </p:sp>
      <p:sp>
        <p:nvSpPr>
          <p:cNvPr id="20943" name="Line 472"/>
          <p:cNvSpPr>
            <a:spLocks noChangeShapeType="1"/>
          </p:cNvSpPr>
          <p:nvPr/>
        </p:nvSpPr>
        <p:spPr bwMode="auto">
          <a:xfrm flipH="1" flipV="1">
            <a:off x="9080500" y="2443163"/>
            <a:ext cx="36513" cy="52387"/>
          </a:xfrm>
          <a:prstGeom prst="line">
            <a:avLst/>
          </a:prstGeom>
          <a:noFill/>
          <a:ln w="12700">
            <a:solidFill>
              <a:srgbClr val="FFFF00"/>
            </a:solidFill>
            <a:round/>
            <a:headEnd/>
            <a:tailEnd/>
          </a:ln>
        </p:spPr>
        <p:txBody>
          <a:bodyPr wrap="none" anchor="ctr"/>
          <a:lstStyle/>
          <a:p>
            <a:endParaRPr lang="en-US"/>
          </a:p>
        </p:txBody>
      </p:sp>
      <p:sp>
        <p:nvSpPr>
          <p:cNvPr id="20944" name="Line 473"/>
          <p:cNvSpPr>
            <a:spLocks noChangeShapeType="1"/>
          </p:cNvSpPr>
          <p:nvPr/>
        </p:nvSpPr>
        <p:spPr bwMode="auto">
          <a:xfrm flipH="1">
            <a:off x="9061450" y="2449513"/>
            <a:ext cx="33338" cy="11112"/>
          </a:xfrm>
          <a:prstGeom prst="line">
            <a:avLst/>
          </a:prstGeom>
          <a:noFill/>
          <a:ln w="12700">
            <a:solidFill>
              <a:srgbClr val="FFFF00"/>
            </a:solidFill>
            <a:round/>
            <a:headEnd/>
            <a:tailEnd/>
          </a:ln>
        </p:spPr>
        <p:txBody>
          <a:bodyPr wrap="none" anchor="ctr"/>
          <a:lstStyle/>
          <a:p>
            <a:endParaRPr lang="en-US"/>
          </a:p>
        </p:txBody>
      </p:sp>
      <p:sp>
        <p:nvSpPr>
          <p:cNvPr id="20945" name="Line 474"/>
          <p:cNvSpPr>
            <a:spLocks noChangeShapeType="1"/>
          </p:cNvSpPr>
          <p:nvPr/>
        </p:nvSpPr>
        <p:spPr bwMode="auto">
          <a:xfrm flipH="1" flipV="1">
            <a:off x="9039225" y="2451100"/>
            <a:ext cx="34925" cy="15875"/>
          </a:xfrm>
          <a:prstGeom prst="line">
            <a:avLst/>
          </a:prstGeom>
          <a:noFill/>
          <a:ln w="12700">
            <a:solidFill>
              <a:srgbClr val="FFFF00"/>
            </a:solidFill>
            <a:round/>
            <a:headEnd/>
            <a:tailEnd/>
          </a:ln>
        </p:spPr>
        <p:txBody>
          <a:bodyPr wrap="none" anchor="ctr"/>
          <a:lstStyle/>
          <a:p>
            <a:endParaRPr lang="en-US"/>
          </a:p>
        </p:txBody>
      </p:sp>
      <p:sp>
        <p:nvSpPr>
          <p:cNvPr id="20946" name="Line 475"/>
          <p:cNvSpPr>
            <a:spLocks noChangeShapeType="1"/>
          </p:cNvSpPr>
          <p:nvPr/>
        </p:nvSpPr>
        <p:spPr bwMode="auto">
          <a:xfrm flipH="1">
            <a:off x="9017000" y="2463800"/>
            <a:ext cx="34925" cy="25400"/>
          </a:xfrm>
          <a:prstGeom prst="line">
            <a:avLst/>
          </a:prstGeom>
          <a:noFill/>
          <a:ln w="12700">
            <a:solidFill>
              <a:srgbClr val="FFFF00"/>
            </a:solidFill>
            <a:round/>
            <a:headEnd/>
            <a:tailEnd/>
          </a:ln>
        </p:spPr>
        <p:txBody>
          <a:bodyPr wrap="none" anchor="ctr"/>
          <a:lstStyle/>
          <a:p>
            <a:endParaRPr lang="en-US"/>
          </a:p>
        </p:txBody>
      </p:sp>
      <p:sp>
        <p:nvSpPr>
          <p:cNvPr id="20947" name="Line 476"/>
          <p:cNvSpPr>
            <a:spLocks noChangeShapeType="1"/>
          </p:cNvSpPr>
          <p:nvPr/>
        </p:nvSpPr>
        <p:spPr bwMode="auto">
          <a:xfrm flipH="1" flipV="1">
            <a:off x="8994775" y="2443163"/>
            <a:ext cx="34925" cy="58737"/>
          </a:xfrm>
          <a:prstGeom prst="line">
            <a:avLst/>
          </a:prstGeom>
          <a:noFill/>
          <a:ln w="12700">
            <a:solidFill>
              <a:srgbClr val="FFFF00"/>
            </a:solidFill>
            <a:round/>
            <a:headEnd/>
            <a:tailEnd/>
          </a:ln>
        </p:spPr>
        <p:txBody>
          <a:bodyPr wrap="none" anchor="ctr"/>
          <a:lstStyle/>
          <a:p>
            <a:endParaRPr lang="en-US"/>
          </a:p>
        </p:txBody>
      </p:sp>
      <p:sp>
        <p:nvSpPr>
          <p:cNvPr id="20948" name="Line 477"/>
          <p:cNvSpPr>
            <a:spLocks noChangeShapeType="1"/>
          </p:cNvSpPr>
          <p:nvPr/>
        </p:nvSpPr>
        <p:spPr bwMode="auto">
          <a:xfrm flipH="1">
            <a:off x="8974138" y="2455863"/>
            <a:ext cx="34925" cy="17462"/>
          </a:xfrm>
          <a:prstGeom prst="line">
            <a:avLst/>
          </a:prstGeom>
          <a:noFill/>
          <a:ln w="12700">
            <a:solidFill>
              <a:srgbClr val="FFFF00"/>
            </a:solidFill>
            <a:round/>
            <a:headEnd/>
            <a:tailEnd/>
          </a:ln>
        </p:spPr>
        <p:txBody>
          <a:bodyPr wrap="none" anchor="ctr"/>
          <a:lstStyle/>
          <a:p>
            <a:endParaRPr lang="en-US"/>
          </a:p>
        </p:txBody>
      </p:sp>
      <p:sp>
        <p:nvSpPr>
          <p:cNvPr id="20949" name="Line 478"/>
          <p:cNvSpPr>
            <a:spLocks noChangeShapeType="1"/>
          </p:cNvSpPr>
          <p:nvPr/>
        </p:nvSpPr>
        <p:spPr bwMode="auto">
          <a:xfrm flipH="1" flipV="1">
            <a:off x="8951913" y="2470150"/>
            <a:ext cx="34925" cy="15875"/>
          </a:xfrm>
          <a:prstGeom prst="line">
            <a:avLst/>
          </a:prstGeom>
          <a:noFill/>
          <a:ln w="12700">
            <a:solidFill>
              <a:srgbClr val="FFFF00"/>
            </a:solidFill>
            <a:round/>
            <a:headEnd/>
            <a:tailEnd/>
          </a:ln>
        </p:spPr>
        <p:txBody>
          <a:bodyPr wrap="none" anchor="ctr"/>
          <a:lstStyle/>
          <a:p>
            <a:endParaRPr lang="en-US"/>
          </a:p>
        </p:txBody>
      </p:sp>
      <p:sp>
        <p:nvSpPr>
          <p:cNvPr id="20950" name="Line 479"/>
          <p:cNvSpPr>
            <a:spLocks noChangeShapeType="1"/>
          </p:cNvSpPr>
          <p:nvPr/>
        </p:nvSpPr>
        <p:spPr bwMode="auto">
          <a:xfrm flipH="1">
            <a:off x="8929688" y="2482850"/>
            <a:ext cx="36512" cy="14288"/>
          </a:xfrm>
          <a:prstGeom prst="line">
            <a:avLst/>
          </a:prstGeom>
          <a:noFill/>
          <a:ln w="12700">
            <a:solidFill>
              <a:srgbClr val="FFFF00"/>
            </a:solidFill>
            <a:round/>
            <a:headEnd/>
            <a:tailEnd/>
          </a:ln>
        </p:spPr>
        <p:txBody>
          <a:bodyPr wrap="none" anchor="ctr"/>
          <a:lstStyle/>
          <a:p>
            <a:endParaRPr lang="en-US"/>
          </a:p>
        </p:txBody>
      </p:sp>
      <p:sp>
        <p:nvSpPr>
          <p:cNvPr id="20951" name="Line 480"/>
          <p:cNvSpPr>
            <a:spLocks noChangeShapeType="1"/>
          </p:cNvSpPr>
          <p:nvPr/>
        </p:nvSpPr>
        <p:spPr bwMode="auto">
          <a:xfrm flipH="1">
            <a:off x="8909050" y="2503488"/>
            <a:ext cx="33338" cy="9525"/>
          </a:xfrm>
          <a:prstGeom prst="line">
            <a:avLst/>
          </a:prstGeom>
          <a:noFill/>
          <a:ln w="12700">
            <a:solidFill>
              <a:srgbClr val="FFFF00"/>
            </a:solidFill>
            <a:round/>
            <a:headEnd/>
            <a:tailEnd/>
          </a:ln>
        </p:spPr>
        <p:txBody>
          <a:bodyPr wrap="none" anchor="ctr"/>
          <a:lstStyle/>
          <a:p>
            <a:endParaRPr lang="en-US"/>
          </a:p>
        </p:txBody>
      </p:sp>
      <p:sp>
        <p:nvSpPr>
          <p:cNvPr id="20952" name="Line 481"/>
          <p:cNvSpPr>
            <a:spLocks noChangeShapeType="1"/>
          </p:cNvSpPr>
          <p:nvPr/>
        </p:nvSpPr>
        <p:spPr bwMode="auto">
          <a:xfrm flipH="1" flipV="1">
            <a:off x="8886825" y="2492375"/>
            <a:ext cx="33338" cy="26988"/>
          </a:xfrm>
          <a:prstGeom prst="line">
            <a:avLst/>
          </a:prstGeom>
          <a:noFill/>
          <a:ln w="12700">
            <a:solidFill>
              <a:srgbClr val="FFFF00"/>
            </a:solidFill>
            <a:round/>
            <a:headEnd/>
            <a:tailEnd/>
          </a:ln>
        </p:spPr>
        <p:txBody>
          <a:bodyPr wrap="none" anchor="ctr"/>
          <a:lstStyle/>
          <a:p>
            <a:endParaRPr lang="en-US"/>
          </a:p>
        </p:txBody>
      </p:sp>
      <p:sp>
        <p:nvSpPr>
          <p:cNvPr id="20953" name="Line 482"/>
          <p:cNvSpPr>
            <a:spLocks noChangeShapeType="1"/>
          </p:cNvSpPr>
          <p:nvPr/>
        </p:nvSpPr>
        <p:spPr bwMode="auto">
          <a:xfrm flipH="1">
            <a:off x="8866188" y="2498725"/>
            <a:ext cx="33337" cy="6350"/>
          </a:xfrm>
          <a:prstGeom prst="line">
            <a:avLst/>
          </a:prstGeom>
          <a:noFill/>
          <a:ln w="12700">
            <a:solidFill>
              <a:srgbClr val="FFFF00"/>
            </a:solidFill>
            <a:round/>
            <a:headEnd/>
            <a:tailEnd/>
          </a:ln>
        </p:spPr>
        <p:txBody>
          <a:bodyPr wrap="none" anchor="ctr"/>
          <a:lstStyle/>
          <a:p>
            <a:endParaRPr lang="en-US"/>
          </a:p>
        </p:txBody>
      </p:sp>
      <p:sp>
        <p:nvSpPr>
          <p:cNvPr id="20954" name="Line 483"/>
          <p:cNvSpPr>
            <a:spLocks noChangeShapeType="1"/>
          </p:cNvSpPr>
          <p:nvPr/>
        </p:nvSpPr>
        <p:spPr bwMode="auto">
          <a:xfrm flipH="1" flipV="1">
            <a:off x="8843963" y="2454275"/>
            <a:ext cx="36512" cy="57150"/>
          </a:xfrm>
          <a:prstGeom prst="line">
            <a:avLst/>
          </a:prstGeom>
          <a:noFill/>
          <a:ln w="12700">
            <a:solidFill>
              <a:srgbClr val="FFFF00"/>
            </a:solidFill>
            <a:round/>
            <a:headEnd/>
            <a:tailEnd/>
          </a:ln>
        </p:spPr>
        <p:txBody>
          <a:bodyPr wrap="none" anchor="ctr"/>
          <a:lstStyle/>
          <a:p>
            <a:endParaRPr lang="en-US"/>
          </a:p>
        </p:txBody>
      </p:sp>
      <p:sp>
        <p:nvSpPr>
          <p:cNvPr id="20955" name="Line 484"/>
          <p:cNvSpPr>
            <a:spLocks noChangeShapeType="1"/>
          </p:cNvSpPr>
          <p:nvPr/>
        </p:nvSpPr>
        <p:spPr bwMode="auto">
          <a:xfrm flipH="1">
            <a:off x="8823325" y="2460625"/>
            <a:ext cx="33338" cy="7938"/>
          </a:xfrm>
          <a:prstGeom prst="line">
            <a:avLst/>
          </a:prstGeom>
          <a:noFill/>
          <a:ln w="12700">
            <a:solidFill>
              <a:srgbClr val="FFFF00"/>
            </a:solidFill>
            <a:round/>
            <a:headEnd/>
            <a:tailEnd/>
          </a:ln>
        </p:spPr>
        <p:txBody>
          <a:bodyPr wrap="none" anchor="ctr"/>
          <a:lstStyle/>
          <a:p>
            <a:endParaRPr lang="en-US"/>
          </a:p>
        </p:txBody>
      </p:sp>
      <p:sp>
        <p:nvSpPr>
          <p:cNvPr id="20956" name="Line 485"/>
          <p:cNvSpPr>
            <a:spLocks noChangeShapeType="1"/>
          </p:cNvSpPr>
          <p:nvPr/>
        </p:nvSpPr>
        <p:spPr bwMode="auto">
          <a:xfrm flipH="1">
            <a:off x="8801100" y="2473325"/>
            <a:ext cx="36513" cy="0"/>
          </a:xfrm>
          <a:prstGeom prst="line">
            <a:avLst/>
          </a:prstGeom>
          <a:noFill/>
          <a:ln w="12700">
            <a:solidFill>
              <a:srgbClr val="FFFF00"/>
            </a:solidFill>
            <a:round/>
            <a:headEnd/>
            <a:tailEnd/>
          </a:ln>
        </p:spPr>
        <p:txBody>
          <a:bodyPr wrap="none" anchor="ctr"/>
          <a:lstStyle/>
          <a:p>
            <a:endParaRPr lang="en-US"/>
          </a:p>
        </p:txBody>
      </p:sp>
      <p:sp>
        <p:nvSpPr>
          <p:cNvPr id="20957" name="Line 486"/>
          <p:cNvSpPr>
            <a:spLocks noChangeShapeType="1"/>
          </p:cNvSpPr>
          <p:nvPr/>
        </p:nvSpPr>
        <p:spPr bwMode="auto">
          <a:xfrm flipH="1">
            <a:off x="8780463" y="2481263"/>
            <a:ext cx="33337" cy="9525"/>
          </a:xfrm>
          <a:prstGeom prst="line">
            <a:avLst/>
          </a:prstGeom>
          <a:noFill/>
          <a:ln w="12700">
            <a:solidFill>
              <a:srgbClr val="FFFF00"/>
            </a:solidFill>
            <a:round/>
            <a:headEnd/>
            <a:tailEnd/>
          </a:ln>
        </p:spPr>
        <p:txBody>
          <a:bodyPr wrap="none" anchor="ctr"/>
          <a:lstStyle/>
          <a:p>
            <a:endParaRPr lang="en-US"/>
          </a:p>
        </p:txBody>
      </p:sp>
      <p:sp>
        <p:nvSpPr>
          <p:cNvPr id="20958" name="Line 487"/>
          <p:cNvSpPr>
            <a:spLocks noChangeShapeType="1"/>
          </p:cNvSpPr>
          <p:nvPr/>
        </p:nvSpPr>
        <p:spPr bwMode="auto">
          <a:xfrm flipH="1" flipV="1">
            <a:off x="8759825" y="2430463"/>
            <a:ext cx="31750" cy="66675"/>
          </a:xfrm>
          <a:prstGeom prst="line">
            <a:avLst/>
          </a:prstGeom>
          <a:noFill/>
          <a:ln w="12700">
            <a:solidFill>
              <a:srgbClr val="FFFF00"/>
            </a:solidFill>
            <a:round/>
            <a:headEnd/>
            <a:tailEnd/>
          </a:ln>
        </p:spPr>
        <p:txBody>
          <a:bodyPr wrap="none" anchor="ctr"/>
          <a:lstStyle/>
          <a:p>
            <a:endParaRPr lang="en-US"/>
          </a:p>
        </p:txBody>
      </p:sp>
      <p:sp>
        <p:nvSpPr>
          <p:cNvPr id="20959" name="Line 488"/>
          <p:cNvSpPr>
            <a:spLocks noChangeShapeType="1"/>
          </p:cNvSpPr>
          <p:nvPr/>
        </p:nvSpPr>
        <p:spPr bwMode="auto">
          <a:xfrm flipH="1">
            <a:off x="8737600" y="2443163"/>
            <a:ext cx="34925" cy="19050"/>
          </a:xfrm>
          <a:prstGeom prst="line">
            <a:avLst/>
          </a:prstGeom>
          <a:noFill/>
          <a:ln w="12700">
            <a:solidFill>
              <a:srgbClr val="FFFF00"/>
            </a:solidFill>
            <a:round/>
            <a:headEnd/>
            <a:tailEnd/>
          </a:ln>
        </p:spPr>
        <p:txBody>
          <a:bodyPr wrap="none" anchor="ctr"/>
          <a:lstStyle/>
          <a:p>
            <a:endParaRPr lang="en-US"/>
          </a:p>
        </p:txBody>
      </p:sp>
      <p:sp>
        <p:nvSpPr>
          <p:cNvPr id="20960" name="Line 489"/>
          <p:cNvSpPr>
            <a:spLocks noChangeShapeType="1"/>
          </p:cNvSpPr>
          <p:nvPr/>
        </p:nvSpPr>
        <p:spPr bwMode="auto">
          <a:xfrm flipH="1" flipV="1">
            <a:off x="8713788" y="2443163"/>
            <a:ext cx="38100" cy="30162"/>
          </a:xfrm>
          <a:prstGeom prst="line">
            <a:avLst/>
          </a:prstGeom>
          <a:noFill/>
          <a:ln w="12700">
            <a:solidFill>
              <a:srgbClr val="FFFF00"/>
            </a:solidFill>
            <a:round/>
            <a:headEnd/>
            <a:tailEnd/>
          </a:ln>
        </p:spPr>
        <p:txBody>
          <a:bodyPr wrap="none" anchor="ctr"/>
          <a:lstStyle/>
          <a:p>
            <a:endParaRPr lang="en-US"/>
          </a:p>
        </p:txBody>
      </p:sp>
      <p:sp>
        <p:nvSpPr>
          <p:cNvPr id="20961" name="Line 490"/>
          <p:cNvSpPr>
            <a:spLocks noChangeShapeType="1"/>
          </p:cNvSpPr>
          <p:nvPr/>
        </p:nvSpPr>
        <p:spPr bwMode="auto">
          <a:xfrm flipH="1" flipV="1">
            <a:off x="8691563" y="2397125"/>
            <a:ext cx="34925" cy="58738"/>
          </a:xfrm>
          <a:prstGeom prst="line">
            <a:avLst/>
          </a:prstGeom>
          <a:noFill/>
          <a:ln w="12700">
            <a:solidFill>
              <a:srgbClr val="FFFF00"/>
            </a:solidFill>
            <a:round/>
            <a:headEnd/>
            <a:tailEnd/>
          </a:ln>
        </p:spPr>
        <p:txBody>
          <a:bodyPr wrap="none" anchor="ctr"/>
          <a:lstStyle/>
          <a:p>
            <a:endParaRPr lang="en-US"/>
          </a:p>
        </p:txBody>
      </p:sp>
      <p:sp>
        <p:nvSpPr>
          <p:cNvPr id="20962" name="Line 491"/>
          <p:cNvSpPr>
            <a:spLocks noChangeShapeType="1"/>
          </p:cNvSpPr>
          <p:nvPr/>
        </p:nvSpPr>
        <p:spPr bwMode="auto">
          <a:xfrm flipH="1">
            <a:off x="8672513" y="2409825"/>
            <a:ext cx="31750" cy="19050"/>
          </a:xfrm>
          <a:prstGeom prst="line">
            <a:avLst/>
          </a:prstGeom>
          <a:noFill/>
          <a:ln w="12700">
            <a:solidFill>
              <a:srgbClr val="FFFF00"/>
            </a:solidFill>
            <a:round/>
            <a:headEnd/>
            <a:tailEnd/>
          </a:ln>
        </p:spPr>
        <p:txBody>
          <a:bodyPr wrap="none" anchor="ctr"/>
          <a:lstStyle/>
          <a:p>
            <a:endParaRPr lang="en-US"/>
          </a:p>
        </p:txBody>
      </p:sp>
      <p:sp>
        <p:nvSpPr>
          <p:cNvPr id="20963" name="Line 492"/>
          <p:cNvSpPr>
            <a:spLocks noChangeShapeType="1"/>
          </p:cNvSpPr>
          <p:nvPr/>
        </p:nvSpPr>
        <p:spPr bwMode="auto">
          <a:xfrm flipH="1" flipV="1">
            <a:off x="8651875" y="2389188"/>
            <a:ext cx="33338" cy="52387"/>
          </a:xfrm>
          <a:prstGeom prst="line">
            <a:avLst/>
          </a:prstGeom>
          <a:noFill/>
          <a:ln w="12700">
            <a:solidFill>
              <a:srgbClr val="FFFF00"/>
            </a:solidFill>
            <a:round/>
            <a:headEnd/>
            <a:tailEnd/>
          </a:ln>
        </p:spPr>
        <p:txBody>
          <a:bodyPr wrap="none" anchor="ctr"/>
          <a:lstStyle/>
          <a:p>
            <a:endParaRPr lang="en-US"/>
          </a:p>
        </p:txBody>
      </p:sp>
      <p:sp>
        <p:nvSpPr>
          <p:cNvPr id="20964" name="Line 493"/>
          <p:cNvSpPr>
            <a:spLocks noChangeShapeType="1"/>
          </p:cNvSpPr>
          <p:nvPr/>
        </p:nvSpPr>
        <p:spPr bwMode="auto">
          <a:xfrm flipH="1">
            <a:off x="8628063" y="2401888"/>
            <a:ext cx="34925" cy="1587"/>
          </a:xfrm>
          <a:prstGeom prst="line">
            <a:avLst/>
          </a:prstGeom>
          <a:noFill/>
          <a:ln w="12700">
            <a:solidFill>
              <a:srgbClr val="FFFF00"/>
            </a:solidFill>
            <a:round/>
            <a:headEnd/>
            <a:tailEnd/>
          </a:ln>
        </p:spPr>
        <p:txBody>
          <a:bodyPr wrap="none" anchor="ctr"/>
          <a:lstStyle/>
          <a:p>
            <a:endParaRPr lang="en-US"/>
          </a:p>
        </p:txBody>
      </p:sp>
      <p:sp>
        <p:nvSpPr>
          <p:cNvPr id="20965" name="Line 494"/>
          <p:cNvSpPr>
            <a:spLocks noChangeShapeType="1"/>
          </p:cNvSpPr>
          <p:nvPr/>
        </p:nvSpPr>
        <p:spPr bwMode="auto">
          <a:xfrm flipH="1">
            <a:off x="8604250" y="2416175"/>
            <a:ext cx="36513" cy="14288"/>
          </a:xfrm>
          <a:prstGeom prst="line">
            <a:avLst/>
          </a:prstGeom>
          <a:noFill/>
          <a:ln w="12700">
            <a:solidFill>
              <a:srgbClr val="FFFF00"/>
            </a:solidFill>
            <a:round/>
            <a:headEnd/>
            <a:tailEnd/>
          </a:ln>
        </p:spPr>
        <p:txBody>
          <a:bodyPr wrap="none" anchor="ctr"/>
          <a:lstStyle/>
          <a:p>
            <a:endParaRPr lang="en-US"/>
          </a:p>
        </p:txBody>
      </p:sp>
      <p:sp>
        <p:nvSpPr>
          <p:cNvPr id="20966" name="Line 495"/>
          <p:cNvSpPr>
            <a:spLocks noChangeShapeType="1"/>
          </p:cNvSpPr>
          <p:nvPr/>
        </p:nvSpPr>
        <p:spPr bwMode="auto">
          <a:xfrm flipH="1" flipV="1">
            <a:off x="8582025" y="2406650"/>
            <a:ext cx="34925" cy="36513"/>
          </a:xfrm>
          <a:prstGeom prst="line">
            <a:avLst/>
          </a:prstGeom>
          <a:noFill/>
          <a:ln w="12700">
            <a:solidFill>
              <a:srgbClr val="FFFF00"/>
            </a:solidFill>
            <a:round/>
            <a:headEnd/>
            <a:tailEnd/>
          </a:ln>
        </p:spPr>
        <p:txBody>
          <a:bodyPr wrap="none" anchor="ctr"/>
          <a:lstStyle/>
          <a:p>
            <a:endParaRPr lang="en-US"/>
          </a:p>
        </p:txBody>
      </p:sp>
      <p:sp>
        <p:nvSpPr>
          <p:cNvPr id="20967" name="Line 496"/>
          <p:cNvSpPr>
            <a:spLocks noChangeShapeType="1"/>
          </p:cNvSpPr>
          <p:nvPr/>
        </p:nvSpPr>
        <p:spPr bwMode="auto">
          <a:xfrm flipH="1" flipV="1">
            <a:off x="8561388" y="2403475"/>
            <a:ext cx="33337" cy="15875"/>
          </a:xfrm>
          <a:prstGeom prst="line">
            <a:avLst/>
          </a:prstGeom>
          <a:noFill/>
          <a:ln w="12700">
            <a:solidFill>
              <a:srgbClr val="FFFF00"/>
            </a:solidFill>
            <a:round/>
            <a:headEnd/>
            <a:tailEnd/>
          </a:ln>
        </p:spPr>
        <p:txBody>
          <a:bodyPr wrap="none" anchor="ctr"/>
          <a:lstStyle/>
          <a:p>
            <a:endParaRPr lang="en-US"/>
          </a:p>
        </p:txBody>
      </p:sp>
      <p:sp>
        <p:nvSpPr>
          <p:cNvPr id="20968" name="Line 497"/>
          <p:cNvSpPr>
            <a:spLocks noChangeShapeType="1"/>
          </p:cNvSpPr>
          <p:nvPr/>
        </p:nvSpPr>
        <p:spPr bwMode="auto">
          <a:xfrm flipH="1" flipV="1">
            <a:off x="8539163" y="2397125"/>
            <a:ext cx="34925" cy="19050"/>
          </a:xfrm>
          <a:prstGeom prst="line">
            <a:avLst/>
          </a:prstGeom>
          <a:noFill/>
          <a:ln w="12700">
            <a:solidFill>
              <a:srgbClr val="FFFF00"/>
            </a:solidFill>
            <a:round/>
            <a:headEnd/>
            <a:tailEnd/>
          </a:ln>
        </p:spPr>
        <p:txBody>
          <a:bodyPr wrap="none" anchor="ctr"/>
          <a:lstStyle/>
          <a:p>
            <a:endParaRPr lang="en-US"/>
          </a:p>
        </p:txBody>
      </p:sp>
      <p:sp>
        <p:nvSpPr>
          <p:cNvPr id="20969" name="Line 498"/>
          <p:cNvSpPr>
            <a:spLocks noChangeShapeType="1"/>
          </p:cNvSpPr>
          <p:nvPr/>
        </p:nvSpPr>
        <p:spPr bwMode="auto">
          <a:xfrm flipH="1" flipV="1">
            <a:off x="8516938" y="2370138"/>
            <a:ext cx="34925" cy="39687"/>
          </a:xfrm>
          <a:prstGeom prst="line">
            <a:avLst/>
          </a:prstGeom>
          <a:noFill/>
          <a:ln w="12700">
            <a:solidFill>
              <a:srgbClr val="FFFF00"/>
            </a:solidFill>
            <a:round/>
            <a:headEnd/>
            <a:tailEnd/>
          </a:ln>
        </p:spPr>
        <p:txBody>
          <a:bodyPr wrap="none" anchor="ctr"/>
          <a:lstStyle/>
          <a:p>
            <a:endParaRPr lang="en-US"/>
          </a:p>
        </p:txBody>
      </p:sp>
      <p:sp>
        <p:nvSpPr>
          <p:cNvPr id="20970" name="Line 499"/>
          <p:cNvSpPr>
            <a:spLocks noChangeShapeType="1"/>
          </p:cNvSpPr>
          <p:nvPr/>
        </p:nvSpPr>
        <p:spPr bwMode="auto">
          <a:xfrm flipH="1" flipV="1">
            <a:off x="8494713" y="2363788"/>
            <a:ext cx="34925" cy="19050"/>
          </a:xfrm>
          <a:prstGeom prst="line">
            <a:avLst/>
          </a:prstGeom>
          <a:noFill/>
          <a:ln w="12700">
            <a:solidFill>
              <a:srgbClr val="FFFF00"/>
            </a:solidFill>
            <a:round/>
            <a:headEnd/>
            <a:tailEnd/>
          </a:ln>
        </p:spPr>
        <p:txBody>
          <a:bodyPr wrap="none" anchor="ctr"/>
          <a:lstStyle/>
          <a:p>
            <a:endParaRPr lang="en-US"/>
          </a:p>
        </p:txBody>
      </p:sp>
      <p:sp>
        <p:nvSpPr>
          <p:cNvPr id="20971" name="Line 500"/>
          <p:cNvSpPr>
            <a:spLocks noChangeShapeType="1"/>
          </p:cNvSpPr>
          <p:nvPr/>
        </p:nvSpPr>
        <p:spPr bwMode="auto">
          <a:xfrm flipH="1" flipV="1">
            <a:off x="8475663" y="2292350"/>
            <a:ext cx="33337" cy="84138"/>
          </a:xfrm>
          <a:prstGeom prst="line">
            <a:avLst/>
          </a:prstGeom>
          <a:noFill/>
          <a:ln w="12700">
            <a:solidFill>
              <a:srgbClr val="FFFF00"/>
            </a:solidFill>
            <a:round/>
            <a:headEnd/>
            <a:tailEnd/>
          </a:ln>
        </p:spPr>
        <p:txBody>
          <a:bodyPr wrap="none" anchor="ctr"/>
          <a:lstStyle/>
          <a:p>
            <a:endParaRPr lang="en-US"/>
          </a:p>
        </p:txBody>
      </p:sp>
      <p:sp>
        <p:nvSpPr>
          <p:cNvPr id="20972" name="Line 501"/>
          <p:cNvSpPr>
            <a:spLocks noChangeShapeType="1"/>
          </p:cNvSpPr>
          <p:nvPr/>
        </p:nvSpPr>
        <p:spPr bwMode="auto">
          <a:xfrm flipH="1">
            <a:off x="8453438" y="2305050"/>
            <a:ext cx="34925" cy="25400"/>
          </a:xfrm>
          <a:prstGeom prst="line">
            <a:avLst/>
          </a:prstGeom>
          <a:noFill/>
          <a:ln w="12700">
            <a:solidFill>
              <a:srgbClr val="FFFF00"/>
            </a:solidFill>
            <a:round/>
            <a:headEnd/>
            <a:tailEnd/>
          </a:ln>
        </p:spPr>
        <p:txBody>
          <a:bodyPr wrap="none" anchor="ctr"/>
          <a:lstStyle/>
          <a:p>
            <a:endParaRPr lang="en-US"/>
          </a:p>
        </p:txBody>
      </p:sp>
      <p:sp>
        <p:nvSpPr>
          <p:cNvPr id="20973" name="Line 502"/>
          <p:cNvSpPr>
            <a:spLocks noChangeShapeType="1"/>
          </p:cNvSpPr>
          <p:nvPr/>
        </p:nvSpPr>
        <p:spPr bwMode="auto">
          <a:xfrm flipH="1">
            <a:off x="8431213" y="2343150"/>
            <a:ext cx="34925" cy="6350"/>
          </a:xfrm>
          <a:prstGeom prst="line">
            <a:avLst/>
          </a:prstGeom>
          <a:noFill/>
          <a:ln w="12700">
            <a:solidFill>
              <a:srgbClr val="FFFF00"/>
            </a:solidFill>
            <a:round/>
            <a:headEnd/>
            <a:tailEnd/>
          </a:ln>
        </p:spPr>
        <p:txBody>
          <a:bodyPr wrap="none" anchor="ctr"/>
          <a:lstStyle/>
          <a:p>
            <a:endParaRPr lang="en-US"/>
          </a:p>
        </p:txBody>
      </p:sp>
      <p:sp>
        <p:nvSpPr>
          <p:cNvPr id="20974" name="Line 503"/>
          <p:cNvSpPr>
            <a:spLocks noChangeShapeType="1"/>
          </p:cNvSpPr>
          <p:nvPr/>
        </p:nvSpPr>
        <p:spPr bwMode="auto">
          <a:xfrm flipH="1">
            <a:off x="8410575" y="2362200"/>
            <a:ext cx="33338" cy="11113"/>
          </a:xfrm>
          <a:prstGeom prst="line">
            <a:avLst/>
          </a:prstGeom>
          <a:noFill/>
          <a:ln w="12700">
            <a:solidFill>
              <a:srgbClr val="FFFF00"/>
            </a:solidFill>
            <a:round/>
            <a:headEnd/>
            <a:tailEnd/>
          </a:ln>
        </p:spPr>
        <p:txBody>
          <a:bodyPr wrap="none" anchor="ctr"/>
          <a:lstStyle/>
          <a:p>
            <a:endParaRPr lang="en-US"/>
          </a:p>
        </p:txBody>
      </p:sp>
      <p:sp>
        <p:nvSpPr>
          <p:cNvPr id="20975" name="Line 504"/>
          <p:cNvSpPr>
            <a:spLocks noChangeShapeType="1"/>
          </p:cNvSpPr>
          <p:nvPr/>
        </p:nvSpPr>
        <p:spPr bwMode="auto">
          <a:xfrm flipH="1" flipV="1">
            <a:off x="8388350" y="2349500"/>
            <a:ext cx="34925" cy="36513"/>
          </a:xfrm>
          <a:prstGeom prst="line">
            <a:avLst/>
          </a:prstGeom>
          <a:noFill/>
          <a:ln w="12700">
            <a:solidFill>
              <a:srgbClr val="FFFF00"/>
            </a:solidFill>
            <a:round/>
            <a:headEnd/>
            <a:tailEnd/>
          </a:ln>
        </p:spPr>
        <p:txBody>
          <a:bodyPr wrap="none" anchor="ctr"/>
          <a:lstStyle/>
          <a:p>
            <a:endParaRPr lang="en-US"/>
          </a:p>
        </p:txBody>
      </p:sp>
      <p:sp>
        <p:nvSpPr>
          <p:cNvPr id="20976" name="Line 505"/>
          <p:cNvSpPr>
            <a:spLocks noChangeShapeType="1"/>
          </p:cNvSpPr>
          <p:nvPr/>
        </p:nvSpPr>
        <p:spPr bwMode="auto">
          <a:xfrm flipH="1">
            <a:off x="8367713" y="2362200"/>
            <a:ext cx="33337" cy="44450"/>
          </a:xfrm>
          <a:prstGeom prst="line">
            <a:avLst/>
          </a:prstGeom>
          <a:noFill/>
          <a:ln w="12700">
            <a:solidFill>
              <a:srgbClr val="FFFF00"/>
            </a:solidFill>
            <a:round/>
            <a:headEnd/>
            <a:tailEnd/>
          </a:ln>
        </p:spPr>
        <p:txBody>
          <a:bodyPr wrap="none" anchor="ctr"/>
          <a:lstStyle/>
          <a:p>
            <a:endParaRPr lang="en-US"/>
          </a:p>
        </p:txBody>
      </p:sp>
      <p:sp>
        <p:nvSpPr>
          <p:cNvPr id="20977" name="Line 506"/>
          <p:cNvSpPr>
            <a:spLocks noChangeShapeType="1"/>
          </p:cNvSpPr>
          <p:nvPr/>
        </p:nvSpPr>
        <p:spPr bwMode="auto">
          <a:xfrm flipH="1">
            <a:off x="8347075" y="2419350"/>
            <a:ext cx="33338" cy="106363"/>
          </a:xfrm>
          <a:prstGeom prst="line">
            <a:avLst/>
          </a:prstGeom>
          <a:noFill/>
          <a:ln w="12700">
            <a:solidFill>
              <a:srgbClr val="FFFF00"/>
            </a:solidFill>
            <a:round/>
            <a:headEnd/>
            <a:tailEnd/>
          </a:ln>
        </p:spPr>
        <p:txBody>
          <a:bodyPr wrap="none" anchor="ctr"/>
          <a:lstStyle/>
          <a:p>
            <a:endParaRPr lang="en-US"/>
          </a:p>
        </p:txBody>
      </p:sp>
      <p:sp>
        <p:nvSpPr>
          <p:cNvPr id="20978" name="Line 507"/>
          <p:cNvSpPr>
            <a:spLocks noChangeShapeType="1"/>
          </p:cNvSpPr>
          <p:nvPr/>
        </p:nvSpPr>
        <p:spPr bwMode="auto">
          <a:xfrm flipH="1">
            <a:off x="8323263" y="2538413"/>
            <a:ext cx="36512" cy="142875"/>
          </a:xfrm>
          <a:prstGeom prst="line">
            <a:avLst/>
          </a:prstGeom>
          <a:noFill/>
          <a:ln w="12700">
            <a:solidFill>
              <a:srgbClr val="FFFF00"/>
            </a:solidFill>
            <a:round/>
            <a:headEnd/>
            <a:tailEnd/>
          </a:ln>
        </p:spPr>
        <p:txBody>
          <a:bodyPr wrap="none" anchor="ctr"/>
          <a:lstStyle/>
          <a:p>
            <a:endParaRPr lang="en-US"/>
          </a:p>
        </p:txBody>
      </p:sp>
      <p:sp>
        <p:nvSpPr>
          <p:cNvPr id="20979" name="Line 508"/>
          <p:cNvSpPr>
            <a:spLocks noChangeShapeType="1"/>
          </p:cNvSpPr>
          <p:nvPr/>
        </p:nvSpPr>
        <p:spPr bwMode="auto">
          <a:xfrm flipH="1">
            <a:off x="8301038" y="2693988"/>
            <a:ext cx="36512" cy="481012"/>
          </a:xfrm>
          <a:prstGeom prst="line">
            <a:avLst/>
          </a:prstGeom>
          <a:noFill/>
          <a:ln w="12700">
            <a:solidFill>
              <a:srgbClr val="FFFF00"/>
            </a:solidFill>
            <a:round/>
            <a:headEnd/>
            <a:tailEnd/>
          </a:ln>
        </p:spPr>
        <p:txBody>
          <a:bodyPr wrap="none" anchor="ctr"/>
          <a:lstStyle/>
          <a:p>
            <a:endParaRPr lang="en-US"/>
          </a:p>
        </p:txBody>
      </p:sp>
      <p:sp>
        <p:nvSpPr>
          <p:cNvPr id="20980" name="Line 509"/>
          <p:cNvSpPr>
            <a:spLocks noChangeShapeType="1"/>
          </p:cNvSpPr>
          <p:nvPr/>
        </p:nvSpPr>
        <p:spPr bwMode="auto">
          <a:xfrm flipH="1">
            <a:off x="8280400" y="3187700"/>
            <a:ext cx="33338" cy="344488"/>
          </a:xfrm>
          <a:prstGeom prst="line">
            <a:avLst/>
          </a:prstGeom>
          <a:noFill/>
          <a:ln w="12700">
            <a:solidFill>
              <a:srgbClr val="FFFF00"/>
            </a:solidFill>
            <a:round/>
            <a:headEnd/>
            <a:tailEnd/>
          </a:ln>
        </p:spPr>
        <p:txBody>
          <a:bodyPr wrap="none" anchor="ctr"/>
          <a:lstStyle/>
          <a:p>
            <a:endParaRPr lang="en-US"/>
          </a:p>
        </p:txBody>
      </p:sp>
      <p:sp>
        <p:nvSpPr>
          <p:cNvPr id="20981" name="Line 510"/>
          <p:cNvSpPr>
            <a:spLocks noChangeShapeType="1"/>
          </p:cNvSpPr>
          <p:nvPr/>
        </p:nvSpPr>
        <p:spPr bwMode="auto">
          <a:xfrm flipH="1">
            <a:off x="8259763" y="3544888"/>
            <a:ext cx="34925" cy="0"/>
          </a:xfrm>
          <a:prstGeom prst="line">
            <a:avLst/>
          </a:prstGeom>
          <a:noFill/>
          <a:ln w="12700">
            <a:solidFill>
              <a:srgbClr val="FFFF00"/>
            </a:solidFill>
            <a:round/>
            <a:headEnd/>
            <a:tailEnd/>
          </a:ln>
        </p:spPr>
        <p:txBody>
          <a:bodyPr wrap="none" anchor="ctr"/>
          <a:lstStyle/>
          <a:p>
            <a:endParaRPr lang="en-US"/>
          </a:p>
        </p:txBody>
      </p:sp>
      <p:sp>
        <p:nvSpPr>
          <p:cNvPr id="20982" name="Line 511"/>
          <p:cNvSpPr>
            <a:spLocks noChangeShapeType="1"/>
          </p:cNvSpPr>
          <p:nvPr/>
        </p:nvSpPr>
        <p:spPr bwMode="auto">
          <a:xfrm flipH="1" flipV="1">
            <a:off x="8237538" y="3509963"/>
            <a:ext cx="34925" cy="47625"/>
          </a:xfrm>
          <a:prstGeom prst="line">
            <a:avLst/>
          </a:prstGeom>
          <a:noFill/>
          <a:ln w="12700">
            <a:solidFill>
              <a:srgbClr val="FFFF00"/>
            </a:solidFill>
            <a:round/>
            <a:headEnd/>
            <a:tailEnd/>
          </a:ln>
        </p:spPr>
        <p:txBody>
          <a:bodyPr wrap="none" anchor="ctr"/>
          <a:lstStyle/>
          <a:p>
            <a:endParaRPr lang="en-US"/>
          </a:p>
        </p:txBody>
      </p:sp>
      <p:sp>
        <p:nvSpPr>
          <p:cNvPr id="20983" name="Line 512"/>
          <p:cNvSpPr>
            <a:spLocks noChangeShapeType="1"/>
          </p:cNvSpPr>
          <p:nvPr/>
        </p:nvSpPr>
        <p:spPr bwMode="auto">
          <a:xfrm flipH="1">
            <a:off x="8215313" y="3516313"/>
            <a:ext cx="36512" cy="4762"/>
          </a:xfrm>
          <a:prstGeom prst="line">
            <a:avLst/>
          </a:prstGeom>
          <a:noFill/>
          <a:ln w="12700">
            <a:solidFill>
              <a:srgbClr val="FFFF00"/>
            </a:solidFill>
            <a:round/>
            <a:headEnd/>
            <a:tailEnd/>
          </a:ln>
        </p:spPr>
        <p:txBody>
          <a:bodyPr wrap="none" anchor="ctr"/>
          <a:lstStyle/>
          <a:p>
            <a:endParaRPr lang="en-US"/>
          </a:p>
        </p:txBody>
      </p:sp>
      <p:sp>
        <p:nvSpPr>
          <p:cNvPr id="20984" name="Line 513"/>
          <p:cNvSpPr>
            <a:spLocks noChangeShapeType="1"/>
          </p:cNvSpPr>
          <p:nvPr/>
        </p:nvSpPr>
        <p:spPr bwMode="auto">
          <a:xfrm flipH="1">
            <a:off x="8194675" y="3527425"/>
            <a:ext cx="33338" cy="4763"/>
          </a:xfrm>
          <a:prstGeom prst="line">
            <a:avLst/>
          </a:prstGeom>
          <a:noFill/>
          <a:ln w="12700">
            <a:solidFill>
              <a:srgbClr val="FFFF00"/>
            </a:solidFill>
            <a:round/>
            <a:headEnd/>
            <a:tailEnd/>
          </a:ln>
        </p:spPr>
        <p:txBody>
          <a:bodyPr wrap="none" anchor="ctr"/>
          <a:lstStyle/>
          <a:p>
            <a:endParaRPr lang="en-US"/>
          </a:p>
        </p:txBody>
      </p:sp>
      <p:sp>
        <p:nvSpPr>
          <p:cNvPr id="20985" name="Line 514"/>
          <p:cNvSpPr>
            <a:spLocks noChangeShapeType="1"/>
          </p:cNvSpPr>
          <p:nvPr/>
        </p:nvSpPr>
        <p:spPr bwMode="auto">
          <a:xfrm flipH="1" flipV="1">
            <a:off x="8169275" y="3530600"/>
            <a:ext cx="36513" cy="14288"/>
          </a:xfrm>
          <a:prstGeom prst="line">
            <a:avLst/>
          </a:prstGeom>
          <a:noFill/>
          <a:ln w="12700">
            <a:solidFill>
              <a:srgbClr val="FFFF00"/>
            </a:solidFill>
            <a:round/>
            <a:headEnd/>
            <a:tailEnd/>
          </a:ln>
        </p:spPr>
        <p:txBody>
          <a:bodyPr wrap="none" anchor="ctr"/>
          <a:lstStyle/>
          <a:p>
            <a:endParaRPr lang="en-US"/>
          </a:p>
        </p:txBody>
      </p:sp>
      <p:sp>
        <p:nvSpPr>
          <p:cNvPr id="20986" name="Line 515"/>
          <p:cNvSpPr>
            <a:spLocks noChangeShapeType="1"/>
          </p:cNvSpPr>
          <p:nvPr/>
        </p:nvSpPr>
        <p:spPr bwMode="auto">
          <a:xfrm flipH="1" flipV="1">
            <a:off x="8148638" y="3508375"/>
            <a:ext cx="33337" cy="34925"/>
          </a:xfrm>
          <a:prstGeom prst="line">
            <a:avLst/>
          </a:prstGeom>
          <a:noFill/>
          <a:ln w="12700">
            <a:solidFill>
              <a:srgbClr val="FFFF00"/>
            </a:solidFill>
            <a:round/>
            <a:headEnd/>
            <a:tailEnd/>
          </a:ln>
        </p:spPr>
        <p:txBody>
          <a:bodyPr wrap="none" anchor="ctr"/>
          <a:lstStyle/>
          <a:p>
            <a:endParaRPr lang="en-US"/>
          </a:p>
        </p:txBody>
      </p:sp>
      <p:sp>
        <p:nvSpPr>
          <p:cNvPr id="20987" name="Line 516"/>
          <p:cNvSpPr>
            <a:spLocks noChangeShapeType="1"/>
          </p:cNvSpPr>
          <p:nvPr/>
        </p:nvSpPr>
        <p:spPr bwMode="auto">
          <a:xfrm flipH="1">
            <a:off x="8126413" y="3521075"/>
            <a:ext cx="34925" cy="4763"/>
          </a:xfrm>
          <a:prstGeom prst="line">
            <a:avLst/>
          </a:prstGeom>
          <a:noFill/>
          <a:ln w="12700">
            <a:solidFill>
              <a:srgbClr val="FFFF00"/>
            </a:solidFill>
            <a:round/>
            <a:headEnd/>
            <a:tailEnd/>
          </a:ln>
        </p:spPr>
        <p:txBody>
          <a:bodyPr wrap="none" anchor="ctr"/>
          <a:lstStyle/>
          <a:p>
            <a:endParaRPr lang="en-US"/>
          </a:p>
        </p:txBody>
      </p:sp>
      <p:sp>
        <p:nvSpPr>
          <p:cNvPr id="20988" name="Line 517"/>
          <p:cNvSpPr>
            <a:spLocks noChangeShapeType="1"/>
          </p:cNvSpPr>
          <p:nvPr/>
        </p:nvSpPr>
        <p:spPr bwMode="auto">
          <a:xfrm flipH="1" flipV="1">
            <a:off x="8105775" y="3502025"/>
            <a:ext cx="33338" cy="36513"/>
          </a:xfrm>
          <a:prstGeom prst="line">
            <a:avLst/>
          </a:prstGeom>
          <a:noFill/>
          <a:ln w="12700">
            <a:solidFill>
              <a:srgbClr val="FFFF00"/>
            </a:solidFill>
            <a:round/>
            <a:headEnd/>
            <a:tailEnd/>
          </a:ln>
        </p:spPr>
        <p:txBody>
          <a:bodyPr wrap="none" anchor="ctr"/>
          <a:lstStyle/>
          <a:p>
            <a:endParaRPr lang="en-US"/>
          </a:p>
        </p:txBody>
      </p:sp>
      <p:sp>
        <p:nvSpPr>
          <p:cNvPr id="20989" name="Line 518"/>
          <p:cNvSpPr>
            <a:spLocks noChangeShapeType="1"/>
          </p:cNvSpPr>
          <p:nvPr/>
        </p:nvSpPr>
        <p:spPr bwMode="auto">
          <a:xfrm flipH="1">
            <a:off x="8085138" y="3514725"/>
            <a:ext cx="33337" cy="26988"/>
          </a:xfrm>
          <a:prstGeom prst="line">
            <a:avLst/>
          </a:prstGeom>
          <a:noFill/>
          <a:ln w="12700">
            <a:solidFill>
              <a:srgbClr val="FFFF00"/>
            </a:solidFill>
            <a:round/>
            <a:headEnd/>
            <a:tailEnd/>
          </a:ln>
        </p:spPr>
        <p:txBody>
          <a:bodyPr wrap="none" anchor="ctr"/>
          <a:lstStyle/>
          <a:p>
            <a:endParaRPr lang="en-US"/>
          </a:p>
        </p:txBody>
      </p:sp>
      <p:sp>
        <p:nvSpPr>
          <p:cNvPr id="20990" name="Line 519"/>
          <p:cNvSpPr>
            <a:spLocks noChangeShapeType="1"/>
          </p:cNvSpPr>
          <p:nvPr/>
        </p:nvSpPr>
        <p:spPr bwMode="auto">
          <a:xfrm flipH="1" flipV="1">
            <a:off x="8062913" y="3516313"/>
            <a:ext cx="34925" cy="38100"/>
          </a:xfrm>
          <a:prstGeom prst="line">
            <a:avLst/>
          </a:prstGeom>
          <a:noFill/>
          <a:ln w="12700">
            <a:solidFill>
              <a:srgbClr val="FFFF00"/>
            </a:solidFill>
            <a:round/>
            <a:headEnd/>
            <a:tailEnd/>
          </a:ln>
        </p:spPr>
        <p:txBody>
          <a:bodyPr wrap="none" anchor="ctr"/>
          <a:lstStyle/>
          <a:p>
            <a:endParaRPr lang="en-US"/>
          </a:p>
        </p:txBody>
      </p:sp>
      <p:sp>
        <p:nvSpPr>
          <p:cNvPr id="20991" name="Line 520"/>
          <p:cNvSpPr>
            <a:spLocks noChangeShapeType="1"/>
          </p:cNvSpPr>
          <p:nvPr/>
        </p:nvSpPr>
        <p:spPr bwMode="auto">
          <a:xfrm flipH="1">
            <a:off x="8040688" y="3529013"/>
            <a:ext cx="34925" cy="3175"/>
          </a:xfrm>
          <a:prstGeom prst="line">
            <a:avLst/>
          </a:prstGeom>
          <a:noFill/>
          <a:ln w="12700">
            <a:solidFill>
              <a:srgbClr val="FFFF00"/>
            </a:solidFill>
            <a:round/>
            <a:headEnd/>
            <a:tailEnd/>
          </a:ln>
        </p:spPr>
        <p:txBody>
          <a:bodyPr wrap="none" anchor="ctr"/>
          <a:lstStyle/>
          <a:p>
            <a:endParaRPr lang="en-US"/>
          </a:p>
        </p:txBody>
      </p:sp>
      <p:sp>
        <p:nvSpPr>
          <p:cNvPr id="20992" name="Line 521"/>
          <p:cNvSpPr>
            <a:spLocks noChangeShapeType="1"/>
          </p:cNvSpPr>
          <p:nvPr/>
        </p:nvSpPr>
        <p:spPr bwMode="auto">
          <a:xfrm flipH="1" flipV="1">
            <a:off x="8018463" y="3525838"/>
            <a:ext cx="34925" cy="19050"/>
          </a:xfrm>
          <a:prstGeom prst="line">
            <a:avLst/>
          </a:prstGeom>
          <a:noFill/>
          <a:ln w="12700">
            <a:solidFill>
              <a:srgbClr val="FFFF00"/>
            </a:solidFill>
            <a:round/>
            <a:headEnd/>
            <a:tailEnd/>
          </a:ln>
        </p:spPr>
        <p:txBody>
          <a:bodyPr wrap="none" anchor="ctr"/>
          <a:lstStyle/>
          <a:p>
            <a:endParaRPr lang="en-US"/>
          </a:p>
        </p:txBody>
      </p:sp>
      <p:sp>
        <p:nvSpPr>
          <p:cNvPr id="20993" name="Line 522"/>
          <p:cNvSpPr>
            <a:spLocks noChangeShapeType="1"/>
          </p:cNvSpPr>
          <p:nvPr/>
        </p:nvSpPr>
        <p:spPr bwMode="auto">
          <a:xfrm flipH="1" flipV="1">
            <a:off x="7999413" y="3522663"/>
            <a:ext cx="31750" cy="15875"/>
          </a:xfrm>
          <a:prstGeom prst="line">
            <a:avLst/>
          </a:prstGeom>
          <a:noFill/>
          <a:ln w="12700">
            <a:solidFill>
              <a:srgbClr val="FFFF00"/>
            </a:solidFill>
            <a:round/>
            <a:headEnd/>
            <a:tailEnd/>
          </a:ln>
        </p:spPr>
        <p:txBody>
          <a:bodyPr wrap="none" anchor="ctr"/>
          <a:lstStyle/>
          <a:p>
            <a:endParaRPr lang="en-US"/>
          </a:p>
        </p:txBody>
      </p:sp>
      <p:sp>
        <p:nvSpPr>
          <p:cNvPr id="20994" name="Line 523"/>
          <p:cNvSpPr>
            <a:spLocks noChangeShapeType="1"/>
          </p:cNvSpPr>
          <p:nvPr/>
        </p:nvSpPr>
        <p:spPr bwMode="auto">
          <a:xfrm flipH="1" flipV="1">
            <a:off x="7977188" y="3516313"/>
            <a:ext cx="34925" cy="19050"/>
          </a:xfrm>
          <a:prstGeom prst="line">
            <a:avLst/>
          </a:prstGeom>
          <a:noFill/>
          <a:ln w="12700">
            <a:solidFill>
              <a:srgbClr val="FFFF00"/>
            </a:solidFill>
            <a:round/>
            <a:headEnd/>
            <a:tailEnd/>
          </a:ln>
        </p:spPr>
        <p:txBody>
          <a:bodyPr wrap="none" anchor="ctr"/>
          <a:lstStyle/>
          <a:p>
            <a:endParaRPr lang="en-US"/>
          </a:p>
        </p:txBody>
      </p:sp>
      <p:sp>
        <p:nvSpPr>
          <p:cNvPr id="20995" name="Line 524"/>
          <p:cNvSpPr>
            <a:spLocks noChangeShapeType="1"/>
          </p:cNvSpPr>
          <p:nvPr/>
        </p:nvSpPr>
        <p:spPr bwMode="auto">
          <a:xfrm flipH="1">
            <a:off x="7954963" y="3529013"/>
            <a:ext cx="34925" cy="1587"/>
          </a:xfrm>
          <a:prstGeom prst="line">
            <a:avLst/>
          </a:prstGeom>
          <a:noFill/>
          <a:ln w="12700">
            <a:solidFill>
              <a:srgbClr val="FFFF00"/>
            </a:solidFill>
            <a:round/>
            <a:headEnd/>
            <a:tailEnd/>
          </a:ln>
        </p:spPr>
        <p:txBody>
          <a:bodyPr wrap="none" anchor="ctr"/>
          <a:lstStyle/>
          <a:p>
            <a:endParaRPr lang="en-US"/>
          </a:p>
        </p:txBody>
      </p:sp>
      <p:sp>
        <p:nvSpPr>
          <p:cNvPr id="20996" name="Line 525"/>
          <p:cNvSpPr>
            <a:spLocks noChangeShapeType="1"/>
          </p:cNvSpPr>
          <p:nvPr/>
        </p:nvSpPr>
        <p:spPr bwMode="auto">
          <a:xfrm flipH="1">
            <a:off x="7931150" y="3543300"/>
            <a:ext cx="36513" cy="9525"/>
          </a:xfrm>
          <a:prstGeom prst="line">
            <a:avLst/>
          </a:prstGeom>
          <a:noFill/>
          <a:ln w="12700">
            <a:solidFill>
              <a:srgbClr val="FFFF00"/>
            </a:solidFill>
            <a:round/>
            <a:headEnd/>
            <a:tailEnd/>
          </a:ln>
        </p:spPr>
        <p:txBody>
          <a:bodyPr wrap="none" anchor="ctr"/>
          <a:lstStyle/>
          <a:p>
            <a:endParaRPr lang="en-US"/>
          </a:p>
        </p:txBody>
      </p:sp>
      <p:sp>
        <p:nvSpPr>
          <p:cNvPr id="20997" name="Line 526"/>
          <p:cNvSpPr>
            <a:spLocks noChangeShapeType="1"/>
          </p:cNvSpPr>
          <p:nvPr/>
        </p:nvSpPr>
        <p:spPr bwMode="auto">
          <a:xfrm flipH="1" flipV="1">
            <a:off x="7912100" y="3522663"/>
            <a:ext cx="31750" cy="42862"/>
          </a:xfrm>
          <a:prstGeom prst="line">
            <a:avLst/>
          </a:prstGeom>
          <a:noFill/>
          <a:ln w="12700">
            <a:solidFill>
              <a:srgbClr val="FFFF00"/>
            </a:solidFill>
            <a:round/>
            <a:headEnd/>
            <a:tailEnd/>
          </a:ln>
        </p:spPr>
        <p:txBody>
          <a:bodyPr wrap="none" anchor="ctr"/>
          <a:lstStyle/>
          <a:p>
            <a:endParaRPr lang="en-US"/>
          </a:p>
        </p:txBody>
      </p:sp>
      <p:sp>
        <p:nvSpPr>
          <p:cNvPr id="20998" name="Line 527"/>
          <p:cNvSpPr>
            <a:spLocks noChangeShapeType="1"/>
          </p:cNvSpPr>
          <p:nvPr/>
        </p:nvSpPr>
        <p:spPr bwMode="auto">
          <a:xfrm flipH="1" flipV="1">
            <a:off x="7889875" y="3508375"/>
            <a:ext cx="34925" cy="26988"/>
          </a:xfrm>
          <a:prstGeom prst="line">
            <a:avLst/>
          </a:prstGeom>
          <a:noFill/>
          <a:ln w="12700">
            <a:solidFill>
              <a:srgbClr val="FFFF00"/>
            </a:solidFill>
            <a:round/>
            <a:headEnd/>
            <a:tailEnd/>
          </a:ln>
        </p:spPr>
        <p:txBody>
          <a:bodyPr wrap="none" anchor="ctr"/>
          <a:lstStyle/>
          <a:p>
            <a:endParaRPr lang="en-US"/>
          </a:p>
        </p:txBody>
      </p:sp>
      <p:sp>
        <p:nvSpPr>
          <p:cNvPr id="20999" name="Line 528"/>
          <p:cNvSpPr>
            <a:spLocks noChangeShapeType="1"/>
          </p:cNvSpPr>
          <p:nvPr/>
        </p:nvSpPr>
        <p:spPr bwMode="auto">
          <a:xfrm flipH="1">
            <a:off x="7867650" y="3521075"/>
            <a:ext cx="34925" cy="3175"/>
          </a:xfrm>
          <a:prstGeom prst="line">
            <a:avLst/>
          </a:prstGeom>
          <a:noFill/>
          <a:ln w="12700">
            <a:solidFill>
              <a:srgbClr val="FFFF00"/>
            </a:solidFill>
            <a:round/>
            <a:headEnd/>
            <a:tailEnd/>
          </a:ln>
        </p:spPr>
        <p:txBody>
          <a:bodyPr wrap="none" anchor="ctr"/>
          <a:lstStyle/>
          <a:p>
            <a:endParaRPr lang="en-US"/>
          </a:p>
        </p:txBody>
      </p:sp>
      <p:sp>
        <p:nvSpPr>
          <p:cNvPr id="21000" name="Line 529"/>
          <p:cNvSpPr>
            <a:spLocks noChangeShapeType="1"/>
          </p:cNvSpPr>
          <p:nvPr/>
        </p:nvSpPr>
        <p:spPr bwMode="auto">
          <a:xfrm flipH="1" flipV="1">
            <a:off x="7847013" y="3522663"/>
            <a:ext cx="33337" cy="14287"/>
          </a:xfrm>
          <a:prstGeom prst="line">
            <a:avLst/>
          </a:prstGeom>
          <a:noFill/>
          <a:ln w="12700">
            <a:solidFill>
              <a:srgbClr val="FFFF00"/>
            </a:solidFill>
            <a:round/>
            <a:headEnd/>
            <a:tailEnd/>
          </a:ln>
        </p:spPr>
        <p:txBody>
          <a:bodyPr wrap="none" anchor="ctr"/>
          <a:lstStyle/>
          <a:p>
            <a:endParaRPr lang="en-US"/>
          </a:p>
        </p:txBody>
      </p:sp>
      <p:sp>
        <p:nvSpPr>
          <p:cNvPr id="21001" name="Line 530"/>
          <p:cNvSpPr>
            <a:spLocks noChangeShapeType="1"/>
          </p:cNvSpPr>
          <p:nvPr/>
        </p:nvSpPr>
        <p:spPr bwMode="auto">
          <a:xfrm flipH="1">
            <a:off x="7824788" y="3529013"/>
            <a:ext cx="34925" cy="9525"/>
          </a:xfrm>
          <a:prstGeom prst="line">
            <a:avLst/>
          </a:prstGeom>
          <a:noFill/>
          <a:ln w="12700">
            <a:solidFill>
              <a:srgbClr val="FFFF00"/>
            </a:solidFill>
            <a:round/>
            <a:headEnd/>
            <a:tailEnd/>
          </a:ln>
        </p:spPr>
        <p:txBody>
          <a:bodyPr wrap="none" anchor="ctr"/>
          <a:lstStyle/>
          <a:p>
            <a:endParaRPr lang="en-US"/>
          </a:p>
        </p:txBody>
      </p:sp>
      <p:sp>
        <p:nvSpPr>
          <p:cNvPr id="21002" name="Line 531"/>
          <p:cNvSpPr>
            <a:spLocks noChangeShapeType="1"/>
          </p:cNvSpPr>
          <p:nvPr/>
        </p:nvSpPr>
        <p:spPr bwMode="auto">
          <a:xfrm flipH="1" flipV="1">
            <a:off x="7804150" y="3514725"/>
            <a:ext cx="33338" cy="30163"/>
          </a:xfrm>
          <a:prstGeom prst="line">
            <a:avLst/>
          </a:prstGeom>
          <a:noFill/>
          <a:ln w="12700">
            <a:solidFill>
              <a:srgbClr val="FFFF00"/>
            </a:solidFill>
            <a:round/>
            <a:headEnd/>
            <a:tailEnd/>
          </a:ln>
        </p:spPr>
        <p:txBody>
          <a:bodyPr wrap="none" anchor="ctr"/>
          <a:lstStyle/>
          <a:p>
            <a:endParaRPr lang="en-US"/>
          </a:p>
        </p:txBody>
      </p:sp>
      <p:sp>
        <p:nvSpPr>
          <p:cNvPr id="21003" name="Line 532"/>
          <p:cNvSpPr>
            <a:spLocks noChangeShapeType="1"/>
          </p:cNvSpPr>
          <p:nvPr/>
        </p:nvSpPr>
        <p:spPr bwMode="auto">
          <a:xfrm flipH="1">
            <a:off x="7783513" y="3527425"/>
            <a:ext cx="33337" cy="14288"/>
          </a:xfrm>
          <a:prstGeom prst="line">
            <a:avLst/>
          </a:prstGeom>
          <a:noFill/>
          <a:ln w="12700">
            <a:solidFill>
              <a:srgbClr val="FFFF00"/>
            </a:solidFill>
            <a:round/>
            <a:headEnd/>
            <a:tailEnd/>
          </a:ln>
        </p:spPr>
        <p:txBody>
          <a:bodyPr wrap="none" anchor="ctr"/>
          <a:lstStyle/>
          <a:p>
            <a:endParaRPr lang="en-US"/>
          </a:p>
        </p:txBody>
      </p:sp>
      <p:sp>
        <p:nvSpPr>
          <p:cNvPr id="21004" name="Line 533"/>
          <p:cNvSpPr>
            <a:spLocks noChangeShapeType="1"/>
          </p:cNvSpPr>
          <p:nvPr/>
        </p:nvSpPr>
        <p:spPr bwMode="auto">
          <a:xfrm flipH="1" flipV="1">
            <a:off x="7761288" y="3517900"/>
            <a:ext cx="34925" cy="36513"/>
          </a:xfrm>
          <a:prstGeom prst="line">
            <a:avLst/>
          </a:prstGeom>
          <a:noFill/>
          <a:ln w="12700">
            <a:solidFill>
              <a:srgbClr val="FFFF00"/>
            </a:solidFill>
            <a:round/>
            <a:headEnd/>
            <a:tailEnd/>
          </a:ln>
        </p:spPr>
        <p:txBody>
          <a:bodyPr wrap="none" anchor="ctr"/>
          <a:lstStyle/>
          <a:p>
            <a:endParaRPr lang="en-US"/>
          </a:p>
        </p:txBody>
      </p:sp>
      <p:sp>
        <p:nvSpPr>
          <p:cNvPr id="21005" name="Line 534"/>
          <p:cNvSpPr>
            <a:spLocks noChangeShapeType="1"/>
          </p:cNvSpPr>
          <p:nvPr/>
        </p:nvSpPr>
        <p:spPr bwMode="auto">
          <a:xfrm flipH="1">
            <a:off x="7739063" y="3530600"/>
            <a:ext cx="34925" cy="0"/>
          </a:xfrm>
          <a:prstGeom prst="line">
            <a:avLst/>
          </a:prstGeom>
          <a:noFill/>
          <a:ln w="12700">
            <a:solidFill>
              <a:srgbClr val="FFFF00"/>
            </a:solidFill>
            <a:round/>
            <a:headEnd/>
            <a:tailEnd/>
          </a:ln>
        </p:spPr>
        <p:txBody>
          <a:bodyPr wrap="none" anchor="ctr"/>
          <a:lstStyle/>
          <a:p>
            <a:endParaRPr lang="en-US"/>
          </a:p>
        </p:txBody>
      </p:sp>
      <p:sp>
        <p:nvSpPr>
          <p:cNvPr id="21006" name="Line 535"/>
          <p:cNvSpPr>
            <a:spLocks noChangeShapeType="1"/>
          </p:cNvSpPr>
          <p:nvPr/>
        </p:nvSpPr>
        <p:spPr bwMode="auto">
          <a:xfrm flipH="1">
            <a:off x="7716838" y="3536950"/>
            <a:ext cx="34925" cy="1588"/>
          </a:xfrm>
          <a:prstGeom prst="line">
            <a:avLst/>
          </a:prstGeom>
          <a:noFill/>
          <a:ln w="12700">
            <a:solidFill>
              <a:srgbClr val="FFFF00"/>
            </a:solidFill>
            <a:round/>
            <a:headEnd/>
            <a:tailEnd/>
          </a:ln>
        </p:spPr>
        <p:txBody>
          <a:bodyPr wrap="none" anchor="ctr"/>
          <a:lstStyle/>
          <a:p>
            <a:endParaRPr lang="en-US"/>
          </a:p>
        </p:txBody>
      </p:sp>
      <p:sp>
        <p:nvSpPr>
          <p:cNvPr id="21007" name="Line 536"/>
          <p:cNvSpPr>
            <a:spLocks noChangeShapeType="1"/>
          </p:cNvSpPr>
          <p:nvPr/>
        </p:nvSpPr>
        <p:spPr bwMode="auto">
          <a:xfrm flipH="1" flipV="1">
            <a:off x="7510463" y="3530600"/>
            <a:ext cx="219075" cy="14288"/>
          </a:xfrm>
          <a:prstGeom prst="line">
            <a:avLst/>
          </a:prstGeom>
          <a:noFill/>
          <a:ln w="12700">
            <a:solidFill>
              <a:srgbClr val="FFFF00"/>
            </a:solidFill>
            <a:round/>
            <a:headEnd/>
            <a:tailEnd/>
          </a:ln>
        </p:spPr>
        <p:txBody>
          <a:bodyPr wrap="none" anchor="ctr"/>
          <a:lstStyle/>
          <a:p>
            <a:endParaRPr lang="en-US"/>
          </a:p>
        </p:txBody>
      </p:sp>
      <p:sp>
        <p:nvSpPr>
          <p:cNvPr id="21008" name="Line 537"/>
          <p:cNvSpPr>
            <a:spLocks noChangeShapeType="1"/>
          </p:cNvSpPr>
          <p:nvPr/>
        </p:nvSpPr>
        <p:spPr bwMode="auto">
          <a:xfrm flipH="1" flipV="1">
            <a:off x="7454900" y="3509963"/>
            <a:ext cx="68263" cy="33337"/>
          </a:xfrm>
          <a:prstGeom prst="line">
            <a:avLst/>
          </a:prstGeom>
          <a:noFill/>
          <a:ln w="12700">
            <a:solidFill>
              <a:srgbClr val="FFFF00"/>
            </a:solidFill>
            <a:round/>
            <a:headEnd/>
            <a:tailEnd/>
          </a:ln>
        </p:spPr>
        <p:txBody>
          <a:bodyPr wrap="none" anchor="ctr"/>
          <a:lstStyle/>
          <a:p>
            <a:endParaRPr lang="en-US"/>
          </a:p>
        </p:txBody>
      </p:sp>
      <p:sp>
        <p:nvSpPr>
          <p:cNvPr id="21009" name="Line 538"/>
          <p:cNvSpPr>
            <a:spLocks noChangeShapeType="1"/>
          </p:cNvSpPr>
          <p:nvPr/>
        </p:nvSpPr>
        <p:spPr bwMode="auto">
          <a:xfrm flipH="1">
            <a:off x="7399338" y="3522663"/>
            <a:ext cx="68262" cy="15875"/>
          </a:xfrm>
          <a:prstGeom prst="line">
            <a:avLst/>
          </a:prstGeom>
          <a:noFill/>
          <a:ln w="12700">
            <a:solidFill>
              <a:srgbClr val="FFFF00"/>
            </a:solidFill>
            <a:round/>
            <a:headEnd/>
            <a:tailEnd/>
          </a:ln>
        </p:spPr>
        <p:txBody>
          <a:bodyPr wrap="none" anchor="ctr"/>
          <a:lstStyle/>
          <a:p>
            <a:endParaRPr lang="en-US"/>
          </a:p>
        </p:txBody>
      </p:sp>
      <p:sp>
        <p:nvSpPr>
          <p:cNvPr id="21010" name="Line 539"/>
          <p:cNvSpPr>
            <a:spLocks noChangeShapeType="1"/>
          </p:cNvSpPr>
          <p:nvPr/>
        </p:nvSpPr>
        <p:spPr bwMode="auto">
          <a:xfrm flipH="1" flipV="1">
            <a:off x="7348538" y="3517900"/>
            <a:ext cx="63500" cy="33338"/>
          </a:xfrm>
          <a:prstGeom prst="line">
            <a:avLst/>
          </a:prstGeom>
          <a:noFill/>
          <a:ln w="12700">
            <a:solidFill>
              <a:srgbClr val="FFFF00"/>
            </a:solidFill>
            <a:round/>
            <a:headEnd/>
            <a:tailEnd/>
          </a:ln>
        </p:spPr>
        <p:txBody>
          <a:bodyPr wrap="none" anchor="ctr"/>
          <a:lstStyle/>
          <a:p>
            <a:endParaRPr lang="en-US"/>
          </a:p>
        </p:txBody>
      </p:sp>
      <p:sp>
        <p:nvSpPr>
          <p:cNvPr id="21011" name="Line 540"/>
          <p:cNvSpPr>
            <a:spLocks noChangeShapeType="1"/>
          </p:cNvSpPr>
          <p:nvPr/>
        </p:nvSpPr>
        <p:spPr bwMode="auto">
          <a:xfrm flipH="1" flipV="1">
            <a:off x="7294563" y="3516313"/>
            <a:ext cx="66675" cy="14287"/>
          </a:xfrm>
          <a:prstGeom prst="line">
            <a:avLst/>
          </a:prstGeom>
          <a:noFill/>
          <a:ln w="12700">
            <a:solidFill>
              <a:srgbClr val="FFFF00"/>
            </a:solidFill>
            <a:round/>
            <a:headEnd/>
            <a:tailEnd/>
          </a:ln>
        </p:spPr>
        <p:txBody>
          <a:bodyPr wrap="none" anchor="ctr"/>
          <a:lstStyle/>
          <a:p>
            <a:endParaRPr lang="en-US"/>
          </a:p>
        </p:txBody>
      </p:sp>
      <p:sp>
        <p:nvSpPr>
          <p:cNvPr id="21012" name="Line 541"/>
          <p:cNvSpPr>
            <a:spLocks noChangeShapeType="1"/>
          </p:cNvSpPr>
          <p:nvPr/>
        </p:nvSpPr>
        <p:spPr bwMode="auto">
          <a:xfrm flipH="1">
            <a:off x="9537700" y="2473325"/>
            <a:ext cx="36513" cy="31750"/>
          </a:xfrm>
          <a:prstGeom prst="line">
            <a:avLst/>
          </a:prstGeom>
          <a:noFill/>
          <a:ln w="12700">
            <a:solidFill>
              <a:srgbClr val="007DFF"/>
            </a:solidFill>
            <a:round/>
            <a:headEnd/>
            <a:tailEnd/>
          </a:ln>
        </p:spPr>
        <p:txBody>
          <a:bodyPr wrap="none" anchor="ctr"/>
          <a:lstStyle/>
          <a:p>
            <a:endParaRPr lang="en-US"/>
          </a:p>
        </p:txBody>
      </p:sp>
      <p:sp>
        <p:nvSpPr>
          <p:cNvPr id="21013" name="Line 542"/>
          <p:cNvSpPr>
            <a:spLocks noChangeShapeType="1"/>
          </p:cNvSpPr>
          <p:nvPr/>
        </p:nvSpPr>
        <p:spPr bwMode="auto">
          <a:xfrm flipH="1" flipV="1">
            <a:off x="9515475" y="2497138"/>
            <a:ext cx="36513" cy="20637"/>
          </a:xfrm>
          <a:prstGeom prst="line">
            <a:avLst/>
          </a:prstGeom>
          <a:noFill/>
          <a:ln w="12700">
            <a:solidFill>
              <a:srgbClr val="007DFF"/>
            </a:solidFill>
            <a:round/>
            <a:headEnd/>
            <a:tailEnd/>
          </a:ln>
        </p:spPr>
        <p:txBody>
          <a:bodyPr wrap="none" anchor="ctr"/>
          <a:lstStyle/>
          <a:p>
            <a:endParaRPr lang="en-US"/>
          </a:p>
        </p:txBody>
      </p:sp>
      <p:sp>
        <p:nvSpPr>
          <p:cNvPr id="21014" name="Line 543"/>
          <p:cNvSpPr>
            <a:spLocks noChangeShapeType="1"/>
          </p:cNvSpPr>
          <p:nvPr/>
        </p:nvSpPr>
        <p:spPr bwMode="auto">
          <a:xfrm flipH="1" flipV="1">
            <a:off x="9494838" y="2476500"/>
            <a:ext cx="33337" cy="33338"/>
          </a:xfrm>
          <a:prstGeom prst="line">
            <a:avLst/>
          </a:prstGeom>
          <a:noFill/>
          <a:ln w="12700">
            <a:solidFill>
              <a:srgbClr val="007DFF"/>
            </a:solidFill>
            <a:round/>
            <a:headEnd/>
            <a:tailEnd/>
          </a:ln>
        </p:spPr>
        <p:txBody>
          <a:bodyPr wrap="none" anchor="ctr"/>
          <a:lstStyle/>
          <a:p>
            <a:endParaRPr lang="en-US"/>
          </a:p>
        </p:txBody>
      </p:sp>
      <p:sp>
        <p:nvSpPr>
          <p:cNvPr id="21015" name="Line 544"/>
          <p:cNvSpPr>
            <a:spLocks noChangeShapeType="1"/>
          </p:cNvSpPr>
          <p:nvPr/>
        </p:nvSpPr>
        <p:spPr bwMode="auto">
          <a:xfrm flipH="1" flipV="1">
            <a:off x="9471025" y="2411413"/>
            <a:ext cx="34925" cy="77787"/>
          </a:xfrm>
          <a:prstGeom prst="line">
            <a:avLst/>
          </a:prstGeom>
          <a:noFill/>
          <a:ln w="12700">
            <a:solidFill>
              <a:srgbClr val="007DFF"/>
            </a:solidFill>
            <a:round/>
            <a:headEnd/>
            <a:tailEnd/>
          </a:ln>
        </p:spPr>
        <p:txBody>
          <a:bodyPr wrap="none" anchor="ctr"/>
          <a:lstStyle/>
          <a:p>
            <a:endParaRPr lang="en-US"/>
          </a:p>
        </p:txBody>
      </p:sp>
      <p:sp>
        <p:nvSpPr>
          <p:cNvPr id="21016" name="Line 545"/>
          <p:cNvSpPr>
            <a:spLocks noChangeShapeType="1"/>
          </p:cNvSpPr>
          <p:nvPr/>
        </p:nvSpPr>
        <p:spPr bwMode="auto">
          <a:xfrm flipH="1">
            <a:off x="9451975" y="2424113"/>
            <a:ext cx="31750" cy="85725"/>
          </a:xfrm>
          <a:prstGeom prst="line">
            <a:avLst/>
          </a:prstGeom>
          <a:noFill/>
          <a:ln w="12700">
            <a:solidFill>
              <a:srgbClr val="007DFF"/>
            </a:solidFill>
            <a:round/>
            <a:headEnd/>
            <a:tailEnd/>
          </a:ln>
        </p:spPr>
        <p:txBody>
          <a:bodyPr wrap="none" anchor="ctr"/>
          <a:lstStyle/>
          <a:p>
            <a:endParaRPr lang="en-US"/>
          </a:p>
        </p:txBody>
      </p:sp>
      <p:sp>
        <p:nvSpPr>
          <p:cNvPr id="21017" name="Line 546"/>
          <p:cNvSpPr>
            <a:spLocks noChangeShapeType="1"/>
          </p:cNvSpPr>
          <p:nvPr/>
        </p:nvSpPr>
        <p:spPr bwMode="auto">
          <a:xfrm flipH="1" flipV="1">
            <a:off x="9429750" y="2436813"/>
            <a:ext cx="33338" cy="85725"/>
          </a:xfrm>
          <a:prstGeom prst="line">
            <a:avLst/>
          </a:prstGeom>
          <a:noFill/>
          <a:ln w="12700">
            <a:solidFill>
              <a:srgbClr val="007DFF"/>
            </a:solidFill>
            <a:round/>
            <a:headEnd/>
            <a:tailEnd/>
          </a:ln>
        </p:spPr>
        <p:txBody>
          <a:bodyPr wrap="none" anchor="ctr"/>
          <a:lstStyle/>
          <a:p>
            <a:endParaRPr lang="en-US"/>
          </a:p>
        </p:txBody>
      </p:sp>
      <p:sp>
        <p:nvSpPr>
          <p:cNvPr id="21018" name="Line 547"/>
          <p:cNvSpPr>
            <a:spLocks noChangeShapeType="1"/>
          </p:cNvSpPr>
          <p:nvPr/>
        </p:nvSpPr>
        <p:spPr bwMode="auto">
          <a:xfrm flipH="1">
            <a:off x="9409113" y="2449513"/>
            <a:ext cx="33337" cy="41275"/>
          </a:xfrm>
          <a:prstGeom prst="line">
            <a:avLst/>
          </a:prstGeom>
          <a:noFill/>
          <a:ln w="12700">
            <a:solidFill>
              <a:srgbClr val="007DFF"/>
            </a:solidFill>
            <a:round/>
            <a:headEnd/>
            <a:tailEnd/>
          </a:ln>
        </p:spPr>
        <p:txBody>
          <a:bodyPr wrap="none" anchor="ctr"/>
          <a:lstStyle/>
          <a:p>
            <a:endParaRPr lang="en-US"/>
          </a:p>
        </p:txBody>
      </p:sp>
      <p:sp>
        <p:nvSpPr>
          <p:cNvPr id="21019" name="Line 548"/>
          <p:cNvSpPr>
            <a:spLocks noChangeShapeType="1"/>
          </p:cNvSpPr>
          <p:nvPr/>
        </p:nvSpPr>
        <p:spPr bwMode="auto">
          <a:xfrm flipH="1" flipV="1">
            <a:off x="9386888" y="2462213"/>
            <a:ext cx="33337" cy="41275"/>
          </a:xfrm>
          <a:prstGeom prst="line">
            <a:avLst/>
          </a:prstGeom>
          <a:noFill/>
          <a:ln w="12700">
            <a:solidFill>
              <a:srgbClr val="007DFF"/>
            </a:solidFill>
            <a:round/>
            <a:headEnd/>
            <a:tailEnd/>
          </a:ln>
        </p:spPr>
        <p:txBody>
          <a:bodyPr wrap="none" anchor="ctr"/>
          <a:lstStyle/>
          <a:p>
            <a:endParaRPr lang="en-US"/>
          </a:p>
        </p:txBody>
      </p:sp>
      <p:sp>
        <p:nvSpPr>
          <p:cNvPr id="21020" name="Line 549"/>
          <p:cNvSpPr>
            <a:spLocks noChangeShapeType="1"/>
          </p:cNvSpPr>
          <p:nvPr/>
        </p:nvSpPr>
        <p:spPr bwMode="auto">
          <a:xfrm flipH="1" flipV="1">
            <a:off x="9363075" y="2459038"/>
            <a:ext cx="36513" cy="14287"/>
          </a:xfrm>
          <a:prstGeom prst="line">
            <a:avLst/>
          </a:prstGeom>
          <a:noFill/>
          <a:ln w="12700">
            <a:solidFill>
              <a:srgbClr val="007DFF"/>
            </a:solidFill>
            <a:round/>
            <a:headEnd/>
            <a:tailEnd/>
          </a:ln>
        </p:spPr>
        <p:txBody>
          <a:bodyPr wrap="none" anchor="ctr"/>
          <a:lstStyle/>
          <a:p>
            <a:endParaRPr lang="en-US"/>
          </a:p>
        </p:txBody>
      </p:sp>
      <p:sp>
        <p:nvSpPr>
          <p:cNvPr id="21021" name="Line 550"/>
          <p:cNvSpPr>
            <a:spLocks noChangeShapeType="1"/>
          </p:cNvSpPr>
          <p:nvPr/>
        </p:nvSpPr>
        <p:spPr bwMode="auto">
          <a:xfrm flipH="1">
            <a:off x="9342438" y="2471738"/>
            <a:ext cx="33337" cy="25400"/>
          </a:xfrm>
          <a:prstGeom prst="line">
            <a:avLst/>
          </a:prstGeom>
          <a:noFill/>
          <a:ln w="12700">
            <a:solidFill>
              <a:srgbClr val="007DFF"/>
            </a:solidFill>
            <a:round/>
            <a:headEnd/>
            <a:tailEnd/>
          </a:ln>
        </p:spPr>
        <p:txBody>
          <a:bodyPr wrap="none" anchor="ctr"/>
          <a:lstStyle/>
          <a:p>
            <a:endParaRPr lang="en-US"/>
          </a:p>
        </p:txBody>
      </p:sp>
      <p:sp>
        <p:nvSpPr>
          <p:cNvPr id="21022" name="Line 551"/>
          <p:cNvSpPr>
            <a:spLocks noChangeShapeType="1"/>
          </p:cNvSpPr>
          <p:nvPr/>
        </p:nvSpPr>
        <p:spPr bwMode="auto">
          <a:xfrm flipH="1" flipV="1">
            <a:off x="9320213" y="2460625"/>
            <a:ext cx="34925" cy="49213"/>
          </a:xfrm>
          <a:prstGeom prst="line">
            <a:avLst/>
          </a:prstGeom>
          <a:noFill/>
          <a:ln w="12700">
            <a:solidFill>
              <a:srgbClr val="007DFF"/>
            </a:solidFill>
            <a:round/>
            <a:headEnd/>
            <a:tailEnd/>
          </a:ln>
        </p:spPr>
        <p:txBody>
          <a:bodyPr wrap="none" anchor="ctr"/>
          <a:lstStyle/>
          <a:p>
            <a:endParaRPr lang="en-US"/>
          </a:p>
        </p:txBody>
      </p:sp>
      <p:sp>
        <p:nvSpPr>
          <p:cNvPr id="21023" name="Line 552"/>
          <p:cNvSpPr>
            <a:spLocks noChangeShapeType="1"/>
          </p:cNvSpPr>
          <p:nvPr/>
        </p:nvSpPr>
        <p:spPr bwMode="auto">
          <a:xfrm flipH="1">
            <a:off x="9299575" y="2473325"/>
            <a:ext cx="33338" cy="36513"/>
          </a:xfrm>
          <a:prstGeom prst="line">
            <a:avLst/>
          </a:prstGeom>
          <a:noFill/>
          <a:ln w="12700">
            <a:solidFill>
              <a:srgbClr val="007DFF"/>
            </a:solidFill>
            <a:round/>
            <a:headEnd/>
            <a:tailEnd/>
          </a:ln>
        </p:spPr>
        <p:txBody>
          <a:bodyPr wrap="none" anchor="ctr"/>
          <a:lstStyle/>
          <a:p>
            <a:endParaRPr lang="en-US"/>
          </a:p>
        </p:txBody>
      </p:sp>
      <p:sp>
        <p:nvSpPr>
          <p:cNvPr id="21024" name="Line 553"/>
          <p:cNvSpPr>
            <a:spLocks noChangeShapeType="1"/>
          </p:cNvSpPr>
          <p:nvPr/>
        </p:nvSpPr>
        <p:spPr bwMode="auto">
          <a:xfrm flipH="1" flipV="1">
            <a:off x="9277350" y="2490788"/>
            <a:ext cx="34925" cy="31750"/>
          </a:xfrm>
          <a:prstGeom prst="line">
            <a:avLst/>
          </a:prstGeom>
          <a:noFill/>
          <a:ln w="12700">
            <a:solidFill>
              <a:srgbClr val="007DFF"/>
            </a:solidFill>
            <a:round/>
            <a:headEnd/>
            <a:tailEnd/>
          </a:ln>
        </p:spPr>
        <p:txBody>
          <a:bodyPr wrap="none" anchor="ctr"/>
          <a:lstStyle/>
          <a:p>
            <a:endParaRPr lang="en-US"/>
          </a:p>
        </p:txBody>
      </p:sp>
      <p:sp>
        <p:nvSpPr>
          <p:cNvPr id="21025" name="Line 554"/>
          <p:cNvSpPr>
            <a:spLocks noChangeShapeType="1"/>
          </p:cNvSpPr>
          <p:nvPr/>
        </p:nvSpPr>
        <p:spPr bwMode="auto">
          <a:xfrm flipH="1">
            <a:off x="9255125" y="2497138"/>
            <a:ext cx="34925" cy="1587"/>
          </a:xfrm>
          <a:prstGeom prst="line">
            <a:avLst/>
          </a:prstGeom>
          <a:noFill/>
          <a:ln w="12700">
            <a:solidFill>
              <a:srgbClr val="007DFF"/>
            </a:solidFill>
            <a:round/>
            <a:headEnd/>
            <a:tailEnd/>
          </a:ln>
        </p:spPr>
        <p:txBody>
          <a:bodyPr wrap="none" anchor="ctr"/>
          <a:lstStyle/>
          <a:p>
            <a:endParaRPr lang="en-US"/>
          </a:p>
        </p:txBody>
      </p:sp>
      <p:sp>
        <p:nvSpPr>
          <p:cNvPr id="21026" name="Line 555"/>
          <p:cNvSpPr>
            <a:spLocks noChangeShapeType="1"/>
          </p:cNvSpPr>
          <p:nvPr/>
        </p:nvSpPr>
        <p:spPr bwMode="auto">
          <a:xfrm flipH="1">
            <a:off x="9237663" y="2505075"/>
            <a:ext cx="30162" cy="19050"/>
          </a:xfrm>
          <a:prstGeom prst="line">
            <a:avLst/>
          </a:prstGeom>
          <a:noFill/>
          <a:ln w="12700">
            <a:solidFill>
              <a:srgbClr val="007DFF"/>
            </a:solidFill>
            <a:round/>
            <a:headEnd/>
            <a:tailEnd/>
          </a:ln>
        </p:spPr>
        <p:txBody>
          <a:bodyPr wrap="none" anchor="ctr"/>
          <a:lstStyle/>
          <a:p>
            <a:endParaRPr lang="en-US"/>
          </a:p>
        </p:txBody>
      </p:sp>
      <p:sp>
        <p:nvSpPr>
          <p:cNvPr id="21027" name="Line 556"/>
          <p:cNvSpPr>
            <a:spLocks noChangeShapeType="1"/>
          </p:cNvSpPr>
          <p:nvPr/>
        </p:nvSpPr>
        <p:spPr bwMode="auto">
          <a:xfrm flipH="1" flipV="1">
            <a:off x="9213850" y="2514600"/>
            <a:ext cx="34925" cy="22225"/>
          </a:xfrm>
          <a:prstGeom prst="line">
            <a:avLst/>
          </a:prstGeom>
          <a:noFill/>
          <a:ln w="12700">
            <a:solidFill>
              <a:srgbClr val="007DFF"/>
            </a:solidFill>
            <a:round/>
            <a:headEnd/>
            <a:tailEnd/>
          </a:ln>
        </p:spPr>
        <p:txBody>
          <a:bodyPr wrap="none" anchor="ctr"/>
          <a:lstStyle/>
          <a:p>
            <a:endParaRPr lang="en-US"/>
          </a:p>
        </p:txBody>
      </p:sp>
      <p:sp>
        <p:nvSpPr>
          <p:cNvPr id="21028" name="Line 557"/>
          <p:cNvSpPr>
            <a:spLocks noChangeShapeType="1"/>
          </p:cNvSpPr>
          <p:nvPr/>
        </p:nvSpPr>
        <p:spPr bwMode="auto">
          <a:xfrm flipH="1" flipV="1">
            <a:off x="9191625" y="2506663"/>
            <a:ext cx="34925" cy="20637"/>
          </a:xfrm>
          <a:prstGeom prst="line">
            <a:avLst/>
          </a:prstGeom>
          <a:noFill/>
          <a:ln w="12700">
            <a:solidFill>
              <a:srgbClr val="007DFF"/>
            </a:solidFill>
            <a:round/>
            <a:headEnd/>
            <a:tailEnd/>
          </a:ln>
        </p:spPr>
        <p:txBody>
          <a:bodyPr wrap="none" anchor="ctr"/>
          <a:lstStyle/>
          <a:p>
            <a:endParaRPr lang="en-US"/>
          </a:p>
        </p:txBody>
      </p:sp>
      <p:sp>
        <p:nvSpPr>
          <p:cNvPr id="21029" name="Line 558"/>
          <p:cNvSpPr>
            <a:spLocks noChangeShapeType="1"/>
          </p:cNvSpPr>
          <p:nvPr/>
        </p:nvSpPr>
        <p:spPr bwMode="auto">
          <a:xfrm flipH="1">
            <a:off x="9169400" y="2519363"/>
            <a:ext cx="34925" cy="17462"/>
          </a:xfrm>
          <a:prstGeom prst="line">
            <a:avLst/>
          </a:prstGeom>
          <a:noFill/>
          <a:ln w="12700">
            <a:solidFill>
              <a:srgbClr val="007DFF"/>
            </a:solidFill>
            <a:round/>
            <a:headEnd/>
            <a:tailEnd/>
          </a:ln>
        </p:spPr>
        <p:txBody>
          <a:bodyPr wrap="none" anchor="ctr"/>
          <a:lstStyle/>
          <a:p>
            <a:endParaRPr lang="en-US"/>
          </a:p>
        </p:txBody>
      </p:sp>
      <p:sp>
        <p:nvSpPr>
          <p:cNvPr id="21030" name="Line 559"/>
          <p:cNvSpPr>
            <a:spLocks noChangeShapeType="1"/>
          </p:cNvSpPr>
          <p:nvPr/>
        </p:nvSpPr>
        <p:spPr bwMode="auto">
          <a:xfrm flipH="1">
            <a:off x="9148763" y="2549525"/>
            <a:ext cx="33337" cy="4763"/>
          </a:xfrm>
          <a:prstGeom prst="line">
            <a:avLst/>
          </a:prstGeom>
          <a:noFill/>
          <a:ln w="12700">
            <a:solidFill>
              <a:srgbClr val="007DFF"/>
            </a:solidFill>
            <a:round/>
            <a:headEnd/>
            <a:tailEnd/>
          </a:ln>
        </p:spPr>
        <p:txBody>
          <a:bodyPr wrap="none" anchor="ctr"/>
          <a:lstStyle/>
          <a:p>
            <a:endParaRPr lang="en-US"/>
          </a:p>
        </p:txBody>
      </p:sp>
      <p:sp>
        <p:nvSpPr>
          <p:cNvPr id="21031" name="Line 560"/>
          <p:cNvSpPr>
            <a:spLocks noChangeShapeType="1"/>
          </p:cNvSpPr>
          <p:nvPr/>
        </p:nvSpPr>
        <p:spPr bwMode="auto">
          <a:xfrm flipH="1" flipV="1">
            <a:off x="9126538" y="2514600"/>
            <a:ext cx="34925" cy="52388"/>
          </a:xfrm>
          <a:prstGeom prst="line">
            <a:avLst/>
          </a:prstGeom>
          <a:noFill/>
          <a:ln w="12700">
            <a:solidFill>
              <a:srgbClr val="007DFF"/>
            </a:solidFill>
            <a:round/>
            <a:headEnd/>
            <a:tailEnd/>
          </a:ln>
        </p:spPr>
        <p:txBody>
          <a:bodyPr wrap="none" anchor="ctr"/>
          <a:lstStyle/>
          <a:p>
            <a:endParaRPr lang="en-US"/>
          </a:p>
        </p:txBody>
      </p:sp>
      <p:sp>
        <p:nvSpPr>
          <p:cNvPr id="21032" name="Line 561"/>
          <p:cNvSpPr>
            <a:spLocks noChangeShapeType="1"/>
          </p:cNvSpPr>
          <p:nvPr/>
        </p:nvSpPr>
        <p:spPr bwMode="auto">
          <a:xfrm flipH="1">
            <a:off x="9104313" y="2527300"/>
            <a:ext cx="34925" cy="6350"/>
          </a:xfrm>
          <a:prstGeom prst="line">
            <a:avLst/>
          </a:prstGeom>
          <a:noFill/>
          <a:ln w="12700">
            <a:solidFill>
              <a:srgbClr val="007DFF"/>
            </a:solidFill>
            <a:round/>
            <a:headEnd/>
            <a:tailEnd/>
          </a:ln>
        </p:spPr>
        <p:txBody>
          <a:bodyPr wrap="none" anchor="ctr"/>
          <a:lstStyle/>
          <a:p>
            <a:endParaRPr lang="en-US"/>
          </a:p>
        </p:txBody>
      </p:sp>
      <p:sp>
        <p:nvSpPr>
          <p:cNvPr id="21033" name="Line 562"/>
          <p:cNvSpPr>
            <a:spLocks noChangeShapeType="1"/>
          </p:cNvSpPr>
          <p:nvPr/>
        </p:nvSpPr>
        <p:spPr bwMode="auto">
          <a:xfrm flipH="1">
            <a:off x="9080500" y="2540000"/>
            <a:ext cx="36513" cy="0"/>
          </a:xfrm>
          <a:prstGeom prst="line">
            <a:avLst/>
          </a:prstGeom>
          <a:noFill/>
          <a:ln w="12700">
            <a:solidFill>
              <a:srgbClr val="007DFF"/>
            </a:solidFill>
            <a:round/>
            <a:headEnd/>
            <a:tailEnd/>
          </a:ln>
        </p:spPr>
        <p:txBody>
          <a:bodyPr wrap="none" anchor="ctr"/>
          <a:lstStyle/>
          <a:p>
            <a:endParaRPr lang="en-US"/>
          </a:p>
        </p:txBody>
      </p:sp>
      <p:sp>
        <p:nvSpPr>
          <p:cNvPr id="21034" name="Line 563"/>
          <p:cNvSpPr>
            <a:spLocks noChangeShapeType="1"/>
          </p:cNvSpPr>
          <p:nvPr/>
        </p:nvSpPr>
        <p:spPr bwMode="auto">
          <a:xfrm flipH="1" flipV="1">
            <a:off x="9061450" y="2520950"/>
            <a:ext cx="33338" cy="25400"/>
          </a:xfrm>
          <a:prstGeom prst="line">
            <a:avLst/>
          </a:prstGeom>
          <a:noFill/>
          <a:ln w="12700">
            <a:solidFill>
              <a:srgbClr val="007DFF"/>
            </a:solidFill>
            <a:round/>
            <a:headEnd/>
            <a:tailEnd/>
          </a:ln>
        </p:spPr>
        <p:txBody>
          <a:bodyPr wrap="none" anchor="ctr"/>
          <a:lstStyle/>
          <a:p>
            <a:endParaRPr lang="en-US"/>
          </a:p>
        </p:txBody>
      </p:sp>
      <p:sp>
        <p:nvSpPr>
          <p:cNvPr id="21035" name="Line 564"/>
          <p:cNvSpPr>
            <a:spLocks noChangeShapeType="1"/>
          </p:cNvSpPr>
          <p:nvPr/>
        </p:nvSpPr>
        <p:spPr bwMode="auto">
          <a:xfrm flipH="1" flipV="1">
            <a:off x="9039225" y="2505075"/>
            <a:ext cx="34925" cy="28575"/>
          </a:xfrm>
          <a:prstGeom prst="line">
            <a:avLst/>
          </a:prstGeom>
          <a:noFill/>
          <a:ln w="12700">
            <a:solidFill>
              <a:srgbClr val="007DFF"/>
            </a:solidFill>
            <a:round/>
            <a:headEnd/>
            <a:tailEnd/>
          </a:ln>
        </p:spPr>
        <p:txBody>
          <a:bodyPr wrap="none" anchor="ctr"/>
          <a:lstStyle/>
          <a:p>
            <a:endParaRPr lang="en-US"/>
          </a:p>
        </p:txBody>
      </p:sp>
      <p:sp>
        <p:nvSpPr>
          <p:cNvPr id="21036" name="Line 565"/>
          <p:cNvSpPr>
            <a:spLocks noChangeShapeType="1"/>
          </p:cNvSpPr>
          <p:nvPr/>
        </p:nvSpPr>
        <p:spPr bwMode="auto">
          <a:xfrm flipH="1">
            <a:off x="9017000" y="2517775"/>
            <a:ext cx="34925" cy="28575"/>
          </a:xfrm>
          <a:prstGeom prst="line">
            <a:avLst/>
          </a:prstGeom>
          <a:noFill/>
          <a:ln w="12700">
            <a:solidFill>
              <a:srgbClr val="007DFF"/>
            </a:solidFill>
            <a:round/>
            <a:headEnd/>
            <a:tailEnd/>
          </a:ln>
        </p:spPr>
        <p:txBody>
          <a:bodyPr wrap="none" anchor="ctr"/>
          <a:lstStyle/>
          <a:p>
            <a:endParaRPr lang="en-US"/>
          </a:p>
        </p:txBody>
      </p:sp>
      <p:sp>
        <p:nvSpPr>
          <p:cNvPr id="21037" name="Line 566"/>
          <p:cNvSpPr>
            <a:spLocks noChangeShapeType="1"/>
          </p:cNvSpPr>
          <p:nvPr/>
        </p:nvSpPr>
        <p:spPr bwMode="auto">
          <a:xfrm flipH="1">
            <a:off x="8994775" y="2559050"/>
            <a:ext cx="34925" cy="33338"/>
          </a:xfrm>
          <a:prstGeom prst="line">
            <a:avLst/>
          </a:prstGeom>
          <a:noFill/>
          <a:ln w="12700">
            <a:solidFill>
              <a:srgbClr val="007DFF"/>
            </a:solidFill>
            <a:round/>
            <a:headEnd/>
            <a:tailEnd/>
          </a:ln>
        </p:spPr>
        <p:txBody>
          <a:bodyPr wrap="none" anchor="ctr"/>
          <a:lstStyle/>
          <a:p>
            <a:endParaRPr lang="en-US"/>
          </a:p>
        </p:txBody>
      </p:sp>
      <p:sp>
        <p:nvSpPr>
          <p:cNvPr id="21038" name="Line 567"/>
          <p:cNvSpPr>
            <a:spLocks noChangeShapeType="1"/>
          </p:cNvSpPr>
          <p:nvPr/>
        </p:nvSpPr>
        <p:spPr bwMode="auto">
          <a:xfrm flipH="1" flipV="1">
            <a:off x="8974138" y="2571750"/>
            <a:ext cx="34925" cy="33338"/>
          </a:xfrm>
          <a:prstGeom prst="line">
            <a:avLst/>
          </a:prstGeom>
          <a:noFill/>
          <a:ln w="12700">
            <a:solidFill>
              <a:srgbClr val="007DFF"/>
            </a:solidFill>
            <a:round/>
            <a:headEnd/>
            <a:tailEnd/>
          </a:ln>
        </p:spPr>
        <p:txBody>
          <a:bodyPr wrap="none" anchor="ctr"/>
          <a:lstStyle/>
          <a:p>
            <a:endParaRPr lang="en-US"/>
          </a:p>
        </p:txBody>
      </p:sp>
      <p:sp>
        <p:nvSpPr>
          <p:cNvPr id="21039" name="Line 568"/>
          <p:cNvSpPr>
            <a:spLocks noChangeShapeType="1"/>
          </p:cNvSpPr>
          <p:nvPr/>
        </p:nvSpPr>
        <p:spPr bwMode="auto">
          <a:xfrm flipH="1" flipV="1">
            <a:off x="8951913" y="2547938"/>
            <a:ext cx="34925" cy="36512"/>
          </a:xfrm>
          <a:prstGeom prst="line">
            <a:avLst/>
          </a:prstGeom>
          <a:noFill/>
          <a:ln w="12700">
            <a:solidFill>
              <a:srgbClr val="007DFF"/>
            </a:solidFill>
            <a:round/>
            <a:headEnd/>
            <a:tailEnd/>
          </a:ln>
        </p:spPr>
        <p:txBody>
          <a:bodyPr wrap="none" anchor="ctr"/>
          <a:lstStyle/>
          <a:p>
            <a:endParaRPr lang="en-US"/>
          </a:p>
        </p:txBody>
      </p:sp>
      <p:sp>
        <p:nvSpPr>
          <p:cNvPr id="21040" name="Line 569"/>
          <p:cNvSpPr>
            <a:spLocks noChangeShapeType="1"/>
          </p:cNvSpPr>
          <p:nvPr/>
        </p:nvSpPr>
        <p:spPr bwMode="auto">
          <a:xfrm flipH="1" flipV="1">
            <a:off x="8929688" y="2546350"/>
            <a:ext cx="36512" cy="14288"/>
          </a:xfrm>
          <a:prstGeom prst="line">
            <a:avLst/>
          </a:prstGeom>
          <a:noFill/>
          <a:ln w="12700">
            <a:solidFill>
              <a:srgbClr val="007DFF"/>
            </a:solidFill>
            <a:round/>
            <a:headEnd/>
            <a:tailEnd/>
          </a:ln>
        </p:spPr>
        <p:txBody>
          <a:bodyPr wrap="none" anchor="ctr"/>
          <a:lstStyle/>
          <a:p>
            <a:endParaRPr lang="en-US"/>
          </a:p>
        </p:txBody>
      </p:sp>
      <p:sp>
        <p:nvSpPr>
          <p:cNvPr id="21041" name="Line 570"/>
          <p:cNvSpPr>
            <a:spLocks noChangeShapeType="1"/>
          </p:cNvSpPr>
          <p:nvPr/>
        </p:nvSpPr>
        <p:spPr bwMode="auto">
          <a:xfrm flipH="1" flipV="1">
            <a:off x="8909050" y="2528888"/>
            <a:ext cx="33338" cy="30162"/>
          </a:xfrm>
          <a:prstGeom prst="line">
            <a:avLst/>
          </a:prstGeom>
          <a:noFill/>
          <a:ln w="12700">
            <a:solidFill>
              <a:srgbClr val="007DFF"/>
            </a:solidFill>
            <a:round/>
            <a:headEnd/>
            <a:tailEnd/>
          </a:ln>
        </p:spPr>
        <p:txBody>
          <a:bodyPr wrap="none" anchor="ctr"/>
          <a:lstStyle/>
          <a:p>
            <a:endParaRPr lang="en-US"/>
          </a:p>
        </p:txBody>
      </p:sp>
      <p:sp>
        <p:nvSpPr>
          <p:cNvPr id="21042" name="Line 571"/>
          <p:cNvSpPr>
            <a:spLocks noChangeShapeType="1"/>
          </p:cNvSpPr>
          <p:nvPr/>
        </p:nvSpPr>
        <p:spPr bwMode="auto">
          <a:xfrm flipH="1" flipV="1">
            <a:off x="8886825" y="2525713"/>
            <a:ext cx="33338" cy="15875"/>
          </a:xfrm>
          <a:prstGeom prst="line">
            <a:avLst/>
          </a:prstGeom>
          <a:noFill/>
          <a:ln w="12700">
            <a:solidFill>
              <a:srgbClr val="007DFF"/>
            </a:solidFill>
            <a:round/>
            <a:headEnd/>
            <a:tailEnd/>
          </a:ln>
        </p:spPr>
        <p:txBody>
          <a:bodyPr wrap="none" anchor="ctr"/>
          <a:lstStyle/>
          <a:p>
            <a:endParaRPr lang="en-US"/>
          </a:p>
        </p:txBody>
      </p:sp>
      <p:sp>
        <p:nvSpPr>
          <p:cNvPr id="21043" name="Line 572"/>
          <p:cNvSpPr>
            <a:spLocks noChangeShapeType="1"/>
          </p:cNvSpPr>
          <p:nvPr/>
        </p:nvSpPr>
        <p:spPr bwMode="auto">
          <a:xfrm flipH="1" flipV="1">
            <a:off x="8866188" y="2490788"/>
            <a:ext cx="33337" cy="47625"/>
          </a:xfrm>
          <a:prstGeom prst="line">
            <a:avLst/>
          </a:prstGeom>
          <a:noFill/>
          <a:ln w="12700">
            <a:solidFill>
              <a:srgbClr val="007DFF"/>
            </a:solidFill>
            <a:round/>
            <a:headEnd/>
            <a:tailEnd/>
          </a:ln>
        </p:spPr>
        <p:txBody>
          <a:bodyPr wrap="none" anchor="ctr"/>
          <a:lstStyle/>
          <a:p>
            <a:endParaRPr lang="en-US"/>
          </a:p>
        </p:txBody>
      </p:sp>
      <p:sp>
        <p:nvSpPr>
          <p:cNvPr id="21044" name="Line 573"/>
          <p:cNvSpPr>
            <a:spLocks noChangeShapeType="1"/>
          </p:cNvSpPr>
          <p:nvPr/>
        </p:nvSpPr>
        <p:spPr bwMode="auto">
          <a:xfrm flipH="1" flipV="1">
            <a:off x="8843963" y="2473325"/>
            <a:ext cx="36512" cy="30163"/>
          </a:xfrm>
          <a:prstGeom prst="line">
            <a:avLst/>
          </a:prstGeom>
          <a:noFill/>
          <a:ln w="12700">
            <a:solidFill>
              <a:srgbClr val="007DFF"/>
            </a:solidFill>
            <a:round/>
            <a:headEnd/>
            <a:tailEnd/>
          </a:ln>
        </p:spPr>
        <p:txBody>
          <a:bodyPr wrap="none" anchor="ctr"/>
          <a:lstStyle/>
          <a:p>
            <a:endParaRPr lang="en-US"/>
          </a:p>
        </p:txBody>
      </p:sp>
      <p:sp>
        <p:nvSpPr>
          <p:cNvPr id="21045" name="Line 574"/>
          <p:cNvSpPr>
            <a:spLocks noChangeShapeType="1"/>
          </p:cNvSpPr>
          <p:nvPr/>
        </p:nvSpPr>
        <p:spPr bwMode="auto">
          <a:xfrm flipH="1" flipV="1">
            <a:off x="8823325" y="2466975"/>
            <a:ext cx="33338" cy="20638"/>
          </a:xfrm>
          <a:prstGeom prst="line">
            <a:avLst/>
          </a:prstGeom>
          <a:noFill/>
          <a:ln w="12700">
            <a:solidFill>
              <a:srgbClr val="007DFF"/>
            </a:solidFill>
            <a:round/>
            <a:headEnd/>
            <a:tailEnd/>
          </a:ln>
        </p:spPr>
        <p:txBody>
          <a:bodyPr wrap="none" anchor="ctr"/>
          <a:lstStyle/>
          <a:p>
            <a:endParaRPr lang="en-US"/>
          </a:p>
        </p:txBody>
      </p:sp>
      <p:sp>
        <p:nvSpPr>
          <p:cNvPr id="21046" name="Line 575"/>
          <p:cNvSpPr>
            <a:spLocks noChangeShapeType="1"/>
          </p:cNvSpPr>
          <p:nvPr/>
        </p:nvSpPr>
        <p:spPr bwMode="auto">
          <a:xfrm flipH="1">
            <a:off x="8801100" y="2479675"/>
            <a:ext cx="36513" cy="28575"/>
          </a:xfrm>
          <a:prstGeom prst="line">
            <a:avLst/>
          </a:prstGeom>
          <a:noFill/>
          <a:ln w="12700">
            <a:solidFill>
              <a:srgbClr val="007DFF"/>
            </a:solidFill>
            <a:round/>
            <a:headEnd/>
            <a:tailEnd/>
          </a:ln>
        </p:spPr>
        <p:txBody>
          <a:bodyPr wrap="none" anchor="ctr"/>
          <a:lstStyle/>
          <a:p>
            <a:endParaRPr lang="en-US"/>
          </a:p>
        </p:txBody>
      </p:sp>
      <p:sp>
        <p:nvSpPr>
          <p:cNvPr id="21047" name="Line 576"/>
          <p:cNvSpPr>
            <a:spLocks noChangeShapeType="1"/>
          </p:cNvSpPr>
          <p:nvPr/>
        </p:nvSpPr>
        <p:spPr bwMode="auto">
          <a:xfrm flipH="1" flipV="1">
            <a:off x="8780463" y="2466975"/>
            <a:ext cx="33337" cy="53975"/>
          </a:xfrm>
          <a:prstGeom prst="line">
            <a:avLst/>
          </a:prstGeom>
          <a:noFill/>
          <a:ln w="12700">
            <a:solidFill>
              <a:srgbClr val="007DFF"/>
            </a:solidFill>
            <a:round/>
            <a:headEnd/>
            <a:tailEnd/>
          </a:ln>
        </p:spPr>
        <p:txBody>
          <a:bodyPr wrap="none" anchor="ctr"/>
          <a:lstStyle/>
          <a:p>
            <a:endParaRPr lang="en-US"/>
          </a:p>
        </p:txBody>
      </p:sp>
      <p:sp>
        <p:nvSpPr>
          <p:cNvPr id="21048" name="Line 577"/>
          <p:cNvSpPr>
            <a:spLocks noChangeShapeType="1"/>
          </p:cNvSpPr>
          <p:nvPr/>
        </p:nvSpPr>
        <p:spPr bwMode="auto">
          <a:xfrm flipH="1" flipV="1">
            <a:off x="8759825" y="2462213"/>
            <a:ext cx="31750" cy="17462"/>
          </a:xfrm>
          <a:prstGeom prst="line">
            <a:avLst/>
          </a:prstGeom>
          <a:noFill/>
          <a:ln w="12700">
            <a:solidFill>
              <a:srgbClr val="007DFF"/>
            </a:solidFill>
            <a:round/>
            <a:headEnd/>
            <a:tailEnd/>
          </a:ln>
        </p:spPr>
        <p:txBody>
          <a:bodyPr wrap="none" anchor="ctr"/>
          <a:lstStyle/>
          <a:p>
            <a:endParaRPr lang="en-US"/>
          </a:p>
        </p:txBody>
      </p:sp>
      <p:sp>
        <p:nvSpPr>
          <p:cNvPr id="21049" name="Line 578"/>
          <p:cNvSpPr>
            <a:spLocks noChangeShapeType="1"/>
          </p:cNvSpPr>
          <p:nvPr/>
        </p:nvSpPr>
        <p:spPr bwMode="auto">
          <a:xfrm flipH="1">
            <a:off x="8737600" y="2468563"/>
            <a:ext cx="34925" cy="7937"/>
          </a:xfrm>
          <a:prstGeom prst="line">
            <a:avLst/>
          </a:prstGeom>
          <a:noFill/>
          <a:ln w="12700">
            <a:solidFill>
              <a:srgbClr val="007DFF"/>
            </a:solidFill>
            <a:round/>
            <a:headEnd/>
            <a:tailEnd/>
          </a:ln>
        </p:spPr>
        <p:txBody>
          <a:bodyPr wrap="none" anchor="ctr"/>
          <a:lstStyle/>
          <a:p>
            <a:endParaRPr lang="en-US"/>
          </a:p>
        </p:txBody>
      </p:sp>
      <p:sp>
        <p:nvSpPr>
          <p:cNvPr id="21050" name="Line 579"/>
          <p:cNvSpPr>
            <a:spLocks noChangeShapeType="1"/>
          </p:cNvSpPr>
          <p:nvPr/>
        </p:nvSpPr>
        <p:spPr bwMode="auto">
          <a:xfrm flipH="1" flipV="1">
            <a:off x="8713788" y="2460625"/>
            <a:ext cx="38100" cy="22225"/>
          </a:xfrm>
          <a:prstGeom prst="line">
            <a:avLst/>
          </a:prstGeom>
          <a:noFill/>
          <a:ln w="12700">
            <a:solidFill>
              <a:srgbClr val="007DFF"/>
            </a:solidFill>
            <a:round/>
            <a:headEnd/>
            <a:tailEnd/>
          </a:ln>
        </p:spPr>
        <p:txBody>
          <a:bodyPr wrap="none" anchor="ctr"/>
          <a:lstStyle/>
          <a:p>
            <a:endParaRPr lang="en-US"/>
          </a:p>
        </p:txBody>
      </p:sp>
      <p:sp>
        <p:nvSpPr>
          <p:cNvPr id="21051" name="Line 580"/>
          <p:cNvSpPr>
            <a:spLocks noChangeShapeType="1"/>
          </p:cNvSpPr>
          <p:nvPr/>
        </p:nvSpPr>
        <p:spPr bwMode="auto">
          <a:xfrm flipH="1">
            <a:off x="8691563" y="2466975"/>
            <a:ext cx="34925" cy="0"/>
          </a:xfrm>
          <a:prstGeom prst="line">
            <a:avLst/>
          </a:prstGeom>
          <a:noFill/>
          <a:ln w="12700">
            <a:solidFill>
              <a:srgbClr val="007DFF"/>
            </a:solidFill>
            <a:round/>
            <a:headEnd/>
            <a:tailEnd/>
          </a:ln>
        </p:spPr>
        <p:txBody>
          <a:bodyPr wrap="none" anchor="ctr"/>
          <a:lstStyle/>
          <a:p>
            <a:endParaRPr lang="en-US"/>
          </a:p>
        </p:txBody>
      </p:sp>
      <p:sp>
        <p:nvSpPr>
          <p:cNvPr id="21052" name="Line 581"/>
          <p:cNvSpPr>
            <a:spLocks noChangeShapeType="1"/>
          </p:cNvSpPr>
          <p:nvPr/>
        </p:nvSpPr>
        <p:spPr bwMode="auto">
          <a:xfrm flipH="1" flipV="1">
            <a:off x="8672513" y="2322513"/>
            <a:ext cx="31750" cy="150812"/>
          </a:xfrm>
          <a:prstGeom prst="line">
            <a:avLst/>
          </a:prstGeom>
          <a:noFill/>
          <a:ln w="12700">
            <a:solidFill>
              <a:srgbClr val="007DFF"/>
            </a:solidFill>
            <a:round/>
            <a:headEnd/>
            <a:tailEnd/>
          </a:ln>
        </p:spPr>
        <p:txBody>
          <a:bodyPr wrap="none" anchor="ctr"/>
          <a:lstStyle/>
          <a:p>
            <a:endParaRPr lang="en-US"/>
          </a:p>
        </p:txBody>
      </p:sp>
      <p:sp>
        <p:nvSpPr>
          <p:cNvPr id="21053" name="Line 582"/>
          <p:cNvSpPr>
            <a:spLocks noChangeShapeType="1"/>
          </p:cNvSpPr>
          <p:nvPr/>
        </p:nvSpPr>
        <p:spPr bwMode="auto">
          <a:xfrm flipH="1">
            <a:off x="8651875" y="2335213"/>
            <a:ext cx="33338" cy="7937"/>
          </a:xfrm>
          <a:prstGeom prst="line">
            <a:avLst/>
          </a:prstGeom>
          <a:noFill/>
          <a:ln w="12700">
            <a:solidFill>
              <a:srgbClr val="007DFF"/>
            </a:solidFill>
            <a:round/>
            <a:headEnd/>
            <a:tailEnd/>
          </a:ln>
        </p:spPr>
        <p:txBody>
          <a:bodyPr wrap="none" anchor="ctr"/>
          <a:lstStyle/>
          <a:p>
            <a:endParaRPr lang="en-US"/>
          </a:p>
        </p:txBody>
      </p:sp>
      <p:sp>
        <p:nvSpPr>
          <p:cNvPr id="21054" name="Line 583"/>
          <p:cNvSpPr>
            <a:spLocks noChangeShapeType="1"/>
          </p:cNvSpPr>
          <p:nvPr/>
        </p:nvSpPr>
        <p:spPr bwMode="auto">
          <a:xfrm flipH="1" flipV="1">
            <a:off x="8628063" y="2341563"/>
            <a:ext cx="34925" cy="12700"/>
          </a:xfrm>
          <a:prstGeom prst="line">
            <a:avLst/>
          </a:prstGeom>
          <a:noFill/>
          <a:ln w="12700">
            <a:solidFill>
              <a:srgbClr val="007DFF"/>
            </a:solidFill>
            <a:round/>
            <a:headEnd/>
            <a:tailEnd/>
          </a:ln>
        </p:spPr>
        <p:txBody>
          <a:bodyPr wrap="none" anchor="ctr"/>
          <a:lstStyle/>
          <a:p>
            <a:endParaRPr lang="en-US"/>
          </a:p>
        </p:txBody>
      </p:sp>
      <p:sp>
        <p:nvSpPr>
          <p:cNvPr id="21055" name="Line 584"/>
          <p:cNvSpPr>
            <a:spLocks noChangeShapeType="1"/>
          </p:cNvSpPr>
          <p:nvPr/>
        </p:nvSpPr>
        <p:spPr bwMode="auto">
          <a:xfrm flipH="1">
            <a:off x="8604250" y="2354263"/>
            <a:ext cx="36513" cy="9525"/>
          </a:xfrm>
          <a:prstGeom prst="line">
            <a:avLst/>
          </a:prstGeom>
          <a:noFill/>
          <a:ln w="12700">
            <a:solidFill>
              <a:srgbClr val="007DFF"/>
            </a:solidFill>
            <a:round/>
            <a:headEnd/>
            <a:tailEnd/>
          </a:ln>
        </p:spPr>
        <p:txBody>
          <a:bodyPr wrap="none" anchor="ctr"/>
          <a:lstStyle/>
          <a:p>
            <a:endParaRPr lang="en-US"/>
          </a:p>
        </p:txBody>
      </p:sp>
      <p:sp>
        <p:nvSpPr>
          <p:cNvPr id="21056" name="Line 585"/>
          <p:cNvSpPr>
            <a:spLocks noChangeShapeType="1"/>
          </p:cNvSpPr>
          <p:nvPr/>
        </p:nvSpPr>
        <p:spPr bwMode="auto">
          <a:xfrm flipH="1">
            <a:off x="8582025" y="2376488"/>
            <a:ext cx="34925" cy="4762"/>
          </a:xfrm>
          <a:prstGeom prst="line">
            <a:avLst/>
          </a:prstGeom>
          <a:noFill/>
          <a:ln w="12700">
            <a:solidFill>
              <a:srgbClr val="007DFF"/>
            </a:solidFill>
            <a:round/>
            <a:headEnd/>
            <a:tailEnd/>
          </a:ln>
        </p:spPr>
        <p:txBody>
          <a:bodyPr wrap="none" anchor="ctr"/>
          <a:lstStyle/>
          <a:p>
            <a:endParaRPr lang="en-US"/>
          </a:p>
        </p:txBody>
      </p:sp>
      <p:sp>
        <p:nvSpPr>
          <p:cNvPr id="21057" name="Line 586"/>
          <p:cNvSpPr>
            <a:spLocks noChangeShapeType="1"/>
          </p:cNvSpPr>
          <p:nvPr/>
        </p:nvSpPr>
        <p:spPr bwMode="auto">
          <a:xfrm flipH="1" flipV="1">
            <a:off x="8561388" y="2362200"/>
            <a:ext cx="33337" cy="31750"/>
          </a:xfrm>
          <a:prstGeom prst="line">
            <a:avLst/>
          </a:prstGeom>
          <a:noFill/>
          <a:ln w="12700">
            <a:solidFill>
              <a:srgbClr val="007DFF"/>
            </a:solidFill>
            <a:round/>
            <a:headEnd/>
            <a:tailEnd/>
          </a:ln>
        </p:spPr>
        <p:txBody>
          <a:bodyPr wrap="none" anchor="ctr"/>
          <a:lstStyle/>
          <a:p>
            <a:endParaRPr lang="en-US"/>
          </a:p>
        </p:txBody>
      </p:sp>
      <p:sp>
        <p:nvSpPr>
          <p:cNvPr id="21058" name="Line 587"/>
          <p:cNvSpPr>
            <a:spLocks noChangeShapeType="1"/>
          </p:cNvSpPr>
          <p:nvPr/>
        </p:nvSpPr>
        <p:spPr bwMode="auto">
          <a:xfrm flipH="1">
            <a:off x="8539163" y="2374900"/>
            <a:ext cx="34925" cy="4763"/>
          </a:xfrm>
          <a:prstGeom prst="line">
            <a:avLst/>
          </a:prstGeom>
          <a:noFill/>
          <a:ln w="12700">
            <a:solidFill>
              <a:srgbClr val="007DFF"/>
            </a:solidFill>
            <a:round/>
            <a:headEnd/>
            <a:tailEnd/>
          </a:ln>
        </p:spPr>
        <p:txBody>
          <a:bodyPr wrap="none" anchor="ctr"/>
          <a:lstStyle/>
          <a:p>
            <a:endParaRPr lang="en-US"/>
          </a:p>
        </p:txBody>
      </p:sp>
      <p:sp>
        <p:nvSpPr>
          <p:cNvPr id="21059" name="Line 588"/>
          <p:cNvSpPr>
            <a:spLocks noChangeShapeType="1"/>
          </p:cNvSpPr>
          <p:nvPr/>
        </p:nvSpPr>
        <p:spPr bwMode="auto">
          <a:xfrm flipH="1" flipV="1">
            <a:off x="8516938" y="2370138"/>
            <a:ext cx="34925" cy="22225"/>
          </a:xfrm>
          <a:prstGeom prst="line">
            <a:avLst/>
          </a:prstGeom>
          <a:noFill/>
          <a:ln w="12700">
            <a:solidFill>
              <a:srgbClr val="007DFF"/>
            </a:solidFill>
            <a:round/>
            <a:headEnd/>
            <a:tailEnd/>
          </a:ln>
        </p:spPr>
        <p:txBody>
          <a:bodyPr wrap="none" anchor="ctr"/>
          <a:lstStyle/>
          <a:p>
            <a:endParaRPr lang="en-US"/>
          </a:p>
        </p:txBody>
      </p:sp>
      <p:sp>
        <p:nvSpPr>
          <p:cNvPr id="21060" name="Line 589"/>
          <p:cNvSpPr>
            <a:spLocks noChangeShapeType="1"/>
          </p:cNvSpPr>
          <p:nvPr/>
        </p:nvSpPr>
        <p:spPr bwMode="auto">
          <a:xfrm flipH="1" flipV="1">
            <a:off x="8494713" y="2327275"/>
            <a:ext cx="34925" cy="55563"/>
          </a:xfrm>
          <a:prstGeom prst="line">
            <a:avLst/>
          </a:prstGeom>
          <a:noFill/>
          <a:ln w="12700">
            <a:solidFill>
              <a:srgbClr val="007DFF"/>
            </a:solidFill>
            <a:round/>
            <a:headEnd/>
            <a:tailEnd/>
          </a:ln>
        </p:spPr>
        <p:txBody>
          <a:bodyPr wrap="none" anchor="ctr"/>
          <a:lstStyle/>
          <a:p>
            <a:endParaRPr lang="en-US"/>
          </a:p>
        </p:txBody>
      </p:sp>
      <p:sp>
        <p:nvSpPr>
          <p:cNvPr id="21061" name="Line 590"/>
          <p:cNvSpPr>
            <a:spLocks noChangeShapeType="1"/>
          </p:cNvSpPr>
          <p:nvPr/>
        </p:nvSpPr>
        <p:spPr bwMode="auto">
          <a:xfrm flipH="1" flipV="1">
            <a:off x="8475663" y="2300288"/>
            <a:ext cx="33337" cy="39687"/>
          </a:xfrm>
          <a:prstGeom prst="line">
            <a:avLst/>
          </a:prstGeom>
          <a:noFill/>
          <a:ln w="12700">
            <a:solidFill>
              <a:srgbClr val="007DFF"/>
            </a:solidFill>
            <a:round/>
            <a:headEnd/>
            <a:tailEnd/>
          </a:ln>
        </p:spPr>
        <p:txBody>
          <a:bodyPr wrap="none" anchor="ctr"/>
          <a:lstStyle/>
          <a:p>
            <a:endParaRPr lang="en-US"/>
          </a:p>
        </p:txBody>
      </p:sp>
      <p:sp>
        <p:nvSpPr>
          <p:cNvPr id="21062" name="Line 591"/>
          <p:cNvSpPr>
            <a:spLocks noChangeShapeType="1"/>
          </p:cNvSpPr>
          <p:nvPr/>
        </p:nvSpPr>
        <p:spPr bwMode="auto">
          <a:xfrm flipH="1">
            <a:off x="8453438" y="2312988"/>
            <a:ext cx="34925" cy="22225"/>
          </a:xfrm>
          <a:prstGeom prst="line">
            <a:avLst/>
          </a:prstGeom>
          <a:noFill/>
          <a:ln w="12700">
            <a:solidFill>
              <a:srgbClr val="007DFF"/>
            </a:solidFill>
            <a:round/>
            <a:headEnd/>
            <a:tailEnd/>
          </a:ln>
        </p:spPr>
        <p:txBody>
          <a:bodyPr wrap="none" anchor="ctr"/>
          <a:lstStyle/>
          <a:p>
            <a:endParaRPr lang="en-US"/>
          </a:p>
        </p:txBody>
      </p:sp>
      <p:sp>
        <p:nvSpPr>
          <p:cNvPr id="21063" name="Line 592"/>
          <p:cNvSpPr>
            <a:spLocks noChangeShapeType="1"/>
          </p:cNvSpPr>
          <p:nvPr/>
        </p:nvSpPr>
        <p:spPr bwMode="auto">
          <a:xfrm flipH="1" flipV="1">
            <a:off x="8431213" y="2327275"/>
            <a:ext cx="34925" cy="20638"/>
          </a:xfrm>
          <a:prstGeom prst="line">
            <a:avLst/>
          </a:prstGeom>
          <a:noFill/>
          <a:ln w="12700">
            <a:solidFill>
              <a:srgbClr val="007DFF"/>
            </a:solidFill>
            <a:round/>
            <a:headEnd/>
            <a:tailEnd/>
          </a:ln>
        </p:spPr>
        <p:txBody>
          <a:bodyPr wrap="none" anchor="ctr"/>
          <a:lstStyle/>
          <a:p>
            <a:endParaRPr lang="en-US"/>
          </a:p>
        </p:txBody>
      </p:sp>
      <p:sp>
        <p:nvSpPr>
          <p:cNvPr id="21064" name="Line 593"/>
          <p:cNvSpPr>
            <a:spLocks noChangeShapeType="1"/>
          </p:cNvSpPr>
          <p:nvPr/>
        </p:nvSpPr>
        <p:spPr bwMode="auto">
          <a:xfrm flipH="1">
            <a:off x="8410575" y="2333625"/>
            <a:ext cx="33338" cy="7938"/>
          </a:xfrm>
          <a:prstGeom prst="line">
            <a:avLst/>
          </a:prstGeom>
          <a:noFill/>
          <a:ln w="12700">
            <a:solidFill>
              <a:srgbClr val="007DFF"/>
            </a:solidFill>
            <a:round/>
            <a:headEnd/>
            <a:tailEnd/>
          </a:ln>
        </p:spPr>
        <p:txBody>
          <a:bodyPr wrap="none" anchor="ctr"/>
          <a:lstStyle/>
          <a:p>
            <a:endParaRPr lang="en-US"/>
          </a:p>
        </p:txBody>
      </p:sp>
      <p:sp>
        <p:nvSpPr>
          <p:cNvPr id="21065" name="Line 594"/>
          <p:cNvSpPr>
            <a:spLocks noChangeShapeType="1"/>
          </p:cNvSpPr>
          <p:nvPr/>
        </p:nvSpPr>
        <p:spPr bwMode="auto">
          <a:xfrm flipH="1">
            <a:off x="8388350" y="2347913"/>
            <a:ext cx="34925" cy="1587"/>
          </a:xfrm>
          <a:prstGeom prst="line">
            <a:avLst/>
          </a:prstGeom>
          <a:noFill/>
          <a:ln w="12700">
            <a:solidFill>
              <a:srgbClr val="007DFF"/>
            </a:solidFill>
            <a:round/>
            <a:headEnd/>
            <a:tailEnd/>
          </a:ln>
        </p:spPr>
        <p:txBody>
          <a:bodyPr wrap="none" anchor="ctr"/>
          <a:lstStyle/>
          <a:p>
            <a:endParaRPr lang="en-US"/>
          </a:p>
        </p:txBody>
      </p:sp>
      <p:sp>
        <p:nvSpPr>
          <p:cNvPr id="21066" name="Line 595"/>
          <p:cNvSpPr>
            <a:spLocks noChangeShapeType="1"/>
          </p:cNvSpPr>
          <p:nvPr/>
        </p:nvSpPr>
        <p:spPr bwMode="auto">
          <a:xfrm flipH="1" flipV="1">
            <a:off x="8367713" y="2314575"/>
            <a:ext cx="33337" cy="47625"/>
          </a:xfrm>
          <a:prstGeom prst="line">
            <a:avLst/>
          </a:prstGeom>
          <a:noFill/>
          <a:ln w="12700">
            <a:solidFill>
              <a:srgbClr val="007DFF"/>
            </a:solidFill>
            <a:round/>
            <a:headEnd/>
            <a:tailEnd/>
          </a:ln>
        </p:spPr>
        <p:txBody>
          <a:bodyPr wrap="none" anchor="ctr"/>
          <a:lstStyle/>
          <a:p>
            <a:endParaRPr lang="en-US"/>
          </a:p>
        </p:txBody>
      </p:sp>
      <p:sp>
        <p:nvSpPr>
          <p:cNvPr id="21067" name="Line 596"/>
          <p:cNvSpPr>
            <a:spLocks noChangeShapeType="1"/>
          </p:cNvSpPr>
          <p:nvPr/>
        </p:nvSpPr>
        <p:spPr bwMode="auto">
          <a:xfrm flipH="1">
            <a:off x="8347075" y="2327275"/>
            <a:ext cx="33338" cy="66675"/>
          </a:xfrm>
          <a:prstGeom prst="line">
            <a:avLst/>
          </a:prstGeom>
          <a:noFill/>
          <a:ln w="12700">
            <a:solidFill>
              <a:srgbClr val="007DFF"/>
            </a:solidFill>
            <a:round/>
            <a:headEnd/>
            <a:tailEnd/>
          </a:ln>
        </p:spPr>
        <p:txBody>
          <a:bodyPr wrap="none" anchor="ctr"/>
          <a:lstStyle/>
          <a:p>
            <a:endParaRPr lang="en-US"/>
          </a:p>
        </p:txBody>
      </p:sp>
      <p:sp>
        <p:nvSpPr>
          <p:cNvPr id="21068" name="Line 597"/>
          <p:cNvSpPr>
            <a:spLocks noChangeShapeType="1"/>
          </p:cNvSpPr>
          <p:nvPr/>
        </p:nvSpPr>
        <p:spPr bwMode="auto">
          <a:xfrm flipH="1">
            <a:off x="8323263" y="2406650"/>
            <a:ext cx="36512" cy="55563"/>
          </a:xfrm>
          <a:prstGeom prst="line">
            <a:avLst/>
          </a:prstGeom>
          <a:noFill/>
          <a:ln w="12700">
            <a:solidFill>
              <a:srgbClr val="007DFF"/>
            </a:solidFill>
            <a:round/>
            <a:headEnd/>
            <a:tailEnd/>
          </a:ln>
        </p:spPr>
        <p:txBody>
          <a:bodyPr wrap="none" anchor="ctr"/>
          <a:lstStyle/>
          <a:p>
            <a:endParaRPr lang="en-US"/>
          </a:p>
        </p:txBody>
      </p:sp>
      <p:sp>
        <p:nvSpPr>
          <p:cNvPr id="21069" name="Line 598"/>
          <p:cNvSpPr>
            <a:spLocks noChangeShapeType="1"/>
          </p:cNvSpPr>
          <p:nvPr/>
        </p:nvSpPr>
        <p:spPr bwMode="auto">
          <a:xfrm flipH="1">
            <a:off x="8301038" y="2473325"/>
            <a:ext cx="36512" cy="495300"/>
          </a:xfrm>
          <a:prstGeom prst="line">
            <a:avLst/>
          </a:prstGeom>
          <a:noFill/>
          <a:ln w="12700">
            <a:solidFill>
              <a:srgbClr val="007DFF"/>
            </a:solidFill>
            <a:round/>
            <a:headEnd/>
            <a:tailEnd/>
          </a:ln>
        </p:spPr>
        <p:txBody>
          <a:bodyPr wrap="none" anchor="ctr"/>
          <a:lstStyle/>
          <a:p>
            <a:endParaRPr lang="en-US"/>
          </a:p>
        </p:txBody>
      </p:sp>
      <p:sp>
        <p:nvSpPr>
          <p:cNvPr id="21070" name="Line 599"/>
          <p:cNvSpPr>
            <a:spLocks noChangeShapeType="1"/>
          </p:cNvSpPr>
          <p:nvPr/>
        </p:nvSpPr>
        <p:spPr bwMode="auto">
          <a:xfrm flipH="1">
            <a:off x="8280400" y="2981325"/>
            <a:ext cx="33338" cy="528638"/>
          </a:xfrm>
          <a:prstGeom prst="line">
            <a:avLst/>
          </a:prstGeom>
          <a:noFill/>
          <a:ln w="12700">
            <a:solidFill>
              <a:srgbClr val="007DFF"/>
            </a:solidFill>
            <a:round/>
            <a:headEnd/>
            <a:tailEnd/>
          </a:ln>
        </p:spPr>
        <p:txBody>
          <a:bodyPr wrap="none" anchor="ctr"/>
          <a:lstStyle/>
          <a:p>
            <a:endParaRPr lang="en-US"/>
          </a:p>
        </p:txBody>
      </p:sp>
      <p:sp>
        <p:nvSpPr>
          <p:cNvPr id="21071" name="Line 600"/>
          <p:cNvSpPr>
            <a:spLocks noChangeShapeType="1"/>
          </p:cNvSpPr>
          <p:nvPr/>
        </p:nvSpPr>
        <p:spPr bwMode="auto">
          <a:xfrm flipH="1">
            <a:off x="8259763" y="3522663"/>
            <a:ext cx="34925" cy="73025"/>
          </a:xfrm>
          <a:prstGeom prst="line">
            <a:avLst/>
          </a:prstGeom>
          <a:noFill/>
          <a:ln w="12700">
            <a:solidFill>
              <a:srgbClr val="007DFF"/>
            </a:solidFill>
            <a:round/>
            <a:headEnd/>
            <a:tailEnd/>
          </a:ln>
        </p:spPr>
        <p:txBody>
          <a:bodyPr wrap="none" anchor="ctr"/>
          <a:lstStyle/>
          <a:p>
            <a:endParaRPr lang="en-US"/>
          </a:p>
        </p:txBody>
      </p:sp>
      <p:sp>
        <p:nvSpPr>
          <p:cNvPr id="21072" name="Line 601"/>
          <p:cNvSpPr>
            <a:spLocks noChangeShapeType="1"/>
          </p:cNvSpPr>
          <p:nvPr/>
        </p:nvSpPr>
        <p:spPr bwMode="auto">
          <a:xfrm flipH="1" flipV="1">
            <a:off x="8237538" y="3549650"/>
            <a:ext cx="34925" cy="57150"/>
          </a:xfrm>
          <a:prstGeom prst="line">
            <a:avLst/>
          </a:prstGeom>
          <a:noFill/>
          <a:ln w="12700">
            <a:solidFill>
              <a:srgbClr val="007DFF"/>
            </a:solidFill>
            <a:round/>
            <a:headEnd/>
            <a:tailEnd/>
          </a:ln>
        </p:spPr>
        <p:txBody>
          <a:bodyPr wrap="none" anchor="ctr"/>
          <a:lstStyle/>
          <a:p>
            <a:endParaRPr lang="en-US"/>
          </a:p>
        </p:txBody>
      </p:sp>
      <p:sp>
        <p:nvSpPr>
          <p:cNvPr id="21073" name="Line 602"/>
          <p:cNvSpPr>
            <a:spLocks noChangeShapeType="1"/>
          </p:cNvSpPr>
          <p:nvPr/>
        </p:nvSpPr>
        <p:spPr bwMode="auto">
          <a:xfrm flipH="1">
            <a:off x="8215313" y="3562350"/>
            <a:ext cx="36512" cy="0"/>
          </a:xfrm>
          <a:prstGeom prst="line">
            <a:avLst/>
          </a:prstGeom>
          <a:noFill/>
          <a:ln w="12700">
            <a:solidFill>
              <a:srgbClr val="007DFF"/>
            </a:solidFill>
            <a:round/>
            <a:headEnd/>
            <a:tailEnd/>
          </a:ln>
        </p:spPr>
        <p:txBody>
          <a:bodyPr wrap="none" anchor="ctr"/>
          <a:lstStyle/>
          <a:p>
            <a:endParaRPr lang="en-US"/>
          </a:p>
        </p:txBody>
      </p:sp>
      <p:sp>
        <p:nvSpPr>
          <p:cNvPr id="21074" name="Line 603"/>
          <p:cNvSpPr>
            <a:spLocks noChangeShapeType="1"/>
          </p:cNvSpPr>
          <p:nvPr/>
        </p:nvSpPr>
        <p:spPr bwMode="auto">
          <a:xfrm flipH="1">
            <a:off x="8194675" y="3568700"/>
            <a:ext cx="33338" cy="7938"/>
          </a:xfrm>
          <a:prstGeom prst="line">
            <a:avLst/>
          </a:prstGeom>
          <a:noFill/>
          <a:ln w="12700">
            <a:solidFill>
              <a:srgbClr val="007DFF"/>
            </a:solidFill>
            <a:round/>
            <a:headEnd/>
            <a:tailEnd/>
          </a:ln>
        </p:spPr>
        <p:txBody>
          <a:bodyPr wrap="none" anchor="ctr"/>
          <a:lstStyle/>
          <a:p>
            <a:endParaRPr lang="en-US"/>
          </a:p>
        </p:txBody>
      </p:sp>
      <p:sp>
        <p:nvSpPr>
          <p:cNvPr id="21075" name="Line 604"/>
          <p:cNvSpPr>
            <a:spLocks noChangeShapeType="1"/>
          </p:cNvSpPr>
          <p:nvPr/>
        </p:nvSpPr>
        <p:spPr bwMode="auto">
          <a:xfrm flipH="1" flipV="1">
            <a:off x="8169275" y="3552825"/>
            <a:ext cx="36513" cy="30163"/>
          </a:xfrm>
          <a:prstGeom prst="line">
            <a:avLst/>
          </a:prstGeom>
          <a:noFill/>
          <a:ln w="12700">
            <a:solidFill>
              <a:srgbClr val="007DFF"/>
            </a:solidFill>
            <a:round/>
            <a:headEnd/>
            <a:tailEnd/>
          </a:ln>
        </p:spPr>
        <p:txBody>
          <a:bodyPr wrap="none" anchor="ctr"/>
          <a:lstStyle/>
          <a:p>
            <a:endParaRPr lang="en-US"/>
          </a:p>
        </p:txBody>
      </p:sp>
      <p:sp>
        <p:nvSpPr>
          <p:cNvPr id="21076" name="Line 605"/>
          <p:cNvSpPr>
            <a:spLocks noChangeShapeType="1"/>
          </p:cNvSpPr>
          <p:nvPr/>
        </p:nvSpPr>
        <p:spPr bwMode="auto">
          <a:xfrm flipH="1">
            <a:off x="8148638" y="3565525"/>
            <a:ext cx="33337" cy="7938"/>
          </a:xfrm>
          <a:prstGeom prst="line">
            <a:avLst/>
          </a:prstGeom>
          <a:noFill/>
          <a:ln w="12700">
            <a:solidFill>
              <a:srgbClr val="007DFF"/>
            </a:solidFill>
            <a:round/>
            <a:headEnd/>
            <a:tailEnd/>
          </a:ln>
        </p:spPr>
        <p:txBody>
          <a:bodyPr wrap="none" anchor="ctr"/>
          <a:lstStyle/>
          <a:p>
            <a:endParaRPr lang="en-US"/>
          </a:p>
        </p:txBody>
      </p:sp>
      <p:sp>
        <p:nvSpPr>
          <p:cNvPr id="21077" name="Line 606"/>
          <p:cNvSpPr>
            <a:spLocks noChangeShapeType="1"/>
          </p:cNvSpPr>
          <p:nvPr/>
        </p:nvSpPr>
        <p:spPr bwMode="auto">
          <a:xfrm flipH="1" flipV="1">
            <a:off x="8126413" y="3557588"/>
            <a:ext cx="34925" cy="28575"/>
          </a:xfrm>
          <a:prstGeom prst="line">
            <a:avLst/>
          </a:prstGeom>
          <a:noFill/>
          <a:ln w="12700">
            <a:solidFill>
              <a:srgbClr val="007DFF"/>
            </a:solidFill>
            <a:round/>
            <a:headEnd/>
            <a:tailEnd/>
          </a:ln>
        </p:spPr>
        <p:txBody>
          <a:bodyPr wrap="none" anchor="ctr"/>
          <a:lstStyle/>
          <a:p>
            <a:endParaRPr lang="en-US"/>
          </a:p>
        </p:txBody>
      </p:sp>
      <p:sp>
        <p:nvSpPr>
          <p:cNvPr id="21078" name="Line 607"/>
          <p:cNvSpPr>
            <a:spLocks noChangeShapeType="1"/>
          </p:cNvSpPr>
          <p:nvPr/>
        </p:nvSpPr>
        <p:spPr bwMode="auto">
          <a:xfrm flipH="1" flipV="1">
            <a:off x="8105775" y="3544888"/>
            <a:ext cx="33338" cy="25400"/>
          </a:xfrm>
          <a:prstGeom prst="line">
            <a:avLst/>
          </a:prstGeom>
          <a:noFill/>
          <a:ln w="12700">
            <a:solidFill>
              <a:srgbClr val="007DFF"/>
            </a:solidFill>
            <a:round/>
            <a:headEnd/>
            <a:tailEnd/>
          </a:ln>
        </p:spPr>
        <p:txBody>
          <a:bodyPr wrap="none" anchor="ctr"/>
          <a:lstStyle/>
          <a:p>
            <a:endParaRPr lang="en-US"/>
          </a:p>
        </p:txBody>
      </p:sp>
      <p:sp>
        <p:nvSpPr>
          <p:cNvPr id="21079" name="Line 608"/>
          <p:cNvSpPr>
            <a:spLocks noChangeShapeType="1"/>
          </p:cNvSpPr>
          <p:nvPr/>
        </p:nvSpPr>
        <p:spPr bwMode="auto">
          <a:xfrm flipH="1">
            <a:off x="8085138" y="3557588"/>
            <a:ext cx="33337" cy="0"/>
          </a:xfrm>
          <a:prstGeom prst="line">
            <a:avLst/>
          </a:prstGeom>
          <a:noFill/>
          <a:ln w="12700">
            <a:solidFill>
              <a:srgbClr val="007DFF"/>
            </a:solidFill>
            <a:round/>
            <a:headEnd/>
            <a:tailEnd/>
          </a:ln>
        </p:spPr>
        <p:txBody>
          <a:bodyPr wrap="none" anchor="ctr"/>
          <a:lstStyle/>
          <a:p>
            <a:endParaRPr lang="en-US"/>
          </a:p>
        </p:txBody>
      </p:sp>
      <p:sp>
        <p:nvSpPr>
          <p:cNvPr id="21080" name="Line 609"/>
          <p:cNvSpPr>
            <a:spLocks noChangeShapeType="1"/>
          </p:cNvSpPr>
          <p:nvPr/>
        </p:nvSpPr>
        <p:spPr bwMode="auto">
          <a:xfrm flipH="1" flipV="1">
            <a:off x="8062913" y="3544888"/>
            <a:ext cx="34925" cy="25400"/>
          </a:xfrm>
          <a:prstGeom prst="line">
            <a:avLst/>
          </a:prstGeom>
          <a:noFill/>
          <a:ln w="12700">
            <a:solidFill>
              <a:srgbClr val="007DFF"/>
            </a:solidFill>
            <a:round/>
            <a:headEnd/>
            <a:tailEnd/>
          </a:ln>
        </p:spPr>
        <p:txBody>
          <a:bodyPr wrap="none" anchor="ctr"/>
          <a:lstStyle/>
          <a:p>
            <a:endParaRPr lang="en-US"/>
          </a:p>
        </p:txBody>
      </p:sp>
      <p:sp>
        <p:nvSpPr>
          <p:cNvPr id="21081" name="Line 610"/>
          <p:cNvSpPr>
            <a:spLocks noChangeShapeType="1"/>
          </p:cNvSpPr>
          <p:nvPr/>
        </p:nvSpPr>
        <p:spPr bwMode="auto">
          <a:xfrm flipH="1">
            <a:off x="8040688" y="3557588"/>
            <a:ext cx="34925" cy="0"/>
          </a:xfrm>
          <a:prstGeom prst="line">
            <a:avLst/>
          </a:prstGeom>
          <a:noFill/>
          <a:ln w="12700">
            <a:solidFill>
              <a:srgbClr val="007DFF"/>
            </a:solidFill>
            <a:round/>
            <a:headEnd/>
            <a:tailEnd/>
          </a:ln>
        </p:spPr>
        <p:txBody>
          <a:bodyPr wrap="none" anchor="ctr"/>
          <a:lstStyle/>
          <a:p>
            <a:endParaRPr lang="en-US"/>
          </a:p>
        </p:txBody>
      </p:sp>
      <p:sp>
        <p:nvSpPr>
          <p:cNvPr id="21082" name="Line 611"/>
          <p:cNvSpPr>
            <a:spLocks noChangeShapeType="1"/>
          </p:cNvSpPr>
          <p:nvPr/>
        </p:nvSpPr>
        <p:spPr bwMode="auto">
          <a:xfrm flipH="1">
            <a:off x="8018463" y="3570288"/>
            <a:ext cx="34925" cy="0"/>
          </a:xfrm>
          <a:prstGeom prst="line">
            <a:avLst/>
          </a:prstGeom>
          <a:noFill/>
          <a:ln w="12700">
            <a:solidFill>
              <a:srgbClr val="007DFF"/>
            </a:solidFill>
            <a:round/>
            <a:headEnd/>
            <a:tailEnd/>
          </a:ln>
        </p:spPr>
        <p:txBody>
          <a:bodyPr wrap="none" anchor="ctr"/>
          <a:lstStyle/>
          <a:p>
            <a:endParaRPr lang="en-US"/>
          </a:p>
        </p:txBody>
      </p:sp>
      <p:sp>
        <p:nvSpPr>
          <p:cNvPr id="21083" name="Line 612"/>
          <p:cNvSpPr>
            <a:spLocks noChangeShapeType="1"/>
          </p:cNvSpPr>
          <p:nvPr/>
        </p:nvSpPr>
        <p:spPr bwMode="auto">
          <a:xfrm flipH="1" flipV="1">
            <a:off x="7999413" y="3552825"/>
            <a:ext cx="31750" cy="30163"/>
          </a:xfrm>
          <a:prstGeom prst="line">
            <a:avLst/>
          </a:prstGeom>
          <a:noFill/>
          <a:ln w="12700">
            <a:solidFill>
              <a:srgbClr val="007DFF"/>
            </a:solidFill>
            <a:round/>
            <a:headEnd/>
            <a:tailEnd/>
          </a:ln>
        </p:spPr>
        <p:txBody>
          <a:bodyPr wrap="none" anchor="ctr"/>
          <a:lstStyle/>
          <a:p>
            <a:endParaRPr lang="en-US"/>
          </a:p>
        </p:txBody>
      </p:sp>
      <p:sp>
        <p:nvSpPr>
          <p:cNvPr id="21084" name="Line 613"/>
          <p:cNvSpPr>
            <a:spLocks noChangeShapeType="1"/>
          </p:cNvSpPr>
          <p:nvPr/>
        </p:nvSpPr>
        <p:spPr bwMode="auto">
          <a:xfrm flipH="1">
            <a:off x="7977188" y="3559175"/>
            <a:ext cx="34925" cy="7938"/>
          </a:xfrm>
          <a:prstGeom prst="line">
            <a:avLst/>
          </a:prstGeom>
          <a:noFill/>
          <a:ln w="12700">
            <a:solidFill>
              <a:srgbClr val="007DFF"/>
            </a:solidFill>
            <a:round/>
            <a:headEnd/>
            <a:tailEnd/>
          </a:ln>
        </p:spPr>
        <p:txBody>
          <a:bodyPr wrap="none" anchor="ctr"/>
          <a:lstStyle/>
          <a:p>
            <a:endParaRPr lang="en-US"/>
          </a:p>
        </p:txBody>
      </p:sp>
      <p:sp>
        <p:nvSpPr>
          <p:cNvPr id="21085" name="Line 614"/>
          <p:cNvSpPr>
            <a:spLocks noChangeShapeType="1"/>
          </p:cNvSpPr>
          <p:nvPr/>
        </p:nvSpPr>
        <p:spPr bwMode="auto">
          <a:xfrm flipH="1" flipV="1">
            <a:off x="7954963" y="3557588"/>
            <a:ext cx="34925" cy="15875"/>
          </a:xfrm>
          <a:prstGeom prst="line">
            <a:avLst/>
          </a:prstGeom>
          <a:noFill/>
          <a:ln w="12700">
            <a:solidFill>
              <a:srgbClr val="007DFF"/>
            </a:solidFill>
            <a:round/>
            <a:headEnd/>
            <a:tailEnd/>
          </a:ln>
        </p:spPr>
        <p:txBody>
          <a:bodyPr wrap="none" anchor="ctr"/>
          <a:lstStyle/>
          <a:p>
            <a:endParaRPr lang="en-US"/>
          </a:p>
        </p:txBody>
      </p:sp>
      <p:sp>
        <p:nvSpPr>
          <p:cNvPr id="21086" name="Line 615"/>
          <p:cNvSpPr>
            <a:spLocks noChangeShapeType="1"/>
          </p:cNvSpPr>
          <p:nvPr/>
        </p:nvSpPr>
        <p:spPr bwMode="auto">
          <a:xfrm flipH="1" flipV="1">
            <a:off x="7931150" y="3554413"/>
            <a:ext cx="36513" cy="15875"/>
          </a:xfrm>
          <a:prstGeom prst="line">
            <a:avLst/>
          </a:prstGeom>
          <a:noFill/>
          <a:ln w="12700">
            <a:solidFill>
              <a:srgbClr val="007DFF"/>
            </a:solidFill>
            <a:round/>
            <a:headEnd/>
            <a:tailEnd/>
          </a:ln>
        </p:spPr>
        <p:txBody>
          <a:bodyPr wrap="none" anchor="ctr"/>
          <a:lstStyle/>
          <a:p>
            <a:endParaRPr lang="en-US"/>
          </a:p>
        </p:txBody>
      </p:sp>
      <p:sp>
        <p:nvSpPr>
          <p:cNvPr id="21087" name="Line 616"/>
          <p:cNvSpPr>
            <a:spLocks noChangeShapeType="1"/>
          </p:cNvSpPr>
          <p:nvPr/>
        </p:nvSpPr>
        <p:spPr bwMode="auto">
          <a:xfrm flipH="1">
            <a:off x="7912100" y="3560763"/>
            <a:ext cx="31750" cy="6350"/>
          </a:xfrm>
          <a:prstGeom prst="line">
            <a:avLst/>
          </a:prstGeom>
          <a:noFill/>
          <a:ln w="12700">
            <a:solidFill>
              <a:srgbClr val="007DFF"/>
            </a:solidFill>
            <a:round/>
            <a:headEnd/>
            <a:tailEnd/>
          </a:ln>
        </p:spPr>
        <p:txBody>
          <a:bodyPr wrap="none" anchor="ctr"/>
          <a:lstStyle/>
          <a:p>
            <a:endParaRPr lang="en-US"/>
          </a:p>
        </p:txBody>
      </p:sp>
      <p:sp>
        <p:nvSpPr>
          <p:cNvPr id="21088" name="Line 617"/>
          <p:cNvSpPr>
            <a:spLocks noChangeShapeType="1"/>
          </p:cNvSpPr>
          <p:nvPr/>
        </p:nvSpPr>
        <p:spPr bwMode="auto">
          <a:xfrm flipH="1">
            <a:off x="7889875" y="3573463"/>
            <a:ext cx="34925" cy="0"/>
          </a:xfrm>
          <a:prstGeom prst="line">
            <a:avLst/>
          </a:prstGeom>
          <a:noFill/>
          <a:ln w="12700">
            <a:solidFill>
              <a:srgbClr val="007DFF"/>
            </a:solidFill>
            <a:round/>
            <a:headEnd/>
            <a:tailEnd/>
          </a:ln>
        </p:spPr>
        <p:txBody>
          <a:bodyPr wrap="none" anchor="ctr"/>
          <a:lstStyle/>
          <a:p>
            <a:endParaRPr lang="en-US"/>
          </a:p>
        </p:txBody>
      </p:sp>
      <p:sp>
        <p:nvSpPr>
          <p:cNvPr id="21089" name="Line 618"/>
          <p:cNvSpPr>
            <a:spLocks noChangeShapeType="1"/>
          </p:cNvSpPr>
          <p:nvPr/>
        </p:nvSpPr>
        <p:spPr bwMode="auto">
          <a:xfrm flipH="1" flipV="1">
            <a:off x="7867650" y="3570288"/>
            <a:ext cx="34925" cy="15875"/>
          </a:xfrm>
          <a:prstGeom prst="line">
            <a:avLst/>
          </a:prstGeom>
          <a:noFill/>
          <a:ln w="12700">
            <a:solidFill>
              <a:srgbClr val="007DFF"/>
            </a:solidFill>
            <a:round/>
            <a:headEnd/>
            <a:tailEnd/>
          </a:ln>
        </p:spPr>
        <p:txBody>
          <a:bodyPr wrap="none" anchor="ctr"/>
          <a:lstStyle/>
          <a:p>
            <a:endParaRPr lang="en-US"/>
          </a:p>
        </p:txBody>
      </p:sp>
      <p:sp>
        <p:nvSpPr>
          <p:cNvPr id="21090" name="Line 619"/>
          <p:cNvSpPr>
            <a:spLocks noChangeShapeType="1"/>
          </p:cNvSpPr>
          <p:nvPr/>
        </p:nvSpPr>
        <p:spPr bwMode="auto">
          <a:xfrm flipH="1" flipV="1">
            <a:off x="7847013" y="3541713"/>
            <a:ext cx="33337" cy="41275"/>
          </a:xfrm>
          <a:prstGeom prst="line">
            <a:avLst/>
          </a:prstGeom>
          <a:noFill/>
          <a:ln w="12700">
            <a:solidFill>
              <a:srgbClr val="007DFF"/>
            </a:solidFill>
            <a:round/>
            <a:headEnd/>
            <a:tailEnd/>
          </a:ln>
        </p:spPr>
        <p:txBody>
          <a:bodyPr wrap="none" anchor="ctr"/>
          <a:lstStyle/>
          <a:p>
            <a:endParaRPr lang="en-US"/>
          </a:p>
        </p:txBody>
      </p:sp>
      <p:sp>
        <p:nvSpPr>
          <p:cNvPr id="21091" name="Line 620"/>
          <p:cNvSpPr>
            <a:spLocks noChangeShapeType="1"/>
          </p:cNvSpPr>
          <p:nvPr/>
        </p:nvSpPr>
        <p:spPr bwMode="auto">
          <a:xfrm flipH="1">
            <a:off x="7824788" y="3554413"/>
            <a:ext cx="34925" cy="11112"/>
          </a:xfrm>
          <a:prstGeom prst="line">
            <a:avLst/>
          </a:prstGeom>
          <a:noFill/>
          <a:ln w="12700">
            <a:solidFill>
              <a:srgbClr val="007DFF"/>
            </a:solidFill>
            <a:round/>
            <a:headEnd/>
            <a:tailEnd/>
          </a:ln>
        </p:spPr>
        <p:txBody>
          <a:bodyPr wrap="none" anchor="ctr"/>
          <a:lstStyle/>
          <a:p>
            <a:endParaRPr lang="en-US"/>
          </a:p>
        </p:txBody>
      </p:sp>
      <p:sp>
        <p:nvSpPr>
          <p:cNvPr id="21092" name="Line 621"/>
          <p:cNvSpPr>
            <a:spLocks noChangeShapeType="1"/>
          </p:cNvSpPr>
          <p:nvPr/>
        </p:nvSpPr>
        <p:spPr bwMode="auto">
          <a:xfrm flipH="1">
            <a:off x="7804150" y="3571875"/>
            <a:ext cx="33338" cy="3175"/>
          </a:xfrm>
          <a:prstGeom prst="line">
            <a:avLst/>
          </a:prstGeom>
          <a:noFill/>
          <a:ln w="12700">
            <a:solidFill>
              <a:srgbClr val="007DFF"/>
            </a:solidFill>
            <a:round/>
            <a:headEnd/>
            <a:tailEnd/>
          </a:ln>
        </p:spPr>
        <p:txBody>
          <a:bodyPr wrap="none" anchor="ctr"/>
          <a:lstStyle/>
          <a:p>
            <a:endParaRPr lang="en-US"/>
          </a:p>
        </p:txBody>
      </p:sp>
      <p:sp>
        <p:nvSpPr>
          <p:cNvPr id="21093" name="Line 622"/>
          <p:cNvSpPr>
            <a:spLocks noChangeShapeType="1"/>
          </p:cNvSpPr>
          <p:nvPr/>
        </p:nvSpPr>
        <p:spPr bwMode="auto">
          <a:xfrm flipH="1">
            <a:off x="7783513" y="3575050"/>
            <a:ext cx="33337" cy="4763"/>
          </a:xfrm>
          <a:prstGeom prst="line">
            <a:avLst/>
          </a:prstGeom>
          <a:noFill/>
          <a:ln w="12700">
            <a:solidFill>
              <a:srgbClr val="007DFF"/>
            </a:solidFill>
            <a:round/>
            <a:headEnd/>
            <a:tailEnd/>
          </a:ln>
        </p:spPr>
        <p:txBody>
          <a:bodyPr wrap="none" anchor="ctr"/>
          <a:lstStyle/>
          <a:p>
            <a:endParaRPr lang="en-US"/>
          </a:p>
        </p:txBody>
      </p:sp>
      <p:sp>
        <p:nvSpPr>
          <p:cNvPr id="21094" name="Line 623"/>
          <p:cNvSpPr>
            <a:spLocks noChangeShapeType="1"/>
          </p:cNvSpPr>
          <p:nvPr/>
        </p:nvSpPr>
        <p:spPr bwMode="auto">
          <a:xfrm flipH="1" flipV="1">
            <a:off x="7761288" y="3562350"/>
            <a:ext cx="34925" cy="23813"/>
          </a:xfrm>
          <a:prstGeom prst="line">
            <a:avLst/>
          </a:prstGeom>
          <a:noFill/>
          <a:ln w="12700">
            <a:solidFill>
              <a:srgbClr val="007DFF"/>
            </a:solidFill>
            <a:round/>
            <a:headEnd/>
            <a:tailEnd/>
          </a:ln>
        </p:spPr>
        <p:txBody>
          <a:bodyPr wrap="none" anchor="ctr"/>
          <a:lstStyle/>
          <a:p>
            <a:endParaRPr lang="en-US"/>
          </a:p>
        </p:txBody>
      </p:sp>
      <p:sp>
        <p:nvSpPr>
          <p:cNvPr id="21095" name="Line 624"/>
          <p:cNvSpPr>
            <a:spLocks noChangeShapeType="1"/>
          </p:cNvSpPr>
          <p:nvPr/>
        </p:nvSpPr>
        <p:spPr bwMode="auto">
          <a:xfrm flipH="1" flipV="1">
            <a:off x="7739063" y="3544888"/>
            <a:ext cx="34925" cy="30162"/>
          </a:xfrm>
          <a:prstGeom prst="line">
            <a:avLst/>
          </a:prstGeom>
          <a:noFill/>
          <a:ln w="12700">
            <a:solidFill>
              <a:srgbClr val="007DFF"/>
            </a:solidFill>
            <a:round/>
            <a:headEnd/>
            <a:tailEnd/>
          </a:ln>
        </p:spPr>
        <p:txBody>
          <a:bodyPr wrap="none" anchor="ctr"/>
          <a:lstStyle/>
          <a:p>
            <a:endParaRPr lang="en-US"/>
          </a:p>
        </p:txBody>
      </p:sp>
      <p:sp>
        <p:nvSpPr>
          <p:cNvPr id="21096" name="Line 625"/>
          <p:cNvSpPr>
            <a:spLocks noChangeShapeType="1"/>
          </p:cNvSpPr>
          <p:nvPr/>
        </p:nvSpPr>
        <p:spPr bwMode="auto">
          <a:xfrm flipH="1">
            <a:off x="7716838" y="3557588"/>
            <a:ext cx="34925" cy="11112"/>
          </a:xfrm>
          <a:prstGeom prst="line">
            <a:avLst/>
          </a:prstGeom>
          <a:noFill/>
          <a:ln w="12700">
            <a:solidFill>
              <a:srgbClr val="007DFF"/>
            </a:solidFill>
            <a:round/>
            <a:headEnd/>
            <a:tailEnd/>
          </a:ln>
        </p:spPr>
        <p:txBody>
          <a:bodyPr wrap="none" anchor="ctr"/>
          <a:lstStyle/>
          <a:p>
            <a:endParaRPr lang="en-US"/>
          </a:p>
        </p:txBody>
      </p:sp>
      <p:sp>
        <p:nvSpPr>
          <p:cNvPr id="21097" name="Line 626"/>
          <p:cNvSpPr>
            <a:spLocks noChangeShapeType="1"/>
          </p:cNvSpPr>
          <p:nvPr/>
        </p:nvSpPr>
        <p:spPr bwMode="auto">
          <a:xfrm flipH="1" flipV="1">
            <a:off x="7510463" y="3565525"/>
            <a:ext cx="219075" cy="15875"/>
          </a:xfrm>
          <a:prstGeom prst="line">
            <a:avLst/>
          </a:prstGeom>
          <a:noFill/>
          <a:ln w="12700">
            <a:solidFill>
              <a:srgbClr val="007DFF"/>
            </a:solidFill>
            <a:round/>
            <a:headEnd/>
            <a:tailEnd/>
          </a:ln>
        </p:spPr>
        <p:txBody>
          <a:bodyPr wrap="none" anchor="ctr"/>
          <a:lstStyle/>
          <a:p>
            <a:endParaRPr lang="en-US"/>
          </a:p>
        </p:txBody>
      </p:sp>
      <p:sp>
        <p:nvSpPr>
          <p:cNvPr id="21098" name="Line 627"/>
          <p:cNvSpPr>
            <a:spLocks noChangeShapeType="1"/>
          </p:cNvSpPr>
          <p:nvPr/>
        </p:nvSpPr>
        <p:spPr bwMode="auto">
          <a:xfrm flipH="1" flipV="1">
            <a:off x="7454900" y="3549650"/>
            <a:ext cx="68263" cy="28575"/>
          </a:xfrm>
          <a:prstGeom prst="line">
            <a:avLst/>
          </a:prstGeom>
          <a:noFill/>
          <a:ln w="12700">
            <a:solidFill>
              <a:srgbClr val="007DFF"/>
            </a:solidFill>
            <a:round/>
            <a:headEnd/>
            <a:tailEnd/>
          </a:ln>
        </p:spPr>
        <p:txBody>
          <a:bodyPr wrap="none" anchor="ctr"/>
          <a:lstStyle/>
          <a:p>
            <a:endParaRPr lang="en-US"/>
          </a:p>
        </p:txBody>
      </p:sp>
      <p:sp>
        <p:nvSpPr>
          <p:cNvPr id="21099" name="Line 628"/>
          <p:cNvSpPr>
            <a:spLocks noChangeShapeType="1"/>
          </p:cNvSpPr>
          <p:nvPr/>
        </p:nvSpPr>
        <p:spPr bwMode="auto">
          <a:xfrm flipH="1" flipV="1">
            <a:off x="7399338" y="3538538"/>
            <a:ext cx="68262" cy="23812"/>
          </a:xfrm>
          <a:prstGeom prst="line">
            <a:avLst/>
          </a:prstGeom>
          <a:noFill/>
          <a:ln w="12700">
            <a:solidFill>
              <a:srgbClr val="007DFF"/>
            </a:solidFill>
            <a:round/>
            <a:headEnd/>
            <a:tailEnd/>
          </a:ln>
        </p:spPr>
        <p:txBody>
          <a:bodyPr wrap="none" anchor="ctr"/>
          <a:lstStyle/>
          <a:p>
            <a:endParaRPr lang="en-US"/>
          </a:p>
        </p:txBody>
      </p:sp>
      <p:sp>
        <p:nvSpPr>
          <p:cNvPr id="21100" name="Line 629"/>
          <p:cNvSpPr>
            <a:spLocks noChangeShapeType="1"/>
          </p:cNvSpPr>
          <p:nvPr/>
        </p:nvSpPr>
        <p:spPr bwMode="auto">
          <a:xfrm flipH="1">
            <a:off x="7348538" y="3551238"/>
            <a:ext cx="63500" cy="11112"/>
          </a:xfrm>
          <a:prstGeom prst="line">
            <a:avLst/>
          </a:prstGeom>
          <a:noFill/>
          <a:ln w="12700">
            <a:solidFill>
              <a:srgbClr val="007DFF"/>
            </a:solidFill>
            <a:round/>
            <a:headEnd/>
            <a:tailEnd/>
          </a:ln>
        </p:spPr>
        <p:txBody>
          <a:bodyPr wrap="none" anchor="ctr"/>
          <a:lstStyle/>
          <a:p>
            <a:endParaRPr lang="en-US"/>
          </a:p>
        </p:txBody>
      </p:sp>
      <p:sp>
        <p:nvSpPr>
          <p:cNvPr id="21101" name="Line 630"/>
          <p:cNvSpPr>
            <a:spLocks noChangeShapeType="1"/>
          </p:cNvSpPr>
          <p:nvPr/>
        </p:nvSpPr>
        <p:spPr bwMode="auto">
          <a:xfrm flipH="1" flipV="1">
            <a:off x="7294563" y="3560763"/>
            <a:ext cx="66675" cy="14287"/>
          </a:xfrm>
          <a:prstGeom prst="line">
            <a:avLst/>
          </a:prstGeom>
          <a:noFill/>
          <a:ln w="12700">
            <a:solidFill>
              <a:srgbClr val="007DFF"/>
            </a:solidFill>
            <a:round/>
            <a:headEnd/>
            <a:tailEnd/>
          </a:ln>
        </p:spPr>
        <p:txBody>
          <a:bodyPr wrap="none" anchor="ctr"/>
          <a:lstStyle/>
          <a:p>
            <a:endParaRPr lang="en-US"/>
          </a:p>
        </p:txBody>
      </p:sp>
      <p:sp>
        <p:nvSpPr>
          <p:cNvPr id="21102" name="Line 631"/>
          <p:cNvSpPr>
            <a:spLocks noChangeShapeType="1"/>
          </p:cNvSpPr>
          <p:nvPr/>
        </p:nvSpPr>
        <p:spPr bwMode="auto">
          <a:xfrm flipH="1">
            <a:off x="9537700" y="2346325"/>
            <a:ext cx="36513" cy="1588"/>
          </a:xfrm>
          <a:prstGeom prst="line">
            <a:avLst/>
          </a:prstGeom>
          <a:noFill/>
          <a:ln w="12700">
            <a:solidFill>
              <a:srgbClr val="FF00FF"/>
            </a:solidFill>
            <a:round/>
            <a:headEnd/>
            <a:tailEnd/>
          </a:ln>
        </p:spPr>
        <p:txBody>
          <a:bodyPr wrap="none" anchor="ctr"/>
          <a:lstStyle/>
          <a:p>
            <a:endParaRPr lang="en-US"/>
          </a:p>
        </p:txBody>
      </p:sp>
      <p:sp>
        <p:nvSpPr>
          <p:cNvPr id="21103" name="Line 632"/>
          <p:cNvSpPr>
            <a:spLocks noChangeShapeType="1"/>
          </p:cNvSpPr>
          <p:nvPr/>
        </p:nvSpPr>
        <p:spPr bwMode="auto">
          <a:xfrm flipH="1" flipV="1">
            <a:off x="9515475" y="2297113"/>
            <a:ext cx="36513" cy="57150"/>
          </a:xfrm>
          <a:prstGeom prst="line">
            <a:avLst/>
          </a:prstGeom>
          <a:noFill/>
          <a:ln w="12700">
            <a:solidFill>
              <a:srgbClr val="FF00FF"/>
            </a:solidFill>
            <a:round/>
            <a:headEnd/>
            <a:tailEnd/>
          </a:ln>
        </p:spPr>
        <p:txBody>
          <a:bodyPr wrap="none" anchor="ctr"/>
          <a:lstStyle/>
          <a:p>
            <a:endParaRPr lang="en-US"/>
          </a:p>
        </p:txBody>
      </p:sp>
      <p:sp>
        <p:nvSpPr>
          <p:cNvPr id="21104" name="Line 633"/>
          <p:cNvSpPr>
            <a:spLocks noChangeShapeType="1"/>
          </p:cNvSpPr>
          <p:nvPr/>
        </p:nvSpPr>
        <p:spPr bwMode="auto">
          <a:xfrm flipH="1">
            <a:off x="9494838" y="2308225"/>
            <a:ext cx="33337" cy="22225"/>
          </a:xfrm>
          <a:prstGeom prst="line">
            <a:avLst/>
          </a:prstGeom>
          <a:noFill/>
          <a:ln w="12700">
            <a:solidFill>
              <a:srgbClr val="FF00FF"/>
            </a:solidFill>
            <a:round/>
            <a:headEnd/>
            <a:tailEnd/>
          </a:ln>
        </p:spPr>
        <p:txBody>
          <a:bodyPr wrap="none" anchor="ctr"/>
          <a:lstStyle/>
          <a:p>
            <a:endParaRPr lang="en-US"/>
          </a:p>
        </p:txBody>
      </p:sp>
      <p:sp>
        <p:nvSpPr>
          <p:cNvPr id="21105" name="Line 634"/>
          <p:cNvSpPr>
            <a:spLocks noChangeShapeType="1"/>
          </p:cNvSpPr>
          <p:nvPr/>
        </p:nvSpPr>
        <p:spPr bwMode="auto">
          <a:xfrm flipH="1" flipV="1">
            <a:off x="9471025" y="2270125"/>
            <a:ext cx="34925" cy="73025"/>
          </a:xfrm>
          <a:prstGeom prst="line">
            <a:avLst/>
          </a:prstGeom>
          <a:noFill/>
          <a:ln w="12700">
            <a:solidFill>
              <a:srgbClr val="FF00FF"/>
            </a:solidFill>
            <a:round/>
            <a:headEnd/>
            <a:tailEnd/>
          </a:ln>
        </p:spPr>
        <p:txBody>
          <a:bodyPr wrap="none" anchor="ctr"/>
          <a:lstStyle/>
          <a:p>
            <a:endParaRPr lang="en-US"/>
          </a:p>
        </p:txBody>
      </p:sp>
      <p:sp>
        <p:nvSpPr>
          <p:cNvPr id="21106" name="Line 635"/>
          <p:cNvSpPr>
            <a:spLocks noChangeShapeType="1"/>
          </p:cNvSpPr>
          <p:nvPr/>
        </p:nvSpPr>
        <p:spPr bwMode="auto">
          <a:xfrm flipH="1">
            <a:off x="9451975" y="2282825"/>
            <a:ext cx="31750" cy="42863"/>
          </a:xfrm>
          <a:prstGeom prst="line">
            <a:avLst/>
          </a:prstGeom>
          <a:noFill/>
          <a:ln w="12700">
            <a:solidFill>
              <a:srgbClr val="FF00FF"/>
            </a:solidFill>
            <a:round/>
            <a:headEnd/>
            <a:tailEnd/>
          </a:ln>
        </p:spPr>
        <p:txBody>
          <a:bodyPr wrap="none" anchor="ctr"/>
          <a:lstStyle/>
          <a:p>
            <a:endParaRPr lang="en-US"/>
          </a:p>
        </p:txBody>
      </p:sp>
      <p:sp>
        <p:nvSpPr>
          <p:cNvPr id="21107" name="Line 636"/>
          <p:cNvSpPr>
            <a:spLocks noChangeShapeType="1"/>
          </p:cNvSpPr>
          <p:nvPr/>
        </p:nvSpPr>
        <p:spPr bwMode="auto">
          <a:xfrm flipH="1" flipV="1">
            <a:off x="9429750" y="2274888"/>
            <a:ext cx="33338" cy="63500"/>
          </a:xfrm>
          <a:prstGeom prst="line">
            <a:avLst/>
          </a:prstGeom>
          <a:noFill/>
          <a:ln w="12700">
            <a:solidFill>
              <a:srgbClr val="FF00FF"/>
            </a:solidFill>
            <a:round/>
            <a:headEnd/>
            <a:tailEnd/>
          </a:ln>
        </p:spPr>
        <p:txBody>
          <a:bodyPr wrap="none" anchor="ctr"/>
          <a:lstStyle/>
          <a:p>
            <a:endParaRPr lang="en-US"/>
          </a:p>
        </p:txBody>
      </p:sp>
      <p:sp>
        <p:nvSpPr>
          <p:cNvPr id="21108" name="Line 637"/>
          <p:cNvSpPr>
            <a:spLocks noChangeShapeType="1"/>
          </p:cNvSpPr>
          <p:nvPr/>
        </p:nvSpPr>
        <p:spPr bwMode="auto">
          <a:xfrm flipH="1">
            <a:off x="9409113" y="2287588"/>
            <a:ext cx="33337" cy="12700"/>
          </a:xfrm>
          <a:prstGeom prst="line">
            <a:avLst/>
          </a:prstGeom>
          <a:noFill/>
          <a:ln w="12700">
            <a:solidFill>
              <a:srgbClr val="FF00FF"/>
            </a:solidFill>
            <a:round/>
            <a:headEnd/>
            <a:tailEnd/>
          </a:ln>
        </p:spPr>
        <p:txBody>
          <a:bodyPr wrap="none" anchor="ctr"/>
          <a:lstStyle/>
          <a:p>
            <a:endParaRPr lang="en-US"/>
          </a:p>
        </p:txBody>
      </p:sp>
      <p:sp>
        <p:nvSpPr>
          <p:cNvPr id="21109" name="Line 638"/>
          <p:cNvSpPr>
            <a:spLocks noChangeShapeType="1"/>
          </p:cNvSpPr>
          <p:nvPr/>
        </p:nvSpPr>
        <p:spPr bwMode="auto">
          <a:xfrm flipH="1" flipV="1">
            <a:off x="9386888" y="2292350"/>
            <a:ext cx="33337" cy="20638"/>
          </a:xfrm>
          <a:prstGeom prst="line">
            <a:avLst/>
          </a:prstGeom>
          <a:noFill/>
          <a:ln w="12700">
            <a:solidFill>
              <a:srgbClr val="FF00FF"/>
            </a:solidFill>
            <a:round/>
            <a:headEnd/>
            <a:tailEnd/>
          </a:ln>
        </p:spPr>
        <p:txBody>
          <a:bodyPr wrap="none" anchor="ctr"/>
          <a:lstStyle/>
          <a:p>
            <a:endParaRPr lang="en-US"/>
          </a:p>
        </p:txBody>
      </p:sp>
      <p:sp>
        <p:nvSpPr>
          <p:cNvPr id="21110" name="Line 639"/>
          <p:cNvSpPr>
            <a:spLocks noChangeShapeType="1"/>
          </p:cNvSpPr>
          <p:nvPr/>
        </p:nvSpPr>
        <p:spPr bwMode="auto">
          <a:xfrm flipH="1">
            <a:off x="9363075" y="2305050"/>
            <a:ext cx="36513" cy="101600"/>
          </a:xfrm>
          <a:prstGeom prst="line">
            <a:avLst/>
          </a:prstGeom>
          <a:noFill/>
          <a:ln w="12700">
            <a:solidFill>
              <a:srgbClr val="FF00FF"/>
            </a:solidFill>
            <a:round/>
            <a:headEnd/>
            <a:tailEnd/>
          </a:ln>
        </p:spPr>
        <p:txBody>
          <a:bodyPr wrap="none" anchor="ctr"/>
          <a:lstStyle/>
          <a:p>
            <a:endParaRPr lang="en-US"/>
          </a:p>
        </p:txBody>
      </p:sp>
      <p:sp>
        <p:nvSpPr>
          <p:cNvPr id="21111" name="Line 640"/>
          <p:cNvSpPr>
            <a:spLocks noChangeShapeType="1"/>
          </p:cNvSpPr>
          <p:nvPr/>
        </p:nvSpPr>
        <p:spPr bwMode="auto">
          <a:xfrm flipH="1" flipV="1">
            <a:off x="9342438" y="2371725"/>
            <a:ext cx="33337" cy="47625"/>
          </a:xfrm>
          <a:prstGeom prst="line">
            <a:avLst/>
          </a:prstGeom>
          <a:noFill/>
          <a:ln w="12700">
            <a:solidFill>
              <a:srgbClr val="FF00FF"/>
            </a:solidFill>
            <a:round/>
            <a:headEnd/>
            <a:tailEnd/>
          </a:ln>
        </p:spPr>
        <p:txBody>
          <a:bodyPr wrap="none" anchor="ctr"/>
          <a:lstStyle/>
          <a:p>
            <a:endParaRPr lang="en-US"/>
          </a:p>
        </p:txBody>
      </p:sp>
      <p:sp>
        <p:nvSpPr>
          <p:cNvPr id="21112" name="Line 641"/>
          <p:cNvSpPr>
            <a:spLocks noChangeShapeType="1"/>
          </p:cNvSpPr>
          <p:nvPr/>
        </p:nvSpPr>
        <p:spPr bwMode="auto">
          <a:xfrm flipH="1" flipV="1">
            <a:off x="9320213" y="2359025"/>
            <a:ext cx="34925" cy="25400"/>
          </a:xfrm>
          <a:prstGeom prst="line">
            <a:avLst/>
          </a:prstGeom>
          <a:noFill/>
          <a:ln w="12700">
            <a:solidFill>
              <a:srgbClr val="FF00FF"/>
            </a:solidFill>
            <a:round/>
            <a:headEnd/>
            <a:tailEnd/>
          </a:ln>
        </p:spPr>
        <p:txBody>
          <a:bodyPr wrap="none" anchor="ctr"/>
          <a:lstStyle/>
          <a:p>
            <a:endParaRPr lang="en-US"/>
          </a:p>
        </p:txBody>
      </p:sp>
      <p:sp>
        <p:nvSpPr>
          <p:cNvPr id="21113" name="Line 642"/>
          <p:cNvSpPr>
            <a:spLocks noChangeShapeType="1"/>
          </p:cNvSpPr>
          <p:nvPr/>
        </p:nvSpPr>
        <p:spPr bwMode="auto">
          <a:xfrm flipH="1" flipV="1">
            <a:off x="9299575" y="2303463"/>
            <a:ext cx="33338" cy="68262"/>
          </a:xfrm>
          <a:prstGeom prst="line">
            <a:avLst/>
          </a:prstGeom>
          <a:noFill/>
          <a:ln w="12700">
            <a:solidFill>
              <a:srgbClr val="FF00FF"/>
            </a:solidFill>
            <a:round/>
            <a:headEnd/>
            <a:tailEnd/>
          </a:ln>
        </p:spPr>
        <p:txBody>
          <a:bodyPr wrap="none" anchor="ctr"/>
          <a:lstStyle/>
          <a:p>
            <a:endParaRPr lang="en-US"/>
          </a:p>
        </p:txBody>
      </p:sp>
      <p:sp>
        <p:nvSpPr>
          <p:cNvPr id="21114" name="Line 643"/>
          <p:cNvSpPr>
            <a:spLocks noChangeShapeType="1"/>
          </p:cNvSpPr>
          <p:nvPr/>
        </p:nvSpPr>
        <p:spPr bwMode="auto">
          <a:xfrm flipH="1">
            <a:off x="9277350" y="2316163"/>
            <a:ext cx="34925" cy="9525"/>
          </a:xfrm>
          <a:prstGeom prst="line">
            <a:avLst/>
          </a:prstGeom>
          <a:noFill/>
          <a:ln w="12700">
            <a:solidFill>
              <a:srgbClr val="FF00FF"/>
            </a:solidFill>
            <a:round/>
            <a:headEnd/>
            <a:tailEnd/>
          </a:ln>
        </p:spPr>
        <p:txBody>
          <a:bodyPr wrap="none" anchor="ctr"/>
          <a:lstStyle/>
          <a:p>
            <a:endParaRPr lang="en-US"/>
          </a:p>
        </p:txBody>
      </p:sp>
      <p:sp>
        <p:nvSpPr>
          <p:cNvPr id="21115" name="Line 644"/>
          <p:cNvSpPr>
            <a:spLocks noChangeShapeType="1"/>
          </p:cNvSpPr>
          <p:nvPr/>
        </p:nvSpPr>
        <p:spPr bwMode="auto">
          <a:xfrm flipH="1">
            <a:off x="9255125" y="2338388"/>
            <a:ext cx="34925" cy="39687"/>
          </a:xfrm>
          <a:prstGeom prst="line">
            <a:avLst/>
          </a:prstGeom>
          <a:noFill/>
          <a:ln w="12700">
            <a:solidFill>
              <a:srgbClr val="FF00FF"/>
            </a:solidFill>
            <a:round/>
            <a:headEnd/>
            <a:tailEnd/>
          </a:ln>
        </p:spPr>
        <p:txBody>
          <a:bodyPr wrap="none" anchor="ctr"/>
          <a:lstStyle/>
          <a:p>
            <a:endParaRPr lang="en-US"/>
          </a:p>
        </p:txBody>
      </p:sp>
      <p:sp>
        <p:nvSpPr>
          <p:cNvPr id="21116" name="Line 645"/>
          <p:cNvSpPr>
            <a:spLocks noChangeShapeType="1"/>
          </p:cNvSpPr>
          <p:nvPr/>
        </p:nvSpPr>
        <p:spPr bwMode="auto">
          <a:xfrm flipH="1" flipV="1">
            <a:off x="9237663" y="2333625"/>
            <a:ext cx="30162" cy="57150"/>
          </a:xfrm>
          <a:prstGeom prst="line">
            <a:avLst/>
          </a:prstGeom>
          <a:noFill/>
          <a:ln w="12700">
            <a:solidFill>
              <a:srgbClr val="FF00FF"/>
            </a:solidFill>
            <a:round/>
            <a:headEnd/>
            <a:tailEnd/>
          </a:ln>
        </p:spPr>
        <p:txBody>
          <a:bodyPr wrap="none" anchor="ctr"/>
          <a:lstStyle/>
          <a:p>
            <a:endParaRPr lang="en-US"/>
          </a:p>
        </p:txBody>
      </p:sp>
      <p:sp>
        <p:nvSpPr>
          <p:cNvPr id="21117" name="Line 646"/>
          <p:cNvSpPr>
            <a:spLocks noChangeShapeType="1"/>
          </p:cNvSpPr>
          <p:nvPr/>
        </p:nvSpPr>
        <p:spPr bwMode="auto">
          <a:xfrm flipH="1" flipV="1">
            <a:off x="9213850" y="2297113"/>
            <a:ext cx="34925" cy="49212"/>
          </a:xfrm>
          <a:prstGeom prst="line">
            <a:avLst/>
          </a:prstGeom>
          <a:noFill/>
          <a:ln w="12700">
            <a:solidFill>
              <a:srgbClr val="FF00FF"/>
            </a:solidFill>
            <a:round/>
            <a:headEnd/>
            <a:tailEnd/>
          </a:ln>
        </p:spPr>
        <p:txBody>
          <a:bodyPr wrap="none" anchor="ctr"/>
          <a:lstStyle/>
          <a:p>
            <a:endParaRPr lang="en-US"/>
          </a:p>
        </p:txBody>
      </p:sp>
      <p:sp>
        <p:nvSpPr>
          <p:cNvPr id="21118" name="Line 647"/>
          <p:cNvSpPr>
            <a:spLocks noChangeShapeType="1"/>
          </p:cNvSpPr>
          <p:nvPr/>
        </p:nvSpPr>
        <p:spPr bwMode="auto">
          <a:xfrm flipH="1">
            <a:off x="9191625" y="2308225"/>
            <a:ext cx="34925" cy="50800"/>
          </a:xfrm>
          <a:prstGeom prst="line">
            <a:avLst/>
          </a:prstGeom>
          <a:noFill/>
          <a:ln w="12700">
            <a:solidFill>
              <a:srgbClr val="FF00FF"/>
            </a:solidFill>
            <a:round/>
            <a:headEnd/>
            <a:tailEnd/>
          </a:ln>
        </p:spPr>
        <p:txBody>
          <a:bodyPr wrap="none" anchor="ctr"/>
          <a:lstStyle/>
          <a:p>
            <a:endParaRPr lang="en-US"/>
          </a:p>
        </p:txBody>
      </p:sp>
      <p:sp>
        <p:nvSpPr>
          <p:cNvPr id="21119" name="Line 648"/>
          <p:cNvSpPr>
            <a:spLocks noChangeShapeType="1"/>
          </p:cNvSpPr>
          <p:nvPr/>
        </p:nvSpPr>
        <p:spPr bwMode="auto">
          <a:xfrm flipH="1" flipV="1">
            <a:off x="9169400" y="2314575"/>
            <a:ext cx="34925" cy="57150"/>
          </a:xfrm>
          <a:prstGeom prst="line">
            <a:avLst/>
          </a:prstGeom>
          <a:noFill/>
          <a:ln w="12700">
            <a:solidFill>
              <a:srgbClr val="FF00FF"/>
            </a:solidFill>
            <a:round/>
            <a:headEnd/>
            <a:tailEnd/>
          </a:ln>
        </p:spPr>
        <p:txBody>
          <a:bodyPr wrap="none" anchor="ctr"/>
          <a:lstStyle/>
          <a:p>
            <a:endParaRPr lang="en-US"/>
          </a:p>
        </p:txBody>
      </p:sp>
      <p:sp>
        <p:nvSpPr>
          <p:cNvPr id="21120" name="Line 649"/>
          <p:cNvSpPr>
            <a:spLocks noChangeShapeType="1"/>
          </p:cNvSpPr>
          <p:nvPr/>
        </p:nvSpPr>
        <p:spPr bwMode="auto">
          <a:xfrm flipH="1">
            <a:off x="9148763" y="2320925"/>
            <a:ext cx="33337" cy="11113"/>
          </a:xfrm>
          <a:prstGeom prst="line">
            <a:avLst/>
          </a:prstGeom>
          <a:noFill/>
          <a:ln w="12700">
            <a:solidFill>
              <a:srgbClr val="FF00FF"/>
            </a:solidFill>
            <a:round/>
            <a:headEnd/>
            <a:tailEnd/>
          </a:ln>
        </p:spPr>
        <p:txBody>
          <a:bodyPr wrap="none" anchor="ctr"/>
          <a:lstStyle/>
          <a:p>
            <a:endParaRPr lang="en-US"/>
          </a:p>
        </p:txBody>
      </p:sp>
      <p:sp>
        <p:nvSpPr>
          <p:cNvPr id="21121" name="Line 650"/>
          <p:cNvSpPr>
            <a:spLocks noChangeShapeType="1"/>
          </p:cNvSpPr>
          <p:nvPr/>
        </p:nvSpPr>
        <p:spPr bwMode="auto">
          <a:xfrm flipH="1">
            <a:off x="9126538" y="2338388"/>
            <a:ext cx="34925" cy="31750"/>
          </a:xfrm>
          <a:prstGeom prst="line">
            <a:avLst/>
          </a:prstGeom>
          <a:noFill/>
          <a:ln w="12700">
            <a:solidFill>
              <a:srgbClr val="FF00FF"/>
            </a:solidFill>
            <a:round/>
            <a:headEnd/>
            <a:tailEnd/>
          </a:ln>
        </p:spPr>
        <p:txBody>
          <a:bodyPr wrap="none" anchor="ctr"/>
          <a:lstStyle/>
          <a:p>
            <a:endParaRPr lang="en-US"/>
          </a:p>
        </p:txBody>
      </p:sp>
      <p:sp>
        <p:nvSpPr>
          <p:cNvPr id="21122" name="Line 651"/>
          <p:cNvSpPr>
            <a:spLocks noChangeShapeType="1"/>
          </p:cNvSpPr>
          <p:nvPr/>
        </p:nvSpPr>
        <p:spPr bwMode="auto">
          <a:xfrm flipH="1">
            <a:off x="9104313" y="2382838"/>
            <a:ext cx="34925" cy="19050"/>
          </a:xfrm>
          <a:prstGeom prst="line">
            <a:avLst/>
          </a:prstGeom>
          <a:noFill/>
          <a:ln w="12700">
            <a:solidFill>
              <a:srgbClr val="FF00FF"/>
            </a:solidFill>
            <a:round/>
            <a:headEnd/>
            <a:tailEnd/>
          </a:ln>
        </p:spPr>
        <p:txBody>
          <a:bodyPr wrap="none" anchor="ctr"/>
          <a:lstStyle/>
          <a:p>
            <a:endParaRPr lang="en-US"/>
          </a:p>
        </p:txBody>
      </p:sp>
      <p:sp>
        <p:nvSpPr>
          <p:cNvPr id="21123" name="Line 652"/>
          <p:cNvSpPr>
            <a:spLocks noChangeShapeType="1"/>
          </p:cNvSpPr>
          <p:nvPr/>
        </p:nvSpPr>
        <p:spPr bwMode="auto">
          <a:xfrm flipH="1" flipV="1">
            <a:off x="9080500" y="2398713"/>
            <a:ext cx="36513" cy="17462"/>
          </a:xfrm>
          <a:prstGeom prst="line">
            <a:avLst/>
          </a:prstGeom>
          <a:noFill/>
          <a:ln w="12700">
            <a:solidFill>
              <a:srgbClr val="FF00FF"/>
            </a:solidFill>
            <a:round/>
            <a:headEnd/>
            <a:tailEnd/>
          </a:ln>
        </p:spPr>
        <p:txBody>
          <a:bodyPr wrap="none" anchor="ctr"/>
          <a:lstStyle/>
          <a:p>
            <a:endParaRPr lang="en-US"/>
          </a:p>
        </p:txBody>
      </p:sp>
      <p:sp>
        <p:nvSpPr>
          <p:cNvPr id="21124" name="Line 653"/>
          <p:cNvSpPr>
            <a:spLocks noChangeShapeType="1"/>
          </p:cNvSpPr>
          <p:nvPr/>
        </p:nvSpPr>
        <p:spPr bwMode="auto">
          <a:xfrm flipH="1" flipV="1">
            <a:off x="9061450" y="2386013"/>
            <a:ext cx="33338" cy="25400"/>
          </a:xfrm>
          <a:prstGeom prst="line">
            <a:avLst/>
          </a:prstGeom>
          <a:noFill/>
          <a:ln w="12700">
            <a:solidFill>
              <a:srgbClr val="FF00FF"/>
            </a:solidFill>
            <a:round/>
            <a:headEnd/>
            <a:tailEnd/>
          </a:ln>
        </p:spPr>
        <p:txBody>
          <a:bodyPr wrap="none" anchor="ctr"/>
          <a:lstStyle/>
          <a:p>
            <a:endParaRPr lang="en-US"/>
          </a:p>
        </p:txBody>
      </p:sp>
      <p:sp>
        <p:nvSpPr>
          <p:cNvPr id="21125" name="Line 654"/>
          <p:cNvSpPr>
            <a:spLocks noChangeShapeType="1"/>
          </p:cNvSpPr>
          <p:nvPr/>
        </p:nvSpPr>
        <p:spPr bwMode="auto">
          <a:xfrm flipH="1" flipV="1">
            <a:off x="9039225" y="2343150"/>
            <a:ext cx="34925" cy="55563"/>
          </a:xfrm>
          <a:prstGeom prst="line">
            <a:avLst/>
          </a:prstGeom>
          <a:noFill/>
          <a:ln w="12700">
            <a:solidFill>
              <a:srgbClr val="FF00FF"/>
            </a:solidFill>
            <a:round/>
            <a:headEnd/>
            <a:tailEnd/>
          </a:ln>
        </p:spPr>
        <p:txBody>
          <a:bodyPr wrap="none" anchor="ctr"/>
          <a:lstStyle/>
          <a:p>
            <a:endParaRPr lang="en-US"/>
          </a:p>
        </p:txBody>
      </p:sp>
      <p:sp>
        <p:nvSpPr>
          <p:cNvPr id="21126" name="Line 655"/>
          <p:cNvSpPr>
            <a:spLocks noChangeShapeType="1"/>
          </p:cNvSpPr>
          <p:nvPr/>
        </p:nvSpPr>
        <p:spPr bwMode="auto">
          <a:xfrm flipH="1">
            <a:off x="9017000" y="2349500"/>
            <a:ext cx="34925" cy="7938"/>
          </a:xfrm>
          <a:prstGeom prst="line">
            <a:avLst/>
          </a:prstGeom>
          <a:noFill/>
          <a:ln w="12700">
            <a:solidFill>
              <a:srgbClr val="FF00FF"/>
            </a:solidFill>
            <a:round/>
            <a:headEnd/>
            <a:tailEnd/>
          </a:ln>
        </p:spPr>
        <p:txBody>
          <a:bodyPr wrap="none" anchor="ctr"/>
          <a:lstStyle/>
          <a:p>
            <a:endParaRPr lang="en-US"/>
          </a:p>
        </p:txBody>
      </p:sp>
      <p:sp>
        <p:nvSpPr>
          <p:cNvPr id="21127" name="Line 656"/>
          <p:cNvSpPr>
            <a:spLocks noChangeShapeType="1"/>
          </p:cNvSpPr>
          <p:nvPr/>
        </p:nvSpPr>
        <p:spPr bwMode="auto">
          <a:xfrm flipH="1" flipV="1">
            <a:off x="8994775" y="2347913"/>
            <a:ext cx="34925" cy="15875"/>
          </a:xfrm>
          <a:prstGeom prst="line">
            <a:avLst/>
          </a:prstGeom>
          <a:noFill/>
          <a:ln w="12700">
            <a:solidFill>
              <a:srgbClr val="FF00FF"/>
            </a:solidFill>
            <a:round/>
            <a:headEnd/>
            <a:tailEnd/>
          </a:ln>
        </p:spPr>
        <p:txBody>
          <a:bodyPr wrap="none" anchor="ctr"/>
          <a:lstStyle/>
          <a:p>
            <a:endParaRPr lang="en-US"/>
          </a:p>
        </p:txBody>
      </p:sp>
      <p:sp>
        <p:nvSpPr>
          <p:cNvPr id="21128" name="Line 657"/>
          <p:cNvSpPr>
            <a:spLocks noChangeShapeType="1"/>
          </p:cNvSpPr>
          <p:nvPr/>
        </p:nvSpPr>
        <p:spPr bwMode="auto">
          <a:xfrm flipH="1" flipV="1">
            <a:off x="8974138" y="2333625"/>
            <a:ext cx="34925" cy="26988"/>
          </a:xfrm>
          <a:prstGeom prst="line">
            <a:avLst/>
          </a:prstGeom>
          <a:noFill/>
          <a:ln w="12700">
            <a:solidFill>
              <a:srgbClr val="FF00FF"/>
            </a:solidFill>
            <a:round/>
            <a:headEnd/>
            <a:tailEnd/>
          </a:ln>
        </p:spPr>
        <p:txBody>
          <a:bodyPr wrap="none" anchor="ctr"/>
          <a:lstStyle/>
          <a:p>
            <a:endParaRPr lang="en-US"/>
          </a:p>
        </p:txBody>
      </p:sp>
      <p:sp>
        <p:nvSpPr>
          <p:cNvPr id="21129" name="Line 658"/>
          <p:cNvSpPr>
            <a:spLocks noChangeShapeType="1"/>
          </p:cNvSpPr>
          <p:nvPr/>
        </p:nvSpPr>
        <p:spPr bwMode="auto">
          <a:xfrm flipH="1">
            <a:off x="8951913" y="2346325"/>
            <a:ext cx="34925" cy="49213"/>
          </a:xfrm>
          <a:prstGeom prst="line">
            <a:avLst/>
          </a:prstGeom>
          <a:noFill/>
          <a:ln w="12700">
            <a:solidFill>
              <a:srgbClr val="FF00FF"/>
            </a:solidFill>
            <a:round/>
            <a:headEnd/>
            <a:tailEnd/>
          </a:ln>
        </p:spPr>
        <p:txBody>
          <a:bodyPr wrap="none" anchor="ctr"/>
          <a:lstStyle/>
          <a:p>
            <a:endParaRPr lang="en-US"/>
          </a:p>
        </p:txBody>
      </p:sp>
      <p:sp>
        <p:nvSpPr>
          <p:cNvPr id="21130" name="Line 659"/>
          <p:cNvSpPr>
            <a:spLocks noChangeShapeType="1"/>
          </p:cNvSpPr>
          <p:nvPr/>
        </p:nvSpPr>
        <p:spPr bwMode="auto">
          <a:xfrm flipH="1">
            <a:off x="8929688" y="2408238"/>
            <a:ext cx="36512" cy="60325"/>
          </a:xfrm>
          <a:prstGeom prst="line">
            <a:avLst/>
          </a:prstGeom>
          <a:noFill/>
          <a:ln w="12700">
            <a:solidFill>
              <a:srgbClr val="FF00FF"/>
            </a:solidFill>
            <a:round/>
            <a:headEnd/>
            <a:tailEnd/>
          </a:ln>
        </p:spPr>
        <p:txBody>
          <a:bodyPr wrap="none" anchor="ctr"/>
          <a:lstStyle/>
          <a:p>
            <a:endParaRPr lang="en-US"/>
          </a:p>
        </p:txBody>
      </p:sp>
      <p:sp>
        <p:nvSpPr>
          <p:cNvPr id="21131" name="Line 660"/>
          <p:cNvSpPr>
            <a:spLocks noChangeShapeType="1"/>
          </p:cNvSpPr>
          <p:nvPr/>
        </p:nvSpPr>
        <p:spPr bwMode="auto">
          <a:xfrm flipH="1" flipV="1">
            <a:off x="8909050" y="2406650"/>
            <a:ext cx="33338" cy="74613"/>
          </a:xfrm>
          <a:prstGeom prst="line">
            <a:avLst/>
          </a:prstGeom>
          <a:noFill/>
          <a:ln w="12700">
            <a:solidFill>
              <a:srgbClr val="FF00FF"/>
            </a:solidFill>
            <a:round/>
            <a:headEnd/>
            <a:tailEnd/>
          </a:ln>
        </p:spPr>
        <p:txBody>
          <a:bodyPr wrap="none" anchor="ctr"/>
          <a:lstStyle/>
          <a:p>
            <a:endParaRPr lang="en-US"/>
          </a:p>
        </p:txBody>
      </p:sp>
      <p:sp>
        <p:nvSpPr>
          <p:cNvPr id="21132" name="Line 661"/>
          <p:cNvSpPr>
            <a:spLocks noChangeShapeType="1"/>
          </p:cNvSpPr>
          <p:nvPr/>
        </p:nvSpPr>
        <p:spPr bwMode="auto">
          <a:xfrm flipH="1" flipV="1">
            <a:off x="8886825" y="2316163"/>
            <a:ext cx="33338" cy="103187"/>
          </a:xfrm>
          <a:prstGeom prst="line">
            <a:avLst/>
          </a:prstGeom>
          <a:noFill/>
          <a:ln w="12700">
            <a:solidFill>
              <a:srgbClr val="FF00FF"/>
            </a:solidFill>
            <a:round/>
            <a:headEnd/>
            <a:tailEnd/>
          </a:ln>
        </p:spPr>
        <p:txBody>
          <a:bodyPr wrap="none" anchor="ctr"/>
          <a:lstStyle/>
          <a:p>
            <a:endParaRPr lang="en-US"/>
          </a:p>
        </p:txBody>
      </p:sp>
      <p:sp>
        <p:nvSpPr>
          <p:cNvPr id="21133" name="Line 662"/>
          <p:cNvSpPr>
            <a:spLocks noChangeShapeType="1"/>
          </p:cNvSpPr>
          <p:nvPr/>
        </p:nvSpPr>
        <p:spPr bwMode="auto">
          <a:xfrm flipH="1">
            <a:off x="8866188" y="2328863"/>
            <a:ext cx="33337" cy="100012"/>
          </a:xfrm>
          <a:prstGeom prst="line">
            <a:avLst/>
          </a:prstGeom>
          <a:noFill/>
          <a:ln w="12700">
            <a:solidFill>
              <a:srgbClr val="FF00FF"/>
            </a:solidFill>
            <a:round/>
            <a:headEnd/>
            <a:tailEnd/>
          </a:ln>
        </p:spPr>
        <p:txBody>
          <a:bodyPr wrap="none" anchor="ctr"/>
          <a:lstStyle/>
          <a:p>
            <a:endParaRPr lang="en-US"/>
          </a:p>
        </p:txBody>
      </p:sp>
      <p:sp>
        <p:nvSpPr>
          <p:cNvPr id="21134" name="Line 663"/>
          <p:cNvSpPr>
            <a:spLocks noChangeShapeType="1"/>
          </p:cNvSpPr>
          <p:nvPr/>
        </p:nvSpPr>
        <p:spPr bwMode="auto">
          <a:xfrm flipH="1" flipV="1">
            <a:off x="8843963" y="2314575"/>
            <a:ext cx="36512" cy="127000"/>
          </a:xfrm>
          <a:prstGeom prst="line">
            <a:avLst/>
          </a:prstGeom>
          <a:noFill/>
          <a:ln w="12700">
            <a:solidFill>
              <a:srgbClr val="FF00FF"/>
            </a:solidFill>
            <a:round/>
            <a:headEnd/>
            <a:tailEnd/>
          </a:ln>
        </p:spPr>
        <p:txBody>
          <a:bodyPr wrap="none" anchor="ctr"/>
          <a:lstStyle/>
          <a:p>
            <a:endParaRPr lang="en-US"/>
          </a:p>
        </p:txBody>
      </p:sp>
      <p:sp>
        <p:nvSpPr>
          <p:cNvPr id="21135" name="Line 664"/>
          <p:cNvSpPr>
            <a:spLocks noChangeShapeType="1"/>
          </p:cNvSpPr>
          <p:nvPr/>
        </p:nvSpPr>
        <p:spPr bwMode="auto">
          <a:xfrm flipH="1">
            <a:off x="8823325" y="2327275"/>
            <a:ext cx="33338" cy="38100"/>
          </a:xfrm>
          <a:prstGeom prst="line">
            <a:avLst/>
          </a:prstGeom>
          <a:noFill/>
          <a:ln w="12700">
            <a:solidFill>
              <a:srgbClr val="FF00FF"/>
            </a:solidFill>
            <a:round/>
            <a:headEnd/>
            <a:tailEnd/>
          </a:ln>
        </p:spPr>
        <p:txBody>
          <a:bodyPr wrap="none" anchor="ctr"/>
          <a:lstStyle/>
          <a:p>
            <a:endParaRPr lang="en-US"/>
          </a:p>
        </p:txBody>
      </p:sp>
      <p:sp>
        <p:nvSpPr>
          <p:cNvPr id="21136" name="Line 665"/>
          <p:cNvSpPr>
            <a:spLocks noChangeShapeType="1"/>
          </p:cNvSpPr>
          <p:nvPr/>
        </p:nvSpPr>
        <p:spPr bwMode="auto">
          <a:xfrm flipH="1">
            <a:off x="8801100" y="2378075"/>
            <a:ext cx="36513" cy="47625"/>
          </a:xfrm>
          <a:prstGeom prst="line">
            <a:avLst/>
          </a:prstGeom>
          <a:noFill/>
          <a:ln w="12700">
            <a:solidFill>
              <a:srgbClr val="FF00FF"/>
            </a:solidFill>
            <a:round/>
            <a:headEnd/>
            <a:tailEnd/>
          </a:ln>
        </p:spPr>
        <p:txBody>
          <a:bodyPr wrap="none" anchor="ctr"/>
          <a:lstStyle/>
          <a:p>
            <a:endParaRPr lang="en-US"/>
          </a:p>
        </p:txBody>
      </p:sp>
      <p:sp>
        <p:nvSpPr>
          <p:cNvPr id="21137" name="Line 666"/>
          <p:cNvSpPr>
            <a:spLocks noChangeShapeType="1"/>
          </p:cNvSpPr>
          <p:nvPr/>
        </p:nvSpPr>
        <p:spPr bwMode="auto">
          <a:xfrm flipH="1" flipV="1">
            <a:off x="8780463" y="2362200"/>
            <a:ext cx="33337" cy="76200"/>
          </a:xfrm>
          <a:prstGeom prst="line">
            <a:avLst/>
          </a:prstGeom>
          <a:noFill/>
          <a:ln w="12700">
            <a:solidFill>
              <a:srgbClr val="FF00FF"/>
            </a:solidFill>
            <a:round/>
            <a:headEnd/>
            <a:tailEnd/>
          </a:ln>
        </p:spPr>
        <p:txBody>
          <a:bodyPr wrap="none" anchor="ctr"/>
          <a:lstStyle/>
          <a:p>
            <a:endParaRPr lang="en-US"/>
          </a:p>
        </p:txBody>
      </p:sp>
      <p:sp>
        <p:nvSpPr>
          <p:cNvPr id="21138" name="Line 667"/>
          <p:cNvSpPr>
            <a:spLocks noChangeShapeType="1"/>
          </p:cNvSpPr>
          <p:nvPr/>
        </p:nvSpPr>
        <p:spPr bwMode="auto">
          <a:xfrm flipH="1" flipV="1">
            <a:off x="8759825" y="2343150"/>
            <a:ext cx="31750" cy="31750"/>
          </a:xfrm>
          <a:prstGeom prst="line">
            <a:avLst/>
          </a:prstGeom>
          <a:noFill/>
          <a:ln w="12700">
            <a:solidFill>
              <a:srgbClr val="FF00FF"/>
            </a:solidFill>
            <a:round/>
            <a:headEnd/>
            <a:tailEnd/>
          </a:ln>
        </p:spPr>
        <p:txBody>
          <a:bodyPr wrap="none" anchor="ctr"/>
          <a:lstStyle/>
          <a:p>
            <a:endParaRPr lang="en-US"/>
          </a:p>
        </p:txBody>
      </p:sp>
      <p:sp>
        <p:nvSpPr>
          <p:cNvPr id="21139" name="Line 668"/>
          <p:cNvSpPr>
            <a:spLocks noChangeShapeType="1"/>
          </p:cNvSpPr>
          <p:nvPr/>
        </p:nvSpPr>
        <p:spPr bwMode="auto">
          <a:xfrm flipH="1">
            <a:off x="8737600" y="2354263"/>
            <a:ext cx="34925" cy="25400"/>
          </a:xfrm>
          <a:prstGeom prst="line">
            <a:avLst/>
          </a:prstGeom>
          <a:noFill/>
          <a:ln w="12700">
            <a:solidFill>
              <a:srgbClr val="FF00FF"/>
            </a:solidFill>
            <a:round/>
            <a:headEnd/>
            <a:tailEnd/>
          </a:ln>
        </p:spPr>
        <p:txBody>
          <a:bodyPr wrap="none" anchor="ctr"/>
          <a:lstStyle/>
          <a:p>
            <a:endParaRPr lang="en-US"/>
          </a:p>
        </p:txBody>
      </p:sp>
      <p:sp>
        <p:nvSpPr>
          <p:cNvPr id="21140" name="Line 669"/>
          <p:cNvSpPr>
            <a:spLocks noChangeShapeType="1"/>
          </p:cNvSpPr>
          <p:nvPr/>
        </p:nvSpPr>
        <p:spPr bwMode="auto">
          <a:xfrm flipH="1" flipV="1">
            <a:off x="8713788" y="2287588"/>
            <a:ext cx="38100" cy="104775"/>
          </a:xfrm>
          <a:prstGeom prst="line">
            <a:avLst/>
          </a:prstGeom>
          <a:noFill/>
          <a:ln w="12700">
            <a:solidFill>
              <a:srgbClr val="FF00FF"/>
            </a:solidFill>
            <a:round/>
            <a:headEnd/>
            <a:tailEnd/>
          </a:ln>
        </p:spPr>
        <p:txBody>
          <a:bodyPr wrap="none" anchor="ctr"/>
          <a:lstStyle/>
          <a:p>
            <a:endParaRPr lang="en-US"/>
          </a:p>
        </p:txBody>
      </p:sp>
      <p:sp>
        <p:nvSpPr>
          <p:cNvPr id="21141" name="Line 670"/>
          <p:cNvSpPr>
            <a:spLocks noChangeShapeType="1"/>
          </p:cNvSpPr>
          <p:nvPr/>
        </p:nvSpPr>
        <p:spPr bwMode="auto">
          <a:xfrm flipH="1">
            <a:off x="8691563" y="2300288"/>
            <a:ext cx="34925" cy="19050"/>
          </a:xfrm>
          <a:prstGeom prst="line">
            <a:avLst/>
          </a:prstGeom>
          <a:noFill/>
          <a:ln w="12700">
            <a:solidFill>
              <a:srgbClr val="FF00FF"/>
            </a:solidFill>
            <a:round/>
            <a:headEnd/>
            <a:tailEnd/>
          </a:ln>
        </p:spPr>
        <p:txBody>
          <a:bodyPr wrap="none" anchor="ctr"/>
          <a:lstStyle/>
          <a:p>
            <a:endParaRPr lang="en-US"/>
          </a:p>
        </p:txBody>
      </p:sp>
      <p:sp>
        <p:nvSpPr>
          <p:cNvPr id="21142" name="Line 671"/>
          <p:cNvSpPr>
            <a:spLocks noChangeShapeType="1"/>
          </p:cNvSpPr>
          <p:nvPr/>
        </p:nvSpPr>
        <p:spPr bwMode="auto">
          <a:xfrm flipH="1">
            <a:off x="8672513" y="2332038"/>
            <a:ext cx="31750" cy="55562"/>
          </a:xfrm>
          <a:prstGeom prst="line">
            <a:avLst/>
          </a:prstGeom>
          <a:noFill/>
          <a:ln w="12700">
            <a:solidFill>
              <a:srgbClr val="FF00FF"/>
            </a:solidFill>
            <a:round/>
            <a:headEnd/>
            <a:tailEnd/>
          </a:ln>
        </p:spPr>
        <p:txBody>
          <a:bodyPr wrap="none" anchor="ctr"/>
          <a:lstStyle/>
          <a:p>
            <a:endParaRPr lang="en-US"/>
          </a:p>
        </p:txBody>
      </p:sp>
      <p:sp>
        <p:nvSpPr>
          <p:cNvPr id="21143" name="Line 672"/>
          <p:cNvSpPr>
            <a:spLocks noChangeShapeType="1"/>
          </p:cNvSpPr>
          <p:nvPr/>
        </p:nvSpPr>
        <p:spPr bwMode="auto">
          <a:xfrm flipH="1">
            <a:off x="8651875" y="2400300"/>
            <a:ext cx="33338" cy="25400"/>
          </a:xfrm>
          <a:prstGeom prst="line">
            <a:avLst/>
          </a:prstGeom>
          <a:noFill/>
          <a:ln w="12700">
            <a:solidFill>
              <a:srgbClr val="FF00FF"/>
            </a:solidFill>
            <a:round/>
            <a:headEnd/>
            <a:tailEnd/>
          </a:ln>
        </p:spPr>
        <p:txBody>
          <a:bodyPr wrap="none" anchor="ctr"/>
          <a:lstStyle/>
          <a:p>
            <a:endParaRPr lang="en-US"/>
          </a:p>
        </p:txBody>
      </p:sp>
      <p:sp>
        <p:nvSpPr>
          <p:cNvPr id="21144" name="Line 673"/>
          <p:cNvSpPr>
            <a:spLocks noChangeShapeType="1"/>
          </p:cNvSpPr>
          <p:nvPr/>
        </p:nvSpPr>
        <p:spPr bwMode="auto">
          <a:xfrm flipH="1" flipV="1">
            <a:off x="8628063" y="2409825"/>
            <a:ext cx="34925" cy="28575"/>
          </a:xfrm>
          <a:prstGeom prst="line">
            <a:avLst/>
          </a:prstGeom>
          <a:noFill/>
          <a:ln w="12700">
            <a:solidFill>
              <a:srgbClr val="FF00FF"/>
            </a:solidFill>
            <a:round/>
            <a:headEnd/>
            <a:tailEnd/>
          </a:ln>
        </p:spPr>
        <p:txBody>
          <a:bodyPr wrap="none" anchor="ctr"/>
          <a:lstStyle/>
          <a:p>
            <a:endParaRPr lang="en-US"/>
          </a:p>
        </p:txBody>
      </p:sp>
      <p:sp>
        <p:nvSpPr>
          <p:cNvPr id="21145" name="Line 674"/>
          <p:cNvSpPr>
            <a:spLocks noChangeShapeType="1"/>
          </p:cNvSpPr>
          <p:nvPr/>
        </p:nvSpPr>
        <p:spPr bwMode="auto">
          <a:xfrm flipH="1">
            <a:off x="8604250" y="2422525"/>
            <a:ext cx="36513" cy="3175"/>
          </a:xfrm>
          <a:prstGeom prst="line">
            <a:avLst/>
          </a:prstGeom>
          <a:noFill/>
          <a:ln w="12700">
            <a:solidFill>
              <a:srgbClr val="FF00FF"/>
            </a:solidFill>
            <a:round/>
            <a:headEnd/>
            <a:tailEnd/>
          </a:ln>
        </p:spPr>
        <p:txBody>
          <a:bodyPr wrap="none" anchor="ctr"/>
          <a:lstStyle/>
          <a:p>
            <a:endParaRPr lang="en-US"/>
          </a:p>
        </p:txBody>
      </p:sp>
      <p:sp>
        <p:nvSpPr>
          <p:cNvPr id="21146" name="Line 675"/>
          <p:cNvSpPr>
            <a:spLocks noChangeShapeType="1"/>
          </p:cNvSpPr>
          <p:nvPr/>
        </p:nvSpPr>
        <p:spPr bwMode="auto">
          <a:xfrm flipH="1" flipV="1">
            <a:off x="8582025" y="2395538"/>
            <a:ext cx="34925" cy="42862"/>
          </a:xfrm>
          <a:prstGeom prst="line">
            <a:avLst/>
          </a:prstGeom>
          <a:noFill/>
          <a:ln w="12700">
            <a:solidFill>
              <a:srgbClr val="FF00FF"/>
            </a:solidFill>
            <a:round/>
            <a:headEnd/>
            <a:tailEnd/>
          </a:ln>
        </p:spPr>
        <p:txBody>
          <a:bodyPr wrap="none" anchor="ctr"/>
          <a:lstStyle/>
          <a:p>
            <a:endParaRPr lang="en-US"/>
          </a:p>
        </p:txBody>
      </p:sp>
      <p:sp>
        <p:nvSpPr>
          <p:cNvPr id="21147" name="Line 676"/>
          <p:cNvSpPr>
            <a:spLocks noChangeShapeType="1"/>
          </p:cNvSpPr>
          <p:nvPr/>
        </p:nvSpPr>
        <p:spPr bwMode="auto">
          <a:xfrm flipH="1" flipV="1">
            <a:off x="8561388" y="2371725"/>
            <a:ext cx="33337" cy="36513"/>
          </a:xfrm>
          <a:prstGeom prst="line">
            <a:avLst/>
          </a:prstGeom>
          <a:noFill/>
          <a:ln w="12700">
            <a:solidFill>
              <a:srgbClr val="FF00FF"/>
            </a:solidFill>
            <a:round/>
            <a:headEnd/>
            <a:tailEnd/>
          </a:ln>
        </p:spPr>
        <p:txBody>
          <a:bodyPr wrap="none" anchor="ctr"/>
          <a:lstStyle/>
          <a:p>
            <a:endParaRPr lang="en-US"/>
          </a:p>
        </p:txBody>
      </p:sp>
      <p:sp>
        <p:nvSpPr>
          <p:cNvPr id="21148" name="Line 677"/>
          <p:cNvSpPr>
            <a:spLocks noChangeShapeType="1"/>
          </p:cNvSpPr>
          <p:nvPr/>
        </p:nvSpPr>
        <p:spPr bwMode="auto">
          <a:xfrm flipH="1">
            <a:off x="8539163" y="2384425"/>
            <a:ext cx="34925" cy="69850"/>
          </a:xfrm>
          <a:prstGeom prst="line">
            <a:avLst/>
          </a:prstGeom>
          <a:noFill/>
          <a:ln w="12700">
            <a:solidFill>
              <a:srgbClr val="FF00FF"/>
            </a:solidFill>
            <a:round/>
            <a:headEnd/>
            <a:tailEnd/>
          </a:ln>
        </p:spPr>
        <p:txBody>
          <a:bodyPr wrap="none" anchor="ctr"/>
          <a:lstStyle/>
          <a:p>
            <a:endParaRPr lang="en-US"/>
          </a:p>
        </p:txBody>
      </p:sp>
      <p:sp>
        <p:nvSpPr>
          <p:cNvPr id="21149" name="Line 678"/>
          <p:cNvSpPr>
            <a:spLocks noChangeShapeType="1"/>
          </p:cNvSpPr>
          <p:nvPr/>
        </p:nvSpPr>
        <p:spPr bwMode="auto">
          <a:xfrm flipH="1" flipV="1">
            <a:off x="8516938" y="2387600"/>
            <a:ext cx="34925" cy="79375"/>
          </a:xfrm>
          <a:prstGeom prst="line">
            <a:avLst/>
          </a:prstGeom>
          <a:noFill/>
          <a:ln w="12700">
            <a:solidFill>
              <a:srgbClr val="FF00FF"/>
            </a:solidFill>
            <a:round/>
            <a:headEnd/>
            <a:tailEnd/>
          </a:ln>
        </p:spPr>
        <p:txBody>
          <a:bodyPr wrap="none" anchor="ctr"/>
          <a:lstStyle/>
          <a:p>
            <a:endParaRPr lang="en-US"/>
          </a:p>
        </p:txBody>
      </p:sp>
      <p:sp>
        <p:nvSpPr>
          <p:cNvPr id="21150" name="Line 679"/>
          <p:cNvSpPr>
            <a:spLocks noChangeShapeType="1"/>
          </p:cNvSpPr>
          <p:nvPr/>
        </p:nvSpPr>
        <p:spPr bwMode="auto">
          <a:xfrm flipH="1">
            <a:off x="8494713" y="2400300"/>
            <a:ext cx="34925" cy="44450"/>
          </a:xfrm>
          <a:prstGeom prst="line">
            <a:avLst/>
          </a:prstGeom>
          <a:noFill/>
          <a:ln w="12700">
            <a:solidFill>
              <a:srgbClr val="FF00FF"/>
            </a:solidFill>
            <a:round/>
            <a:headEnd/>
            <a:tailEnd/>
          </a:ln>
        </p:spPr>
        <p:txBody>
          <a:bodyPr wrap="none" anchor="ctr"/>
          <a:lstStyle/>
          <a:p>
            <a:endParaRPr lang="en-US"/>
          </a:p>
        </p:txBody>
      </p:sp>
      <p:sp>
        <p:nvSpPr>
          <p:cNvPr id="21151" name="Line 680"/>
          <p:cNvSpPr>
            <a:spLocks noChangeShapeType="1"/>
          </p:cNvSpPr>
          <p:nvPr/>
        </p:nvSpPr>
        <p:spPr bwMode="auto">
          <a:xfrm flipH="1" flipV="1">
            <a:off x="8475663" y="2379663"/>
            <a:ext cx="33337" cy="77787"/>
          </a:xfrm>
          <a:prstGeom prst="line">
            <a:avLst/>
          </a:prstGeom>
          <a:noFill/>
          <a:ln w="12700">
            <a:solidFill>
              <a:srgbClr val="FF00FF"/>
            </a:solidFill>
            <a:round/>
            <a:headEnd/>
            <a:tailEnd/>
          </a:ln>
        </p:spPr>
        <p:txBody>
          <a:bodyPr wrap="none" anchor="ctr"/>
          <a:lstStyle/>
          <a:p>
            <a:endParaRPr lang="en-US"/>
          </a:p>
        </p:txBody>
      </p:sp>
      <p:sp>
        <p:nvSpPr>
          <p:cNvPr id="21152" name="Line 681"/>
          <p:cNvSpPr>
            <a:spLocks noChangeShapeType="1"/>
          </p:cNvSpPr>
          <p:nvPr/>
        </p:nvSpPr>
        <p:spPr bwMode="auto">
          <a:xfrm flipH="1">
            <a:off x="8453438" y="2392363"/>
            <a:ext cx="34925" cy="36512"/>
          </a:xfrm>
          <a:prstGeom prst="line">
            <a:avLst/>
          </a:prstGeom>
          <a:noFill/>
          <a:ln w="12700">
            <a:solidFill>
              <a:srgbClr val="FF00FF"/>
            </a:solidFill>
            <a:round/>
            <a:headEnd/>
            <a:tailEnd/>
          </a:ln>
        </p:spPr>
        <p:txBody>
          <a:bodyPr wrap="none" anchor="ctr"/>
          <a:lstStyle/>
          <a:p>
            <a:endParaRPr lang="en-US"/>
          </a:p>
        </p:txBody>
      </p:sp>
      <p:sp>
        <p:nvSpPr>
          <p:cNvPr id="21153" name="Line 682"/>
          <p:cNvSpPr>
            <a:spLocks noChangeShapeType="1"/>
          </p:cNvSpPr>
          <p:nvPr/>
        </p:nvSpPr>
        <p:spPr bwMode="auto">
          <a:xfrm flipH="1">
            <a:off x="8431213" y="2435225"/>
            <a:ext cx="34925" cy="0"/>
          </a:xfrm>
          <a:prstGeom prst="line">
            <a:avLst/>
          </a:prstGeom>
          <a:noFill/>
          <a:ln w="12700">
            <a:solidFill>
              <a:srgbClr val="FF00FF"/>
            </a:solidFill>
            <a:round/>
            <a:headEnd/>
            <a:tailEnd/>
          </a:ln>
        </p:spPr>
        <p:txBody>
          <a:bodyPr wrap="none" anchor="ctr"/>
          <a:lstStyle/>
          <a:p>
            <a:endParaRPr lang="en-US"/>
          </a:p>
        </p:txBody>
      </p:sp>
      <p:sp>
        <p:nvSpPr>
          <p:cNvPr id="21154" name="Line 683"/>
          <p:cNvSpPr>
            <a:spLocks noChangeShapeType="1"/>
          </p:cNvSpPr>
          <p:nvPr/>
        </p:nvSpPr>
        <p:spPr bwMode="auto">
          <a:xfrm flipH="1">
            <a:off x="8410575" y="2441575"/>
            <a:ext cx="33338" cy="41275"/>
          </a:xfrm>
          <a:prstGeom prst="line">
            <a:avLst/>
          </a:prstGeom>
          <a:noFill/>
          <a:ln w="12700">
            <a:solidFill>
              <a:srgbClr val="FF00FF"/>
            </a:solidFill>
            <a:round/>
            <a:headEnd/>
            <a:tailEnd/>
          </a:ln>
        </p:spPr>
        <p:txBody>
          <a:bodyPr wrap="none" anchor="ctr"/>
          <a:lstStyle/>
          <a:p>
            <a:endParaRPr lang="en-US"/>
          </a:p>
        </p:txBody>
      </p:sp>
      <p:sp>
        <p:nvSpPr>
          <p:cNvPr id="21155" name="Line 684"/>
          <p:cNvSpPr>
            <a:spLocks noChangeShapeType="1"/>
          </p:cNvSpPr>
          <p:nvPr/>
        </p:nvSpPr>
        <p:spPr bwMode="auto">
          <a:xfrm flipH="1" flipV="1">
            <a:off x="8388350" y="2422525"/>
            <a:ext cx="34925" cy="73025"/>
          </a:xfrm>
          <a:prstGeom prst="line">
            <a:avLst/>
          </a:prstGeom>
          <a:noFill/>
          <a:ln w="12700">
            <a:solidFill>
              <a:srgbClr val="FF00FF"/>
            </a:solidFill>
            <a:round/>
            <a:headEnd/>
            <a:tailEnd/>
          </a:ln>
        </p:spPr>
        <p:txBody>
          <a:bodyPr wrap="none" anchor="ctr"/>
          <a:lstStyle/>
          <a:p>
            <a:endParaRPr lang="en-US"/>
          </a:p>
        </p:txBody>
      </p:sp>
      <p:sp>
        <p:nvSpPr>
          <p:cNvPr id="21156" name="Line 685"/>
          <p:cNvSpPr>
            <a:spLocks noChangeShapeType="1"/>
          </p:cNvSpPr>
          <p:nvPr/>
        </p:nvSpPr>
        <p:spPr bwMode="auto">
          <a:xfrm flipH="1">
            <a:off x="8367713" y="2435225"/>
            <a:ext cx="33337" cy="3175"/>
          </a:xfrm>
          <a:prstGeom prst="line">
            <a:avLst/>
          </a:prstGeom>
          <a:noFill/>
          <a:ln w="12700">
            <a:solidFill>
              <a:srgbClr val="FF00FF"/>
            </a:solidFill>
            <a:round/>
            <a:headEnd/>
            <a:tailEnd/>
          </a:ln>
        </p:spPr>
        <p:txBody>
          <a:bodyPr wrap="none" anchor="ctr"/>
          <a:lstStyle/>
          <a:p>
            <a:endParaRPr lang="en-US"/>
          </a:p>
        </p:txBody>
      </p:sp>
      <p:sp>
        <p:nvSpPr>
          <p:cNvPr id="21157" name="Line 686"/>
          <p:cNvSpPr>
            <a:spLocks noChangeShapeType="1"/>
          </p:cNvSpPr>
          <p:nvPr/>
        </p:nvSpPr>
        <p:spPr bwMode="auto">
          <a:xfrm flipH="1">
            <a:off x="8347075" y="2451100"/>
            <a:ext cx="33338" cy="31750"/>
          </a:xfrm>
          <a:prstGeom prst="line">
            <a:avLst/>
          </a:prstGeom>
          <a:noFill/>
          <a:ln w="12700">
            <a:solidFill>
              <a:srgbClr val="FF00FF"/>
            </a:solidFill>
            <a:round/>
            <a:headEnd/>
            <a:tailEnd/>
          </a:ln>
        </p:spPr>
        <p:txBody>
          <a:bodyPr wrap="none" anchor="ctr"/>
          <a:lstStyle/>
          <a:p>
            <a:endParaRPr lang="en-US"/>
          </a:p>
        </p:txBody>
      </p:sp>
      <p:sp>
        <p:nvSpPr>
          <p:cNvPr id="21158" name="Line 687"/>
          <p:cNvSpPr>
            <a:spLocks noChangeShapeType="1"/>
          </p:cNvSpPr>
          <p:nvPr/>
        </p:nvSpPr>
        <p:spPr bwMode="auto">
          <a:xfrm flipH="1" flipV="1">
            <a:off x="8323263" y="2459038"/>
            <a:ext cx="36512" cy="36512"/>
          </a:xfrm>
          <a:prstGeom prst="line">
            <a:avLst/>
          </a:prstGeom>
          <a:noFill/>
          <a:ln w="12700">
            <a:solidFill>
              <a:srgbClr val="FF00FF"/>
            </a:solidFill>
            <a:round/>
            <a:headEnd/>
            <a:tailEnd/>
          </a:ln>
        </p:spPr>
        <p:txBody>
          <a:bodyPr wrap="none" anchor="ctr"/>
          <a:lstStyle/>
          <a:p>
            <a:endParaRPr lang="en-US"/>
          </a:p>
        </p:txBody>
      </p:sp>
      <p:sp>
        <p:nvSpPr>
          <p:cNvPr id="21159" name="Line 688"/>
          <p:cNvSpPr>
            <a:spLocks noChangeShapeType="1"/>
          </p:cNvSpPr>
          <p:nvPr/>
        </p:nvSpPr>
        <p:spPr bwMode="auto">
          <a:xfrm flipH="1">
            <a:off x="8301038" y="2471738"/>
            <a:ext cx="36512" cy="69850"/>
          </a:xfrm>
          <a:prstGeom prst="line">
            <a:avLst/>
          </a:prstGeom>
          <a:noFill/>
          <a:ln w="12700">
            <a:solidFill>
              <a:srgbClr val="FF00FF"/>
            </a:solidFill>
            <a:round/>
            <a:headEnd/>
            <a:tailEnd/>
          </a:ln>
        </p:spPr>
        <p:txBody>
          <a:bodyPr wrap="none" anchor="ctr"/>
          <a:lstStyle/>
          <a:p>
            <a:endParaRPr lang="en-US"/>
          </a:p>
        </p:txBody>
      </p:sp>
      <p:sp>
        <p:nvSpPr>
          <p:cNvPr id="21160" name="Line 689"/>
          <p:cNvSpPr>
            <a:spLocks noChangeShapeType="1"/>
          </p:cNvSpPr>
          <p:nvPr/>
        </p:nvSpPr>
        <p:spPr bwMode="auto">
          <a:xfrm flipH="1">
            <a:off x="8280400" y="2554288"/>
            <a:ext cx="33338" cy="161925"/>
          </a:xfrm>
          <a:prstGeom prst="line">
            <a:avLst/>
          </a:prstGeom>
          <a:noFill/>
          <a:ln w="12700">
            <a:solidFill>
              <a:srgbClr val="FF00FF"/>
            </a:solidFill>
            <a:round/>
            <a:headEnd/>
            <a:tailEnd/>
          </a:ln>
        </p:spPr>
        <p:txBody>
          <a:bodyPr wrap="none" anchor="ctr"/>
          <a:lstStyle/>
          <a:p>
            <a:endParaRPr lang="en-US"/>
          </a:p>
        </p:txBody>
      </p:sp>
      <p:sp>
        <p:nvSpPr>
          <p:cNvPr id="21161" name="Line 690"/>
          <p:cNvSpPr>
            <a:spLocks noChangeShapeType="1"/>
          </p:cNvSpPr>
          <p:nvPr/>
        </p:nvSpPr>
        <p:spPr bwMode="auto">
          <a:xfrm flipH="1">
            <a:off x="8259763" y="2728913"/>
            <a:ext cx="34925" cy="104775"/>
          </a:xfrm>
          <a:prstGeom prst="line">
            <a:avLst/>
          </a:prstGeom>
          <a:noFill/>
          <a:ln w="12700">
            <a:solidFill>
              <a:srgbClr val="FF00FF"/>
            </a:solidFill>
            <a:round/>
            <a:headEnd/>
            <a:tailEnd/>
          </a:ln>
        </p:spPr>
        <p:txBody>
          <a:bodyPr wrap="none" anchor="ctr"/>
          <a:lstStyle/>
          <a:p>
            <a:endParaRPr lang="en-US"/>
          </a:p>
        </p:txBody>
      </p:sp>
      <p:sp>
        <p:nvSpPr>
          <p:cNvPr id="21162" name="Line 691"/>
          <p:cNvSpPr>
            <a:spLocks noChangeShapeType="1"/>
          </p:cNvSpPr>
          <p:nvPr/>
        </p:nvSpPr>
        <p:spPr bwMode="auto">
          <a:xfrm flipH="1">
            <a:off x="8237538" y="2844800"/>
            <a:ext cx="34925" cy="144463"/>
          </a:xfrm>
          <a:prstGeom prst="line">
            <a:avLst/>
          </a:prstGeom>
          <a:noFill/>
          <a:ln w="12700">
            <a:solidFill>
              <a:srgbClr val="FF00FF"/>
            </a:solidFill>
            <a:round/>
            <a:headEnd/>
            <a:tailEnd/>
          </a:ln>
        </p:spPr>
        <p:txBody>
          <a:bodyPr wrap="none" anchor="ctr"/>
          <a:lstStyle/>
          <a:p>
            <a:endParaRPr lang="en-US"/>
          </a:p>
        </p:txBody>
      </p:sp>
      <p:sp>
        <p:nvSpPr>
          <p:cNvPr id="21163" name="Line 692"/>
          <p:cNvSpPr>
            <a:spLocks noChangeShapeType="1"/>
          </p:cNvSpPr>
          <p:nvPr/>
        </p:nvSpPr>
        <p:spPr bwMode="auto">
          <a:xfrm flipH="1">
            <a:off x="8215313" y="3001963"/>
            <a:ext cx="36512" cy="12700"/>
          </a:xfrm>
          <a:prstGeom prst="line">
            <a:avLst/>
          </a:prstGeom>
          <a:noFill/>
          <a:ln w="12700">
            <a:solidFill>
              <a:srgbClr val="FF00FF"/>
            </a:solidFill>
            <a:round/>
            <a:headEnd/>
            <a:tailEnd/>
          </a:ln>
        </p:spPr>
        <p:txBody>
          <a:bodyPr wrap="none" anchor="ctr"/>
          <a:lstStyle/>
          <a:p>
            <a:endParaRPr lang="en-US"/>
          </a:p>
        </p:txBody>
      </p:sp>
      <p:sp>
        <p:nvSpPr>
          <p:cNvPr id="21164" name="Line 693"/>
          <p:cNvSpPr>
            <a:spLocks noChangeShapeType="1"/>
          </p:cNvSpPr>
          <p:nvPr/>
        </p:nvSpPr>
        <p:spPr bwMode="auto">
          <a:xfrm flipH="1" flipV="1">
            <a:off x="8194675" y="2990850"/>
            <a:ext cx="33338" cy="36513"/>
          </a:xfrm>
          <a:prstGeom prst="line">
            <a:avLst/>
          </a:prstGeom>
          <a:noFill/>
          <a:ln w="12700">
            <a:solidFill>
              <a:srgbClr val="FF00FF"/>
            </a:solidFill>
            <a:round/>
            <a:headEnd/>
            <a:tailEnd/>
          </a:ln>
        </p:spPr>
        <p:txBody>
          <a:bodyPr wrap="none" anchor="ctr"/>
          <a:lstStyle/>
          <a:p>
            <a:endParaRPr lang="en-US"/>
          </a:p>
        </p:txBody>
      </p:sp>
      <p:sp>
        <p:nvSpPr>
          <p:cNvPr id="21165" name="Line 694"/>
          <p:cNvSpPr>
            <a:spLocks noChangeShapeType="1"/>
          </p:cNvSpPr>
          <p:nvPr/>
        </p:nvSpPr>
        <p:spPr bwMode="auto">
          <a:xfrm flipH="1" flipV="1">
            <a:off x="8169275" y="2986088"/>
            <a:ext cx="36513" cy="17462"/>
          </a:xfrm>
          <a:prstGeom prst="line">
            <a:avLst/>
          </a:prstGeom>
          <a:noFill/>
          <a:ln w="12700">
            <a:solidFill>
              <a:srgbClr val="FF00FF"/>
            </a:solidFill>
            <a:round/>
            <a:headEnd/>
            <a:tailEnd/>
          </a:ln>
        </p:spPr>
        <p:txBody>
          <a:bodyPr wrap="none" anchor="ctr"/>
          <a:lstStyle/>
          <a:p>
            <a:endParaRPr lang="en-US"/>
          </a:p>
        </p:txBody>
      </p:sp>
      <p:sp>
        <p:nvSpPr>
          <p:cNvPr id="21166" name="Line 695"/>
          <p:cNvSpPr>
            <a:spLocks noChangeShapeType="1"/>
          </p:cNvSpPr>
          <p:nvPr/>
        </p:nvSpPr>
        <p:spPr bwMode="auto">
          <a:xfrm flipH="1">
            <a:off x="8148638" y="2998788"/>
            <a:ext cx="33337" cy="38100"/>
          </a:xfrm>
          <a:prstGeom prst="line">
            <a:avLst/>
          </a:prstGeom>
          <a:noFill/>
          <a:ln w="12700">
            <a:solidFill>
              <a:srgbClr val="FF00FF"/>
            </a:solidFill>
            <a:round/>
            <a:headEnd/>
            <a:tailEnd/>
          </a:ln>
        </p:spPr>
        <p:txBody>
          <a:bodyPr wrap="none" anchor="ctr"/>
          <a:lstStyle/>
          <a:p>
            <a:endParaRPr lang="en-US"/>
          </a:p>
        </p:txBody>
      </p:sp>
      <p:sp>
        <p:nvSpPr>
          <p:cNvPr id="21167" name="Line 696"/>
          <p:cNvSpPr>
            <a:spLocks noChangeShapeType="1"/>
          </p:cNvSpPr>
          <p:nvPr/>
        </p:nvSpPr>
        <p:spPr bwMode="auto">
          <a:xfrm flipH="1">
            <a:off x="8126413" y="3043238"/>
            <a:ext cx="34925" cy="0"/>
          </a:xfrm>
          <a:prstGeom prst="line">
            <a:avLst/>
          </a:prstGeom>
          <a:noFill/>
          <a:ln w="12700">
            <a:solidFill>
              <a:srgbClr val="FF00FF"/>
            </a:solidFill>
            <a:round/>
            <a:headEnd/>
            <a:tailEnd/>
          </a:ln>
        </p:spPr>
        <p:txBody>
          <a:bodyPr wrap="none" anchor="ctr"/>
          <a:lstStyle/>
          <a:p>
            <a:endParaRPr lang="en-US"/>
          </a:p>
        </p:txBody>
      </p:sp>
      <p:sp>
        <p:nvSpPr>
          <p:cNvPr id="21168" name="Line 697"/>
          <p:cNvSpPr>
            <a:spLocks noChangeShapeType="1"/>
          </p:cNvSpPr>
          <p:nvPr/>
        </p:nvSpPr>
        <p:spPr bwMode="auto">
          <a:xfrm flipH="1" flipV="1">
            <a:off x="8105775" y="3005138"/>
            <a:ext cx="33338" cy="44450"/>
          </a:xfrm>
          <a:prstGeom prst="line">
            <a:avLst/>
          </a:prstGeom>
          <a:noFill/>
          <a:ln w="12700">
            <a:solidFill>
              <a:srgbClr val="FF00FF"/>
            </a:solidFill>
            <a:round/>
            <a:headEnd/>
            <a:tailEnd/>
          </a:ln>
        </p:spPr>
        <p:txBody>
          <a:bodyPr wrap="none" anchor="ctr"/>
          <a:lstStyle/>
          <a:p>
            <a:endParaRPr lang="en-US"/>
          </a:p>
        </p:txBody>
      </p:sp>
      <p:sp>
        <p:nvSpPr>
          <p:cNvPr id="21169" name="Line 698"/>
          <p:cNvSpPr>
            <a:spLocks noChangeShapeType="1"/>
          </p:cNvSpPr>
          <p:nvPr/>
        </p:nvSpPr>
        <p:spPr bwMode="auto">
          <a:xfrm flipH="1">
            <a:off x="8085138" y="3013075"/>
            <a:ext cx="33337" cy="0"/>
          </a:xfrm>
          <a:prstGeom prst="line">
            <a:avLst/>
          </a:prstGeom>
          <a:noFill/>
          <a:ln w="12700">
            <a:solidFill>
              <a:srgbClr val="FF00FF"/>
            </a:solidFill>
            <a:round/>
            <a:headEnd/>
            <a:tailEnd/>
          </a:ln>
        </p:spPr>
        <p:txBody>
          <a:bodyPr wrap="none" anchor="ctr"/>
          <a:lstStyle/>
          <a:p>
            <a:endParaRPr lang="en-US"/>
          </a:p>
        </p:txBody>
      </p:sp>
      <p:sp>
        <p:nvSpPr>
          <p:cNvPr id="21170" name="Line 699"/>
          <p:cNvSpPr>
            <a:spLocks noChangeShapeType="1"/>
          </p:cNvSpPr>
          <p:nvPr/>
        </p:nvSpPr>
        <p:spPr bwMode="auto">
          <a:xfrm flipH="1">
            <a:off x="8062913" y="3017838"/>
            <a:ext cx="34925" cy="4762"/>
          </a:xfrm>
          <a:prstGeom prst="line">
            <a:avLst/>
          </a:prstGeom>
          <a:noFill/>
          <a:ln w="12700">
            <a:solidFill>
              <a:srgbClr val="FF00FF"/>
            </a:solidFill>
            <a:round/>
            <a:headEnd/>
            <a:tailEnd/>
          </a:ln>
        </p:spPr>
        <p:txBody>
          <a:bodyPr wrap="none" anchor="ctr"/>
          <a:lstStyle/>
          <a:p>
            <a:endParaRPr lang="en-US"/>
          </a:p>
        </p:txBody>
      </p:sp>
      <p:sp>
        <p:nvSpPr>
          <p:cNvPr id="21171" name="Line 700"/>
          <p:cNvSpPr>
            <a:spLocks noChangeShapeType="1"/>
          </p:cNvSpPr>
          <p:nvPr/>
        </p:nvSpPr>
        <p:spPr bwMode="auto">
          <a:xfrm flipH="1" flipV="1">
            <a:off x="8040688" y="2998788"/>
            <a:ext cx="34925" cy="36512"/>
          </a:xfrm>
          <a:prstGeom prst="line">
            <a:avLst/>
          </a:prstGeom>
          <a:noFill/>
          <a:ln w="12700">
            <a:solidFill>
              <a:srgbClr val="FF00FF"/>
            </a:solidFill>
            <a:round/>
            <a:headEnd/>
            <a:tailEnd/>
          </a:ln>
        </p:spPr>
        <p:txBody>
          <a:bodyPr wrap="none" anchor="ctr"/>
          <a:lstStyle/>
          <a:p>
            <a:endParaRPr lang="en-US"/>
          </a:p>
        </p:txBody>
      </p:sp>
      <p:sp>
        <p:nvSpPr>
          <p:cNvPr id="21172" name="Line 701"/>
          <p:cNvSpPr>
            <a:spLocks noChangeShapeType="1"/>
          </p:cNvSpPr>
          <p:nvPr/>
        </p:nvSpPr>
        <p:spPr bwMode="auto">
          <a:xfrm flipH="1">
            <a:off x="8018463" y="3013075"/>
            <a:ext cx="34925" cy="15875"/>
          </a:xfrm>
          <a:prstGeom prst="line">
            <a:avLst/>
          </a:prstGeom>
          <a:noFill/>
          <a:ln w="12700">
            <a:solidFill>
              <a:srgbClr val="FF00FF"/>
            </a:solidFill>
            <a:round/>
            <a:headEnd/>
            <a:tailEnd/>
          </a:ln>
        </p:spPr>
        <p:txBody>
          <a:bodyPr wrap="none" anchor="ctr"/>
          <a:lstStyle/>
          <a:p>
            <a:endParaRPr lang="en-US"/>
          </a:p>
        </p:txBody>
      </p:sp>
      <p:sp>
        <p:nvSpPr>
          <p:cNvPr id="21173" name="Line 702"/>
          <p:cNvSpPr>
            <a:spLocks noChangeShapeType="1"/>
          </p:cNvSpPr>
          <p:nvPr/>
        </p:nvSpPr>
        <p:spPr bwMode="auto">
          <a:xfrm flipH="1">
            <a:off x="7999413" y="3035300"/>
            <a:ext cx="31750" cy="0"/>
          </a:xfrm>
          <a:prstGeom prst="line">
            <a:avLst/>
          </a:prstGeom>
          <a:noFill/>
          <a:ln w="12700">
            <a:solidFill>
              <a:srgbClr val="FF00FF"/>
            </a:solidFill>
            <a:round/>
            <a:headEnd/>
            <a:tailEnd/>
          </a:ln>
        </p:spPr>
        <p:txBody>
          <a:bodyPr wrap="none" anchor="ctr"/>
          <a:lstStyle/>
          <a:p>
            <a:endParaRPr lang="en-US"/>
          </a:p>
        </p:txBody>
      </p:sp>
      <p:sp>
        <p:nvSpPr>
          <p:cNvPr id="21174" name="Line 703"/>
          <p:cNvSpPr>
            <a:spLocks noChangeShapeType="1"/>
          </p:cNvSpPr>
          <p:nvPr/>
        </p:nvSpPr>
        <p:spPr bwMode="auto">
          <a:xfrm flipH="1">
            <a:off x="7977188" y="3041650"/>
            <a:ext cx="34925" cy="19050"/>
          </a:xfrm>
          <a:prstGeom prst="line">
            <a:avLst/>
          </a:prstGeom>
          <a:noFill/>
          <a:ln w="12700">
            <a:solidFill>
              <a:srgbClr val="FF00FF"/>
            </a:solidFill>
            <a:round/>
            <a:headEnd/>
            <a:tailEnd/>
          </a:ln>
        </p:spPr>
        <p:txBody>
          <a:bodyPr wrap="none" anchor="ctr"/>
          <a:lstStyle/>
          <a:p>
            <a:endParaRPr lang="en-US"/>
          </a:p>
        </p:txBody>
      </p:sp>
      <p:sp>
        <p:nvSpPr>
          <p:cNvPr id="21175" name="Line 704"/>
          <p:cNvSpPr>
            <a:spLocks noChangeShapeType="1"/>
          </p:cNvSpPr>
          <p:nvPr/>
        </p:nvSpPr>
        <p:spPr bwMode="auto">
          <a:xfrm flipH="1" flipV="1">
            <a:off x="7954963" y="3006725"/>
            <a:ext cx="34925" cy="66675"/>
          </a:xfrm>
          <a:prstGeom prst="line">
            <a:avLst/>
          </a:prstGeom>
          <a:noFill/>
          <a:ln w="12700">
            <a:solidFill>
              <a:srgbClr val="FF00FF"/>
            </a:solidFill>
            <a:round/>
            <a:headEnd/>
            <a:tailEnd/>
          </a:ln>
        </p:spPr>
        <p:txBody>
          <a:bodyPr wrap="none" anchor="ctr"/>
          <a:lstStyle/>
          <a:p>
            <a:endParaRPr lang="en-US"/>
          </a:p>
        </p:txBody>
      </p:sp>
      <p:sp>
        <p:nvSpPr>
          <p:cNvPr id="21176" name="Line 705"/>
          <p:cNvSpPr>
            <a:spLocks noChangeShapeType="1"/>
          </p:cNvSpPr>
          <p:nvPr/>
        </p:nvSpPr>
        <p:spPr bwMode="auto">
          <a:xfrm flipH="1">
            <a:off x="7931150" y="3013075"/>
            <a:ext cx="36513" cy="1588"/>
          </a:xfrm>
          <a:prstGeom prst="line">
            <a:avLst/>
          </a:prstGeom>
          <a:noFill/>
          <a:ln w="12700">
            <a:solidFill>
              <a:srgbClr val="FF00FF"/>
            </a:solidFill>
            <a:round/>
            <a:headEnd/>
            <a:tailEnd/>
          </a:ln>
        </p:spPr>
        <p:txBody>
          <a:bodyPr wrap="none" anchor="ctr"/>
          <a:lstStyle/>
          <a:p>
            <a:endParaRPr lang="en-US"/>
          </a:p>
        </p:txBody>
      </p:sp>
      <p:sp>
        <p:nvSpPr>
          <p:cNvPr id="21177" name="Line 706"/>
          <p:cNvSpPr>
            <a:spLocks noChangeShapeType="1"/>
          </p:cNvSpPr>
          <p:nvPr/>
        </p:nvSpPr>
        <p:spPr bwMode="auto">
          <a:xfrm flipH="1">
            <a:off x="7912100" y="3021013"/>
            <a:ext cx="31750" cy="42862"/>
          </a:xfrm>
          <a:prstGeom prst="line">
            <a:avLst/>
          </a:prstGeom>
          <a:noFill/>
          <a:ln w="12700">
            <a:solidFill>
              <a:srgbClr val="FF00FF"/>
            </a:solidFill>
            <a:round/>
            <a:headEnd/>
            <a:tailEnd/>
          </a:ln>
        </p:spPr>
        <p:txBody>
          <a:bodyPr wrap="none" anchor="ctr"/>
          <a:lstStyle/>
          <a:p>
            <a:endParaRPr lang="en-US"/>
          </a:p>
        </p:txBody>
      </p:sp>
      <p:sp>
        <p:nvSpPr>
          <p:cNvPr id="21178" name="Line 707"/>
          <p:cNvSpPr>
            <a:spLocks noChangeShapeType="1"/>
          </p:cNvSpPr>
          <p:nvPr/>
        </p:nvSpPr>
        <p:spPr bwMode="auto">
          <a:xfrm flipH="1" flipV="1">
            <a:off x="7889875" y="3022600"/>
            <a:ext cx="34925" cy="53975"/>
          </a:xfrm>
          <a:prstGeom prst="line">
            <a:avLst/>
          </a:prstGeom>
          <a:noFill/>
          <a:ln w="12700">
            <a:solidFill>
              <a:srgbClr val="FF00FF"/>
            </a:solidFill>
            <a:round/>
            <a:headEnd/>
            <a:tailEnd/>
          </a:ln>
        </p:spPr>
        <p:txBody>
          <a:bodyPr wrap="none" anchor="ctr"/>
          <a:lstStyle/>
          <a:p>
            <a:endParaRPr lang="en-US"/>
          </a:p>
        </p:txBody>
      </p:sp>
      <p:sp>
        <p:nvSpPr>
          <p:cNvPr id="21179" name="Line 708"/>
          <p:cNvSpPr>
            <a:spLocks noChangeShapeType="1"/>
          </p:cNvSpPr>
          <p:nvPr/>
        </p:nvSpPr>
        <p:spPr bwMode="auto">
          <a:xfrm flipH="1" flipV="1">
            <a:off x="7867650" y="3021013"/>
            <a:ext cx="34925" cy="14287"/>
          </a:xfrm>
          <a:prstGeom prst="line">
            <a:avLst/>
          </a:prstGeom>
          <a:noFill/>
          <a:ln w="12700">
            <a:solidFill>
              <a:srgbClr val="FF00FF"/>
            </a:solidFill>
            <a:round/>
            <a:headEnd/>
            <a:tailEnd/>
          </a:ln>
        </p:spPr>
        <p:txBody>
          <a:bodyPr wrap="none" anchor="ctr"/>
          <a:lstStyle/>
          <a:p>
            <a:endParaRPr lang="en-US"/>
          </a:p>
        </p:txBody>
      </p:sp>
      <p:sp>
        <p:nvSpPr>
          <p:cNvPr id="21180" name="Line 709"/>
          <p:cNvSpPr>
            <a:spLocks noChangeShapeType="1"/>
          </p:cNvSpPr>
          <p:nvPr/>
        </p:nvSpPr>
        <p:spPr bwMode="auto">
          <a:xfrm flipH="1">
            <a:off x="7847013" y="3027363"/>
            <a:ext cx="33337" cy="0"/>
          </a:xfrm>
          <a:prstGeom prst="line">
            <a:avLst/>
          </a:prstGeom>
          <a:noFill/>
          <a:ln w="12700">
            <a:solidFill>
              <a:srgbClr val="FF00FF"/>
            </a:solidFill>
            <a:round/>
            <a:headEnd/>
            <a:tailEnd/>
          </a:ln>
        </p:spPr>
        <p:txBody>
          <a:bodyPr wrap="none" anchor="ctr"/>
          <a:lstStyle/>
          <a:p>
            <a:endParaRPr lang="en-US"/>
          </a:p>
        </p:txBody>
      </p:sp>
      <p:sp>
        <p:nvSpPr>
          <p:cNvPr id="21181" name="Line 710"/>
          <p:cNvSpPr>
            <a:spLocks noChangeShapeType="1"/>
          </p:cNvSpPr>
          <p:nvPr/>
        </p:nvSpPr>
        <p:spPr bwMode="auto">
          <a:xfrm flipH="1">
            <a:off x="7824788" y="3033713"/>
            <a:ext cx="34925" cy="36512"/>
          </a:xfrm>
          <a:prstGeom prst="line">
            <a:avLst/>
          </a:prstGeom>
          <a:noFill/>
          <a:ln w="12700">
            <a:solidFill>
              <a:srgbClr val="FF00FF"/>
            </a:solidFill>
            <a:round/>
            <a:headEnd/>
            <a:tailEnd/>
          </a:ln>
        </p:spPr>
        <p:txBody>
          <a:bodyPr wrap="none" anchor="ctr"/>
          <a:lstStyle/>
          <a:p>
            <a:endParaRPr lang="en-US"/>
          </a:p>
        </p:txBody>
      </p:sp>
      <p:sp>
        <p:nvSpPr>
          <p:cNvPr id="21182" name="Line 711"/>
          <p:cNvSpPr>
            <a:spLocks noChangeShapeType="1"/>
          </p:cNvSpPr>
          <p:nvPr/>
        </p:nvSpPr>
        <p:spPr bwMode="auto">
          <a:xfrm flipH="1" flipV="1">
            <a:off x="7804150" y="3046413"/>
            <a:ext cx="33338" cy="36512"/>
          </a:xfrm>
          <a:prstGeom prst="line">
            <a:avLst/>
          </a:prstGeom>
          <a:noFill/>
          <a:ln w="12700">
            <a:solidFill>
              <a:srgbClr val="FF00FF"/>
            </a:solidFill>
            <a:round/>
            <a:headEnd/>
            <a:tailEnd/>
          </a:ln>
        </p:spPr>
        <p:txBody>
          <a:bodyPr wrap="none" anchor="ctr"/>
          <a:lstStyle/>
          <a:p>
            <a:endParaRPr lang="en-US"/>
          </a:p>
        </p:txBody>
      </p:sp>
      <p:sp>
        <p:nvSpPr>
          <p:cNvPr id="21183" name="Line 712"/>
          <p:cNvSpPr>
            <a:spLocks noChangeShapeType="1"/>
          </p:cNvSpPr>
          <p:nvPr/>
        </p:nvSpPr>
        <p:spPr bwMode="auto">
          <a:xfrm flipH="1" flipV="1">
            <a:off x="7783513" y="3041650"/>
            <a:ext cx="33337" cy="17463"/>
          </a:xfrm>
          <a:prstGeom prst="line">
            <a:avLst/>
          </a:prstGeom>
          <a:noFill/>
          <a:ln w="12700">
            <a:solidFill>
              <a:srgbClr val="FF00FF"/>
            </a:solidFill>
            <a:round/>
            <a:headEnd/>
            <a:tailEnd/>
          </a:ln>
        </p:spPr>
        <p:txBody>
          <a:bodyPr wrap="none" anchor="ctr"/>
          <a:lstStyle/>
          <a:p>
            <a:endParaRPr lang="en-US"/>
          </a:p>
        </p:txBody>
      </p:sp>
      <p:sp>
        <p:nvSpPr>
          <p:cNvPr id="21184" name="Line 713"/>
          <p:cNvSpPr>
            <a:spLocks noChangeShapeType="1"/>
          </p:cNvSpPr>
          <p:nvPr/>
        </p:nvSpPr>
        <p:spPr bwMode="auto">
          <a:xfrm flipH="1" flipV="1">
            <a:off x="7761288" y="3016250"/>
            <a:ext cx="34925" cy="38100"/>
          </a:xfrm>
          <a:prstGeom prst="line">
            <a:avLst/>
          </a:prstGeom>
          <a:noFill/>
          <a:ln w="12700">
            <a:solidFill>
              <a:srgbClr val="FF00FF"/>
            </a:solidFill>
            <a:round/>
            <a:headEnd/>
            <a:tailEnd/>
          </a:ln>
        </p:spPr>
        <p:txBody>
          <a:bodyPr wrap="none" anchor="ctr"/>
          <a:lstStyle/>
          <a:p>
            <a:endParaRPr lang="en-US"/>
          </a:p>
        </p:txBody>
      </p:sp>
      <p:sp>
        <p:nvSpPr>
          <p:cNvPr id="21185" name="Line 714"/>
          <p:cNvSpPr>
            <a:spLocks noChangeShapeType="1"/>
          </p:cNvSpPr>
          <p:nvPr/>
        </p:nvSpPr>
        <p:spPr bwMode="auto">
          <a:xfrm flipH="1" flipV="1">
            <a:off x="7739063" y="3008313"/>
            <a:ext cx="34925" cy="20637"/>
          </a:xfrm>
          <a:prstGeom prst="line">
            <a:avLst/>
          </a:prstGeom>
          <a:noFill/>
          <a:ln w="12700">
            <a:solidFill>
              <a:srgbClr val="FF00FF"/>
            </a:solidFill>
            <a:round/>
            <a:headEnd/>
            <a:tailEnd/>
          </a:ln>
        </p:spPr>
        <p:txBody>
          <a:bodyPr wrap="none" anchor="ctr"/>
          <a:lstStyle/>
          <a:p>
            <a:endParaRPr lang="en-US"/>
          </a:p>
        </p:txBody>
      </p:sp>
      <p:sp>
        <p:nvSpPr>
          <p:cNvPr id="21186" name="Line 715"/>
          <p:cNvSpPr>
            <a:spLocks noChangeShapeType="1"/>
          </p:cNvSpPr>
          <p:nvPr/>
        </p:nvSpPr>
        <p:spPr bwMode="auto">
          <a:xfrm flipH="1">
            <a:off x="7716838" y="3021013"/>
            <a:ext cx="34925" cy="25400"/>
          </a:xfrm>
          <a:prstGeom prst="line">
            <a:avLst/>
          </a:prstGeom>
          <a:noFill/>
          <a:ln w="12700">
            <a:solidFill>
              <a:srgbClr val="FF00FF"/>
            </a:solidFill>
            <a:round/>
            <a:headEnd/>
            <a:tailEnd/>
          </a:ln>
        </p:spPr>
        <p:txBody>
          <a:bodyPr wrap="none" anchor="ctr"/>
          <a:lstStyle/>
          <a:p>
            <a:endParaRPr lang="en-US"/>
          </a:p>
        </p:txBody>
      </p:sp>
      <p:sp>
        <p:nvSpPr>
          <p:cNvPr id="21187" name="Line 716"/>
          <p:cNvSpPr>
            <a:spLocks noChangeShapeType="1"/>
          </p:cNvSpPr>
          <p:nvPr/>
        </p:nvSpPr>
        <p:spPr bwMode="auto">
          <a:xfrm flipH="1" flipV="1">
            <a:off x="7510463" y="2984500"/>
            <a:ext cx="219075" cy="74613"/>
          </a:xfrm>
          <a:prstGeom prst="line">
            <a:avLst/>
          </a:prstGeom>
          <a:noFill/>
          <a:ln w="12700">
            <a:solidFill>
              <a:srgbClr val="FF00FF"/>
            </a:solidFill>
            <a:round/>
            <a:headEnd/>
            <a:tailEnd/>
          </a:ln>
        </p:spPr>
        <p:txBody>
          <a:bodyPr wrap="none" anchor="ctr"/>
          <a:lstStyle/>
          <a:p>
            <a:endParaRPr lang="en-US"/>
          </a:p>
        </p:txBody>
      </p:sp>
      <p:sp>
        <p:nvSpPr>
          <p:cNvPr id="21188" name="Line 717"/>
          <p:cNvSpPr>
            <a:spLocks noChangeShapeType="1"/>
          </p:cNvSpPr>
          <p:nvPr/>
        </p:nvSpPr>
        <p:spPr bwMode="auto">
          <a:xfrm flipH="1">
            <a:off x="7454900" y="2997200"/>
            <a:ext cx="68263" cy="47625"/>
          </a:xfrm>
          <a:prstGeom prst="line">
            <a:avLst/>
          </a:prstGeom>
          <a:noFill/>
          <a:ln w="12700">
            <a:solidFill>
              <a:srgbClr val="FF00FF"/>
            </a:solidFill>
            <a:round/>
            <a:headEnd/>
            <a:tailEnd/>
          </a:ln>
        </p:spPr>
        <p:txBody>
          <a:bodyPr wrap="none" anchor="ctr"/>
          <a:lstStyle/>
          <a:p>
            <a:endParaRPr lang="en-US"/>
          </a:p>
        </p:txBody>
      </p:sp>
      <p:sp>
        <p:nvSpPr>
          <p:cNvPr id="21189" name="Line 718"/>
          <p:cNvSpPr>
            <a:spLocks noChangeShapeType="1"/>
          </p:cNvSpPr>
          <p:nvPr/>
        </p:nvSpPr>
        <p:spPr bwMode="auto">
          <a:xfrm flipH="1" flipV="1">
            <a:off x="7399338" y="3028950"/>
            <a:ext cx="68262" cy="28575"/>
          </a:xfrm>
          <a:prstGeom prst="line">
            <a:avLst/>
          </a:prstGeom>
          <a:noFill/>
          <a:ln w="12700">
            <a:solidFill>
              <a:srgbClr val="FF00FF"/>
            </a:solidFill>
            <a:round/>
            <a:headEnd/>
            <a:tailEnd/>
          </a:ln>
        </p:spPr>
        <p:txBody>
          <a:bodyPr wrap="none" anchor="ctr"/>
          <a:lstStyle/>
          <a:p>
            <a:endParaRPr lang="en-US"/>
          </a:p>
        </p:txBody>
      </p:sp>
      <p:sp>
        <p:nvSpPr>
          <p:cNvPr id="21190" name="Line 719"/>
          <p:cNvSpPr>
            <a:spLocks noChangeShapeType="1"/>
          </p:cNvSpPr>
          <p:nvPr/>
        </p:nvSpPr>
        <p:spPr bwMode="auto">
          <a:xfrm flipH="1">
            <a:off x="7348538" y="3035300"/>
            <a:ext cx="63500" cy="1588"/>
          </a:xfrm>
          <a:prstGeom prst="line">
            <a:avLst/>
          </a:prstGeom>
          <a:noFill/>
          <a:ln w="12700">
            <a:solidFill>
              <a:srgbClr val="FF00FF"/>
            </a:solidFill>
            <a:round/>
            <a:headEnd/>
            <a:tailEnd/>
          </a:ln>
        </p:spPr>
        <p:txBody>
          <a:bodyPr wrap="none" anchor="ctr"/>
          <a:lstStyle/>
          <a:p>
            <a:endParaRPr lang="en-US"/>
          </a:p>
        </p:txBody>
      </p:sp>
      <p:sp>
        <p:nvSpPr>
          <p:cNvPr id="21191" name="Line 720"/>
          <p:cNvSpPr>
            <a:spLocks noChangeShapeType="1"/>
          </p:cNvSpPr>
          <p:nvPr/>
        </p:nvSpPr>
        <p:spPr bwMode="auto">
          <a:xfrm flipH="1" flipV="1">
            <a:off x="7294563" y="3021013"/>
            <a:ext cx="66675" cy="22225"/>
          </a:xfrm>
          <a:prstGeom prst="line">
            <a:avLst/>
          </a:prstGeom>
          <a:noFill/>
          <a:ln w="12700">
            <a:solidFill>
              <a:srgbClr val="FF00FF"/>
            </a:solidFill>
            <a:round/>
            <a:headEnd/>
            <a:tailEnd/>
          </a:ln>
        </p:spPr>
        <p:txBody>
          <a:bodyPr wrap="none" anchor="ctr"/>
          <a:lstStyle/>
          <a:p>
            <a:endParaRPr lang="en-US"/>
          </a:p>
        </p:txBody>
      </p:sp>
      <p:sp>
        <p:nvSpPr>
          <p:cNvPr id="21192" name="Line 721"/>
          <p:cNvSpPr>
            <a:spLocks noChangeShapeType="1"/>
          </p:cNvSpPr>
          <p:nvPr/>
        </p:nvSpPr>
        <p:spPr bwMode="auto">
          <a:xfrm flipH="1">
            <a:off x="9537700" y="2813050"/>
            <a:ext cx="36513" cy="44450"/>
          </a:xfrm>
          <a:prstGeom prst="line">
            <a:avLst/>
          </a:prstGeom>
          <a:noFill/>
          <a:ln w="12700">
            <a:solidFill>
              <a:srgbClr val="00FFFF"/>
            </a:solidFill>
            <a:round/>
            <a:headEnd/>
            <a:tailEnd/>
          </a:ln>
        </p:spPr>
        <p:txBody>
          <a:bodyPr wrap="none" anchor="ctr"/>
          <a:lstStyle/>
          <a:p>
            <a:endParaRPr lang="en-US"/>
          </a:p>
        </p:txBody>
      </p:sp>
      <p:sp>
        <p:nvSpPr>
          <p:cNvPr id="21193" name="Line 722"/>
          <p:cNvSpPr>
            <a:spLocks noChangeShapeType="1"/>
          </p:cNvSpPr>
          <p:nvPr/>
        </p:nvSpPr>
        <p:spPr bwMode="auto">
          <a:xfrm flipH="1" flipV="1">
            <a:off x="9515475" y="2811463"/>
            <a:ext cx="36513" cy="58737"/>
          </a:xfrm>
          <a:prstGeom prst="line">
            <a:avLst/>
          </a:prstGeom>
          <a:noFill/>
          <a:ln w="12700">
            <a:solidFill>
              <a:srgbClr val="00FFFF"/>
            </a:solidFill>
            <a:round/>
            <a:headEnd/>
            <a:tailEnd/>
          </a:ln>
        </p:spPr>
        <p:txBody>
          <a:bodyPr wrap="none" anchor="ctr"/>
          <a:lstStyle/>
          <a:p>
            <a:endParaRPr lang="en-US"/>
          </a:p>
        </p:txBody>
      </p:sp>
      <p:sp>
        <p:nvSpPr>
          <p:cNvPr id="21194" name="Line 723"/>
          <p:cNvSpPr>
            <a:spLocks noChangeShapeType="1"/>
          </p:cNvSpPr>
          <p:nvPr/>
        </p:nvSpPr>
        <p:spPr bwMode="auto">
          <a:xfrm flipH="1">
            <a:off x="9494838" y="2824163"/>
            <a:ext cx="33337" cy="9525"/>
          </a:xfrm>
          <a:prstGeom prst="line">
            <a:avLst/>
          </a:prstGeom>
          <a:noFill/>
          <a:ln w="12700">
            <a:solidFill>
              <a:srgbClr val="00FFFF"/>
            </a:solidFill>
            <a:round/>
            <a:headEnd/>
            <a:tailEnd/>
          </a:ln>
        </p:spPr>
        <p:txBody>
          <a:bodyPr wrap="none" anchor="ctr"/>
          <a:lstStyle/>
          <a:p>
            <a:endParaRPr lang="en-US"/>
          </a:p>
        </p:txBody>
      </p:sp>
      <p:sp>
        <p:nvSpPr>
          <p:cNvPr id="21195" name="Line 724"/>
          <p:cNvSpPr>
            <a:spLocks noChangeShapeType="1"/>
          </p:cNvSpPr>
          <p:nvPr/>
        </p:nvSpPr>
        <p:spPr bwMode="auto">
          <a:xfrm flipH="1">
            <a:off x="9471025" y="2844800"/>
            <a:ext cx="34925" cy="4763"/>
          </a:xfrm>
          <a:prstGeom prst="line">
            <a:avLst/>
          </a:prstGeom>
          <a:noFill/>
          <a:ln w="12700">
            <a:solidFill>
              <a:srgbClr val="00FFFF"/>
            </a:solidFill>
            <a:round/>
            <a:headEnd/>
            <a:tailEnd/>
          </a:ln>
        </p:spPr>
        <p:txBody>
          <a:bodyPr wrap="none" anchor="ctr"/>
          <a:lstStyle/>
          <a:p>
            <a:endParaRPr lang="en-US"/>
          </a:p>
        </p:txBody>
      </p:sp>
      <p:sp>
        <p:nvSpPr>
          <p:cNvPr id="21196" name="Line 725"/>
          <p:cNvSpPr>
            <a:spLocks noChangeShapeType="1"/>
          </p:cNvSpPr>
          <p:nvPr/>
        </p:nvSpPr>
        <p:spPr bwMode="auto">
          <a:xfrm flipH="1" flipV="1">
            <a:off x="9451975" y="2833688"/>
            <a:ext cx="31750" cy="28575"/>
          </a:xfrm>
          <a:prstGeom prst="line">
            <a:avLst/>
          </a:prstGeom>
          <a:noFill/>
          <a:ln w="12700">
            <a:solidFill>
              <a:srgbClr val="00FFFF"/>
            </a:solidFill>
            <a:round/>
            <a:headEnd/>
            <a:tailEnd/>
          </a:ln>
        </p:spPr>
        <p:txBody>
          <a:bodyPr wrap="none" anchor="ctr"/>
          <a:lstStyle/>
          <a:p>
            <a:endParaRPr lang="en-US"/>
          </a:p>
        </p:txBody>
      </p:sp>
      <p:sp>
        <p:nvSpPr>
          <p:cNvPr id="21197" name="Line 726"/>
          <p:cNvSpPr>
            <a:spLocks noChangeShapeType="1"/>
          </p:cNvSpPr>
          <p:nvPr/>
        </p:nvSpPr>
        <p:spPr bwMode="auto">
          <a:xfrm flipH="1" flipV="1">
            <a:off x="9429750" y="2803525"/>
            <a:ext cx="33338" cy="41275"/>
          </a:xfrm>
          <a:prstGeom prst="line">
            <a:avLst/>
          </a:prstGeom>
          <a:noFill/>
          <a:ln w="12700">
            <a:solidFill>
              <a:srgbClr val="00FFFF"/>
            </a:solidFill>
            <a:round/>
            <a:headEnd/>
            <a:tailEnd/>
          </a:ln>
        </p:spPr>
        <p:txBody>
          <a:bodyPr wrap="none" anchor="ctr"/>
          <a:lstStyle/>
          <a:p>
            <a:endParaRPr lang="en-US"/>
          </a:p>
        </p:txBody>
      </p:sp>
      <p:sp>
        <p:nvSpPr>
          <p:cNvPr id="21198" name="Line 727"/>
          <p:cNvSpPr>
            <a:spLocks noChangeShapeType="1"/>
          </p:cNvSpPr>
          <p:nvPr/>
        </p:nvSpPr>
        <p:spPr bwMode="auto">
          <a:xfrm flipH="1">
            <a:off x="9409113" y="2816225"/>
            <a:ext cx="33337" cy="23813"/>
          </a:xfrm>
          <a:prstGeom prst="line">
            <a:avLst/>
          </a:prstGeom>
          <a:noFill/>
          <a:ln w="12700">
            <a:solidFill>
              <a:srgbClr val="00FFFF"/>
            </a:solidFill>
            <a:round/>
            <a:headEnd/>
            <a:tailEnd/>
          </a:ln>
        </p:spPr>
        <p:txBody>
          <a:bodyPr wrap="none" anchor="ctr"/>
          <a:lstStyle/>
          <a:p>
            <a:endParaRPr lang="en-US"/>
          </a:p>
        </p:txBody>
      </p:sp>
      <p:sp>
        <p:nvSpPr>
          <p:cNvPr id="21199" name="Line 728"/>
          <p:cNvSpPr>
            <a:spLocks noChangeShapeType="1"/>
          </p:cNvSpPr>
          <p:nvPr/>
        </p:nvSpPr>
        <p:spPr bwMode="auto">
          <a:xfrm flipH="1" flipV="1">
            <a:off x="9386888" y="2814638"/>
            <a:ext cx="33337" cy="38100"/>
          </a:xfrm>
          <a:prstGeom prst="line">
            <a:avLst/>
          </a:prstGeom>
          <a:noFill/>
          <a:ln w="12700">
            <a:solidFill>
              <a:srgbClr val="00FFFF"/>
            </a:solidFill>
            <a:round/>
            <a:headEnd/>
            <a:tailEnd/>
          </a:ln>
        </p:spPr>
        <p:txBody>
          <a:bodyPr wrap="none" anchor="ctr"/>
          <a:lstStyle/>
          <a:p>
            <a:endParaRPr lang="en-US"/>
          </a:p>
        </p:txBody>
      </p:sp>
      <p:sp>
        <p:nvSpPr>
          <p:cNvPr id="21200" name="Line 729"/>
          <p:cNvSpPr>
            <a:spLocks noChangeShapeType="1"/>
          </p:cNvSpPr>
          <p:nvPr/>
        </p:nvSpPr>
        <p:spPr bwMode="auto">
          <a:xfrm flipH="1" flipV="1">
            <a:off x="9363075" y="2792413"/>
            <a:ext cx="36513" cy="34925"/>
          </a:xfrm>
          <a:prstGeom prst="line">
            <a:avLst/>
          </a:prstGeom>
          <a:noFill/>
          <a:ln w="12700">
            <a:solidFill>
              <a:srgbClr val="00FFFF"/>
            </a:solidFill>
            <a:round/>
            <a:headEnd/>
            <a:tailEnd/>
          </a:ln>
        </p:spPr>
        <p:txBody>
          <a:bodyPr wrap="none" anchor="ctr"/>
          <a:lstStyle/>
          <a:p>
            <a:endParaRPr lang="en-US"/>
          </a:p>
        </p:txBody>
      </p:sp>
      <p:sp>
        <p:nvSpPr>
          <p:cNvPr id="21201" name="Line 730"/>
          <p:cNvSpPr>
            <a:spLocks noChangeShapeType="1"/>
          </p:cNvSpPr>
          <p:nvPr/>
        </p:nvSpPr>
        <p:spPr bwMode="auto">
          <a:xfrm flipH="1">
            <a:off x="9342438" y="2805113"/>
            <a:ext cx="33337" cy="88900"/>
          </a:xfrm>
          <a:prstGeom prst="line">
            <a:avLst/>
          </a:prstGeom>
          <a:noFill/>
          <a:ln w="12700">
            <a:solidFill>
              <a:srgbClr val="00FFFF"/>
            </a:solidFill>
            <a:round/>
            <a:headEnd/>
            <a:tailEnd/>
          </a:ln>
        </p:spPr>
        <p:txBody>
          <a:bodyPr wrap="none" anchor="ctr"/>
          <a:lstStyle/>
          <a:p>
            <a:endParaRPr lang="en-US"/>
          </a:p>
        </p:txBody>
      </p:sp>
      <p:sp>
        <p:nvSpPr>
          <p:cNvPr id="21202" name="Line 731"/>
          <p:cNvSpPr>
            <a:spLocks noChangeShapeType="1"/>
          </p:cNvSpPr>
          <p:nvPr/>
        </p:nvSpPr>
        <p:spPr bwMode="auto">
          <a:xfrm flipH="1" flipV="1">
            <a:off x="9320213" y="2816225"/>
            <a:ext cx="34925" cy="90488"/>
          </a:xfrm>
          <a:prstGeom prst="line">
            <a:avLst/>
          </a:prstGeom>
          <a:noFill/>
          <a:ln w="12700">
            <a:solidFill>
              <a:srgbClr val="00FFFF"/>
            </a:solidFill>
            <a:round/>
            <a:headEnd/>
            <a:tailEnd/>
          </a:ln>
        </p:spPr>
        <p:txBody>
          <a:bodyPr wrap="none" anchor="ctr"/>
          <a:lstStyle/>
          <a:p>
            <a:endParaRPr lang="en-US"/>
          </a:p>
        </p:txBody>
      </p:sp>
      <p:sp>
        <p:nvSpPr>
          <p:cNvPr id="21203" name="Line 732"/>
          <p:cNvSpPr>
            <a:spLocks noChangeShapeType="1"/>
          </p:cNvSpPr>
          <p:nvPr/>
        </p:nvSpPr>
        <p:spPr bwMode="auto">
          <a:xfrm flipH="1" flipV="1">
            <a:off x="9299575" y="2811463"/>
            <a:ext cx="33338" cy="17462"/>
          </a:xfrm>
          <a:prstGeom prst="line">
            <a:avLst/>
          </a:prstGeom>
          <a:noFill/>
          <a:ln w="12700">
            <a:solidFill>
              <a:srgbClr val="00FFFF"/>
            </a:solidFill>
            <a:round/>
            <a:headEnd/>
            <a:tailEnd/>
          </a:ln>
        </p:spPr>
        <p:txBody>
          <a:bodyPr wrap="none" anchor="ctr"/>
          <a:lstStyle/>
          <a:p>
            <a:endParaRPr lang="en-US"/>
          </a:p>
        </p:txBody>
      </p:sp>
      <p:sp>
        <p:nvSpPr>
          <p:cNvPr id="21204" name="Line 733"/>
          <p:cNvSpPr>
            <a:spLocks noChangeShapeType="1"/>
          </p:cNvSpPr>
          <p:nvPr/>
        </p:nvSpPr>
        <p:spPr bwMode="auto">
          <a:xfrm flipH="1">
            <a:off x="9277350" y="2824163"/>
            <a:ext cx="34925" cy="0"/>
          </a:xfrm>
          <a:prstGeom prst="line">
            <a:avLst/>
          </a:prstGeom>
          <a:noFill/>
          <a:ln w="12700">
            <a:solidFill>
              <a:srgbClr val="00FFFF"/>
            </a:solidFill>
            <a:round/>
            <a:headEnd/>
            <a:tailEnd/>
          </a:ln>
        </p:spPr>
        <p:txBody>
          <a:bodyPr wrap="none" anchor="ctr"/>
          <a:lstStyle/>
          <a:p>
            <a:endParaRPr lang="en-US"/>
          </a:p>
        </p:txBody>
      </p:sp>
      <p:sp>
        <p:nvSpPr>
          <p:cNvPr id="21205" name="Line 734"/>
          <p:cNvSpPr>
            <a:spLocks noChangeShapeType="1"/>
          </p:cNvSpPr>
          <p:nvPr/>
        </p:nvSpPr>
        <p:spPr bwMode="auto">
          <a:xfrm flipH="1">
            <a:off x="9255125" y="2836863"/>
            <a:ext cx="34925" cy="3175"/>
          </a:xfrm>
          <a:prstGeom prst="line">
            <a:avLst/>
          </a:prstGeom>
          <a:noFill/>
          <a:ln w="12700">
            <a:solidFill>
              <a:srgbClr val="00FFFF"/>
            </a:solidFill>
            <a:round/>
            <a:headEnd/>
            <a:tailEnd/>
          </a:ln>
        </p:spPr>
        <p:txBody>
          <a:bodyPr wrap="none" anchor="ctr"/>
          <a:lstStyle/>
          <a:p>
            <a:endParaRPr lang="en-US"/>
          </a:p>
        </p:txBody>
      </p:sp>
      <p:sp>
        <p:nvSpPr>
          <p:cNvPr id="21206" name="Line 735"/>
          <p:cNvSpPr>
            <a:spLocks noChangeShapeType="1"/>
          </p:cNvSpPr>
          <p:nvPr/>
        </p:nvSpPr>
        <p:spPr bwMode="auto">
          <a:xfrm flipH="1">
            <a:off x="9237663" y="2846388"/>
            <a:ext cx="30162" cy="11112"/>
          </a:xfrm>
          <a:prstGeom prst="line">
            <a:avLst/>
          </a:prstGeom>
          <a:noFill/>
          <a:ln w="12700">
            <a:solidFill>
              <a:srgbClr val="00FFFF"/>
            </a:solidFill>
            <a:round/>
            <a:headEnd/>
            <a:tailEnd/>
          </a:ln>
        </p:spPr>
        <p:txBody>
          <a:bodyPr wrap="none" anchor="ctr"/>
          <a:lstStyle/>
          <a:p>
            <a:endParaRPr lang="en-US"/>
          </a:p>
        </p:txBody>
      </p:sp>
      <p:sp>
        <p:nvSpPr>
          <p:cNvPr id="21207" name="Line 736"/>
          <p:cNvSpPr>
            <a:spLocks noChangeShapeType="1"/>
          </p:cNvSpPr>
          <p:nvPr/>
        </p:nvSpPr>
        <p:spPr bwMode="auto">
          <a:xfrm flipH="1">
            <a:off x="9213850" y="2857500"/>
            <a:ext cx="34925" cy="0"/>
          </a:xfrm>
          <a:prstGeom prst="line">
            <a:avLst/>
          </a:prstGeom>
          <a:noFill/>
          <a:ln w="12700">
            <a:solidFill>
              <a:srgbClr val="00FFFF"/>
            </a:solidFill>
            <a:round/>
            <a:headEnd/>
            <a:tailEnd/>
          </a:ln>
        </p:spPr>
        <p:txBody>
          <a:bodyPr wrap="none" anchor="ctr"/>
          <a:lstStyle/>
          <a:p>
            <a:endParaRPr lang="en-US"/>
          </a:p>
        </p:txBody>
      </p:sp>
      <p:sp>
        <p:nvSpPr>
          <p:cNvPr id="21208" name="Line 737"/>
          <p:cNvSpPr>
            <a:spLocks noChangeShapeType="1"/>
          </p:cNvSpPr>
          <p:nvPr/>
        </p:nvSpPr>
        <p:spPr bwMode="auto">
          <a:xfrm flipH="1" flipV="1">
            <a:off x="9191625" y="2849563"/>
            <a:ext cx="34925" cy="14287"/>
          </a:xfrm>
          <a:prstGeom prst="line">
            <a:avLst/>
          </a:prstGeom>
          <a:noFill/>
          <a:ln w="12700">
            <a:solidFill>
              <a:srgbClr val="00FFFF"/>
            </a:solidFill>
            <a:round/>
            <a:headEnd/>
            <a:tailEnd/>
          </a:ln>
        </p:spPr>
        <p:txBody>
          <a:bodyPr wrap="none" anchor="ctr"/>
          <a:lstStyle/>
          <a:p>
            <a:endParaRPr lang="en-US"/>
          </a:p>
        </p:txBody>
      </p:sp>
      <p:sp>
        <p:nvSpPr>
          <p:cNvPr id="21209" name="Line 738"/>
          <p:cNvSpPr>
            <a:spLocks noChangeShapeType="1"/>
          </p:cNvSpPr>
          <p:nvPr/>
        </p:nvSpPr>
        <p:spPr bwMode="auto">
          <a:xfrm flipH="1">
            <a:off x="9169400" y="2862263"/>
            <a:ext cx="34925" cy="0"/>
          </a:xfrm>
          <a:prstGeom prst="line">
            <a:avLst/>
          </a:prstGeom>
          <a:noFill/>
          <a:ln w="12700">
            <a:solidFill>
              <a:srgbClr val="00FFFF"/>
            </a:solidFill>
            <a:round/>
            <a:headEnd/>
            <a:tailEnd/>
          </a:ln>
        </p:spPr>
        <p:txBody>
          <a:bodyPr wrap="none" anchor="ctr"/>
          <a:lstStyle/>
          <a:p>
            <a:endParaRPr lang="en-US"/>
          </a:p>
        </p:txBody>
      </p:sp>
      <p:sp>
        <p:nvSpPr>
          <p:cNvPr id="21210" name="Line 739"/>
          <p:cNvSpPr>
            <a:spLocks noChangeShapeType="1"/>
          </p:cNvSpPr>
          <p:nvPr/>
        </p:nvSpPr>
        <p:spPr bwMode="auto">
          <a:xfrm flipH="1">
            <a:off x="9148763" y="2874963"/>
            <a:ext cx="33337" cy="0"/>
          </a:xfrm>
          <a:prstGeom prst="line">
            <a:avLst/>
          </a:prstGeom>
          <a:noFill/>
          <a:ln w="12700">
            <a:solidFill>
              <a:srgbClr val="00FFFF"/>
            </a:solidFill>
            <a:round/>
            <a:headEnd/>
            <a:tailEnd/>
          </a:ln>
        </p:spPr>
        <p:txBody>
          <a:bodyPr wrap="none" anchor="ctr"/>
          <a:lstStyle/>
          <a:p>
            <a:endParaRPr lang="en-US"/>
          </a:p>
        </p:txBody>
      </p:sp>
      <p:sp>
        <p:nvSpPr>
          <p:cNvPr id="21211" name="Line 740"/>
          <p:cNvSpPr>
            <a:spLocks noChangeShapeType="1"/>
          </p:cNvSpPr>
          <p:nvPr/>
        </p:nvSpPr>
        <p:spPr bwMode="auto">
          <a:xfrm flipH="1" flipV="1">
            <a:off x="9126538" y="2846388"/>
            <a:ext cx="34925" cy="41275"/>
          </a:xfrm>
          <a:prstGeom prst="line">
            <a:avLst/>
          </a:prstGeom>
          <a:noFill/>
          <a:ln w="12700">
            <a:solidFill>
              <a:srgbClr val="00FFFF"/>
            </a:solidFill>
            <a:round/>
            <a:headEnd/>
            <a:tailEnd/>
          </a:ln>
        </p:spPr>
        <p:txBody>
          <a:bodyPr wrap="none" anchor="ctr"/>
          <a:lstStyle/>
          <a:p>
            <a:endParaRPr lang="en-US"/>
          </a:p>
        </p:txBody>
      </p:sp>
      <p:sp>
        <p:nvSpPr>
          <p:cNvPr id="21212" name="Line 741"/>
          <p:cNvSpPr>
            <a:spLocks noChangeShapeType="1"/>
          </p:cNvSpPr>
          <p:nvPr/>
        </p:nvSpPr>
        <p:spPr bwMode="auto">
          <a:xfrm flipH="1">
            <a:off x="9104313" y="2859088"/>
            <a:ext cx="34925" cy="6350"/>
          </a:xfrm>
          <a:prstGeom prst="line">
            <a:avLst/>
          </a:prstGeom>
          <a:noFill/>
          <a:ln w="12700">
            <a:solidFill>
              <a:srgbClr val="00FFFF"/>
            </a:solidFill>
            <a:round/>
            <a:headEnd/>
            <a:tailEnd/>
          </a:ln>
        </p:spPr>
        <p:txBody>
          <a:bodyPr wrap="none" anchor="ctr"/>
          <a:lstStyle/>
          <a:p>
            <a:endParaRPr lang="en-US"/>
          </a:p>
        </p:txBody>
      </p:sp>
      <p:sp>
        <p:nvSpPr>
          <p:cNvPr id="21213" name="Line 742"/>
          <p:cNvSpPr>
            <a:spLocks noChangeShapeType="1"/>
          </p:cNvSpPr>
          <p:nvPr/>
        </p:nvSpPr>
        <p:spPr bwMode="auto">
          <a:xfrm flipH="1">
            <a:off x="9080500" y="2871788"/>
            <a:ext cx="36513" cy="4762"/>
          </a:xfrm>
          <a:prstGeom prst="line">
            <a:avLst/>
          </a:prstGeom>
          <a:noFill/>
          <a:ln w="12700">
            <a:solidFill>
              <a:srgbClr val="00FFFF"/>
            </a:solidFill>
            <a:round/>
            <a:headEnd/>
            <a:tailEnd/>
          </a:ln>
        </p:spPr>
        <p:txBody>
          <a:bodyPr wrap="none" anchor="ctr"/>
          <a:lstStyle/>
          <a:p>
            <a:endParaRPr lang="en-US"/>
          </a:p>
        </p:txBody>
      </p:sp>
      <p:sp>
        <p:nvSpPr>
          <p:cNvPr id="21214" name="Line 743"/>
          <p:cNvSpPr>
            <a:spLocks noChangeShapeType="1"/>
          </p:cNvSpPr>
          <p:nvPr/>
        </p:nvSpPr>
        <p:spPr bwMode="auto">
          <a:xfrm flipH="1">
            <a:off x="9061450" y="2876550"/>
            <a:ext cx="33338" cy="4763"/>
          </a:xfrm>
          <a:prstGeom prst="line">
            <a:avLst/>
          </a:prstGeom>
          <a:noFill/>
          <a:ln w="12700">
            <a:solidFill>
              <a:srgbClr val="00FFFF"/>
            </a:solidFill>
            <a:round/>
            <a:headEnd/>
            <a:tailEnd/>
          </a:ln>
        </p:spPr>
        <p:txBody>
          <a:bodyPr wrap="none" anchor="ctr"/>
          <a:lstStyle/>
          <a:p>
            <a:endParaRPr lang="en-US"/>
          </a:p>
        </p:txBody>
      </p:sp>
      <p:sp>
        <p:nvSpPr>
          <p:cNvPr id="21215" name="Line 744"/>
          <p:cNvSpPr>
            <a:spLocks noChangeShapeType="1"/>
          </p:cNvSpPr>
          <p:nvPr/>
        </p:nvSpPr>
        <p:spPr bwMode="auto">
          <a:xfrm flipH="1">
            <a:off x="9039225" y="2881313"/>
            <a:ext cx="34925" cy="7937"/>
          </a:xfrm>
          <a:prstGeom prst="line">
            <a:avLst/>
          </a:prstGeom>
          <a:noFill/>
          <a:ln w="12700">
            <a:solidFill>
              <a:srgbClr val="00FFFF"/>
            </a:solidFill>
            <a:round/>
            <a:headEnd/>
            <a:tailEnd/>
          </a:ln>
        </p:spPr>
        <p:txBody>
          <a:bodyPr wrap="none" anchor="ctr"/>
          <a:lstStyle/>
          <a:p>
            <a:endParaRPr lang="en-US"/>
          </a:p>
        </p:txBody>
      </p:sp>
      <p:sp>
        <p:nvSpPr>
          <p:cNvPr id="21216" name="Line 745"/>
          <p:cNvSpPr>
            <a:spLocks noChangeShapeType="1"/>
          </p:cNvSpPr>
          <p:nvPr/>
        </p:nvSpPr>
        <p:spPr bwMode="auto">
          <a:xfrm flipH="1">
            <a:off x="9017000" y="2889250"/>
            <a:ext cx="34925" cy="4763"/>
          </a:xfrm>
          <a:prstGeom prst="line">
            <a:avLst/>
          </a:prstGeom>
          <a:noFill/>
          <a:ln w="12700">
            <a:solidFill>
              <a:srgbClr val="00FFFF"/>
            </a:solidFill>
            <a:round/>
            <a:headEnd/>
            <a:tailEnd/>
          </a:ln>
        </p:spPr>
        <p:txBody>
          <a:bodyPr wrap="none" anchor="ctr"/>
          <a:lstStyle/>
          <a:p>
            <a:endParaRPr lang="en-US"/>
          </a:p>
        </p:txBody>
      </p:sp>
      <p:sp>
        <p:nvSpPr>
          <p:cNvPr id="21217" name="Line 746"/>
          <p:cNvSpPr>
            <a:spLocks noChangeShapeType="1"/>
          </p:cNvSpPr>
          <p:nvPr/>
        </p:nvSpPr>
        <p:spPr bwMode="auto">
          <a:xfrm flipH="1" flipV="1">
            <a:off x="8994775" y="2882900"/>
            <a:ext cx="34925" cy="17463"/>
          </a:xfrm>
          <a:prstGeom prst="line">
            <a:avLst/>
          </a:prstGeom>
          <a:noFill/>
          <a:ln w="12700">
            <a:solidFill>
              <a:srgbClr val="00FFFF"/>
            </a:solidFill>
            <a:round/>
            <a:headEnd/>
            <a:tailEnd/>
          </a:ln>
        </p:spPr>
        <p:txBody>
          <a:bodyPr wrap="none" anchor="ctr"/>
          <a:lstStyle/>
          <a:p>
            <a:endParaRPr lang="en-US"/>
          </a:p>
        </p:txBody>
      </p:sp>
      <p:sp>
        <p:nvSpPr>
          <p:cNvPr id="21218" name="Line 747"/>
          <p:cNvSpPr>
            <a:spLocks noChangeShapeType="1"/>
          </p:cNvSpPr>
          <p:nvPr/>
        </p:nvSpPr>
        <p:spPr bwMode="auto">
          <a:xfrm flipH="1">
            <a:off x="8974138" y="2889250"/>
            <a:ext cx="34925" cy="4763"/>
          </a:xfrm>
          <a:prstGeom prst="line">
            <a:avLst/>
          </a:prstGeom>
          <a:noFill/>
          <a:ln w="12700">
            <a:solidFill>
              <a:srgbClr val="00FFFF"/>
            </a:solidFill>
            <a:round/>
            <a:headEnd/>
            <a:tailEnd/>
          </a:ln>
        </p:spPr>
        <p:txBody>
          <a:bodyPr wrap="none" anchor="ctr"/>
          <a:lstStyle/>
          <a:p>
            <a:endParaRPr lang="en-US"/>
          </a:p>
        </p:txBody>
      </p:sp>
      <p:sp>
        <p:nvSpPr>
          <p:cNvPr id="21219" name="Line 748"/>
          <p:cNvSpPr>
            <a:spLocks noChangeShapeType="1"/>
          </p:cNvSpPr>
          <p:nvPr/>
        </p:nvSpPr>
        <p:spPr bwMode="auto">
          <a:xfrm flipH="1">
            <a:off x="8951913" y="2900363"/>
            <a:ext cx="34925" cy="11112"/>
          </a:xfrm>
          <a:prstGeom prst="line">
            <a:avLst/>
          </a:prstGeom>
          <a:noFill/>
          <a:ln w="12700">
            <a:solidFill>
              <a:srgbClr val="00FFFF"/>
            </a:solidFill>
            <a:round/>
            <a:headEnd/>
            <a:tailEnd/>
          </a:ln>
        </p:spPr>
        <p:txBody>
          <a:bodyPr wrap="none" anchor="ctr"/>
          <a:lstStyle/>
          <a:p>
            <a:endParaRPr lang="en-US"/>
          </a:p>
        </p:txBody>
      </p:sp>
      <p:sp>
        <p:nvSpPr>
          <p:cNvPr id="21220" name="Line 749"/>
          <p:cNvSpPr>
            <a:spLocks noChangeShapeType="1"/>
          </p:cNvSpPr>
          <p:nvPr/>
        </p:nvSpPr>
        <p:spPr bwMode="auto">
          <a:xfrm flipH="1">
            <a:off x="8929688" y="2917825"/>
            <a:ext cx="36512" cy="11113"/>
          </a:xfrm>
          <a:prstGeom prst="line">
            <a:avLst/>
          </a:prstGeom>
          <a:noFill/>
          <a:ln w="12700">
            <a:solidFill>
              <a:srgbClr val="00FFFF"/>
            </a:solidFill>
            <a:round/>
            <a:headEnd/>
            <a:tailEnd/>
          </a:ln>
        </p:spPr>
        <p:txBody>
          <a:bodyPr wrap="none" anchor="ctr"/>
          <a:lstStyle/>
          <a:p>
            <a:endParaRPr lang="en-US"/>
          </a:p>
        </p:txBody>
      </p:sp>
      <p:sp>
        <p:nvSpPr>
          <p:cNvPr id="21221" name="Line 750"/>
          <p:cNvSpPr>
            <a:spLocks noChangeShapeType="1"/>
          </p:cNvSpPr>
          <p:nvPr/>
        </p:nvSpPr>
        <p:spPr bwMode="auto">
          <a:xfrm flipH="1" flipV="1">
            <a:off x="8909050" y="2903538"/>
            <a:ext cx="33338" cy="31750"/>
          </a:xfrm>
          <a:prstGeom prst="line">
            <a:avLst/>
          </a:prstGeom>
          <a:noFill/>
          <a:ln w="12700">
            <a:solidFill>
              <a:srgbClr val="00FFFF"/>
            </a:solidFill>
            <a:round/>
            <a:headEnd/>
            <a:tailEnd/>
          </a:ln>
        </p:spPr>
        <p:txBody>
          <a:bodyPr wrap="none" anchor="ctr"/>
          <a:lstStyle/>
          <a:p>
            <a:endParaRPr lang="en-US"/>
          </a:p>
        </p:txBody>
      </p:sp>
      <p:sp>
        <p:nvSpPr>
          <p:cNvPr id="21222" name="Line 751"/>
          <p:cNvSpPr>
            <a:spLocks noChangeShapeType="1"/>
          </p:cNvSpPr>
          <p:nvPr/>
        </p:nvSpPr>
        <p:spPr bwMode="auto">
          <a:xfrm flipH="1" flipV="1">
            <a:off x="8886825" y="2897188"/>
            <a:ext cx="33338" cy="19050"/>
          </a:xfrm>
          <a:prstGeom prst="line">
            <a:avLst/>
          </a:prstGeom>
          <a:noFill/>
          <a:ln w="12700">
            <a:solidFill>
              <a:srgbClr val="00FFFF"/>
            </a:solidFill>
            <a:round/>
            <a:headEnd/>
            <a:tailEnd/>
          </a:ln>
        </p:spPr>
        <p:txBody>
          <a:bodyPr wrap="none" anchor="ctr"/>
          <a:lstStyle/>
          <a:p>
            <a:endParaRPr lang="en-US"/>
          </a:p>
        </p:txBody>
      </p:sp>
      <p:sp>
        <p:nvSpPr>
          <p:cNvPr id="21223" name="Line 752"/>
          <p:cNvSpPr>
            <a:spLocks noChangeShapeType="1"/>
          </p:cNvSpPr>
          <p:nvPr/>
        </p:nvSpPr>
        <p:spPr bwMode="auto">
          <a:xfrm flipH="1">
            <a:off x="8866188" y="2903538"/>
            <a:ext cx="33337" cy="0"/>
          </a:xfrm>
          <a:prstGeom prst="line">
            <a:avLst/>
          </a:prstGeom>
          <a:noFill/>
          <a:ln w="12700">
            <a:solidFill>
              <a:srgbClr val="00FFFF"/>
            </a:solidFill>
            <a:round/>
            <a:headEnd/>
            <a:tailEnd/>
          </a:ln>
        </p:spPr>
        <p:txBody>
          <a:bodyPr wrap="none" anchor="ctr"/>
          <a:lstStyle/>
          <a:p>
            <a:endParaRPr lang="en-US"/>
          </a:p>
        </p:txBody>
      </p:sp>
      <p:sp>
        <p:nvSpPr>
          <p:cNvPr id="21224" name="Line 753"/>
          <p:cNvSpPr>
            <a:spLocks noChangeShapeType="1"/>
          </p:cNvSpPr>
          <p:nvPr/>
        </p:nvSpPr>
        <p:spPr bwMode="auto">
          <a:xfrm flipH="1">
            <a:off x="8843963" y="2909888"/>
            <a:ext cx="36512" cy="15875"/>
          </a:xfrm>
          <a:prstGeom prst="line">
            <a:avLst/>
          </a:prstGeom>
          <a:noFill/>
          <a:ln w="12700">
            <a:solidFill>
              <a:srgbClr val="00FFFF"/>
            </a:solidFill>
            <a:round/>
            <a:headEnd/>
            <a:tailEnd/>
          </a:ln>
        </p:spPr>
        <p:txBody>
          <a:bodyPr wrap="none" anchor="ctr"/>
          <a:lstStyle/>
          <a:p>
            <a:endParaRPr lang="en-US"/>
          </a:p>
        </p:txBody>
      </p:sp>
      <p:sp>
        <p:nvSpPr>
          <p:cNvPr id="21225" name="Line 754"/>
          <p:cNvSpPr>
            <a:spLocks noChangeShapeType="1"/>
          </p:cNvSpPr>
          <p:nvPr/>
        </p:nvSpPr>
        <p:spPr bwMode="auto">
          <a:xfrm flipH="1">
            <a:off x="8823325" y="2938463"/>
            <a:ext cx="33338" cy="4762"/>
          </a:xfrm>
          <a:prstGeom prst="line">
            <a:avLst/>
          </a:prstGeom>
          <a:noFill/>
          <a:ln w="12700">
            <a:solidFill>
              <a:srgbClr val="00FFFF"/>
            </a:solidFill>
            <a:round/>
            <a:headEnd/>
            <a:tailEnd/>
          </a:ln>
        </p:spPr>
        <p:txBody>
          <a:bodyPr wrap="none" anchor="ctr"/>
          <a:lstStyle/>
          <a:p>
            <a:endParaRPr lang="en-US"/>
          </a:p>
        </p:txBody>
      </p:sp>
      <p:sp>
        <p:nvSpPr>
          <p:cNvPr id="21226" name="Line 755"/>
          <p:cNvSpPr>
            <a:spLocks noChangeShapeType="1"/>
          </p:cNvSpPr>
          <p:nvPr/>
        </p:nvSpPr>
        <p:spPr bwMode="auto">
          <a:xfrm flipH="1" flipV="1">
            <a:off x="8801100" y="2938463"/>
            <a:ext cx="36513" cy="17462"/>
          </a:xfrm>
          <a:prstGeom prst="line">
            <a:avLst/>
          </a:prstGeom>
          <a:noFill/>
          <a:ln w="12700">
            <a:solidFill>
              <a:srgbClr val="00FFFF"/>
            </a:solidFill>
            <a:round/>
            <a:headEnd/>
            <a:tailEnd/>
          </a:ln>
        </p:spPr>
        <p:txBody>
          <a:bodyPr wrap="none" anchor="ctr"/>
          <a:lstStyle/>
          <a:p>
            <a:endParaRPr lang="en-US"/>
          </a:p>
        </p:txBody>
      </p:sp>
      <p:sp>
        <p:nvSpPr>
          <p:cNvPr id="21227" name="Line 756"/>
          <p:cNvSpPr>
            <a:spLocks noChangeShapeType="1"/>
          </p:cNvSpPr>
          <p:nvPr/>
        </p:nvSpPr>
        <p:spPr bwMode="auto">
          <a:xfrm flipH="1" flipV="1">
            <a:off x="8780463" y="2913063"/>
            <a:ext cx="33337" cy="39687"/>
          </a:xfrm>
          <a:prstGeom prst="line">
            <a:avLst/>
          </a:prstGeom>
          <a:noFill/>
          <a:ln w="12700">
            <a:solidFill>
              <a:srgbClr val="00FFFF"/>
            </a:solidFill>
            <a:round/>
            <a:headEnd/>
            <a:tailEnd/>
          </a:ln>
        </p:spPr>
        <p:txBody>
          <a:bodyPr wrap="none" anchor="ctr"/>
          <a:lstStyle/>
          <a:p>
            <a:endParaRPr lang="en-US"/>
          </a:p>
        </p:txBody>
      </p:sp>
      <p:sp>
        <p:nvSpPr>
          <p:cNvPr id="21228" name="Line 757"/>
          <p:cNvSpPr>
            <a:spLocks noChangeShapeType="1"/>
          </p:cNvSpPr>
          <p:nvPr/>
        </p:nvSpPr>
        <p:spPr bwMode="auto">
          <a:xfrm flipH="1">
            <a:off x="8759825" y="2919413"/>
            <a:ext cx="31750" cy="0"/>
          </a:xfrm>
          <a:prstGeom prst="line">
            <a:avLst/>
          </a:prstGeom>
          <a:noFill/>
          <a:ln w="12700">
            <a:solidFill>
              <a:srgbClr val="00FFFF"/>
            </a:solidFill>
            <a:round/>
            <a:headEnd/>
            <a:tailEnd/>
          </a:ln>
        </p:spPr>
        <p:txBody>
          <a:bodyPr wrap="none" anchor="ctr"/>
          <a:lstStyle/>
          <a:p>
            <a:endParaRPr lang="en-US"/>
          </a:p>
        </p:txBody>
      </p:sp>
      <p:sp>
        <p:nvSpPr>
          <p:cNvPr id="21229" name="Line 758"/>
          <p:cNvSpPr>
            <a:spLocks noChangeShapeType="1"/>
          </p:cNvSpPr>
          <p:nvPr/>
        </p:nvSpPr>
        <p:spPr bwMode="auto">
          <a:xfrm flipH="1" flipV="1">
            <a:off x="8737600" y="2909888"/>
            <a:ext cx="34925" cy="15875"/>
          </a:xfrm>
          <a:prstGeom prst="line">
            <a:avLst/>
          </a:prstGeom>
          <a:noFill/>
          <a:ln w="12700">
            <a:solidFill>
              <a:srgbClr val="00FFFF"/>
            </a:solidFill>
            <a:round/>
            <a:headEnd/>
            <a:tailEnd/>
          </a:ln>
        </p:spPr>
        <p:txBody>
          <a:bodyPr wrap="none" anchor="ctr"/>
          <a:lstStyle/>
          <a:p>
            <a:endParaRPr lang="en-US"/>
          </a:p>
        </p:txBody>
      </p:sp>
      <p:sp>
        <p:nvSpPr>
          <p:cNvPr id="21230" name="Line 759"/>
          <p:cNvSpPr>
            <a:spLocks noChangeShapeType="1"/>
          </p:cNvSpPr>
          <p:nvPr/>
        </p:nvSpPr>
        <p:spPr bwMode="auto">
          <a:xfrm flipH="1">
            <a:off x="8713788" y="2916238"/>
            <a:ext cx="38100" cy="9525"/>
          </a:xfrm>
          <a:prstGeom prst="line">
            <a:avLst/>
          </a:prstGeom>
          <a:noFill/>
          <a:ln w="12700">
            <a:solidFill>
              <a:srgbClr val="00FFFF"/>
            </a:solidFill>
            <a:round/>
            <a:headEnd/>
            <a:tailEnd/>
          </a:ln>
        </p:spPr>
        <p:txBody>
          <a:bodyPr wrap="none" anchor="ctr"/>
          <a:lstStyle/>
          <a:p>
            <a:endParaRPr lang="en-US"/>
          </a:p>
        </p:txBody>
      </p:sp>
      <p:sp>
        <p:nvSpPr>
          <p:cNvPr id="21231" name="Line 760"/>
          <p:cNvSpPr>
            <a:spLocks noChangeShapeType="1"/>
          </p:cNvSpPr>
          <p:nvPr/>
        </p:nvSpPr>
        <p:spPr bwMode="auto">
          <a:xfrm flipH="1">
            <a:off x="8691563" y="2925763"/>
            <a:ext cx="34925" cy="7937"/>
          </a:xfrm>
          <a:prstGeom prst="line">
            <a:avLst/>
          </a:prstGeom>
          <a:noFill/>
          <a:ln w="12700">
            <a:solidFill>
              <a:srgbClr val="00FFFF"/>
            </a:solidFill>
            <a:round/>
            <a:headEnd/>
            <a:tailEnd/>
          </a:ln>
        </p:spPr>
        <p:txBody>
          <a:bodyPr wrap="none" anchor="ctr"/>
          <a:lstStyle/>
          <a:p>
            <a:endParaRPr lang="en-US"/>
          </a:p>
        </p:txBody>
      </p:sp>
      <p:sp>
        <p:nvSpPr>
          <p:cNvPr id="21232" name="Line 761"/>
          <p:cNvSpPr>
            <a:spLocks noChangeShapeType="1"/>
          </p:cNvSpPr>
          <p:nvPr/>
        </p:nvSpPr>
        <p:spPr bwMode="auto">
          <a:xfrm flipH="1" flipV="1">
            <a:off x="8672513" y="2903538"/>
            <a:ext cx="31750" cy="36512"/>
          </a:xfrm>
          <a:prstGeom prst="line">
            <a:avLst/>
          </a:prstGeom>
          <a:noFill/>
          <a:ln w="12700">
            <a:solidFill>
              <a:srgbClr val="00FFFF"/>
            </a:solidFill>
            <a:round/>
            <a:headEnd/>
            <a:tailEnd/>
          </a:ln>
        </p:spPr>
        <p:txBody>
          <a:bodyPr wrap="none" anchor="ctr"/>
          <a:lstStyle/>
          <a:p>
            <a:endParaRPr lang="en-US"/>
          </a:p>
        </p:txBody>
      </p:sp>
      <p:sp>
        <p:nvSpPr>
          <p:cNvPr id="21233" name="Line 762"/>
          <p:cNvSpPr>
            <a:spLocks noChangeShapeType="1"/>
          </p:cNvSpPr>
          <p:nvPr/>
        </p:nvSpPr>
        <p:spPr bwMode="auto">
          <a:xfrm flipH="1">
            <a:off x="8651875" y="2916238"/>
            <a:ext cx="33338" cy="14287"/>
          </a:xfrm>
          <a:prstGeom prst="line">
            <a:avLst/>
          </a:prstGeom>
          <a:noFill/>
          <a:ln w="12700">
            <a:solidFill>
              <a:srgbClr val="00FFFF"/>
            </a:solidFill>
            <a:round/>
            <a:headEnd/>
            <a:tailEnd/>
          </a:ln>
        </p:spPr>
        <p:txBody>
          <a:bodyPr wrap="none" anchor="ctr"/>
          <a:lstStyle/>
          <a:p>
            <a:endParaRPr lang="en-US"/>
          </a:p>
        </p:txBody>
      </p:sp>
      <p:sp>
        <p:nvSpPr>
          <p:cNvPr id="21234" name="Line 763"/>
          <p:cNvSpPr>
            <a:spLocks noChangeShapeType="1"/>
          </p:cNvSpPr>
          <p:nvPr/>
        </p:nvSpPr>
        <p:spPr bwMode="auto">
          <a:xfrm flipH="1" flipV="1">
            <a:off x="8628063" y="2870200"/>
            <a:ext cx="34925" cy="73025"/>
          </a:xfrm>
          <a:prstGeom prst="line">
            <a:avLst/>
          </a:prstGeom>
          <a:noFill/>
          <a:ln w="12700">
            <a:solidFill>
              <a:srgbClr val="00FFFF"/>
            </a:solidFill>
            <a:round/>
            <a:headEnd/>
            <a:tailEnd/>
          </a:ln>
        </p:spPr>
        <p:txBody>
          <a:bodyPr wrap="none" anchor="ctr"/>
          <a:lstStyle/>
          <a:p>
            <a:endParaRPr lang="en-US"/>
          </a:p>
        </p:txBody>
      </p:sp>
      <p:sp>
        <p:nvSpPr>
          <p:cNvPr id="21235" name="Line 764"/>
          <p:cNvSpPr>
            <a:spLocks noChangeShapeType="1"/>
          </p:cNvSpPr>
          <p:nvPr/>
        </p:nvSpPr>
        <p:spPr bwMode="auto">
          <a:xfrm flipH="1">
            <a:off x="8604250" y="2882900"/>
            <a:ext cx="36513" cy="42863"/>
          </a:xfrm>
          <a:prstGeom prst="line">
            <a:avLst/>
          </a:prstGeom>
          <a:noFill/>
          <a:ln w="12700">
            <a:solidFill>
              <a:srgbClr val="00FFFF"/>
            </a:solidFill>
            <a:round/>
            <a:headEnd/>
            <a:tailEnd/>
          </a:ln>
        </p:spPr>
        <p:txBody>
          <a:bodyPr wrap="none" anchor="ctr"/>
          <a:lstStyle/>
          <a:p>
            <a:endParaRPr lang="en-US"/>
          </a:p>
        </p:txBody>
      </p:sp>
      <p:sp>
        <p:nvSpPr>
          <p:cNvPr id="21236" name="Line 765"/>
          <p:cNvSpPr>
            <a:spLocks noChangeShapeType="1"/>
          </p:cNvSpPr>
          <p:nvPr/>
        </p:nvSpPr>
        <p:spPr bwMode="auto">
          <a:xfrm flipH="1" flipV="1">
            <a:off x="8582025" y="2909888"/>
            <a:ext cx="34925" cy="28575"/>
          </a:xfrm>
          <a:prstGeom prst="line">
            <a:avLst/>
          </a:prstGeom>
          <a:noFill/>
          <a:ln w="12700">
            <a:solidFill>
              <a:srgbClr val="00FFFF"/>
            </a:solidFill>
            <a:round/>
            <a:headEnd/>
            <a:tailEnd/>
          </a:ln>
        </p:spPr>
        <p:txBody>
          <a:bodyPr wrap="none" anchor="ctr"/>
          <a:lstStyle/>
          <a:p>
            <a:endParaRPr lang="en-US"/>
          </a:p>
        </p:txBody>
      </p:sp>
      <p:sp>
        <p:nvSpPr>
          <p:cNvPr id="21237" name="Line 766"/>
          <p:cNvSpPr>
            <a:spLocks noChangeShapeType="1"/>
          </p:cNvSpPr>
          <p:nvPr/>
        </p:nvSpPr>
        <p:spPr bwMode="auto">
          <a:xfrm flipH="1" flipV="1">
            <a:off x="8561388" y="2882900"/>
            <a:ext cx="33337" cy="39688"/>
          </a:xfrm>
          <a:prstGeom prst="line">
            <a:avLst/>
          </a:prstGeom>
          <a:noFill/>
          <a:ln w="12700">
            <a:solidFill>
              <a:srgbClr val="00FFFF"/>
            </a:solidFill>
            <a:round/>
            <a:headEnd/>
            <a:tailEnd/>
          </a:ln>
        </p:spPr>
        <p:txBody>
          <a:bodyPr wrap="none" anchor="ctr"/>
          <a:lstStyle/>
          <a:p>
            <a:endParaRPr lang="en-US"/>
          </a:p>
        </p:txBody>
      </p:sp>
      <p:sp>
        <p:nvSpPr>
          <p:cNvPr id="21238" name="Line 767"/>
          <p:cNvSpPr>
            <a:spLocks noChangeShapeType="1"/>
          </p:cNvSpPr>
          <p:nvPr/>
        </p:nvSpPr>
        <p:spPr bwMode="auto">
          <a:xfrm flipH="1">
            <a:off x="8539163" y="2895600"/>
            <a:ext cx="34925" cy="9525"/>
          </a:xfrm>
          <a:prstGeom prst="line">
            <a:avLst/>
          </a:prstGeom>
          <a:noFill/>
          <a:ln w="12700">
            <a:solidFill>
              <a:srgbClr val="00FFFF"/>
            </a:solidFill>
            <a:round/>
            <a:headEnd/>
            <a:tailEnd/>
          </a:ln>
        </p:spPr>
        <p:txBody>
          <a:bodyPr wrap="none" anchor="ctr"/>
          <a:lstStyle/>
          <a:p>
            <a:endParaRPr lang="en-US"/>
          </a:p>
        </p:txBody>
      </p:sp>
      <p:sp>
        <p:nvSpPr>
          <p:cNvPr id="21239" name="Line 768"/>
          <p:cNvSpPr>
            <a:spLocks noChangeShapeType="1"/>
          </p:cNvSpPr>
          <p:nvPr/>
        </p:nvSpPr>
        <p:spPr bwMode="auto">
          <a:xfrm flipH="1" flipV="1">
            <a:off x="8516938" y="2873375"/>
            <a:ext cx="34925" cy="44450"/>
          </a:xfrm>
          <a:prstGeom prst="line">
            <a:avLst/>
          </a:prstGeom>
          <a:noFill/>
          <a:ln w="12700">
            <a:solidFill>
              <a:srgbClr val="00FFFF"/>
            </a:solidFill>
            <a:round/>
            <a:headEnd/>
            <a:tailEnd/>
          </a:ln>
        </p:spPr>
        <p:txBody>
          <a:bodyPr wrap="none" anchor="ctr"/>
          <a:lstStyle/>
          <a:p>
            <a:endParaRPr lang="en-US"/>
          </a:p>
        </p:txBody>
      </p:sp>
      <p:sp>
        <p:nvSpPr>
          <p:cNvPr id="21240" name="Line 769"/>
          <p:cNvSpPr>
            <a:spLocks noChangeShapeType="1"/>
          </p:cNvSpPr>
          <p:nvPr/>
        </p:nvSpPr>
        <p:spPr bwMode="auto">
          <a:xfrm flipH="1">
            <a:off x="8494713" y="2879725"/>
            <a:ext cx="34925" cy="6350"/>
          </a:xfrm>
          <a:prstGeom prst="line">
            <a:avLst/>
          </a:prstGeom>
          <a:noFill/>
          <a:ln w="12700">
            <a:solidFill>
              <a:srgbClr val="00FFFF"/>
            </a:solidFill>
            <a:round/>
            <a:headEnd/>
            <a:tailEnd/>
          </a:ln>
        </p:spPr>
        <p:txBody>
          <a:bodyPr wrap="none" anchor="ctr"/>
          <a:lstStyle/>
          <a:p>
            <a:endParaRPr lang="en-US"/>
          </a:p>
        </p:txBody>
      </p:sp>
      <p:sp>
        <p:nvSpPr>
          <p:cNvPr id="21241" name="Line 770"/>
          <p:cNvSpPr>
            <a:spLocks noChangeShapeType="1"/>
          </p:cNvSpPr>
          <p:nvPr/>
        </p:nvSpPr>
        <p:spPr bwMode="auto">
          <a:xfrm flipH="1">
            <a:off x="8475663" y="2890838"/>
            <a:ext cx="33337" cy="20637"/>
          </a:xfrm>
          <a:prstGeom prst="line">
            <a:avLst/>
          </a:prstGeom>
          <a:noFill/>
          <a:ln w="12700">
            <a:solidFill>
              <a:srgbClr val="00FFFF"/>
            </a:solidFill>
            <a:round/>
            <a:headEnd/>
            <a:tailEnd/>
          </a:ln>
        </p:spPr>
        <p:txBody>
          <a:bodyPr wrap="none" anchor="ctr"/>
          <a:lstStyle/>
          <a:p>
            <a:endParaRPr lang="en-US"/>
          </a:p>
        </p:txBody>
      </p:sp>
      <p:sp>
        <p:nvSpPr>
          <p:cNvPr id="21242" name="Line 771"/>
          <p:cNvSpPr>
            <a:spLocks noChangeShapeType="1"/>
          </p:cNvSpPr>
          <p:nvPr/>
        </p:nvSpPr>
        <p:spPr bwMode="auto">
          <a:xfrm flipH="1" flipV="1">
            <a:off x="8453438" y="2882900"/>
            <a:ext cx="34925" cy="41275"/>
          </a:xfrm>
          <a:prstGeom prst="line">
            <a:avLst/>
          </a:prstGeom>
          <a:noFill/>
          <a:ln w="12700">
            <a:solidFill>
              <a:srgbClr val="00FFFF"/>
            </a:solidFill>
            <a:round/>
            <a:headEnd/>
            <a:tailEnd/>
          </a:ln>
        </p:spPr>
        <p:txBody>
          <a:bodyPr wrap="none" anchor="ctr"/>
          <a:lstStyle/>
          <a:p>
            <a:endParaRPr lang="en-US"/>
          </a:p>
        </p:txBody>
      </p:sp>
      <p:sp>
        <p:nvSpPr>
          <p:cNvPr id="21243" name="Line 772"/>
          <p:cNvSpPr>
            <a:spLocks noChangeShapeType="1"/>
          </p:cNvSpPr>
          <p:nvPr/>
        </p:nvSpPr>
        <p:spPr bwMode="auto">
          <a:xfrm flipH="1" flipV="1">
            <a:off x="8431213" y="2738438"/>
            <a:ext cx="34925" cy="157162"/>
          </a:xfrm>
          <a:prstGeom prst="line">
            <a:avLst/>
          </a:prstGeom>
          <a:noFill/>
          <a:ln w="12700">
            <a:solidFill>
              <a:srgbClr val="00FFFF"/>
            </a:solidFill>
            <a:round/>
            <a:headEnd/>
            <a:tailEnd/>
          </a:ln>
        </p:spPr>
        <p:txBody>
          <a:bodyPr wrap="none" anchor="ctr"/>
          <a:lstStyle/>
          <a:p>
            <a:endParaRPr lang="en-US"/>
          </a:p>
        </p:txBody>
      </p:sp>
      <p:sp>
        <p:nvSpPr>
          <p:cNvPr id="21244" name="Line 773"/>
          <p:cNvSpPr>
            <a:spLocks noChangeShapeType="1"/>
          </p:cNvSpPr>
          <p:nvPr/>
        </p:nvSpPr>
        <p:spPr bwMode="auto">
          <a:xfrm flipH="1">
            <a:off x="8410575" y="2751138"/>
            <a:ext cx="33338" cy="100012"/>
          </a:xfrm>
          <a:prstGeom prst="line">
            <a:avLst/>
          </a:prstGeom>
          <a:noFill/>
          <a:ln w="12700">
            <a:solidFill>
              <a:srgbClr val="00FFFF"/>
            </a:solidFill>
            <a:round/>
            <a:headEnd/>
            <a:tailEnd/>
          </a:ln>
        </p:spPr>
        <p:txBody>
          <a:bodyPr wrap="none" anchor="ctr"/>
          <a:lstStyle/>
          <a:p>
            <a:endParaRPr lang="en-US"/>
          </a:p>
        </p:txBody>
      </p:sp>
      <p:sp>
        <p:nvSpPr>
          <p:cNvPr id="21245" name="Line 774"/>
          <p:cNvSpPr>
            <a:spLocks noChangeShapeType="1"/>
          </p:cNvSpPr>
          <p:nvPr/>
        </p:nvSpPr>
        <p:spPr bwMode="auto">
          <a:xfrm flipH="1" flipV="1">
            <a:off x="8388350" y="2835275"/>
            <a:ext cx="34925" cy="28575"/>
          </a:xfrm>
          <a:prstGeom prst="line">
            <a:avLst/>
          </a:prstGeom>
          <a:noFill/>
          <a:ln w="12700">
            <a:solidFill>
              <a:srgbClr val="00FFFF"/>
            </a:solidFill>
            <a:round/>
            <a:headEnd/>
            <a:tailEnd/>
          </a:ln>
        </p:spPr>
        <p:txBody>
          <a:bodyPr wrap="none" anchor="ctr"/>
          <a:lstStyle/>
          <a:p>
            <a:endParaRPr lang="en-US"/>
          </a:p>
        </p:txBody>
      </p:sp>
      <p:sp>
        <p:nvSpPr>
          <p:cNvPr id="21246" name="Line 775"/>
          <p:cNvSpPr>
            <a:spLocks noChangeShapeType="1"/>
          </p:cNvSpPr>
          <p:nvPr/>
        </p:nvSpPr>
        <p:spPr bwMode="auto">
          <a:xfrm flipH="1" flipV="1">
            <a:off x="8367713" y="2767013"/>
            <a:ext cx="33337" cy="80962"/>
          </a:xfrm>
          <a:prstGeom prst="line">
            <a:avLst/>
          </a:prstGeom>
          <a:noFill/>
          <a:ln w="12700">
            <a:solidFill>
              <a:srgbClr val="00FFFF"/>
            </a:solidFill>
            <a:round/>
            <a:headEnd/>
            <a:tailEnd/>
          </a:ln>
        </p:spPr>
        <p:txBody>
          <a:bodyPr wrap="none" anchor="ctr"/>
          <a:lstStyle/>
          <a:p>
            <a:endParaRPr lang="en-US"/>
          </a:p>
        </p:txBody>
      </p:sp>
      <p:sp>
        <p:nvSpPr>
          <p:cNvPr id="21247" name="Line 776"/>
          <p:cNvSpPr>
            <a:spLocks noChangeShapeType="1"/>
          </p:cNvSpPr>
          <p:nvPr/>
        </p:nvSpPr>
        <p:spPr bwMode="auto">
          <a:xfrm flipH="1" flipV="1">
            <a:off x="8347075" y="2719388"/>
            <a:ext cx="33338" cy="60325"/>
          </a:xfrm>
          <a:prstGeom prst="line">
            <a:avLst/>
          </a:prstGeom>
          <a:noFill/>
          <a:ln w="12700">
            <a:solidFill>
              <a:srgbClr val="00FFFF"/>
            </a:solidFill>
            <a:round/>
            <a:headEnd/>
            <a:tailEnd/>
          </a:ln>
        </p:spPr>
        <p:txBody>
          <a:bodyPr wrap="none" anchor="ctr"/>
          <a:lstStyle/>
          <a:p>
            <a:endParaRPr lang="en-US"/>
          </a:p>
        </p:txBody>
      </p:sp>
      <p:sp>
        <p:nvSpPr>
          <p:cNvPr id="21248" name="Line 777"/>
          <p:cNvSpPr>
            <a:spLocks noChangeShapeType="1"/>
          </p:cNvSpPr>
          <p:nvPr/>
        </p:nvSpPr>
        <p:spPr bwMode="auto">
          <a:xfrm flipH="1" flipV="1">
            <a:off x="8323263" y="2652713"/>
            <a:ext cx="36512" cy="79375"/>
          </a:xfrm>
          <a:prstGeom prst="line">
            <a:avLst/>
          </a:prstGeom>
          <a:noFill/>
          <a:ln w="12700">
            <a:solidFill>
              <a:srgbClr val="00FFFF"/>
            </a:solidFill>
            <a:round/>
            <a:headEnd/>
            <a:tailEnd/>
          </a:ln>
        </p:spPr>
        <p:txBody>
          <a:bodyPr wrap="none" anchor="ctr"/>
          <a:lstStyle/>
          <a:p>
            <a:endParaRPr lang="en-US"/>
          </a:p>
        </p:txBody>
      </p:sp>
      <p:sp>
        <p:nvSpPr>
          <p:cNvPr id="21249" name="Line 778"/>
          <p:cNvSpPr>
            <a:spLocks noChangeShapeType="1"/>
          </p:cNvSpPr>
          <p:nvPr/>
        </p:nvSpPr>
        <p:spPr bwMode="auto">
          <a:xfrm flipH="1" flipV="1">
            <a:off x="8301038" y="2636838"/>
            <a:ext cx="36512" cy="28575"/>
          </a:xfrm>
          <a:prstGeom prst="line">
            <a:avLst/>
          </a:prstGeom>
          <a:noFill/>
          <a:ln w="12700">
            <a:solidFill>
              <a:srgbClr val="00FFFF"/>
            </a:solidFill>
            <a:round/>
            <a:headEnd/>
            <a:tailEnd/>
          </a:ln>
        </p:spPr>
        <p:txBody>
          <a:bodyPr wrap="none" anchor="ctr"/>
          <a:lstStyle/>
          <a:p>
            <a:endParaRPr lang="en-US"/>
          </a:p>
        </p:txBody>
      </p:sp>
      <p:sp>
        <p:nvSpPr>
          <p:cNvPr id="21250" name="Line 779"/>
          <p:cNvSpPr>
            <a:spLocks noChangeShapeType="1"/>
          </p:cNvSpPr>
          <p:nvPr/>
        </p:nvSpPr>
        <p:spPr bwMode="auto">
          <a:xfrm flipH="1">
            <a:off x="8280400" y="2649538"/>
            <a:ext cx="33338" cy="303212"/>
          </a:xfrm>
          <a:prstGeom prst="line">
            <a:avLst/>
          </a:prstGeom>
          <a:noFill/>
          <a:ln w="12700">
            <a:solidFill>
              <a:srgbClr val="00FFFF"/>
            </a:solidFill>
            <a:round/>
            <a:headEnd/>
            <a:tailEnd/>
          </a:ln>
        </p:spPr>
        <p:txBody>
          <a:bodyPr wrap="none" anchor="ctr"/>
          <a:lstStyle/>
          <a:p>
            <a:endParaRPr lang="en-US"/>
          </a:p>
        </p:txBody>
      </p:sp>
      <p:sp>
        <p:nvSpPr>
          <p:cNvPr id="21251" name="Line 780"/>
          <p:cNvSpPr>
            <a:spLocks noChangeShapeType="1"/>
          </p:cNvSpPr>
          <p:nvPr/>
        </p:nvSpPr>
        <p:spPr bwMode="auto">
          <a:xfrm flipH="1">
            <a:off x="8259763" y="2965450"/>
            <a:ext cx="34925" cy="407988"/>
          </a:xfrm>
          <a:prstGeom prst="line">
            <a:avLst/>
          </a:prstGeom>
          <a:noFill/>
          <a:ln w="12700">
            <a:solidFill>
              <a:srgbClr val="00FFFF"/>
            </a:solidFill>
            <a:round/>
            <a:headEnd/>
            <a:tailEnd/>
          </a:ln>
        </p:spPr>
        <p:txBody>
          <a:bodyPr wrap="none" anchor="ctr"/>
          <a:lstStyle/>
          <a:p>
            <a:endParaRPr lang="en-US"/>
          </a:p>
        </p:txBody>
      </p:sp>
      <p:sp>
        <p:nvSpPr>
          <p:cNvPr id="21252" name="Line 781"/>
          <p:cNvSpPr>
            <a:spLocks noChangeShapeType="1"/>
          </p:cNvSpPr>
          <p:nvPr/>
        </p:nvSpPr>
        <p:spPr bwMode="auto">
          <a:xfrm flipH="1">
            <a:off x="8237538" y="3386138"/>
            <a:ext cx="34925" cy="73025"/>
          </a:xfrm>
          <a:prstGeom prst="line">
            <a:avLst/>
          </a:prstGeom>
          <a:noFill/>
          <a:ln w="12700">
            <a:solidFill>
              <a:srgbClr val="00FFFF"/>
            </a:solidFill>
            <a:round/>
            <a:headEnd/>
            <a:tailEnd/>
          </a:ln>
        </p:spPr>
        <p:txBody>
          <a:bodyPr wrap="none" anchor="ctr"/>
          <a:lstStyle/>
          <a:p>
            <a:endParaRPr lang="en-US"/>
          </a:p>
        </p:txBody>
      </p:sp>
      <p:sp>
        <p:nvSpPr>
          <p:cNvPr id="21253" name="Line 782"/>
          <p:cNvSpPr>
            <a:spLocks noChangeShapeType="1"/>
          </p:cNvSpPr>
          <p:nvPr/>
        </p:nvSpPr>
        <p:spPr bwMode="auto">
          <a:xfrm flipH="1">
            <a:off x="8215313" y="3471863"/>
            <a:ext cx="36512" cy="14287"/>
          </a:xfrm>
          <a:prstGeom prst="line">
            <a:avLst/>
          </a:prstGeom>
          <a:noFill/>
          <a:ln w="12700">
            <a:solidFill>
              <a:srgbClr val="00FFFF"/>
            </a:solidFill>
            <a:round/>
            <a:headEnd/>
            <a:tailEnd/>
          </a:ln>
        </p:spPr>
        <p:txBody>
          <a:bodyPr wrap="none" anchor="ctr"/>
          <a:lstStyle/>
          <a:p>
            <a:endParaRPr lang="en-US"/>
          </a:p>
        </p:txBody>
      </p:sp>
      <p:sp>
        <p:nvSpPr>
          <p:cNvPr id="21254" name="Line 783"/>
          <p:cNvSpPr>
            <a:spLocks noChangeShapeType="1"/>
          </p:cNvSpPr>
          <p:nvPr/>
        </p:nvSpPr>
        <p:spPr bwMode="auto">
          <a:xfrm flipH="1" flipV="1">
            <a:off x="8194675" y="3454400"/>
            <a:ext cx="33338" cy="44450"/>
          </a:xfrm>
          <a:prstGeom prst="line">
            <a:avLst/>
          </a:prstGeom>
          <a:noFill/>
          <a:ln w="12700">
            <a:solidFill>
              <a:srgbClr val="00FFFF"/>
            </a:solidFill>
            <a:round/>
            <a:headEnd/>
            <a:tailEnd/>
          </a:ln>
        </p:spPr>
        <p:txBody>
          <a:bodyPr wrap="none" anchor="ctr"/>
          <a:lstStyle/>
          <a:p>
            <a:endParaRPr lang="en-US"/>
          </a:p>
        </p:txBody>
      </p:sp>
      <p:sp>
        <p:nvSpPr>
          <p:cNvPr id="21255" name="Line 784"/>
          <p:cNvSpPr>
            <a:spLocks noChangeShapeType="1"/>
          </p:cNvSpPr>
          <p:nvPr/>
        </p:nvSpPr>
        <p:spPr bwMode="auto">
          <a:xfrm flipH="1" flipV="1">
            <a:off x="8169275" y="3435350"/>
            <a:ext cx="36513" cy="31750"/>
          </a:xfrm>
          <a:prstGeom prst="line">
            <a:avLst/>
          </a:prstGeom>
          <a:noFill/>
          <a:ln w="12700">
            <a:solidFill>
              <a:srgbClr val="00FFFF"/>
            </a:solidFill>
            <a:round/>
            <a:headEnd/>
            <a:tailEnd/>
          </a:ln>
        </p:spPr>
        <p:txBody>
          <a:bodyPr wrap="none" anchor="ctr"/>
          <a:lstStyle/>
          <a:p>
            <a:endParaRPr lang="en-US"/>
          </a:p>
        </p:txBody>
      </p:sp>
      <p:sp>
        <p:nvSpPr>
          <p:cNvPr id="21256" name="Line 785"/>
          <p:cNvSpPr>
            <a:spLocks noChangeShapeType="1"/>
          </p:cNvSpPr>
          <p:nvPr/>
        </p:nvSpPr>
        <p:spPr bwMode="auto">
          <a:xfrm flipH="1">
            <a:off x="8148638" y="3448050"/>
            <a:ext cx="33337" cy="28575"/>
          </a:xfrm>
          <a:prstGeom prst="line">
            <a:avLst/>
          </a:prstGeom>
          <a:noFill/>
          <a:ln w="12700">
            <a:solidFill>
              <a:srgbClr val="00FFFF"/>
            </a:solidFill>
            <a:round/>
            <a:headEnd/>
            <a:tailEnd/>
          </a:ln>
        </p:spPr>
        <p:txBody>
          <a:bodyPr wrap="none" anchor="ctr"/>
          <a:lstStyle/>
          <a:p>
            <a:endParaRPr lang="en-US"/>
          </a:p>
        </p:txBody>
      </p:sp>
      <p:sp>
        <p:nvSpPr>
          <p:cNvPr id="21257" name="Line 786"/>
          <p:cNvSpPr>
            <a:spLocks noChangeShapeType="1"/>
          </p:cNvSpPr>
          <p:nvPr/>
        </p:nvSpPr>
        <p:spPr bwMode="auto">
          <a:xfrm flipH="1" flipV="1">
            <a:off x="8126413" y="3465513"/>
            <a:ext cx="34925" cy="22225"/>
          </a:xfrm>
          <a:prstGeom prst="line">
            <a:avLst/>
          </a:prstGeom>
          <a:noFill/>
          <a:ln w="12700">
            <a:solidFill>
              <a:srgbClr val="00FFFF"/>
            </a:solidFill>
            <a:round/>
            <a:headEnd/>
            <a:tailEnd/>
          </a:ln>
        </p:spPr>
        <p:txBody>
          <a:bodyPr wrap="none" anchor="ctr"/>
          <a:lstStyle/>
          <a:p>
            <a:endParaRPr lang="en-US"/>
          </a:p>
        </p:txBody>
      </p:sp>
      <p:sp>
        <p:nvSpPr>
          <p:cNvPr id="21258" name="Line 787"/>
          <p:cNvSpPr>
            <a:spLocks noChangeShapeType="1"/>
          </p:cNvSpPr>
          <p:nvPr/>
        </p:nvSpPr>
        <p:spPr bwMode="auto">
          <a:xfrm flipH="1" flipV="1">
            <a:off x="8105775" y="3419475"/>
            <a:ext cx="33338" cy="58738"/>
          </a:xfrm>
          <a:prstGeom prst="line">
            <a:avLst/>
          </a:prstGeom>
          <a:noFill/>
          <a:ln w="12700">
            <a:solidFill>
              <a:srgbClr val="00FFFF"/>
            </a:solidFill>
            <a:round/>
            <a:headEnd/>
            <a:tailEnd/>
          </a:ln>
        </p:spPr>
        <p:txBody>
          <a:bodyPr wrap="none" anchor="ctr"/>
          <a:lstStyle/>
          <a:p>
            <a:endParaRPr lang="en-US"/>
          </a:p>
        </p:txBody>
      </p:sp>
      <p:sp>
        <p:nvSpPr>
          <p:cNvPr id="21259" name="Line 788"/>
          <p:cNvSpPr>
            <a:spLocks noChangeShapeType="1"/>
          </p:cNvSpPr>
          <p:nvPr/>
        </p:nvSpPr>
        <p:spPr bwMode="auto">
          <a:xfrm flipH="1">
            <a:off x="8085138" y="3432175"/>
            <a:ext cx="33337" cy="19050"/>
          </a:xfrm>
          <a:prstGeom prst="line">
            <a:avLst/>
          </a:prstGeom>
          <a:noFill/>
          <a:ln w="12700">
            <a:solidFill>
              <a:srgbClr val="00FFFF"/>
            </a:solidFill>
            <a:round/>
            <a:headEnd/>
            <a:tailEnd/>
          </a:ln>
        </p:spPr>
        <p:txBody>
          <a:bodyPr wrap="none" anchor="ctr"/>
          <a:lstStyle/>
          <a:p>
            <a:endParaRPr lang="en-US"/>
          </a:p>
        </p:txBody>
      </p:sp>
      <p:sp>
        <p:nvSpPr>
          <p:cNvPr id="21260" name="Line 789"/>
          <p:cNvSpPr>
            <a:spLocks noChangeShapeType="1"/>
          </p:cNvSpPr>
          <p:nvPr/>
        </p:nvSpPr>
        <p:spPr bwMode="auto">
          <a:xfrm flipH="1">
            <a:off x="8062913" y="3457575"/>
            <a:ext cx="34925" cy="11113"/>
          </a:xfrm>
          <a:prstGeom prst="line">
            <a:avLst/>
          </a:prstGeom>
          <a:noFill/>
          <a:ln w="12700">
            <a:solidFill>
              <a:srgbClr val="00FFFF"/>
            </a:solidFill>
            <a:round/>
            <a:headEnd/>
            <a:tailEnd/>
          </a:ln>
        </p:spPr>
        <p:txBody>
          <a:bodyPr wrap="none" anchor="ctr"/>
          <a:lstStyle/>
          <a:p>
            <a:endParaRPr lang="en-US"/>
          </a:p>
        </p:txBody>
      </p:sp>
      <p:sp>
        <p:nvSpPr>
          <p:cNvPr id="21261" name="Line 790"/>
          <p:cNvSpPr>
            <a:spLocks noChangeShapeType="1"/>
          </p:cNvSpPr>
          <p:nvPr/>
        </p:nvSpPr>
        <p:spPr bwMode="auto">
          <a:xfrm flipH="1">
            <a:off x="8040688" y="3468688"/>
            <a:ext cx="34925" cy="3175"/>
          </a:xfrm>
          <a:prstGeom prst="line">
            <a:avLst/>
          </a:prstGeom>
          <a:noFill/>
          <a:ln w="12700">
            <a:solidFill>
              <a:srgbClr val="00FFFF"/>
            </a:solidFill>
            <a:round/>
            <a:headEnd/>
            <a:tailEnd/>
          </a:ln>
        </p:spPr>
        <p:txBody>
          <a:bodyPr wrap="none" anchor="ctr"/>
          <a:lstStyle/>
          <a:p>
            <a:endParaRPr lang="en-US"/>
          </a:p>
        </p:txBody>
      </p:sp>
      <p:sp>
        <p:nvSpPr>
          <p:cNvPr id="21262" name="Line 791"/>
          <p:cNvSpPr>
            <a:spLocks noChangeShapeType="1"/>
          </p:cNvSpPr>
          <p:nvPr/>
        </p:nvSpPr>
        <p:spPr bwMode="auto">
          <a:xfrm flipH="1" flipV="1">
            <a:off x="8018463" y="3451225"/>
            <a:ext cx="34925" cy="26988"/>
          </a:xfrm>
          <a:prstGeom prst="line">
            <a:avLst/>
          </a:prstGeom>
          <a:noFill/>
          <a:ln w="12700">
            <a:solidFill>
              <a:srgbClr val="00FFFF"/>
            </a:solidFill>
            <a:round/>
            <a:headEnd/>
            <a:tailEnd/>
          </a:ln>
        </p:spPr>
        <p:txBody>
          <a:bodyPr wrap="none" anchor="ctr"/>
          <a:lstStyle/>
          <a:p>
            <a:endParaRPr lang="en-US"/>
          </a:p>
        </p:txBody>
      </p:sp>
      <p:sp>
        <p:nvSpPr>
          <p:cNvPr id="21263" name="Line 792"/>
          <p:cNvSpPr>
            <a:spLocks noChangeShapeType="1"/>
          </p:cNvSpPr>
          <p:nvPr/>
        </p:nvSpPr>
        <p:spPr bwMode="auto">
          <a:xfrm flipH="1" flipV="1">
            <a:off x="7999413" y="3443288"/>
            <a:ext cx="31750" cy="20637"/>
          </a:xfrm>
          <a:prstGeom prst="line">
            <a:avLst/>
          </a:prstGeom>
          <a:noFill/>
          <a:ln w="12700">
            <a:solidFill>
              <a:srgbClr val="00FFFF"/>
            </a:solidFill>
            <a:round/>
            <a:headEnd/>
            <a:tailEnd/>
          </a:ln>
        </p:spPr>
        <p:txBody>
          <a:bodyPr wrap="none" anchor="ctr"/>
          <a:lstStyle/>
          <a:p>
            <a:endParaRPr lang="en-US"/>
          </a:p>
        </p:txBody>
      </p:sp>
      <p:sp>
        <p:nvSpPr>
          <p:cNvPr id="21264" name="Line 793"/>
          <p:cNvSpPr>
            <a:spLocks noChangeShapeType="1"/>
          </p:cNvSpPr>
          <p:nvPr/>
        </p:nvSpPr>
        <p:spPr bwMode="auto">
          <a:xfrm flipH="1">
            <a:off x="7977188" y="3449638"/>
            <a:ext cx="34925" cy="3175"/>
          </a:xfrm>
          <a:prstGeom prst="line">
            <a:avLst/>
          </a:prstGeom>
          <a:noFill/>
          <a:ln w="12700">
            <a:solidFill>
              <a:srgbClr val="00FFFF"/>
            </a:solidFill>
            <a:round/>
            <a:headEnd/>
            <a:tailEnd/>
          </a:ln>
        </p:spPr>
        <p:txBody>
          <a:bodyPr wrap="none" anchor="ctr"/>
          <a:lstStyle/>
          <a:p>
            <a:endParaRPr lang="en-US"/>
          </a:p>
        </p:txBody>
      </p:sp>
      <p:sp>
        <p:nvSpPr>
          <p:cNvPr id="21265" name="Line 794"/>
          <p:cNvSpPr>
            <a:spLocks noChangeShapeType="1"/>
          </p:cNvSpPr>
          <p:nvPr/>
        </p:nvSpPr>
        <p:spPr bwMode="auto">
          <a:xfrm flipH="1">
            <a:off x="7954963" y="3459163"/>
            <a:ext cx="34925" cy="0"/>
          </a:xfrm>
          <a:prstGeom prst="line">
            <a:avLst/>
          </a:prstGeom>
          <a:noFill/>
          <a:ln w="12700">
            <a:solidFill>
              <a:srgbClr val="00FFFF"/>
            </a:solidFill>
            <a:round/>
            <a:headEnd/>
            <a:tailEnd/>
          </a:ln>
        </p:spPr>
        <p:txBody>
          <a:bodyPr wrap="none" anchor="ctr"/>
          <a:lstStyle/>
          <a:p>
            <a:endParaRPr lang="en-US"/>
          </a:p>
        </p:txBody>
      </p:sp>
      <p:sp>
        <p:nvSpPr>
          <p:cNvPr id="21266" name="Line 795"/>
          <p:cNvSpPr>
            <a:spLocks noChangeShapeType="1"/>
          </p:cNvSpPr>
          <p:nvPr/>
        </p:nvSpPr>
        <p:spPr bwMode="auto">
          <a:xfrm flipH="1">
            <a:off x="7931150" y="3465513"/>
            <a:ext cx="36513" cy="11112"/>
          </a:xfrm>
          <a:prstGeom prst="line">
            <a:avLst/>
          </a:prstGeom>
          <a:noFill/>
          <a:ln w="12700">
            <a:solidFill>
              <a:srgbClr val="00FFFF"/>
            </a:solidFill>
            <a:round/>
            <a:headEnd/>
            <a:tailEnd/>
          </a:ln>
        </p:spPr>
        <p:txBody>
          <a:bodyPr wrap="none" anchor="ctr"/>
          <a:lstStyle/>
          <a:p>
            <a:endParaRPr lang="en-US"/>
          </a:p>
        </p:txBody>
      </p:sp>
      <p:sp>
        <p:nvSpPr>
          <p:cNvPr id="21267" name="Line 796"/>
          <p:cNvSpPr>
            <a:spLocks noChangeShapeType="1"/>
          </p:cNvSpPr>
          <p:nvPr/>
        </p:nvSpPr>
        <p:spPr bwMode="auto">
          <a:xfrm flipH="1" flipV="1">
            <a:off x="7912100" y="3465513"/>
            <a:ext cx="31750" cy="17462"/>
          </a:xfrm>
          <a:prstGeom prst="line">
            <a:avLst/>
          </a:prstGeom>
          <a:noFill/>
          <a:ln w="12700">
            <a:solidFill>
              <a:srgbClr val="00FFFF"/>
            </a:solidFill>
            <a:round/>
            <a:headEnd/>
            <a:tailEnd/>
          </a:ln>
        </p:spPr>
        <p:txBody>
          <a:bodyPr wrap="none" anchor="ctr"/>
          <a:lstStyle/>
          <a:p>
            <a:endParaRPr lang="en-US"/>
          </a:p>
        </p:txBody>
      </p:sp>
      <p:sp>
        <p:nvSpPr>
          <p:cNvPr id="21268" name="Line 797"/>
          <p:cNvSpPr>
            <a:spLocks noChangeShapeType="1"/>
          </p:cNvSpPr>
          <p:nvPr/>
        </p:nvSpPr>
        <p:spPr bwMode="auto">
          <a:xfrm flipH="1" flipV="1">
            <a:off x="7889875" y="3459163"/>
            <a:ext cx="34925" cy="19050"/>
          </a:xfrm>
          <a:prstGeom prst="line">
            <a:avLst/>
          </a:prstGeom>
          <a:noFill/>
          <a:ln w="12700">
            <a:solidFill>
              <a:srgbClr val="00FFFF"/>
            </a:solidFill>
            <a:round/>
            <a:headEnd/>
            <a:tailEnd/>
          </a:ln>
        </p:spPr>
        <p:txBody>
          <a:bodyPr wrap="none" anchor="ctr"/>
          <a:lstStyle/>
          <a:p>
            <a:endParaRPr lang="en-US"/>
          </a:p>
        </p:txBody>
      </p:sp>
      <p:sp>
        <p:nvSpPr>
          <p:cNvPr id="21269" name="Line 798"/>
          <p:cNvSpPr>
            <a:spLocks noChangeShapeType="1"/>
          </p:cNvSpPr>
          <p:nvPr/>
        </p:nvSpPr>
        <p:spPr bwMode="auto">
          <a:xfrm flipH="1" flipV="1">
            <a:off x="7867650" y="3446463"/>
            <a:ext cx="34925" cy="25400"/>
          </a:xfrm>
          <a:prstGeom prst="line">
            <a:avLst/>
          </a:prstGeom>
          <a:noFill/>
          <a:ln w="12700">
            <a:solidFill>
              <a:srgbClr val="00FFFF"/>
            </a:solidFill>
            <a:round/>
            <a:headEnd/>
            <a:tailEnd/>
          </a:ln>
        </p:spPr>
        <p:txBody>
          <a:bodyPr wrap="none" anchor="ctr"/>
          <a:lstStyle/>
          <a:p>
            <a:endParaRPr lang="en-US"/>
          </a:p>
        </p:txBody>
      </p:sp>
      <p:sp>
        <p:nvSpPr>
          <p:cNvPr id="21270" name="Line 799"/>
          <p:cNvSpPr>
            <a:spLocks noChangeShapeType="1"/>
          </p:cNvSpPr>
          <p:nvPr/>
        </p:nvSpPr>
        <p:spPr bwMode="auto">
          <a:xfrm flipH="1">
            <a:off x="7847013" y="3452813"/>
            <a:ext cx="33337" cy="11112"/>
          </a:xfrm>
          <a:prstGeom prst="line">
            <a:avLst/>
          </a:prstGeom>
          <a:noFill/>
          <a:ln w="12700">
            <a:solidFill>
              <a:srgbClr val="00FFFF"/>
            </a:solidFill>
            <a:round/>
            <a:headEnd/>
            <a:tailEnd/>
          </a:ln>
        </p:spPr>
        <p:txBody>
          <a:bodyPr wrap="none" anchor="ctr"/>
          <a:lstStyle/>
          <a:p>
            <a:endParaRPr lang="en-US"/>
          </a:p>
        </p:txBody>
      </p:sp>
      <p:sp>
        <p:nvSpPr>
          <p:cNvPr id="21271" name="Line 800"/>
          <p:cNvSpPr>
            <a:spLocks noChangeShapeType="1"/>
          </p:cNvSpPr>
          <p:nvPr/>
        </p:nvSpPr>
        <p:spPr bwMode="auto">
          <a:xfrm flipH="1">
            <a:off x="7824788" y="3463925"/>
            <a:ext cx="34925" cy="7938"/>
          </a:xfrm>
          <a:prstGeom prst="line">
            <a:avLst/>
          </a:prstGeom>
          <a:noFill/>
          <a:ln w="12700">
            <a:solidFill>
              <a:srgbClr val="00FFFF"/>
            </a:solidFill>
            <a:round/>
            <a:headEnd/>
            <a:tailEnd/>
          </a:ln>
        </p:spPr>
        <p:txBody>
          <a:bodyPr wrap="none" anchor="ctr"/>
          <a:lstStyle/>
          <a:p>
            <a:endParaRPr lang="en-US"/>
          </a:p>
        </p:txBody>
      </p:sp>
      <p:sp>
        <p:nvSpPr>
          <p:cNvPr id="21272" name="Line 801"/>
          <p:cNvSpPr>
            <a:spLocks noChangeShapeType="1"/>
          </p:cNvSpPr>
          <p:nvPr/>
        </p:nvSpPr>
        <p:spPr bwMode="auto">
          <a:xfrm flipH="1" flipV="1">
            <a:off x="7804150" y="3441700"/>
            <a:ext cx="33338" cy="36513"/>
          </a:xfrm>
          <a:prstGeom prst="line">
            <a:avLst/>
          </a:prstGeom>
          <a:noFill/>
          <a:ln w="12700">
            <a:solidFill>
              <a:srgbClr val="00FFFF"/>
            </a:solidFill>
            <a:round/>
            <a:headEnd/>
            <a:tailEnd/>
          </a:ln>
        </p:spPr>
        <p:txBody>
          <a:bodyPr wrap="none" anchor="ctr"/>
          <a:lstStyle/>
          <a:p>
            <a:endParaRPr lang="en-US"/>
          </a:p>
        </p:txBody>
      </p:sp>
      <p:sp>
        <p:nvSpPr>
          <p:cNvPr id="21273" name="Line 802"/>
          <p:cNvSpPr>
            <a:spLocks noChangeShapeType="1"/>
          </p:cNvSpPr>
          <p:nvPr/>
        </p:nvSpPr>
        <p:spPr bwMode="auto">
          <a:xfrm flipH="1">
            <a:off x="7783513" y="3454400"/>
            <a:ext cx="33337" cy="26988"/>
          </a:xfrm>
          <a:prstGeom prst="line">
            <a:avLst/>
          </a:prstGeom>
          <a:noFill/>
          <a:ln w="12700">
            <a:solidFill>
              <a:srgbClr val="00FFFF"/>
            </a:solidFill>
            <a:round/>
            <a:headEnd/>
            <a:tailEnd/>
          </a:ln>
        </p:spPr>
        <p:txBody>
          <a:bodyPr wrap="none" anchor="ctr"/>
          <a:lstStyle/>
          <a:p>
            <a:endParaRPr lang="en-US"/>
          </a:p>
        </p:txBody>
      </p:sp>
      <p:sp>
        <p:nvSpPr>
          <p:cNvPr id="21274" name="Line 803"/>
          <p:cNvSpPr>
            <a:spLocks noChangeShapeType="1"/>
          </p:cNvSpPr>
          <p:nvPr/>
        </p:nvSpPr>
        <p:spPr bwMode="auto">
          <a:xfrm flipH="1" flipV="1">
            <a:off x="7761288" y="3470275"/>
            <a:ext cx="34925" cy="23813"/>
          </a:xfrm>
          <a:prstGeom prst="line">
            <a:avLst/>
          </a:prstGeom>
          <a:noFill/>
          <a:ln w="12700">
            <a:solidFill>
              <a:srgbClr val="00FFFF"/>
            </a:solidFill>
            <a:round/>
            <a:headEnd/>
            <a:tailEnd/>
          </a:ln>
        </p:spPr>
        <p:txBody>
          <a:bodyPr wrap="none" anchor="ctr"/>
          <a:lstStyle/>
          <a:p>
            <a:endParaRPr lang="en-US"/>
          </a:p>
        </p:txBody>
      </p:sp>
      <p:sp>
        <p:nvSpPr>
          <p:cNvPr id="21275" name="Line 804"/>
          <p:cNvSpPr>
            <a:spLocks noChangeShapeType="1"/>
          </p:cNvSpPr>
          <p:nvPr/>
        </p:nvSpPr>
        <p:spPr bwMode="auto">
          <a:xfrm flipH="1" flipV="1">
            <a:off x="7739063" y="3421063"/>
            <a:ext cx="34925" cy="61912"/>
          </a:xfrm>
          <a:prstGeom prst="line">
            <a:avLst/>
          </a:prstGeom>
          <a:noFill/>
          <a:ln w="12700">
            <a:solidFill>
              <a:srgbClr val="00FFFF"/>
            </a:solidFill>
            <a:round/>
            <a:headEnd/>
            <a:tailEnd/>
          </a:ln>
        </p:spPr>
        <p:txBody>
          <a:bodyPr wrap="none" anchor="ctr"/>
          <a:lstStyle/>
          <a:p>
            <a:endParaRPr lang="en-US"/>
          </a:p>
        </p:txBody>
      </p:sp>
      <p:sp>
        <p:nvSpPr>
          <p:cNvPr id="21276" name="Line 805"/>
          <p:cNvSpPr>
            <a:spLocks noChangeShapeType="1"/>
          </p:cNvSpPr>
          <p:nvPr/>
        </p:nvSpPr>
        <p:spPr bwMode="auto">
          <a:xfrm flipH="1">
            <a:off x="7716838" y="3433763"/>
            <a:ext cx="34925" cy="50800"/>
          </a:xfrm>
          <a:prstGeom prst="line">
            <a:avLst/>
          </a:prstGeom>
          <a:noFill/>
          <a:ln w="12700">
            <a:solidFill>
              <a:srgbClr val="00FFFF"/>
            </a:solidFill>
            <a:round/>
            <a:headEnd/>
            <a:tailEnd/>
          </a:ln>
        </p:spPr>
        <p:txBody>
          <a:bodyPr wrap="none" anchor="ctr"/>
          <a:lstStyle/>
          <a:p>
            <a:endParaRPr lang="en-US"/>
          </a:p>
        </p:txBody>
      </p:sp>
      <p:sp>
        <p:nvSpPr>
          <p:cNvPr id="21277" name="Line 806"/>
          <p:cNvSpPr>
            <a:spLocks noChangeShapeType="1"/>
          </p:cNvSpPr>
          <p:nvPr/>
        </p:nvSpPr>
        <p:spPr bwMode="auto">
          <a:xfrm flipH="1" flipV="1">
            <a:off x="7510463" y="3470275"/>
            <a:ext cx="219075" cy="26988"/>
          </a:xfrm>
          <a:prstGeom prst="line">
            <a:avLst/>
          </a:prstGeom>
          <a:noFill/>
          <a:ln w="12700">
            <a:solidFill>
              <a:srgbClr val="00FFFF"/>
            </a:solidFill>
            <a:round/>
            <a:headEnd/>
            <a:tailEnd/>
          </a:ln>
        </p:spPr>
        <p:txBody>
          <a:bodyPr wrap="none" anchor="ctr"/>
          <a:lstStyle/>
          <a:p>
            <a:endParaRPr lang="en-US"/>
          </a:p>
        </p:txBody>
      </p:sp>
      <p:sp>
        <p:nvSpPr>
          <p:cNvPr id="21278" name="Line 807"/>
          <p:cNvSpPr>
            <a:spLocks noChangeShapeType="1"/>
          </p:cNvSpPr>
          <p:nvPr/>
        </p:nvSpPr>
        <p:spPr bwMode="auto">
          <a:xfrm flipH="1">
            <a:off x="7454900" y="3476625"/>
            <a:ext cx="68263" cy="6350"/>
          </a:xfrm>
          <a:prstGeom prst="line">
            <a:avLst/>
          </a:prstGeom>
          <a:noFill/>
          <a:ln w="12700">
            <a:solidFill>
              <a:srgbClr val="00FFFF"/>
            </a:solidFill>
            <a:round/>
            <a:headEnd/>
            <a:tailEnd/>
          </a:ln>
        </p:spPr>
        <p:txBody>
          <a:bodyPr wrap="none" anchor="ctr"/>
          <a:lstStyle/>
          <a:p>
            <a:endParaRPr lang="en-US"/>
          </a:p>
        </p:txBody>
      </p:sp>
      <p:sp>
        <p:nvSpPr>
          <p:cNvPr id="21279" name="Line 808"/>
          <p:cNvSpPr>
            <a:spLocks noChangeShapeType="1"/>
          </p:cNvSpPr>
          <p:nvPr/>
        </p:nvSpPr>
        <p:spPr bwMode="auto">
          <a:xfrm flipH="1" flipV="1">
            <a:off x="7399338" y="3465513"/>
            <a:ext cx="68262" cy="22225"/>
          </a:xfrm>
          <a:prstGeom prst="line">
            <a:avLst/>
          </a:prstGeom>
          <a:noFill/>
          <a:ln w="12700">
            <a:solidFill>
              <a:srgbClr val="00FFFF"/>
            </a:solidFill>
            <a:round/>
            <a:headEnd/>
            <a:tailEnd/>
          </a:ln>
        </p:spPr>
        <p:txBody>
          <a:bodyPr wrap="none" anchor="ctr"/>
          <a:lstStyle/>
          <a:p>
            <a:endParaRPr lang="en-US"/>
          </a:p>
        </p:txBody>
      </p:sp>
      <p:sp>
        <p:nvSpPr>
          <p:cNvPr id="21280" name="Line 809"/>
          <p:cNvSpPr>
            <a:spLocks noChangeShapeType="1"/>
          </p:cNvSpPr>
          <p:nvPr/>
        </p:nvSpPr>
        <p:spPr bwMode="auto">
          <a:xfrm flipH="1" flipV="1">
            <a:off x="7348538" y="3462338"/>
            <a:ext cx="63500" cy="15875"/>
          </a:xfrm>
          <a:prstGeom prst="line">
            <a:avLst/>
          </a:prstGeom>
          <a:noFill/>
          <a:ln w="12700">
            <a:solidFill>
              <a:srgbClr val="00FFFF"/>
            </a:solidFill>
            <a:round/>
            <a:headEnd/>
            <a:tailEnd/>
          </a:ln>
        </p:spPr>
        <p:txBody>
          <a:bodyPr wrap="none" anchor="ctr"/>
          <a:lstStyle/>
          <a:p>
            <a:endParaRPr lang="en-US"/>
          </a:p>
        </p:txBody>
      </p:sp>
      <p:sp>
        <p:nvSpPr>
          <p:cNvPr id="21281" name="Line 810"/>
          <p:cNvSpPr>
            <a:spLocks noChangeShapeType="1"/>
          </p:cNvSpPr>
          <p:nvPr/>
        </p:nvSpPr>
        <p:spPr bwMode="auto">
          <a:xfrm flipH="1" flipV="1">
            <a:off x="7294563" y="3395663"/>
            <a:ext cx="66675" cy="79375"/>
          </a:xfrm>
          <a:prstGeom prst="line">
            <a:avLst/>
          </a:prstGeom>
          <a:noFill/>
          <a:ln w="12700">
            <a:solidFill>
              <a:srgbClr val="00FFFF"/>
            </a:solidFill>
            <a:round/>
            <a:headEnd/>
            <a:tailEnd/>
          </a:ln>
        </p:spPr>
        <p:txBody>
          <a:bodyPr wrap="none" anchor="ctr"/>
          <a:lstStyle/>
          <a:p>
            <a:endParaRPr lang="en-US"/>
          </a:p>
        </p:txBody>
      </p:sp>
      <p:sp>
        <p:nvSpPr>
          <p:cNvPr id="21282" name="Line 811"/>
          <p:cNvSpPr>
            <a:spLocks noChangeShapeType="1"/>
          </p:cNvSpPr>
          <p:nvPr/>
        </p:nvSpPr>
        <p:spPr bwMode="auto">
          <a:xfrm flipH="1" flipV="1">
            <a:off x="9537700" y="2935288"/>
            <a:ext cx="36513" cy="50800"/>
          </a:xfrm>
          <a:prstGeom prst="line">
            <a:avLst/>
          </a:prstGeom>
          <a:noFill/>
          <a:ln w="12700">
            <a:solidFill>
              <a:srgbClr val="D9B2FF"/>
            </a:solidFill>
            <a:round/>
            <a:headEnd/>
            <a:tailEnd/>
          </a:ln>
        </p:spPr>
        <p:txBody>
          <a:bodyPr wrap="none" anchor="ctr"/>
          <a:lstStyle/>
          <a:p>
            <a:endParaRPr lang="en-US"/>
          </a:p>
        </p:txBody>
      </p:sp>
      <p:sp>
        <p:nvSpPr>
          <p:cNvPr id="21283" name="Line 812"/>
          <p:cNvSpPr>
            <a:spLocks noChangeShapeType="1"/>
          </p:cNvSpPr>
          <p:nvPr/>
        </p:nvSpPr>
        <p:spPr bwMode="auto">
          <a:xfrm flipH="1" flipV="1">
            <a:off x="9515475" y="2919413"/>
            <a:ext cx="36513" cy="28575"/>
          </a:xfrm>
          <a:prstGeom prst="line">
            <a:avLst/>
          </a:prstGeom>
          <a:noFill/>
          <a:ln w="12700">
            <a:solidFill>
              <a:srgbClr val="D9B2FF"/>
            </a:solidFill>
            <a:round/>
            <a:headEnd/>
            <a:tailEnd/>
          </a:ln>
        </p:spPr>
        <p:txBody>
          <a:bodyPr wrap="none" anchor="ctr"/>
          <a:lstStyle/>
          <a:p>
            <a:endParaRPr lang="en-US"/>
          </a:p>
        </p:txBody>
      </p:sp>
      <p:sp>
        <p:nvSpPr>
          <p:cNvPr id="21284" name="Line 813"/>
          <p:cNvSpPr>
            <a:spLocks noChangeShapeType="1"/>
          </p:cNvSpPr>
          <p:nvPr/>
        </p:nvSpPr>
        <p:spPr bwMode="auto">
          <a:xfrm flipH="1">
            <a:off x="9494838" y="2925763"/>
            <a:ext cx="33337" cy="0"/>
          </a:xfrm>
          <a:prstGeom prst="line">
            <a:avLst/>
          </a:prstGeom>
          <a:noFill/>
          <a:ln w="12700">
            <a:solidFill>
              <a:srgbClr val="D9B2FF"/>
            </a:solidFill>
            <a:round/>
            <a:headEnd/>
            <a:tailEnd/>
          </a:ln>
        </p:spPr>
        <p:txBody>
          <a:bodyPr wrap="none" anchor="ctr"/>
          <a:lstStyle/>
          <a:p>
            <a:endParaRPr lang="en-US"/>
          </a:p>
        </p:txBody>
      </p:sp>
      <p:sp>
        <p:nvSpPr>
          <p:cNvPr id="21285" name="Line 814"/>
          <p:cNvSpPr>
            <a:spLocks noChangeShapeType="1"/>
          </p:cNvSpPr>
          <p:nvPr/>
        </p:nvSpPr>
        <p:spPr bwMode="auto">
          <a:xfrm flipH="1">
            <a:off x="9471025" y="2925763"/>
            <a:ext cx="34925" cy="3175"/>
          </a:xfrm>
          <a:prstGeom prst="line">
            <a:avLst/>
          </a:prstGeom>
          <a:noFill/>
          <a:ln w="12700">
            <a:solidFill>
              <a:srgbClr val="D9B2FF"/>
            </a:solidFill>
            <a:round/>
            <a:headEnd/>
            <a:tailEnd/>
          </a:ln>
        </p:spPr>
        <p:txBody>
          <a:bodyPr wrap="none" anchor="ctr"/>
          <a:lstStyle/>
          <a:p>
            <a:endParaRPr lang="en-US"/>
          </a:p>
        </p:txBody>
      </p:sp>
      <p:sp>
        <p:nvSpPr>
          <p:cNvPr id="21286" name="Line 815"/>
          <p:cNvSpPr>
            <a:spLocks noChangeShapeType="1"/>
          </p:cNvSpPr>
          <p:nvPr/>
        </p:nvSpPr>
        <p:spPr bwMode="auto">
          <a:xfrm flipH="1" flipV="1">
            <a:off x="9451975" y="2903538"/>
            <a:ext cx="31750" cy="31750"/>
          </a:xfrm>
          <a:prstGeom prst="line">
            <a:avLst/>
          </a:prstGeom>
          <a:noFill/>
          <a:ln w="12700">
            <a:solidFill>
              <a:srgbClr val="D9B2FF"/>
            </a:solidFill>
            <a:round/>
            <a:headEnd/>
            <a:tailEnd/>
          </a:ln>
        </p:spPr>
        <p:txBody>
          <a:bodyPr wrap="none" anchor="ctr"/>
          <a:lstStyle/>
          <a:p>
            <a:endParaRPr lang="en-US"/>
          </a:p>
        </p:txBody>
      </p:sp>
      <p:sp>
        <p:nvSpPr>
          <p:cNvPr id="21287" name="Line 816"/>
          <p:cNvSpPr>
            <a:spLocks noChangeShapeType="1"/>
          </p:cNvSpPr>
          <p:nvPr/>
        </p:nvSpPr>
        <p:spPr bwMode="auto">
          <a:xfrm flipH="1">
            <a:off x="9429750" y="2916238"/>
            <a:ext cx="33338" cy="33337"/>
          </a:xfrm>
          <a:prstGeom prst="line">
            <a:avLst/>
          </a:prstGeom>
          <a:noFill/>
          <a:ln w="12700">
            <a:solidFill>
              <a:srgbClr val="D9B2FF"/>
            </a:solidFill>
            <a:round/>
            <a:headEnd/>
            <a:tailEnd/>
          </a:ln>
        </p:spPr>
        <p:txBody>
          <a:bodyPr wrap="none" anchor="ctr"/>
          <a:lstStyle/>
          <a:p>
            <a:endParaRPr lang="en-US"/>
          </a:p>
        </p:txBody>
      </p:sp>
      <p:sp>
        <p:nvSpPr>
          <p:cNvPr id="21288" name="Line 817"/>
          <p:cNvSpPr>
            <a:spLocks noChangeShapeType="1"/>
          </p:cNvSpPr>
          <p:nvPr/>
        </p:nvSpPr>
        <p:spPr bwMode="auto">
          <a:xfrm flipH="1" flipV="1">
            <a:off x="9409113" y="2913063"/>
            <a:ext cx="33337" cy="49212"/>
          </a:xfrm>
          <a:prstGeom prst="line">
            <a:avLst/>
          </a:prstGeom>
          <a:noFill/>
          <a:ln w="12700">
            <a:solidFill>
              <a:srgbClr val="D9B2FF"/>
            </a:solidFill>
            <a:round/>
            <a:headEnd/>
            <a:tailEnd/>
          </a:ln>
        </p:spPr>
        <p:txBody>
          <a:bodyPr wrap="none" anchor="ctr"/>
          <a:lstStyle/>
          <a:p>
            <a:endParaRPr lang="en-US"/>
          </a:p>
        </p:txBody>
      </p:sp>
      <p:sp>
        <p:nvSpPr>
          <p:cNvPr id="21289" name="Line 818"/>
          <p:cNvSpPr>
            <a:spLocks noChangeShapeType="1"/>
          </p:cNvSpPr>
          <p:nvPr/>
        </p:nvSpPr>
        <p:spPr bwMode="auto">
          <a:xfrm flipH="1">
            <a:off x="9386888" y="2925763"/>
            <a:ext cx="33337" cy="17462"/>
          </a:xfrm>
          <a:prstGeom prst="line">
            <a:avLst/>
          </a:prstGeom>
          <a:noFill/>
          <a:ln w="12700">
            <a:solidFill>
              <a:srgbClr val="D9B2FF"/>
            </a:solidFill>
            <a:round/>
            <a:headEnd/>
            <a:tailEnd/>
          </a:ln>
        </p:spPr>
        <p:txBody>
          <a:bodyPr wrap="none" anchor="ctr"/>
          <a:lstStyle/>
          <a:p>
            <a:endParaRPr lang="en-US"/>
          </a:p>
        </p:txBody>
      </p:sp>
      <p:sp>
        <p:nvSpPr>
          <p:cNvPr id="21290" name="Line 819"/>
          <p:cNvSpPr>
            <a:spLocks noChangeShapeType="1"/>
          </p:cNvSpPr>
          <p:nvPr/>
        </p:nvSpPr>
        <p:spPr bwMode="auto">
          <a:xfrm flipH="1" flipV="1">
            <a:off x="9363075" y="2927350"/>
            <a:ext cx="36513" cy="28575"/>
          </a:xfrm>
          <a:prstGeom prst="line">
            <a:avLst/>
          </a:prstGeom>
          <a:noFill/>
          <a:ln w="12700">
            <a:solidFill>
              <a:srgbClr val="D9B2FF"/>
            </a:solidFill>
            <a:round/>
            <a:headEnd/>
            <a:tailEnd/>
          </a:ln>
        </p:spPr>
        <p:txBody>
          <a:bodyPr wrap="none" anchor="ctr"/>
          <a:lstStyle/>
          <a:p>
            <a:endParaRPr lang="en-US"/>
          </a:p>
        </p:txBody>
      </p:sp>
      <p:sp>
        <p:nvSpPr>
          <p:cNvPr id="21291" name="Line 820"/>
          <p:cNvSpPr>
            <a:spLocks noChangeShapeType="1"/>
          </p:cNvSpPr>
          <p:nvPr/>
        </p:nvSpPr>
        <p:spPr bwMode="auto">
          <a:xfrm flipH="1">
            <a:off x="9342438" y="2940050"/>
            <a:ext cx="33337" cy="12700"/>
          </a:xfrm>
          <a:prstGeom prst="line">
            <a:avLst/>
          </a:prstGeom>
          <a:noFill/>
          <a:ln w="12700">
            <a:solidFill>
              <a:srgbClr val="D9B2FF"/>
            </a:solidFill>
            <a:round/>
            <a:headEnd/>
            <a:tailEnd/>
          </a:ln>
        </p:spPr>
        <p:txBody>
          <a:bodyPr wrap="none" anchor="ctr"/>
          <a:lstStyle/>
          <a:p>
            <a:endParaRPr lang="en-US"/>
          </a:p>
        </p:txBody>
      </p:sp>
      <p:sp>
        <p:nvSpPr>
          <p:cNvPr id="21292" name="Line 821"/>
          <p:cNvSpPr>
            <a:spLocks noChangeShapeType="1"/>
          </p:cNvSpPr>
          <p:nvPr/>
        </p:nvSpPr>
        <p:spPr bwMode="auto">
          <a:xfrm flipH="1" flipV="1">
            <a:off x="9320213" y="2905125"/>
            <a:ext cx="34925" cy="60325"/>
          </a:xfrm>
          <a:prstGeom prst="line">
            <a:avLst/>
          </a:prstGeom>
          <a:noFill/>
          <a:ln w="12700">
            <a:solidFill>
              <a:srgbClr val="D9B2FF"/>
            </a:solidFill>
            <a:round/>
            <a:headEnd/>
            <a:tailEnd/>
          </a:ln>
        </p:spPr>
        <p:txBody>
          <a:bodyPr wrap="none" anchor="ctr"/>
          <a:lstStyle/>
          <a:p>
            <a:endParaRPr lang="en-US"/>
          </a:p>
        </p:txBody>
      </p:sp>
      <p:sp>
        <p:nvSpPr>
          <p:cNvPr id="21293" name="Line 822"/>
          <p:cNvSpPr>
            <a:spLocks noChangeShapeType="1"/>
          </p:cNvSpPr>
          <p:nvPr/>
        </p:nvSpPr>
        <p:spPr bwMode="auto">
          <a:xfrm flipH="1">
            <a:off x="9299575" y="2917825"/>
            <a:ext cx="33338" cy="23813"/>
          </a:xfrm>
          <a:prstGeom prst="line">
            <a:avLst/>
          </a:prstGeom>
          <a:noFill/>
          <a:ln w="12700">
            <a:solidFill>
              <a:srgbClr val="D9B2FF"/>
            </a:solidFill>
            <a:round/>
            <a:headEnd/>
            <a:tailEnd/>
          </a:ln>
        </p:spPr>
        <p:txBody>
          <a:bodyPr wrap="none" anchor="ctr"/>
          <a:lstStyle/>
          <a:p>
            <a:endParaRPr lang="en-US"/>
          </a:p>
        </p:txBody>
      </p:sp>
      <p:sp>
        <p:nvSpPr>
          <p:cNvPr id="21294" name="Line 823"/>
          <p:cNvSpPr>
            <a:spLocks noChangeShapeType="1"/>
          </p:cNvSpPr>
          <p:nvPr/>
        </p:nvSpPr>
        <p:spPr bwMode="auto">
          <a:xfrm flipH="1" flipV="1">
            <a:off x="9277350" y="2903538"/>
            <a:ext cx="34925" cy="50800"/>
          </a:xfrm>
          <a:prstGeom prst="line">
            <a:avLst/>
          </a:prstGeom>
          <a:noFill/>
          <a:ln w="12700">
            <a:solidFill>
              <a:srgbClr val="D9B2FF"/>
            </a:solidFill>
            <a:round/>
            <a:headEnd/>
            <a:tailEnd/>
          </a:ln>
        </p:spPr>
        <p:txBody>
          <a:bodyPr wrap="none" anchor="ctr"/>
          <a:lstStyle/>
          <a:p>
            <a:endParaRPr lang="en-US"/>
          </a:p>
        </p:txBody>
      </p:sp>
      <p:sp>
        <p:nvSpPr>
          <p:cNvPr id="21295" name="Line 824"/>
          <p:cNvSpPr>
            <a:spLocks noChangeShapeType="1"/>
          </p:cNvSpPr>
          <p:nvPr/>
        </p:nvSpPr>
        <p:spPr bwMode="auto">
          <a:xfrm flipH="1">
            <a:off x="9255125" y="2916238"/>
            <a:ext cx="34925" cy="49212"/>
          </a:xfrm>
          <a:prstGeom prst="line">
            <a:avLst/>
          </a:prstGeom>
          <a:noFill/>
          <a:ln w="12700">
            <a:solidFill>
              <a:srgbClr val="D9B2FF"/>
            </a:solidFill>
            <a:round/>
            <a:headEnd/>
            <a:tailEnd/>
          </a:ln>
        </p:spPr>
        <p:txBody>
          <a:bodyPr wrap="none" anchor="ctr"/>
          <a:lstStyle/>
          <a:p>
            <a:endParaRPr lang="en-US"/>
          </a:p>
        </p:txBody>
      </p:sp>
      <p:sp>
        <p:nvSpPr>
          <p:cNvPr id="21296" name="Line 825"/>
          <p:cNvSpPr>
            <a:spLocks noChangeShapeType="1"/>
          </p:cNvSpPr>
          <p:nvPr/>
        </p:nvSpPr>
        <p:spPr bwMode="auto">
          <a:xfrm flipH="1" flipV="1">
            <a:off x="9237663" y="2962275"/>
            <a:ext cx="30162" cy="15875"/>
          </a:xfrm>
          <a:prstGeom prst="line">
            <a:avLst/>
          </a:prstGeom>
          <a:noFill/>
          <a:ln w="12700">
            <a:solidFill>
              <a:srgbClr val="D9B2FF"/>
            </a:solidFill>
            <a:round/>
            <a:headEnd/>
            <a:tailEnd/>
          </a:ln>
        </p:spPr>
        <p:txBody>
          <a:bodyPr wrap="none" anchor="ctr"/>
          <a:lstStyle/>
          <a:p>
            <a:endParaRPr lang="en-US"/>
          </a:p>
        </p:txBody>
      </p:sp>
      <p:sp>
        <p:nvSpPr>
          <p:cNvPr id="21297" name="Line 826"/>
          <p:cNvSpPr>
            <a:spLocks noChangeShapeType="1"/>
          </p:cNvSpPr>
          <p:nvPr/>
        </p:nvSpPr>
        <p:spPr bwMode="auto">
          <a:xfrm flipH="1" flipV="1">
            <a:off x="9213850" y="2943225"/>
            <a:ext cx="34925" cy="31750"/>
          </a:xfrm>
          <a:prstGeom prst="line">
            <a:avLst/>
          </a:prstGeom>
          <a:noFill/>
          <a:ln w="12700">
            <a:solidFill>
              <a:srgbClr val="D9B2FF"/>
            </a:solidFill>
            <a:round/>
            <a:headEnd/>
            <a:tailEnd/>
          </a:ln>
        </p:spPr>
        <p:txBody>
          <a:bodyPr wrap="none" anchor="ctr"/>
          <a:lstStyle/>
          <a:p>
            <a:endParaRPr lang="en-US"/>
          </a:p>
        </p:txBody>
      </p:sp>
      <p:sp>
        <p:nvSpPr>
          <p:cNvPr id="21298" name="Line 827"/>
          <p:cNvSpPr>
            <a:spLocks noChangeShapeType="1"/>
          </p:cNvSpPr>
          <p:nvPr/>
        </p:nvSpPr>
        <p:spPr bwMode="auto">
          <a:xfrm flipH="1" flipV="1">
            <a:off x="9191625" y="2930525"/>
            <a:ext cx="34925" cy="25400"/>
          </a:xfrm>
          <a:prstGeom prst="line">
            <a:avLst/>
          </a:prstGeom>
          <a:noFill/>
          <a:ln w="12700">
            <a:solidFill>
              <a:srgbClr val="D9B2FF"/>
            </a:solidFill>
            <a:round/>
            <a:headEnd/>
            <a:tailEnd/>
          </a:ln>
        </p:spPr>
        <p:txBody>
          <a:bodyPr wrap="none" anchor="ctr"/>
          <a:lstStyle/>
          <a:p>
            <a:endParaRPr lang="en-US"/>
          </a:p>
        </p:txBody>
      </p:sp>
      <p:sp>
        <p:nvSpPr>
          <p:cNvPr id="21299" name="Line 828"/>
          <p:cNvSpPr>
            <a:spLocks noChangeShapeType="1"/>
          </p:cNvSpPr>
          <p:nvPr/>
        </p:nvSpPr>
        <p:spPr bwMode="auto">
          <a:xfrm flipH="1">
            <a:off x="9169400" y="2943225"/>
            <a:ext cx="34925" cy="17463"/>
          </a:xfrm>
          <a:prstGeom prst="line">
            <a:avLst/>
          </a:prstGeom>
          <a:noFill/>
          <a:ln w="12700">
            <a:solidFill>
              <a:srgbClr val="D9B2FF"/>
            </a:solidFill>
            <a:round/>
            <a:headEnd/>
            <a:tailEnd/>
          </a:ln>
        </p:spPr>
        <p:txBody>
          <a:bodyPr wrap="none" anchor="ctr"/>
          <a:lstStyle/>
          <a:p>
            <a:endParaRPr lang="en-US"/>
          </a:p>
        </p:txBody>
      </p:sp>
      <p:sp>
        <p:nvSpPr>
          <p:cNvPr id="21300" name="Line 829"/>
          <p:cNvSpPr>
            <a:spLocks noChangeShapeType="1"/>
          </p:cNvSpPr>
          <p:nvPr/>
        </p:nvSpPr>
        <p:spPr bwMode="auto">
          <a:xfrm flipH="1" flipV="1">
            <a:off x="9148763" y="2933700"/>
            <a:ext cx="33337" cy="39688"/>
          </a:xfrm>
          <a:prstGeom prst="line">
            <a:avLst/>
          </a:prstGeom>
          <a:noFill/>
          <a:ln w="12700">
            <a:solidFill>
              <a:srgbClr val="D9B2FF"/>
            </a:solidFill>
            <a:round/>
            <a:headEnd/>
            <a:tailEnd/>
          </a:ln>
        </p:spPr>
        <p:txBody>
          <a:bodyPr wrap="none" anchor="ctr"/>
          <a:lstStyle/>
          <a:p>
            <a:endParaRPr lang="en-US"/>
          </a:p>
        </p:txBody>
      </p:sp>
      <p:sp>
        <p:nvSpPr>
          <p:cNvPr id="21301" name="Line 830"/>
          <p:cNvSpPr>
            <a:spLocks noChangeShapeType="1"/>
          </p:cNvSpPr>
          <p:nvPr/>
        </p:nvSpPr>
        <p:spPr bwMode="auto">
          <a:xfrm flipH="1" flipV="1">
            <a:off x="9126538" y="2930525"/>
            <a:ext cx="34925" cy="15875"/>
          </a:xfrm>
          <a:prstGeom prst="line">
            <a:avLst/>
          </a:prstGeom>
          <a:noFill/>
          <a:ln w="12700">
            <a:solidFill>
              <a:srgbClr val="D9B2FF"/>
            </a:solidFill>
            <a:round/>
            <a:headEnd/>
            <a:tailEnd/>
          </a:ln>
        </p:spPr>
        <p:txBody>
          <a:bodyPr wrap="none" anchor="ctr"/>
          <a:lstStyle/>
          <a:p>
            <a:endParaRPr lang="en-US"/>
          </a:p>
        </p:txBody>
      </p:sp>
      <p:sp>
        <p:nvSpPr>
          <p:cNvPr id="21302" name="Line 831"/>
          <p:cNvSpPr>
            <a:spLocks noChangeShapeType="1"/>
          </p:cNvSpPr>
          <p:nvPr/>
        </p:nvSpPr>
        <p:spPr bwMode="auto">
          <a:xfrm flipH="1" flipV="1">
            <a:off x="9104313" y="2917825"/>
            <a:ext cx="34925" cy="25400"/>
          </a:xfrm>
          <a:prstGeom prst="line">
            <a:avLst/>
          </a:prstGeom>
          <a:noFill/>
          <a:ln w="12700">
            <a:solidFill>
              <a:srgbClr val="D9B2FF"/>
            </a:solidFill>
            <a:round/>
            <a:headEnd/>
            <a:tailEnd/>
          </a:ln>
        </p:spPr>
        <p:txBody>
          <a:bodyPr wrap="none" anchor="ctr"/>
          <a:lstStyle/>
          <a:p>
            <a:endParaRPr lang="en-US"/>
          </a:p>
        </p:txBody>
      </p:sp>
      <p:sp>
        <p:nvSpPr>
          <p:cNvPr id="21303" name="Line 832"/>
          <p:cNvSpPr>
            <a:spLocks noChangeShapeType="1"/>
          </p:cNvSpPr>
          <p:nvPr/>
        </p:nvSpPr>
        <p:spPr bwMode="auto">
          <a:xfrm flipH="1" flipV="1">
            <a:off x="9080500" y="2905125"/>
            <a:ext cx="36513" cy="25400"/>
          </a:xfrm>
          <a:prstGeom prst="line">
            <a:avLst/>
          </a:prstGeom>
          <a:noFill/>
          <a:ln w="12700">
            <a:solidFill>
              <a:srgbClr val="D9B2FF"/>
            </a:solidFill>
            <a:round/>
            <a:headEnd/>
            <a:tailEnd/>
          </a:ln>
        </p:spPr>
        <p:txBody>
          <a:bodyPr wrap="none" anchor="ctr"/>
          <a:lstStyle/>
          <a:p>
            <a:endParaRPr lang="en-US"/>
          </a:p>
        </p:txBody>
      </p:sp>
      <p:sp>
        <p:nvSpPr>
          <p:cNvPr id="21304" name="Line 833"/>
          <p:cNvSpPr>
            <a:spLocks noChangeShapeType="1"/>
          </p:cNvSpPr>
          <p:nvPr/>
        </p:nvSpPr>
        <p:spPr bwMode="auto">
          <a:xfrm flipH="1">
            <a:off x="9061450" y="2911475"/>
            <a:ext cx="33338" cy="7938"/>
          </a:xfrm>
          <a:prstGeom prst="line">
            <a:avLst/>
          </a:prstGeom>
          <a:noFill/>
          <a:ln w="12700">
            <a:solidFill>
              <a:srgbClr val="D9B2FF"/>
            </a:solidFill>
            <a:round/>
            <a:headEnd/>
            <a:tailEnd/>
          </a:ln>
        </p:spPr>
        <p:txBody>
          <a:bodyPr wrap="none" anchor="ctr"/>
          <a:lstStyle/>
          <a:p>
            <a:endParaRPr lang="en-US"/>
          </a:p>
        </p:txBody>
      </p:sp>
      <p:sp>
        <p:nvSpPr>
          <p:cNvPr id="21305" name="Line 834"/>
          <p:cNvSpPr>
            <a:spLocks noChangeShapeType="1"/>
          </p:cNvSpPr>
          <p:nvPr/>
        </p:nvSpPr>
        <p:spPr bwMode="auto">
          <a:xfrm flipH="1" flipV="1">
            <a:off x="9039225" y="2882900"/>
            <a:ext cx="34925" cy="42863"/>
          </a:xfrm>
          <a:prstGeom prst="line">
            <a:avLst/>
          </a:prstGeom>
          <a:noFill/>
          <a:ln w="12700">
            <a:solidFill>
              <a:srgbClr val="D9B2FF"/>
            </a:solidFill>
            <a:round/>
            <a:headEnd/>
            <a:tailEnd/>
          </a:ln>
        </p:spPr>
        <p:txBody>
          <a:bodyPr wrap="none" anchor="ctr"/>
          <a:lstStyle/>
          <a:p>
            <a:endParaRPr lang="en-US"/>
          </a:p>
        </p:txBody>
      </p:sp>
      <p:sp>
        <p:nvSpPr>
          <p:cNvPr id="21306" name="Line 835"/>
          <p:cNvSpPr>
            <a:spLocks noChangeShapeType="1"/>
          </p:cNvSpPr>
          <p:nvPr/>
        </p:nvSpPr>
        <p:spPr bwMode="auto">
          <a:xfrm flipH="1" flipV="1">
            <a:off x="9017000" y="2870200"/>
            <a:ext cx="34925" cy="25400"/>
          </a:xfrm>
          <a:prstGeom prst="line">
            <a:avLst/>
          </a:prstGeom>
          <a:noFill/>
          <a:ln w="12700">
            <a:solidFill>
              <a:srgbClr val="D9B2FF"/>
            </a:solidFill>
            <a:round/>
            <a:headEnd/>
            <a:tailEnd/>
          </a:ln>
        </p:spPr>
        <p:txBody>
          <a:bodyPr wrap="none" anchor="ctr"/>
          <a:lstStyle/>
          <a:p>
            <a:endParaRPr lang="en-US"/>
          </a:p>
        </p:txBody>
      </p:sp>
      <p:sp>
        <p:nvSpPr>
          <p:cNvPr id="21307" name="Line 836"/>
          <p:cNvSpPr>
            <a:spLocks noChangeShapeType="1"/>
          </p:cNvSpPr>
          <p:nvPr/>
        </p:nvSpPr>
        <p:spPr bwMode="auto">
          <a:xfrm flipH="1" flipV="1">
            <a:off x="8994775" y="2835275"/>
            <a:ext cx="34925" cy="47625"/>
          </a:xfrm>
          <a:prstGeom prst="line">
            <a:avLst/>
          </a:prstGeom>
          <a:noFill/>
          <a:ln w="12700">
            <a:solidFill>
              <a:srgbClr val="D9B2FF"/>
            </a:solidFill>
            <a:round/>
            <a:headEnd/>
            <a:tailEnd/>
          </a:ln>
        </p:spPr>
        <p:txBody>
          <a:bodyPr wrap="none" anchor="ctr"/>
          <a:lstStyle/>
          <a:p>
            <a:endParaRPr lang="en-US"/>
          </a:p>
        </p:txBody>
      </p:sp>
      <p:sp>
        <p:nvSpPr>
          <p:cNvPr id="21308" name="Line 837"/>
          <p:cNvSpPr>
            <a:spLocks noChangeShapeType="1"/>
          </p:cNvSpPr>
          <p:nvPr/>
        </p:nvSpPr>
        <p:spPr bwMode="auto">
          <a:xfrm flipH="1">
            <a:off x="8974138" y="2841625"/>
            <a:ext cx="34925" cy="11113"/>
          </a:xfrm>
          <a:prstGeom prst="line">
            <a:avLst/>
          </a:prstGeom>
          <a:noFill/>
          <a:ln w="12700">
            <a:solidFill>
              <a:srgbClr val="D9B2FF"/>
            </a:solidFill>
            <a:round/>
            <a:headEnd/>
            <a:tailEnd/>
          </a:ln>
        </p:spPr>
        <p:txBody>
          <a:bodyPr wrap="none" anchor="ctr"/>
          <a:lstStyle/>
          <a:p>
            <a:endParaRPr lang="en-US"/>
          </a:p>
        </p:txBody>
      </p:sp>
      <p:sp>
        <p:nvSpPr>
          <p:cNvPr id="21309" name="Line 838"/>
          <p:cNvSpPr>
            <a:spLocks noChangeShapeType="1"/>
          </p:cNvSpPr>
          <p:nvPr/>
        </p:nvSpPr>
        <p:spPr bwMode="auto">
          <a:xfrm flipH="1">
            <a:off x="8951913" y="2852738"/>
            <a:ext cx="34925" cy="11112"/>
          </a:xfrm>
          <a:prstGeom prst="line">
            <a:avLst/>
          </a:prstGeom>
          <a:noFill/>
          <a:ln w="12700">
            <a:solidFill>
              <a:srgbClr val="D9B2FF"/>
            </a:solidFill>
            <a:round/>
            <a:headEnd/>
            <a:tailEnd/>
          </a:ln>
        </p:spPr>
        <p:txBody>
          <a:bodyPr wrap="none" anchor="ctr"/>
          <a:lstStyle/>
          <a:p>
            <a:endParaRPr lang="en-US"/>
          </a:p>
        </p:txBody>
      </p:sp>
      <p:sp>
        <p:nvSpPr>
          <p:cNvPr id="21310" name="Line 839"/>
          <p:cNvSpPr>
            <a:spLocks noChangeShapeType="1"/>
          </p:cNvSpPr>
          <p:nvPr/>
        </p:nvSpPr>
        <p:spPr bwMode="auto">
          <a:xfrm flipH="1" flipV="1">
            <a:off x="8929688" y="2849563"/>
            <a:ext cx="36512" cy="20637"/>
          </a:xfrm>
          <a:prstGeom prst="line">
            <a:avLst/>
          </a:prstGeom>
          <a:noFill/>
          <a:ln w="12700">
            <a:solidFill>
              <a:srgbClr val="D9B2FF"/>
            </a:solidFill>
            <a:round/>
            <a:headEnd/>
            <a:tailEnd/>
          </a:ln>
        </p:spPr>
        <p:txBody>
          <a:bodyPr wrap="none" anchor="ctr"/>
          <a:lstStyle/>
          <a:p>
            <a:endParaRPr lang="en-US"/>
          </a:p>
        </p:txBody>
      </p:sp>
      <p:sp>
        <p:nvSpPr>
          <p:cNvPr id="21311" name="Line 840"/>
          <p:cNvSpPr>
            <a:spLocks noChangeShapeType="1"/>
          </p:cNvSpPr>
          <p:nvPr/>
        </p:nvSpPr>
        <p:spPr bwMode="auto">
          <a:xfrm flipH="1" flipV="1">
            <a:off x="8909050" y="2779713"/>
            <a:ext cx="33338" cy="82550"/>
          </a:xfrm>
          <a:prstGeom prst="line">
            <a:avLst/>
          </a:prstGeom>
          <a:noFill/>
          <a:ln w="12700">
            <a:solidFill>
              <a:srgbClr val="D9B2FF"/>
            </a:solidFill>
            <a:round/>
            <a:headEnd/>
            <a:tailEnd/>
          </a:ln>
        </p:spPr>
        <p:txBody>
          <a:bodyPr wrap="none" anchor="ctr"/>
          <a:lstStyle/>
          <a:p>
            <a:endParaRPr lang="en-US"/>
          </a:p>
        </p:txBody>
      </p:sp>
      <p:sp>
        <p:nvSpPr>
          <p:cNvPr id="21312" name="Line 841"/>
          <p:cNvSpPr>
            <a:spLocks noChangeShapeType="1"/>
          </p:cNvSpPr>
          <p:nvPr/>
        </p:nvSpPr>
        <p:spPr bwMode="auto">
          <a:xfrm flipH="1">
            <a:off x="8886825" y="2792413"/>
            <a:ext cx="33338" cy="15875"/>
          </a:xfrm>
          <a:prstGeom prst="line">
            <a:avLst/>
          </a:prstGeom>
          <a:noFill/>
          <a:ln w="12700">
            <a:solidFill>
              <a:srgbClr val="D9B2FF"/>
            </a:solidFill>
            <a:round/>
            <a:headEnd/>
            <a:tailEnd/>
          </a:ln>
        </p:spPr>
        <p:txBody>
          <a:bodyPr wrap="none" anchor="ctr"/>
          <a:lstStyle/>
          <a:p>
            <a:endParaRPr lang="en-US"/>
          </a:p>
        </p:txBody>
      </p:sp>
      <p:sp>
        <p:nvSpPr>
          <p:cNvPr id="21313" name="Line 842"/>
          <p:cNvSpPr>
            <a:spLocks noChangeShapeType="1"/>
          </p:cNvSpPr>
          <p:nvPr/>
        </p:nvSpPr>
        <p:spPr bwMode="auto">
          <a:xfrm flipH="1" flipV="1">
            <a:off x="8866188" y="2770188"/>
            <a:ext cx="33337" cy="50800"/>
          </a:xfrm>
          <a:prstGeom prst="line">
            <a:avLst/>
          </a:prstGeom>
          <a:noFill/>
          <a:ln w="12700">
            <a:solidFill>
              <a:srgbClr val="D9B2FF"/>
            </a:solidFill>
            <a:round/>
            <a:headEnd/>
            <a:tailEnd/>
          </a:ln>
        </p:spPr>
        <p:txBody>
          <a:bodyPr wrap="none" anchor="ctr"/>
          <a:lstStyle/>
          <a:p>
            <a:endParaRPr lang="en-US"/>
          </a:p>
        </p:txBody>
      </p:sp>
      <p:sp>
        <p:nvSpPr>
          <p:cNvPr id="21314" name="Line 843"/>
          <p:cNvSpPr>
            <a:spLocks noChangeShapeType="1"/>
          </p:cNvSpPr>
          <p:nvPr/>
        </p:nvSpPr>
        <p:spPr bwMode="auto">
          <a:xfrm flipH="1">
            <a:off x="8843963" y="2776538"/>
            <a:ext cx="36512" cy="6350"/>
          </a:xfrm>
          <a:prstGeom prst="line">
            <a:avLst/>
          </a:prstGeom>
          <a:noFill/>
          <a:ln w="12700">
            <a:solidFill>
              <a:srgbClr val="D9B2FF"/>
            </a:solidFill>
            <a:round/>
            <a:headEnd/>
            <a:tailEnd/>
          </a:ln>
        </p:spPr>
        <p:txBody>
          <a:bodyPr wrap="none" anchor="ctr"/>
          <a:lstStyle/>
          <a:p>
            <a:endParaRPr lang="en-US"/>
          </a:p>
        </p:txBody>
      </p:sp>
      <p:sp>
        <p:nvSpPr>
          <p:cNvPr id="21315" name="Line 844"/>
          <p:cNvSpPr>
            <a:spLocks noChangeShapeType="1"/>
          </p:cNvSpPr>
          <p:nvPr/>
        </p:nvSpPr>
        <p:spPr bwMode="auto">
          <a:xfrm flipH="1">
            <a:off x="8823325" y="2789238"/>
            <a:ext cx="33338" cy="12700"/>
          </a:xfrm>
          <a:prstGeom prst="line">
            <a:avLst/>
          </a:prstGeom>
          <a:noFill/>
          <a:ln w="12700">
            <a:solidFill>
              <a:srgbClr val="D9B2FF"/>
            </a:solidFill>
            <a:round/>
            <a:headEnd/>
            <a:tailEnd/>
          </a:ln>
        </p:spPr>
        <p:txBody>
          <a:bodyPr wrap="none" anchor="ctr"/>
          <a:lstStyle/>
          <a:p>
            <a:endParaRPr lang="en-US"/>
          </a:p>
        </p:txBody>
      </p:sp>
      <p:sp>
        <p:nvSpPr>
          <p:cNvPr id="21316" name="Line 845"/>
          <p:cNvSpPr>
            <a:spLocks noChangeShapeType="1"/>
          </p:cNvSpPr>
          <p:nvPr/>
        </p:nvSpPr>
        <p:spPr bwMode="auto">
          <a:xfrm flipH="1" flipV="1">
            <a:off x="8801100" y="2730500"/>
            <a:ext cx="36513" cy="84138"/>
          </a:xfrm>
          <a:prstGeom prst="line">
            <a:avLst/>
          </a:prstGeom>
          <a:noFill/>
          <a:ln w="12700">
            <a:solidFill>
              <a:srgbClr val="D9B2FF"/>
            </a:solidFill>
            <a:round/>
            <a:headEnd/>
            <a:tailEnd/>
          </a:ln>
        </p:spPr>
        <p:txBody>
          <a:bodyPr wrap="none" anchor="ctr"/>
          <a:lstStyle/>
          <a:p>
            <a:endParaRPr lang="en-US"/>
          </a:p>
        </p:txBody>
      </p:sp>
      <p:sp>
        <p:nvSpPr>
          <p:cNvPr id="21317" name="Line 846"/>
          <p:cNvSpPr>
            <a:spLocks noChangeShapeType="1"/>
          </p:cNvSpPr>
          <p:nvPr/>
        </p:nvSpPr>
        <p:spPr bwMode="auto">
          <a:xfrm flipH="1" flipV="1">
            <a:off x="8780463" y="2724150"/>
            <a:ext cx="33337" cy="19050"/>
          </a:xfrm>
          <a:prstGeom prst="line">
            <a:avLst/>
          </a:prstGeom>
          <a:noFill/>
          <a:ln w="12700">
            <a:solidFill>
              <a:srgbClr val="D9B2FF"/>
            </a:solidFill>
            <a:round/>
            <a:headEnd/>
            <a:tailEnd/>
          </a:ln>
        </p:spPr>
        <p:txBody>
          <a:bodyPr wrap="none" anchor="ctr"/>
          <a:lstStyle/>
          <a:p>
            <a:endParaRPr lang="en-US"/>
          </a:p>
        </p:txBody>
      </p:sp>
      <p:sp>
        <p:nvSpPr>
          <p:cNvPr id="21318" name="Line 847"/>
          <p:cNvSpPr>
            <a:spLocks noChangeShapeType="1"/>
          </p:cNvSpPr>
          <p:nvPr/>
        </p:nvSpPr>
        <p:spPr bwMode="auto">
          <a:xfrm flipH="1" flipV="1">
            <a:off x="8759825" y="2690813"/>
            <a:ext cx="31750" cy="46037"/>
          </a:xfrm>
          <a:prstGeom prst="line">
            <a:avLst/>
          </a:prstGeom>
          <a:noFill/>
          <a:ln w="12700">
            <a:solidFill>
              <a:srgbClr val="D9B2FF"/>
            </a:solidFill>
            <a:round/>
            <a:headEnd/>
            <a:tailEnd/>
          </a:ln>
        </p:spPr>
        <p:txBody>
          <a:bodyPr wrap="none" anchor="ctr"/>
          <a:lstStyle/>
          <a:p>
            <a:endParaRPr lang="en-US"/>
          </a:p>
        </p:txBody>
      </p:sp>
      <p:sp>
        <p:nvSpPr>
          <p:cNvPr id="21319" name="Line 848"/>
          <p:cNvSpPr>
            <a:spLocks noChangeShapeType="1"/>
          </p:cNvSpPr>
          <p:nvPr/>
        </p:nvSpPr>
        <p:spPr bwMode="auto">
          <a:xfrm flipH="1" flipV="1">
            <a:off x="8737600" y="2676525"/>
            <a:ext cx="34925" cy="26988"/>
          </a:xfrm>
          <a:prstGeom prst="line">
            <a:avLst/>
          </a:prstGeom>
          <a:noFill/>
          <a:ln w="12700">
            <a:solidFill>
              <a:srgbClr val="D9B2FF"/>
            </a:solidFill>
            <a:round/>
            <a:headEnd/>
            <a:tailEnd/>
          </a:ln>
        </p:spPr>
        <p:txBody>
          <a:bodyPr wrap="none" anchor="ctr"/>
          <a:lstStyle/>
          <a:p>
            <a:endParaRPr lang="en-US"/>
          </a:p>
        </p:txBody>
      </p:sp>
      <p:sp>
        <p:nvSpPr>
          <p:cNvPr id="21320" name="Line 849"/>
          <p:cNvSpPr>
            <a:spLocks noChangeShapeType="1"/>
          </p:cNvSpPr>
          <p:nvPr/>
        </p:nvSpPr>
        <p:spPr bwMode="auto">
          <a:xfrm flipH="1">
            <a:off x="8713788" y="2689225"/>
            <a:ext cx="38100" cy="25400"/>
          </a:xfrm>
          <a:prstGeom prst="line">
            <a:avLst/>
          </a:prstGeom>
          <a:noFill/>
          <a:ln w="12700">
            <a:solidFill>
              <a:srgbClr val="D9B2FF"/>
            </a:solidFill>
            <a:round/>
            <a:headEnd/>
            <a:tailEnd/>
          </a:ln>
        </p:spPr>
        <p:txBody>
          <a:bodyPr wrap="none" anchor="ctr"/>
          <a:lstStyle/>
          <a:p>
            <a:endParaRPr lang="en-US"/>
          </a:p>
        </p:txBody>
      </p:sp>
      <p:sp>
        <p:nvSpPr>
          <p:cNvPr id="21321" name="Line 850"/>
          <p:cNvSpPr>
            <a:spLocks noChangeShapeType="1"/>
          </p:cNvSpPr>
          <p:nvPr/>
        </p:nvSpPr>
        <p:spPr bwMode="auto">
          <a:xfrm flipH="1" flipV="1">
            <a:off x="8691563" y="2673350"/>
            <a:ext cx="34925" cy="52388"/>
          </a:xfrm>
          <a:prstGeom prst="line">
            <a:avLst/>
          </a:prstGeom>
          <a:noFill/>
          <a:ln w="12700">
            <a:solidFill>
              <a:srgbClr val="D9B2FF"/>
            </a:solidFill>
            <a:round/>
            <a:headEnd/>
            <a:tailEnd/>
          </a:ln>
        </p:spPr>
        <p:txBody>
          <a:bodyPr wrap="none" anchor="ctr"/>
          <a:lstStyle/>
          <a:p>
            <a:endParaRPr lang="en-US"/>
          </a:p>
        </p:txBody>
      </p:sp>
      <p:sp>
        <p:nvSpPr>
          <p:cNvPr id="21322" name="Line 851"/>
          <p:cNvSpPr>
            <a:spLocks noChangeShapeType="1"/>
          </p:cNvSpPr>
          <p:nvPr/>
        </p:nvSpPr>
        <p:spPr bwMode="auto">
          <a:xfrm flipH="1" flipV="1">
            <a:off x="8672513" y="2643188"/>
            <a:ext cx="31750" cy="42862"/>
          </a:xfrm>
          <a:prstGeom prst="line">
            <a:avLst/>
          </a:prstGeom>
          <a:noFill/>
          <a:ln w="12700">
            <a:solidFill>
              <a:srgbClr val="D9B2FF"/>
            </a:solidFill>
            <a:round/>
            <a:headEnd/>
            <a:tailEnd/>
          </a:ln>
        </p:spPr>
        <p:txBody>
          <a:bodyPr wrap="none" anchor="ctr"/>
          <a:lstStyle/>
          <a:p>
            <a:endParaRPr lang="en-US"/>
          </a:p>
        </p:txBody>
      </p:sp>
      <p:sp>
        <p:nvSpPr>
          <p:cNvPr id="21323" name="Line 852"/>
          <p:cNvSpPr>
            <a:spLocks noChangeShapeType="1"/>
          </p:cNvSpPr>
          <p:nvPr/>
        </p:nvSpPr>
        <p:spPr bwMode="auto">
          <a:xfrm flipH="1">
            <a:off x="8651875" y="2655888"/>
            <a:ext cx="33338" cy="0"/>
          </a:xfrm>
          <a:prstGeom prst="line">
            <a:avLst/>
          </a:prstGeom>
          <a:noFill/>
          <a:ln w="12700">
            <a:solidFill>
              <a:srgbClr val="D9B2FF"/>
            </a:solidFill>
            <a:round/>
            <a:headEnd/>
            <a:tailEnd/>
          </a:ln>
        </p:spPr>
        <p:txBody>
          <a:bodyPr wrap="none" anchor="ctr"/>
          <a:lstStyle/>
          <a:p>
            <a:endParaRPr lang="en-US"/>
          </a:p>
        </p:txBody>
      </p:sp>
      <p:sp>
        <p:nvSpPr>
          <p:cNvPr id="21324" name="Line 853"/>
          <p:cNvSpPr>
            <a:spLocks noChangeShapeType="1"/>
          </p:cNvSpPr>
          <p:nvPr/>
        </p:nvSpPr>
        <p:spPr bwMode="auto">
          <a:xfrm flipH="1" flipV="1">
            <a:off x="8628063" y="2624138"/>
            <a:ext cx="34925" cy="44450"/>
          </a:xfrm>
          <a:prstGeom prst="line">
            <a:avLst/>
          </a:prstGeom>
          <a:noFill/>
          <a:ln w="12700">
            <a:solidFill>
              <a:srgbClr val="D9B2FF"/>
            </a:solidFill>
            <a:round/>
            <a:headEnd/>
            <a:tailEnd/>
          </a:ln>
        </p:spPr>
        <p:txBody>
          <a:bodyPr wrap="none" anchor="ctr"/>
          <a:lstStyle/>
          <a:p>
            <a:endParaRPr lang="en-US"/>
          </a:p>
        </p:txBody>
      </p:sp>
      <p:sp>
        <p:nvSpPr>
          <p:cNvPr id="21325" name="Line 854"/>
          <p:cNvSpPr>
            <a:spLocks noChangeShapeType="1"/>
          </p:cNvSpPr>
          <p:nvPr/>
        </p:nvSpPr>
        <p:spPr bwMode="auto">
          <a:xfrm flipH="1">
            <a:off x="8604250" y="2636838"/>
            <a:ext cx="36513" cy="52387"/>
          </a:xfrm>
          <a:prstGeom prst="line">
            <a:avLst/>
          </a:prstGeom>
          <a:noFill/>
          <a:ln w="12700">
            <a:solidFill>
              <a:srgbClr val="D9B2FF"/>
            </a:solidFill>
            <a:round/>
            <a:headEnd/>
            <a:tailEnd/>
          </a:ln>
        </p:spPr>
        <p:txBody>
          <a:bodyPr wrap="none" anchor="ctr"/>
          <a:lstStyle/>
          <a:p>
            <a:endParaRPr lang="en-US"/>
          </a:p>
        </p:txBody>
      </p:sp>
      <p:sp>
        <p:nvSpPr>
          <p:cNvPr id="21326" name="Line 855"/>
          <p:cNvSpPr>
            <a:spLocks noChangeShapeType="1"/>
          </p:cNvSpPr>
          <p:nvPr/>
        </p:nvSpPr>
        <p:spPr bwMode="auto">
          <a:xfrm flipH="1">
            <a:off x="8582025" y="2695575"/>
            <a:ext cx="34925" cy="7938"/>
          </a:xfrm>
          <a:prstGeom prst="line">
            <a:avLst/>
          </a:prstGeom>
          <a:noFill/>
          <a:ln w="12700">
            <a:solidFill>
              <a:srgbClr val="D9B2FF"/>
            </a:solidFill>
            <a:round/>
            <a:headEnd/>
            <a:tailEnd/>
          </a:ln>
        </p:spPr>
        <p:txBody>
          <a:bodyPr wrap="none" anchor="ctr"/>
          <a:lstStyle/>
          <a:p>
            <a:endParaRPr lang="en-US"/>
          </a:p>
        </p:txBody>
      </p:sp>
      <p:sp>
        <p:nvSpPr>
          <p:cNvPr id="21327" name="Line 856"/>
          <p:cNvSpPr>
            <a:spLocks noChangeShapeType="1"/>
          </p:cNvSpPr>
          <p:nvPr/>
        </p:nvSpPr>
        <p:spPr bwMode="auto">
          <a:xfrm flipH="1" flipV="1">
            <a:off x="8561388" y="2676525"/>
            <a:ext cx="33337" cy="33338"/>
          </a:xfrm>
          <a:prstGeom prst="line">
            <a:avLst/>
          </a:prstGeom>
          <a:noFill/>
          <a:ln w="12700">
            <a:solidFill>
              <a:srgbClr val="D9B2FF"/>
            </a:solidFill>
            <a:round/>
            <a:headEnd/>
            <a:tailEnd/>
          </a:ln>
        </p:spPr>
        <p:txBody>
          <a:bodyPr wrap="none" anchor="ctr"/>
          <a:lstStyle/>
          <a:p>
            <a:endParaRPr lang="en-US"/>
          </a:p>
        </p:txBody>
      </p:sp>
      <p:sp>
        <p:nvSpPr>
          <p:cNvPr id="21328" name="Line 857"/>
          <p:cNvSpPr>
            <a:spLocks noChangeShapeType="1"/>
          </p:cNvSpPr>
          <p:nvPr/>
        </p:nvSpPr>
        <p:spPr bwMode="auto">
          <a:xfrm flipH="1">
            <a:off x="8539163" y="2682875"/>
            <a:ext cx="34925" cy="7938"/>
          </a:xfrm>
          <a:prstGeom prst="line">
            <a:avLst/>
          </a:prstGeom>
          <a:noFill/>
          <a:ln w="12700">
            <a:solidFill>
              <a:srgbClr val="D9B2FF"/>
            </a:solidFill>
            <a:round/>
            <a:headEnd/>
            <a:tailEnd/>
          </a:ln>
        </p:spPr>
        <p:txBody>
          <a:bodyPr wrap="none" anchor="ctr"/>
          <a:lstStyle/>
          <a:p>
            <a:endParaRPr lang="en-US"/>
          </a:p>
        </p:txBody>
      </p:sp>
      <p:sp>
        <p:nvSpPr>
          <p:cNvPr id="21329" name="Line 858"/>
          <p:cNvSpPr>
            <a:spLocks noChangeShapeType="1"/>
          </p:cNvSpPr>
          <p:nvPr/>
        </p:nvSpPr>
        <p:spPr bwMode="auto">
          <a:xfrm flipH="1" flipV="1">
            <a:off x="8516938" y="2600325"/>
            <a:ext cx="34925" cy="96838"/>
          </a:xfrm>
          <a:prstGeom prst="line">
            <a:avLst/>
          </a:prstGeom>
          <a:noFill/>
          <a:ln w="12700">
            <a:solidFill>
              <a:srgbClr val="D9B2FF"/>
            </a:solidFill>
            <a:round/>
            <a:headEnd/>
            <a:tailEnd/>
          </a:ln>
        </p:spPr>
        <p:txBody>
          <a:bodyPr wrap="none" anchor="ctr"/>
          <a:lstStyle/>
          <a:p>
            <a:endParaRPr lang="en-US"/>
          </a:p>
        </p:txBody>
      </p:sp>
      <p:sp>
        <p:nvSpPr>
          <p:cNvPr id="21330" name="Line 859"/>
          <p:cNvSpPr>
            <a:spLocks noChangeShapeType="1"/>
          </p:cNvSpPr>
          <p:nvPr/>
        </p:nvSpPr>
        <p:spPr bwMode="auto">
          <a:xfrm flipH="1">
            <a:off x="8494713" y="2613025"/>
            <a:ext cx="34925" cy="103188"/>
          </a:xfrm>
          <a:prstGeom prst="line">
            <a:avLst/>
          </a:prstGeom>
          <a:noFill/>
          <a:ln w="12700">
            <a:solidFill>
              <a:srgbClr val="D9B2FF"/>
            </a:solidFill>
            <a:round/>
            <a:headEnd/>
            <a:tailEnd/>
          </a:ln>
        </p:spPr>
        <p:txBody>
          <a:bodyPr wrap="none" anchor="ctr"/>
          <a:lstStyle/>
          <a:p>
            <a:endParaRPr lang="en-US"/>
          </a:p>
        </p:txBody>
      </p:sp>
      <p:sp>
        <p:nvSpPr>
          <p:cNvPr id="21331" name="Line 860"/>
          <p:cNvSpPr>
            <a:spLocks noChangeShapeType="1"/>
          </p:cNvSpPr>
          <p:nvPr/>
        </p:nvSpPr>
        <p:spPr bwMode="auto">
          <a:xfrm flipH="1">
            <a:off x="8475663" y="2722563"/>
            <a:ext cx="33337" cy="0"/>
          </a:xfrm>
          <a:prstGeom prst="line">
            <a:avLst/>
          </a:prstGeom>
          <a:noFill/>
          <a:ln w="12700">
            <a:solidFill>
              <a:srgbClr val="D9B2FF"/>
            </a:solidFill>
            <a:round/>
            <a:headEnd/>
            <a:tailEnd/>
          </a:ln>
        </p:spPr>
        <p:txBody>
          <a:bodyPr wrap="none" anchor="ctr"/>
          <a:lstStyle/>
          <a:p>
            <a:endParaRPr lang="en-US"/>
          </a:p>
        </p:txBody>
      </p:sp>
      <p:sp>
        <p:nvSpPr>
          <p:cNvPr id="21332" name="Line 861"/>
          <p:cNvSpPr>
            <a:spLocks noChangeShapeType="1"/>
          </p:cNvSpPr>
          <p:nvPr/>
        </p:nvSpPr>
        <p:spPr bwMode="auto">
          <a:xfrm flipH="1" flipV="1">
            <a:off x="8453438" y="2681288"/>
            <a:ext cx="34925" cy="47625"/>
          </a:xfrm>
          <a:prstGeom prst="line">
            <a:avLst/>
          </a:prstGeom>
          <a:noFill/>
          <a:ln w="12700">
            <a:solidFill>
              <a:srgbClr val="D9B2FF"/>
            </a:solidFill>
            <a:round/>
            <a:headEnd/>
            <a:tailEnd/>
          </a:ln>
        </p:spPr>
        <p:txBody>
          <a:bodyPr wrap="none" anchor="ctr"/>
          <a:lstStyle/>
          <a:p>
            <a:endParaRPr lang="en-US"/>
          </a:p>
        </p:txBody>
      </p:sp>
      <p:sp>
        <p:nvSpPr>
          <p:cNvPr id="21333" name="Line 862"/>
          <p:cNvSpPr>
            <a:spLocks noChangeShapeType="1"/>
          </p:cNvSpPr>
          <p:nvPr/>
        </p:nvSpPr>
        <p:spPr bwMode="auto">
          <a:xfrm flipH="1">
            <a:off x="8431213" y="2693988"/>
            <a:ext cx="34925" cy="26987"/>
          </a:xfrm>
          <a:prstGeom prst="line">
            <a:avLst/>
          </a:prstGeom>
          <a:noFill/>
          <a:ln w="12700">
            <a:solidFill>
              <a:srgbClr val="D9B2FF"/>
            </a:solidFill>
            <a:round/>
            <a:headEnd/>
            <a:tailEnd/>
          </a:ln>
        </p:spPr>
        <p:txBody>
          <a:bodyPr wrap="none" anchor="ctr"/>
          <a:lstStyle/>
          <a:p>
            <a:endParaRPr lang="en-US"/>
          </a:p>
        </p:txBody>
      </p:sp>
      <p:sp>
        <p:nvSpPr>
          <p:cNvPr id="21334" name="Line 863"/>
          <p:cNvSpPr>
            <a:spLocks noChangeShapeType="1"/>
          </p:cNvSpPr>
          <p:nvPr/>
        </p:nvSpPr>
        <p:spPr bwMode="auto">
          <a:xfrm flipH="1" flipV="1">
            <a:off x="8410575" y="2660650"/>
            <a:ext cx="33338" cy="73025"/>
          </a:xfrm>
          <a:prstGeom prst="line">
            <a:avLst/>
          </a:prstGeom>
          <a:noFill/>
          <a:ln w="12700">
            <a:solidFill>
              <a:srgbClr val="D9B2FF"/>
            </a:solidFill>
            <a:round/>
            <a:headEnd/>
            <a:tailEnd/>
          </a:ln>
        </p:spPr>
        <p:txBody>
          <a:bodyPr wrap="none" anchor="ctr"/>
          <a:lstStyle/>
          <a:p>
            <a:endParaRPr lang="en-US"/>
          </a:p>
        </p:txBody>
      </p:sp>
      <p:sp>
        <p:nvSpPr>
          <p:cNvPr id="21335" name="Line 864"/>
          <p:cNvSpPr>
            <a:spLocks noChangeShapeType="1"/>
          </p:cNvSpPr>
          <p:nvPr/>
        </p:nvSpPr>
        <p:spPr bwMode="auto">
          <a:xfrm flipH="1">
            <a:off x="8388350" y="2673350"/>
            <a:ext cx="34925" cy="19050"/>
          </a:xfrm>
          <a:prstGeom prst="line">
            <a:avLst/>
          </a:prstGeom>
          <a:noFill/>
          <a:ln w="12700">
            <a:solidFill>
              <a:srgbClr val="D9B2FF"/>
            </a:solidFill>
            <a:round/>
            <a:headEnd/>
            <a:tailEnd/>
          </a:ln>
        </p:spPr>
        <p:txBody>
          <a:bodyPr wrap="none" anchor="ctr"/>
          <a:lstStyle/>
          <a:p>
            <a:endParaRPr lang="en-US"/>
          </a:p>
        </p:txBody>
      </p:sp>
      <p:sp>
        <p:nvSpPr>
          <p:cNvPr id="21336" name="Line 865"/>
          <p:cNvSpPr>
            <a:spLocks noChangeShapeType="1"/>
          </p:cNvSpPr>
          <p:nvPr/>
        </p:nvSpPr>
        <p:spPr bwMode="auto">
          <a:xfrm flipH="1">
            <a:off x="8367713" y="2705100"/>
            <a:ext cx="33337" cy="30163"/>
          </a:xfrm>
          <a:prstGeom prst="line">
            <a:avLst/>
          </a:prstGeom>
          <a:noFill/>
          <a:ln w="12700">
            <a:solidFill>
              <a:srgbClr val="D9B2FF"/>
            </a:solidFill>
            <a:round/>
            <a:headEnd/>
            <a:tailEnd/>
          </a:ln>
        </p:spPr>
        <p:txBody>
          <a:bodyPr wrap="none" anchor="ctr"/>
          <a:lstStyle/>
          <a:p>
            <a:endParaRPr lang="en-US"/>
          </a:p>
        </p:txBody>
      </p:sp>
      <p:sp>
        <p:nvSpPr>
          <p:cNvPr id="21337" name="Line 866"/>
          <p:cNvSpPr>
            <a:spLocks noChangeShapeType="1"/>
          </p:cNvSpPr>
          <p:nvPr/>
        </p:nvSpPr>
        <p:spPr bwMode="auto">
          <a:xfrm flipH="1" flipV="1">
            <a:off x="8347075" y="2697163"/>
            <a:ext cx="33338" cy="50800"/>
          </a:xfrm>
          <a:prstGeom prst="line">
            <a:avLst/>
          </a:prstGeom>
          <a:noFill/>
          <a:ln w="12700">
            <a:solidFill>
              <a:srgbClr val="D9B2FF"/>
            </a:solidFill>
            <a:round/>
            <a:headEnd/>
            <a:tailEnd/>
          </a:ln>
        </p:spPr>
        <p:txBody>
          <a:bodyPr wrap="none" anchor="ctr"/>
          <a:lstStyle/>
          <a:p>
            <a:endParaRPr lang="en-US"/>
          </a:p>
        </p:txBody>
      </p:sp>
      <p:sp>
        <p:nvSpPr>
          <p:cNvPr id="21338" name="Line 867"/>
          <p:cNvSpPr>
            <a:spLocks noChangeShapeType="1"/>
          </p:cNvSpPr>
          <p:nvPr/>
        </p:nvSpPr>
        <p:spPr bwMode="auto">
          <a:xfrm flipH="1" flipV="1">
            <a:off x="8323263" y="2608263"/>
            <a:ext cx="36512" cy="101600"/>
          </a:xfrm>
          <a:prstGeom prst="line">
            <a:avLst/>
          </a:prstGeom>
          <a:noFill/>
          <a:ln w="12700">
            <a:solidFill>
              <a:srgbClr val="D9B2FF"/>
            </a:solidFill>
            <a:round/>
            <a:headEnd/>
            <a:tailEnd/>
          </a:ln>
        </p:spPr>
        <p:txBody>
          <a:bodyPr wrap="none" anchor="ctr"/>
          <a:lstStyle/>
          <a:p>
            <a:endParaRPr lang="en-US"/>
          </a:p>
        </p:txBody>
      </p:sp>
      <p:sp>
        <p:nvSpPr>
          <p:cNvPr id="21339" name="Line 868"/>
          <p:cNvSpPr>
            <a:spLocks noChangeShapeType="1"/>
          </p:cNvSpPr>
          <p:nvPr/>
        </p:nvSpPr>
        <p:spPr bwMode="auto">
          <a:xfrm flipH="1">
            <a:off x="8301038" y="2620963"/>
            <a:ext cx="36512" cy="182562"/>
          </a:xfrm>
          <a:prstGeom prst="line">
            <a:avLst/>
          </a:prstGeom>
          <a:noFill/>
          <a:ln w="12700">
            <a:solidFill>
              <a:srgbClr val="D9B2FF"/>
            </a:solidFill>
            <a:round/>
            <a:headEnd/>
            <a:tailEnd/>
          </a:ln>
        </p:spPr>
        <p:txBody>
          <a:bodyPr wrap="none" anchor="ctr"/>
          <a:lstStyle/>
          <a:p>
            <a:endParaRPr lang="en-US"/>
          </a:p>
        </p:txBody>
      </p:sp>
      <p:sp>
        <p:nvSpPr>
          <p:cNvPr id="21340" name="Line 869"/>
          <p:cNvSpPr>
            <a:spLocks noChangeShapeType="1"/>
          </p:cNvSpPr>
          <p:nvPr/>
        </p:nvSpPr>
        <p:spPr bwMode="auto">
          <a:xfrm flipH="1">
            <a:off x="8280400" y="2816225"/>
            <a:ext cx="33338" cy="339725"/>
          </a:xfrm>
          <a:prstGeom prst="line">
            <a:avLst/>
          </a:prstGeom>
          <a:noFill/>
          <a:ln w="12700">
            <a:solidFill>
              <a:srgbClr val="D9B2FF"/>
            </a:solidFill>
            <a:round/>
            <a:headEnd/>
            <a:tailEnd/>
          </a:ln>
        </p:spPr>
        <p:txBody>
          <a:bodyPr wrap="none" anchor="ctr"/>
          <a:lstStyle/>
          <a:p>
            <a:endParaRPr lang="en-US"/>
          </a:p>
        </p:txBody>
      </p:sp>
      <p:sp>
        <p:nvSpPr>
          <p:cNvPr id="21341" name="Line 870"/>
          <p:cNvSpPr>
            <a:spLocks noChangeShapeType="1"/>
          </p:cNvSpPr>
          <p:nvPr/>
        </p:nvSpPr>
        <p:spPr bwMode="auto">
          <a:xfrm flipH="1">
            <a:off x="8259763" y="3168650"/>
            <a:ext cx="34925" cy="125413"/>
          </a:xfrm>
          <a:prstGeom prst="line">
            <a:avLst/>
          </a:prstGeom>
          <a:noFill/>
          <a:ln w="12700">
            <a:solidFill>
              <a:srgbClr val="D9B2FF"/>
            </a:solidFill>
            <a:round/>
            <a:headEnd/>
            <a:tailEnd/>
          </a:ln>
        </p:spPr>
        <p:txBody>
          <a:bodyPr wrap="none" anchor="ctr"/>
          <a:lstStyle/>
          <a:p>
            <a:endParaRPr lang="en-US"/>
          </a:p>
        </p:txBody>
      </p:sp>
      <p:sp>
        <p:nvSpPr>
          <p:cNvPr id="21342" name="Line 871"/>
          <p:cNvSpPr>
            <a:spLocks noChangeShapeType="1"/>
          </p:cNvSpPr>
          <p:nvPr/>
        </p:nvSpPr>
        <p:spPr bwMode="auto">
          <a:xfrm flipH="1" flipV="1">
            <a:off x="8237538" y="3278188"/>
            <a:ext cx="34925" cy="28575"/>
          </a:xfrm>
          <a:prstGeom prst="line">
            <a:avLst/>
          </a:prstGeom>
          <a:noFill/>
          <a:ln w="12700">
            <a:solidFill>
              <a:srgbClr val="D9B2FF"/>
            </a:solidFill>
            <a:round/>
            <a:headEnd/>
            <a:tailEnd/>
          </a:ln>
        </p:spPr>
        <p:txBody>
          <a:bodyPr wrap="none" anchor="ctr"/>
          <a:lstStyle/>
          <a:p>
            <a:endParaRPr lang="en-US"/>
          </a:p>
        </p:txBody>
      </p:sp>
      <p:sp>
        <p:nvSpPr>
          <p:cNvPr id="21343" name="Line 872"/>
          <p:cNvSpPr>
            <a:spLocks noChangeShapeType="1"/>
          </p:cNvSpPr>
          <p:nvPr/>
        </p:nvSpPr>
        <p:spPr bwMode="auto">
          <a:xfrm flipH="1" flipV="1">
            <a:off x="8215313" y="3263900"/>
            <a:ext cx="36512" cy="26988"/>
          </a:xfrm>
          <a:prstGeom prst="line">
            <a:avLst/>
          </a:prstGeom>
          <a:noFill/>
          <a:ln w="12700">
            <a:solidFill>
              <a:srgbClr val="D9B2FF"/>
            </a:solidFill>
            <a:round/>
            <a:headEnd/>
            <a:tailEnd/>
          </a:ln>
        </p:spPr>
        <p:txBody>
          <a:bodyPr wrap="none" anchor="ctr"/>
          <a:lstStyle/>
          <a:p>
            <a:endParaRPr lang="en-US"/>
          </a:p>
        </p:txBody>
      </p:sp>
      <p:sp>
        <p:nvSpPr>
          <p:cNvPr id="21344" name="Line 873"/>
          <p:cNvSpPr>
            <a:spLocks noChangeShapeType="1"/>
          </p:cNvSpPr>
          <p:nvPr/>
        </p:nvSpPr>
        <p:spPr bwMode="auto">
          <a:xfrm flipH="1" flipV="1">
            <a:off x="8194675" y="3255963"/>
            <a:ext cx="33338" cy="20637"/>
          </a:xfrm>
          <a:prstGeom prst="line">
            <a:avLst/>
          </a:prstGeom>
          <a:noFill/>
          <a:ln w="12700">
            <a:solidFill>
              <a:srgbClr val="D9B2FF"/>
            </a:solidFill>
            <a:round/>
            <a:headEnd/>
            <a:tailEnd/>
          </a:ln>
        </p:spPr>
        <p:txBody>
          <a:bodyPr wrap="none" anchor="ctr"/>
          <a:lstStyle/>
          <a:p>
            <a:endParaRPr lang="en-US"/>
          </a:p>
        </p:txBody>
      </p:sp>
      <p:sp>
        <p:nvSpPr>
          <p:cNvPr id="21345" name="Line 874"/>
          <p:cNvSpPr>
            <a:spLocks noChangeShapeType="1"/>
          </p:cNvSpPr>
          <p:nvPr/>
        </p:nvSpPr>
        <p:spPr bwMode="auto">
          <a:xfrm flipH="1">
            <a:off x="8169275" y="3268663"/>
            <a:ext cx="36513" cy="57150"/>
          </a:xfrm>
          <a:prstGeom prst="line">
            <a:avLst/>
          </a:prstGeom>
          <a:noFill/>
          <a:ln w="12700">
            <a:solidFill>
              <a:srgbClr val="D9B2FF"/>
            </a:solidFill>
            <a:round/>
            <a:headEnd/>
            <a:tailEnd/>
          </a:ln>
        </p:spPr>
        <p:txBody>
          <a:bodyPr wrap="none" anchor="ctr"/>
          <a:lstStyle/>
          <a:p>
            <a:endParaRPr lang="en-US"/>
          </a:p>
        </p:txBody>
      </p:sp>
      <p:sp>
        <p:nvSpPr>
          <p:cNvPr id="21346" name="Line 875"/>
          <p:cNvSpPr>
            <a:spLocks noChangeShapeType="1"/>
          </p:cNvSpPr>
          <p:nvPr/>
        </p:nvSpPr>
        <p:spPr bwMode="auto">
          <a:xfrm flipH="1" flipV="1">
            <a:off x="8148638" y="3292475"/>
            <a:ext cx="33337" cy="46038"/>
          </a:xfrm>
          <a:prstGeom prst="line">
            <a:avLst/>
          </a:prstGeom>
          <a:noFill/>
          <a:ln w="12700">
            <a:solidFill>
              <a:srgbClr val="D9B2FF"/>
            </a:solidFill>
            <a:round/>
            <a:headEnd/>
            <a:tailEnd/>
          </a:ln>
        </p:spPr>
        <p:txBody>
          <a:bodyPr wrap="none" anchor="ctr"/>
          <a:lstStyle/>
          <a:p>
            <a:endParaRPr lang="en-US"/>
          </a:p>
        </p:txBody>
      </p:sp>
      <p:sp>
        <p:nvSpPr>
          <p:cNvPr id="21347" name="Line 876"/>
          <p:cNvSpPr>
            <a:spLocks noChangeShapeType="1"/>
          </p:cNvSpPr>
          <p:nvPr/>
        </p:nvSpPr>
        <p:spPr bwMode="auto">
          <a:xfrm flipH="1">
            <a:off x="8126413" y="3305175"/>
            <a:ext cx="34925" cy="11113"/>
          </a:xfrm>
          <a:prstGeom prst="line">
            <a:avLst/>
          </a:prstGeom>
          <a:noFill/>
          <a:ln w="12700">
            <a:solidFill>
              <a:srgbClr val="D9B2FF"/>
            </a:solidFill>
            <a:round/>
            <a:headEnd/>
            <a:tailEnd/>
          </a:ln>
        </p:spPr>
        <p:txBody>
          <a:bodyPr wrap="none" anchor="ctr"/>
          <a:lstStyle/>
          <a:p>
            <a:endParaRPr lang="en-US"/>
          </a:p>
        </p:txBody>
      </p:sp>
      <p:sp>
        <p:nvSpPr>
          <p:cNvPr id="21348" name="Line 877"/>
          <p:cNvSpPr>
            <a:spLocks noChangeShapeType="1"/>
          </p:cNvSpPr>
          <p:nvPr/>
        </p:nvSpPr>
        <p:spPr bwMode="auto">
          <a:xfrm flipH="1" flipV="1">
            <a:off x="8105775" y="3238500"/>
            <a:ext cx="33338" cy="90488"/>
          </a:xfrm>
          <a:prstGeom prst="line">
            <a:avLst/>
          </a:prstGeom>
          <a:noFill/>
          <a:ln w="12700">
            <a:solidFill>
              <a:srgbClr val="D9B2FF"/>
            </a:solidFill>
            <a:round/>
            <a:headEnd/>
            <a:tailEnd/>
          </a:ln>
        </p:spPr>
        <p:txBody>
          <a:bodyPr wrap="none" anchor="ctr"/>
          <a:lstStyle/>
          <a:p>
            <a:endParaRPr lang="en-US"/>
          </a:p>
        </p:txBody>
      </p:sp>
      <p:sp>
        <p:nvSpPr>
          <p:cNvPr id="21349" name="Line 878"/>
          <p:cNvSpPr>
            <a:spLocks noChangeShapeType="1"/>
          </p:cNvSpPr>
          <p:nvPr/>
        </p:nvSpPr>
        <p:spPr bwMode="auto">
          <a:xfrm flipH="1">
            <a:off x="8085138" y="3251200"/>
            <a:ext cx="33337" cy="23813"/>
          </a:xfrm>
          <a:prstGeom prst="line">
            <a:avLst/>
          </a:prstGeom>
          <a:noFill/>
          <a:ln w="12700">
            <a:solidFill>
              <a:srgbClr val="D9B2FF"/>
            </a:solidFill>
            <a:round/>
            <a:headEnd/>
            <a:tailEnd/>
          </a:ln>
        </p:spPr>
        <p:txBody>
          <a:bodyPr wrap="none" anchor="ctr"/>
          <a:lstStyle/>
          <a:p>
            <a:endParaRPr lang="en-US"/>
          </a:p>
        </p:txBody>
      </p:sp>
      <p:sp>
        <p:nvSpPr>
          <p:cNvPr id="21350" name="Line 879"/>
          <p:cNvSpPr>
            <a:spLocks noChangeShapeType="1"/>
          </p:cNvSpPr>
          <p:nvPr/>
        </p:nvSpPr>
        <p:spPr bwMode="auto">
          <a:xfrm flipH="1">
            <a:off x="8062913" y="3281363"/>
            <a:ext cx="34925" cy="0"/>
          </a:xfrm>
          <a:prstGeom prst="line">
            <a:avLst/>
          </a:prstGeom>
          <a:noFill/>
          <a:ln w="12700">
            <a:solidFill>
              <a:srgbClr val="D9B2FF"/>
            </a:solidFill>
            <a:round/>
            <a:headEnd/>
            <a:tailEnd/>
          </a:ln>
        </p:spPr>
        <p:txBody>
          <a:bodyPr wrap="none" anchor="ctr"/>
          <a:lstStyle/>
          <a:p>
            <a:endParaRPr lang="en-US"/>
          </a:p>
        </p:txBody>
      </p:sp>
      <p:sp>
        <p:nvSpPr>
          <p:cNvPr id="21351" name="Line 880"/>
          <p:cNvSpPr>
            <a:spLocks noChangeShapeType="1"/>
          </p:cNvSpPr>
          <p:nvPr/>
        </p:nvSpPr>
        <p:spPr bwMode="auto">
          <a:xfrm flipH="1" flipV="1">
            <a:off x="8040688" y="3259138"/>
            <a:ext cx="34925" cy="28575"/>
          </a:xfrm>
          <a:prstGeom prst="line">
            <a:avLst/>
          </a:prstGeom>
          <a:noFill/>
          <a:ln w="12700">
            <a:solidFill>
              <a:srgbClr val="D9B2FF"/>
            </a:solidFill>
            <a:round/>
            <a:headEnd/>
            <a:tailEnd/>
          </a:ln>
        </p:spPr>
        <p:txBody>
          <a:bodyPr wrap="none" anchor="ctr"/>
          <a:lstStyle/>
          <a:p>
            <a:endParaRPr lang="en-US"/>
          </a:p>
        </p:txBody>
      </p:sp>
      <p:sp>
        <p:nvSpPr>
          <p:cNvPr id="21352" name="Line 881"/>
          <p:cNvSpPr>
            <a:spLocks noChangeShapeType="1"/>
          </p:cNvSpPr>
          <p:nvPr/>
        </p:nvSpPr>
        <p:spPr bwMode="auto">
          <a:xfrm flipH="1">
            <a:off x="8018463" y="3271838"/>
            <a:ext cx="34925" cy="23812"/>
          </a:xfrm>
          <a:prstGeom prst="line">
            <a:avLst/>
          </a:prstGeom>
          <a:noFill/>
          <a:ln w="12700">
            <a:solidFill>
              <a:srgbClr val="D9B2FF"/>
            </a:solidFill>
            <a:round/>
            <a:headEnd/>
            <a:tailEnd/>
          </a:ln>
        </p:spPr>
        <p:txBody>
          <a:bodyPr wrap="none" anchor="ctr"/>
          <a:lstStyle/>
          <a:p>
            <a:endParaRPr lang="en-US"/>
          </a:p>
        </p:txBody>
      </p:sp>
      <p:sp>
        <p:nvSpPr>
          <p:cNvPr id="21353" name="Line 882"/>
          <p:cNvSpPr>
            <a:spLocks noChangeShapeType="1"/>
          </p:cNvSpPr>
          <p:nvPr/>
        </p:nvSpPr>
        <p:spPr bwMode="auto">
          <a:xfrm flipH="1">
            <a:off x="7999413" y="3302000"/>
            <a:ext cx="31750" cy="6350"/>
          </a:xfrm>
          <a:prstGeom prst="line">
            <a:avLst/>
          </a:prstGeom>
          <a:noFill/>
          <a:ln w="12700">
            <a:solidFill>
              <a:srgbClr val="D9B2FF"/>
            </a:solidFill>
            <a:round/>
            <a:headEnd/>
            <a:tailEnd/>
          </a:ln>
        </p:spPr>
        <p:txBody>
          <a:bodyPr wrap="none" anchor="ctr"/>
          <a:lstStyle/>
          <a:p>
            <a:endParaRPr lang="en-US"/>
          </a:p>
        </p:txBody>
      </p:sp>
      <p:sp>
        <p:nvSpPr>
          <p:cNvPr id="21354" name="Line 883"/>
          <p:cNvSpPr>
            <a:spLocks noChangeShapeType="1"/>
          </p:cNvSpPr>
          <p:nvPr/>
        </p:nvSpPr>
        <p:spPr bwMode="auto">
          <a:xfrm flipH="1" flipV="1">
            <a:off x="7977188" y="3278188"/>
            <a:ext cx="34925" cy="36512"/>
          </a:xfrm>
          <a:prstGeom prst="line">
            <a:avLst/>
          </a:prstGeom>
          <a:noFill/>
          <a:ln w="12700">
            <a:solidFill>
              <a:srgbClr val="D9B2FF"/>
            </a:solidFill>
            <a:round/>
            <a:headEnd/>
            <a:tailEnd/>
          </a:ln>
        </p:spPr>
        <p:txBody>
          <a:bodyPr wrap="none" anchor="ctr"/>
          <a:lstStyle/>
          <a:p>
            <a:endParaRPr lang="en-US"/>
          </a:p>
        </p:txBody>
      </p:sp>
      <p:sp>
        <p:nvSpPr>
          <p:cNvPr id="21355" name="Line 884"/>
          <p:cNvSpPr>
            <a:spLocks noChangeShapeType="1"/>
          </p:cNvSpPr>
          <p:nvPr/>
        </p:nvSpPr>
        <p:spPr bwMode="auto">
          <a:xfrm flipH="1">
            <a:off x="7954963" y="3284538"/>
            <a:ext cx="34925" cy="0"/>
          </a:xfrm>
          <a:prstGeom prst="line">
            <a:avLst/>
          </a:prstGeom>
          <a:noFill/>
          <a:ln w="12700">
            <a:solidFill>
              <a:srgbClr val="D9B2FF"/>
            </a:solidFill>
            <a:round/>
            <a:headEnd/>
            <a:tailEnd/>
          </a:ln>
        </p:spPr>
        <p:txBody>
          <a:bodyPr wrap="none" anchor="ctr"/>
          <a:lstStyle/>
          <a:p>
            <a:endParaRPr lang="en-US"/>
          </a:p>
        </p:txBody>
      </p:sp>
      <p:sp>
        <p:nvSpPr>
          <p:cNvPr id="21356" name="Line 885"/>
          <p:cNvSpPr>
            <a:spLocks noChangeShapeType="1"/>
          </p:cNvSpPr>
          <p:nvPr/>
        </p:nvSpPr>
        <p:spPr bwMode="auto">
          <a:xfrm flipH="1" flipV="1">
            <a:off x="7931150" y="3271838"/>
            <a:ext cx="36513" cy="19050"/>
          </a:xfrm>
          <a:prstGeom prst="line">
            <a:avLst/>
          </a:prstGeom>
          <a:noFill/>
          <a:ln w="12700">
            <a:solidFill>
              <a:srgbClr val="D9B2FF"/>
            </a:solidFill>
            <a:round/>
            <a:headEnd/>
            <a:tailEnd/>
          </a:ln>
        </p:spPr>
        <p:txBody>
          <a:bodyPr wrap="none" anchor="ctr"/>
          <a:lstStyle/>
          <a:p>
            <a:endParaRPr lang="en-US"/>
          </a:p>
        </p:txBody>
      </p:sp>
      <p:sp>
        <p:nvSpPr>
          <p:cNvPr id="21357" name="Line 886"/>
          <p:cNvSpPr>
            <a:spLocks noChangeShapeType="1"/>
          </p:cNvSpPr>
          <p:nvPr/>
        </p:nvSpPr>
        <p:spPr bwMode="auto">
          <a:xfrm flipH="1">
            <a:off x="7912100" y="3284538"/>
            <a:ext cx="31750" cy="0"/>
          </a:xfrm>
          <a:prstGeom prst="line">
            <a:avLst/>
          </a:prstGeom>
          <a:noFill/>
          <a:ln w="12700">
            <a:solidFill>
              <a:srgbClr val="D9B2FF"/>
            </a:solidFill>
            <a:round/>
            <a:headEnd/>
            <a:tailEnd/>
          </a:ln>
        </p:spPr>
        <p:txBody>
          <a:bodyPr wrap="none" anchor="ctr"/>
          <a:lstStyle/>
          <a:p>
            <a:endParaRPr lang="en-US"/>
          </a:p>
        </p:txBody>
      </p:sp>
      <p:sp>
        <p:nvSpPr>
          <p:cNvPr id="21358" name="Line 887"/>
          <p:cNvSpPr>
            <a:spLocks noChangeShapeType="1"/>
          </p:cNvSpPr>
          <p:nvPr/>
        </p:nvSpPr>
        <p:spPr bwMode="auto">
          <a:xfrm flipH="1" flipV="1">
            <a:off x="7889875" y="3219450"/>
            <a:ext cx="34925" cy="77788"/>
          </a:xfrm>
          <a:prstGeom prst="line">
            <a:avLst/>
          </a:prstGeom>
          <a:noFill/>
          <a:ln w="12700">
            <a:solidFill>
              <a:srgbClr val="D9B2FF"/>
            </a:solidFill>
            <a:round/>
            <a:headEnd/>
            <a:tailEnd/>
          </a:ln>
        </p:spPr>
        <p:txBody>
          <a:bodyPr wrap="none" anchor="ctr"/>
          <a:lstStyle/>
          <a:p>
            <a:endParaRPr lang="en-US"/>
          </a:p>
        </p:txBody>
      </p:sp>
      <p:sp>
        <p:nvSpPr>
          <p:cNvPr id="21359" name="Line 888"/>
          <p:cNvSpPr>
            <a:spLocks noChangeShapeType="1"/>
          </p:cNvSpPr>
          <p:nvPr/>
        </p:nvSpPr>
        <p:spPr bwMode="auto">
          <a:xfrm flipH="1">
            <a:off x="7867650" y="3232150"/>
            <a:ext cx="34925" cy="38100"/>
          </a:xfrm>
          <a:prstGeom prst="line">
            <a:avLst/>
          </a:prstGeom>
          <a:noFill/>
          <a:ln w="12700">
            <a:solidFill>
              <a:srgbClr val="D9B2FF"/>
            </a:solidFill>
            <a:round/>
            <a:headEnd/>
            <a:tailEnd/>
          </a:ln>
        </p:spPr>
        <p:txBody>
          <a:bodyPr wrap="none" anchor="ctr"/>
          <a:lstStyle/>
          <a:p>
            <a:endParaRPr lang="en-US"/>
          </a:p>
        </p:txBody>
      </p:sp>
      <p:sp>
        <p:nvSpPr>
          <p:cNvPr id="21360" name="Line 889"/>
          <p:cNvSpPr>
            <a:spLocks noChangeShapeType="1"/>
          </p:cNvSpPr>
          <p:nvPr/>
        </p:nvSpPr>
        <p:spPr bwMode="auto">
          <a:xfrm flipH="1">
            <a:off x="7847013" y="3276600"/>
            <a:ext cx="33337" cy="7938"/>
          </a:xfrm>
          <a:prstGeom prst="line">
            <a:avLst/>
          </a:prstGeom>
          <a:noFill/>
          <a:ln w="12700">
            <a:solidFill>
              <a:srgbClr val="D9B2FF"/>
            </a:solidFill>
            <a:round/>
            <a:headEnd/>
            <a:tailEnd/>
          </a:ln>
        </p:spPr>
        <p:txBody>
          <a:bodyPr wrap="none" anchor="ctr"/>
          <a:lstStyle/>
          <a:p>
            <a:endParaRPr lang="en-US"/>
          </a:p>
        </p:txBody>
      </p:sp>
      <p:sp>
        <p:nvSpPr>
          <p:cNvPr id="21361" name="Line 890"/>
          <p:cNvSpPr>
            <a:spLocks noChangeShapeType="1"/>
          </p:cNvSpPr>
          <p:nvPr/>
        </p:nvSpPr>
        <p:spPr bwMode="auto">
          <a:xfrm flipH="1" flipV="1">
            <a:off x="7824788" y="3251200"/>
            <a:ext cx="34925" cy="39688"/>
          </a:xfrm>
          <a:prstGeom prst="line">
            <a:avLst/>
          </a:prstGeom>
          <a:noFill/>
          <a:ln w="12700">
            <a:solidFill>
              <a:srgbClr val="D9B2FF"/>
            </a:solidFill>
            <a:round/>
            <a:headEnd/>
            <a:tailEnd/>
          </a:ln>
        </p:spPr>
        <p:txBody>
          <a:bodyPr wrap="none" anchor="ctr"/>
          <a:lstStyle/>
          <a:p>
            <a:endParaRPr lang="en-US"/>
          </a:p>
        </p:txBody>
      </p:sp>
      <p:sp>
        <p:nvSpPr>
          <p:cNvPr id="21362" name="Line 891"/>
          <p:cNvSpPr>
            <a:spLocks noChangeShapeType="1"/>
          </p:cNvSpPr>
          <p:nvPr/>
        </p:nvSpPr>
        <p:spPr bwMode="auto">
          <a:xfrm flipH="1">
            <a:off x="7804150" y="3263900"/>
            <a:ext cx="33338" cy="31750"/>
          </a:xfrm>
          <a:prstGeom prst="line">
            <a:avLst/>
          </a:prstGeom>
          <a:noFill/>
          <a:ln w="12700">
            <a:solidFill>
              <a:srgbClr val="D9B2FF"/>
            </a:solidFill>
            <a:round/>
            <a:headEnd/>
            <a:tailEnd/>
          </a:ln>
        </p:spPr>
        <p:txBody>
          <a:bodyPr wrap="none" anchor="ctr"/>
          <a:lstStyle/>
          <a:p>
            <a:endParaRPr lang="en-US"/>
          </a:p>
        </p:txBody>
      </p:sp>
      <p:sp>
        <p:nvSpPr>
          <p:cNvPr id="21363" name="Line 892"/>
          <p:cNvSpPr>
            <a:spLocks noChangeShapeType="1"/>
          </p:cNvSpPr>
          <p:nvPr/>
        </p:nvSpPr>
        <p:spPr bwMode="auto">
          <a:xfrm flipH="1" flipV="1">
            <a:off x="7783513" y="3284538"/>
            <a:ext cx="33337" cy="23812"/>
          </a:xfrm>
          <a:prstGeom prst="line">
            <a:avLst/>
          </a:prstGeom>
          <a:noFill/>
          <a:ln w="12700">
            <a:solidFill>
              <a:srgbClr val="D9B2FF"/>
            </a:solidFill>
            <a:round/>
            <a:headEnd/>
            <a:tailEnd/>
          </a:ln>
        </p:spPr>
        <p:txBody>
          <a:bodyPr wrap="none" anchor="ctr"/>
          <a:lstStyle/>
          <a:p>
            <a:endParaRPr lang="en-US"/>
          </a:p>
        </p:txBody>
      </p:sp>
      <p:sp>
        <p:nvSpPr>
          <p:cNvPr id="21364" name="Line 893"/>
          <p:cNvSpPr>
            <a:spLocks noChangeShapeType="1"/>
          </p:cNvSpPr>
          <p:nvPr/>
        </p:nvSpPr>
        <p:spPr bwMode="auto">
          <a:xfrm flipH="1" flipV="1">
            <a:off x="7761288" y="3248025"/>
            <a:ext cx="34925" cy="49213"/>
          </a:xfrm>
          <a:prstGeom prst="line">
            <a:avLst/>
          </a:prstGeom>
          <a:noFill/>
          <a:ln w="12700">
            <a:solidFill>
              <a:srgbClr val="D9B2FF"/>
            </a:solidFill>
            <a:round/>
            <a:headEnd/>
            <a:tailEnd/>
          </a:ln>
        </p:spPr>
        <p:txBody>
          <a:bodyPr wrap="none" anchor="ctr"/>
          <a:lstStyle/>
          <a:p>
            <a:endParaRPr lang="en-US"/>
          </a:p>
        </p:txBody>
      </p:sp>
      <p:sp>
        <p:nvSpPr>
          <p:cNvPr id="21365" name="Line 894"/>
          <p:cNvSpPr>
            <a:spLocks noChangeShapeType="1"/>
          </p:cNvSpPr>
          <p:nvPr/>
        </p:nvSpPr>
        <p:spPr bwMode="auto">
          <a:xfrm flipH="1">
            <a:off x="7739063" y="3260725"/>
            <a:ext cx="34925" cy="11113"/>
          </a:xfrm>
          <a:prstGeom prst="line">
            <a:avLst/>
          </a:prstGeom>
          <a:noFill/>
          <a:ln w="12700">
            <a:solidFill>
              <a:srgbClr val="D9B2FF"/>
            </a:solidFill>
            <a:round/>
            <a:headEnd/>
            <a:tailEnd/>
          </a:ln>
        </p:spPr>
        <p:txBody>
          <a:bodyPr wrap="none" anchor="ctr"/>
          <a:lstStyle/>
          <a:p>
            <a:endParaRPr lang="en-US"/>
          </a:p>
        </p:txBody>
      </p:sp>
      <p:sp>
        <p:nvSpPr>
          <p:cNvPr id="21366" name="Line 895"/>
          <p:cNvSpPr>
            <a:spLocks noChangeShapeType="1"/>
          </p:cNvSpPr>
          <p:nvPr/>
        </p:nvSpPr>
        <p:spPr bwMode="auto">
          <a:xfrm flipH="1" flipV="1">
            <a:off x="7716838" y="3267075"/>
            <a:ext cx="34925" cy="17463"/>
          </a:xfrm>
          <a:prstGeom prst="line">
            <a:avLst/>
          </a:prstGeom>
          <a:noFill/>
          <a:ln w="12700">
            <a:solidFill>
              <a:srgbClr val="D9B2FF"/>
            </a:solidFill>
            <a:round/>
            <a:headEnd/>
            <a:tailEnd/>
          </a:ln>
        </p:spPr>
        <p:txBody>
          <a:bodyPr wrap="none" anchor="ctr"/>
          <a:lstStyle/>
          <a:p>
            <a:endParaRPr lang="en-US"/>
          </a:p>
        </p:txBody>
      </p:sp>
      <p:sp>
        <p:nvSpPr>
          <p:cNvPr id="21367" name="Line 896"/>
          <p:cNvSpPr>
            <a:spLocks noChangeShapeType="1"/>
          </p:cNvSpPr>
          <p:nvPr/>
        </p:nvSpPr>
        <p:spPr bwMode="auto">
          <a:xfrm flipH="1" flipV="1">
            <a:off x="7510463" y="3255963"/>
            <a:ext cx="219075" cy="23812"/>
          </a:xfrm>
          <a:prstGeom prst="line">
            <a:avLst/>
          </a:prstGeom>
          <a:noFill/>
          <a:ln w="12700">
            <a:solidFill>
              <a:srgbClr val="D9B2FF"/>
            </a:solidFill>
            <a:round/>
            <a:headEnd/>
            <a:tailEnd/>
          </a:ln>
        </p:spPr>
        <p:txBody>
          <a:bodyPr wrap="none" anchor="ctr"/>
          <a:lstStyle/>
          <a:p>
            <a:endParaRPr lang="en-US"/>
          </a:p>
        </p:txBody>
      </p:sp>
      <p:sp>
        <p:nvSpPr>
          <p:cNvPr id="21368" name="Line 897"/>
          <p:cNvSpPr>
            <a:spLocks noChangeShapeType="1"/>
          </p:cNvSpPr>
          <p:nvPr/>
        </p:nvSpPr>
        <p:spPr bwMode="auto">
          <a:xfrm flipH="1">
            <a:off x="7454900" y="3262313"/>
            <a:ext cx="68263" cy="3175"/>
          </a:xfrm>
          <a:prstGeom prst="line">
            <a:avLst/>
          </a:prstGeom>
          <a:noFill/>
          <a:ln w="12700">
            <a:solidFill>
              <a:srgbClr val="D9B2FF"/>
            </a:solidFill>
            <a:round/>
            <a:headEnd/>
            <a:tailEnd/>
          </a:ln>
        </p:spPr>
        <p:txBody>
          <a:bodyPr wrap="none" anchor="ctr"/>
          <a:lstStyle/>
          <a:p>
            <a:endParaRPr lang="en-US"/>
          </a:p>
        </p:txBody>
      </p:sp>
      <p:sp>
        <p:nvSpPr>
          <p:cNvPr id="21369" name="Line 898"/>
          <p:cNvSpPr>
            <a:spLocks noChangeShapeType="1"/>
          </p:cNvSpPr>
          <p:nvPr/>
        </p:nvSpPr>
        <p:spPr bwMode="auto">
          <a:xfrm flipH="1">
            <a:off x="7399338" y="3271838"/>
            <a:ext cx="68262" cy="6350"/>
          </a:xfrm>
          <a:prstGeom prst="line">
            <a:avLst/>
          </a:prstGeom>
          <a:noFill/>
          <a:ln w="12700">
            <a:solidFill>
              <a:srgbClr val="D9B2FF"/>
            </a:solidFill>
            <a:round/>
            <a:headEnd/>
            <a:tailEnd/>
          </a:ln>
        </p:spPr>
        <p:txBody>
          <a:bodyPr wrap="none" anchor="ctr"/>
          <a:lstStyle/>
          <a:p>
            <a:endParaRPr lang="en-US"/>
          </a:p>
        </p:txBody>
      </p:sp>
      <p:sp>
        <p:nvSpPr>
          <p:cNvPr id="21370" name="Line 899"/>
          <p:cNvSpPr>
            <a:spLocks noChangeShapeType="1"/>
          </p:cNvSpPr>
          <p:nvPr/>
        </p:nvSpPr>
        <p:spPr bwMode="auto">
          <a:xfrm flipH="1" flipV="1">
            <a:off x="7348538" y="3271838"/>
            <a:ext cx="63500" cy="19050"/>
          </a:xfrm>
          <a:prstGeom prst="line">
            <a:avLst/>
          </a:prstGeom>
          <a:noFill/>
          <a:ln w="12700">
            <a:solidFill>
              <a:srgbClr val="D9B2FF"/>
            </a:solidFill>
            <a:round/>
            <a:headEnd/>
            <a:tailEnd/>
          </a:ln>
        </p:spPr>
        <p:txBody>
          <a:bodyPr wrap="none" anchor="ctr"/>
          <a:lstStyle/>
          <a:p>
            <a:endParaRPr lang="en-US"/>
          </a:p>
        </p:txBody>
      </p:sp>
      <p:sp>
        <p:nvSpPr>
          <p:cNvPr id="21371" name="Line 900"/>
          <p:cNvSpPr>
            <a:spLocks noChangeShapeType="1"/>
          </p:cNvSpPr>
          <p:nvPr/>
        </p:nvSpPr>
        <p:spPr bwMode="auto">
          <a:xfrm flipH="1">
            <a:off x="7294563" y="3278188"/>
            <a:ext cx="66675" cy="0"/>
          </a:xfrm>
          <a:prstGeom prst="line">
            <a:avLst/>
          </a:prstGeom>
          <a:noFill/>
          <a:ln w="12700">
            <a:solidFill>
              <a:srgbClr val="D9B2FF"/>
            </a:solidFill>
            <a:round/>
            <a:headEnd/>
            <a:tailEnd/>
          </a:ln>
        </p:spPr>
        <p:txBody>
          <a:bodyPr wrap="none" anchor="ctr"/>
          <a:lstStyle/>
          <a:p>
            <a:endParaRPr lang="en-US"/>
          </a:p>
        </p:txBody>
      </p:sp>
      <p:sp>
        <p:nvSpPr>
          <p:cNvPr id="21372" name="Rectangle 901"/>
          <p:cNvSpPr>
            <a:spLocks noChangeArrowheads="1"/>
          </p:cNvSpPr>
          <p:nvPr/>
        </p:nvSpPr>
        <p:spPr bwMode="auto">
          <a:xfrm>
            <a:off x="6867525" y="4132263"/>
            <a:ext cx="312738" cy="274637"/>
          </a:xfrm>
          <a:prstGeom prst="rect">
            <a:avLst/>
          </a:prstGeom>
          <a:noFill/>
          <a:ln w="12700">
            <a:noFill/>
            <a:miter lim="800000"/>
            <a:headEnd/>
            <a:tailEnd/>
          </a:ln>
        </p:spPr>
        <p:txBody>
          <a:bodyPr wrap="none" lIns="115888" tIns="57150" rIns="115888" bIns="57150">
            <a:spAutoFit/>
          </a:bodyPr>
          <a:lstStyle/>
          <a:p>
            <a:pPr defTabSz="1428750"/>
            <a:r>
              <a:rPr lang="en-US" sz="1000" i="0">
                <a:solidFill>
                  <a:srgbClr val="000000"/>
                </a:solidFill>
                <a:latin typeface="Arial" charset="0"/>
              </a:rPr>
              <a:t>0</a:t>
            </a:r>
          </a:p>
        </p:txBody>
      </p:sp>
      <p:sp>
        <p:nvSpPr>
          <p:cNvPr id="21373" name="Rectangle 902"/>
          <p:cNvSpPr>
            <a:spLocks noChangeArrowheads="1"/>
          </p:cNvSpPr>
          <p:nvPr/>
        </p:nvSpPr>
        <p:spPr bwMode="auto">
          <a:xfrm>
            <a:off x="6767513" y="3810000"/>
            <a:ext cx="419100" cy="273050"/>
          </a:xfrm>
          <a:prstGeom prst="rect">
            <a:avLst/>
          </a:prstGeom>
          <a:noFill/>
          <a:ln w="12700">
            <a:noFill/>
            <a:miter lim="800000"/>
            <a:headEnd/>
            <a:tailEnd/>
          </a:ln>
        </p:spPr>
        <p:txBody>
          <a:bodyPr wrap="none" lIns="115888" tIns="57150" rIns="115888" bIns="57150">
            <a:spAutoFit/>
          </a:bodyPr>
          <a:lstStyle/>
          <a:p>
            <a:pPr defTabSz="1428750"/>
            <a:r>
              <a:rPr lang="en-US" sz="1000" i="0">
                <a:solidFill>
                  <a:srgbClr val="000000"/>
                </a:solidFill>
                <a:latin typeface="Arial" charset="0"/>
              </a:rPr>
              <a:t>0.1</a:t>
            </a:r>
          </a:p>
        </p:txBody>
      </p:sp>
      <p:sp>
        <p:nvSpPr>
          <p:cNvPr id="21374" name="Rectangle 903"/>
          <p:cNvSpPr>
            <a:spLocks noChangeArrowheads="1"/>
          </p:cNvSpPr>
          <p:nvPr/>
        </p:nvSpPr>
        <p:spPr bwMode="auto">
          <a:xfrm>
            <a:off x="6767513" y="3481388"/>
            <a:ext cx="419100" cy="274637"/>
          </a:xfrm>
          <a:prstGeom prst="rect">
            <a:avLst/>
          </a:prstGeom>
          <a:noFill/>
          <a:ln w="12700">
            <a:noFill/>
            <a:miter lim="800000"/>
            <a:headEnd/>
            <a:tailEnd/>
          </a:ln>
        </p:spPr>
        <p:txBody>
          <a:bodyPr wrap="none" lIns="115888" tIns="57150" rIns="115888" bIns="57150">
            <a:spAutoFit/>
          </a:bodyPr>
          <a:lstStyle/>
          <a:p>
            <a:pPr defTabSz="1428750"/>
            <a:r>
              <a:rPr lang="en-US" sz="1000" i="0">
                <a:solidFill>
                  <a:srgbClr val="000000"/>
                </a:solidFill>
                <a:latin typeface="Arial" charset="0"/>
              </a:rPr>
              <a:t>0.2</a:t>
            </a:r>
          </a:p>
        </p:txBody>
      </p:sp>
      <p:sp>
        <p:nvSpPr>
          <p:cNvPr id="21375" name="Rectangle 904"/>
          <p:cNvSpPr>
            <a:spLocks noChangeArrowheads="1"/>
          </p:cNvSpPr>
          <p:nvPr/>
        </p:nvSpPr>
        <p:spPr bwMode="auto">
          <a:xfrm>
            <a:off x="6767513" y="3154363"/>
            <a:ext cx="419100" cy="273050"/>
          </a:xfrm>
          <a:prstGeom prst="rect">
            <a:avLst/>
          </a:prstGeom>
          <a:noFill/>
          <a:ln w="12700">
            <a:noFill/>
            <a:miter lim="800000"/>
            <a:headEnd/>
            <a:tailEnd/>
          </a:ln>
        </p:spPr>
        <p:txBody>
          <a:bodyPr wrap="none" lIns="115888" tIns="57150" rIns="115888" bIns="57150">
            <a:spAutoFit/>
          </a:bodyPr>
          <a:lstStyle/>
          <a:p>
            <a:pPr defTabSz="1428750"/>
            <a:r>
              <a:rPr lang="en-US" sz="1000" i="0">
                <a:solidFill>
                  <a:srgbClr val="000000"/>
                </a:solidFill>
                <a:latin typeface="Arial" charset="0"/>
              </a:rPr>
              <a:t>0.3</a:t>
            </a:r>
          </a:p>
        </p:txBody>
      </p:sp>
      <p:sp>
        <p:nvSpPr>
          <p:cNvPr id="21376" name="Rectangle 905"/>
          <p:cNvSpPr>
            <a:spLocks noChangeArrowheads="1"/>
          </p:cNvSpPr>
          <p:nvPr/>
        </p:nvSpPr>
        <p:spPr bwMode="auto">
          <a:xfrm>
            <a:off x="6767513" y="2828925"/>
            <a:ext cx="419100" cy="274638"/>
          </a:xfrm>
          <a:prstGeom prst="rect">
            <a:avLst/>
          </a:prstGeom>
          <a:noFill/>
          <a:ln w="12700">
            <a:noFill/>
            <a:miter lim="800000"/>
            <a:headEnd/>
            <a:tailEnd/>
          </a:ln>
        </p:spPr>
        <p:txBody>
          <a:bodyPr wrap="none" lIns="115888" tIns="57150" rIns="115888" bIns="57150">
            <a:spAutoFit/>
          </a:bodyPr>
          <a:lstStyle/>
          <a:p>
            <a:pPr defTabSz="1428750"/>
            <a:r>
              <a:rPr lang="en-US" sz="1000" i="0">
                <a:solidFill>
                  <a:srgbClr val="000000"/>
                </a:solidFill>
                <a:latin typeface="Arial" charset="0"/>
              </a:rPr>
              <a:t>0.4</a:t>
            </a:r>
          </a:p>
        </p:txBody>
      </p:sp>
      <p:sp>
        <p:nvSpPr>
          <p:cNvPr id="21377" name="Rectangle 906"/>
          <p:cNvSpPr>
            <a:spLocks noChangeArrowheads="1"/>
          </p:cNvSpPr>
          <p:nvPr/>
        </p:nvSpPr>
        <p:spPr bwMode="auto">
          <a:xfrm>
            <a:off x="6767513" y="2505075"/>
            <a:ext cx="419100" cy="274638"/>
          </a:xfrm>
          <a:prstGeom prst="rect">
            <a:avLst/>
          </a:prstGeom>
          <a:noFill/>
          <a:ln w="12700">
            <a:noFill/>
            <a:miter lim="800000"/>
            <a:headEnd/>
            <a:tailEnd/>
          </a:ln>
        </p:spPr>
        <p:txBody>
          <a:bodyPr wrap="none" lIns="115888" tIns="57150" rIns="115888" bIns="57150">
            <a:spAutoFit/>
          </a:bodyPr>
          <a:lstStyle/>
          <a:p>
            <a:pPr defTabSz="1428750"/>
            <a:r>
              <a:rPr lang="en-US" sz="1000" i="0">
                <a:solidFill>
                  <a:srgbClr val="000000"/>
                </a:solidFill>
                <a:latin typeface="Arial" charset="0"/>
              </a:rPr>
              <a:t>0.5</a:t>
            </a:r>
          </a:p>
        </p:txBody>
      </p:sp>
      <p:sp>
        <p:nvSpPr>
          <p:cNvPr id="21378" name="Rectangle 907"/>
          <p:cNvSpPr>
            <a:spLocks noChangeArrowheads="1"/>
          </p:cNvSpPr>
          <p:nvPr/>
        </p:nvSpPr>
        <p:spPr bwMode="auto">
          <a:xfrm>
            <a:off x="6767513" y="2179638"/>
            <a:ext cx="419100" cy="273050"/>
          </a:xfrm>
          <a:prstGeom prst="rect">
            <a:avLst/>
          </a:prstGeom>
          <a:noFill/>
          <a:ln w="12700">
            <a:noFill/>
            <a:miter lim="800000"/>
            <a:headEnd/>
            <a:tailEnd/>
          </a:ln>
        </p:spPr>
        <p:txBody>
          <a:bodyPr wrap="none" lIns="115888" tIns="57150" rIns="115888" bIns="57150">
            <a:spAutoFit/>
          </a:bodyPr>
          <a:lstStyle/>
          <a:p>
            <a:pPr defTabSz="1428750"/>
            <a:r>
              <a:rPr lang="en-US" sz="1000" i="0">
                <a:solidFill>
                  <a:srgbClr val="000000"/>
                </a:solidFill>
                <a:latin typeface="Arial" charset="0"/>
              </a:rPr>
              <a:t>0.6</a:t>
            </a:r>
          </a:p>
        </p:txBody>
      </p:sp>
      <p:sp>
        <p:nvSpPr>
          <p:cNvPr id="21379" name="Rectangle 908"/>
          <p:cNvSpPr>
            <a:spLocks noChangeArrowheads="1"/>
          </p:cNvSpPr>
          <p:nvPr/>
        </p:nvSpPr>
        <p:spPr bwMode="auto">
          <a:xfrm>
            <a:off x="6767513" y="1854200"/>
            <a:ext cx="419100" cy="274638"/>
          </a:xfrm>
          <a:prstGeom prst="rect">
            <a:avLst/>
          </a:prstGeom>
          <a:noFill/>
          <a:ln w="12700">
            <a:noFill/>
            <a:miter lim="800000"/>
            <a:headEnd/>
            <a:tailEnd/>
          </a:ln>
        </p:spPr>
        <p:txBody>
          <a:bodyPr wrap="none" lIns="115888" tIns="57150" rIns="115888" bIns="57150">
            <a:spAutoFit/>
          </a:bodyPr>
          <a:lstStyle/>
          <a:p>
            <a:pPr defTabSz="1428750"/>
            <a:r>
              <a:rPr lang="en-US" sz="1000" i="0">
                <a:solidFill>
                  <a:srgbClr val="000000"/>
                </a:solidFill>
                <a:latin typeface="Arial" charset="0"/>
              </a:rPr>
              <a:t>0.7</a:t>
            </a:r>
          </a:p>
        </p:txBody>
      </p:sp>
      <p:sp>
        <p:nvSpPr>
          <p:cNvPr id="21380" name="Rectangle 909"/>
          <p:cNvSpPr>
            <a:spLocks noChangeArrowheads="1"/>
          </p:cNvSpPr>
          <p:nvPr/>
        </p:nvSpPr>
        <p:spPr bwMode="auto">
          <a:xfrm>
            <a:off x="6767513" y="1531938"/>
            <a:ext cx="419100" cy="273050"/>
          </a:xfrm>
          <a:prstGeom prst="rect">
            <a:avLst/>
          </a:prstGeom>
          <a:noFill/>
          <a:ln w="12700">
            <a:noFill/>
            <a:miter lim="800000"/>
            <a:headEnd/>
            <a:tailEnd/>
          </a:ln>
        </p:spPr>
        <p:txBody>
          <a:bodyPr wrap="none" lIns="115888" tIns="57150" rIns="115888" bIns="57150">
            <a:spAutoFit/>
          </a:bodyPr>
          <a:lstStyle/>
          <a:p>
            <a:pPr defTabSz="1428750"/>
            <a:r>
              <a:rPr lang="en-US" sz="1000" i="0">
                <a:solidFill>
                  <a:srgbClr val="000000"/>
                </a:solidFill>
                <a:latin typeface="Arial" charset="0"/>
              </a:rPr>
              <a:t>0.8</a:t>
            </a:r>
          </a:p>
        </p:txBody>
      </p:sp>
      <p:sp>
        <p:nvSpPr>
          <p:cNvPr id="21381" name="Rectangle 910"/>
          <p:cNvSpPr>
            <a:spLocks noChangeArrowheads="1"/>
          </p:cNvSpPr>
          <p:nvPr/>
        </p:nvSpPr>
        <p:spPr bwMode="auto">
          <a:xfrm>
            <a:off x="6988175" y="4291013"/>
            <a:ext cx="311150" cy="274637"/>
          </a:xfrm>
          <a:prstGeom prst="rect">
            <a:avLst/>
          </a:prstGeom>
          <a:noFill/>
          <a:ln w="12700">
            <a:noFill/>
            <a:miter lim="800000"/>
            <a:headEnd/>
            <a:tailEnd/>
          </a:ln>
        </p:spPr>
        <p:txBody>
          <a:bodyPr wrap="none" lIns="115888" tIns="57150" rIns="115888" bIns="57150">
            <a:spAutoFit/>
          </a:bodyPr>
          <a:lstStyle/>
          <a:p>
            <a:pPr defTabSz="1428750"/>
            <a:r>
              <a:rPr lang="en-US" sz="1000" i="0">
                <a:solidFill>
                  <a:srgbClr val="000000"/>
                </a:solidFill>
                <a:latin typeface="Arial" charset="0"/>
              </a:rPr>
              <a:t>0</a:t>
            </a:r>
          </a:p>
        </p:txBody>
      </p:sp>
      <p:sp>
        <p:nvSpPr>
          <p:cNvPr id="21382" name="Rectangle 911"/>
          <p:cNvSpPr>
            <a:spLocks noChangeArrowheads="1"/>
          </p:cNvSpPr>
          <p:nvPr/>
        </p:nvSpPr>
        <p:spPr bwMode="auto">
          <a:xfrm>
            <a:off x="7494588" y="4291013"/>
            <a:ext cx="381000" cy="274637"/>
          </a:xfrm>
          <a:prstGeom prst="rect">
            <a:avLst/>
          </a:prstGeom>
          <a:noFill/>
          <a:ln w="12700">
            <a:noFill/>
            <a:miter lim="800000"/>
            <a:headEnd/>
            <a:tailEnd/>
          </a:ln>
        </p:spPr>
        <p:txBody>
          <a:bodyPr wrap="none" lIns="115888" tIns="57150" rIns="115888" bIns="57150">
            <a:spAutoFit/>
          </a:bodyPr>
          <a:lstStyle/>
          <a:p>
            <a:pPr defTabSz="1428750"/>
            <a:r>
              <a:rPr lang="en-US" sz="1000" i="0">
                <a:solidFill>
                  <a:srgbClr val="000000"/>
                </a:solidFill>
                <a:latin typeface="Arial" charset="0"/>
              </a:rPr>
              <a:t>50</a:t>
            </a:r>
          </a:p>
        </p:txBody>
      </p:sp>
      <p:sp>
        <p:nvSpPr>
          <p:cNvPr id="21383" name="Rectangle 912"/>
          <p:cNvSpPr>
            <a:spLocks noChangeArrowheads="1"/>
          </p:cNvSpPr>
          <p:nvPr/>
        </p:nvSpPr>
        <p:spPr bwMode="auto">
          <a:xfrm>
            <a:off x="8004175" y="4291013"/>
            <a:ext cx="455613" cy="274637"/>
          </a:xfrm>
          <a:prstGeom prst="rect">
            <a:avLst/>
          </a:prstGeom>
          <a:noFill/>
          <a:ln w="12700">
            <a:noFill/>
            <a:miter lim="800000"/>
            <a:headEnd/>
            <a:tailEnd/>
          </a:ln>
        </p:spPr>
        <p:txBody>
          <a:bodyPr wrap="none" lIns="115888" tIns="57150" rIns="115888" bIns="57150">
            <a:spAutoFit/>
          </a:bodyPr>
          <a:lstStyle/>
          <a:p>
            <a:pPr defTabSz="1428750"/>
            <a:r>
              <a:rPr lang="en-US" sz="1000" i="0">
                <a:solidFill>
                  <a:srgbClr val="000000"/>
                </a:solidFill>
                <a:latin typeface="Arial" charset="0"/>
              </a:rPr>
              <a:t>100</a:t>
            </a:r>
          </a:p>
        </p:txBody>
      </p:sp>
      <p:sp>
        <p:nvSpPr>
          <p:cNvPr id="21384" name="Rectangle 913"/>
          <p:cNvSpPr>
            <a:spLocks noChangeArrowheads="1"/>
          </p:cNvSpPr>
          <p:nvPr/>
        </p:nvSpPr>
        <p:spPr bwMode="auto">
          <a:xfrm>
            <a:off x="8545513" y="4291013"/>
            <a:ext cx="455612" cy="274637"/>
          </a:xfrm>
          <a:prstGeom prst="rect">
            <a:avLst/>
          </a:prstGeom>
          <a:noFill/>
          <a:ln w="12700">
            <a:noFill/>
            <a:miter lim="800000"/>
            <a:headEnd/>
            <a:tailEnd/>
          </a:ln>
        </p:spPr>
        <p:txBody>
          <a:bodyPr wrap="none" lIns="115888" tIns="57150" rIns="115888" bIns="57150">
            <a:spAutoFit/>
          </a:bodyPr>
          <a:lstStyle/>
          <a:p>
            <a:pPr defTabSz="1428750"/>
            <a:r>
              <a:rPr lang="en-US" sz="1000" i="0">
                <a:solidFill>
                  <a:srgbClr val="000000"/>
                </a:solidFill>
                <a:latin typeface="Arial" charset="0"/>
              </a:rPr>
              <a:t>150</a:t>
            </a:r>
          </a:p>
        </p:txBody>
      </p:sp>
      <p:sp>
        <p:nvSpPr>
          <p:cNvPr id="21385" name="Rectangle 914"/>
          <p:cNvSpPr>
            <a:spLocks noChangeArrowheads="1"/>
          </p:cNvSpPr>
          <p:nvPr/>
        </p:nvSpPr>
        <p:spPr bwMode="auto">
          <a:xfrm>
            <a:off x="9090025" y="4291013"/>
            <a:ext cx="455613" cy="274637"/>
          </a:xfrm>
          <a:prstGeom prst="rect">
            <a:avLst/>
          </a:prstGeom>
          <a:noFill/>
          <a:ln w="12700">
            <a:noFill/>
            <a:miter lim="800000"/>
            <a:headEnd/>
            <a:tailEnd/>
          </a:ln>
        </p:spPr>
        <p:txBody>
          <a:bodyPr wrap="none" lIns="115888" tIns="57150" rIns="115888" bIns="57150">
            <a:spAutoFit/>
          </a:bodyPr>
          <a:lstStyle/>
          <a:p>
            <a:pPr defTabSz="1428750"/>
            <a:r>
              <a:rPr lang="en-US" sz="1000" i="0">
                <a:solidFill>
                  <a:srgbClr val="000000"/>
                </a:solidFill>
                <a:latin typeface="Arial" charset="0"/>
              </a:rPr>
              <a:t>200</a:t>
            </a:r>
          </a:p>
        </p:txBody>
      </p:sp>
      <p:sp>
        <p:nvSpPr>
          <p:cNvPr id="21386" name="Rectangle 915"/>
          <p:cNvSpPr>
            <a:spLocks noChangeArrowheads="1"/>
          </p:cNvSpPr>
          <p:nvPr/>
        </p:nvSpPr>
        <p:spPr bwMode="auto">
          <a:xfrm rot="-5400000">
            <a:off x="5318919" y="2809081"/>
            <a:ext cx="2994025" cy="322263"/>
          </a:xfrm>
          <a:prstGeom prst="rect">
            <a:avLst/>
          </a:prstGeom>
          <a:noFill/>
          <a:ln w="12700">
            <a:noFill/>
            <a:miter lim="800000"/>
            <a:headEnd/>
            <a:tailEnd/>
          </a:ln>
        </p:spPr>
        <p:txBody>
          <a:bodyPr wrap="none" lIns="115888" tIns="57150" rIns="115888" bIns="57150">
            <a:spAutoFit/>
          </a:bodyPr>
          <a:lstStyle/>
          <a:p>
            <a:pPr defTabSz="1428750"/>
            <a:r>
              <a:rPr lang="en-US" sz="1100" i="0">
                <a:solidFill>
                  <a:srgbClr val="000000"/>
                </a:solidFill>
                <a:latin typeface="Arial" charset="0"/>
              </a:rPr>
              <a:t> Ratio: </a:t>
            </a:r>
            <a:r>
              <a:rPr lang="en-US" sz="1300" i="0">
                <a:solidFill>
                  <a:srgbClr val="000000"/>
                </a:solidFill>
                <a:latin typeface="Arial" charset="0"/>
              </a:rPr>
              <a:t>intensity</a:t>
            </a:r>
            <a:r>
              <a:rPr lang="en-US" sz="1100" i="0">
                <a:solidFill>
                  <a:srgbClr val="000000"/>
                </a:solidFill>
                <a:latin typeface="Arial" charset="0"/>
              </a:rPr>
              <a:t> of 460nm / 405nm signals</a:t>
            </a:r>
          </a:p>
        </p:txBody>
      </p:sp>
      <p:sp>
        <p:nvSpPr>
          <p:cNvPr id="21387" name="Rectangle 916"/>
          <p:cNvSpPr>
            <a:spLocks noChangeArrowheads="1"/>
          </p:cNvSpPr>
          <p:nvPr/>
        </p:nvSpPr>
        <p:spPr bwMode="auto">
          <a:xfrm>
            <a:off x="7713663" y="3971925"/>
            <a:ext cx="1423987" cy="585788"/>
          </a:xfrm>
          <a:prstGeom prst="rect">
            <a:avLst/>
          </a:prstGeom>
          <a:noFill/>
          <a:ln w="12700">
            <a:noFill/>
            <a:miter lim="800000"/>
            <a:headEnd/>
            <a:tailEnd/>
          </a:ln>
        </p:spPr>
        <p:txBody>
          <a:bodyPr lIns="115888" tIns="57150" rIns="115888" bIns="57150">
            <a:spAutoFit/>
          </a:bodyPr>
          <a:lstStyle/>
          <a:p>
            <a:pPr defTabSz="1428750"/>
            <a:r>
              <a:rPr lang="en-US" sz="1500" i="0">
                <a:solidFill>
                  <a:schemeClr val="bg2"/>
                </a:solidFill>
              </a:rPr>
              <a:t>Time (seconds)</a:t>
            </a:r>
          </a:p>
        </p:txBody>
      </p:sp>
      <p:sp>
        <p:nvSpPr>
          <p:cNvPr id="21388" name="Line 917"/>
          <p:cNvSpPr>
            <a:spLocks noChangeShapeType="1"/>
          </p:cNvSpPr>
          <p:nvPr/>
        </p:nvSpPr>
        <p:spPr bwMode="auto">
          <a:xfrm>
            <a:off x="8251825" y="3779838"/>
            <a:ext cx="0" cy="369887"/>
          </a:xfrm>
          <a:prstGeom prst="line">
            <a:avLst/>
          </a:prstGeom>
          <a:noFill/>
          <a:ln w="25400">
            <a:solidFill>
              <a:schemeClr val="tx1"/>
            </a:solidFill>
            <a:round/>
            <a:headEnd type="triangle" w="med" len="med"/>
            <a:tailEnd/>
          </a:ln>
        </p:spPr>
        <p:txBody>
          <a:bodyPr wrap="none" anchor="ctr"/>
          <a:lstStyle/>
          <a:p>
            <a:endParaRPr lang="en-US"/>
          </a:p>
        </p:txBody>
      </p:sp>
      <p:pic>
        <p:nvPicPr>
          <p:cNvPr id="21389" name="Picture 918"/>
          <p:cNvPicPr>
            <a:picLocks noChangeArrowheads="1"/>
          </p:cNvPicPr>
          <p:nvPr/>
        </p:nvPicPr>
        <p:blipFill>
          <a:blip r:embed="rId4" cstate="print"/>
          <a:srcRect/>
          <a:stretch>
            <a:fillRect/>
          </a:stretch>
        </p:blipFill>
        <p:spPr bwMode="auto">
          <a:xfrm>
            <a:off x="4051300" y="2041525"/>
            <a:ext cx="2497138" cy="1666875"/>
          </a:xfrm>
          <a:prstGeom prst="rect">
            <a:avLst/>
          </a:prstGeom>
          <a:noFill/>
          <a:ln w="12700">
            <a:solidFill>
              <a:schemeClr val="tx1"/>
            </a:solidFill>
            <a:miter lim="800000"/>
            <a:headEnd/>
            <a:tailEnd/>
          </a:ln>
        </p:spPr>
      </p:pic>
      <p:sp>
        <p:nvSpPr>
          <p:cNvPr id="21390" name="Freeform 919"/>
          <p:cNvSpPr>
            <a:spLocks/>
          </p:cNvSpPr>
          <p:nvPr/>
        </p:nvSpPr>
        <p:spPr bwMode="auto">
          <a:xfrm>
            <a:off x="908050" y="1562100"/>
            <a:ext cx="3011488" cy="2689225"/>
          </a:xfrm>
          <a:custGeom>
            <a:avLst/>
            <a:gdLst>
              <a:gd name="T0" fmla="*/ 0 w 1898"/>
              <a:gd name="T1" fmla="*/ 0 h 1694"/>
              <a:gd name="T2" fmla="*/ 1897 w 1898"/>
              <a:gd name="T3" fmla="*/ 0 h 1694"/>
              <a:gd name="T4" fmla="*/ 1897 w 1898"/>
              <a:gd name="T5" fmla="*/ 1693 h 1694"/>
              <a:gd name="T6" fmla="*/ 0 w 1898"/>
              <a:gd name="T7" fmla="*/ 1693 h 1694"/>
              <a:gd name="T8" fmla="*/ 0 w 1898"/>
              <a:gd name="T9" fmla="*/ 0 h 1694"/>
              <a:gd name="T10" fmla="*/ 0 60000 65536"/>
              <a:gd name="T11" fmla="*/ 0 60000 65536"/>
              <a:gd name="T12" fmla="*/ 0 60000 65536"/>
              <a:gd name="T13" fmla="*/ 0 60000 65536"/>
              <a:gd name="T14" fmla="*/ 0 60000 65536"/>
              <a:gd name="T15" fmla="*/ 0 w 1898"/>
              <a:gd name="T16" fmla="*/ 0 h 1694"/>
              <a:gd name="T17" fmla="*/ 1898 w 1898"/>
              <a:gd name="T18" fmla="*/ 1694 h 1694"/>
            </a:gdLst>
            <a:ahLst/>
            <a:cxnLst>
              <a:cxn ang="T10">
                <a:pos x="T0" y="T1"/>
              </a:cxn>
              <a:cxn ang="T11">
                <a:pos x="T2" y="T3"/>
              </a:cxn>
              <a:cxn ang="T12">
                <a:pos x="T4" y="T5"/>
              </a:cxn>
              <a:cxn ang="T13">
                <a:pos x="T6" y="T7"/>
              </a:cxn>
              <a:cxn ang="T14">
                <a:pos x="T8" y="T9"/>
              </a:cxn>
            </a:cxnLst>
            <a:rect l="T15" t="T16" r="T17" b="T18"/>
            <a:pathLst>
              <a:path w="1898" h="1694">
                <a:moveTo>
                  <a:pt x="0" y="0"/>
                </a:moveTo>
                <a:lnTo>
                  <a:pt x="1897" y="0"/>
                </a:lnTo>
                <a:lnTo>
                  <a:pt x="1897" y="1693"/>
                </a:lnTo>
                <a:lnTo>
                  <a:pt x="0" y="1693"/>
                </a:lnTo>
                <a:lnTo>
                  <a:pt x="0" y="0"/>
                </a:lnTo>
              </a:path>
            </a:pathLst>
          </a:custGeom>
          <a:solidFill>
            <a:srgbClr val="A0C0E0"/>
          </a:solidFill>
          <a:ln w="12700" cap="rnd" cmpd="sng">
            <a:solidFill>
              <a:srgbClr val="6080A0"/>
            </a:solidFill>
            <a:prstDash val="solid"/>
            <a:round/>
            <a:headEnd type="none" w="med" len="med"/>
            <a:tailEnd type="none" w="med" len="med"/>
          </a:ln>
        </p:spPr>
        <p:txBody>
          <a:bodyPr/>
          <a:lstStyle/>
          <a:p>
            <a:endParaRPr lang="en-US"/>
          </a:p>
        </p:txBody>
      </p:sp>
      <p:sp>
        <p:nvSpPr>
          <p:cNvPr id="21391" name="Freeform 920"/>
          <p:cNvSpPr>
            <a:spLocks/>
          </p:cNvSpPr>
          <p:nvPr/>
        </p:nvSpPr>
        <p:spPr bwMode="auto">
          <a:xfrm>
            <a:off x="1966913" y="3711575"/>
            <a:ext cx="34925" cy="33338"/>
          </a:xfrm>
          <a:custGeom>
            <a:avLst/>
            <a:gdLst>
              <a:gd name="T0" fmla="*/ 0 w 22"/>
              <a:gd name="T1" fmla="*/ 20 h 21"/>
              <a:gd name="T2" fmla="*/ 21 w 22"/>
              <a:gd name="T3" fmla="*/ 20 h 21"/>
              <a:gd name="T4" fmla="*/ 21 w 22"/>
              <a:gd name="T5" fmla="*/ 0 h 21"/>
              <a:gd name="T6" fmla="*/ 0 w 22"/>
              <a:gd name="T7" fmla="*/ 0 h 21"/>
              <a:gd name="T8" fmla="*/ 0 w 22"/>
              <a:gd name="T9" fmla="*/ 20 h 21"/>
              <a:gd name="T10" fmla="*/ 0 60000 65536"/>
              <a:gd name="T11" fmla="*/ 0 60000 65536"/>
              <a:gd name="T12" fmla="*/ 0 60000 65536"/>
              <a:gd name="T13" fmla="*/ 0 60000 65536"/>
              <a:gd name="T14" fmla="*/ 0 60000 65536"/>
              <a:gd name="T15" fmla="*/ 0 w 22"/>
              <a:gd name="T16" fmla="*/ 0 h 21"/>
              <a:gd name="T17" fmla="*/ 22 w 22"/>
              <a:gd name="T18" fmla="*/ 21 h 21"/>
            </a:gdLst>
            <a:ahLst/>
            <a:cxnLst>
              <a:cxn ang="T10">
                <a:pos x="T0" y="T1"/>
              </a:cxn>
              <a:cxn ang="T11">
                <a:pos x="T2" y="T3"/>
              </a:cxn>
              <a:cxn ang="T12">
                <a:pos x="T4" y="T5"/>
              </a:cxn>
              <a:cxn ang="T13">
                <a:pos x="T6" y="T7"/>
              </a:cxn>
              <a:cxn ang="T14">
                <a:pos x="T8" y="T9"/>
              </a:cxn>
            </a:cxnLst>
            <a:rect l="T15" t="T16" r="T17" b="T18"/>
            <a:pathLst>
              <a:path w="22" h="21">
                <a:moveTo>
                  <a:pt x="0" y="20"/>
                </a:moveTo>
                <a:lnTo>
                  <a:pt x="21" y="20"/>
                </a:lnTo>
                <a:lnTo>
                  <a:pt x="21" y="0"/>
                </a:lnTo>
                <a:lnTo>
                  <a:pt x="0" y="0"/>
                </a:lnTo>
                <a:lnTo>
                  <a:pt x="0" y="20"/>
                </a:lnTo>
              </a:path>
            </a:pathLst>
          </a:custGeom>
          <a:solidFill>
            <a:srgbClr val="A0C0FF"/>
          </a:solidFill>
          <a:ln w="12700" cap="rnd" cmpd="sng">
            <a:noFill/>
            <a:prstDash val="solid"/>
            <a:round/>
            <a:headEnd type="none" w="med" len="med"/>
            <a:tailEnd type="none" w="med" len="med"/>
          </a:ln>
        </p:spPr>
        <p:txBody>
          <a:bodyPr/>
          <a:lstStyle/>
          <a:p>
            <a:endParaRPr lang="en-US"/>
          </a:p>
        </p:txBody>
      </p:sp>
      <p:sp>
        <p:nvSpPr>
          <p:cNvPr id="21392" name="Freeform 921"/>
          <p:cNvSpPr>
            <a:spLocks/>
          </p:cNvSpPr>
          <p:nvPr/>
        </p:nvSpPr>
        <p:spPr bwMode="auto">
          <a:xfrm>
            <a:off x="1966913" y="2341563"/>
            <a:ext cx="34925" cy="31750"/>
          </a:xfrm>
          <a:custGeom>
            <a:avLst/>
            <a:gdLst>
              <a:gd name="T0" fmla="*/ 0 w 22"/>
              <a:gd name="T1" fmla="*/ 19 h 20"/>
              <a:gd name="T2" fmla="*/ 21 w 22"/>
              <a:gd name="T3" fmla="*/ 19 h 20"/>
              <a:gd name="T4" fmla="*/ 21 w 22"/>
              <a:gd name="T5" fmla="*/ 0 h 20"/>
              <a:gd name="T6" fmla="*/ 0 w 22"/>
              <a:gd name="T7" fmla="*/ 0 h 20"/>
              <a:gd name="T8" fmla="*/ 0 w 22"/>
              <a:gd name="T9" fmla="*/ 19 h 20"/>
              <a:gd name="T10" fmla="*/ 0 60000 65536"/>
              <a:gd name="T11" fmla="*/ 0 60000 65536"/>
              <a:gd name="T12" fmla="*/ 0 60000 65536"/>
              <a:gd name="T13" fmla="*/ 0 60000 65536"/>
              <a:gd name="T14" fmla="*/ 0 60000 65536"/>
              <a:gd name="T15" fmla="*/ 0 w 22"/>
              <a:gd name="T16" fmla="*/ 0 h 20"/>
              <a:gd name="T17" fmla="*/ 22 w 22"/>
              <a:gd name="T18" fmla="*/ 20 h 20"/>
            </a:gdLst>
            <a:ahLst/>
            <a:cxnLst>
              <a:cxn ang="T10">
                <a:pos x="T0" y="T1"/>
              </a:cxn>
              <a:cxn ang="T11">
                <a:pos x="T2" y="T3"/>
              </a:cxn>
              <a:cxn ang="T12">
                <a:pos x="T4" y="T5"/>
              </a:cxn>
              <a:cxn ang="T13">
                <a:pos x="T6" y="T7"/>
              </a:cxn>
              <a:cxn ang="T14">
                <a:pos x="T8" y="T9"/>
              </a:cxn>
            </a:cxnLst>
            <a:rect l="T15" t="T16" r="T17" b="T18"/>
            <a:pathLst>
              <a:path w="22" h="20">
                <a:moveTo>
                  <a:pt x="0" y="19"/>
                </a:moveTo>
                <a:lnTo>
                  <a:pt x="21" y="19"/>
                </a:lnTo>
                <a:lnTo>
                  <a:pt x="21" y="0"/>
                </a:lnTo>
                <a:lnTo>
                  <a:pt x="0" y="0"/>
                </a:lnTo>
                <a:lnTo>
                  <a:pt x="0" y="19"/>
                </a:lnTo>
              </a:path>
            </a:pathLst>
          </a:custGeom>
          <a:solidFill>
            <a:srgbClr val="A0C0FF"/>
          </a:solidFill>
          <a:ln w="12700" cap="rnd" cmpd="sng">
            <a:noFill/>
            <a:prstDash val="solid"/>
            <a:round/>
            <a:headEnd type="none" w="med" len="med"/>
            <a:tailEnd type="none" w="med" len="med"/>
          </a:ln>
        </p:spPr>
        <p:txBody>
          <a:bodyPr/>
          <a:lstStyle/>
          <a:p>
            <a:endParaRPr lang="en-US"/>
          </a:p>
        </p:txBody>
      </p:sp>
      <p:sp>
        <p:nvSpPr>
          <p:cNvPr id="21393" name="Freeform 922"/>
          <p:cNvSpPr>
            <a:spLocks/>
          </p:cNvSpPr>
          <p:nvPr/>
        </p:nvSpPr>
        <p:spPr bwMode="auto">
          <a:xfrm>
            <a:off x="1966913" y="2305050"/>
            <a:ext cx="34925" cy="33338"/>
          </a:xfrm>
          <a:custGeom>
            <a:avLst/>
            <a:gdLst>
              <a:gd name="T0" fmla="*/ 0 w 22"/>
              <a:gd name="T1" fmla="*/ 20 h 21"/>
              <a:gd name="T2" fmla="*/ 21 w 22"/>
              <a:gd name="T3" fmla="*/ 20 h 21"/>
              <a:gd name="T4" fmla="*/ 21 w 22"/>
              <a:gd name="T5" fmla="*/ 0 h 21"/>
              <a:gd name="T6" fmla="*/ 0 w 22"/>
              <a:gd name="T7" fmla="*/ 0 h 21"/>
              <a:gd name="T8" fmla="*/ 0 w 22"/>
              <a:gd name="T9" fmla="*/ 20 h 21"/>
              <a:gd name="T10" fmla="*/ 0 60000 65536"/>
              <a:gd name="T11" fmla="*/ 0 60000 65536"/>
              <a:gd name="T12" fmla="*/ 0 60000 65536"/>
              <a:gd name="T13" fmla="*/ 0 60000 65536"/>
              <a:gd name="T14" fmla="*/ 0 60000 65536"/>
              <a:gd name="T15" fmla="*/ 0 w 22"/>
              <a:gd name="T16" fmla="*/ 0 h 21"/>
              <a:gd name="T17" fmla="*/ 22 w 22"/>
              <a:gd name="T18" fmla="*/ 21 h 21"/>
            </a:gdLst>
            <a:ahLst/>
            <a:cxnLst>
              <a:cxn ang="T10">
                <a:pos x="T0" y="T1"/>
              </a:cxn>
              <a:cxn ang="T11">
                <a:pos x="T2" y="T3"/>
              </a:cxn>
              <a:cxn ang="T12">
                <a:pos x="T4" y="T5"/>
              </a:cxn>
              <a:cxn ang="T13">
                <a:pos x="T6" y="T7"/>
              </a:cxn>
              <a:cxn ang="T14">
                <a:pos x="T8" y="T9"/>
              </a:cxn>
            </a:cxnLst>
            <a:rect l="T15" t="T16" r="T17" b="T18"/>
            <a:pathLst>
              <a:path w="22" h="21">
                <a:moveTo>
                  <a:pt x="0" y="20"/>
                </a:moveTo>
                <a:lnTo>
                  <a:pt x="21" y="20"/>
                </a:lnTo>
                <a:lnTo>
                  <a:pt x="21" y="0"/>
                </a:lnTo>
                <a:lnTo>
                  <a:pt x="0" y="0"/>
                </a:lnTo>
                <a:lnTo>
                  <a:pt x="0" y="20"/>
                </a:lnTo>
              </a:path>
            </a:pathLst>
          </a:custGeom>
          <a:solidFill>
            <a:srgbClr val="A0C0FF"/>
          </a:solidFill>
          <a:ln w="12700" cap="rnd" cmpd="sng">
            <a:noFill/>
            <a:prstDash val="solid"/>
            <a:round/>
            <a:headEnd type="none" w="med" len="med"/>
            <a:tailEnd type="none" w="med" len="med"/>
          </a:ln>
        </p:spPr>
        <p:txBody>
          <a:bodyPr/>
          <a:lstStyle/>
          <a:p>
            <a:endParaRPr lang="en-US"/>
          </a:p>
        </p:txBody>
      </p:sp>
      <p:sp>
        <p:nvSpPr>
          <p:cNvPr id="21394" name="Freeform 923"/>
          <p:cNvSpPr>
            <a:spLocks/>
          </p:cNvSpPr>
          <p:nvPr/>
        </p:nvSpPr>
        <p:spPr bwMode="auto">
          <a:xfrm>
            <a:off x="1966913" y="2233613"/>
            <a:ext cx="34925" cy="31750"/>
          </a:xfrm>
          <a:custGeom>
            <a:avLst/>
            <a:gdLst>
              <a:gd name="T0" fmla="*/ 0 w 22"/>
              <a:gd name="T1" fmla="*/ 19 h 20"/>
              <a:gd name="T2" fmla="*/ 21 w 22"/>
              <a:gd name="T3" fmla="*/ 19 h 20"/>
              <a:gd name="T4" fmla="*/ 21 w 22"/>
              <a:gd name="T5" fmla="*/ 0 h 20"/>
              <a:gd name="T6" fmla="*/ 0 w 22"/>
              <a:gd name="T7" fmla="*/ 0 h 20"/>
              <a:gd name="T8" fmla="*/ 0 w 22"/>
              <a:gd name="T9" fmla="*/ 19 h 20"/>
              <a:gd name="T10" fmla="*/ 0 60000 65536"/>
              <a:gd name="T11" fmla="*/ 0 60000 65536"/>
              <a:gd name="T12" fmla="*/ 0 60000 65536"/>
              <a:gd name="T13" fmla="*/ 0 60000 65536"/>
              <a:gd name="T14" fmla="*/ 0 60000 65536"/>
              <a:gd name="T15" fmla="*/ 0 w 22"/>
              <a:gd name="T16" fmla="*/ 0 h 20"/>
              <a:gd name="T17" fmla="*/ 22 w 22"/>
              <a:gd name="T18" fmla="*/ 20 h 20"/>
            </a:gdLst>
            <a:ahLst/>
            <a:cxnLst>
              <a:cxn ang="T10">
                <a:pos x="T0" y="T1"/>
              </a:cxn>
              <a:cxn ang="T11">
                <a:pos x="T2" y="T3"/>
              </a:cxn>
              <a:cxn ang="T12">
                <a:pos x="T4" y="T5"/>
              </a:cxn>
              <a:cxn ang="T13">
                <a:pos x="T6" y="T7"/>
              </a:cxn>
              <a:cxn ang="T14">
                <a:pos x="T8" y="T9"/>
              </a:cxn>
            </a:cxnLst>
            <a:rect l="T15" t="T16" r="T17" b="T18"/>
            <a:pathLst>
              <a:path w="22" h="20">
                <a:moveTo>
                  <a:pt x="0" y="19"/>
                </a:moveTo>
                <a:lnTo>
                  <a:pt x="21" y="19"/>
                </a:lnTo>
                <a:lnTo>
                  <a:pt x="21" y="0"/>
                </a:lnTo>
                <a:lnTo>
                  <a:pt x="0" y="0"/>
                </a:lnTo>
                <a:lnTo>
                  <a:pt x="0" y="19"/>
                </a:lnTo>
              </a:path>
            </a:pathLst>
          </a:custGeom>
          <a:solidFill>
            <a:srgbClr val="A0C0FF"/>
          </a:solidFill>
          <a:ln w="12700" cap="rnd" cmpd="sng">
            <a:noFill/>
            <a:prstDash val="solid"/>
            <a:round/>
            <a:headEnd type="none" w="med" len="med"/>
            <a:tailEnd type="none" w="med" len="med"/>
          </a:ln>
        </p:spPr>
        <p:txBody>
          <a:bodyPr/>
          <a:lstStyle/>
          <a:p>
            <a:endParaRPr lang="en-US"/>
          </a:p>
        </p:txBody>
      </p:sp>
      <p:sp>
        <p:nvSpPr>
          <p:cNvPr id="21395" name="Freeform 924"/>
          <p:cNvSpPr>
            <a:spLocks/>
          </p:cNvSpPr>
          <p:nvPr/>
        </p:nvSpPr>
        <p:spPr bwMode="auto">
          <a:xfrm>
            <a:off x="2122488" y="2197100"/>
            <a:ext cx="33337" cy="31750"/>
          </a:xfrm>
          <a:custGeom>
            <a:avLst/>
            <a:gdLst>
              <a:gd name="T0" fmla="*/ 0 w 22"/>
              <a:gd name="T1" fmla="*/ 19 h 20"/>
              <a:gd name="T2" fmla="*/ 21 w 22"/>
              <a:gd name="T3" fmla="*/ 19 h 20"/>
              <a:gd name="T4" fmla="*/ 21 w 22"/>
              <a:gd name="T5" fmla="*/ 0 h 20"/>
              <a:gd name="T6" fmla="*/ 0 w 22"/>
              <a:gd name="T7" fmla="*/ 0 h 20"/>
              <a:gd name="T8" fmla="*/ 0 w 22"/>
              <a:gd name="T9" fmla="*/ 19 h 20"/>
              <a:gd name="T10" fmla="*/ 0 60000 65536"/>
              <a:gd name="T11" fmla="*/ 0 60000 65536"/>
              <a:gd name="T12" fmla="*/ 0 60000 65536"/>
              <a:gd name="T13" fmla="*/ 0 60000 65536"/>
              <a:gd name="T14" fmla="*/ 0 60000 65536"/>
              <a:gd name="T15" fmla="*/ 0 w 22"/>
              <a:gd name="T16" fmla="*/ 0 h 20"/>
              <a:gd name="T17" fmla="*/ 22 w 22"/>
              <a:gd name="T18" fmla="*/ 20 h 20"/>
            </a:gdLst>
            <a:ahLst/>
            <a:cxnLst>
              <a:cxn ang="T10">
                <a:pos x="T0" y="T1"/>
              </a:cxn>
              <a:cxn ang="T11">
                <a:pos x="T2" y="T3"/>
              </a:cxn>
              <a:cxn ang="T12">
                <a:pos x="T4" y="T5"/>
              </a:cxn>
              <a:cxn ang="T13">
                <a:pos x="T6" y="T7"/>
              </a:cxn>
              <a:cxn ang="T14">
                <a:pos x="T8" y="T9"/>
              </a:cxn>
            </a:cxnLst>
            <a:rect l="T15" t="T16" r="T17" b="T18"/>
            <a:pathLst>
              <a:path w="22" h="20">
                <a:moveTo>
                  <a:pt x="0" y="19"/>
                </a:moveTo>
                <a:lnTo>
                  <a:pt x="21" y="19"/>
                </a:lnTo>
                <a:lnTo>
                  <a:pt x="21" y="0"/>
                </a:lnTo>
                <a:lnTo>
                  <a:pt x="0" y="0"/>
                </a:lnTo>
                <a:lnTo>
                  <a:pt x="0" y="19"/>
                </a:lnTo>
              </a:path>
            </a:pathLst>
          </a:custGeom>
          <a:solidFill>
            <a:srgbClr val="A0C0FF"/>
          </a:solidFill>
          <a:ln w="12700" cap="rnd" cmpd="sng">
            <a:noFill/>
            <a:prstDash val="solid"/>
            <a:round/>
            <a:headEnd type="none" w="med" len="med"/>
            <a:tailEnd type="none" w="med" len="med"/>
          </a:ln>
        </p:spPr>
        <p:txBody>
          <a:bodyPr/>
          <a:lstStyle/>
          <a:p>
            <a:endParaRPr lang="en-US"/>
          </a:p>
        </p:txBody>
      </p:sp>
      <p:sp>
        <p:nvSpPr>
          <p:cNvPr id="21396" name="Freeform 925"/>
          <p:cNvSpPr>
            <a:spLocks/>
          </p:cNvSpPr>
          <p:nvPr/>
        </p:nvSpPr>
        <p:spPr bwMode="auto">
          <a:xfrm>
            <a:off x="1966913" y="2052638"/>
            <a:ext cx="34925" cy="31750"/>
          </a:xfrm>
          <a:custGeom>
            <a:avLst/>
            <a:gdLst>
              <a:gd name="T0" fmla="*/ 0 w 22"/>
              <a:gd name="T1" fmla="*/ 19 h 20"/>
              <a:gd name="T2" fmla="*/ 21 w 22"/>
              <a:gd name="T3" fmla="*/ 19 h 20"/>
              <a:gd name="T4" fmla="*/ 21 w 22"/>
              <a:gd name="T5" fmla="*/ 0 h 20"/>
              <a:gd name="T6" fmla="*/ 0 w 22"/>
              <a:gd name="T7" fmla="*/ 0 h 20"/>
              <a:gd name="T8" fmla="*/ 0 w 22"/>
              <a:gd name="T9" fmla="*/ 19 h 20"/>
              <a:gd name="T10" fmla="*/ 0 60000 65536"/>
              <a:gd name="T11" fmla="*/ 0 60000 65536"/>
              <a:gd name="T12" fmla="*/ 0 60000 65536"/>
              <a:gd name="T13" fmla="*/ 0 60000 65536"/>
              <a:gd name="T14" fmla="*/ 0 60000 65536"/>
              <a:gd name="T15" fmla="*/ 0 w 22"/>
              <a:gd name="T16" fmla="*/ 0 h 20"/>
              <a:gd name="T17" fmla="*/ 22 w 22"/>
              <a:gd name="T18" fmla="*/ 20 h 20"/>
            </a:gdLst>
            <a:ahLst/>
            <a:cxnLst>
              <a:cxn ang="T10">
                <a:pos x="T0" y="T1"/>
              </a:cxn>
              <a:cxn ang="T11">
                <a:pos x="T2" y="T3"/>
              </a:cxn>
              <a:cxn ang="T12">
                <a:pos x="T4" y="T5"/>
              </a:cxn>
              <a:cxn ang="T13">
                <a:pos x="T6" y="T7"/>
              </a:cxn>
              <a:cxn ang="T14">
                <a:pos x="T8" y="T9"/>
              </a:cxn>
            </a:cxnLst>
            <a:rect l="T15" t="T16" r="T17" b="T18"/>
            <a:pathLst>
              <a:path w="22" h="20">
                <a:moveTo>
                  <a:pt x="0" y="19"/>
                </a:moveTo>
                <a:lnTo>
                  <a:pt x="21" y="19"/>
                </a:lnTo>
                <a:lnTo>
                  <a:pt x="21" y="0"/>
                </a:lnTo>
                <a:lnTo>
                  <a:pt x="0" y="0"/>
                </a:lnTo>
                <a:lnTo>
                  <a:pt x="0" y="19"/>
                </a:lnTo>
              </a:path>
            </a:pathLst>
          </a:custGeom>
          <a:solidFill>
            <a:srgbClr val="A0C0FF"/>
          </a:solidFill>
          <a:ln w="12700" cap="rnd" cmpd="sng">
            <a:noFill/>
            <a:prstDash val="solid"/>
            <a:round/>
            <a:headEnd type="none" w="med" len="med"/>
            <a:tailEnd type="none" w="med" len="med"/>
          </a:ln>
        </p:spPr>
        <p:txBody>
          <a:bodyPr/>
          <a:lstStyle/>
          <a:p>
            <a:endParaRPr lang="en-US"/>
          </a:p>
        </p:txBody>
      </p:sp>
      <p:sp>
        <p:nvSpPr>
          <p:cNvPr id="21397" name="Freeform 926"/>
          <p:cNvSpPr>
            <a:spLocks/>
          </p:cNvSpPr>
          <p:nvPr/>
        </p:nvSpPr>
        <p:spPr bwMode="auto">
          <a:xfrm>
            <a:off x="1966913" y="1873250"/>
            <a:ext cx="34925" cy="31750"/>
          </a:xfrm>
          <a:custGeom>
            <a:avLst/>
            <a:gdLst>
              <a:gd name="T0" fmla="*/ 0 w 22"/>
              <a:gd name="T1" fmla="*/ 19 h 20"/>
              <a:gd name="T2" fmla="*/ 21 w 22"/>
              <a:gd name="T3" fmla="*/ 19 h 20"/>
              <a:gd name="T4" fmla="*/ 21 w 22"/>
              <a:gd name="T5" fmla="*/ 0 h 20"/>
              <a:gd name="T6" fmla="*/ 0 w 22"/>
              <a:gd name="T7" fmla="*/ 0 h 20"/>
              <a:gd name="T8" fmla="*/ 0 w 22"/>
              <a:gd name="T9" fmla="*/ 19 h 20"/>
              <a:gd name="T10" fmla="*/ 0 60000 65536"/>
              <a:gd name="T11" fmla="*/ 0 60000 65536"/>
              <a:gd name="T12" fmla="*/ 0 60000 65536"/>
              <a:gd name="T13" fmla="*/ 0 60000 65536"/>
              <a:gd name="T14" fmla="*/ 0 60000 65536"/>
              <a:gd name="T15" fmla="*/ 0 w 22"/>
              <a:gd name="T16" fmla="*/ 0 h 20"/>
              <a:gd name="T17" fmla="*/ 22 w 22"/>
              <a:gd name="T18" fmla="*/ 20 h 20"/>
            </a:gdLst>
            <a:ahLst/>
            <a:cxnLst>
              <a:cxn ang="T10">
                <a:pos x="T0" y="T1"/>
              </a:cxn>
              <a:cxn ang="T11">
                <a:pos x="T2" y="T3"/>
              </a:cxn>
              <a:cxn ang="T12">
                <a:pos x="T4" y="T5"/>
              </a:cxn>
              <a:cxn ang="T13">
                <a:pos x="T6" y="T7"/>
              </a:cxn>
              <a:cxn ang="T14">
                <a:pos x="T8" y="T9"/>
              </a:cxn>
            </a:cxnLst>
            <a:rect l="T15" t="T16" r="T17" b="T18"/>
            <a:pathLst>
              <a:path w="22" h="20">
                <a:moveTo>
                  <a:pt x="0" y="19"/>
                </a:moveTo>
                <a:lnTo>
                  <a:pt x="21" y="19"/>
                </a:lnTo>
                <a:lnTo>
                  <a:pt x="21" y="0"/>
                </a:lnTo>
                <a:lnTo>
                  <a:pt x="0" y="0"/>
                </a:lnTo>
                <a:lnTo>
                  <a:pt x="0" y="19"/>
                </a:lnTo>
              </a:path>
            </a:pathLst>
          </a:custGeom>
          <a:solidFill>
            <a:srgbClr val="A0C0FF"/>
          </a:solidFill>
          <a:ln w="12700" cap="rnd" cmpd="sng">
            <a:noFill/>
            <a:prstDash val="solid"/>
            <a:round/>
            <a:headEnd type="none" w="med" len="med"/>
            <a:tailEnd type="none" w="med" len="med"/>
          </a:ln>
        </p:spPr>
        <p:txBody>
          <a:bodyPr/>
          <a:lstStyle/>
          <a:p>
            <a:endParaRPr lang="en-US"/>
          </a:p>
        </p:txBody>
      </p:sp>
      <p:sp>
        <p:nvSpPr>
          <p:cNvPr id="21398" name="Freeform 927"/>
          <p:cNvSpPr>
            <a:spLocks/>
          </p:cNvSpPr>
          <p:nvPr/>
        </p:nvSpPr>
        <p:spPr bwMode="auto">
          <a:xfrm>
            <a:off x="1282700" y="1692275"/>
            <a:ext cx="2436813" cy="2309813"/>
          </a:xfrm>
          <a:custGeom>
            <a:avLst/>
            <a:gdLst>
              <a:gd name="T0" fmla="*/ 0 w 1535"/>
              <a:gd name="T1" fmla="*/ 0 h 1455"/>
              <a:gd name="T2" fmla="*/ 1534 w 1535"/>
              <a:gd name="T3" fmla="*/ 0 h 1455"/>
              <a:gd name="T4" fmla="*/ 1534 w 1535"/>
              <a:gd name="T5" fmla="*/ 1454 h 1455"/>
              <a:gd name="T6" fmla="*/ 0 w 1535"/>
              <a:gd name="T7" fmla="*/ 1454 h 1455"/>
              <a:gd name="T8" fmla="*/ 0 w 1535"/>
              <a:gd name="T9" fmla="*/ 0 h 1455"/>
              <a:gd name="T10" fmla="*/ 0 60000 65536"/>
              <a:gd name="T11" fmla="*/ 0 60000 65536"/>
              <a:gd name="T12" fmla="*/ 0 60000 65536"/>
              <a:gd name="T13" fmla="*/ 0 60000 65536"/>
              <a:gd name="T14" fmla="*/ 0 60000 65536"/>
              <a:gd name="T15" fmla="*/ 0 w 1535"/>
              <a:gd name="T16" fmla="*/ 0 h 1455"/>
              <a:gd name="T17" fmla="*/ 1535 w 1535"/>
              <a:gd name="T18" fmla="*/ 1455 h 1455"/>
            </a:gdLst>
            <a:ahLst/>
            <a:cxnLst>
              <a:cxn ang="T10">
                <a:pos x="T0" y="T1"/>
              </a:cxn>
              <a:cxn ang="T11">
                <a:pos x="T2" y="T3"/>
              </a:cxn>
              <a:cxn ang="T12">
                <a:pos x="T4" y="T5"/>
              </a:cxn>
              <a:cxn ang="T13">
                <a:pos x="T6" y="T7"/>
              </a:cxn>
              <a:cxn ang="T14">
                <a:pos x="T8" y="T9"/>
              </a:cxn>
            </a:cxnLst>
            <a:rect l="T15" t="T16" r="T17" b="T18"/>
            <a:pathLst>
              <a:path w="1535" h="1455">
                <a:moveTo>
                  <a:pt x="0" y="0"/>
                </a:moveTo>
                <a:lnTo>
                  <a:pt x="1534" y="0"/>
                </a:lnTo>
                <a:lnTo>
                  <a:pt x="1534" y="1454"/>
                </a:lnTo>
                <a:lnTo>
                  <a:pt x="0" y="1454"/>
                </a:lnTo>
                <a:lnTo>
                  <a:pt x="0" y="0"/>
                </a:lnTo>
              </a:path>
            </a:pathLst>
          </a:custGeom>
          <a:noFill/>
          <a:ln w="12700" cap="rnd" cmpd="sng">
            <a:solidFill>
              <a:srgbClr val="000000"/>
            </a:solidFill>
            <a:prstDash val="solid"/>
            <a:round/>
            <a:headEnd type="none" w="med" len="med"/>
            <a:tailEnd type="none" w="med" len="med"/>
          </a:ln>
        </p:spPr>
        <p:txBody>
          <a:bodyPr/>
          <a:lstStyle/>
          <a:p>
            <a:endParaRPr lang="en-US"/>
          </a:p>
        </p:txBody>
      </p:sp>
      <p:sp>
        <p:nvSpPr>
          <p:cNvPr id="21399" name="Rectangle 928"/>
          <p:cNvSpPr>
            <a:spLocks noChangeArrowheads="1"/>
          </p:cNvSpPr>
          <p:nvPr/>
        </p:nvSpPr>
        <p:spPr bwMode="auto">
          <a:xfrm>
            <a:off x="2008188" y="4056063"/>
            <a:ext cx="1052512" cy="222250"/>
          </a:xfrm>
          <a:prstGeom prst="rect">
            <a:avLst/>
          </a:prstGeom>
          <a:noFill/>
          <a:ln w="12700">
            <a:noFill/>
            <a:miter lim="800000"/>
            <a:headEnd/>
            <a:tailEnd/>
          </a:ln>
        </p:spPr>
        <p:txBody>
          <a:bodyPr wrap="none" lIns="63500" tIns="31750" rIns="63500" bIns="31750">
            <a:spAutoFit/>
          </a:bodyPr>
          <a:lstStyle/>
          <a:p>
            <a:pPr defTabSz="439738"/>
            <a:r>
              <a:rPr lang="en-US" sz="1000" i="0">
                <a:solidFill>
                  <a:srgbClr val="000000"/>
                </a:solidFill>
                <a:latin typeface="Arial" charset="0"/>
              </a:rPr>
              <a:t>Time (Seconds)</a:t>
            </a:r>
          </a:p>
        </p:txBody>
      </p:sp>
      <p:sp>
        <p:nvSpPr>
          <p:cNvPr id="21400" name="Rectangle 929"/>
          <p:cNvSpPr>
            <a:spLocks noChangeArrowheads="1"/>
          </p:cNvSpPr>
          <p:nvPr/>
        </p:nvSpPr>
        <p:spPr bwMode="auto">
          <a:xfrm>
            <a:off x="1222375" y="3978275"/>
            <a:ext cx="190500" cy="190500"/>
          </a:xfrm>
          <a:prstGeom prst="rect">
            <a:avLst/>
          </a:prstGeom>
          <a:noFill/>
          <a:ln w="12700">
            <a:noFill/>
            <a:miter lim="800000"/>
            <a:headEnd/>
            <a:tailEnd/>
          </a:ln>
        </p:spPr>
        <p:txBody>
          <a:bodyPr wrap="none" lIns="63500" tIns="31750" rIns="63500" bIns="31750">
            <a:spAutoFit/>
          </a:bodyPr>
          <a:lstStyle/>
          <a:p>
            <a:pPr defTabSz="439738"/>
            <a:r>
              <a:rPr lang="en-US" sz="800">
                <a:solidFill>
                  <a:srgbClr val="000000"/>
                </a:solidFill>
                <a:latin typeface="Arial" charset="0"/>
              </a:rPr>
              <a:t>0</a:t>
            </a:r>
          </a:p>
        </p:txBody>
      </p:sp>
      <p:sp>
        <p:nvSpPr>
          <p:cNvPr id="21401" name="Rectangle 930"/>
          <p:cNvSpPr>
            <a:spLocks noChangeArrowheads="1"/>
          </p:cNvSpPr>
          <p:nvPr/>
        </p:nvSpPr>
        <p:spPr bwMode="auto">
          <a:xfrm>
            <a:off x="1504950" y="3978275"/>
            <a:ext cx="250825" cy="190500"/>
          </a:xfrm>
          <a:prstGeom prst="rect">
            <a:avLst/>
          </a:prstGeom>
          <a:noFill/>
          <a:ln w="12700">
            <a:noFill/>
            <a:miter lim="800000"/>
            <a:headEnd/>
            <a:tailEnd/>
          </a:ln>
        </p:spPr>
        <p:txBody>
          <a:bodyPr wrap="none" lIns="63500" tIns="31750" rIns="63500" bIns="31750">
            <a:spAutoFit/>
          </a:bodyPr>
          <a:lstStyle/>
          <a:p>
            <a:pPr defTabSz="439738"/>
            <a:r>
              <a:rPr lang="en-US" sz="800">
                <a:solidFill>
                  <a:srgbClr val="000000"/>
                </a:solidFill>
                <a:latin typeface="Arial" charset="0"/>
              </a:rPr>
              <a:t>36</a:t>
            </a:r>
          </a:p>
        </p:txBody>
      </p:sp>
      <p:sp>
        <p:nvSpPr>
          <p:cNvPr id="21402" name="Rectangle 931"/>
          <p:cNvSpPr>
            <a:spLocks noChangeArrowheads="1"/>
          </p:cNvSpPr>
          <p:nvPr/>
        </p:nvSpPr>
        <p:spPr bwMode="auto">
          <a:xfrm>
            <a:off x="1989138" y="3978275"/>
            <a:ext cx="249237" cy="190500"/>
          </a:xfrm>
          <a:prstGeom prst="rect">
            <a:avLst/>
          </a:prstGeom>
          <a:noFill/>
          <a:ln w="12700">
            <a:noFill/>
            <a:miter lim="800000"/>
            <a:headEnd/>
            <a:tailEnd/>
          </a:ln>
        </p:spPr>
        <p:txBody>
          <a:bodyPr wrap="none" lIns="63500" tIns="31750" rIns="63500" bIns="31750">
            <a:spAutoFit/>
          </a:bodyPr>
          <a:lstStyle/>
          <a:p>
            <a:pPr defTabSz="439738"/>
            <a:r>
              <a:rPr lang="en-US" sz="800">
                <a:solidFill>
                  <a:srgbClr val="000000"/>
                </a:solidFill>
                <a:latin typeface="Arial" charset="0"/>
              </a:rPr>
              <a:t>72</a:t>
            </a:r>
          </a:p>
        </p:txBody>
      </p:sp>
      <p:sp>
        <p:nvSpPr>
          <p:cNvPr id="21403" name="Rectangle 932"/>
          <p:cNvSpPr>
            <a:spLocks noChangeArrowheads="1"/>
          </p:cNvSpPr>
          <p:nvPr/>
        </p:nvSpPr>
        <p:spPr bwMode="auto">
          <a:xfrm>
            <a:off x="2403475" y="3975100"/>
            <a:ext cx="307975" cy="190500"/>
          </a:xfrm>
          <a:prstGeom prst="rect">
            <a:avLst/>
          </a:prstGeom>
          <a:noFill/>
          <a:ln w="12700">
            <a:noFill/>
            <a:miter lim="800000"/>
            <a:headEnd/>
            <a:tailEnd/>
          </a:ln>
        </p:spPr>
        <p:txBody>
          <a:bodyPr wrap="none" lIns="63500" tIns="31750" rIns="63500" bIns="31750">
            <a:spAutoFit/>
          </a:bodyPr>
          <a:lstStyle/>
          <a:p>
            <a:pPr defTabSz="439738"/>
            <a:r>
              <a:rPr lang="en-US" sz="800">
                <a:solidFill>
                  <a:srgbClr val="000000"/>
                </a:solidFill>
                <a:latin typeface="Arial" charset="0"/>
              </a:rPr>
              <a:t>108</a:t>
            </a:r>
          </a:p>
        </p:txBody>
      </p:sp>
      <p:sp>
        <p:nvSpPr>
          <p:cNvPr id="21404" name="Rectangle 933"/>
          <p:cNvSpPr>
            <a:spLocks noChangeArrowheads="1"/>
          </p:cNvSpPr>
          <p:nvPr/>
        </p:nvSpPr>
        <p:spPr bwMode="auto">
          <a:xfrm>
            <a:off x="2930525" y="3978275"/>
            <a:ext cx="309563" cy="190500"/>
          </a:xfrm>
          <a:prstGeom prst="rect">
            <a:avLst/>
          </a:prstGeom>
          <a:noFill/>
          <a:ln w="12700">
            <a:noFill/>
            <a:miter lim="800000"/>
            <a:headEnd/>
            <a:tailEnd/>
          </a:ln>
        </p:spPr>
        <p:txBody>
          <a:bodyPr wrap="none" lIns="63500" tIns="31750" rIns="63500" bIns="31750">
            <a:spAutoFit/>
          </a:bodyPr>
          <a:lstStyle/>
          <a:p>
            <a:pPr defTabSz="439738"/>
            <a:r>
              <a:rPr lang="en-US" sz="800">
                <a:solidFill>
                  <a:srgbClr val="000000"/>
                </a:solidFill>
                <a:latin typeface="Arial" charset="0"/>
              </a:rPr>
              <a:t>144</a:t>
            </a:r>
          </a:p>
        </p:txBody>
      </p:sp>
      <p:sp>
        <p:nvSpPr>
          <p:cNvPr id="21405" name="Rectangle 934"/>
          <p:cNvSpPr>
            <a:spLocks noChangeArrowheads="1"/>
          </p:cNvSpPr>
          <p:nvPr/>
        </p:nvSpPr>
        <p:spPr bwMode="auto">
          <a:xfrm>
            <a:off x="3362325" y="3978275"/>
            <a:ext cx="307975" cy="190500"/>
          </a:xfrm>
          <a:prstGeom prst="rect">
            <a:avLst/>
          </a:prstGeom>
          <a:noFill/>
          <a:ln w="12700">
            <a:noFill/>
            <a:miter lim="800000"/>
            <a:headEnd/>
            <a:tailEnd/>
          </a:ln>
        </p:spPr>
        <p:txBody>
          <a:bodyPr wrap="none" lIns="63500" tIns="31750" rIns="63500" bIns="31750">
            <a:spAutoFit/>
          </a:bodyPr>
          <a:lstStyle/>
          <a:p>
            <a:pPr defTabSz="439738"/>
            <a:r>
              <a:rPr lang="en-US" sz="800">
                <a:solidFill>
                  <a:srgbClr val="000000"/>
                </a:solidFill>
                <a:latin typeface="Arial" charset="0"/>
              </a:rPr>
              <a:t>180</a:t>
            </a:r>
          </a:p>
        </p:txBody>
      </p:sp>
      <p:pic>
        <p:nvPicPr>
          <p:cNvPr id="21406" name="Picture 935"/>
          <p:cNvPicPr>
            <a:picLocks noChangeArrowheads="1"/>
          </p:cNvPicPr>
          <p:nvPr/>
        </p:nvPicPr>
        <p:blipFill>
          <a:blip r:embed="rId5" cstate="print"/>
          <a:srcRect/>
          <a:stretch>
            <a:fillRect/>
          </a:stretch>
        </p:blipFill>
        <p:spPr bwMode="auto">
          <a:xfrm>
            <a:off x="882650" y="2505075"/>
            <a:ext cx="325438" cy="1092200"/>
          </a:xfrm>
          <a:prstGeom prst="rect">
            <a:avLst/>
          </a:prstGeom>
          <a:noFill/>
          <a:ln w="25400">
            <a:noFill/>
            <a:miter lim="800000"/>
            <a:headEnd/>
            <a:tailEnd/>
          </a:ln>
        </p:spPr>
      </p:pic>
      <p:pic>
        <p:nvPicPr>
          <p:cNvPr id="21407" name="Picture 936"/>
          <p:cNvPicPr>
            <a:picLocks noChangeArrowheads="1"/>
          </p:cNvPicPr>
          <p:nvPr/>
        </p:nvPicPr>
        <p:blipFill>
          <a:blip r:embed="rId6" cstate="print"/>
          <a:srcRect/>
          <a:stretch>
            <a:fillRect/>
          </a:stretch>
        </p:blipFill>
        <p:spPr bwMode="auto">
          <a:xfrm>
            <a:off x="1023938" y="3890963"/>
            <a:ext cx="293687" cy="261937"/>
          </a:xfrm>
          <a:prstGeom prst="rect">
            <a:avLst/>
          </a:prstGeom>
          <a:noFill/>
          <a:ln w="25400">
            <a:noFill/>
            <a:miter lim="800000"/>
            <a:headEnd/>
            <a:tailEnd/>
          </a:ln>
        </p:spPr>
      </p:pic>
      <p:pic>
        <p:nvPicPr>
          <p:cNvPr id="21408" name="Picture 937"/>
          <p:cNvPicPr>
            <a:picLocks noChangeArrowheads="1"/>
          </p:cNvPicPr>
          <p:nvPr/>
        </p:nvPicPr>
        <p:blipFill>
          <a:blip r:embed="rId7" cstate="print"/>
          <a:srcRect/>
          <a:stretch>
            <a:fillRect/>
          </a:stretch>
        </p:blipFill>
        <p:spPr bwMode="auto">
          <a:xfrm>
            <a:off x="1044575" y="3522663"/>
            <a:ext cx="293688" cy="392112"/>
          </a:xfrm>
          <a:prstGeom prst="rect">
            <a:avLst/>
          </a:prstGeom>
          <a:noFill/>
          <a:ln w="25400">
            <a:noFill/>
            <a:miter lim="800000"/>
            <a:headEnd/>
            <a:tailEnd/>
          </a:ln>
        </p:spPr>
      </p:pic>
      <p:pic>
        <p:nvPicPr>
          <p:cNvPr id="21409" name="Picture 938"/>
          <p:cNvPicPr>
            <a:picLocks noChangeArrowheads="1"/>
          </p:cNvPicPr>
          <p:nvPr/>
        </p:nvPicPr>
        <p:blipFill>
          <a:blip r:embed="rId8" cstate="print"/>
          <a:srcRect/>
          <a:stretch>
            <a:fillRect/>
          </a:stretch>
        </p:blipFill>
        <p:spPr bwMode="auto">
          <a:xfrm>
            <a:off x="1044575" y="3070225"/>
            <a:ext cx="293688" cy="393700"/>
          </a:xfrm>
          <a:prstGeom prst="rect">
            <a:avLst/>
          </a:prstGeom>
          <a:noFill/>
          <a:ln w="25400">
            <a:noFill/>
            <a:miter lim="800000"/>
            <a:headEnd/>
            <a:tailEnd/>
          </a:ln>
        </p:spPr>
      </p:pic>
      <p:pic>
        <p:nvPicPr>
          <p:cNvPr id="21410" name="Picture 939"/>
          <p:cNvPicPr>
            <a:picLocks noChangeArrowheads="1"/>
          </p:cNvPicPr>
          <p:nvPr/>
        </p:nvPicPr>
        <p:blipFill>
          <a:blip r:embed="rId9" cstate="print"/>
          <a:srcRect/>
          <a:stretch>
            <a:fillRect/>
          </a:stretch>
        </p:blipFill>
        <p:spPr bwMode="auto">
          <a:xfrm>
            <a:off x="1044575" y="2622550"/>
            <a:ext cx="293688" cy="390525"/>
          </a:xfrm>
          <a:prstGeom prst="rect">
            <a:avLst/>
          </a:prstGeom>
          <a:noFill/>
          <a:ln w="25400">
            <a:noFill/>
            <a:miter lim="800000"/>
            <a:headEnd/>
            <a:tailEnd/>
          </a:ln>
        </p:spPr>
      </p:pic>
      <p:pic>
        <p:nvPicPr>
          <p:cNvPr id="21411" name="Picture 940"/>
          <p:cNvPicPr>
            <a:picLocks noChangeArrowheads="1"/>
          </p:cNvPicPr>
          <p:nvPr/>
        </p:nvPicPr>
        <p:blipFill>
          <a:blip r:embed="rId10" cstate="print"/>
          <a:srcRect/>
          <a:stretch>
            <a:fillRect/>
          </a:stretch>
        </p:blipFill>
        <p:spPr bwMode="auto">
          <a:xfrm>
            <a:off x="1044575" y="2171700"/>
            <a:ext cx="293688" cy="388938"/>
          </a:xfrm>
          <a:prstGeom prst="rect">
            <a:avLst/>
          </a:prstGeom>
          <a:noFill/>
          <a:ln w="25400">
            <a:noFill/>
            <a:miter lim="800000"/>
            <a:headEnd/>
            <a:tailEnd/>
          </a:ln>
        </p:spPr>
      </p:pic>
      <p:pic>
        <p:nvPicPr>
          <p:cNvPr id="21412" name="Picture 941"/>
          <p:cNvPicPr>
            <a:picLocks noChangeArrowheads="1"/>
          </p:cNvPicPr>
          <p:nvPr/>
        </p:nvPicPr>
        <p:blipFill>
          <a:blip r:embed="rId11" cstate="print"/>
          <a:srcRect/>
          <a:stretch>
            <a:fillRect/>
          </a:stretch>
        </p:blipFill>
        <p:spPr bwMode="auto">
          <a:xfrm>
            <a:off x="1044575" y="1693863"/>
            <a:ext cx="293688" cy="417512"/>
          </a:xfrm>
          <a:prstGeom prst="rect">
            <a:avLst/>
          </a:prstGeom>
          <a:noFill/>
          <a:ln w="25400">
            <a:noFill/>
            <a:miter lim="800000"/>
            <a:headEnd/>
            <a:tailEnd/>
          </a:ln>
        </p:spPr>
      </p:pic>
      <p:sp>
        <p:nvSpPr>
          <p:cNvPr id="21413" name="Line 942"/>
          <p:cNvSpPr>
            <a:spLocks noChangeShapeType="1"/>
          </p:cNvSpPr>
          <p:nvPr/>
        </p:nvSpPr>
        <p:spPr bwMode="auto">
          <a:xfrm>
            <a:off x="1282700" y="4006850"/>
            <a:ext cx="0" cy="23813"/>
          </a:xfrm>
          <a:prstGeom prst="line">
            <a:avLst/>
          </a:prstGeom>
          <a:noFill/>
          <a:ln w="12700">
            <a:solidFill>
              <a:srgbClr val="000000"/>
            </a:solidFill>
            <a:round/>
            <a:headEnd/>
            <a:tailEnd/>
          </a:ln>
        </p:spPr>
        <p:txBody>
          <a:bodyPr wrap="none" anchor="ctr"/>
          <a:lstStyle/>
          <a:p>
            <a:endParaRPr lang="en-US"/>
          </a:p>
        </p:txBody>
      </p:sp>
      <p:sp>
        <p:nvSpPr>
          <p:cNvPr id="21414" name="Line 943"/>
          <p:cNvSpPr>
            <a:spLocks noChangeShapeType="1"/>
          </p:cNvSpPr>
          <p:nvPr/>
        </p:nvSpPr>
        <p:spPr bwMode="auto">
          <a:xfrm>
            <a:off x="1522413" y="4006850"/>
            <a:ext cx="0" cy="23813"/>
          </a:xfrm>
          <a:prstGeom prst="line">
            <a:avLst/>
          </a:prstGeom>
          <a:noFill/>
          <a:ln w="12700">
            <a:solidFill>
              <a:srgbClr val="000000"/>
            </a:solidFill>
            <a:round/>
            <a:headEnd/>
            <a:tailEnd/>
          </a:ln>
        </p:spPr>
        <p:txBody>
          <a:bodyPr wrap="none" anchor="ctr"/>
          <a:lstStyle/>
          <a:p>
            <a:endParaRPr lang="en-US"/>
          </a:p>
        </p:txBody>
      </p:sp>
      <p:sp>
        <p:nvSpPr>
          <p:cNvPr id="21415" name="Line 944"/>
          <p:cNvSpPr>
            <a:spLocks noChangeShapeType="1"/>
          </p:cNvSpPr>
          <p:nvPr/>
        </p:nvSpPr>
        <p:spPr bwMode="auto">
          <a:xfrm>
            <a:off x="1758950" y="4006850"/>
            <a:ext cx="0" cy="23813"/>
          </a:xfrm>
          <a:prstGeom prst="line">
            <a:avLst/>
          </a:prstGeom>
          <a:noFill/>
          <a:ln w="12700">
            <a:solidFill>
              <a:srgbClr val="000000"/>
            </a:solidFill>
            <a:round/>
            <a:headEnd/>
            <a:tailEnd/>
          </a:ln>
        </p:spPr>
        <p:txBody>
          <a:bodyPr wrap="none" anchor="ctr"/>
          <a:lstStyle/>
          <a:p>
            <a:endParaRPr lang="en-US"/>
          </a:p>
        </p:txBody>
      </p:sp>
      <p:sp>
        <p:nvSpPr>
          <p:cNvPr id="21416" name="Line 945"/>
          <p:cNvSpPr>
            <a:spLocks noChangeShapeType="1"/>
          </p:cNvSpPr>
          <p:nvPr/>
        </p:nvSpPr>
        <p:spPr bwMode="auto">
          <a:xfrm>
            <a:off x="1995488" y="4006850"/>
            <a:ext cx="0" cy="23813"/>
          </a:xfrm>
          <a:prstGeom prst="line">
            <a:avLst/>
          </a:prstGeom>
          <a:noFill/>
          <a:ln w="12700">
            <a:solidFill>
              <a:srgbClr val="000000"/>
            </a:solidFill>
            <a:round/>
            <a:headEnd/>
            <a:tailEnd/>
          </a:ln>
        </p:spPr>
        <p:txBody>
          <a:bodyPr wrap="none" anchor="ctr"/>
          <a:lstStyle/>
          <a:p>
            <a:endParaRPr lang="en-US"/>
          </a:p>
        </p:txBody>
      </p:sp>
      <p:sp>
        <p:nvSpPr>
          <p:cNvPr id="21417" name="Line 946"/>
          <p:cNvSpPr>
            <a:spLocks noChangeShapeType="1"/>
          </p:cNvSpPr>
          <p:nvPr/>
        </p:nvSpPr>
        <p:spPr bwMode="auto">
          <a:xfrm>
            <a:off x="2233613" y="4006850"/>
            <a:ext cx="0" cy="23813"/>
          </a:xfrm>
          <a:prstGeom prst="line">
            <a:avLst/>
          </a:prstGeom>
          <a:noFill/>
          <a:ln w="12700">
            <a:solidFill>
              <a:srgbClr val="000000"/>
            </a:solidFill>
            <a:round/>
            <a:headEnd/>
            <a:tailEnd/>
          </a:ln>
        </p:spPr>
        <p:txBody>
          <a:bodyPr wrap="none" anchor="ctr"/>
          <a:lstStyle/>
          <a:p>
            <a:endParaRPr lang="en-US"/>
          </a:p>
        </p:txBody>
      </p:sp>
      <p:sp>
        <p:nvSpPr>
          <p:cNvPr id="21418" name="Line 947"/>
          <p:cNvSpPr>
            <a:spLocks noChangeShapeType="1"/>
          </p:cNvSpPr>
          <p:nvPr/>
        </p:nvSpPr>
        <p:spPr bwMode="auto">
          <a:xfrm>
            <a:off x="2470150" y="4006850"/>
            <a:ext cx="0" cy="23813"/>
          </a:xfrm>
          <a:prstGeom prst="line">
            <a:avLst/>
          </a:prstGeom>
          <a:noFill/>
          <a:ln w="12700">
            <a:solidFill>
              <a:srgbClr val="000000"/>
            </a:solidFill>
            <a:round/>
            <a:headEnd/>
            <a:tailEnd/>
          </a:ln>
        </p:spPr>
        <p:txBody>
          <a:bodyPr wrap="none" anchor="ctr"/>
          <a:lstStyle/>
          <a:p>
            <a:endParaRPr lang="en-US"/>
          </a:p>
        </p:txBody>
      </p:sp>
      <p:sp>
        <p:nvSpPr>
          <p:cNvPr id="21419" name="Line 948"/>
          <p:cNvSpPr>
            <a:spLocks noChangeShapeType="1"/>
          </p:cNvSpPr>
          <p:nvPr/>
        </p:nvSpPr>
        <p:spPr bwMode="auto">
          <a:xfrm>
            <a:off x="2708275" y="4006850"/>
            <a:ext cx="0" cy="23813"/>
          </a:xfrm>
          <a:prstGeom prst="line">
            <a:avLst/>
          </a:prstGeom>
          <a:noFill/>
          <a:ln w="12700">
            <a:solidFill>
              <a:srgbClr val="000000"/>
            </a:solidFill>
            <a:round/>
            <a:headEnd/>
            <a:tailEnd/>
          </a:ln>
        </p:spPr>
        <p:txBody>
          <a:bodyPr wrap="none" anchor="ctr"/>
          <a:lstStyle/>
          <a:p>
            <a:endParaRPr lang="en-US"/>
          </a:p>
        </p:txBody>
      </p:sp>
      <p:sp>
        <p:nvSpPr>
          <p:cNvPr id="21420" name="Line 949"/>
          <p:cNvSpPr>
            <a:spLocks noChangeShapeType="1"/>
          </p:cNvSpPr>
          <p:nvPr/>
        </p:nvSpPr>
        <p:spPr bwMode="auto">
          <a:xfrm>
            <a:off x="2946400" y="4006850"/>
            <a:ext cx="0" cy="23813"/>
          </a:xfrm>
          <a:prstGeom prst="line">
            <a:avLst/>
          </a:prstGeom>
          <a:noFill/>
          <a:ln w="12700">
            <a:solidFill>
              <a:srgbClr val="000000"/>
            </a:solidFill>
            <a:round/>
            <a:headEnd/>
            <a:tailEnd/>
          </a:ln>
        </p:spPr>
        <p:txBody>
          <a:bodyPr wrap="none" anchor="ctr"/>
          <a:lstStyle/>
          <a:p>
            <a:endParaRPr lang="en-US"/>
          </a:p>
        </p:txBody>
      </p:sp>
      <p:sp>
        <p:nvSpPr>
          <p:cNvPr id="21421" name="Line 950"/>
          <p:cNvSpPr>
            <a:spLocks noChangeShapeType="1"/>
          </p:cNvSpPr>
          <p:nvPr/>
        </p:nvSpPr>
        <p:spPr bwMode="auto">
          <a:xfrm>
            <a:off x="3182938" y="4006850"/>
            <a:ext cx="0" cy="23813"/>
          </a:xfrm>
          <a:prstGeom prst="line">
            <a:avLst/>
          </a:prstGeom>
          <a:noFill/>
          <a:ln w="12700">
            <a:solidFill>
              <a:srgbClr val="000000"/>
            </a:solidFill>
            <a:round/>
            <a:headEnd/>
            <a:tailEnd/>
          </a:ln>
        </p:spPr>
        <p:txBody>
          <a:bodyPr wrap="none" anchor="ctr"/>
          <a:lstStyle/>
          <a:p>
            <a:endParaRPr lang="en-US"/>
          </a:p>
        </p:txBody>
      </p:sp>
      <p:sp>
        <p:nvSpPr>
          <p:cNvPr id="21422" name="Line 951"/>
          <p:cNvSpPr>
            <a:spLocks noChangeShapeType="1"/>
          </p:cNvSpPr>
          <p:nvPr/>
        </p:nvSpPr>
        <p:spPr bwMode="auto">
          <a:xfrm>
            <a:off x="3422650" y="4006850"/>
            <a:ext cx="0" cy="23813"/>
          </a:xfrm>
          <a:prstGeom prst="line">
            <a:avLst/>
          </a:prstGeom>
          <a:noFill/>
          <a:ln w="12700">
            <a:solidFill>
              <a:srgbClr val="000000"/>
            </a:solidFill>
            <a:round/>
            <a:headEnd/>
            <a:tailEnd/>
          </a:ln>
        </p:spPr>
        <p:txBody>
          <a:bodyPr wrap="none" anchor="ctr"/>
          <a:lstStyle/>
          <a:p>
            <a:endParaRPr lang="en-US"/>
          </a:p>
        </p:txBody>
      </p:sp>
      <p:sp>
        <p:nvSpPr>
          <p:cNvPr id="21423" name="Line 952"/>
          <p:cNvSpPr>
            <a:spLocks noChangeShapeType="1"/>
          </p:cNvSpPr>
          <p:nvPr/>
        </p:nvSpPr>
        <p:spPr bwMode="auto">
          <a:xfrm>
            <a:off x="3659188" y="4006850"/>
            <a:ext cx="0" cy="23813"/>
          </a:xfrm>
          <a:prstGeom prst="line">
            <a:avLst/>
          </a:prstGeom>
          <a:noFill/>
          <a:ln w="12700">
            <a:solidFill>
              <a:srgbClr val="000000"/>
            </a:solidFill>
            <a:round/>
            <a:headEnd/>
            <a:tailEnd/>
          </a:ln>
        </p:spPr>
        <p:txBody>
          <a:bodyPr wrap="none" anchor="ctr"/>
          <a:lstStyle/>
          <a:p>
            <a:endParaRPr lang="en-US"/>
          </a:p>
        </p:txBody>
      </p:sp>
      <p:sp>
        <p:nvSpPr>
          <p:cNvPr id="21424" name="Line 953"/>
          <p:cNvSpPr>
            <a:spLocks noChangeShapeType="1"/>
          </p:cNvSpPr>
          <p:nvPr/>
        </p:nvSpPr>
        <p:spPr bwMode="auto">
          <a:xfrm flipH="1">
            <a:off x="1238250" y="4000500"/>
            <a:ext cx="50800" cy="0"/>
          </a:xfrm>
          <a:prstGeom prst="line">
            <a:avLst/>
          </a:prstGeom>
          <a:noFill/>
          <a:ln w="12700">
            <a:solidFill>
              <a:srgbClr val="000000"/>
            </a:solidFill>
            <a:round/>
            <a:headEnd/>
            <a:tailEnd/>
          </a:ln>
        </p:spPr>
        <p:txBody>
          <a:bodyPr wrap="none" anchor="ctr"/>
          <a:lstStyle/>
          <a:p>
            <a:endParaRPr lang="en-US"/>
          </a:p>
        </p:txBody>
      </p:sp>
      <p:sp>
        <p:nvSpPr>
          <p:cNvPr id="21425" name="Line 954"/>
          <p:cNvSpPr>
            <a:spLocks noChangeShapeType="1"/>
          </p:cNvSpPr>
          <p:nvPr/>
        </p:nvSpPr>
        <p:spPr bwMode="auto">
          <a:xfrm flipH="1">
            <a:off x="1238250" y="3776663"/>
            <a:ext cx="50800" cy="0"/>
          </a:xfrm>
          <a:prstGeom prst="line">
            <a:avLst/>
          </a:prstGeom>
          <a:noFill/>
          <a:ln w="12700">
            <a:solidFill>
              <a:srgbClr val="000000"/>
            </a:solidFill>
            <a:round/>
            <a:headEnd/>
            <a:tailEnd/>
          </a:ln>
        </p:spPr>
        <p:txBody>
          <a:bodyPr wrap="none" anchor="ctr"/>
          <a:lstStyle/>
          <a:p>
            <a:endParaRPr lang="en-US"/>
          </a:p>
        </p:txBody>
      </p:sp>
      <p:sp>
        <p:nvSpPr>
          <p:cNvPr id="21426" name="Line 955"/>
          <p:cNvSpPr>
            <a:spLocks noChangeShapeType="1"/>
          </p:cNvSpPr>
          <p:nvPr/>
        </p:nvSpPr>
        <p:spPr bwMode="auto">
          <a:xfrm flipH="1">
            <a:off x="1238250" y="3551238"/>
            <a:ext cx="50800" cy="0"/>
          </a:xfrm>
          <a:prstGeom prst="line">
            <a:avLst/>
          </a:prstGeom>
          <a:noFill/>
          <a:ln w="12700">
            <a:solidFill>
              <a:srgbClr val="000000"/>
            </a:solidFill>
            <a:round/>
            <a:headEnd/>
            <a:tailEnd/>
          </a:ln>
        </p:spPr>
        <p:txBody>
          <a:bodyPr wrap="none" anchor="ctr"/>
          <a:lstStyle/>
          <a:p>
            <a:endParaRPr lang="en-US"/>
          </a:p>
        </p:txBody>
      </p:sp>
      <p:sp>
        <p:nvSpPr>
          <p:cNvPr id="21427" name="Line 956"/>
          <p:cNvSpPr>
            <a:spLocks noChangeShapeType="1"/>
          </p:cNvSpPr>
          <p:nvPr/>
        </p:nvSpPr>
        <p:spPr bwMode="auto">
          <a:xfrm flipH="1">
            <a:off x="1238250" y="3324225"/>
            <a:ext cx="50800" cy="0"/>
          </a:xfrm>
          <a:prstGeom prst="line">
            <a:avLst/>
          </a:prstGeom>
          <a:noFill/>
          <a:ln w="12700">
            <a:solidFill>
              <a:srgbClr val="000000"/>
            </a:solidFill>
            <a:round/>
            <a:headEnd/>
            <a:tailEnd/>
          </a:ln>
        </p:spPr>
        <p:txBody>
          <a:bodyPr wrap="none" anchor="ctr"/>
          <a:lstStyle/>
          <a:p>
            <a:endParaRPr lang="en-US"/>
          </a:p>
        </p:txBody>
      </p:sp>
      <p:sp>
        <p:nvSpPr>
          <p:cNvPr id="21428" name="Line 957"/>
          <p:cNvSpPr>
            <a:spLocks noChangeShapeType="1"/>
          </p:cNvSpPr>
          <p:nvPr/>
        </p:nvSpPr>
        <p:spPr bwMode="auto">
          <a:xfrm flipH="1">
            <a:off x="1238250" y="3100388"/>
            <a:ext cx="50800" cy="0"/>
          </a:xfrm>
          <a:prstGeom prst="line">
            <a:avLst/>
          </a:prstGeom>
          <a:noFill/>
          <a:ln w="12700">
            <a:solidFill>
              <a:srgbClr val="000000"/>
            </a:solidFill>
            <a:round/>
            <a:headEnd/>
            <a:tailEnd/>
          </a:ln>
        </p:spPr>
        <p:txBody>
          <a:bodyPr wrap="none" anchor="ctr"/>
          <a:lstStyle/>
          <a:p>
            <a:endParaRPr lang="en-US"/>
          </a:p>
        </p:txBody>
      </p:sp>
      <p:sp>
        <p:nvSpPr>
          <p:cNvPr id="21429" name="Line 958"/>
          <p:cNvSpPr>
            <a:spLocks noChangeShapeType="1"/>
          </p:cNvSpPr>
          <p:nvPr/>
        </p:nvSpPr>
        <p:spPr bwMode="auto">
          <a:xfrm flipH="1">
            <a:off x="1238250" y="2874963"/>
            <a:ext cx="50800" cy="0"/>
          </a:xfrm>
          <a:prstGeom prst="line">
            <a:avLst/>
          </a:prstGeom>
          <a:noFill/>
          <a:ln w="12700">
            <a:solidFill>
              <a:srgbClr val="000000"/>
            </a:solidFill>
            <a:round/>
            <a:headEnd/>
            <a:tailEnd/>
          </a:ln>
        </p:spPr>
        <p:txBody>
          <a:bodyPr wrap="none" anchor="ctr"/>
          <a:lstStyle/>
          <a:p>
            <a:endParaRPr lang="en-US"/>
          </a:p>
        </p:txBody>
      </p:sp>
      <p:sp>
        <p:nvSpPr>
          <p:cNvPr id="21430" name="Line 959"/>
          <p:cNvSpPr>
            <a:spLocks noChangeShapeType="1"/>
          </p:cNvSpPr>
          <p:nvPr/>
        </p:nvSpPr>
        <p:spPr bwMode="auto">
          <a:xfrm flipH="1">
            <a:off x="1238250" y="2649538"/>
            <a:ext cx="50800" cy="0"/>
          </a:xfrm>
          <a:prstGeom prst="line">
            <a:avLst/>
          </a:prstGeom>
          <a:noFill/>
          <a:ln w="12700">
            <a:solidFill>
              <a:srgbClr val="000000"/>
            </a:solidFill>
            <a:round/>
            <a:headEnd/>
            <a:tailEnd/>
          </a:ln>
        </p:spPr>
        <p:txBody>
          <a:bodyPr wrap="none" anchor="ctr"/>
          <a:lstStyle/>
          <a:p>
            <a:endParaRPr lang="en-US"/>
          </a:p>
        </p:txBody>
      </p:sp>
      <p:sp>
        <p:nvSpPr>
          <p:cNvPr id="21431" name="Line 960"/>
          <p:cNvSpPr>
            <a:spLocks noChangeShapeType="1"/>
          </p:cNvSpPr>
          <p:nvPr/>
        </p:nvSpPr>
        <p:spPr bwMode="auto">
          <a:xfrm flipH="1">
            <a:off x="1238250" y="2422525"/>
            <a:ext cx="50800" cy="0"/>
          </a:xfrm>
          <a:prstGeom prst="line">
            <a:avLst/>
          </a:prstGeom>
          <a:noFill/>
          <a:ln w="12700">
            <a:solidFill>
              <a:srgbClr val="000000"/>
            </a:solidFill>
            <a:round/>
            <a:headEnd/>
            <a:tailEnd/>
          </a:ln>
        </p:spPr>
        <p:txBody>
          <a:bodyPr wrap="none" anchor="ctr"/>
          <a:lstStyle/>
          <a:p>
            <a:endParaRPr lang="en-US"/>
          </a:p>
        </p:txBody>
      </p:sp>
      <p:sp>
        <p:nvSpPr>
          <p:cNvPr id="21432" name="Line 961"/>
          <p:cNvSpPr>
            <a:spLocks noChangeShapeType="1"/>
          </p:cNvSpPr>
          <p:nvPr/>
        </p:nvSpPr>
        <p:spPr bwMode="auto">
          <a:xfrm flipH="1">
            <a:off x="1238250" y="2198688"/>
            <a:ext cx="50800" cy="0"/>
          </a:xfrm>
          <a:prstGeom prst="line">
            <a:avLst/>
          </a:prstGeom>
          <a:noFill/>
          <a:ln w="12700">
            <a:solidFill>
              <a:srgbClr val="000000"/>
            </a:solidFill>
            <a:round/>
            <a:headEnd/>
            <a:tailEnd/>
          </a:ln>
        </p:spPr>
        <p:txBody>
          <a:bodyPr wrap="none" anchor="ctr"/>
          <a:lstStyle/>
          <a:p>
            <a:endParaRPr lang="en-US"/>
          </a:p>
        </p:txBody>
      </p:sp>
      <p:sp>
        <p:nvSpPr>
          <p:cNvPr id="21433" name="Line 962"/>
          <p:cNvSpPr>
            <a:spLocks noChangeShapeType="1"/>
          </p:cNvSpPr>
          <p:nvPr/>
        </p:nvSpPr>
        <p:spPr bwMode="auto">
          <a:xfrm flipH="1">
            <a:off x="1238250" y="1973263"/>
            <a:ext cx="50800" cy="0"/>
          </a:xfrm>
          <a:prstGeom prst="line">
            <a:avLst/>
          </a:prstGeom>
          <a:noFill/>
          <a:ln w="12700">
            <a:solidFill>
              <a:srgbClr val="000000"/>
            </a:solidFill>
            <a:round/>
            <a:headEnd/>
            <a:tailEnd/>
          </a:ln>
        </p:spPr>
        <p:txBody>
          <a:bodyPr wrap="none" anchor="ctr"/>
          <a:lstStyle/>
          <a:p>
            <a:endParaRPr lang="en-US"/>
          </a:p>
        </p:txBody>
      </p:sp>
      <p:sp>
        <p:nvSpPr>
          <p:cNvPr id="21434" name="Line 963"/>
          <p:cNvSpPr>
            <a:spLocks noChangeShapeType="1"/>
          </p:cNvSpPr>
          <p:nvPr/>
        </p:nvSpPr>
        <p:spPr bwMode="auto">
          <a:xfrm flipH="1">
            <a:off x="1238250" y="1747838"/>
            <a:ext cx="50800" cy="0"/>
          </a:xfrm>
          <a:prstGeom prst="line">
            <a:avLst/>
          </a:prstGeom>
          <a:noFill/>
          <a:ln w="12700">
            <a:solidFill>
              <a:srgbClr val="000000"/>
            </a:solidFill>
            <a:round/>
            <a:headEnd/>
            <a:tailEnd/>
          </a:ln>
        </p:spPr>
        <p:txBody>
          <a:bodyPr wrap="none" anchor="ctr"/>
          <a:lstStyle/>
          <a:p>
            <a:endParaRPr lang="en-US"/>
          </a:p>
        </p:txBody>
      </p:sp>
      <p:sp>
        <p:nvSpPr>
          <p:cNvPr id="21435" name="Freeform 964"/>
          <p:cNvSpPr>
            <a:spLocks/>
          </p:cNvSpPr>
          <p:nvPr/>
        </p:nvSpPr>
        <p:spPr bwMode="auto">
          <a:xfrm>
            <a:off x="2189163" y="3360738"/>
            <a:ext cx="395287" cy="407987"/>
          </a:xfrm>
          <a:custGeom>
            <a:avLst/>
            <a:gdLst>
              <a:gd name="T0" fmla="*/ 45 w 249"/>
              <a:gd name="T1" fmla="*/ 0 h 257"/>
              <a:gd name="T2" fmla="*/ 45 w 249"/>
              <a:gd name="T3" fmla="*/ 13 h 257"/>
              <a:gd name="T4" fmla="*/ 58 w 249"/>
              <a:gd name="T5" fmla="*/ 17 h 257"/>
              <a:gd name="T6" fmla="*/ 72 w 249"/>
              <a:gd name="T7" fmla="*/ 21 h 257"/>
              <a:gd name="T8" fmla="*/ 85 w 249"/>
              <a:gd name="T9" fmla="*/ 26 h 257"/>
              <a:gd name="T10" fmla="*/ 98 w 249"/>
              <a:gd name="T11" fmla="*/ 31 h 257"/>
              <a:gd name="T12" fmla="*/ 109 w 249"/>
              <a:gd name="T13" fmla="*/ 37 h 257"/>
              <a:gd name="T14" fmla="*/ 122 w 249"/>
              <a:gd name="T15" fmla="*/ 44 h 257"/>
              <a:gd name="T16" fmla="*/ 133 w 249"/>
              <a:gd name="T17" fmla="*/ 51 h 257"/>
              <a:gd name="T18" fmla="*/ 145 w 249"/>
              <a:gd name="T19" fmla="*/ 59 h 257"/>
              <a:gd name="T20" fmla="*/ 156 w 249"/>
              <a:gd name="T21" fmla="*/ 67 h 257"/>
              <a:gd name="T22" fmla="*/ 166 w 249"/>
              <a:gd name="T23" fmla="*/ 77 h 257"/>
              <a:gd name="T24" fmla="*/ 176 w 249"/>
              <a:gd name="T25" fmla="*/ 86 h 257"/>
              <a:gd name="T26" fmla="*/ 185 w 249"/>
              <a:gd name="T27" fmla="*/ 96 h 257"/>
              <a:gd name="T28" fmla="*/ 194 w 249"/>
              <a:gd name="T29" fmla="*/ 106 h 257"/>
              <a:gd name="T30" fmla="*/ 202 w 249"/>
              <a:gd name="T31" fmla="*/ 117 h 257"/>
              <a:gd name="T32" fmla="*/ 209 w 249"/>
              <a:gd name="T33" fmla="*/ 129 h 257"/>
              <a:gd name="T34" fmla="*/ 216 w 249"/>
              <a:gd name="T35" fmla="*/ 140 h 257"/>
              <a:gd name="T36" fmla="*/ 223 w 249"/>
              <a:gd name="T37" fmla="*/ 152 h 257"/>
              <a:gd name="T38" fmla="*/ 228 w 249"/>
              <a:gd name="T39" fmla="*/ 164 h 257"/>
              <a:gd name="T40" fmla="*/ 233 w 249"/>
              <a:gd name="T41" fmla="*/ 176 h 257"/>
              <a:gd name="T42" fmla="*/ 237 w 249"/>
              <a:gd name="T43" fmla="*/ 189 h 257"/>
              <a:gd name="T44" fmla="*/ 241 w 249"/>
              <a:gd name="T45" fmla="*/ 202 h 257"/>
              <a:gd name="T46" fmla="*/ 244 w 249"/>
              <a:gd name="T47" fmla="*/ 215 h 257"/>
              <a:gd name="T48" fmla="*/ 246 w 249"/>
              <a:gd name="T49" fmla="*/ 228 h 257"/>
              <a:gd name="T50" fmla="*/ 247 w 249"/>
              <a:gd name="T51" fmla="*/ 242 h 257"/>
              <a:gd name="T52" fmla="*/ 247 w 249"/>
              <a:gd name="T53" fmla="*/ 254 h 257"/>
              <a:gd name="T54" fmla="*/ 246 w 249"/>
              <a:gd name="T55" fmla="*/ 246 h 257"/>
              <a:gd name="T56" fmla="*/ 242 w 249"/>
              <a:gd name="T57" fmla="*/ 232 h 257"/>
              <a:gd name="T58" fmla="*/ 237 w 249"/>
              <a:gd name="T59" fmla="*/ 218 h 257"/>
              <a:gd name="T60" fmla="*/ 232 w 249"/>
              <a:gd name="T61" fmla="*/ 204 h 257"/>
              <a:gd name="T62" fmla="*/ 226 w 249"/>
              <a:gd name="T63" fmla="*/ 190 h 257"/>
              <a:gd name="T64" fmla="*/ 218 w 249"/>
              <a:gd name="T65" fmla="*/ 176 h 257"/>
              <a:gd name="T66" fmla="*/ 211 w 249"/>
              <a:gd name="T67" fmla="*/ 164 h 257"/>
              <a:gd name="T68" fmla="*/ 202 w 249"/>
              <a:gd name="T69" fmla="*/ 151 h 257"/>
              <a:gd name="T70" fmla="*/ 193 w 249"/>
              <a:gd name="T71" fmla="*/ 139 h 257"/>
              <a:gd name="T72" fmla="*/ 183 w 249"/>
              <a:gd name="T73" fmla="*/ 127 h 257"/>
              <a:gd name="T74" fmla="*/ 173 w 249"/>
              <a:gd name="T75" fmla="*/ 116 h 257"/>
              <a:gd name="T76" fmla="*/ 162 w 249"/>
              <a:gd name="T77" fmla="*/ 106 h 257"/>
              <a:gd name="T78" fmla="*/ 150 w 249"/>
              <a:gd name="T79" fmla="*/ 96 h 257"/>
              <a:gd name="T80" fmla="*/ 138 w 249"/>
              <a:gd name="T81" fmla="*/ 86 h 257"/>
              <a:gd name="T82" fmla="*/ 126 w 249"/>
              <a:gd name="T83" fmla="*/ 77 h 257"/>
              <a:gd name="T84" fmla="*/ 112 w 249"/>
              <a:gd name="T85" fmla="*/ 69 h 257"/>
              <a:gd name="T86" fmla="*/ 99 w 249"/>
              <a:gd name="T87" fmla="*/ 61 h 257"/>
              <a:gd name="T88" fmla="*/ 85 w 249"/>
              <a:gd name="T89" fmla="*/ 55 h 257"/>
              <a:gd name="T90" fmla="*/ 71 w 249"/>
              <a:gd name="T91" fmla="*/ 48 h 257"/>
              <a:gd name="T92" fmla="*/ 56 w 249"/>
              <a:gd name="T93" fmla="*/ 43 h 257"/>
              <a:gd name="T94" fmla="*/ 41 w 249"/>
              <a:gd name="T95" fmla="*/ 38 h 257"/>
              <a:gd name="T96" fmla="*/ 26 w 249"/>
              <a:gd name="T97" fmla="*/ 34 h 25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49"/>
              <a:gd name="T148" fmla="*/ 0 h 257"/>
              <a:gd name="T149" fmla="*/ 249 w 249"/>
              <a:gd name="T150" fmla="*/ 257 h 257"/>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49" h="257">
                <a:moveTo>
                  <a:pt x="16" y="45"/>
                </a:moveTo>
                <a:lnTo>
                  <a:pt x="0" y="12"/>
                </a:lnTo>
                <a:lnTo>
                  <a:pt x="45" y="0"/>
                </a:lnTo>
                <a:lnTo>
                  <a:pt x="38" y="11"/>
                </a:lnTo>
                <a:lnTo>
                  <a:pt x="40" y="12"/>
                </a:lnTo>
                <a:lnTo>
                  <a:pt x="45" y="13"/>
                </a:lnTo>
                <a:lnTo>
                  <a:pt x="49" y="14"/>
                </a:lnTo>
                <a:lnTo>
                  <a:pt x="53" y="15"/>
                </a:lnTo>
                <a:lnTo>
                  <a:pt x="58" y="17"/>
                </a:lnTo>
                <a:lnTo>
                  <a:pt x="62" y="18"/>
                </a:lnTo>
                <a:lnTo>
                  <a:pt x="67" y="19"/>
                </a:lnTo>
                <a:lnTo>
                  <a:pt x="72" y="21"/>
                </a:lnTo>
                <a:lnTo>
                  <a:pt x="76" y="22"/>
                </a:lnTo>
                <a:lnTo>
                  <a:pt x="80" y="24"/>
                </a:lnTo>
                <a:lnTo>
                  <a:pt x="85" y="26"/>
                </a:lnTo>
                <a:lnTo>
                  <a:pt x="89" y="27"/>
                </a:lnTo>
                <a:lnTo>
                  <a:pt x="93" y="29"/>
                </a:lnTo>
                <a:lnTo>
                  <a:pt x="98" y="31"/>
                </a:lnTo>
                <a:lnTo>
                  <a:pt x="101" y="33"/>
                </a:lnTo>
                <a:lnTo>
                  <a:pt x="106" y="35"/>
                </a:lnTo>
                <a:lnTo>
                  <a:pt x="109" y="37"/>
                </a:lnTo>
                <a:lnTo>
                  <a:pt x="114" y="40"/>
                </a:lnTo>
                <a:lnTo>
                  <a:pt x="118" y="42"/>
                </a:lnTo>
                <a:lnTo>
                  <a:pt x="122" y="44"/>
                </a:lnTo>
                <a:lnTo>
                  <a:pt x="126" y="46"/>
                </a:lnTo>
                <a:lnTo>
                  <a:pt x="129" y="49"/>
                </a:lnTo>
                <a:lnTo>
                  <a:pt x="133" y="51"/>
                </a:lnTo>
                <a:lnTo>
                  <a:pt x="138" y="54"/>
                </a:lnTo>
                <a:lnTo>
                  <a:pt x="141" y="57"/>
                </a:lnTo>
                <a:lnTo>
                  <a:pt x="145" y="59"/>
                </a:lnTo>
                <a:lnTo>
                  <a:pt x="148" y="62"/>
                </a:lnTo>
                <a:lnTo>
                  <a:pt x="152" y="65"/>
                </a:lnTo>
                <a:lnTo>
                  <a:pt x="156" y="67"/>
                </a:lnTo>
                <a:lnTo>
                  <a:pt x="159" y="71"/>
                </a:lnTo>
                <a:lnTo>
                  <a:pt x="163" y="73"/>
                </a:lnTo>
                <a:lnTo>
                  <a:pt x="166" y="77"/>
                </a:lnTo>
                <a:lnTo>
                  <a:pt x="169" y="80"/>
                </a:lnTo>
                <a:lnTo>
                  <a:pt x="172" y="83"/>
                </a:lnTo>
                <a:lnTo>
                  <a:pt x="176" y="86"/>
                </a:lnTo>
                <a:lnTo>
                  <a:pt x="179" y="89"/>
                </a:lnTo>
                <a:lnTo>
                  <a:pt x="182" y="92"/>
                </a:lnTo>
                <a:lnTo>
                  <a:pt x="185" y="96"/>
                </a:lnTo>
                <a:lnTo>
                  <a:pt x="188" y="99"/>
                </a:lnTo>
                <a:lnTo>
                  <a:pt x="191" y="103"/>
                </a:lnTo>
                <a:lnTo>
                  <a:pt x="194" y="106"/>
                </a:lnTo>
                <a:lnTo>
                  <a:pt x="197" y="110"/>
                </a:lnTo>
                <a:lnTo>
                  <a:pt x="199" y="114"/>
                </a:lnTo>
                <a:lnTo>
                  <a:pt x="202" y="117"/>
                </a:lnTo>
                <a:lnTo>
                  <a:pt x="205" y="121"/>
                </a:lnTo>
                <a:lnTo>
                  <a:pt x="207" y="125"/>
                </a:lnTo>
                <a:lnTo>
                  <a:pt x="209" y="129"/>
                </a:lnTo>
                <a:lnTo>
                  <a:pt x="212" y="132"/>
                </a:lnTo>
                <a:lnTo>
                  <a:pt x="214" y="136"/>
                </a:lnTo>
                <a:lnTo>
                  <a:pt x="216" y="140"/>
                </a:lnTo>
                <a:lnTo>
                  <a:pt x="219" y="144"/>
                </a:lnTo>
                <a:lnTo>
                  <a:pt x="220" y="147"/>
                </a:lnTo>
                <a:lnTo>
                  <a:pt x="223" y="152"/>
                </a:lnTo>
                <a:lnTo>
                  <a:pt x="224" y="156"/>
                </a:lnTo>
                <a:lnTo>
                  <a:pt x="226" y="160"/>
                </a:lnTo>
                <a:lnTo>
                  <a:pt x="228" y="164"/>
                </a:lnTo>
                <a:lnTo>
                  <a:pt x="230" y="168"/>
                </a:lnTo>
                <a:lnTo>
                  <a:pt x="232" y="172"/>
                </a:lnTo>
                <a:lnTo>
                  <a:pt x="233" y="176"/>
                </a:lnTo>
                <a:lnTo>
                  <a:pt x="234" y="181"/>
                </a:lnTo>
                <a:lnTo>
                  <a:pt x="236" y="185"/>
                </a:lnTo>
                <a:lnTo>
                  <a:pt x="237" y="189"/>
                </a:lnTo>
                <a:lnTo>
                  <a:pt x="239" y="193"/>
                </a:lnTo>
                <a:lnTo>
                  <a:pt x="240" y="198"/>
                </a:lnTo>
                <a:lnTo>
                  <a:pt x="241" y="202"/>
                </a:lnTo>
                <a:lnTo>
                  <a:pt x="242" y="206"/>
                </a:lnTo>
                <a:lnTo>
                  <a:pt x="243" y="211"/>
                </a:lnTo>
                <a:lnTo>
                  <a:pt x="244" y="215"/>
                </a:lnTo>
                <a:lnTo>
                  <a:pt x="244" y="219"/>
                </a:lnTo>
                <a:lnTo>
                  <a:pt x="245" y="224"/>
                </a:lnTo>
                <a:lnTo>
                  <a:pt x="246" y="228"/>
                </a:lnTo>
                <a:lnTo>
                  <a:pt x="246" y="232"/>
                </a:lnTo>
                <a:lnTo>
                  <a:pt x="247" y="237"/>
                </a:lnTo>
                <a:lnTo>
                  <a:pt x="247" y="242"/>
                </a:lnTo>
                <a:lnTo>
                  <a:pt x="247" y="246"/>
                </a:lnTo>
                <a:lnTo>
                  <a:pt x="247" y="250"/>
                </a:lnTo>
                <a:lnTo>
                  <a:pt x="247" y="254"/>
                </a:lnTo>
                <a:lnTo>
                  <a:pt x="248" y="256"/>
                </a:lnTo>
                <a:lnTo>
                  <a:pt x="247" y="251"/>
                </a:lnTo>
                <a:lnTo>
                  <a:pt x="246" y="246"/>
                </a:lnTo>
                <a:lnTo>
                  <a:pt x="244" y="242"/>
                </a:lnTo>
                <a:lnTo>
                  <a:pt x="243" y="237"/>
                </a:lnTo>
                <a:lnTo>
                  <a:pt x="242" y="232"/>
                </a:lnTo>
                <a:lnTo>
                  <a:pt x="240" y="227"/>
                </a:lnTo>
                <a:lnTo>
                  <a:pt x="239" y="222"/>
                </a:lnTo>
                <a:lnTo>
                  <a:pt x="237" y="218"/>
                </a:lnTo>
                <a:lnTo>
                  <a:pt x="236" y="213"/>
                </a:lnTo>
                <a:lnTo>
                  <a:pt x="233" y="208"/>
                </a:lnTo>
                <a:lnTo>
                  <a:pt x="232" y="204"/>
                </a:lnTo>
                <a:lnTo>
                  <a:pt x="230" y="199"/>
                </a:lnTo>
                <a:lnTo>
                  <a:pt x="227" y="194"/>
                </a:lnTo>
                <a:lnTo>
                  <a:pt x="226" y="190"/>
                </a:lnTo>
                <a:lnTo>
                  <a:pt x="223" y="185"/>
                </a:lnTo>
                <a:lnTo>
                  <a:pt x="221" y="181"/>
                </a:lnTo>
                <a:lnTo>
                  <a:pt x="218" y="176"/>
                </a:lnTo>
                <a:lnTo>
                  <a:pt x="216" y="172"/>
                </a:lnTo>
                <a:lnTo>
                  <a:pt x="213" y="168"/>
                </a:lnTo>
                <a:lnTo>
                  <a:pt x="211" y="164"/>
                </a:lnTo>
                <a:lnTo>
                  <a:pt x="208" y="160"/>
                </a:lnTo>
                <a:lnTo>
                  <a:pt x="205" y="155"/>
                </a:lnTo>
                <a:lnTo>
                  <a:pt x="202" y="151"/>
                </a:lnTo>
                <a:lnTo>
                  <a:pt x="199" y="147"/>
                </a:lnTo>
                <a:lnTo>
                  <a:pt x="196" y="143"/>
                </a:lnTo>
                <a:lnTo>
                  <a:pt x="193" y="139"/>
                </a:lnTo>
                <a:lnTo>
                  <a:pt x="190" y="135"/>
                </a:lnTo>
                <a:lnTo>
                  <a:pt x="187" y="131"/>
                </a:lnTo>
                <a:lnTo>
                  <a:pt x="183" y="127"/>
                </a:lnTo>
                <a:lnTo>
                  <a:pt x="180" y="124"/>
                </a:lnTo>
                <a:lnTo>
                  <a:pt x="176" y="120"/>
                </a:lnTo>
                <a:lnTo>
                  <a:pt x="173" y="116"/>
                </a:lnTo>
                <a:lnTo>
                  <a:pt x="169" y="112"/>
                </a:lnTo>
                <a:lnTo>
                  <a:pt x="166" y="109"/>
                </a:lnTo>
                <a:lnTo>
                  <a:pt x="162" y="106"/>
                </a:lnTo>
                <a:lnTo>
                  <a:pt x="158" y="102"/>
                </a:lnTo>
                <a:lnTo>
                  <a:pt x="154" y="99"/>
                </a:lnTo>
                <a:lnTo>
                  <a:pt x="150" y="96"/>
                </a:lnTo>
                <a:lnTo>
                  <a:pt x="146" y="92"/>
                </a:lnTo>
                <a:lnTo>
                  <a:pt x="142" y="89"/>
                </a:lnTo>
                <a:lnTo>
                  <a:pt x="138" y="86"/>
                </a:lnTo>
                <a:lnTo>
                  <a:pt x="134" y="83"/>
                </a:lnTo>
                <a:lnTo>
                  <a:pt x="130" y="80"/>
                </a:lnTo>
                <a:lnTo>
                  <a:pt x="126" y="77"/>
                </a:lnTo>
                <a:lnTo>
                  <a:pt x="121" y="75"/>
                </a:lnTo>
                <a:lnTo>
                  <a:pt x="117" y="72"/>
                </a:lnTo>
                <a:lnTo>
                  <a:pt x="112" y="69"/>
                </a:lnTo>
                <a:lnTo>
                  <a:pt x="108" y="66"/>
                </a:lnTo>
                <a:lnTo>
                  <a:pt x="103" y="64"/>
                </a:lnTo>
                <a:lnTo>
                  <a:pt x="99" y="61"/>
                </a:lnTo>
                <a:lnTo>
                  <a:pt x="94" y="59"/>
                </a:lnTo>
                <a:lnTo>
                  <a:pt x="90" y="57"/>
                </a:lnTo>
                <a:lnTo>
                  <a:pt x="85" y="55"/>
                </a:lnTo>
                <a:lnTo>
                  <a:pt x="80" y="52"/>
                </a:lnTo>
                <a:lnTo>
                  <a:pt x="75" y="51"/>
                </a:lnTo>
                <a:lnTo>
                  <a:pt x="71" y="48"/>
                </a:lnTo>
                <a:lnTo>
                  <a:pt x="66" y="46"/>
                </a:lnTo>
                <a:lnTo>
                  <a:pt x="61" y="45"/>
                </a:lnTo>
                <a:lnTo>
                  <a:pt x="56" y="43"/>
                </a:lnTo>
                <a:lnTo>
                  <a:pt x="51" y="41"/>
                </a:lnTo>
                <a:lnTo>
                  <a:pt x="46" y="40"/>
                </a:lnTo>
                <a:lnTo>
                  <a:pt x="41" y="38"/>
                </a:lnTo>
                <a:lnTo>
                  <a:pt x="36" y="37"/>
                </a:lnTo>
                <a:lnTo>
                  <a:pt x="31" y="36"/>
                </a:lnTo>
                <a:lnTo>
                  <a:pt x="26" y="34"/>
                </a:lnTo>
                <a:lnTo>
                  <a:pt x="24" y="33"/>
                </a:lnTo>
                <a:lnTo>
                  <a:pt x="16" y="45"/>
                </a:lnTo>
              </a:path>
            </a:pathLst>
          </a:custGeom>
          <a:solidFill>
            <a:srgbClr val="FFFF00"/>
          </a:solidFill>
          <a:ln w="12700" cap="rnd" cmpd="sng">
            <a:solidFill>
              <a:srgbClr val="000000"/>
            </a:solidFill>
            <a:prstDash val="solid"/>
            <a:round/>
            <a:headEnd type="none" w="med" len="med"/>
            <a:tailEnd type="none" w="med" len="med"/>
          </a:ln>
        </p:spPr>
        <p:txBody>
          <a:bodyPr/>
          <a:lstStyle/>
          <a:p>
            <a:endParaRPr lang="en-US"/>
          </a:p>
        </p:txBody>
      </p:sp>
      <p:sp>
        <p:nvSpPr>
          <p:cNvPr id="64453" name="Rectangle 965"/>
          <p:cNvSpPr>
            <a:spLocks noChangeArrowheads="1"/>
          </p:cNvSpPr>
          <p:nvPr/>
        </p:nvSpPr>
        <p:spPr bwMode="auto">
          <a:xfrm>
            <a:off x="2281238" y="3756025"/>
            <a:ext cx="989012" cy="252413"/>
          </a:xfrm>
          <a:prstGeom prst="rect">
            <a:avLst/>
          </a:prstGeom>
          <a:noFill/>
          <a:ln w="12700">
            <a:noFill/>
            <a:miter lim="800000"/>
            <a:headEnd/>
            <a:tailEnd/>
          </a:ln>
          <a:effectLst/>
        </p:spPr>
        <p:txBody>
          <a:bodyPr wrap="none" lIns="63500" tIns="31750" rIns="63500" bIns="31750">
            <a:spAutoFit/>
          </a:bodyPr>
          <a:lstStyle/>
          <a:p>
            <a:pPr defTabSz="439738">
              <a:defRPr/>
            </a:pPr>
            <a:r>
              <a:rPr lang="en-US" sz="1200" b="1" i="0">
                <a:solidFill>
                  <a:srgbClr val="FFFF00"/>
                </a:solidFill>
                <a:effectLst>
                  <a:outerShdw blurRad="38100" dist="38100" dir="2700000" algn="tl">
                    <a:srgbClr val="FFFFFF"/>
                  </a:outerShdw>
                </a:effectLst>
                <a:latin typeface="Arial" charset="0"/>
              </a:rPr>
              <a:t>Stimulation</a:t>
            </a:r>
          </a:p>
        </p:txBody>
      </p:sp>
      <p:sp>
        <p:nvSpPr>
          <p:cNvPr id="21437" name="Freeform 966"/>
          <p:cNvSpPr>
            <a:spLocks/>
          </p:cNvSpPr>
          <p:nvPr/>
        </p:nvSpPr>
        <p:spPr bwMode="auto">
          <a:xfrm>
            <a:off x="1700213" y="3827463"/>
            <a:ext cx="33337" cy="34925"/>
          </a:xfrm>
          <a:custGeom>
            <a:avLst/>
            <a:gdLst>
              <a:gd name="T0" fmla="*/ 0 w 21"/>
              <a:gd name="T1" fmla="*/ 21 h 22"/>
              <a:gd name="T2" fmla="*/ 20 w 21"/>
              <a:gd name="T3" fmla="*/ 21 h 22"/>
              <a:gd name="T4" fmla="*/ 20 w 21"/>
              <a:gd name="T5" fmla="*/ 0 h 22"/>
              <a:gd name="T6" fmla="*/ 0 w 21"/>
              <a:gd name="T7" fmla="*/ 0 h 22"/>
              <a:gd name="T8" fmla="*/ 0 w 21"/>
              <a:gd name="T9" fmla="*/ 21 h 22"/>
              <a:gd name="T10" fmla="*/ 0 60000 65536"/>
              <a:gd name="T11" fmla="*/ 0 60000 65536"/>
              <a:gd name="T12" fmla="*/ 0 60000 65536"/>
              <a:gd name="T13" fmla="*/ 0 60000 65536"/>
              <a:gd name="T14" fmla="*/ 0 60000 65536"/>
              <a:gd name="T15" fmla="*/ 0 w 21"/>
              <a:gd name="T16" fmla="*/ 0 h 22"/>
              <a:gd name="T17" fmla="*/ 21 w 21"/>
              <a:gd name="T18" fmla="*/ 22 h 22"/>
            </a:gdLst>
            <a:ahLst/>
            <a:cxnLst>
              <a:cxn ang="T10">
                <a:pos x="T0" y="T1"/>
              </a:cxn>
              <a:cxn ang="T11">
                <a:pos x="T2" y="T3"/>
              </a:cxn>
              <a:cxn ang="T12">
                <a:pos x="T4" y="T5"/>
              </a:cxn>
              <a:cxn ang="T13">
                <a:pos x="T6" y="T7"/>
              </a:cxn>
              <a:cxn ang="T14">
                <a:pos x="T8" y="T9"/>
              </a:cxn>
            </a:cxnLst>
            <a:rect l="T15" t="T16" r="T17" b="T18"/>
            <a:pathLst>
              <a:path w="21" h="22">
                <a:moveTo>
                  <a:pt x="0" y="21"/>
                </a:moveTo>
                <a:lnTo>
                  <a:pt x="20" y="21"/>
                </a:lnTo>
                <a:lnTo>
                  <a:pt x="20" y="0"/>
                </a:lnTo>
                <a:lnTo>
                  <a:pt x="0" y="0"/>
                </a:lnTo>
                <a:lnTo>
                  <a:pt x="0" y="21"/>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438" name="Freeform 967"/>
          <p:cNvSpPr>
            <a:spLocks/>
          </p:cNvSpPr>
          <p:nvPr/>
        </p:nvSpPr>
        <p:spPr bwMode="auto">
          <a:xfrm>
            <a:off x="2079625" y="3827463"/>
            <a:ext cx="33338" cy="34925"/>
          </a:xfrm>
          <a:custGeom>
            <a:avLst/>
            <a:gdLst>
              <a:gd name="T0" fmla="*/ 0 w 22"/>
              <a:gd name="T1" fmla="*/ 21 h 22"/>
              <a:gd name="T2" fmla="*/ 21 w 22"/>
              <a:gd name="T3" fmla="*/ 21 h 22"/>
              <a:gd name="T4" fmla="*/ 21 w 22"/>
              <a:gd name="T5" fmla="*/ 0 h 22"/>
              <a:gd name="T6" fmla="*/ 0 w 22"/>
              <a:gd name="T7" fmla="*/ 0 h 22"/>
              <a:gd name="T8" fmla="*/ 0 w 22"/>
              <a:gd name="T9" fmla="*/ 21 h 22"/>
              <a:gd name="T10" fmla="*/ 0 60000 65536"/>
              <a:gd name="T11" fmla="*/ 0 60000 65536"/>
              <a:gd name="T12" fmla="*/ 0 60000 65536"/>
              <a:gd name="T13" fmla="*/ 0 60000 65536"/>
              <a:gd name="T14" fmla="*/ 0 60000 65536"/>
              <a:gd name="T15" fmla="*/ 0 w 22"/>
              <a:gd name="T16" fmla="*/ 0 h 22"/>
              <a:gd name="T17" fmla="*/ 22 w 22"/>
              <a:gd name="T18" fmla="*/ 22 h 22"/>
            </a:gdLst>
            <a:ahLst/>
            <a:cxnLst>
              <a:cxn ang="T10">
                <a:pos x="T0" y="T1"/>
              </a:cxn>
              <a:cxn ang="T11">
                <a:pos x="T2" y="T3"/>
              </a:cxn>
              <a:cxn ang="T12">
                <a:pos x="T4" y="T5"/>
              </a:cxn>
              <a:cxn ang="T13">
                <a:pos x="T6" y="T7"/>
              </a:cxn>
              <a:cxn ang="T14">
                <a:pos x="T8" y="T9"/>
              </a:cxn>
            </a:cxnLst>
            <a:rect l="T15" t="T16" r="T17" b="T18"/>
            <a:pathLst>
              <a:path w="22" h="22">
                <a:moveTo>
                  <a:pt x="0" y="21"/>
                </a:moveTo>
                <a:lnTo>
                  <a:pt x="21" y="21"/>
                </a:lnTo>
                <a:lnTo>
                  <a:pt x="21" y="0"/>
                </a:lnTo>
                <a:lnTo>
                  <a:pt x="0" y="0"/>
                </a:lnTo>
                <a:lnTo>
                  <a:pt x="0" y="21"/>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439" name="Freeform 968"/>
          <p:cNvSpPr>
            <a:spLocks/>
          </p:cNvSpPr>
          <p:nvPr/>
        </p:nvSpPr>
        <p:spPr bwMode="auto">
          <a:xfrm>
            <a:off x="1322388" y="3787775"/>
            <a:ext cx="30162" cy="36513"/>
          </a:xfrm>
          <a:custGeom>
            <a:avLst/>
            <a:gdLst>
              <a:gd name="T0" fmla="*/ 0 w 20"/>
              <a:gd name="T1" fmla="*/ 23 h 24"/>
              <a:gd name="T2" fmla="*/ 19 w 20"/>
              <a:gd name="T3" fmla="*/ 23 h 24"/>
              <a:gd name="T4" fmla="*/ 19 w 20"/>
              <a:gd name="T5" fmla="*/ 0 h 24"/>
              <a:gd name="T6" fmla="*/ 0 w 20"/>
              <a:gd name="T7" fmla="*/ 0 h 24"/>
              <a:gd name="T8" fmla="*/ 0 w 20"/>
              <a:gd name="T9" fmla="*/ 23 h 24"/>
              <a:gd name="T10" fmla="*/ 0 60000 65536"/>
              <a:gd name="T11" fmla="*/ 0 60000 65536"/>
              <a:gd name="T12" fmla="*/ 0 60000 65536"/>
              <a:gd name="T13" fmla="*/ 0 60000 65536"/>
              <a:gd name="T14" fmla="*/ 0 60000 65536"/>
              <a:gd name="T15" fmla="*/ 0 w 20"/>
              <a:gd name="T16" fmla="*/ 0 h 24"/>
              <a:gd name="T17" fmla="*/ 20 w 20"/>
              <a:gd name="T18" fmla="*/ 24 h 24"/>
            </a:gdLst>
            <a:ahLst/>
            <a:cxnLst>
              <a:cxn ang="T10">
                <a:pos x="T0" y="T1"/>
              </a:cxn>
              <a:cxn ang="T11">
                <a:pos x="T2" y="T3"/>
              </a:cxn>
              <a:cxn ang="T12">
                <a:pos x="T4" y="T5"/>
              </a:cxn>
              <a:cxn ang="T13">
                <a:pos x="T6" y="T7"/>
              </a:cxn>
              <a:cxn ang="T14">
                <a:pos x="T8" y="T9"/>
              </a:cxn>
            </a:cxnLst>
            <a:rect l="T15" t="T16" r="T17" b="T18"/>
            <a:pathLst>
              <a:path w="20" h="24">
                <a:moveTo>
                  <a:pt x="0" y="23"/>
                </a:moveTo>
                <a:lnTo>
                  <a:pt x="19" y="23"/>
                </a:lnTo>
                <a:lnTo>
                  <a:pt x="19" y="0"/>
                </a:lnTo>
                <a:lnTo>
                  <a:pt x="0" y="0"/>
                </a:lnTo>
                <a:lnTo>
                  <a:pt x="0" y="23"/>
                </a:lnTo>
              </a:path>
            </a:pathLst>
          </a:custGeom>
          <a:solidFill>
            <a:srgbClr val="A0C0FF"/>
          </a:solidFill>
          <a:ln w="12700" cap="rnd" cmpd="sng">
            <a:noFill/>
            <a:prstDash val="solid"/>
            <a:round/>
            <a:headEnd type="none" w="med" len="med"/>
            <a:tailEnd type="none" w="med" len="med"/>
          </a:ln>
        </p:spPr>
        <p:txBody>
          <a:bodyPr/>
          <a:lstStyle/>
          <a:p>
            <a:endParaRPr lang="en-US"/>
          </a:p>
        </p:txBody>
      </p:sp>
      <p:sp>
        <p:nvSpPr>
          <p:cNvPr id="21440" name="Freeform 969"/>
          <p:cNvSpPr>
            <a:spLocks/>
          </p:cNvSpPr>
          <p:nvPr/>
        </p:nvSpPr>
        <p:spPr bwMode="auto">
          <a:xfrm>
            <a:off x="1358900" y="3787775"/>
            <a:ext cx="109538" cy="36513"/>
          </a:xfrm>
          <a:custGeom>
            <a:avLst/>
            <a:gdLst>
              <a:gd name="T0" fmla="*/ 0 w 69"/>
              <a:gd name="T1" fmla="*/ 23 h 24"/>
              <a:gd name="T2" fmla="*/ 68 w 69"/>
              <a:gd name="T3" fmla="*/ 23 h 24"/>
              <a:gd name="T4" fmla="*/ 68 w 69"/>
              <a:gd name="T5" fmla="*/ 0 h 24"/>
              <a:gd name="T6" fmla="*/ 0 w 69"/>
              <a:gd name="T7" fmla="*/ 0 h 24"/>
              <a:gd name="T8" fmla="*/ 0 w 69"/>
              <a:gd name="T9" fmla="*/ 23 h 24"/>
              <a:gd name="T10" fmla="*/ 0 60000 65536"/>
              <a:gd name="T11" fmla="*/ 0 60000 65536"/>
              <a:gd name="T12" fmla="*/ 0 60000 65536"/>
              <a:gd name="T13" fmla="*/ 0 60000 65536"/>
              <a:gd name="T14" fmla="*/ 0 60000 65536"/>
              <a:gd name="T15" fmla="*/ 0 w 69"/>
              <a:gd name="T16" fmla="*/ 0 h 24"/>
              <a:gd name="T17" fmla="*/ 69 w 69"/>
              <a:gd name="T18" fmla="*/ 24 h 24"/>
            </a:gdLst>
            <a:ahLst/>
            <a:cxnLst>
              <a:cxn ang="T10">
                <a:pos x="T0" y="T1"/>
              </a:cxn>
              <a:cxn ang="T11">
                <a:pos x="T2" y="T3"/>
              </a:cxn>
              <a:cxn ang="T12">
                <a:pos x="T4" y="T5"/>
              </a:cxn>
              <a:cxn ang="T13">
                <a:pos x="T6" y="T7"/>
              </a:cxn>
              <a:cxn ang="T14">
                <a:pos x="T8" y="T9"/>
              </a:cxn>
            </a:cxnLst>
            <a:rect l="T15" t="T16" r="T17" b="T18"/>
            <a:pathLst>
              <a:path w="69" h="24">
                <a:moveTo>
                  <a:pt x="0" y="23"/>
                </a:moveTo>
                <a:lnTo>
                  <a:pt x="68" y="23"/>
                </a:lnTo>
                <a:lnTo>
                  <a:pt x="68" y="0"/>
                </a:lnTo>
                <a:lnTo>
                  <a:pt x="0" y="0"/>
                </a:lnTo>
                <a:lnTo>
                  <a:pt x="0" y="23"/>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441" name="Freeform 970"/>
          <p:cNvSpPr>
            <a:spLocks/>
          </p:cNvSpPr>
          <p:nvPr/>
        </p:nvSpPr>
        <p:spPr bwMode="auto">
          <a:xfrm>
            <a:off x="1662113" y="3787775"/>
            <a:ext cx="31750" cy="36513"/>
          </a:xfrm>
          <a:custGeom>
            <a:avLst/>
            <a:gdLst>
              <a:gd name="T0" fmla="*/ 0 w 20"/>
              <a:gd name="T1" fmla="*/ 23 h 24"/>
              <a:gd name="T2" fmla="*/ 19 w 20"/>
              <a:gd name="T3" fmla="*/ 23 h 24"/>
              <a:gd name="T4" fmla="*/ 19 w 20"/>
              <a:gd name="T5" fmla="*/ 0 h 24"/>
              <a:gd name="T6" fmla="*/ 0 w 20"/>
              <a:gd name="T7" fmla="*/ 0 h 24"/>
              <a:gd name="T8" fmla="*/ 0 w 20"/>
              <a:gd name="T9" fmla="*/ 23 h 24"/>
              <a:gd name="T10" fmla="*/ 0 60000 65536"/>
              <a:gd name="T11" fmla="*/ 0 60000 65536"/>
              <a:gd name="T12" fmla="*/ 0 60000 65536"/>
              <a:gd name="T13" fmla="*/ 0 60000 65536"/>
              <a:gd name="T14" fmla="*/ 0 60000 65536"/>
              <a:gd name="T15" fmla="*/ 0 w 20"/>
              <a:gd name="T16" fmla="*/ 0 h 24"/>
              <a:gd name="T17" fmla="*/ 20 w 20"/>
              <a:gd name="T18" fmla="*/ 24 h 24"/>
            </a:gdLst>
            <a:ahLst/>
            <a:cxnLst>
              <a:cxn ang="T10">
                <a:pos x="T0" y="T1"/>
              </a:cxn>
              <a:cxn ang="T11">
                <a:pos x="T2" y="T3"/>
              </a:cxn>
              <a:cxn ang="T12">
                <a:pos x="T4" y="T5"/>
              </a:cxn>
              <a:cxn ang="T13">
                <a:pos x="T6" y="T7"/>
              </a:cxn>
              <a:cxn ang="T14">
                <a:pos x="T8" y="T9"/>
              </a:cxn>
            </a:cxnLst>
            <a:rect l="T15" t="T16" r="T17" b="T18"/>
            <a:pathLst>
              <a:path w="20" h="24">
                <a:moveTo>
                  <a:pt x="0" y="23"/>
                </a:moveTo>
                <a:lnTo>
                  <a:pt x="19" y="23"/>
                </a:lnTo>
                <a:lnTo>
                  <a:pt x="19" y="0"/>
                </a:lnTo>
                <a:lnTo>
                  <a:pt x="0" y="0"/>
                </a:lnTo>
                <a:lnTo>
                  <a:pt x="0" y="23"/>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442" name="Freeform 971"/>
          <p:cNvSpPr>
            <a:spLocks/>
          </p:cNvSpPr>
          <p:nvPr/>
        </p:nvSpPr>
        <p:spPr bwMode="auto">
          <a:xfrm>
            <a:off x="1889125" y="3787775"/>
            <a:ext cx="33338" cy="36513"/>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443" name="Freeform 972"/>
          <p:cNvSpPr>
            <a:spLocks/>
          </p:cNvSpPr>
          <p:nvPr/>
        </p:nvSpPr>
        <p:spPr bwMode="auto">
          <a:xfrm>
            <a:off x="1965325" y="3787775"/>
            <a:ext cx="34925" cy="36513"/>
          </a:xfrm>
          <a:custGeom>
            <a:avLst/>
            <a:gdLst>
              <a:gd name="T0" fmla="*/ 0 w 22"/>
              <a:gd name="T1" fmla="*/ 23 h 24"/>
              <a:gd name="T2" fmla="*/ 21 w 22"/>
              <a:gd name="T3" fmla="*/ 23 h 24"/>
              <a:gd name="T4" fmla="*/ 21 w 22"/>
              <a:gd name="T5" fmla="*/ 0 h 24"/>
              <a:gd name="T6" fmla="*/ 0 w 22"/>
              <a:gd name="T7" fmla="*/ 0 h 24"/>
              <a:gd name="T8" fmla="*/ 0 w 22"/>
              <a:gd name="T9" fmla="*/ 23 h 24"/>
              <a:gd name="T10" fmla="*/ 0 60000 65536"/>
              <a:gd name="T11" fmla="*/ 0 60000 65536"/>
              <a:gd name="T12" fmla="*/ 0 60000 65536"/>
              <a:gd name="T13" fmla="*/ 0 60000 65536"/>
              <a:gd name="T14" fmla="*/ 0 60000 65536"/>
              <a:gd name="T15" fmla="*/ 0 w 22"/>
              <a:gd name="T16" fmla="*/ 0 h 24"/>
              <a:gd name="T17" fmla="*/ 22 w 22"/>
              <a:gd name="T18" fmla="*/ 24 h 24"/>
            </a:gdLst>
            <a:ahLst/>
            <a:cxnLst>
              <a:cxn ang="T10">
                <a:pos x="T0" y="T1"/>
              </a:cxn>
              <a:cxn ang="T11">
                <a:pos x="T2" y="T3"/>
              </a:cxn>
              <a:cxn ang="T12">
                <a:pos x="T4" y="T5"/>
              </a:cxn>
              <a:cxn ang="T13">
                <a:pos x="T6" y="T7"/>
              </a:cxn>
              <a:cxn ang="T14">
                <a:pos x="T8" y="T9"/>
              </a:cxn>
            </a:cxnLst>
            <a:rect l="T15" t="T16" r="T17" b="T18"/>
            <a:pathLst>
              <a:path w="22" h="24">
                <a:moveTo>
                  <a:pt x="0" y="23"/>
                </a:moveTo>
                <a:lnTo>
                  <a:pt x="21" y="23"/>
                </a:lnTo>
                <a:lnTo>
                  <a:pt x="21" y="0"/>
                </a:lnTo>
                <a:lnTo>
                  <a:pt x="0" y="0"/>
                </a:lnTo>
                <a:lnTo>
                  <a:pt x="0" y="23"/>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444" name="Freeform 973"/>
          <p:cNvSpPr>
            <a:spLocks/>
          </p:cNvSpPr>
          <p:nvPr/>
        </p:nvSpPr>
        <p:spPr bwMode="auto">
          <a:xfrm>
            <a:off x="2079625" y="3787775"/>
            <a:ext cx="33338" cy="36513"/>
          </a:xfrm>
          <a:custGeom>
            <a:avLst/>
            <a:gdLst>
              <a:gd name="T0" fmla="*/ 0 w 22"/>
              <a:gd name="T1" fmla="*/ 23 h 24"/>
              <a:gd name="T2" fmla="*/ 21 w 22"/>
              <a:gd name="T3" fmla="*/ 23 h 24"/>
              <a:gd name="T4" fmla="*/ 21 w 22"/>
              <a:gd name="T5" fmla="*/ 0 h 24"/>
              <a:gd name="T6" fmla="*/ 0 w 22"/>
              <a:gd name="T7" fmla="*/ 0 h 24"/>
              <a:gd name="T8" fmla="*/ 0 w 22"/>
              <a:gd name="T9" fmla="*/ 23 h 24"/>
              <a:gd name="T10" fmla="*/ 0 60000 65536"/>
              <a:gd name="T11" fmla="*/ 0 60000 65536"/>
              <a:gd name="T12" fmla="*/ 0 60000 65536"/>
              <a:gd name="T13" fmla="*/ 0 60000 65536"/>
              <a:gd name="T14" fmla="*/ 0 60000 65536"/>
              <a:gd name="T15" fmla="*/ 0 w 22"/>
              <a:gd name="T16" fmla="*/ 0 h 24"/>
              <a:gd name="T17" fmla="*/ 22 w 22"/>
              <a:gd name="T18" fmla="*/ 24 h 24"/>
            </a:gdLst>
            <a:ahLst/>
            <a:cxnLst>
              <a:cxn ang="T10">
                <a:pos x="T0" y="T1"/>
              </a:cxn>
              <a:cxn ang="T11">
                <a:pos x="T2" y="T3"/>
              </a:cxn>
              <a:cxn ang="T12">
                <a:pos x="T4" y="T5"/>
              </a:cxn>
              <a:cxn ang="T13">
                <a:pos x="T6" y="T7"/>
              </a:cxn>
              <a:cxn ang="T14">
                <a:pos x="T8" y="T9"/>
              </a:cxn>
            </a:cxnLst>
            <a:rect l="T15" t="T16" r="T17" b="T18"/>
            <a:pathLst>
              <a:path w="22" h="24">
                <a:moveTo>
                  <a:pt x="0" y="23"/>
                </a:moveTo>
                <a:lnTo>
                  <a:pt x="21" y="23"/>
                </a:lnTo>
                <a:lnTo>
                  <a:pt x="21" y="0"/>
                </a:lnTo>
                <a:lnTo>
                  <a:pt x="0" y="0"/>
                </a:lnTo>
                <a:lnTo>
                  <a:pt x="0" y="23"/>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445" name="Freeform 974"/>
          <p:cNvSpPr>
            <a:spLocks/>
          </p:cNvSpPr>
          <p:nvPr/>
        </p:nvSpPr>
        <p:spPr bwMode="auto">
          <a:xfrm>
            <a:off x="1322388" y="3744913"/>
            <a:ext cx="182562" cy="36512"/>
          </a:xfrm>
          <a:custGeom>
            <a:avLst/>
            <a:gdLst>
              <a:gd name="T0" fmla="*/ 0 w 116"/>
              <a:gd name="T1" fmla="*/ 22 h 23"/>
              <a:gd name="T2" fmla="*/ 115 w 116"/>
              <a:gd name="T3" fmla="*/ 22 h 23"/>
              <a:gd name="T4" fmla="*/ 115 w 116"/>
              <a:gd name="T5" fmla="*/ 0 h 23"/>
              <a:gd name="T6" fmla="*/ 0 w 116"/>
              <a:gd name="T7" fmla="*/ 0 h 23"/>
              <a:gd name="T8" fmla="*/ 0 w 116"/>
              <a:gd name="T9" fmla="*/ 22 h 23"/>
              <a:gd name="T10" fmla="*/ 0 60000 65536"/>
              <a:gd name="T11" fmla="*/ 0 60000 65536"/>
              <a:gd name="T12" fmla="*/ 0 60000 65536"/>
              <a:gd name="T13" fmla="*/ 0 60000 65536"/>
              <a:gd name="T14" fmla="*/ 0 60000 65536"/>
              <a:gd name="T15" fmla="*/ 0 w 116"/>
              <a:gd name="T16" fmla="*/ 0 h 23"/>
              <a:gd name="T17" fmla="*/ 116 w 116"/>
              <a:gd name="T18" fmla="*/ 23 h 23"/>
            </a:gdLst>
            <a:ahLst/>
            <a:cxnLst>
              <a:cxn ang="T10">
                <a:pos x="T0" y="T1"/>
              </a:cxn>
              <a:cxn ang="T11">
                <a:pos x="T2" y="T3"/>
              </a:cxn>
              <a:cxn ang="T12">
                <a:pos x="T4" y="T5"/>
              </a:cxn>
              <a:cxn ang="T13">
                <a:pos x="T6" y="T7"/>
              </a:cxn>
              <a:cxn ang="T14">
                <a:pos x="T8" y="T9"/>
              </a:cxn>
            </a:cxnLst>
            <a:rect l="T15" t="T16" r="T17" b="T18"/>
            <a:pathLst>
              <a:path w="116" h="23">
                <a:moveTo>
                  <a:pt x="0" y="22"/>
                </a:moveTo>
                <a:lnTo>
                  <a:pt x="115" y="22"/>
                </a:lnTo>
                <a:lnTo>
                  <a:pt x="115" y="0"/>
                </a:lnTo>
                <a:lnTo>
                  <a:pt x="0" y="0"/>
                </a:lnTo>
                <a:lnTo>
                  <a:pt x="0" y="22"/>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446" name="Freeform 975"/>
          <p:cNvSpPr>
            <a:spLocks/>
          </p:cNvSpPr>
          <p:nvPr/>
        </p:nvSpPr>
        <p:spPr bwMode="auto">
          <a:xfrm>
            <a:off x="1509713" y="3744913"/>
            <a:ext cx="31750" cy="36512"/>
          </a:xfrm>
          <a:custGeom>
            <a:avLst/>
            <a:gdLst>
              <a:gd name="T0" fmla="*/ 0 w 20"/>
              <a:gd name="T1" fmla="*/ 22 h 23"/>
              <a:gd name="T2" fmla="*/ 19 w 20"/>
              <a:gd name="T3" fmla="*/ 22 h 23"/>
              <a:gd name="T4" fmla="*/ 19 w 20"/>
              <a:gd name="T5" fmla="*/ 0 h 23"/>
              <a:gd name="T6" fmla="*/ 0 w 20"/>
              <a:gd name="T7" fmla="*/ 0 h 23"/>
              <a:gd name="T8" fmla="*/ 0 w 20"/>
              <a:gd name="T9" fmla="*/ 22 h 23"/>
              <a:gd name="T10" fmla="*/ 0 60000 65536"/>
              <a:gd name="T11" fmla="*/ 0 60000 65536"/>
              <a:gd name="T12" fmla="*/ 0 60000 65536"/>
              <a:gd name="T13" fmla="*/ 0 60000 65536"/>
              <a:gd name="T14" fmla="*/ 0 60000 65536"/>
              <a:gd name="T15" fmla="*/ 0 w 20"/>
              <a:gd name="T16" fmla="*/ 0 h 23"/>
              <a:gd name="T17" fmla="*/ 20 w 20"/>
              <a:gd name="T18" fmla="*/ 23 h 23"/>
            </a:gdLst>
            <a:ahLst/>
            <a:cxnLst>
              <a:cxn ang="T10">
                <a:pos x="T0" y="T1"/>
              </a:cxn>
              <a:cxn ang="T11">
                <a:pos x="T2" y="T3"/>
              </a:cxn>
              <a:cxn ang="T12">
                <a:pos x="T4" y="T5"/>
              </a:cxn>
              <a:cxn ang="T13">
                <a:pos x="T6" y="T7"/>
              </a:cxn>
              <a:cxn ang="T14">
                <a:pos x="T8" y="T9"/>
              </a:cxn>
            </a:cxnLst>
            <a:rect l="T15" t="T16" r="T17" b="T18"/>
            <a:pathLst>
              <a:path w="20" h="23">
                <a:moveTo>
                  <a:pt x="0" y="22"/>
                </a:moveTo>
                <a:lnTo>
                  <a:pt x="19" y="22"/>
                </a:lnTo>
                <a:lnTo>
                  <a:pt x="19" y="0"/>
                </a:lnTo>
                <a:lnTo>
                  <a:pt x="0" y="0"/>
                </a:lnTo>
                <a:lnTo>
                  <a:pt x="0" y="22"/>
                </a:lnTo>
              </a:path>
            </a:pathLst>
          </a:custGeom>
          <a:solidFill>
            <a:srgbClr val="A0C0FF"/>
          </a:solidFill>
          <a:ln w="12700" cap="rnd" cmpd="sng">
            <a:noFill/>
            <a:prstDash val="solid"/>
            <a:round/>
            <a:headEnd type="none" w="med" len="med"/>
            <a:tailEnd type="none" w="med" len="med"/>
          </a:ln>
        </p:spPr>
        <p:txBody>
          <a:bodyPr/>
          <a:lstStyle/>
          <a:p>
            <a:endParaRPr lang="en-US"/>
          </a:p>
        </p:txBody>
      </p:sp>
      <p:sp>
        <p:nvSpPr>
          <p:cNvPr id="21447" name="Freeform 976"/>
          <p:cNvSpPr>
            <a:spLocks/>
          </p:cNvSpPr>
          <p:nvPr/>
        </p:nvSpPr>
        <p:spPr bwMode="auto">
          <a:xfrm>
            <a:off x="1547813" y="3744913"/>
            <a:ext cx="71437" cy="36512"/>
          </a:xfrm>
          <a:custGeom>
            <a:avLst/>
            <a:gdLst>
              <a:gd name="T0" fmla="*/ 0 w 45"/>
              <a:gd name="T1" fmla="*/ 22 h 23"/>
              <a:gd name="T2" fmla="*/ 44 w 45"/>
              <a:gd name="T3" fmla="*/ 22 h 23"/>
              <a:gd name="T4" fmla="*/ 44 w 45"/>
              <a:gd name="T5" fmla="*/ 0 h 23"/>
              <a:gd name="T6" fmla="*/ 0 w 45"/>
              <a:gd name="T7" fmla="*/ 0 h 23"/>
              <a:gd name="T8" fmla="*/ 0 w 45"/>
              <a:gd name="T9" fmla="*/ 22 h 23"/>
              <a:gd name="T10" fmla="*/ 0 60000 65536"/>
              <a:gd name="T11" fmla="*/ 0 60000 65536"/>
              <a:gd name="T12" fmla="*/ 0 60000 65536"/>
              <a:gd name="T13" fmla="*/ 0 60000 65536"/>
              <a:gd name="T14" fmla="*/ 0 60000 65536"/>
              <a:gd name="T15" fmla="*/ 0 w 45"/>
              <a:gd name="T16" fmla="*/ 0 h 23"/>
              <a:gd name="T17" fmla="*/ 45 w 45"/>
              <a:gd name="T18" fmla="*/ 23 h 23"/>
            </a:gdLst>
            <a:ahLst/>
            <a:cxnLst>
              <a:cxn ang="T10">
                <a:pos x="T0" y="T1"/>
              </a:cxn>
              <a:cxn ang="T11">
                <a:pos x="T2" y="T3"/>
              </a:cxn>
              <a:cxn ang="T12">
                <a:pos x="T4" y="T5"/>
              </a:cxn>
              <a:cxn ang="T13">
                <a:pos x="T6" y="T7"/>
              </a:cxn>
              <a:cxn ang="T14">
                <a:pos x="T8" y="T9"/>
              </a:cxn>
            </a:cxnLst>
            <a:rect l="T15" t="T16" r="T17" b="T18"/>
            <a:pathLst>
              <a:path w="45" h="23">
                <a:moveTo>
                  <a:pt x="0" y="22"/>
                </a:moveTo>
                <a:lnTo>
                  <a:pt x="44" y="22"/>
                </a:lnTo>
                <a:lnTo>
                  <a:pt x="44" y="0"/>
                </a:lnTo>
                <a:lnTo>
                  <a:pt x="0" y="0"/>
                </a:lnTo>
                <a:lnTo>
                  <a:pt x="0" y="22"/>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448" name="Freeform 977"/>
          <p:cNvSpPr>
            <a:spLocks/>
          </p:cNvSpPr>
          <p:nvPr/>
        </p:nvSpPr>
        <p:spPr bwMode="auto">
          <a:xfrm>
            <a:off x="1622425" y="3744913"/>
            <a:ext cx="111125" cy="36512"/>
          </a:xfrm>
          <a:custGeom>
            <a:avLst/>
            <a:gdLst>
              <a:gd name="T0" fmla="*/ 0 w 70"/>
              <a:gd name="T1" fmla="*/ 22 h 23"/>
              <a:gd name="T2" fmla="*/ 69 w 70"/>
              <a:gd name="T3" fmla="*/ 22 h 23"/>
              <a:gd name="T4" fmla="*/ 69 w 70"/>
              <a:gd name="T5" fmla="*/ 0 h 23"/>
              <a:gd name="T6" fmla="*/ 0 w 70"/>
              <a:gd name="T7" fmla="*/ 0 h 23"/>
              <a:gd name="T8" fmla="*/ 0 w 70"/>
              <a:gd name="T9" fmla="*/ 22 h 23"/>
              <a:gd name="T10" fmla="*/ 0 60000 65536"/>
              <a:gd name="T11" fmla="*/ 0 60000 65536"/>
              <a:gd name="T12" fmla="*/ 0 60000 65536"/>
              <a:gd name="T13" fmla="*/ 0 60000 65536"/>
              <a:gd name="T14" fmla="*/ 0 60000 65536"/>
              <a:gd name="T15" fmla="*/ 0 w 70"/>
              <a:gd name="T16" fmla="*/ 0 h 23"/>
              <a:gd name="T17" fmla="*/ 70 w 70"/>
              <a:gd name="T18" fmla="*/ 23 h 23"/>
            </a:gdLst>
            <a:ahLst/>
            <a:cxnLst>
              <a:cxn ang="T10">
                <a:pos x="T0" y="T1"/>
              </a:cxn>
              <a:cxn ang="T11">
                <a:pos x="T2" y="T3"/>
              </a:cxn>
              <a:cxn ang="T12">
                <a:pos x="T4" y="T5"/>
              </a:cxn>
              <a:cxn ang="T13">
                <a:pos x="T6" y="T7"/>
              </a:cxn>
              <a:cxn ang="T14">
                <a:pos x="T8" y="T9"/>
              </a:cxn>
            </a:cxnLst>
            <a:rect l="T15" t="T16" r="T17" b="T18"/>
            <a:pathLst>
              <a:path w="70" h="23">
                <a:moveTo>
                  <a:pt x="0" y="22"/>
                </a:moveTo>
                <a:lnTo>
                  <a:pt x="69" y="22"/>
                </a:lnTo>
                <a:lnTo>
                  <a:pt x="69" y="0"/>
                </a:lnTo>
                <a:lnTo>
                  <a:pt x="0" y="0"/>
                </a:lnTo>
                <a:lnTo>
                  <a:pt x="0" y="22"/>
                </a:lnTo>
              </a:path>
            </a:pathLst>
          </a:custGeom>
          <a:solidFill>
            <a:srgbClr val="A0C0FF"/>
          </a:solidFill>
          <a:ln w="12700" cap="rnd" cmpd="sng">
            <a:noFill/>
            <a:prstDash val="solid"/>
            <a:round/>
            <a:headEnd type="none" w="med" len="med"/>
            <a:tailEnd type="none" w="med" len="med"/>
          </a:ln>
        </p:spPr>
        <p:txBody>
          <a:bodyPr/>
          <a:lstStyle/>
          <a:p>
            <a:endParaRPr lang="en-US"/>
          </a:p>
        </p:txBody>
      </p:sp>
      <p:sp>
        <p:nvSpPr>
          <p:cNvPr id="21449" name="Freeform 978"/>
          <p:cNvSpPr>
            <a:spLocks/>
          </p:cNvSpPr>
          <p:nvPr/>
        </p:nvSpPr>
        <p:spPr bwMode="auto">
          <a:xfrm>
            <a:off x="1736725" y="3744913"/>
            <a:ext cx="111125" cy="36512"/>
          </a:xfrm>
          <a:custGeom>
            <a:avLst/>
            <a:gdLst>
              <a:gd name="T0" fmla="*/ 0 w 70"/>
              <a:gd name="T1" fmla="*/ 22 h 23"/>
              <a:gd name="T2" fmla="*/ 69 w 70"/>
              <a:gd name="T3" fmla="*/ 22 h 23"/>
              <a:gd name="T4" fmla="*/ 69 w 70"/>
              <a:gd name="T5" fmla="*/ 0 h 23"/>
              <a:gd name="T6" fmla="*/ 0 w 70"/>
              <a:gd name="T7" fmla="*/ 0 h 23"/>
              <a:gd name="T8" fmla="*/ 0 w 70"/>
              <a:gd name="T9" fmla="*/ 22 h 23"/>
              <a:gd name="T10" fmla="*/ 0 60000 65536"/>
              <a:gd name="T11" fmla="*/ 0 60000 65536"/>
              <a:gd name="T12" fmla="*/ 0 60000 65536"/>
              <a:gd name="T13" fmla="*/ 0 60000 65536"/>
              <a:gd name="T14" fmla="*/ 0 60000 65536"/>
              <a:gd name="T15" fmla="*/ 0 w 70"/>
              <a:gd name="T16" fmla="*/ 0 h 23"/>
              <a:gd name="T17" fmla="*/ 70 w 70"/>
              <a:gd name="T18" fmla="*/ 23 h 23"/>
            </a:gdLst>
            <a:ahLst/>
            <a:cxnLst>
              <a:cxn ang="T10">
                <a:pos x="T0" y="T1"/>
              </a:cxn>
              <a:cxn ang="T11">
                <a:pos x="T2" y="T3"/>
              </a:cxn>
              <a:cxn ang="T12">
                <a:pos x="T4" y="T5"/>
              </a:cxn>
              <a:cxn ang="T13">
                <a:pos x="T6" y="T7"/>
              </a:cxn>
              <a:cxn ang="T14">
                <a:pos x="T8" y="T9"/>
              </a:cxn>
            </a:cxnLst>
            <a:rect l="T15" t="T16" r="T17" b="T18"/>
            <a:pathLst>
              <a:path w="70" h="23">
                <a:moveTo>
                  <a:pt x="0" y="22"/>
                </a:moveTo>
                <a:lnTo>
                  <a:pt x="69" y="22"/>
                </a:lnTo>
                <a:lnTo>
                  <a:pt x="69" y="0"/>
                </a:lnTo>
                <a:lnTo>
                  <a:pt x="0" y="0"/>
                </a:lnTo>
                <a:lnTo>
                  <a:pt x="0" y="22"/>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450" name="Freeform 979"/>
          <p:cNvSpPr>
            <a:spLocks/>
          </p:cNvSpPr>
          <p:nvPr/>
        </p:nvSpPr>
        <p:spPr bwMode="auto">
          <a:xfrm>
            <a:off x="1851025" y="3744913"/>
            <a:ext cx="33338" cy="36512"/>
          </a:xfrm>
          <a:custGeom>
            <a:avLst/>
            <a:gdLst>
              <a:gd name="T0" fmla="*/ 0 w 21"/>
              <a:gd name="T1" fmla="*/ 22 h 23"/>
              <a:gd name="T2" fmla="*/ 20 w 21"/>
              <a:gd name="T3" fmla="*/ 22 h 23"/>
              <a:gd name="T4" fmla="*/ 20 w 21"/>
              <a:gd name="T5" fmla="*/ 0 h 23"/>
              <a:gd name="T6" fmla="*/ 0 w 21"/>
              <a:gd name="T7" fmla="*/ 0 h 23"/>
              <a:gd name="T8" fmla="*/ 0 w 21"/>
              <a:gd name="T9" fmla="*/ 22 h 23"/>
              <a:gd name="T10" fmla="*/ 0 60000 65536"/>
              <a:gd name="T11" fmla="*/ 0 60000 65536"/>
              <a:gd name="T12" fmla="*/ 0 60000 65536"/>
              <a:gd name="T13" fmla="*/ 0 60000 65536"/>
              <a:gd name="T14" fmla="*/ 0 60000 65536"/>
              <a:gd name="T15" fmla="*/ 0 w 21"/>
              <a:gd name="T16" fmla="*/ 0 h 23"/>
              <a:gd name="T17" fmla="*/ 21 w 21"/>
              <a:gd name="T18" fmla="*/ 23 h 23"/>
            </a:gdLst>
            <a:ahLst/>
            <a:cxnLst>
              <a:cxn ang="T10">
                <a:pos x="T0" y="T1"/>
              </a:cxn>
              <a:cxn ang="T11">
                <a:pos x="T2" y="T3"/>
              </a:cxn>
              <a:cxn ang="T12">
                <a:pos x="T4" y="T5"/>
              </a:cxn>
              <a:cxn ang="T13">
                <a:pos x="T6" y="T7"/>
              </a:cxn>
              <a:cxn ang="T14">
                <a:pos x="T8" y="T9"/>
              </a:cxn>
            </a:cxnLst>
            <a:rect l="T15" t="T16" r="T17" b="T18"/>
            <a:pathLst>
              <a:path w="21" h="23">
                <a:moveTo>
                  <a:pt x="0" y="22"/>
                </a:moveTo>
                <a:lnTo>
                  <a:pt x="20" y="22"/>
                </a:lnTo>
                <a:lnTo>
                  <a:pt x="20" y="0"/>
                </a:lnTo>
                <a:lnTo>
                  <a:pt x="0" y="0"/>
                </a:lnTo>
                <a:lnTo>
                  <a:pt x="0" y="22"/>
                </a:lnTo>
              </a:path>
            </a:pathLst>
          </a:custGeom>
          <a:solidFill>
            <a:srgbClr val="A0C0FF"/>
          </a:solidFill>
          <a:ln w="12700" cap="rnd" cmpd="sng">
            <a:noFill/>
            <a:prstDash val="solid"/>
            <a:round/>
            <a:headEnd type="none" w="med" len="med"/>
            <a:tailEnd type="none" w="med" len="med"/>
          </a:ln>
        </p:spPr>
        <p:txBody>
          <a:bodyPr/>
          <a:lstStyle/>
          <a:p>
            <a:endParaRPr lang="en-US"/>
          </a:p>
        </p:txBody>
      </p:sp>
      <p:sp>
        <p:nvSpPr>
          <p:cNvPr id="21451" name="Freeform 980"/>
          <p:cNvSpPr>
            <a:spLocks/>
          </p:cNvSpPr>
          <p:nvPr/>
        </p:nvSpPr>
        <p:spPr bwMode="auto">
          <a:xfrm>
            <a:off x="1889125" y="3744913"/>
            <a:ext cx="71438" cy="36512"/>
          </a:xfrm>
          <a:custGeom>
            <a:avLst/>
            <a:gdLst>
              <a:gd name="T0" fmla="*/ 0 w 45"/>
              <a:gd name="T1" fmla="*/ 22 h 23"/>
              <a:gd name="T2" fmla="*/ 44 w 45"/>
              <a:gd name="T3" fmla="*/ 22 h 23"/>
              <a:gd name="T4" fmla="*/ 44 w 45"/>
              <a:gd name="T5" fmla="*/ 0 h 23"/>
              <a:gd name="T6" fmla="*/ 0 w 45"/>
              <a:gd name="T7" fmla="*/ 0 h 23"/>
              <a:gd name="T8" fmla="*/ 0 w 45"/>
              <a:gd name="T9" fmla="*/ 22 h 23"/>
              <a:gd name="T10" fmla="*/ 0 60000 65536"/>
              <a:gd name="T11" fmla="*/ 0 60000 65536"/>
              <a:gd name="T12" fmla="*/ 0 60000 65536"/>
              <a:gd name="T13" fmla="*/ 0 60000 65536"/>
              <a:gd name="T14" fmla="*/ 0 60000 65536"/>
              <a:gd name="T15" fmla="*/ 0 w 45"/>
              <a:gd name="T16" fmla="*/ 0 h 23"/>
              <a:gd name="T17" fmla="*/ 45 w 45"/>
              <a:gd name="T18" fmla="*/ 23 h 23"/>
            </a:gdLst>
            <a:ahLst/>
            <a:cxnLst>
              <a:cxn ang="T10">
                <a:pos x="T0" y="T1"/>
              </a:cxn>
              <a:cxn ang="T11">
                <a:pos x="T2" y="T3"/>
              </a:cxn>
              <a:cxn ang="T12">
                <a:pos x="T4" y="T5"/>
              </a:cxn>
              <a:cxn ang="T13">
                <a:pos x="T6" y="T7"/>
              </a:cxn>
              <a:cxn ang="T14">
                <a:pos x="T8" y="T9"/>
              </a:cxn>
            </a:cxnLst>
            <a:rect l="T15" t="T16" r="T17" b="T18"/>
            <a:pathLst>
              <a:path w="45" h="23">
                <a:moveTo>
                  <a:pt x="0" y="22"/>
                </a:moveTo>
                <a:lnTo>
                  <a:pt x="44" y="22"/>
                </a:lnTo>
                <a:lnTo>
                  <a:pt x="44" y="0"/>
                </a:lnTo>
                <a:lnTo>
                  <a:pt x="0" y="0"/>
                </a:lnTo>
                <a:lnTo>
                  <a:pt x="0" y="22"/>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452" name="Freeform 981"/>
          <p:cNvSpPr>
            <a:spLocks/>
          </p:cNvSpPr>
          <p:nvPr/>
        </p:nvSpPr>
        <p:spPr bwMode="auto">
          <a:xfrm>
            <a:off x="1965325" y="3744913"/>
            <a:ext cx="71438" cy="36512"/>
          </a:xfrm>
          <a:custGeom>
            <a:avLst/>
            <a:gdLst>
              <a:gd name="T0" fmla="*/ 0 w 45"/>
              <a:gd name="T1" fmla="*/ 22 h 23"/>
              <a:gd name="T2" fmla="*/ 44 w 45"/>
              <a:gd name="T3" fmla="*/ 22 h 23"/>
              <a:gd name="T4" fmla="*/ 44 w 45"/>
              <a:gd name="T5" fmla="*/ 0 h 23"/>
              <a:gd name="T6" fmla="*/ 0 w 45"/>
              <a:gd name="T7" fmla="*/ 0 h 23"/>
              <a:gd name="T8" fmla="*/ 0 w 45"/>
              <a:gd name="T9" fmla="*/ 22 h 23"/>
              <a:gd name="T10" fmla="*/ 0 60000 65536"/>
              <a:gd name="T11" fmla="*/ 0 60000 65536"/>
              <a:gd name="T12" fmla="*/ 0 60000 65536"/>
              <a:gd name="T13" fmla="*/ 0 60000 65536"/>
              <a:gd name="T14" fmla="*/ 0 60000 65536"/>
              <a:gd name="T15" fmla="*/ 0 w 45"/>
              <a:gd name="T16" fmla="*/ 0 h 23"/>
              <a:gd name="T17" fmla="*/ 45 w 45"/>
              <a:gd name="T18" fmla="*/ 23 h 23"/>
            </a:gdLst>
            <a:ahLst/>
            <a:cxnLst>
              <a:cxn ang="T10">
                <a:pos x="T0" y="T1"/>
              </a:cxn>
              <a:cxn ang="T11">
                <a:pos x="T2" y="T3"/>
              </a:cxn>
              <a:cxn ang="T12">
                <a:pos x="T4" y="T5"/>
              </a:cxn>
              <a:cxn ang="T13">
                <a:pos x="T6" y="T7"/>
              </a:cxn>
              <a:cxn ang="T14">
                <a:pos x="T8" y="T9"/>
              </a:cxn>
            </a:cxnLst>
            <a:rect l="T15" t="T16" r="T17" b="T18"/>
            <a:pathLst>
              <a:path w="45" h="23">
                <a:moveTo>
                  <a:pt x="0" y="22"/>
                </a:moveTo>
                <a:lnTo>
                  <a:pt x="44" y="22"/>
                </a:lnTo>
                <a:lnTo>
                  <a:pt x="44" y="0"/>
                </a:lnTo>
                <a:lnTo>
                  <a:pt x="0" y="0"/>
                </a:lnTo>
                <a:lnTo>
                  <a:pt x="0" y="22"/>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453" name="Freeform 982"/>
          <p:cNvSpPr>
            <a:spLocks/>
          </p:cNvSpPr>
          <p:nvPr/>
        </p:nvSpPr>
        <p:spPr bwMode="auto">
          <a:xfrm>
            <a:off x="2041525" y="3744913"/>
            <a:ext cx="33338" cy="36512"/>
          </a:xfrm>
          <a:custGeom>
            <a:avLst/>
            <a:gdLst>
              <a:gd name="T0" fmla="*/ 0 w 21"/>
              <a:gd name="T1" fmla="*/ 22 h 23"/>
              <a:gd name="T2" fmla="*/ 20 w 21"/>
              <a:gd name="T3" fmla="*/ 22 h 23"/>
              <a:gd name="T4" fmla="*/ 20 w 21"/>
              <a:gd name="T5" fmla="*/ 0 h 23"/>
              <a:gd name="T6" fmla="*/ 0 w 21"/>
              <a:gd name="T7" fmla="*/ 0 h 23"/>
              <a:gd name="T8" fmla="*/ 0 w 21"/>
              <a:gd name="T9" fmla="*/ 22 h 23"/>
              <a:gd name="T10" fmla="*/ 0 60000 65536"/>
              <a:gd name="T11" fmla="*/ 0 60000 65536"/>
              <a:gd name="T12" fmla="*/ 0 60000 65536"/>
              <a:gd name="T13" fmla="*/ 0 60000 65536"/>
              <a:gd name="T14" fmla="*/ 0 60000 65536"/>
              <a:gd name="T15" fmla="*/ 0 w 21"/>
              <a:gd name="T16" fmla="*/ 0 h 23"/>
              <a:gd name="T17" fmla="*/ 21 w 21"/>
              <a:gd name="T18" fmla="*/ 23 h 23"/>
            </a:gdLst>
            <a:ahLst/>
            <a:cxnLst>
              <a:cxn ang="T10">
                <a:pos x="T0" y="T1"/>
              </a:cxn>
              <a:cxn ang="T11">
                <a:pos x="T2" y="T3"/>
              </a:cxn>
              <a:cxn ang="T12">
                <a:pos x="T4" y="T5"/>
              </a:cxn>
              <a:cxn ang="T13">
                <a:pos x="T6" y="T7"/>
              </a:cxn>
              <a:cxn ang="T14">
                <a:pos x="T8" y="T9"/>
              </a:cxn>
            </a:cxnLst>
            <a:rect l="T15" t="T16" r="T17" b="T18"/>
            <a:pathLst>
              <a:path w="21" h="23">
                <a:moveTo>
                  <a:pt x="0" y="22"/>
                </a:moveTo>
                <a:lnTo>
                  <a:pt x="20" y="22"/>
                </a:lnTo>
                <a:lnTo>
                  <a:pt x="20" y="0"/>
                </a:lnTo>
                <a:lnTo>
                  <a:pt x="0" y="0"/>
                </a:lnTo>
                <a:lnTo>
                  <a:pt x="0" y="22"/>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454" name="Freeform 983"/>
          <p:cNvSpPr>
            <a:spLocks/>
          </p:cNvSpPr>
          <p:nvPr/>
        </p:nvSpPr>
        <p:spPr bwMode="auto">
          <a:xfrm>
            <a:off x="2079625" y="3744913"/>
            <a:ext cx="33338" cy="36512"/>
          </a:xfrm>
          <a:custGeom>
            <a:avLst/>
            <a:gdLst>
              <a:gd name="T0" fmla="*/ 0 w 22"/>
              <a:gd name="T1" fmla="*/ 22 h 23"/>
              <a:gd name="T2" fmla="*/ 21 w 22"/>
              <a:gd name="T3" fmla="*/ 22 h 23"/>
              <a:gd name="T4" fmla="*/ 21 w 22"/>
              <a:gd name="T5" fmla="*/ 0 h 23"/>
              <a:gd name="T6" fmla="*/ 0 w 22"/>
              <a:gd name="T7" fmla="*/ 0 h 23"/>
              <a:gd name="T8" fmla="*/ 0 w 22"/>
              <a:gd name="T9" fmla="*/ 22 h 23"/>
              <a:gd name="T10" fmla="*/ 0 60000 65536"/>
              <a:gd name="T11" fmla="*/ 0 60000 65536"/>
              <a:gd name="T12" fmla="*/ 0 60000 65536"/>
              <a:gd name="T13" fmla="*/ 0 60000 65536"/>
              <a:gd name="T14" fmla="*/ 0 60000 65536"/>
              <a:gd name="T15" fmla="*/ 0 w 22"/>
              <a:gd name="T16" fmla="*/ 0 h 23"/>
              <a:gd name="T17" fmla="*/ 22 w 22"/>
              <a:gd name="T18" fmla="*/ 23 h 23"/>
            </a:gdLst>
            <a:ahLst/>
            <a:cxnLst>
              <a:cxn ang="T10">
                <a:pos x="T0" y="T1"/>
              </a:cxn>
              <a:cxn ang="T11">
                <a:pos x="T2" y="T3"/>
              </a:cxn>
              <a:cxn ang="T12">
                <a:pos x="T4" y="T5"/>
              </a:cxn>
              <a:cxn ang="T13">
                <a:pos x="T6" y="T7"/>
              </a:cxn>
              <a:cxn ang="T14">
                <a:pos x="T8" y="T9"/>
              </a:cxn>
            </a:cxnLst>
            <a:rect l="T15" t="T16" r="T17" b="T18"/>
            <a:pathLst>
              <a:path w="22" h="23">
                <a:moveTo>
                  <a:pt x="0" y="22"/>
                </a:moveTo>
                <a:lnTo>
                  <a:pt x="21" y="22"/>
                </a:lnTo>
                <a:lnTo>
                  <a:pt x="21" y="0"/>
                </a:lnTo>
                <a:lnTo>
                  <a:pt x="0" y="0"/>
                </a:lnTo>
                <a:lnTo>
                  <a:pt x="0" y="22"/>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1455" name="Freeform 984"/>
          <p:cNvSpPr>
            <a:spLocks/>
          </p:cNvSpPr>
          <p:nvPr/>
        </p:nvSpPr>
        <p:spPr bwMode="auto">
          <a:xfrm>
            <a:off x="1322388" y="3703638"/>
            <a:ext cx="30162" cy="38100"/>
          </a:xfrm>
          <a:custGeom>
            <a:avLst/>
            <a:gdLst>
              <a:gd name="T0" fmla="*/ 0 w 20"/>
              <a:gd name="T1" fmla="*/ 23 h 24"/>
              <a:gd name="T2" fmla="*/ 19 w 20"/>
              <a:gd name="T3" fmla="*/ 23 h 24"/>
              <a:gd name="T4" fmla="*/ 19 w 20"/>
              <a:gd name="T5" fmla="*/ 0 h 24"/>
              <a:gd name="T6" fmla="*/ 0 w 20"/>
              <a:gd name="T7" fmla="*/ 0 h 24"/>
              <a:gd name="T8" fmla="*/ 0 w 20"/>
              <a:gd name="T9" fmla="*/ 23 h 24"/>
              <a:gd name="T10" fmla="*/ 0 60000 65536"/>
              <a:gd name="T11" fmla="*/ 0 60000 65536"/>
              <a:gd name="T12" fmla="*/ 0 60000 65536"/>
              <a:gd name="T13" fmla="*/ 0 60000 65536"/>
              <a:gd name="T14" fmla="*/ 0 60000 65536"/>
              <a:gd name="T15" fmla="*/ 0 w 20"/>
              <a:gd name="T16" fmla="*/ 0 h 24"/>
              <a:gd name="T17" fmla="*/ 20 w 20"/>
              <a:gd name="T18" fmla="*/ 24 h 24"/>
            </a:gdLst>
            <a:ahLst/>
            <a:cxnLst>
              <a:cxn ang="T10">
                <a:pos x="T0" y="T1"/>
              </a:cxn>
              <a:cxn ang="T11">
                <a:pos x="T2" y="T3"/>
              </a:cxn>
              <a:cxn ang="T12">
                <a:pos x="T4" y="T5"/>
              </a:cxn>
              <a:cxn ang="T13">
                <a:pos x="T6" y="T7"/>
              </a:cxn>
              <a:cxn ang="T14">
                <a:pos x="T8" y="T9"/>
              </a:cxn>
            </a:cxnLst>
            <a:rect l="T15" t="T16" r="T17" b="T18"/>
            <a:pathLst>
              <a:path w="20" h="24">
                <a:moveTo>
                  <a:pt x="0" y="23"/>
                </a:moveTo>
                <a:lnTo>
                  <a:pt x="19" y="23"/>
                </a:lnTo>
                <a:lnTo>
                  <a:pt x="19" y="0"/>
                </a:lnTo>
                <a:lnTo>
                  <a:pt x="0" y="0"/>
                </a:lnTo>
                <a:lnTo>
                  <a:pt x="0" y="23"/>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1456" name="Freeform 985"/>
          <p:cNvSpPr>
            <a:spLocks/>
          </p:cNvSpPr>
          <p:nvPr/>
        </p:nvSpPr>
        <p:spPr bwMode="auto">
          <a:xfrm>
            <a:off x="1358900" y="3703638"/>
            <a:ext cx="220663" cy="38100"/>
          </a:xfrm>
          <a:custGeom>
            <a:avLst/>
            <a:gdLst>
              <a:gd name="T0" fmla="*/ 0 w 139"/>
              <a:gd name="T1" fmla="*/ 23 h 24"/>
              <a:gd name="T2" fmla="*/ 138 w 139"/>
              <a:gd name="T3" fmla="*/ 23 h 24"/>
              <a:gd name="T4" fmla="*/ 138 w 139"/>
              <a:gd name="T5" fmla="*/ 0 h 24"/>
              <a:gd name="T6" fmla="*/ 0 w 139"/>
              <a:gd name="T7" fmla="*/ 0 h 24"/>
              <a:gd name="T8" fmla="*/ 0 w 139"/>
              <a:gd name="T9" fmla="*/ 23 h 24"/>
              <a:gd name="T10" fmla="*/ 0 60000 65536"/>
              <a:gd name="T11" fmla="*/ 0 60000 65536"/>
              <a:gd name="T12" fmla="*/ 0 60000 65536"/>
              <a:gd name="T13" fmla="*/ 0 60000 65536"/>
              <a:gd name="T14" fmla="*/ 0 60000 65536"/>
              <a:gd name="T15" fmla="*/ 0 w 139"/>
              <a:gd name="T16" fmla="*/ 0 h 24"/>
              <a:gd name="T17" fmla="*/ 139 w 139"/>
              <a:gd name="T18" fmla="*/ 24 h 24"/>
            </a:gdLst>
            <a:ahLst/>
            <a:cxnLst>
              <a:cxn ang="T10">
                <a:pos x="T0" y="T1"/>
              </a:cxn>
              <a:cxn ang="T11">
                <a:pos x="T2" y="T3"/>
              </a:cxn>
              <a:cxn ang="T12">
                <a:pos x="T4" y="T5"/>
              </a:cxn>
              <a:cxn ang="T13">
                <a:pos x="T6" y="T7"/>
              </a:cxn>
              <a:cxn ang="T14">
                <a:pos x="T8" y="T9"/>
              </a:cxn>
            </a:cxnLst>
            <a:rect l="T15" t="T16" r="T17" b="T18"/>
            <a:pathLst>
              <a:path w="139" h="24">
                <a:moveTo>
                  <a:pt x="0" y="23"/>
                </a:moveTo>
                <a:lnTo>
                  <a:pt x="138" y="23"/>
                </a:lnTo>
                <a:lnTo>
                  <a:pt x="138"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1457" name="Freeform 986"/>
          <p:cNvSpPr>
            <a:spLocks/>
          </p:cNvSpPr>
          <p:nvPr/>
        </p:nvSpPr>
        <p:spPr bwMode="auto">
          <a:xfrm>
            <a:off x="1584325" y="3703638"/>
            <a:ext cx="34925" cy="38100"/>
          </a:xfrm>
          <a:custGeom>
            <a:avLst/>
            <a:gdLst>
              <a:gd name="T0" fmla="*/ 0 w 22"/>
              <a:gd name="T1" fmla="*/ 23 h 24"/>
              <a:gd name="T2" fmla="*/ 21 w 22"/>
              <a:gd name="T3" fmla="*/ 23 h 24"/>
              <a:gd name="T4" fmla="*/ 21 w 22"/>
              <a:gd name="T5" fmla="*/ 0 h 24"/>
              <a:gd name="T6" fmla="*/ 0 w 22"/>
              <a:gd name="T7" fmla="*/ 0 h 24"/>
              <a:gd name="T8" fmla="*/ 0 w 22"/>
              <a:gd name="T9" fmla="*/ 23 h 24"/>
              <a:gd name="T10" fmla="*/ 0 60000 65536"/>
              <a:gd name="T11" fmla="*/ 0 60000 65536"/>
              <a:gd name="T12" fmla="*/ 0 60000 65536"/>
              <a:gd name="T13" fmla="*/ 0 60000 65536"/>
              <a:gd name="T14" fmla="*/ 0 60000 65536"/>
              <a:gd name="T15" fmla="*/ 0 w 22"/>
              <a:gd name="T16" fmla="*/ 0 h 24"/>
              <a:gd name="T17" fmla="*/ 22 w 22"/>
              <a:gd name="T18" fmla="*/ 24 h 24"/>
            </a:gdLst>
            <a:ahLst/>
            <a:cxnLst>
              <a:cxn ang="T10">
                <a:pos x="T0" y="T1"/>
              </a:cxn>
              <a:cxn ang="T11">
                <a:pos x="T2" y="T3"/>
              </a:cxn>
              <a:cxn ang="T12">
                <a:pos x="T4" y="T5"/>
              </a:cxn>
              <a:cxn ang="T13">
                <a:pos x="T6" y="T7"/>
              </a:cxn>
              <a:cxn ang="T14">
                <a:pos x="T8" y="T9"/>
              </a:cxn>
            </a:cxnLst>
            <a:rect l="T15" t="T16" r="T17" b="T18"/>
            <a:pathLst>
              <a:path w="22" h="24">
                <a:moveTo>
                  <a:pt x="0" y="23"/>
                </a:moveTo>
                <a:lnTo>
                  <a:pt x="21" y="23"/>
                </a:lnTo>
                <a:lnTo>
                  <a:pt x="21" y="0"/>
                </a:lnTo>
                <a:lnTo>
                  <a:pt x="0" y="0"/>
                </a:lnTo>
                <a:lnTo>
                  <a:pt x="0" y="23"/>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458" name="Freeform 987"/>
          <p:cNvSpPr>
            <a:spLocks/>
          </p:cNvSpPr>
          <p:nvPr/>
        </p:nvSpPr>
        <p:spPr bwMode="auto">
          <a:xfrm>
            <a:off x="1622425" y="3703638"/>
            <a:ext cx="414338" cy="38100"/>
          </a:xfrm>
          <a:custGeom>
            <a:avLst/>
            <a:gdLst>
              <a:gd name="T0" fmla="*/ 0 w 261"/>
              <a:gd name="T1" fmla="*/ 23 h 24"/>
              <a:gd name="T2" fmla="*/ 260 w 261"/>
              <a:gd name="T3" fmla="*/ 23 h 24"/>
              <a:gd name="T4" fmla="*/ 260 w 261"/>
              <a:gd name="T5" fmla="*/ 0 h 24"/>
              <a:gd name="T6" fmla="*/ 0 w 261"/>
              <a:gd name="T7" fmla="*/ 0 h 24"/>
              <a:gd name="T8" fmla="*/ 0 w 261"/>
              <a:gd name="T9" fmla="*/ 23 h 24"/>
              <a:gd name="T10" fmla="*/ 0 60000 65536"/>
              <a:gd name="T11" fmla="*/ 0 60000 65536"/>
              <a:gd name="T12" fmla="*/ 0 60000 65536"/>
              <a:gd name="T13" fmla="*/ 0 60000 65536"/>
              <a:gd name="T14" fmla="*/ 0 60000 65536"/>
              <a:gd name="T15" fmla="*/ 0 w 261"/>
              <a:gd name="T16" fmla="*/ 0 h 24"/>
              <a:gd name="T17" fmla="*/ 261 w 261"/>
              <a:gd name="T18" fmla="*/ 24 h 24"/>
            </a:gdLst>
            <a:ahLst/>
            <a:cxnLst>
              <a:cxn ang="T10">
                <a:pos x="T0" y="T1"/>
              </a:cxn>
              <a:cxn ang="T11">
                <a:pos x="T2" y="T3"/>
              </a:cxn>
              <a:cxn ang="T12">
                <a:pos x="T4" y="T5"/>
              </a:cxn>
              <a:cxn ang="T13">
                <a:pos x="T6" y="T7"/>
              </a:cxn>
              <a:cxn ang="T14">
                <a:pos x="T8" y="T9"/>
              </a:cxn>
            </a:cxnLst>
            <a:rect l="T15" t="T16" r="T17" b="T18"/>
            <a:pathLst>
              <a:path w="261" h="24">
                <a:moveTo>
                  <a:pt x="0" y="23"/>
                </a:moveTo>
                <a:lnTo>
                  <a:pt x="260" y="23"/>
                </a:lnTo>
                <a:lnTo>
                  <a:pt x="260"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1459" name="Freeform 988"/>
          <p:cNvSpPr>
            <a:spLocks/>
          </p:cNvSpPr>
          <p:nvPr/>
        </p:nvSpPr>
        <p:spPr bwMode="auto">
          <a:xfrm>
            <a:off x="2041525" y="3703638"/>
            <a:ext cx="33338"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460" name="Freeform 989"/>
          <p:cNvSpPr>
            <a:spLocks/>
          </p:cNvSpPr>
          <p:nvPr/>
        </p:nvSpPr>
        <p:spPr bwMode="auto">
          <a:xfrm>
            <a:off x="2079625" y="3703638"/>
            <a:ext cx="33338" cy="38100"/>
          </a:xfrm>
          <a:custGeom>
            <a:avLst/>
            <a:gdLst>
              <a:gd name="T0" fmla="*/ 0 w 22"/>
              <a:gd name="T1" fmla="*/ 23 h 24"/>
              <a:gd name="T2" fmla="*/ 21 w 22"/>
              <a:gd name="T3" fmla="*/ 23 h 24"/>
              <a:gd name="T4" fmla="*/ 21 w 22"/>
              <a:gd name="T5" fmla="*/ 0 h 24"/>
              <a:gd name="T6" fmla="*/ 0 w 22"/>
              <a:gd name="T7" fmla="*/ 0 h 24"/>
              <a:gd name="T8" fmla="*/ 0 w 22"/>
              <a:gd name="T9" fmla="*/ 23 h 24"/>
              <a:gd name="T10" fmla="*/ 0 60000 65536"/>
              <a:gd name="T11" fmla="*/ 0 60000 65536"/>
              <a:gd name="T12" fmla="*/ 0 60000 65536"/>
              <a:gd name="T13" fmla="*/ 0 60000 65536"/>
              <a:gd name="T14" fmla="*/ 0 60000 65536"/>
              <a:gd name="T15" fmla="*/ 0 w 22"/>
              <a:gd name="T16" fmla="*/ 0 h 24"/>
              <a:gd name="T17" fmla="*/ 22 w 22"/>
              <a:gd name="T18" fmla="*/ 24 h 24"/>
            </a:gdLst>
            <a:ahLst/>
            <a:cxnLst>
              <a:cxn ang="T10">
                <a:pos x="T0" y="T1"/>
              </a:cxn>
              <a:cxn ang="T11">
                <a:pos x="T2" y="T3"/>
              </a:cxn>
              <a:cxn ang="T12">
                <a:pos x="T4" y="T5"/>
              </a:cxn>
              <a:cxn ang="T13">
                <a:pos x="T6" y="T7"/>
              </a:cxn>
              <a:cxn ang="T14">
                <a:pos x="T8" y="T9"/>
              </a:cxn>
            </a:cxnLst>
            <a:rect l="T15" t="T16" r="T17" b="T18"/>
            <a:pathLst>
              <a:path w="22" h="24">
                <a:moveTo>
                  <a:pt x="0" y="23"/>
                </a:moveTo>
                <a:lnTo>
                  <a:pt x="21" y="23"/>
                </a:lnTo>
                <a:lnTo>
                  <a:pt x="21" y="0"/>
                </a:lnTo>
                <a:lnTo>
                  <a:pt x="0" y="0"/>
                </a:lnTo>
                <a:lnTo>
                  <a:pt x="0" y="23"/>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1461" name="Freeform 990"/>
          <p:cNvSpPr>
            <a:spLocks/>
          </p:cNvSpPr>
          <p:nvPr/>
        </p:nvSpPr>
        <p:spPr bwMode="auto">
          <a:xfrm>
            <a:off x="1322388" y="3663950"/>
            <a:ext cx="30162" cy="36513"/>
          </a:xfrm>
          <a:custGeom>
            <a:avLst/>
            <a:gdLst>
              <a:gd name="T0" fmla="*/ 0 w 20"/>
              <a:gd name="T1" fmla="*/ 22 h 23"/>
              <a:gd name="T2" fmla="*/ 19 w 20"/>
              <a:gd name="T3" fmla="*/ 22 h 23"/>
              <a:gd name="T4" fmla="*/ 19 w 20"/>
              <a:gd name="T5" fmla="*/ 0 h 23"/>
              <a:gd name="T6" fmla="*/ 0 w 20"/>
              <a:gd name="T7" fmla="*/ 0 h 23"/>
              <a:gd name="T8" fmla="*/ 0 w 20"/>
              <a:gd name="T9" fmla="*/ 22 h 23"/>
              <a:gd name="T10" fmla="*/ 0 60000 65536"/>
              <a:gd name="T11" fmla="*/ 0 60000 65536"/>
              <a:gd name="T12" fmla="*/ 0 60000 65536"/>
              <a:gd name="T13" fmla="*/ 0 60000 65536"/>
              <a:gd name="T14" fmla="*/ 0 60000 65536"/>
              <a:gd name="T15" fmla="*/ 0 w 20"/>
              <a:gd name="T16" fmla="*/ 0 h 23"/>
              <a:gd name="T17" fmla="*/ 20 w 20"/>
              <a:gd name="T18" fmla="*/ 23 h 23"/>
            </a:gdLst>
            <a:ahLst/>
            <a:cxnLst>
              <a:cxn ang="T10">
                <a:pos x="T0" y="T1"/>
              </a:cxn>
              <a:cxn ang="T11">
                <a:pos x="T2" y="T3"/>
              </a:cxn>
              <a:cxn ang="T12">
                <a:pos x="T4" y="T5"/>
              </a:cxn>
              <a:cxn ang="T13">
                <a:pos x="T6" y="T7"/>
              </a:cxn>
              <a:cxn ang="T14">
                <a:pos x="T8" y="T9"/>
              </a:cxn>
            </a:cxnLst>
            <a:rect l="T15" t="T16" r="T17" b="T18"/>
            <a:pathLst>
              <a:path w="20" h="23">
                <a:moveTo>
                  <a:pt x="0" y="22"/>
                </a:moveTo>
                <a:lnTo>
                  <a:pt x="19" y="22"/>
                </a:lnTo>
                <a:lnTo>
                  <a:pt x="19" y="0"/>
                </a:lnTo>
                <a:lnTo>
                  <a:pt x="0" y="0"/>
                </a:lnTo>
                <a:lnTo>
                  <a:pt x="0" y="22"/>
                </a:lnTo>
              </a:path>
            </a:pathLst>
          </a:custGeom>
          <a:solidFill>
            <a:srgbClr val="FFFFFF"/>
          </a:solidFill>
          <a:ln w="12700" cap="rnd" cmpd="sng">
            <a:noFill/>
            <a:prstDash val="solid"/>
            <a:round/>
            <a:headEnd type="none" w="med" len="med"/>
            <a:tailEnd type="none" w="med" len="med"/>
          </a:ln>
        </p:spPr>
        <p:txBody>
          <a:bodyPr/>
          <a:lstStyle/>
          <a:p>
            <a:endParaRPr lang="en-US"/>
          </a:p>
        </p:txBody>
      </p:sp>
      <p:sp>
        <p:nvSpPr>
          <p:cNvPr id="21462" name="Freeform 991" descr="Light horizontal"/>
          <p:cNvSpPr>
            <a:spLocks/>
          </p:cNvSpPr>
          <p:nvPr/>
        </p:nvSpPr>
        <p:spPr bwMode="auto">
          <a:xfrm>
            <a:off x="1358900" y="3663950"/>
            <a:ext cx="677863" cy="36513"/>
          </a:xfrm>
          <a:custGeom>
            <a:avLst/>
            <a:gdLst>
              <a:gd name="T0" fmla="*/ 0 w 427"/>
              <a:gd name="T1" fmla="*/ 22 h 23"/>
              <a:gd name="T2" fmla="*/ 426 w 427"/>
              <a:gd name="T3" fmla="*/ 22 h 23"/>
              <a:gd name="T4" fmla="*/ 426 w 427"/>
              <a:gd name="T5" fmla="*/ 0 h 23"/>
              <a:gd name="T6" fmla="*/ 0 w 427"/>
              <a:gd name="T7" fmla="*/ 0 h 23"/>
              <a:gd name="T8" fmla="*/ 0 w 427"/>
              <a:gd name="T9" fmla="*/ 22 h 23"/>
              <a:gd name="T10" fmla="*/ 0 60000 65536"/>
              <a:gd name="T11" fmla="*/ 0 60000 65536"/>
              <a:gd name="T12" fmla="*/ 0 60000 65536"/>
              <a:gd name="T13" fmla="*/ 0 60000 65536"/>
              <a:gd name="T14" fmla="*/ 0 60000 65536"/>
              <a:gd name="T15" fmla="*/ 0 w 427"/>
              <a:gd name="T16" fmla="*/ 0 h 23"/>
              <a:gd name="T17" fmla="*/ 427 w 427"/>
              <a:gd name="T18" fmla="*/ 23 h 23"/>
            </a:gdLst>
            <a:ahLst/>
            <a:cxnLst>
              <a:cxn ang="T10">
                <a:pos x="T0" y="T1"/>
              </a:cxn>
              <a:cxn ang="T11">
                <a:pos x="T2" y="T3"/>
              </a:cxn>
              <a:cxn ang="T12">
                <a:pos x="T4" y="T5"/>
              </a:cxn>
              <a:cxn ang="T13">
                <a:pos x="T6" y="T7"/>
              </a:cxn>
              <a:cxn ang="T14">
                <a:pos x="T8" y="T9"/>
              </a:cxn>
            </a:cxnLst>
            <a:rect l="T15" t="T16" r="T17" b="T18"/>
            <a:pathLst>
              <a:path w="427" h="23">
                <a:moveTo>
                  <a:pt x="0" y="22"/>
                </a:moveTo>
                <a:lnTo>
                  <a:pt x="426" y="22"/>
                </a:lnTo>
                <a:lnTo>
                  <a:pt x="426" y="0"/>
                </a:lnTo>
                <a:lnTo>
                  <a:pt x="0" y="0"/>
                </a:lnTo>
                <a:lnTo>
                  <a:pt x="0" y="22"/>
                </a:lnTo>
              </a:path>
            </a:pathLst>
          </a:custGeom>
          <a:pattFill prst="ltHorz">
            <a:fgClr>
              <a:srgbClr val="FFFF00"/>
            </a:fgClr>
            <a:bgClr>
              <a:srgbClr val="C0F0FF"/>
            </a:bgClr>
          </a:pattFill>
          <a:ln w="12700" cap="rnd" cmpd="sng">
            <a:noFill/>
            <a:prstDash val="solid"/>
            <a:round/>
            <a:headEnd type="none" w="med" len="med"/>
            <a:tailEnd type="none" w="med" len="med"/>
          </a:ln>
        </p:spPr>
        <p:txBody>
          <a:bodyPr/>
          <a:lstStyle/>
          <a:p>
            <a:endParaRPr lang="en-US"/>
          </a:p>
        </p:txBody>
      </p:sp>
      <p:sp>
        <p:nvSpPr>
          <p:cNvPr id="21463" name="Freeform 992" descr="Light horizontal"/>
          <p:cNvSpPr>
            <a:spLocks/>
          </p:cNvSpPr>
          <p:nvPr/>
        </p:nvSpPr>
        <p:spPr bwMode="auto">
          <a:xfrm>
            <a:off x="2041525" y="3663950"/>
            <a:ext cx="33338" cy="36513"/>
          </a:xfrm>
          <a:custGeom>
            <a:avLst/>
            <a:gdLst>
              <a:gd name="T0" fmla="*/ 0 w 21"/>
              <a:gd name="T1" fmla="*/ 22 h 23"/>
              <a:gd name="T2" fmla="*/ 20 w 21"/>
              <a:gd name="T3" fmla="*/ 22 h 23"/>
              <a:gd name="T4" fmla="*/ 20 w 21"/>
              <a:gd name="T5" fmla="*/ 0 h 23"/>
              <a:gd name="T6" fmla="*/ 0 w 21"/>
              <a:gd name="T7" fmla="*/ 0 h 23"/>
              <a:gd name="T8" fmla="*/ 0 w 21"/>
              <a:gd name="T9" fmla="*/ 22 h 23"/>
              <a:gd name="T10" fmla="*/ 0 60000 65536"/>
              <a:gd name="T11" fmla="*/ 0 60000 65536"/>
              <a:gd name="T12" fmla="*/ 0 60000 65536"/>
              <a:gd name="T13" fmla="*/ 0 60000 65536"/>
              <a:gd name="T14" fmla="*/ 0 60000 65536"/>
              <a:gd name="T15" fmla="*/ 0 w 21"/>
              <a:gd name="T16" fmla="*/ 0 h 23"/>
              <a:gd name="T17" fmla="*/ 21 w 21"/>
              <a:gd name="T18" fmla="*/ 23 h 23"/>
            </a:gdLst>
            <a:ahLst/>
            <a:cxnLst>
              <a:cxn ang="T10">
                <a:pos x="T0" y="T1"/>
              </a:cxn>
              <a:cxn ang="T11">
                <a:pos x="T2" y="T3"/>
              </a:cxn>
              <a:cxn ang="T12">
                <a:pos x="T4" y="T5"/>
              </a:cxn>
              <a:cxn ang="T13">
                <a:pos x="T6" y="T7"/>
              </a:cxn>
              <a:cxn ang="T14">
                <a:pos x="T8" y="T9"/>
              </a:cxn>
            </a:cxnLst>
            <a:rect l="T15" t="T16" r="T17" b="T18"/>
            <a:pathLst>
              <a:path w="21" h="23">
                <a:moveTo>
                  <a:pt x="0" y="22"/>
                </a:moveTo>
                <a:lnTo>
                  <a:pt x="20" y="22"/>
                </a:lnTo>
                <a:lnTo>
                  <a:pt x="20" y="0"/>
                </a:lnTo>
                <a:lnTo>
                  <a:pt x="0" y="0"/>
                </a:lnTo>
                <a:lnTo>
                  <a:pt x="0" y="22"/>
                </a:lnTo>
              </a:path>
            </a:pathLst>
          </a:custGeom>
          <a:pattFill prst="ltHorz">
            <a:fgClr>
              <a:srgbClr val="FF0000"/>
            </a:fgClr>
            <a:bgClr>
              <a:srgbClr val="C0F0FF"/>
            </a:bgClr>
          </a:pattFill>
          <a:ln w="12700" cap="rnd" cmpd="sng">
            <a:noFill/>
            <a:prstDash val="solid"/>
            <a:round/>
            <a:headEnd type="none" w="med" len="med"/>
            <a:tailEnd type="none" w="med" len="med"/>
          </a:ln>
        </p:spPr>
        <p:txBody>
          <a:bodyPr/>
          <a:lstStyle/>
          <a:p>
            <a:endParaRPr lang="en-US"/>
          </a:p>
        </p:txBody>
      </p:sp>
      <p:sp>
        <p:nvSpPr>
          <p:cNvPr id="21464" name="Freeform 993"/>
          <p:cNvSpPr>
            <a:spLocks/>
          </p:cNvSpPr>
          <p:nvPr/>
        </p:nvSpPr>
        <p:spPr bwMode="auto">
          <a:xfrm>
            <a:off x="2079625" y="3663950"/>
            <a:ext cx="33338" cy="36513"/>
          </a:xfrm>
          <a:custGeom>
            <a:avLst/>
            <a:gdLst>
              <a:gd name="T0" fmla="*/ 0 w 22"/>
              <a:gd name="T1" fmla="*/ 22 h 23"/>
              <a:gd name="T2" fmla="*/ 21 w 22"/>
              <a:gd name="T3" fmla="*/ 22 h 23"/>
              <a:gd name="T4" fmla="*/ 21 w 22"/>
              <a:gd name="T5" fmla="*/ 0 h 23"/>
              <a:gd name="T6" fmla="*/ 0 w 22"/>
              <a:gd name="T7" fmla="*/ 0 h 23"/>
              <a:gd name="T8" fmla="*/ 0 w 22"/>
              <a:gd name="T9" fmla="*/ 22 h 23"/>
              <a:gd name="T10" fmla="*/ 0 60000 65536"/>
              <a:gd name="T11" fmla="*/ 0 60000 65536"/>
              <a:gd name="T12" fmla="*/ 0 60000 65536"/>
              <a:gd name="T13" fmla="*/ 0 60000 65536"/>
              <a:gd name="T14" fmla="*/ 0 60000 65536"/>
              <a:gd name="T15" fmla="*/ 0 w 22"/>
              <a:gd name="T16" fmla="*/ 0 h 23"/>
              <a:gd name="T17" fmla="*/ 22 w 22"/>
              <a:gd name="T18" fmla="*/ 23 h 23"/>
            </a:gdLst>
            <a:ahLst/>
            <a:cxnLst>
              <a:cxn ang="T10">
                <a:pos x="T0" y="T1"/>
              </a:cxn>
              <a:cxn ang="T11">
                <a:pos x="T2" y="T3"/>
              </a:cxn>
              <a:cxn ang="T12">
                <a:pos x="T4" y="T5"/>
              </a:cxn>
              <a:cxn ang="T13">
                <a:pos x="T6" y="T7"/>
              </a:cxn>
              <a:cxn ang="T14">
                <a:pos x="T8" y="T9"/>
              </a:cxn>
            </a:cxnLst>
            <a:rect l="T15" t="T16" r="T17" b="T18"/>
            <a:pathLst>
              <a:path w="22" h="23">
                <a:moveTo>
                  <a:pt x="0" y="22"/>
                </a:moveTo>
                <a:lnTo>
                  <a:pt x="21" y="22"/>
                </a:lnTo>
                <a:lnTo>
                  <a:pt x="21" y="0"/>
                </a:lnTo>
                <a:lnTo>
                  <a:pt x="0" y="0"/>
                </a:lnTo>
                <a:lnTo>
                  <a:pt x="0" y="22"/>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1465" name="Freeform 994"/>
          <p:cNvSpPr>
            <a:spLocks/>
          </p:cNvSpPr>
          <p:nvPr/>
        </p:nvSpPr>
        <p:spPr bwMode="auto">
          <a:xfrm>
            <a:off x="1322388" y="3621088"/>
            <a:ext cx="106362" cy="38100"/>
          </a:xfrm>
          <a:custGeom>
            <a:avLst/>
            <a:gdLst>
              <a:gd name="T0" fmla="*/ 0 w 68"/>
              <a:gd name="T1" fmla="*/ 23 h 24"/>
              <a:gd name="T2" fmla="*/ 67 w 68"/>
              <a:gd name="T3" fmla="*/ 23 h 24"/>
              <a:gd name="T4" fmla="*/ 67 w 68"/>
              <a:gd name="T5" fmla="*/ 0 h 24"/>
              <a:gd name="T6" fmla="*/ 0 w 68"/>
              <a:gd name="T7" fmla="*/ 0 h 24"/>
              <a:gd name="T8" fmla="*/ 0 w 68"/>
              <a:gd name="T9" fmla="*/ 23 h 24"/>
              <a:gd name="T10" fmla="*/ 0 60000 65536"/>
              <a:gd name="T11" fmla="*/ 0 60000 65536"/>
              <a:gd name="T12" fmla="*/ 0 60000 65536"/>
              <a:gd name="T13" fmla="*/ 0 60000 65536"/>
              <a:gd name="T14" fmla="*/ 0 60000 65536"/>
              <a:gd name="T15" fmla="*/ 0 w 68"/>
              <a:gd name="T16" fmla="*/ 0 h 24"/>
              <a:gd name="T17" fmla="*/ 68 w 68"/>
              <a:gd name="T18" fmla="*/ 24 h 24"/>
            </a:gdLst>
            <a:ahLst/>
            <a:cxnLst>
              <a:cxn ang="T10">
                <a:pos x="T0" y="T1"/>
              </a:cxn>
              <a:cxn ang="T11">
                <a:pos x="T2" y="T3"/>
              </a:cxn>
              <a:cxn ang="T12">
                <a:pos x="T4" y="T5"/>
              </a:cxn>
              <a:cxn ang="T13">
                <a:pos x="T6" y="T7"/>
              </a:cxn>
              <a:cxn ang="T14">
                <a:pos x="T8" y="T9"/>
              </a:cxn>
            </a:cxnLst>
            <a:rect l="T15" t="T16" r="T17" b="T18"/>
            <a:pathLst>
              <a:path w="68" h="24">
                <a:moveTo>
                  <a:pt x="0" y="23"/>
                </a:moveTo>
                <a:lnTo>
                  <a:pt x="67" y="23"/>
                </a:lnTo>
                <a:lnTo>
                  <a:pt x="67" y="0"/>
                </a:lnTo>
                <a:lnTo>
                  <a:pt x="0" y="0"/>
                </a:lnTo>
                <a:lnTo>
                  <a:pt x="0" y="23"/>
                </a:lnTo>
              </a:path>
            </a:pathLst>
          </a:custGeom>
          <a:solidFill>
            <a:srgbClr val="FFFFFF"/>
          </a:solidFill>
          <a:ln w="12700" cap="rnd" cmpd="sng">
            <a:noFill/>
            <a:prstDash val="solid"/>
            <a:round/>
            <a:headEnd type="none" w="med" len="med"/>
            <a:tailEnd type="none" w="med" len="med"/>
          </a:ln>
        </p:spPr>
        <p:txBody>
          <a:bodyPr/>
          <a:lstStyle/>
          <a:p>
            <a:endParaRPr lang="en-US"/>
          </a:p>
        </p:txBody>
      </p:sp>
      <p:sp>
        <p:nvSpPr>
          <p:cNvPr id="21466" name="Freeform 995" descr="Light horizontal"/>
          <p:cNvSpPr>
            <a:spLocks/>
          </p:cNvSpPr>
          <p:nvPr/>
        </p:nvSpPr>
        <p:spPr bwMode="auto">
          <a:xfrm>
            <a:off x="1433513" y="3621088"/>
            <a:ext cx="34925" cy="38100"/>
          </a:xfrm>
          <a:custGeom>
            <a:avLst/>
            <a:gdLst>
              <a:gd name="T0" fmla="*/ 0 w 22"/>
              <a:gd name="T1" fmla="*/ 23 h 24"/>
              <a:gd name="T2" fmla="*/ 21 w 22"/>
              <a:gd name="T3" fmla="*/ 23 h 24"/>
              <a:gd name="T4" fmla="*/ 21 w 22"/>
              <a:gd name="T5" fmla="*/ 0 h 24"/>
              <a:gd name="T6" fmla="*/ 0 w 22"/>
              <a:gd name="T7" fmla="*/ 0 h 24"/>
              <a:gd name="T8" fmla="*/ 0 w 22"/>
              <a:gd name="T9" fmla="*/ 23 h 24"/>
              <a:gd name="T10" fmla="*/ 0 60000 65536"/>
              <a:gd name="T11" fmla="*/ 0 60000 65536"/>
              <a:gd name="T12" fmla="*/ 0 60000 65536"/>
              <a:gd name="T13" fmla="*/ 0 60000 65536"/>
              <a:gd name="T14" fmla="*/ 0 60000 65536"/>
              <a:gd name="T15" fmla="*/ 0 w 22"/>
              <a:gd name="T16" fmla="*/ 0 h 24"/>
              <a:gd name="T17" fmla="*/ 22 w 22"/>
              <a:gd name="T18" fmla="*/ 24 h 24"/>
            </a:gdLst>
            <a:ahLst/>
            <a:cxnLst>
              <a:cxn ang="T10">
                <a:pos x="T0" y="T1"/>
              </a:cxn>
              <a:cxn ang="T11">
                <a:pos x="T2" y="T3"/>
              </a:cxn>
              <a:cxn ang="T12">
                <a:pos x="T4" y="T5"/>
              </a:cxn>
              <a:cxn ang="T13">
                <a:pos x="T6" y="T7"/>
              </a:cxn>
              <a:cxn ang="T14">
                <a:pos x="T8" y="T9"/>
              </a:cxn>
            </a:cxnLst>
            <a:rect l="T15" t="T16" r="T17" b="T18"/>
            <a:pathLst>
              <a:path w="22" h="24">
                <a:moveTo>
                  <a:pt x="0" y="23"/>
                </a:moveTo>
                <a:lnTo>
                  <a:pt x="21" y="23"/>
                </a:lnTo>
                <a:lnTo>
                  <a:pt x="21" y="0"/>
                </a:lnTo>
                <a:lnTo>
                  <a:pt x="0" y="0"/>
                </a:lnTo>
                <a:lnTo>
                  <a:pt x="0" y="23"/>
                </a:lnTo>
              </a:path>
            </a:pathLst>
          </a:custGeom>
          <a:pattFill prst="ltHorz">
            <a:fgClr>
              <a:srgbClr val="FFFF00"/>
            </a:fgClr>
            <a:bgClr>
              <a:srgbClr val="C0F0FF"/>
            </a:bgClr>
          </a:pattFill>
          <a:ln w="12700" cap="rnd" cmpd="sng">
            <a:noFill/>
            <a:prstDash val="solid"/>
            <a:round/>
            <a:headEnd type="none" w="med" len="med"/>
            <a:tailEnd type="none" w="med" len="med"/>
          </a:ln>
        </p:spPr>
        <p:txBody>
          <a:bodyPr/>
          <a:lstStyle/>
          <a:p>
            <a:endParaRPr lang="en-US"/>
          </a:p>
        </p:txBody>
      </p:sp>
      <p:sp>
        <p:nvSpPr>
          <p:cNvPr id="21467" name="Freeform 996"/>
          <p:cNvSpPr>
            <a:spLocks/>
          </p:cNvSpPr>
          <p:nvPr/>
        </p:nvSpPr>
        <p:spPr bwMode="auto">
          <a:xfrm>
            <a:off x="1470025" y="3621088"/>
            <a:ext cx="149225" cy="38100"/>
          </a:xfrm>
          <a:custGeom>
            <a:avLst/>
            <a:gdLst>
              <a:gd name="T0" fmla="*/ 0 w 94"/>
              <a:gd name="T1" fmla="*/ 23 h 24"/>
              <a:gd name="T2" fmla="*/ 93 w 94"/>
              <a:gd name="T3" fmla="*/ 23 h 24"/>
              <a:gd name="T4" fmla="*/ 93 w 94"/>
              <a:gd name="T5" fmla="*/ 0 h 24"/>
              <a:gd name="T6" fmla="*/ 0 w 94"/>
              <a:gd name="T7" fmla="*/ 0 h 24"/>
              <a:gd name="T8" fmla="*/ 0 w 94"/>
              <a:gd name="T9" fmla="*/ 23 h 24"/>
              <a:gd name="T10" fmla="*/ 0 60000 65536"/>
              <a:gd name="T11" fmla="*/ 0 60000 65536"/>
              <a:gd name="T12" fmla="*/ 0 60000 65536"/>
              <a:gd name="T13" fmla="*/ 0 60000 65536"/>
              <a:gd name="T14" fmla="*/ 0 60000 65536"/>
              <a:gd name="T15" fmla="*/ 0 w 94"/>
              <a:gd name="T16" fmla="*/ 0 h 24"/>
              <a:gd name="T17" fmla="*/ 94 w 94"/>
              <a:gd name="T18" fmla="*/ 24 h 24"/>
            </a:gdLst>
            <a:ahLst/>
            <a:cxnLst>
              <a:cxn ang="T10">
                <a:pos x="T0" y="T1"/>
              </a:cxn>
              <a:cxn ang="T11">
                <a:pos x="T2" y="T3"/>
              </a:cxn>
              <a:cxn ang="T12">
                <a:pos x="T4" y="T5"/>
              </a:cxn>
              <a:cxn ang="T13">
                <a:pos x="T6" y="T7"/>
              </a:cxn>
              <a:cxn ang="T14">
                <a:pos x="T8" y="T9"/>
              </a:cxn>
            </a:cxnLst>
            <a:rect l="T15" t="T16" r="T17" b="T18"/>
            <a:pathLst>
              <a:path w="94" h="24">
                <a:moveTo>
                  <a:pt x="0" y="23"/>
                </a:moveTo>
                <a:lnTo>
                  <a:pt x="93" y="23"/>
                </a:lnTo>
                <a:lnTo>
                  <a:pt x="93" y="0"/>
                </a:lnTo>
                <a:lnTo>
                  <a:pt x="0" y="0"/>
                </a:lnTo>
                <a:lnTo>
                  <a:pt x="0" y="23"/>
                </a:lnTo>
              </a:path>
            </a:pathLst>
          </a:custGeom>
          <a:solidFill>
            <a:srgbClr val="FFFFFF"/>
          </a:solidFill>
          <a:ln w="12700" cap="rnd" cmpd="sng">
            <a:noFill/>
            <a:prstDash val="solid"/>
            <a:round/>
            <a:headEnd type="none" w="med" len="med"/>
            <a:tailEnd type="none" w="med" len="med"/>
          </a:ln>
        </p:spPr>
        <p:txBody>
          <a:bodyPr/>
          <a:lstStyle/>
          <a:p>
            <a:endParaRPr lang="en-US"/>
          </a:p>
        </p:txBody>
      </p:sp>
      <p:sp>
        <p:nvSpPr>
          <p:cNvPr id="21468" name="Freeform 997" descr="Light horizontal"/>
          <p:cNvSpPr>
            <a:spLocks/>
          </p:cNvSpPr>
          <p:nvPr/>
        </p:nvSpPr>
        <p:spPr bwMode="auto">
          <a:xfrm>
            <a:off x="1622425" y="3621088"/>
            <a:ext cx="34925" cy="38100"/>
          </a:xfrm>
          <a:custGeom>
            <a:avLst/>
            <a:gdLst>
              <a:gd name="T0" fmla="*/ 0 w 22"/>
              <a:gd name="T1" fmla="*/ 23 h 24"/>
              <a:gd name="T2" fmla="*/ 21 w 22"/>
              <a:gd name="T3" fmla="*/ 23 h 24"/>
              <a:gd name="T4" fmla="*/ 21 w 22"/>
              <a:gd name="T5" fmla="*/ 0 h 24"/>
              <a:gd name="T6" fmla="*/ 0 w 22"/>
              <a:gd name="T7" fmla="*/ 0 h 24"/>
              <a:gd name="T8" fmla="*/ 0 w 22"/>
              <a:gd name="T9" fmla="*/ 23 h 24"/>
              <a:gd name="T10" fmla="*/ 0 60000 65536"/>
              <a:gd name="T11" fmla="*/ 0 60000 65536"/>
              <a:gd name="T12" fmla="*/ 0 60000 65536"/>
              <a:gd name="T13" fmla="*/ 0 60000 65536"/>
              <a:gd name="T14" fmla="*/ 0 60000 65536"/>
              <a:gd name="T15" fmla="*/ 0 w 22"/>
              <a:gd name="T16" fmla="*/ 0 h 24"/>
              <a:gd name="T17" fmla="*/ 22 w 22"/>
              <a:gd name="T18" fmla="*/ 24 h 24"/>
            </a:gdLst>
            <a:ahLst/>
            <a:cxnLst>
              <a:cxn ang="T10">
                <a:pos x="T0" y="T1"/>
              </a:cxn>
              <a:cxn ang="T11">
                <a:pos x="T2" y="T3"/>
              </a:cxn>
              <a:cxn ang="T12">
                <a:pos x="T4" y="T5"/>
              </a:cxn>
              <a:cxn ang="T13">
                <a:pos x="T6" y="T7"/>
              </a:cxn>
              <a:cxn ang="T14">
                <a:pos x="T8" y="T9"/>
              </a:cxn>
            </a:cxnLst>
            <a:rect l="T15" t="T16" r="T17" b="T18"/>
            <a:pathLst>
              <a:path w="22" h="24">
                <a:moveTo>
                  <a:pt x="0" y="23"/>
                </a:moveTo>
                <a:lnTo>
                  <a:pt x="21" y="23"/>
                </a:lnTo>
                <a:lnTo>
                  <a:pt x="21" y="0"/>
                </a:lnTo>
                <a:lnTo>
                  <a:pt x="0" y="0"/>
                </a:lnTo>
                <a:lnTo>
                  <a:pt x="0" y="23"/>
                </a:lnTo>
              </a:path>
            </a:pathLst>
          </a:custGeom>
          <a:pattFill prst="ltHorz">
            <a:fgClr>
              <a:srgbClr val="FFFF00"/>
            </a:fgClr>
            <a:bgClr>
              <a:srgbClr val="C0F0FF"/>
            </a:bgClr>
          </a:pattFill>
          <a:ln w="12700" cap="rnd" cmpd="sng">
            <a:noFill/>
            <a:prstDash val="solid"/>
            <a:round/>
            <a:headEnd type="none" w="med" len="med"/>
            <a:tailEnd type="none" w="med" len="med"/>
          </a:ln>
        </p:spPr>
        <p:txBody>
          <a:bodyPr/>
          <a:lstStyle/>
          <a:p>
            <a:endParaRPr lang="en-US"/>
          </a:p>
        </p:txBody>
      </p:sp>
      <p:sp>
        <p:nvSpPr>
          <p:cNvPr id="21469" name="Freeform 998"/>
          <p:cNvSpPr>
            <a:spLocks/>
          </p:cNvSpPr>
          <p:nvPr/>
        </p:nvSpPr>
        <p:spPr bwMode="auto">
          <a:xfrm>
            <a:off x="1662113" y="3621088"/>
            <a:ext cx="374650" cy="38100"/>
          </a:xfrm>
          <a:custGeom>
            <a:avLst/>
            <a:gdLst>
              <a:gd name="T0" fmla="*/ 0 w 236"/>
              <a:gd name="T1" fmla="*/ 23 h 24"/>
              <a:gd name="T2" fmla="*/ 235 w 236"/>
              <a:gd name="T3" fmla="*/ 23 h 24"/>
              <a:gd name="T4" fmla="*/ 235 w 236"/>
              <a:gd name="T5" fmla="*/ 0 h 24"/>
              <a:gd name="T6" fmla="*/ 0 w 236"/>
              <a:gd name="T7" fmla="*/ 0 h 24"/>
              <a:gd name="T8" fmla="*/ 0 w 236"/>
              <a:gd name="T9" fmla="*/ 23 h 24"/>
              <a:gd name="T10" fmla="*/ 0 60000 65536"/>
              <a:gd name="T11" fmla="*/ 0 60000 65536"/>
              <a:gd name="T12" fmla="*/ 0 60000 65536"/>
              <a:gd name="T13" fmla="*/ 0 60000 65536"/>
              <a:gd name="T14" fmla="*/ 0 60000 65536"/>
              <a:gd name="T15" fmla="*/ 0 w 236"/>
              <a:gd name="T16" fmla="*/ 0 h 24"/>
              <a:gd name="T17" fmla="*/ 236 w 236"/>
              <a:gd name="T18" fmla="*/ 24 h 24"/>
            </a:gdLst>
            <a:ahLst/>
            <a:cxnLst>
              <a:cxn ang="T10">
                <a:pos x="T0" y="T1"/>
              </a:cxn>
              <a:cxn ang="T11">
                <a:pos x="T2" y="T3"/>
              </a:cxn>
              <a:cxn ang="T12">
                <a:pos x="T4" y="T5"/>
              </a:cxn>
              <a:cxn ang="T13">
                <a:pos x="T6" y="T7"/>
              </a:cxn>
              <a:cxn ang="T14">
                <a:pos x="T8" y="T9"/>
              </a:cxn>
            </a:cxnLst>
            <a:rect l="T15" t="T16" r="T17" b="T18"/>
            <a:pathLst>
              <a:path w="236" h="24">
                <a:moveTo>
                  <a:pt x="0" y="23"/>
                </a:moveTo>
                <a:lnTo>
                  <a:pt x="235" y="23"/>
                </a:lnTo>
                <a:lnTo>
                  <a:pt x="235" y="0"/>
                </a:lnTo>
                <a:lnTo>
                  <a:pt x="0" y="0"/>
                </a:lnTo>
                <a:lnTo>
                  <a:pt x="0" y="23"/>
                </a:lnTo>
              </a:path>
            </a:pathLst>
          </a:custGeom>
          <a:solidFill>
            <a:srgbClr val="FFFFFF"/>
          </a:solidFill>
          <a:ln w="12700" cap="rnd" cmpd="sng">
            <a:noFill/>
            <a:prstDash val="solid"/>
            <a:round/>
            <a:headEnd type="none" w="med" len="med"/>
            <a:tailEnd type="none" w="med" len="med"/>
          </a:ln>
        </p:spPr>
        <p:txBody>
          <a:bodyPr/>
          <a:lstStyle/>
          <a:p>
            <a:endParaRPr lang="en-US"/>
          </a:p>
        </p:txBody>
      </p:sp>
      <p:sp>
        <p:nvSpPr>
          <p:cNvPr id="21470" name="Freeform 999" descr="Light horizontal"/>
          <p:cNvSpPr>
            <a:spLocks/>
          </p:cNvSpPr>
          <p:nvPr/>
        </p:nvSpPr>
        <p:spPr bwMode="auto">
          <a:xfrm>
            <a:off x="2041525" y="3621088"/>
            <a:ext cx="71438" cy="38100"/>
          </a:xfrm>
          <a:custGeom>
            <a:avLst/>
            <a:gdLst>
              <a:gd name="T0" fmla="*/ 0 w 45"/>
              <a:gd name="T1" fmla="*/ 23 h 24"/>
              <a:gd name="T2" fmla="*/ 44 w 45"/>
              <a:gd name="T3" fmla="*/ 23 h 24"/>
              <a:gd name="T4" fmla="*/ 44 w 45"/>
              <a:gd name="T5" fmla="*/ 0 h 24"/>
              <a:gd name="T6" fmla="*/ 0 w 45"/>
              <a:gd name="T7" fmla="*/ 0 h 24"/>
              <a:gd name="T8" fmla="*/ 0 w 45"/>
              <a:gd name="T9" fmla="*/ 23 h 24"/>
              <a:gd name="T10" fmla="*/ 0 60000 65536"/>
              <a:gd name="T11" fmla="*/ 0 60000 65536"/>
              <a:gd name="T12" fmla="*/ 0 60000 65536"/>
              <a:gd name="T13" fmla="*/ 0 60000 65536"/>
              <a:gd name="T14" fmla="*/ 0 60000 65536"/>
              <a:gd name="T15" fmla="*/ 0 w 45"/>
              <a:gd name="T16" fmla="*/ 0 h 24"/>
              <a:gd name="T17" fmla="*/ 45 w 45"/>
              <a:gd name="T18" fmla="*/ 24 h 24"/>
            </a:gdLst>
            <a:ahLst/>
            <a:cxnLst>
              <a:cxn ang="T10">
                <a:pos x="T0" y="T1"/>
              </a:cxn>
              <a:cxn ang="T11">
                <a:pos x="T2" y="T3"/>
              </a:cxn>
              <a:cxn ang="T12">
                <a:pos x="T4" y="T5"/>
              </a:cxn>
              <a:cxn ang="T13">
                <a:pos x="T6" y="T7"/>
              </a:cxn>
              <a:cxn ang="T14">
                <a:pos x="T8" y="T9"/>
              </a:cxn>
            </a:cxnLst>
            <a:rect l="T15" t="T16" r="T17" b="T18"/>
            <a:pathLst>
              <a:path w="45" h="24">
                <a:moveTo>
                  <a:pt x="0" y="23"/>
                </a:moveTo>
                <a:lnTo>
                  <a:pt x="44" y="23"/>
                </a:lnTo>
                <a:lnTo>
                  <a:pt x="44" y="0"/>
                </a:lnTo>
                <a:lnTo>
                  <a:pt x="0" y="0"/>
                </a:lnTo>
                <a:lnTo>
                  <a:pt x="0" y="23"/>
                </a:lnTo>
              </a:path>
            </a:pathLst>
          </a:custGeom>
          <a:pattFill prst="ltHorz">
            <a:fgClr>
              <a:srgbClr val="FFFF00"/>
            </a:fgClr>
            <a:bgClr>
              <a:srgbClr val="C0F0FF"/>
            </a:bgClr>
          </a:pattFill>
          <a:ln w="12700" cap="rnd" cmpd="sng">
            <a:noFill/>
            <a:prstDash val="solid"/>
            <a:round/>
            <a:headEnd type="none" w="med" len="med"/>
            <a:tailEnd type="none" w="med" len="med"/>
          </a:ln>
        </p:spPr>
        <p:txBody>
          <a:bodyPr/>
          <a:lstStyle/>
          <a:p>
            <a:endParaRPr lang="en-US"/>
          </a:p>
        </p:txBody>
      </p:sp>
      <p:sp>
        <p:nvSpPr>
          <p:cNvPr id="21471" name="Freeform 1000"/>
          <p:cNvSpPr>
            <a:spLocks/>
          </p:cNvSpPr>
          <p:nvPr/>
        </p:nvSpPr>
        <p:spPr bwMode="auto">
          <a:xfrm>
            <a:off x="1322388" y="3582988"/>
            <a:ext cx="714375" cy="34925"/>
          </a:xfrm>
          <a:custGeom>
            <a:avLst/>
            <a:gdLst>
              <a:gd name="T0" fmla="*/ 0 w 451"/>
              <a:gd name="T1" fmla="*/ 21 h 22"/>
              <a:gd name="T2" fmla="*/ 450 w 451"/>
              <a:gd name="T3" fmla="*/ 21 h 22"/>
              <a:gd name="T4" fmla="*/ 450 w 451"/>
              <a:gd name="T5" fmla="*/ 0 h 22"/>
              <a:gd name="T6" fmla="*/ 0 w 451"/>
              <a:gd name="T7" fmla="*/ 0 h 22"/>
              <a:gd name="T8" fmla="*/ 0 w 451"/>
              <a:gd name="T9" fmla="*/ 21 h 22"/>
              <a:gd name="T10" fmla="*/ 0 60000 65536"/>
              <a:gd name="T11" fmla="*/ 0 60000 65536"/>
              <a:gd name="T12" fmla="*/ 0 60000 65536"/>
              <a:gd name="T13" fmla="*/ 0 60000 65536"/>
              <a:gd name="T14" fmla="*/ 0 60000 65536"/>
              <a:gd name="T15" fmla="*/ 0 w 451"/>
              <a:gd name="T16" fmla="*/ 0 h 22"/>
              <a:gd name="T17" fmla="*/ 451 w 451"/>
              <a:gd name="T18" fmla="*/ 22 h 22"/>
            </a:gdLst>
            <a:ahLst/>
            <a:cxnLst>
              <a:cxn ang="T10">
                <a:pos x="T0" y="T1"/>
              </a:cxn>
              <a:cxn ang="T11">
                <a:pos x="T2" y="T3"/>
              </a:cxn>
              <a:cxn ang="T12">
                <a:pos x="T4" y="T5"/>
              </a:cxn>
              <a:cxn ang="T13">
                <a:pos x="T6" y="T7"/>
              </a:cxn>
              <a:cxn ang="T14">
                <a:pos x="T8" y="T9"/>
              </a:cxn>
            </a:cxnLst>
            <a:rect l="T15" t="T16" r="T17" b="T18"/>
            <a:pathLst>
              <a:path w="451" h="22">
                <a:moveTo>
                  <a:pt x="0" y="21"/>
                </a:moveTo>
                <a:lnTo>
                  <a:pt x="450" y="21"/>
                </a:lnTo>
                <a:lnTo>
                  <a:pt x="450" y="0"/>
                </a:lnTo>
                <a:lnTo>
                  <a:pt x="0" y="0"/>
                </a:lnTo>
                <a:lnTo>
                  <a:pt x="0" y="21"/>
                </a:lnTo>
              </a:path>
            </a:pathLst>
          </a:custGeom>
          <a:solidFill>
            <a:srgbClr val="FFFFFF"/>
          </a:solidFill>
          <a:ln w="12700" cap="rnd" cmpd="sng">
            <a:noFill/>
            <a:prstDash val="solid"/>
            <a:round/>
            <a:headEnd type="none" w="med" len="med"/>
            <a:tailEnd type="none" w="med" len="med"/>
          </a:ln>
        </p:spPr>
        <p:txBody>
          <a:bodyPr/>
          <a:lstStyle/>
          <a:p>
            <a:endParaRPr lang="en-US"/>
          </a:p>
        </p:txBody>
      </p:sp>
      <p:sp>
        <p:nvSpPr>
          <p:cNvPr id="21472" name="Freeform 1001" descr="Light horizontal"/>
          <p:cNvSpPr>
            <a:spLocks/>
          </p:cNvSpPr>
          <p:nvPr/>
        </p:nvSpPr>
        <p:spPr bwMode="auto">
          <a:xfrm>
            <a:off x="2041525" y="3582988"/>
            <a:ext cx="33338" cy="34925"/>
          </a:xfrm>
          <a:custGeom>
            <a:avLst/>
            <a:gdLst>
              <a:gd name="T0" fmla="*/ 0 w 21"/>
              <a:gd name="T1" fmla="*/ 21 h 22"/>
              <a:gd name="T2" fmla="*/ 20 w 21"/>
              <a:gd name="T3" fmla="*/ 21 h 22"/>
              <a:gd name="T4" fmla="*/ 20 w 21"/>
              <a:gd name="T5" fmla="*/ 0 h 22"/>
              <a:gd name="T6" fmla="*/ 0 w 21"/>
              <a:gd name="T7" fmla="*/ 0 h 22"/>
              <a:gd name="T8" fmla="*/ 0 w 21"/>
              <a:gd name="T9" fmla="*/ 21 h 22"/>
              <a:gd name="T10" fmla="*/ 0 60000 65536"/>
              <a:gd name="T11" fmla="*/ 0 60000 65536"/>
              <a:gd name="T12" fmla="*/ 0 60000 65536"/>
              <a:gd name="T13" fmla="*/ 0 60000 65536"/>
              <a:gd name="T14" fmla="*/ 0 60000 65536"/>
              <a:gd name="T15" fmla="*/ 0 w 21"/>
              <a:gd name="T16" fmla="*/ 0 h 22"/>
              <a:gd name="T17" fmla="*/ 21 w 21"/>
              <a:gd name="T18" fmla="*/ 22 h 22"/>
            </a:gdLst>
            <a:ahLst/>
            <a:cxnLst>
              <a:cxn ang="T10">
                <a:pos x="T0" y="T1"/>
              </a:cxn>
              <a:cxn ang="T11">
                <a:pos x="T2" y="T3"/>
              </a:cxn>
              <a:cxn ang="T12">
                <a:pos x="T4" y="T5"/>
              </a:cxn>
              <a:cxn ang="T13">
                <a:pos x="T6" y="T7"/>
              </a:cxn>
              <a:cxn ang="T14">
                <a:pos x="T8" y="T9"/>
              </a:cxn>
            </a:cxnLst>
            <a:rect l="T15" t="T16" r="T17" b="T18"/>
            <a:pathLst>
              <a:path w="21" h="22">
                <a:moveTo>
                  <a:pt x="0" y="21"/>
                </a:moveTo>
                <a:lnTo>
                  <a:pt x="20" y="21"/>
                </a:lnTo>
                <a:lnTo>
                  <a:pt x="20" y="0"/>
                </a:lnTo>
                <a:lnTo>
                  <a:pt x="0" y="0"/>
                </a:lnTo>
                <a:lnTo>
                  <a:pt x="0" y="21"/>
                </a:lnTo>
              </a:path>
            </a:pathLst>
          </a:custGeom>
          <a:pattFill prst="ltHorz">
            <a:fgClr>
              <a:srgbClr val="FFFF00"/>
            </a:fgClr>
            <a:bgClr>
              <a:srgbClr val="C0F0FF"/>
            </a:bgClr>
          </a:pattFill>
          <a:ln w="12700" cap="rnd" cmpd="sng">
            <a:noFill/>
            <a:prstDash val="solid"/>
            <a:round/>
            <a:headEnd type="none" w="med" len="med"/>
            <a:tailEnd type="none" w="med" len="med"/>
          </a:ln>
        </p:spPr>
        <p:txBody>
          <a:bodyPr/>
          <a:lstStyle/>
          <a:p>
            <a:endParaRPr lang="en-US"/>
          </a:p>
        </p:txBody>
      </p:sp>
      <p:sp>
        <p:nvSpPr>
          <p:cNvPr id="21473" name="Freeform 1002"/>
          <p:cNvSpPr>
            <a:spLocks/>
          </p:cNvSpPr>
          <p:nvPr/>
        </p:nvSpPr>
        <p:spPr bwMode="auto">
          <a:xfrm>
            <a:off x="2079625" y="3582988"/>
            <a:ext cx="33338" cy="34925"/>
          </a:xfrm>
          <a:custGeom>
            <a:avLst/>
            <a:gdLst>
              <a:gd name="T0" fmla="*/ 0 w 22"/>
              <a:gd name="T1" fmla="*/ 21 h 22"/>
              <a:gd name="T2" fmla="*/ 21 w 22"/>
              <a:gd name="T3" fmla="*/ 21 h 22"/>
              <a:gd name="T4" fmla="*/ 21 w 22"/>
              <a:gd name="T5" fmla="*/ 0 h 22"/>
              <a:gd name="T6" fmla="*/ 0 w 22"/>
              <a:gd name="T7" fmla="*/ 0 h 22"/>
              <a:gd name="T8" fmla="*/ 0 w 22"/>
              <a:gd name="T9" fmla="*/ 21 h 22"/>
              <a:gd name="T10" fmla="*/ 0 60000 65536"/>
              <a:gd name="T11" fmla="*/ 0 60000 65536"/>
              <a:gd name="T12" fmla="*/ 0 60000 65536"/>
              <a:gd name="T13" fmla="*/ 0 60000 65536"/>
              <a:gd name="T14" fmla="*/ 0 60000 65536"/>
              <a:gd name="T15" fmla="*/ 0 w 22"/>
              <a:gd name="T16" fmla="*/ 0 h 22"/>
              <a:gd name="T17" fmla="*/ 22 w 22"/>
              <a:gd name="T18" fmla="*/ 22 h 22"/>
            </a:gdLst>
            <a:ahLst/>
            <a:cxnLst>
              <a:cxn ang="T10">
                <a:pos x="T0" y="T1"/>
              </a:cxn>
              <a:cxn ang="T11">
                <a:pos x="T2" y="T3"/>
              </a:cxn>
              <a:cxn ang="T12">
                <a:pos x="T4" y="T5"/>
              </a:cxn>
              <a:cxn ang="T13">
                <a:pos x="T6" y="T7"/>
              </a:cxn>
              <a:cxn ang="T14">
                <a:pos x="T8" y="T9"/>
              </a:cxn>
            </a:cxnLst>
            <a:rect l="T15" t="T16" r="T17" b="T18"/>
            <a:pathLst>
              <a:path w="22" h="22">
                <a:moveTo>
                  <a:pt x="0" y="21"/>
                </a:moveTo>
                <a:lnTo>
                  <a:pt x="21" y="21"/>
                </a:lnTo>
                <a:lnTo>
                  <a:pt x="21" y="0"/>
                </a:lnTo>
                <a:lnTo>
                  <a:pt x="0" y="0"/>
                </a:lnTo>
                <a:lnTo>
                  <a:pt x="0" y="21"/>
                </a:lnTo>
              </a:path>
            </a:pathLst>
          </a:custGeom>
          <a:solidFill>
            <a:srgbClr val="FFFFFF"/>
          </a:solidFill>
          <a:ln w="12700" cap="rnd" cmpd="sng">
            <a:noFill/>
            <a:prstDash val="solid"/>
            <a:round/>
            <a:headEnd type="none" w="med" len="med"/>
            <a:tailEnd type="none" w="med" len="med"/>
          </a:ln>
        </p:spPr>
        <p:txBody>
          <a:bodyPr/>
          <a:lstStyle/>
          <a:p>
            <a:endParaRPr lang="en-US"/>
          </a:p>
        </p:txBody>
      </p:sp>
      <p:sp>
        <p:nvSpPr>
          <p:cNvPr id="21474" name="Freeform 1003"/>
          <p:cNvSpPr>
            <a:spLocks/>
          </p:cNvSpPr>
          <p:nvPr/>
        </p:nvSpPr>
        <p:spPr bwMode="auto">
          <a:xfrm>
            <a:off x="1322388" y="3541713"/>
            <a:ext cx="790575" cy="36512"/>
          </a:xfrm>
          <a:custGeom>
            <a:avLst/>
            <a:gdLst>
              <a:gd name="T0" fmla="*/ 0 w 499"/>
              <a:gd name="T1" fmla="*/ 22 h 23"/>
              <a:gd name="T2" fmla="*/ 498 w 499"/>
              <a:gd name="T3" fmla="*/ 22 h 23"/>
              <a:gd name="T4" fmla="*/ 498 w 499"/>
              <a:gd name="T5" fmla="*/ 0 h 23"/>
              <a:gd name="T6" fmla="*/ 0 w 499"/>
              <a:gd name="T7" fmla="*/ 0 h 23"/>
              <a:gd name="T8" fmla="*/ 0 w 499"/>
              <a:gd name="T9" fmla="*/ 22 h 23"/>
              <a:gd name="T10" fmla="*/ 0 60000 65536"/>
              <a:gd name="T11" fmla="*/ 0 60000 65536"/>
              <a:gd name="T12" fmla="*/ 0 60000 65536"/>
              <a:gd name="T13" fmla="*/ 0 60000 65536"/>
              <a:gd name="T14" fmla="*/ 0 60000 65536"/>
              <a:gd name="T15" fmla="*/ 0 w 499"/>
              <a:gd name="T16" fmla="*/ 0 h 23"/>
              <a:gd name="T17" fmla="*/ 499 w 499"/>
              <a:gd name="T18" fmla="*/ 23 h 23"/>
            </a:gdLst>
            <a:ahLst/>
            <a:cxnLst>
              <a:cxn ang="T10">
                <a:pos x="T0" y="T1"/>
              </a:cxn>
              <a:cxn ang="T11">
                <a:pos x="T2" y="T3"/>
              </a:cxn>
              <a:cxn ang="T12">
                <a:pos x="T4" y="T5"/>
              </a:cxn>
              <a:cxn ang="T13">
                <a:pos x="T6" y="T7"/>
              </a:cxn>
              <a:cxn ang="T14">
                <a:pos x="T8" y="T9"/>
              </a:cxn>
            </a:cxnLst>
            <a:rect l="T15" t="T16" r="T17" b="T18"/>
            <a:pathLst>
              <a:path w="499" h="23">
                <a:moveTo>
                  <a:pt x="0" y="22"/>
                </a:moveTo>
                <a:lnTo>
                  <a:pt x="498" y="22"/>
                </a:lnTo>
                <a:lnTo>
                  <a:pt x="498" y="0"/>
                </a:lnTo>
                <a:lnTo>
                  <a:pt x="0" y="0"/>
                </a:lnTo>
                <a:lnTo>
                  <a:pt x="0" y="22"/>
                </a:lnTo>
              </a:path>
            </a:pathLst>
          </a:custGeom>
          <a:solidFill>
            <a:srgbClr val="FFFFFF"/>
          </a:solidFill>
          <a:ln w="12700" cap="rnd" cmpd="sng">
            <a:noFill/>
            <a:prstDash val="solid"/>
            <a:round/>
            <a:headEnd type="none" w="med" len="med"/>
            <a:tailEnd type="none" w="med" len="med"/>
          </a:ln>
        </p:spPr>
        <p:txBody>
          <a:bodyPr/>
          <a:lstStyle/>
          <a:p>
            <a:endParaRPr lang="en-US"/>
          </a:p>
        </p:txBody>
      </p:sp>
      <p:sp>
        <p:nvSpPr>
          <p:cNvPr id="21475" name="Freeform 1004"/>
          <p:cNvSpPr>
            <a:spLocks/>
          </p:cNvSpPr>
          <p:nvPr/>
        </p:nvSpPr>
        <p:spPr bwMode="auto">
          <a:xfrm>
            <a:off x="2116138" y="3541713"/>
            <a:ext cx="36512" cy="36512"/>
          </a:xfrm>
          <a:custGeom>
            <a:avLst/>
            <a:gdLst>
              <a:gd name="T0" fmla="*/ 0 w 23"/>
              <a:gd name="T1" fmla="*/ 22 h 23"/>
              <a:gd name="T2" fmla="*/ 22 w 23"/>
              <a:gd name="T3" fmla="*/ 22 h 23"/>
              <a:gd name="T4" fmla="*/ 22 w 23"/>
              <a:gd name="T5" fmla="*/ 0 h 23"/>
              <a:gd name="T6" fmla="*/ 0 w 23"/>
              <a:gd name="T7" fmla="*/ 0 h 23"/>
              <a:gd name="T8" fmla="*/ 0 w 23"/>
              <a:gd name="T9" fmla="*/ 22 h 23"/>
              <a:gd name="T10" fmla="*/ 0 60000 65536"/>
              <a:gd name="T11" fmla="*/ 0 60000 65536"/>
              <a:gd name="T12" fmla="*/ 0 60000 65536"/>
              <a:gd name="T13" fmla="*/ 0 60000 65536"/>
              <a:gd name="T14" fmla="*/ 0 60000 65536"/>
              <a:gd name="T15" fmla="*/ 0 w 23"/>
              <a:gd name="T16" fmla="*/ 0 h 23"/>
              <a:gd name="T17" fmla="*/ 23 w 23"/>
              <a:gd name="T18" fmla="*/ 23 h 23"/>
            </a:gdLst>
            <a:ahLst/>
            <a:cxnLst>
              <a:cxn ang="T10">
                <a:pos x="T0" y="T1"/>
              </a:cxn>
              <a:cxn ang="T11">
                <a:pos x="T2" y="T3"/>
              </a:cxn>
              <a:cxn ang="T12">
                <a:pos x="T4" y="T5"/>
              </a:cxn>
              <a:cxn ang="T13">
                <a:pos x="T6" y="T7"/>
              </a:cxn>
              <a:cxn ang="T14">
                <a:pos x="T8" y="T9"/>
              </a:cxn>
            </a:cxnLst>
            <a:rect l="T15" t="T16" r="T17" b="T18"/>
            <a:pathLst>
              <a:path w="23" h="23">
                <a:moveTo>
                  <a:pt x="0" y="22"/>
                </a:moveTo>
                <a:lnTo>
                  <a:pt x="22" y="22"/>
                </a:lnTo>
                <a:lnTo>
                  <a:pt x="22" y="0"/>
                </a:lnTo>
                <a:lnTo>
                  <a:pt x="0" y="0"/>
                </a:lnTo>
                <a:lnTo>
                  <a:pt x="0" y="22"/>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476" name="Freeform 1005"/>
          <p:cNvSpPr>
            <a:spLocks/>
          </p:cNvSpPr>
          <p:nvPr/>
        </p:nvSpPr>
        <p:spPr bwMode="auto">
          <a:xfrm>
            <a:off x="1322388" y="3500438"/>
            <a:ext cx="714375" cy="36512"/>
          </a:xfrm>
          <a:custGeom>
            <a:avLst/>
            <a:gdLst>
              <a:gd name="T0" fmla="*/ 0 w 451"/>
              <a:gd name="T1" fmla="*/ 22 h 23"/>
              <a:gd name="T2" fmla="*/ 450 w 451"/>
              <a:gd name="T3" fmla="*/ 22 h 23"/>
              <a:gd name="T4" fmla="*/ 450 w 451"/>
              <a:gd name="T5" fmla="*/ 0 h 23"/>
              <a:gd name="T6" fmla="*/ 0 w 451"/>
              <a:gd name="T7" fmla="*/ 0 h 23"/>
              <a:gd name="T8" fmla="*/ 0 w 451"/>
              <a:gd name="T9" fmla="*/ 22 h 23"/>
              <a:gd name="T10" fmla="*/ 0 60000 65536"/>
              <a:gd name="T11" fmla="*/ 0 60000 65536"/>
              <a:gd name="T12" fmla="*/ 0 60000 65536"/>
              <a:gd name="T13" fmla="*/ 0 60000 65536"/>
              <a:gd name="T14" fmla="*/ 0 60000 65536"/>
              <a:gd name="T15" fmla="*/ 0 w 451"/>
              <a:gd name="T16" fmla="*/ 0 h 23"/>
              <a:gd name="T17" fmla="*/ 451 w 451"/>
              <a:gd name="T18" fmla="*/ 23 h 23"/>
            </a:gdLst>
            <a:ahLst/>
            <a:cxnLst>
              <a:cxn ang="T10">
                <a:pos x="T0" y="T1"/>
              </a:cxn>
              <a:cxn ang="T11">
                <a:pos x="T2" y="T3"/>
              </a:cxn>
              <a:cxn ang="T12">
                <a:pos x="T4" y="T5"/>
              </a:cxn>
              <a:cxn ang="T13">
                <a:pos x="T6" y="T7"/>
              </a:cxn>
              <a:cxn ang="T14">
                <a:pos x="T8" y="T9"/>
              </a:cxn>
            </a:cxnLst>
            <a:rect l="T15" t="T16" r="T17" b="T18"/>
            <a:pathLst>
              <a:path w="451" h="23">
                <a:moveTo>
                  <a:pt x="0" y="22"/>
                </a:moveTo>
                <a:lnTo>
                  <a:pt x="450" y="22"/>
                </a:lnTo>
                <a:lnTo>
                  <a:pt x="450" y="0"/>
                </a:lnTo>
                <a:lnTo>
                  <a:pt x="0" y="0"/>
                </a:lnTo>
                <a:lnTo>
                  <a:pt x="0" y="22"/>
                </a:lnTo>
              </a:path>
            </a:pathLst>
          </a:custGeom>
          <a:solidFill>
            <a:srgbClr val="FFFFFF"/>
          </a:solidFill>
          <a:ln w="12700" cap="rnd" cmpd="sng">
            <a:noFill/>
            <a:prstDash val="solid"/>
            <a:round/>
            <a:headEnd type="none" w="med" len="med"/>
            <a:tailEnd type="none" w="med" len="med"/>
          </a:ln>
        </p:spPr>
        <p:txBody>
          <a:bodyPr/>
          <a:lstStyle/>
          <a:p>
            <a:endParaRPr lang="en-US"/>
          </a:p>
        </p:txBody>
      </p:sp>
      <p:sp>
        <p:nvSpPr>
          <p:cNvPr id="21477" name="Freeform 1006"/>
          <p:cNvSpPr>
            <a:spLocks/>
          </p:cNvSpPr>
          <p:nvPr/>
        </p:nvSpPr>
        <p:spPr bwMode="auto">
          <a:xfrm>
            <a:off x="2041525" y="3500438"/>
            <a:ext cx="33338" cy="36512"/>
          </a:xfrm>
          <a:custGeom>
            <a:avLst/>
            <a:gdLst>
              <a:gd name="T0" fmla="*/ 0 w 21"/>
              <a:gd name="T1" fmla="*/ 22 h 23"/>
              <a:gd name="T2" fmla="*/ 20 w 21"/>
              <a:gd name="T3" fmla="*/ 22 h 23"/>
              <a:gd name="T4" fmla="*/ 20 w 21"/>
              <a:gd name="T5" fmla="*/ 0 h 23"/>
              <a:gd name="T6" fmla="*/ 0 w 21"/>
              <a:gd name="T7" fmla="*/ 0 h 23"/>
              <a:gd name="T8" fmla="*/ 0 w 21"/>
              <a:gd name="T9" fmla="*/ 22 h 23"/>
              <a:gd name="T10" fmla="*/ 0 60000 65536"/>
              <a:gd name="T11" fmla="*/ 0 60000 65536"/>
              <a:gd name="T12" fmla="*/ 0 60000 65536"/>
              <a:gd name="T13" fmla="*/ 0 60000 65536"/>
              <a:gd name="T14" fmla="*/ 0 60000 65536"/>
              <a:gd name="T15" fmla="*/ 0 w 21"/>
              <a:gd name="T16" fmla="*/ 0 h 23"/>
              <a:gd name="T17" fmla="*/ 21 w 21"/>
              <a:gd name="T18" fmla="*/ 23 h 23"/>
            </a:gdLst>
            <a:ahLst/>
            <a:cxnLst>
              <a:cxn ang="T10">
                <a:pos x="T0" y="T1"/>
              </a:cxn>
              <a:cxn ang="T11">
                <a:pos x="T2" y="T3"/>
              </a:cxn>
              <a:cxn ang="T12">
                <a:pos x="T4" y="T5"/>
              </a:cxn>
              <a:cxn ang="T13">
                <a:pos x="T6" y="T7"/>
              </a:cxn>
              <a:cxn ang="T14">
                <a:pos x="T8" y="T9"/>
              </a:cxn>
            </a:cxnLst>
            <a:rect l="T15" t="T16" r="T17" b="T18"/>
            <a:pathLst>
              <a:path w="21" h="23">
                <a:moveTo>
                  <a:pt x="0" y="22"/>
                </a:moveTo>
                <a:lnTo>
                  <a:pt x="20" y="22"/>
                </a:lnTo>
                <a:lnTo>
                  <a:pt x="20" y="0"/>
                </a:lnTo>
                <a:lnTo>
                  <a:pt x="0" y="0"/>
                </a:lnTo>
                <a:lnTo>
                  <a:pt x="0" y="22"/>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1478" name="Freeform 1007"/>
          <p:cNvSpPr>
            <a:spLocks/>
          </p:cNvSpPr>
          <p:nvPr/>
        </p:nvSpPr>
        <p:spPr bwMode="auto">
          <a:xfrm>
            <a:off x="2079625" y="3500438"/>
            <a:ext cx="33338" cy="36512"/>
          </a:xfrm>
          <a:custGeom>
            <a:avLst/>
            <a:gdLst>
              <a:gd name="T0" fmla="*/ 0 w 22"/>
              <a:gd name="T1" fmla="*/ 22 h 23"/>
              <a:gd name="T2" fmla="*/ 21 w 22"/>
              <a:gd name="T3" fmla="*/ 22 h 23"/>
              <a:gd name="T4" fmla="*/ 21 w 22"/>
              <a:gd name="T5" fmla="*/ 0 h 23"/>
              <a:gd name="T6" fmla="*/ 0 w 22"/>
              <a:gd name="T7" fmla="*/ 0 h 23"/>
              <a:gd name="T8" fmla="*/ 0 w 22"/>
              <a:gd name="T9" fmla="*/ 22 h 23"/>
              <a:gd name="T10" fmla="*/ 0 60000 65536"/>
              <a:gd name="T11" fmla="*/ 0 60000 65536"/>
              <a:gd name="T12" fmla="*/ 0 60000 65536"/>
              <a:gd name="T13" fmla="*/ 0 60000 65536"/>
              <a:gd name="T14" fmla="*/ 0 60000 65536"/>
              <a:gd name="T15" fmla="*/ 0 w 22"/>
              <a:gd name="T16" fmla="*/ 0 h 23"/>
              <a:gd name="T17" fmla="*/ 22 w 22"/>
              <a:gd name="T18" fmla="*/ 23 h 23"/>
            </a:gdLst>
            <a:ahLst/>
            <a:cxnLst>
              <a:cxn ang="T10">
                <a:pos x="T0" y="T1"/>
              </a:cxn>
              <a:cxn ang="T11">
                <a:pos x="T2" y="T3"/>
              </a:cxn>
              <a:cxn ang="T12">
                <a:pos x="T4" y="T5"/>
              </a:cxn>
              <a:cxn ang="T13">
                <a:pos x="T6" y="T7"/>
              </a:cxn>
              <a:cxn ang="T14">
                <a:pos x="T8" y="T9"/>
              </a:cxn>
            </a:cxnLst>
            <a:rect l="T15" t="T16" r="T17" b="T18"/>
            <a:pathLst>
              <a:path w="22" h="23">
                <a:moveTo>
                  <a:pt x="0" y="22"/>
                </a:moveTo>
                <a:lnTo>
                  <a:pt x="21" y="22"/>
                </a:lnTo>
                <a:lnTo>
                  <a:pt x="21" y="0"/>
                </a:lnTo>
                <a:lnTo>
                  <a:pt x="0" y="0"/>
                </a:lnTo>
                <a:lnTo>
                  <a:pt x="0" y="22"/>
                </a:lnTo>
              </a:path>
            </a:pathLst>
          </a:custGeom>
          <a:solidFill>
            <a:srgbClr val="FFFFFF"/>
          </a:solidFill>
          <a:ln w="12700" cap="rnd" cmpd="sng">
            <a:noFill/>
            <a:prstDash val="solid"/>
            <a:round/>
            <a:headEnd type="none" w="med" len="med"/>
            <a:tailEnd type="none" w="med" len="med"/>
          </a:ln>
        </p:spPr>
        <p:txBody>
          <a:bodyPr/>
          <a:lstStyle/>
          <a:p>
            <a:endParaRPr lang="en-US"/>
          </a:p>
        </p:txBody>
      </p:sp>
      <p:sp>
        <p:nvSpPr>
          <p:cNvPr id="21479" name="Freeform 1008"/>
          <p:cNvSpPr>
            <a:spLocks/>
          </p:cNvSpPr>
          <p:nvPr/>
        </p:nvSpPr>
        <p:spPr bwMode="auto">
          <a:xfrm>
            <a:off x="2116138" y="3500438"/>
            <a:ext cx="36512" cy="36512"/>
          </a:xfrm>
          <a:custGeom>
            <a:avLst/>
            <a:gdLst>
              <a:gd name="T0" fmla="*/ 0 w 23"/>
              <a:gd name="T1" fmla="*/ 22 h 23"/>
              <a:gd name="T2" fmla="*/ 22 w 23"/>
              <a:gd name="T3" fmla="*/ 22 h 23"/>
              <a:gd name="T4" fmla="*/ 22 w 23"/>
              <a:gd name="T5" fmla="*/ 0 h 23"/>
              <a:gd name="T6" fmla="*/ 0 w 23"/>
              <a:gd name="T7" fmla="*/ 0 h 23"/>
              <a:gd name="T8" fmla="*/ 0 w 23"/>
              <a:gd name="T9" fmla="*/ 22 h 23"/>
              <a:gd name="T10" fmla="*/ 0 60000 65536"/>
              <a:gd name="T11" fmla="*/ 0 60000 65536"/>
              <a:gd name="T12" fmla="*/ 0 60000 65536"/>
              <a:gd name="T13" fmla="*/ 0 60000 65536"/>
              <a:gd name="T14" fmla="*/ 0 60000 65536"/>
              <a:gd name="T15" fmla="*/ 0 w 23"/>
              <a:gd name="T16" fmla="*/ 0 h 23"/>
              <a:gd name="T17" fmla="*/ 23 w 23"/>
              <a:gd name="T18" fmla="*/ 23 h 23"/>
            </a:gdLst>
            <a:ahLst/>
            <a:cxnLst>
              <a:cxn ang="T10">
                <a:pos x="T0" y="T1"/>
              </a:cxn>
              <a:cxn ang="T11">
                <a:pos x="T2" y="T3"/>
              </a:cxn>
              <a:cxn ang="T12">
                <a:pos x="T4" y="T5"/>
              </a:cxn>
              <a:cxn ang="T13">
                <a:pos x="T6" y="T7"/>
              </a:cxn>
              <a:cxn ang="T14">
                <a:pos x="T8" y="T9"/>
              </a:cxn>
            </a:cxnLst>
            <a:rect l="T15" t="T16" r="T17" b="T18"/>
            <a:pathLst>
              <a:path w="23" h="23">
                <a:moveTo>
                  <a:pt x="0" y="22"/>
                </a:moveTo>
                <a:lnTo>
                  <a:pt x="22" y="22"/>
                </a:lnTo>
                <a:lnTo>
                  <a:pt x="22" y="0"/>
                </a:lnTo>
                <a:lnTo>
                  <a:pt x="0" y="0"/>
                </a:lnTo>
                <a:lnTo>
                  <a:pt x="0" y="22"/>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480" name="Freeform 1009"/>
          <p:cNvSpPr>
            <a:spLocks/>
          </p:cNvSpPr>
          <p:nvPr/>
        </p:nvSpPr>
        <p:spPr bwMode="auto">
          <a:xfrm>
            <a:off x="1322388" y="3459163"/>
            <a:ext cx="790575" cy="38100"/>
          </a:xfrm>
          <a:custGeom>
            <a:avLst/>
            <a:gdLst>
              <a:gd name="T0" fmla="*/ 0 w 499"/>
              <a:gd name="T1" fmla="*/ 23 h 24"/>
              <a:gd name="T2" fmla="*/ 498 w 499"/>
              <a:gd name="T3" fmla="*/ 23 h 24"/>
              <a:gd name="T4" fmla="*/ 498 w 499"/>
              <a:gd name="T5" fmla="*/ 0 h 24"/>
              <a:gd name="T6" fmla="*/ 0 w 499"/>
              <a:gd name="T7" fmla="*/ 0 h 24"/>
              <a:gd name="T8" fmla="*/ 0 w 499"/>
              <a:gd name="T9" fmla="*/ 23 h 24"/>
              <a:gd name="T10" fmla="*/ 0 60000 65536"/>
              <a:gd name="T11" fmla="*/ 0 60000 65536"/>
              <a:gd name="T12" fmla="*/ 0 60000 65536"/>
              <a:gd name="T13" fmla="*/ 0 60000 65536"/>
              <a:gd name="T14" fmla="*/ 0 60000 65536"/>
              <a:gd name="T15" fmla="*/ 0 w 499"/>
              <a:gd name="T16" fmla="*/ 0 h 24"/>
              <a:gd name="T17" fmla="*/ 499 w 499"/>
              <a:gd name="T18" fmla="*/ 24 h 24"/>
            </a:gdLst>
            <a:ahLst/>
            <a:cxnLst>
              <a:cxn ang="T10">
                <a:pos x="T0" y="T1"/>
              </a:cxn>
              <a:cxn ang="T11">
                <a:pos x="T2" y="T3"/>
              </a:cxn>
              <a:cxn ang="T12">
                <a:pos x="T4" y="T5"/>
              </a:cxn>
              <a:cxn ang="T13">
                <a:pos x="T6" y="T7"/>
              </a:cxn>
              <a:cxn ang="T14">
                <a:pos x="T8" y="T9"/>
              </a:cxn>
            </a:cxnLst>
            <a:rect l="T15" t="T16" r="T17" b="T18"/>
            <a:pathLst>
              <a:path w="499" h="24">
                <a:moveTo>
                  <a:pt x="0" y="23"/>
                </a:moveTo>
                <a:lnTo>
                  <a:pt x="498" y="23"/>
                </a:lnTo>
                <a:lnTo>
                  <a:pt x="498" y="0"/>
                </a:lnTo>
                <a:lnTo>
                  <a:pt x="0" y="0"/>
                </a:lnTo>
                <a:lnTo>
                  <a:pt x="0" y="23"/>
                </a:lnTo>
              </a:path>
            </a:pathLst>
          </a:custGeom>
          <a:solidFill>
            <a:srgbClr val="FFFFFF"/>
          </a:solidFill>
          <a:ln w="12700" cap="rnd" cmpd="sng">
            <a:noFill/>
            <a:prstDash val="solid"/>
            <a:round/>
            <a:headEnd type="none" w="med" len="med"/>
            <a:tailEnd type="none" w="med" len="med"/>
          </a:ln>
        </p:spPr>
        <p:txBody>
          <a:bodyPr/>
          <a:lstStyle/>
          <a:p>
            <a:endParaRPr lang="en-US"/>
          </a:p>
        </p:txBody>
      </p:sp>
      <p:sp>
        <p:nvSpPr>
          <p:cNvPr id="21481" name="Freeform 1010"/>
          <p:cNvSpPr>
            <a:spLocks/>
          </p:cNvSpPr>
          <p:nvPr/>
        </p:nvSpPr>
        <p:spPr bwMode="auto">
          <a:xfrm>
            <a:off x="1322388" y="3417888"/>
            <a:ext cx="30162" cy="38100"/>
          </a:xfrm>
          <a:custGeom>
            <a:avLst/>
            <a:gdLst>
              <a:gd name="T0" fmla="*/ 0 w 20"/>
              <a:gd name="T1" fmla="*/ 23 h 24"/>
              <a:gd name="T2" fmla="*/ 19 w 20"/>
              <a:gd name="T3" fmla="*/ 23 h 24"/>
              <a:gd name="T4" fmla="*/ 19 w 20"/>
              <a:gd name="T5" fmla="*/ 0 h 24"/>
              <a:gd name="T6" fmla="*/ 0 w 20"/>
              <a:gd name="T7" fmla="*/ 0 h 24"/>
              <a:gd name="T8" fmla="*/ 0 w 20"/>
              <a:gd name="T9" fmla="*/ 23 h 24"/>
              <a:gd name="T10" fmla="*/ 0 60000 65536"/>
              <a:gd name="T11" fmla="*/ 0 60000 65536"/>
              <a:gd name="T12" fmla="*/ 0 60000 65536"/>
              <a:gd name="T13" fmla="*/ 0 60000 65536"/>
              <a:gd name="T14" fmla="*/ 0 60000 65536"/>
              <a:gd name="T15" fmla="*/ 0 w 20"/>
              <a:gd name="T16" fmla="*/ 0 h 24"/>
              <a:gd name="T17" fmla="*/ 20 w 20"/>
              <a:gd name="T18" fmla="*/ 24 h 24"/>
            </a:gdLst>
            <a:ahLst/>
            <a:cxnLst>
              <a:cxn ang="T10">
                <a:pos x="T0" y="T1"/>
              </a:cxn>
              <a:cxn ang="T11">
                <a:pos x="T2" y="T3"/>
              </a:cxn>
              <a:cxn ang="T12">
                <a:pos x="T4" y="T5"/>
              </a:cxn>
              <a:cxn ang="T13">
                <a:pos x="T6" y="T7"/>
              </a:cxn>
              <a:cxn ang="T14">
                <a:pos x="T8" y="T9"/>
              </a:cxn>
            </a:cxnLst>
            <a:rect l="T15" t="T16" r="T17" b="T18"/>
            <a:pathLst>
              <a:path w="20" h="24">
                <a:moveTo>
                  <a:pt x="0" y="23"/>
                </a:moveTo>
                <a:lnTo>
                  <a:pt x="19" y="23"/>
                </a:lnTo>
                <a:lnTo>
                  <a:pt x="19" y="0"/>
                </a:lnTo>
                <a:lnTo>
                  <a:pt x="0" y="0"/>
                </a:lnTo>
                <a:lnTo>
                  <a:pt x="0" y="23"/>
                </a:lnTo>
              </a:path>
            </a:pathLst>
          </a:custGeom>
          <a:solidFill>
            <a:srgbClr val="FFFFFF"/>
          </a:solidFill>
          <a:ln w="12700" cap="rnd" cmpd="sng">
            <a:noFill/>
            <a:prstDash val="solid"/>
            <a:round/>
            <a:headEnd type="none" w="med" len="med"/>
            <a:tailEnd type="none" w="med" len="med"/>
          </a:ln>
        </p:spPr>
        <p:txBody>
          <a:bodyPr/>
          <a:lstStyle/>
          <a:p>
            <a:endParaRPr lang="en-US"/>
          </a:p>
        </p:txBody>
      </p:sp>
      <p:sp>
        <p:nvSpPr>
          <p:cNvPr id="21482" name="Freeform 1011"/>
          <p:cNvSpPr>
            <a:spLocks/>
          </p:cNvSpPr>
          <p:nvPr/>
        </p:nvSpPr>
        <p:spPr bwMode="auto">
          <a:xfrm>
            <a:off x="1358900" y="3417888"/>
            <a:ext cx="69850" cy="38100"/>
          </a:xfrm>
          <a:custGeom>
            <a:avLst/>
            <a:gdLst>
              <a:gd name="T0" fmla="*/ 0 w 44"/>
              <a:gd name="T1" fmla="*/ 23 h 24"/>
              <a:gd name="T2" fmla="*/ 43 w 44"/>
              <a:gd name="T3" fmla="*/ 23 h 24"/>
              <a:gd name="T4" fmla="*/ 43 w 44"/>
              <a:gd name="T5" fmla="*/ 0 h 24"/>
              <a:gd name="T6" fmla="*/ 0 w 44"/>
              <a:gd name="T7" fmla="*/ 0 h 24"/>
              <a:gd name="T8" fmla="*/ 0 w 44"/>
              <a:gd name="T9" fmla="*/ 23 h 24"/>
              <a:gd name="T10" fmla="*/ 0 60000 65536"/>
              <a:gd name="T11" fmla="*/ 0 60000 65536"/>
              <a:gd name="T12" fmla="*/ 0 60000 65536"/>
              <a:gd name="T13" fmla="*/ 0 60000 65536"/>
              <a:gd name="T14" fmla="*/ 0 60000 65536"/>
              <a:gd name="T15" fmla="*/ 0 w 44"/>
              <a:gd name="T16" fmla="*/ 0 h 24"/>
              <a:gd name="T17" fmla="*/ 44 w 44"/>
              <a:gd name="T18" fmla="*/ 24 h 24"/>
            </a:gdLst>
            <a:ahLst/>
            <a:cxnLst>
              <a:cxn ang="T10">
                <a:pos x="T0" y="T1"/>
              </a:cxn>
              <a:cxn ang="T11">
                <a:pos x="T2" y="T3"/>
              </a:cxn>
              <a:cxn ang="T12">
                <a:pos x="T4" y="T5"/>
              </a:cxn>
              <a:cxn ang="T13">
                <a:pos x="T6" y="T7"/>
              </a:cxn>
              <a:cxn ang="T14">
                <a:pos x="T8" y="T9"/>
              </a:cxn>
            </a:cxnLst>
            <a:rect l="T15" t="T16" r="T17" b="T18"/>
            <a:pathLst>
              <a:path w="44" h="24">
                <a:moveTo>
                  <a:pt x="0" y="23"/>
                </a:moveTo>
                <a:lnTo>
                  <a:pt x="43" y="23"/>
                </a:lnTo>
                <a:lnTo>
                  <a:pt x="43" y="0"/>
                </a:lnTo>
                <a:lnTo>
                  <a:pt x="0" y="0"/>
                </a:lnTo>
                <a:lnTo>
                  <a:pt x="0" y="23"/>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1483" name="Freeform 1012"/>
          <p:cNvSpPr>
            <a:spLocks/>
          </p:cNvSpPr>
          <p:nvPr/>
        </p:nvSpPr>
        <p:spPr bwMode="auto">
          <a:xfrm>
            <a:off x="1433513" y="3417888"/>
            <a:ext cx="566737" cy="38100"/>
          </a:xfrm>
          <a:custGeom>
            <a:avLst/>
            <a:gdLst>
              <a:gd name="T0" fmla="*/ 0 w 357"/>
              <a:gd name="T1" fmla="*/ 23 h 24"/>
              <a:gd name="T2" fmla="*/ 356 w 357"/>
              <a:gd name="T3" fmla="*/ 23 h 24"/>
              <a:gd name="T4" fmla="*/ 356 w 357"/>
              <a:gd name="T5" fmla="*/ 0 h 24"/>
              <a:gd name="T6" fmla="*/ 0 w 357"/>
              <a:gd name="T7" fmla="*/ 0 h 24"/>
              <a:gd name="T8" fmla="*/ 0 w 357"/>
              <a:gd name="T9" fmla="*/ 23 h 24"/>
              <a:gd name="T10" fmla="*/ 0 60000 65536"/>
              <a:gd name="T11" fmla="*/ 0 60000 65536"/>
              <a:gd name="T12" fmla="*/ 0 60000 65536"/>
              <a:gd name="T13" fmla="*/ 0 60000 65536"/>
              <a:gd name="T14" fmla="*/ 0 60000 65536"/>
              <a:gd name="T15" fmla="*/ 0 w 357"/>
              <a:gd name="T16" fmla="*/ 0 h 24"/>
              <a:gd name="T17" fmla="*/ 357 w 357"/>
              <a:gd name="T18" fmla="*/ 24 h 24"/>
            </a:gdLst>
            <a:ahLst/>
            <a:cxnLst>
              <a:cxn ang="T10">
                <a:pos x="T0" y="T1"/>
              </a:cxn>
              <a:cxn ang="T11">
                <a:pos x="T2" y="T3"/>
              </a:cxn>
              <a:cxn ang="T12">
                <a:pos x="T4" y="T5"/>
              </a:cxn>
              <a:cxn ang="T13">
                <a:pos x="T6" y="T7"/>
              </a:cxn>
              <a:cxn ang="T14">
                <a:pos x="T8" y="T9"/>
              </a:cxn>
            </a:cxnLst>
            <a:rect l="T15" t="T16" r="T17" b="T18"/>
            <a:pathLst>
              <a:path w="357" h="24">
                <a:moveTo>
                  <a:pt x="0" y="23"/>
                </a:moveTo>
                <a:lnTo>
                  <a:pt x="356" y="23"/>
                </a:lnTo>
                <a:lnTo>
                  <a:pt x="356" y="0"/>
                </a:lnTo>
                <a:lnTo>
                  <a:pt x="0" y="0"/>
                </a:lnTo>
                <a:lnTo>
                  <a:pt x="0" y="23"/>
                </a:lnTo>
              </a:path>
            </a:pathLst>
          </a:custGeom>
          <a:solidFill>
            <a:srgbClr val="FFFFFF"/>
          </a:solidFill>
          <a:ln w="12700" cap="rnd" cmpd="sng">
            <a:noFill/>
            <a:prstDash val="solid"/>
            <a:round/>
            <a:headEnd type="none" w="med" len="med"/>
            <a:tailEnd type="none" w="med" len="med"/>
          </a:ln>
        </p:spPr>
        <p:txBody>
          <a:bodyPr/>
          <a:lstStyle/>
          <a:p>
            <a:endParaRPr lang="en-US"/>
          </a:p>
        </p:txBody>
      </p:sp>
      <p:sp>
        <p:nvSpPr>
          <p:cNvPr id="21484" name="Freeform 1013" descr="Light horizontal"/>
          <p:cNvSpPr>
            <a:spLocks/>
          </p:cNvSpPr>
          <p:nvPr/>
        </p:nvSpPr>
        <p:spPr bwMode="auto">
          <a:xfrm>
            <a:off x="2003425" y="3417888"/>
            <a:ext cx="71438" cy="38100"/>
          </a:xfrm>
          <a:custGeom>
            <a:avLst/>
            <a:gdLst>
              <a:gd name="T0" fmla="*/ 0 w 45"/>
              <a:gd name="T1" fmla="*/ 23 h 24"/>
              <a:gd name="T2" fmla="*/ 44 w 45"/>
              <a:gd name="T3" fmla="*/ 23 h 24"/>
              <a:gd name="T4" fmla="*/ 44 w 45"/>
              <a:gd name="T5" fmla="*/ 0 h 24"/>
              <a:gd name="T6" fmla="*/ 0 w 45"/>
              <a:gd name="T7" fmla="*/ 0 h 24"/>
              <a:gd name="T8" fmla="*/ 0 w 45"/>
              <a:gd name="T9" fmla="*/ 23 h 24"/>
              <a:gd name="T10" fmla="*/ 0 60000 65536"/>
              <a:gd name="T11" fmla="*/ 0 60000 65536"/>
              <a:gd name="T12" fmla="*/ 0 60000 65536"/>
              <a:gd name="T13" fmla="*/ 0 60000 65536"/>
              <a:gd name="T14" fmla="*/ 0 60000 65536"/>
              <a:gd name="T15" fmla="*/ 0 w 45"/>
              <a:gd name="T16" fmla="*/ 0 h 24"/>
              <a:gd name="T17" fmla="*/ 45 w 45"/>
              <a:gd name="T18" fmla="*/ 24 h 24"/>
            </a:gdLst>
            <a:ahLst/>
            <a:cxnLst>
              <a:cxn ang="T10">
                <a:pos x="T0" y="T1"/>
              </a:cxn>
              <a:cxn ang="T11">
                <a:pos x="T2" y="T3"/>
              </a:cxn>
              <a:cxn ang="T12">
                <a:pos x="T4" y="T5"/>
              </a:cxn>
              <a:cxn ang="T13">
                <a:pos x="T6" y="T7"/>
              </a:cxn>
              <a:cxn ang="T14">
                <a:pos x="T8" y="T9"/>
              </a:cxn>
            </a:cxnLst>
            <a:rect l="T15" t="T16" r="T17" b="T18"/>
            <a:pathLst>
              <a:path w="45" h="24">
                <a:moveTo>
                  <a:pt x="0" y="23"/>
                </a:moveTo>
                <a:lnTo>
                  <a:pt x="44" y="23"/>
                </a:lnTo>
                <a:lnTo>
                  <a:pt x="44" y="0"/>
                </a:lnTo>
                <a:lnTo>
                  <a:pt x="0" y="0"/>
                </a:lnTo>
                <a:lnTo>
                  <a:pt x="0" y="23"/>
                </a:lnTo>
              </a:path>
            </a:pathLst>
          </a:custGeom>
          <a:pattFill prst="ltHorz">
            <a:fgClr>
              <a:srgbClr val="FFFF00"/>
            </a:fgClr>
            <a:bgClr>
              <a:srgbClr val="C0F0FF"/>
            </a:bgClr>
          </a:pattFill>
          <a:ln w="12700" cap="rnd" cmpd="sng">
            <a:noFill/>
            <a:prstDash val="solid"/>
            <a:round/>
            <a:headEnd type="none" w="med" len="med"/>
            <a:tailEnd type="none" w="med" len="med"/>
          </a:ln>
        </p:spPr>
        <p:txBody>
          <a:bodyPr/>
          <a:lstStyle/>
          <a:p>
            <a:endParaRPr lang="en-US"/>
          </a:p>
        </p:txBody>
      </p:sp>
      <p:sp>
        <p:nvSpPr>
          <p:cNvPr id="21485" name="Freeform 1014"/>
          <p:cNvSpPr>
            <a:spLocks/>
          </p:cNvSpPr>
          <p:nvPr/>
        </p:nvSpPr>
        <p:spPr bwMode="auto">
          <a:xfrm>
            <a:off x="2079625" y="3417888"/>
            <a:ext cx="33338" cy="38100"/>
          </a:xfrm>
          <a:custGeom>
            <a:avLst/>
            <a:gdLst>
              <a:gd name="T0" fmla="*/ 0 w 22"/>
              <a:gd name="T1" fmla="*/ 23 h 24"/>
              <a:gd name="T2" fmla="*/ 21 w 22"/>
              <a:gd name="T3" fmla="*/ 23 h 24"/>
              <a:gd name="T4" fmla="*/ 21 w 22"/>
              <a:gd name="T5" fmla="*/ 0 h 24"/>
              <a:gd name="T6" fmla="*/ 0 w 22"/>
              <a:gd name="T7" fmla="*/ 0 h 24"/>
              <a:gd name="T8" fmla="*/ 0 w 22"/>
              <a:gd name="T9" fmla="*/ 23 h 24"/>
              <a:gd name="T10" fmla="*/ 0 60000 65536"/>
              <a:gd name="T11" fmla="*/ 0 60000 65536"/>
              <a:gd name="T12" fmla="*/ 0 60000 65536"/>
              <a:gd name="T13" fmla="*/ 0 60000 65536"/>
              <a:gd name="T14" fmla="*/ 0 60000 65536"/>
              <a:gd name="T15" fmla="*/ 0 w 22"/>
              <a:gd name="T16" fmla="*/ 0 h 24"/>
              <a:gd name="T17" fmla="*/ 22 w 22"/>
              <a:gd name="T18" fmla="*/ 24 h 24"/>
            </a:gdLst>
            <a:ahLst/>
            <a:cxnLst>
              <a:cxn ang="T10">
                <a:pos x="T0" y="T1"/>
              </a:cxn>
              <a:cxn ang="T11">
                <a:pos x="T2" y="T3"/>
              </a:cxn>
              <a:cxn ang="T12">
                <a:pos x="T4" y="T5"/>
              </a:cxn>
              <a:cxn ang="T13">
                <a:pos x="T6" y="T7"/>
              </a:cxn>
              <a:cxn ang="T14">
                <a:pos x="T8" y="T9"/>
              </a:cxn>
            </a:cxnLst>
            <a:rect l="T15" t="T16" r="T17" b="T18"/>
            <a:pathLst>
              <a:path w="22" h="24">
                <a:moveTo>
                  <a:pt x="0" y="23"/>
                </a:moveTo>
                <a:lnTo>
                  <a:pt x="21" y="23"/>
                </a:lnTo>
                <a:lnTo>
                  <a:pt x="21" y="0"/>
                </a:lnTo>
                <a:lnTo>
                  <a:pt x="0" y="0"/>
                </a:lnTo>
                <a:lnTo>
                  <a:pt x="0" y="23"/>
                </a:lnTo>
              </a:path>
            </a:pathLst>
          </a:custGeom>
          <a:solidFill>
            <a:srgbClr val="FFFFFF"/>
          </a:solidFill>
          <a:ln w="12700" cap="rnd" cmpd="sng">
            <a:noFill/>
            <a:prstDash val="solid"/>
            <a:round/>
            <a:headEnd type="none" w="med" len="med"/>
            <a:tailEnd type="none" w="med" len="med"/>
          </a:ln>
        </p:spPr>
        <p:txBody>
          <a:bodyPr/>
          <a:lstStyle/>
          <a:p>
            <a:endParaRPr lang="en-US"/>
          </a:p>
        </p:txBody>
      </p:sp>
      <p:sp>
        <p:nvSpPr>
          <p:cNvPr id="21486" name="Freeform 1015"/>
          <p:cNvSpPr>
            <a:spLocks/>
          </p:cNvSpPr>
          <p:nvPr/>
        </p:nvSpPr>
        <p:spPr bwMode="auto">
          <a:xfrm>
            <a:off x="2116138" y="3417888"/>
            <a:ext cx="36512" cy="38100"/>
          </a:xfrm>
          <a:custGeom>
            <a:avLst/>
            <a:gdLst>
              <a:gd name="T0" fmla="*/ 0 w 23"/>
              <a:gd name="T1" fmla="*/ 23 h 24"/>
              <a:gd name="T2" fmla="*/ 22 w 23"/>
              <a:gd name="T3" fmla="*/ 23 h 24"/>
              <a:gd name="T4" fmla="*/ 22 w 23"/>
              <a:gd name="T5" fmla="*/ 0 h 24"/>
              <a:gd name="T6" fmla="*/ 0 w 23"/>
              <a:gd name="T7" fmla="*/ 0 h 24"/>
              <a:gd name="T8" fmla="*/ 0 w 23"/>
              <a:gd name="T9" fmla="*/ 23 h 24"/>
              <a:gd name="T10" fmla="*/ 0 60000 65536"/>
              <a:gd name="T11" fmla="*/ 0 60000 65536"/>
              <a:gd name="T12" fmla="*/ 0 60000 65536"/>
              <a:gd name="T13" fmla="*/ 0 60000 65536"/>
              <a:gd name="T14" fmla="*/ 0 60000 65536"/>
              <a:gd name="T15" fmla="*/ 0 w 23"/>
              <a:gd name="T16" fmla="*/ 0 h 24"/>
              <a:gd name="T17" fmla="*/ 23 w 23"/>
              <a:gd name="T18" fmla="*/ 24 h 24"/>
            </a:gdLst>
            <a:ahLst/>
            <a:cxnLst>
              <a:cxn ang="T10">
                <a:pos x="T0" y="T1"/>
              </a:cxn>
              <a:cxn ang="T11">
                <a:pos x="T2" y="T3"/>
              </a:cxn>
              <a:cxn ang="T12">
                <a:pos x="T4" y="T5"/>
              </a:cxn>
              <a:cxn ang="T13">
                <a:pos x="T6" y="T7"/>
              </a:cxn>
              <a:cxn ang="T14">
                <a:pos x="T8" y="T9"/>
              </a:cxn>
            </a:cxnLst>
            <a:rect l="T15" t="T16" r="T17" b="T18"/>
            <a:pathLst>
              <a:path w="23" h="24">
                <a:moveTo>
                  <a:pt x="0" y="23"/>
                </a:moveTo>
                <a:lnTo>
                  <a:pt x="22" y="23"/>
                </a:lnTo>
                <a:lnTo>
                  <a:pt x="22" y="0"/>
                </a:lnTo>
                <a:lnTo>
                  <a:pt x="0" y="0"/>
                </a:lnTo>
                <a:lnTo>
                  <a:pt x="0" y="23"/>
                </a:lnTo>
              </a:path>
            </a:pathLst>
          </a:custGeom>
          <a:solidFill>
            <a:srgbClr val="A0C0FF"/>
          </a:solidFill>
          <a:ln w="12700" cap="rnd" cmpd="sng">
            <a:noFill/>
            <a:prstDash val="solid"/>
            <a:round/>
            <a:headEnd type="none" w="med" len="med"/>
            <a:tailEnd type="none" w="med" len="med"/>
          </a:ln>
        </p:spPr>
        <p:txBody>
          <a:bodyPr/>
          <a:lstStyle/>
          <a:p>
            <a:endParaRPr lang="en-US"/>
          </a:p>
        </p:txBody>
      </p:sp>
      <p:sp>
        <p:nvSpPr>
          <p:cNvPr id="21487" name="Freeform 1016"/>
          <p:cNvSpPr>
            <a:spLocks/>
          </p:cNvSpPr>
          <p:nvPr/>
        </p:nvSpPr>
        <p:spPr bwMode="auto">
          <a:xfrm>
            <a:off x="1322388" y="3376613"/>
            <a:ext cx="371475" cy="38100"/>
          </a:xfrm>
          <a:custGeom>
            <a:avLst/>
            <a:gdLst>
              <a:gd name="T0" fmla="*/ 0 w 235"/>
              <a:gd name="T1" fmla="*/ 23 h 24"/>
              <a:gd name="T2" fmla="*/ 234 w 235"/>
              <a:gd name="T3" fmla="*/ 23 h 24"/>
              <a:gd name="T4" fmla="*/ 234 w 235"/>
              <a:gd name="T5" fmla="*/ 0 h 24"/>
              <a:gd name="T6" fmla="*/ 0 w 235"/>
              <a:gd name="T7" fmla="*/ 0 h 24"/>
              <a:gd name="T8" fmla="*/ 0 w 235"/>
              <a:gd name="T9" fmla="*/ 23 h 24"/>
              <a:gd name="T10" fmla="*/ 0 60000 65536"/>
              <a:gd name="T11" fmla="*/ 0 60000 65536"/>
              <a:gd name="T12" fmla="*/ 0 60000 65536"/>
              <a:gd name="T13" fmla="*/ 0 60000 65536"/>
              <a:gd name="T14" fmla="*/ 0 60000 65536"/>
              <a:gd name="T15" fmla="*/ 0 w 235"/>
              <a:gd name="T16" fmla="*/ 0 h 24"/>
              <a:gd name="T17" fmla="*/ 235 w 235"/>
              <a:gd name="T18" fmla="*/ 24 h 24"/>
            </a:gdLst>
            <a:ahLst/>
            <a:cxnLst>
              <a:cxn ang="T10">
                <a:pos x="T0" y="T1"/>
              </a:cxn>
              <a:cxn ang="T11">
                <a:pos x="T2" y="T3"/>
              </a:cxn>
              <a:cxn ang="T12">
                <a:pos x="T4" y="T5"/>
              </a:cxn>
              <a:cxn ang="T13">
                <a:pos x="T6" y="T7"/>
              </a:cxn>
              <a:cxn ang="T14">
                <a:pos x="T8" y="T9"/>
              </a:cxn>
            </a:cxnLst>
            <a:rect l="T15" t="T16" r="T17" b="T18"/>
            <a:pathLst>
              <a:path w="235" h="24">
                <a:moveTo>
                  <a:pt x="0" y="23"/>
                </a:moveTo>
                <a:lnTo>
                  <a:pt x="234" y="23"/>
                </a:lnTo>
                <a:lnTo>
                  <a:pt x="234" y="0"/>
                </a:lnTo>
                <a:lnTo>
                  <a:pt x="0" y="0"/>
                </a:lnTo>
                <a:lnTo>
                  <a:pt x="0" y="23"/>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1488" name="Freeform 1017"/>
          <p:cNvSpPr>
            <a:spLocks/>
          </p:cNvSpPr>
          <p:nvPr/>
        </p:nvSpPr>
        <p:spPr bwMode="auto">
          <a:xfrm>
            <a:off x="1700213" y="3376613"/>
            <a:ext cx="33337"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FFFFFF"/>
          </a:solidFill>
          <a:ln w="12700" cap="rnd" cmpd="sng">
            <a:noFill/>
            <a:prstDash val="solid"/>
            <a:round/>
            <a:headEnd type="none" w="med" len="med"/>
            <a:tailEnd type="none" w="med" len="med"/>
          </a:ln>
        </p:spPr>
        <p:txBody>
          <a:bodyPr/>
          <a:lstStyle/>
          <a:p>
            <a:endParaRPr lang="en-US"/>
          </a:p>
        </p:txBody>
      </p:sp>
      <p:sp>
        <p:nvSpPr>
          <p:cNvPr id="21489" name="Freeform 1018" descr="Light horizontal"/>
          <p:cNvSpPr>
            <a:spLocks/>
          </p:cNvSpPr>
          <p:nvPr/>
        </p:nvSpPr>
        <p:spPr bwMode="auto">
          <a:xfrm>
            <a:off x="1736725" y="3376613"/>
            <a:ext cx="223838" cy="38100"/>
          </a:xfrm>
          <a:custGeom>
            <a:avLst/>
            <a:gdLst>
              <a:gd name="T0" fmla="*/ 0 w 141"/>
              <a:gd name="T1" fmla="*/ 23 h 24"/>
              <a:gd name="T2" fmla="*/ 140 w 141"/>
              <a:gd name="T3" fmla="*/ 23 h 24"/>
              <a:gd name="T4" fmla="*/ 140 w 141"/>
              <a:gd name="T5" fmla="*/ 0 h 24"/>
              <a:gd name="T6" fmla="*/ 0 w 141"/>
              <a:gd name="T7" fmla="*/ 0 h 24"/>
              <a:gd name="T8" fmla="*/ 0 w 141"/>
              <a:gd name="T9" fmla="*/ 23 h 24"/>
              <a:gd name="T10" fmla="*/ 0 60000 65536"/>
              <a:gd name="T11" fmla="*/ 0 60000 65536"/>
              <a:gd name="T12" fmla="*/ 0 60000 65536"/>
              <a:gd name="T13" fmla="*/ 0 60000 65536"/>
              <a:gd name="T14" fmla="*/ 0 60000 65536"/>
              <a:gd name="T15" fmla="*/ 0 w 141"/>
              <a:gd name="T16" fmla="*/ 0 h 24"/>
              <a:gd name="T17" fmla="*/ 141 w 141"/>
              <a:gd name="T18" fmla="*/ 24 h 24"/>
            </a:gdLst>
            <a:ahLst/>
            <a:cxnLst>
              <a:cxn ang="T10">
                <a:pos x="T0" y="T1"/>
              </a:cxn>
              <a:cxn ang="T11">
                <a:pos x="T2" y="T3"/>
              </a:cxn>
              <a:cxn ang="T12">
                <a:pos x="T4" y="T5"/>
              </a:cxn>
              <a:cxn ang="T13">
                <a:pos x="T6" y="T7"/>
              </a:cxn>
              <a:cxn ang="T14">
                <a:pos x="T8" y="T9"/>
              </a:cxn>
            </a:cxnLst>
            <a:rect l="T15" t="T16" r="T17" b="T18"/>
            <a:pathLst>
              <a:path w="141" h="24">
                <a:moveTo>
                  <a:pt x="0" y="23"/>
                </a:moveTo>
                <a:lnTo>
                  <a:pt x="140" y="23"/>
                </a:lnTo>
                <a:lnTo>
                  <a:pt x="140" y="0"/>
                </a:lnTo>
                <a:lnTo>
                  <a:pt x="0" y="0"/>
                </a:lnTo>
                <a:lnTo>
                  <a:pt x="0" y="23"/>
                </a:lnTo>
              </a:path>
            </a:pathLst>
          </a:custGeom>
          <a:pattFill prst="ltHorz">
            <a:fgClr>
              <a:srgbClr val="FFFF00"/>
            </a:fgClr>
            <a:bgClr>
              <a:srgbClr val="C0F0FF"/>
            </a:bgClr>
          </a:pattFill>
          <a:ln w="12700" cap="rnd" cmpd="sng">
            <a:noFill/>
            <a:prstDash val="solid"/>
            <a:round/>
            <a:headEnd type="none" w="med" len="med"/>
            <a:tailEnd type="none" w="med" len="med"/>
          </a:ln>
        </p:spPr>
        <p:txBody>
          <a:bodyPr/>
          <a:lstStyle/>
          <a:p>
            <a:endParaRPr lang="en-US"/>
          </a:p>
        </p:txBody>
      </p:sp>
      <p:sp>
        <p:nvSpPr>
          <p:cNvPr id="21490" name="Freeform 1019"/>
          <p:cNvSpPr>
            <a:spLocks/>
          </p:cNvSpPr>
          <p:nvPr/>
        </p:nvSpPr>
        <p:spPr bwMode="auto">
          <a:xfrm>
            <a:off x="1965325" y="3376613"/>
            <a:ext cx="34925" cy="38100"/>
          </a:xfrm>
          <a:custGeom>
            <a:avLst/>
            <a:gdLst>
              <a:gd name="T0" fmla="*/ 0 w 22"/>
              <a:gd name="T1" fmla="*/ 23 h 24"/>
              <a:gd name="T2" fmla="*/ 21 w 22"/>
              <a:gd name="T3" fmla="*/ 23 h 24"/>
              <a:gd name="T4" fmla="*/ 21 w 22"/>
              <a:gd name="T5" fmla="*/ 0 h 24"/>
              <a:gd name="T6" fmla="*/ 0 w 22"/>
              <a:gd name="T7" fmla="*/ 0 h 24"/>
              <a:gd name="T8" fmla="*/ 0 w 22"/>
              <a:gd name="T9" fmla="*/ 23 h 24"/>
              <a:gd name="T10" fmla="*/ 0 60000 65536"/>
              <a:gd name="T11" fmla="*/ 0 60000 65536"/>
              <a:gd name="T12" fmla="*/ 0 60000 65536"/>
              <a:gd name="T13" fmla="*/ 0 60000 65536"/>
              <a:gd name="T14" fmla="*/ 0 60000 65536"/>
              <a:gd name="T15" fmla="*/ 0 w 22"/>
              <a:gd name="T16" fmla="*/ 0 h 24"/>
              <a:gd name="T17" fmla="*/ 22 w 22"/>
              <a:gd name="T18" fmla="*/ 24 h 24"/>
            </a:gdLst>
            <a:ahLst/>
            <a:cxnLst>
              <a:cxn ang="T10">
                <a:pos x="T0" y="T1"/>
              </a:cxn>
              <a:cxn ang="T11">
                <a:pos x="T2" y="T3"/>
              </a:cxn>
              <a:cxn ang="T12">
                <a:pos x="T4" y="T5"/>
              </a:cxn>
              <a:cxn ang="T13">
                <a:pos x="T6" y="T7"/>
              </a:cxn>
              <a:cxn ang="T14">
                <a:pos x="T8" y="T9"/>
              </a:cxn>
            </a:cxnLst>
            <a:rect l="T15" t="T16" r="T17" b="T18"/>
            <a:pathLst>
              <a:path w="22" h="24">
                <a:moveTo>
                  <a:pt x="0" y="23"/>
                </a:moveTo>
                <a:lnTo>
                  <a:pt x="21" y="23"/>
                </a:lnTo>
                <a:lnTo>
                  <a:pt x="21" y="0"/>
                </a:lnTo>
                <a:lnTo>
                  <a:pt x="0" y="0"/>
                </a:lnTo>
                <a:lnTo>
                  <a:pt x="0" y="23"/>
                </a:lnTo>
              </a:path>
            </a:pathLst>
          </a:custGeom>
          <a:solidFill>
            <a:srgbClr val="FFFFFF"/>
          </a:solidFill>
          <a:ln w="12700" cap="rnd" cmpd="sng">
            <a:noFill/>
            <a:prstDash val="solid"/>
            <a:round/>
            <a:headEnd type="none" w="med" len="med"/>
            <a:tailEnd type="none" w="med" len="med"/>
          </a:ln>
        </p:spPr>
        <p:txBody>
          <a:bodyPr/>
          <a:lstStyle/>
          <a:p>
            <a:endParaRPr lang="en-US"/>
          </a:p>
        </p:txBody>
      </p:sp>
      <p:sp>
        <p:nvSpPr>
          <p:cNvPr id="21491" name="Freeform 1020" descr="Light horizontal"/>
          <p:cNvSpPr>
            <a:spLocks/>
          </p:cNvSpPr>
          <p:nvPr/>
        </p:nvSpPr>
        <p:spPr bwMode="auto">
          <a:xfrm>
            <a:off x="2003425" y="3376613"/>
            <a:ext cx="71438" cy="38100"/>
          </a:xfrm>
          <a:custGeom>
            <a:avLst/>
            <a:gdLst>
              <a:gd name="T0" fmla="*/ 0 w 45"/>
              <a:gd name="T1" fmla="*/ 23 h 24"/>
              <a:gd name="T2" fmla="*/ 44 w 45"/>
              <a:gd name="T3" fmla="*/ 23 h 24"/>
              <a:gd name="T4" fmla="*/ 44 w 45"/>
              <a:gd name="T5" fmla="*/ 0 h 24"/>
              <a:gd name="T6" fmla="*/ 0 w 45"/>
              <a:gd name="T7" fmla="*/ 0 h 24"/>
              <a:gd name="T8" fmla="*/ 0 w 45"/>
              <a:gd name="T9" fmla="*/ 23 h 24"/>
              <a:gd name="T10" fmla="*/ 0 60000 65536"/>
              <a:gd name="T11" fmla="*/ 0 60000 65536"/>
              <a:gd name="T12" fmla="*/ 0 60000 65536"/>
              <a:gd name="T13" fmla="*/ 0 60000 65536"/>
              <a:gd name="T14" fmla="*/ 0 60000 65536"/>
              <a:gd name="T15" fmla="*/ 0 w 45"/>
              <a:gd name="T16" fmla="*/ 0 h 24"/>
              <a:gd name="T17" fmla="*/ 45 w 45"/>
              <a:gd name="T18" fmla="*/ 24 h 24"/>
            </a:gdLst>
            <a:ahLst/>
            <a:cxnLst>
              <a:cxn ang="T10">
                <a:pos x="T0" y="T1"/>
              </a:cxn>
              <a:cxn ang="T11">
                <a:pos x="T2" y="T3"/>
              </a:cxn>
              <a:cxn ang="T12">
                <a:pos x="T4" y="T5"/>
              </a:cxn>
              <a:cxn ang="T13">
                <a:pos x="T6" y="T7"/>
              </a:cxn>
              <a:cxn ang="T14">
                <a:pos x="T8" y="T9"/>
              </a:cxn>
            </a:cxnLst>
            <a:rect l="T15" t="T16" r="T17" b="T18"/>
            <a:pathLst>
              <a:path w="45" h="24">
                <a:moveTo>
                  <a:pt x="0" y="23"/>
                </a:moveTo>
                <a:lnTo>
                  <a:pt x="44" y="23"/>
                </a:lnTo>
                <a:lnTo>
                  <a:pt x="44" y="0"/>
                </a:lnTo>
                <a:lnTo>
                  <a:pt x="0" y="0"/>
                </a:lnTo>
                <a:lnTo>
                  <a:pt x="0" y="23"/>
                </a:lnTo>
              </a:path>
            </a:pathLst>
          </a:custGeom>
          <a:pattFill prst="ltHorz">
            <a:fgClr>
              <a:srgbClr val="FFFF00"/>
            </a:fgClr>
            <a:bgClr>
              <a:srgbClr val="C0F0FF"/>
            </a:bgClr>
          </a:pattFill>
          <a:ln w="12700" cap="rnd" cmpd="sng">
            <a:noFill/>
            <a:prstDash val="solid"/>
            <a:round/>
            <a:headEnd type="none" w="med" len="med"/>
            <a:tailEnd type="none" w="med" len="med"/>
          </a:ln>
        </p:spPr>
        <p:txBody>
          <a:bodyPr/>
          <a:lstStyle/>
          <a:p>
            <a:endParaRPr lang="en-US"/>
          </a:p>
        </p:txBody>
      </p:sp>
      <p:sp>
        <p:nvSpPr>
          <p:cNvPr id="21492" name="Freeform 1021"/>
          <p:cNvSpPr>
            <a:spLocks/>
          </p:cNvSpPr>
          <p:nvPr/>
        </p:nvSpPr>
        <p:spPr bwMode="auto">
          <a:xfrm>
            <a:off x="2079625" y="3376613"/>
            <a:ext cx="33338" cy="38100"/>
          </a:xfrm>
          <a:custGeom>
            <a:avLst/>
            <a:gdLst>
              <a:gd name="T0" fmla="*/ 0 w 22"/>
              <a:gd name="T1" fmla="*/ 23 h 24"/>
              <a:gd name="T2" fmla="*/ 21 w 22"/>
              <a:gd name="T3" fmla="*/ 23 h 24"/>
              <a:gd name="T4" fmla="*/ 21 w 22"/>
              <a:gd name="T5" fmla="*/ 0 h 24"/>
              <a:gd name="T6" fmla="*/ 0 w 22"/>
              <a:gd name="T7" fmla="*/ 0 h 24"/>
              <a:gd name="T8" fmla="*/ 0 w 22"/>
              <a:gd name="T9" fmla="*/ 23 h 24"/>
              <a:gd name="T10" fmla="*/ 0 60000 65536"/>
              <a:gd name="T11" fmla="*/ 0 60000 65536"/>
              <a:gd name="T12" fmla="*/ 0 60000 65536"/>
              <a:gd name="T13" fmla="*/ 0 60000 65536"/>
              <a:gd name="T14" fmla="*/ 0 60000 65536"/>
              <a:gd name="T15" fmla="*/ 0 w 22"/>
              <a:gd name="T16" fmla="*/ 0 h 24"/>
              <a:gd name="T17" fmla="*/ 22 w 22"/>
              <a:gd name="T18" fmla="*/ 24 h 24"/>
            </a:gdLst>
            <a:ahLst/>
            <a:cxnLst>
              <a:cxn ang="T10">
                <a:pos x="T0" y="T1"/>
              </a:cxn>
              <a:cxn ang="T11">
                <a:pos x="T2" y="T3"/>
              </a:cxn>
              <a:cxn ang="T12">
                <a:pos x="T4" y="T5"/>
              </a:cxn>
              <a:cxn ang="T13">
                <a:pos x="T6" y="T7"/>
              </a:cxn>
              <a:cxn ang="T14">
                <a:pos x="T8" y="T9"/>
              </a:cxn>
            </a:cxnLst>
            <a:rect l="T15" t="T16" r="T17" b="T18"/>
            <a:pathLst>
              <a:path w="22" h="24">
                <a:moveTo>
                  <a:pt x="0" y="23"/>
                </a:moveTo>
                <a:lnTo>
                  <a:pt x="21" y="23"/>
                </a:lnTo>
                <a:lnTo>
                  <a:pt x="21" y="0"/>
                </a:lnTo>
                <a:lnTo>
                  <a:pt x="0" y="0"/>
                </a:lnTo>
                <a:lnTo>
                  <a:pt x="0" y="23"/>
                </a:lnTo>
              </a:path>
            </a:pathLst>
          </a:custGeom>
          <a:solidFill>
            <a:srgbClr val="FFFFFF"/>
          </a:solidFill>
          <a:ln w="12700" cap="rnd" cmpd="sng">
            <a:noFill/>
            <a:prstDash val="solid"/>
            <a:round/>
            <a:headEnd type="none" w="med" len="med"/>
            <a:tailEnd type="none" w="med" len="med"/>
          </a:ln>
        </p:spPr>
        <p:txBody>
          <a:bodyPr/>
          <a:lstStyle/>
          <a:p>
            <a:endParaRPr lang="en-US"/>
          </a:p>
        </p:txBody>
      </p:sp>
      <p:sp>
        <p:nvSpPr>
          <p:cNvPr id="21493" name="Freeform 1022"/>
          <p:cNvSpPr>
            <a:spLocks/>
          </p:cNvSpPr>
          <p:nvPr/>
        </p:nvSpPr>
        <p:spPr bwMode="auto">
          <a:xfrm>
            <a:off x="2116138" y="3376613"/>
            <a:ext cx="36512" cy="38100"/>
          </a:xfrm>
          <a:custGeom>
            <a:avLst/>
            <a:gdLst>
              <a:gd name="T0" fmla="*/ 0 w 23"/>
              <a:gd name="T1" fmla="*/ 23 h 24"/>
              <a:gd name="T2" fmla="*/ 22 w 23"/>
              <a:gd name="T3" fmla="*/ 23 h 24"/>
              <a:gd name="T4" fmla="*/ 22 w 23"/>
              <a:gd name="T5" fmla="*/ 0 h 24"/>
              <a:gd name="T6" fmla="*/ 0 w 23"/>
              <a:gd name="T7" fmla="*/ 0 h 24"/>
              <a:gd name="T8" fmla="*/ 0 w 23"/>
              <a:gd name="T9" fmla="*/ 23 h 24"/>
              <a:gd name="T10" fmla="*/ 0 60000 65536"/>
              <a:gd name="T11" fmla="*/ 0 60000 65536"/>
              <a:gd name="T12" fmla="*/ 0 60000 65536"/>
              <a:gd name="T13" fmla="*/ 0 60000 65536"/>
              <a:gd name="T14" fmla="*/ 0 60000 65536"/>
              <a:gd name="T15" fmla="*/ 0 w 23"/>
              <a:gd name="T16" fmla="*/ 0 h 24"/>
              <a:gd name="T17" fmla="*/ 23 w 23"/>
              <a:gd name="T18" fmla="*/ 24 h 24"/>
            </a:gdLst>
            <a:ahLst/>
            <a:cxnLst>
              <a:cxn ang="T10">
                <a:pos x="T0" y="T1"/>
              </a:cxn>
              <a:cxn ang="T11">
                <a:pos x="T2" y="T3"/>
              </a:cxn>
              <a:cxn ang="T12">
                <a:pos x="T4" y="T5"/>
              </a:cxn>
              <a:cxn ang="T13">
                <a:pos x="T6" y="T7"/>
              </a:cxn>
              <a:cxn ang="T14">
                <a:pos x="T8" y="T9"/>
              </a:cxn>
            </a:cxnLst>
            <a:rect l="T15" t="T16" r="T17" b="T18"/>
            <a:pathLst>
              <a:path w="23" h="24">
                <a:moveTo>
                  <a:pt x="0" y="23"/>
                </a:moveTo>
                <a:lnTo>
                  <a:pt x="22" y="23"/>
                </a:lnTo>
                <a:lnTo>
                  <a:pt x="22" y="0"/>
                </a:lnTo>
                <a:lnTo>
                  <a:pt x="0" y="0"/>
                </a:lnTo>
                <a:lnTo>
                  <a:pt x="0" y="23"/>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494" name="Freeform 1023"/>
          <p:cNvSpPr>
            <a:spLocks/>
          </p:cNvSpPr>
          <p:nvPr/>
        </p:nvSpPr>
        <p:spPr bwMode="auto">
          <a:xfrm>
            <a:off x="1322388" y="3335338"/>
            <a:ext cx="182562" cy="38100"/>
          </a:xfrm>
          <a:custGeom>
            <a:avLst/>
            <a:gdLst>
              <a:gd name="T0" fmla="*/ 0 w 116"/>
              <a:gd name="T1" fmla="*/ 23 h 24"/>
              <a:gd name="T2" fmla="*/ 115 w 116"/>
              <a:gd name="T3" fmla="*/ 23 h 24"/>
              <a:gd name="T4" fmla="*/ 115 w 116"/>
              <a:gd name="T5" fmla="*/ 0 h 24"/>
              <a:gd name="T6" fmla="*/ 0 w 116"/>
              <a:gd name="T7" fmla="*/ 0 h 24"/>
              <a:gd name="T8" fmla="*/ 0 w 116"/>
              <a:gd name="T9" fmla="*/ 23 h 24"/>
              <a:gd name="T10" fmla="*/ 0 60000 65536"/>
              <a:gd name="T11" fmla="*/ 0 60000 65536"/>
              <a:gd name="T12" fmla="*/ 0 60000 65536"/>
              <a:gd name="T13" fmla="*/ 0 60000 65536"/>
              <a:gd name="T14" fmla="*/ 0 60000 65536"/>
              <a:gd name="T15" fmla="*/ 0 w 116"/>
              <a:gd name="T16" fmla="*/ 0 h 24"/>
              <a:gd name="T17" fmla="*/ 116 w 116"/>
              <a:gd name="T18" fmla="*/ 24 h 24"/>
            </a:gdLst>
            <a:ahLst/>
            <a:cxnLst>
              <a:cxn ang="T10">
                <a:pos x="T0" y="T1"/>
              </a:cxn>
              <a:cxn ang="T11">
                <a:pos x="T2" y="T3"/>
              </a:cxn>
              <a:cxn ang="T12">
                <a:pos x="T4" y="T5"/>
              </a:cxn>
              <a:cxn ang="T13">
                <a:pos x="T6" y="T7"/>
              </a:cxn>
              <a:cxn ang="T14">
                <a:pos x="T8" y="T9"/>
              </a:cxn>
            </a:cxnLst>
            <a:rect l="T15" t="T16" r="T17" b="T18"/>
            <a:pathLst>
              <a:path w="116" h="24">
                <a:moveTo>
                  <a:pt x="0" y="23"/>
                </a:moveTo>
                <a:lnTo>
                  <a:pt x="115" y="23"/>
                </a:lnTo>
                <a:lnTo>
                  <a:pt x="115" y="0"/>
                </a:lnTo>
                <a:lnTo>
                  <a:pt x="0" y="0"/>
                </a:lnTo>
                <a:lnTo>
                  <a:pt x="0" y="23"/>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1495" name="Freeform 0"/>
          <p:cNvSpPr>
            <a:spLocks/>
          </p:cNvSpPr>
          <p:nvPr/>
        </p:nvSpPr>
        <p:spPr bwMode="auto">
          <a:xfrm>
            <a:off x="1509713" y="3335338"/>
            <a:ext cx="31750" cy="38100"/>
          </a:xfrm>
          <a:custGeom>
            <a:avLst/>
            <a:gdLst>
              <a:gd name="T0" fmla="*/ 0 w 20"/>
              <a:gd name="T1" fmla="*/ 23 h 24"/>
              <a:gd name="T2" fmla="*/ 19 w 20"/>
              <a:gd name="T3" fmla="*/ 23 h 24"/>
              <a:gd name="T4" fmla="*/ 19 w 20"/>
              <a:gd name="T5" fmla="*/ 0 h 24"/>
              <a:gd name="T6" fmla="*/ 0 w 20"/>
              <a:gd name="T7" fmla="*/ 0 h 24"/>
              <a:gd name="T8" fmla="*/ 0 w 20"/>
              <a:gd name="T9" fmla="*/ 23 h 24"/>
              <a:gd name="T10" fmla="*/ 0 60000 65536"/>
              <a:gd name="T11" fmla="*/ 0 60000 65536"/>
              <a:gd name="T12" fmla="*/ 0 60000 65536"/>
              <a:gd name="T13" fmla="*/ 0 60000 65536"/>
              <a:gd name="T14" fmla="*/ 0 60000 65536"/>
              <a:gd name="T15" fmla="*/ 0 w 20"/>
              <a:gd name="T16" fmla="*/ 0 h 24"/>
              <a:gd name="T17" fmla="*/ 20 w 20"/>
              <a:gd name="T18" fmla="*/ 24 h 24"/>
            </a:gdLst>
            <a:ahLst/>
            <a:cxnLst>
              <a:cxn ang="T10">
                <a:pos x="T0" y="T1"/>
              </a:cxn>
              <a:cxn ang="T11">
                <a:pos x="T2" y="T3"/>
              </a:cxn>
              <a:cxn ang="T12">
                <a:pos x="T4" y="T5"/>
              </a:cxn>
              <a:cxn ang="T13">
                <a:pos x="T6" y="T7"/>
              </a:cxn>
              <a:cxn ang="T14">
                <a:pos x="T8" y="T9"/>
              </a:cxn>
            </a:cxnLst>
            <a:rect l="T15" t="T16" r="T17" b="T18"/>
            <a:pathLst>
              <a:path w="20" h="24">
                <a:moveTo>
                  <a:pt x="0" y="23"/>
                </a:moveTo>
                <a:lnTo>
                  <a:pt x="19" y="23"/>
                </a:lnTo>
                <a:lnTo>
                  <a:pt x="19"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1496" name="Freeform 1"/>
          <p:cNvSpPr>
            <a:spLocks/>
          </p:cNvSpPr>
          <p:nvPr/>
        </p:nvSpPr>
        <p:spPr bwMode="auto">
          <a:xfrm>
            <a:off x="1547813" y="3335338"/>
            <a:ext cx="185737" cy="38100"/>
          </a:xfrm>
          <a:custGeom>
            <a:avLst/>
            <a:gdLst>
              <a:gd name="T0" fmla="*/ 0 w 117"/>
              <a:gd name="T1" fmla="*/ 23 h 24"/>
              <a:gd name="T2" fmla="*/ 116 w 117"/>
              <a:gd name="T3" fmla="*/ 23 h 24"/>
              <a:gd name="T4" fmla="*/ 116 w 117"/>
              <a:gd name="T5" fmla="*/ 0 h 24"/>
              <a:gd name="T6" fmla="*/ 0 w 117"/>
              <a:gd name="T7" fmla="*/ 0 h 24"/>
              <a:gd name="T8" fmla="*/ 0 w 117"/>
              <a:gd name="T9" fmla="*/ 23 h 24"/>
              <a:gd name="T10" fmla="*/ 0 60000 65536"/>
              <a:gd name="T11" fmla="*/ 0 60000 65536"/>
              <a:gd name="T12" fmla="*/ 0 60000 65536"/>
              <a:gd name="T13" fmla="*/ 0 60000 65536"/>
              <a:gd name="T14" fmla="*/ 0 60000 65536"/>
              <a:gd name="T15" fmla="*/ 0 w 117"/>
              <a:gd name="T16" fmla="*/ 0 h 24"/>
              <a:gd name="T17" fmla="*/ 117 w 117"/>
              <a:gd name="T18" fmla="*/ 24 h 24"/>
            </a:gdLst>
            <a:ahLst/>
            <a:cxnLst>
              <a:cxn ang="T10">
                <a:pos x="T0" y="T1"/>
              </a:cxn>
              <a:cxn ang="T11">
                <a:pos x="T2" y="T3"/>
              </a:cxn>
              <a:cxn ang="T12">
                <a:pos x="T4" y="T5"/>
              </a:cxn>
              <a:cxn ang="T13">
                <a:pos x="T6" y="T7"/>
              </a:cxn>
              <a:cxn ang="T14">
                <a:pos x="T8" y="T9"/>
              </a:cxn>
            </a:cxnLst>
            <a:rect l="T15" t="T16" r="T17" b="T18"/>
            <a:pathLst>
              <a:path w="117" h="24">
                <a:moveTo>
                  <a:pt x="0" y="23"/>
                </a:moveTo>
                <a:lnTo>
                  <a:pt x="116" y="23"/>
                </a:lnTo>
                <a:lnTo>
                  <a:pt x="116" y="0"/>
                </a:lnTo>
                <a:lnTo>
                  <a:pt x="0" y="0"/>
                </a:lnTo>
                <a:lnTo>
                  <a:pt x="0" y="23"/>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1497" name="Freeform 2"/>
          <p:cNvSpPr>
            <a:spLocks/>
          </p:cNvSpPr>
          <p:nvPr/>
        </p:nvSpPr>
        <p:spPr bwMode="auto">
          <a:xfrm>
            <a:off x="1736725" y="3335338"/>
            <a:ext cx="34925" cy="38100"/>
          </a:xfrm>
          <a:custGeom>
            <a:avLst/>
            <a:gdLst>
              <a:gd name="T0" fmla="*/ 0 w 22"/>
              <a:gd name="T1" fmla="*/ 23 h 24"/>
              <a:gd name="T2" fmla="*/ 21 w 22"/>
              <a:gd name="T3" fmla="*/ 23 h 24"/>
              <a:gd name="T4" fmla="*/ 21 w 22"/>
              <a:gd name="T5" fmla="*/ 0 h 24"/>
              <a:gd name="T6" fmla="*/ 0 w 22"/>
              <a:gd name="T7" fmla="*/ 0 h 24"/>
              <a:gd name="T8" fmla="*/ 0 w 22"/>
              <a:gd name="T9" fmla="*/ 23 h 24"/>
              <a:gd name="T10" fmla="*/ 0 60000 65536"/>
              <a:gd name="T11" fmla="*/ 0 60000 65536"/>
              <a:gd name="T12" fmla="*/ 0 60000 65536"/>
              <a:gd name="T13" fmla="*/ 0 60000 65536"/>
              <a:gd name="T14" fmla="*/ 0 60000 65536"/>
              <a:gd name="T15" fmla="*/ 0 w 22"/>
              <a:gd name="T16" fmla="*/ 0 h 24"/>
              <a:gd name="T17" fmla="*/ 22 w 22"/>
              <a:gd name="T18" fmla="*/ 24 h 24"/>
            </a:gdLst>
            <a:ahLst/>
            <a:cxnLst>
              <a:cxn ang="T10">
                <a:pos x="T0" y="T1"/>
              </a:cxn>
              <a:cxn ang="T11">
                <a:pos x="T2" y="T3"/>
              </a:cxn>
              <a:cxn ang="T12">
                <a:pos x="T4" y="T5"/>
              </a:cxn>
              <a:cxn ang="T13">
                <a:pos x="T6" y="T7"/>
              </a:cxn>
              <a:cxn ang="T14">
                <a:pos x="T8" y="T9"/>
              </a:cxn>
            </a:cxnLst>
            <a:rect l="T15" t="T16" r="T17" b="T18"/>
            <a:pathLst>
              <a:path w="22" h="24">
                <a:moveTo>
                  <a:pt x="0" y="23"/>
                </a:moveTo>
                <a:lnTo>
                  <a:pt x="21" y="23"/>
                </a:lnTo>
                <a:lnTo>
                  <a:pt x="21"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1498" name="Freeform 3"/>
          <p:cNvSpPr>
            <a:spLocks/>
          </p:cNvSpPr>
          <p:nvPr/>
        </p:nvSpPr>
        <p:spPr bwMode="auto">
          <a:xfrm>
            <a:off x="1773238" y="3335338"/>
            <a:ext cx="34925" cy="38100"/>
          </a:xfrm>
          <a:custGeom>
            <a:avLst/>
            <a:gdLst>
              <a:gd name="T0" fmla="*/ 0 w 22"/>
              <a:gd name="T1" fmla="*/ 23 h 24"/>
              <a:gd name="T2" fmla="*/ 21 w 22"/>
              <a:gd name="T3" fmla="*/ 23 h 24"/>
              <a:gd name="T4" fmla="*/ 21 w 22"/>
              <a:gd name="T5" fmla="*/ 0 h 24"/>
              <a:gd name="T6" fmla="*/ 0 w 22"/>
              <a:gd name="T7" fmla="*/ 0 h 24"/>
              <a:gd name="T8" fmla="*/ 0 w 22"/>
              <a:gd name="T9" fmla="*/ 23 h 24"/>
              <a:gd name="T10" fmla="*/ 0 60000 65536"/>
              <a:gd name="T11" fmla="*/ 0 60000 65536"/>
              <a:gd name="T12" fmla="*/ 0 60000 65536"/>
              <a:gd name="T13" fmla="*/ 0 60000 65536"/>
              <a:gd name="T14" fmla="*/ 0 60000 65536"/>
              <a:gd name="T15" fmla="*/ 0 w 22"/>
              <a:gd name="T16" fmla="*/ 0 h 24"/>
              <a:gd name="T17" fmla="*/ 22 w 22"/>
              <a:gd name="T18" fmla="*/ 24 h 24"/>
            </a:gdLst>
            <a:ahLst/>
            <a:cxnLst>
              <a:cxn ang="T10">
                <a:pos x="T0" y="T1"/>
              </a:cxn>
              <a:cxn ang="T11">
                <a:pos x="T2" y="T3"/>
              </a:cxn>
              <a:cxn ang="T12">
                <a:pos x="T4" y="T5"/>
              </a:cxn>
              <a:cxn ang="T13">
                <a:pos x="T6" y="T7"/>
              </a:cxn>
              <a:cxn ang="T14">
                <a:pos x="T8" y="T9"/>
              </a:cxn>
            </a:cxnLst>
            <a:rect l="T15" t="T16" r="T17" b="T18"/>
            <a:pathLst>
              <a:path w="22" h="24">
                <a:moveTo>
                  <a:pt x="0" y="23"/>
                </a:moveTo>
                <a:lnTo>
                  <a:pt x="21" y="23"/>
                </a:lnTo>
                <a:lnTo>
                  <a:pt x="21" y="0"/>
                </a:lnTo>
                <a:lnTo>
                  <a:pt x="0" y="0"/>
                </a:lnTo>
                <a:lnTo>
                  <a:pt x="0" y="23"/>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1499" name="Freeform 4"/>
          <p:cNvSpPr>
            <a:spLocks/>
          </p:cNvSpPr>
          <p:nvPr/>
        </p:nvSpPr>
        <p:spPr bwMode="auto">
          <a:xfrm>
            <a:off x="1812925" y="3335338"/>
            <a:ext cx="34925" cy="38100"/>
          </a:xfrm>
          <a:custGeom>
            <a:avLst/>
            <a:gdLst>
              <a:gd name="T0" fmla="*/ 0 w 22"/>
              <a:gd name="T1" fmla="*/ 23 h 24"/>
              <a:gd name="T2" fmla="*/ 21 w 22"/>
              <a:gd name="T3" fmla="*/ 23 h 24"/>
              <a:gd name="T4" fmla="*/ 21 w 22"/>
              <a:gd name="T5" fmla="*/ 0 h 24"/>
              <a:gd name="T6" fmla="*/ 0 w 22"/>
              <a:gd name="T7" fmla="*/ 0 h 24"/>
              <a:gd name="T8" fmla="*/ 0 w 22"/>
              <a:gd name="T9" fmla="*/ 23 h 24"/>
              <a:gd name="T10" fmla="*/ 0 60000 65536"/>
              <a:gd name="T11" fmla="*/ 0 60000 65536"/>
              <a:gd name="T12" fmla="*/ 0 60000 65536"/>
              <a:gd name="T13" fmla="*/ 0 60000 65536"/>
              <a:gd name="T14" fmla="*/ 0 60000 65536"/>
              <a:gd name="T15" fmla="*/ 0 w 22"/>
              <a:gd name="T16" fmla="*/ 0 h 24"/>
              <a:gd name="T17" fmla="*/ 22 w 22"/>
              <a:gd name="T18" fmla="*/ 24 h 24"/>
            </a:gdLst>
            <a:ahLst/>
            <a:cxnLst>
              <a:cxn ang="T10">
                <a:pos x="T0" y="T1"/>
              </a:cxn>
              <a:cxn ang="T11">
                <a:pos x="T2" y="T3"/>
              </a:cxn>
              <a:cxn ang="T12">
                <a:pos x="T4" y="T5"/>
              </a:cxn>
              <a:cxn ang="T13">
                <a:pos x="T6" y="T7"/>
              </a:cxn>
              <a:cxn ang="T14">
                <a:pos x="T8" y="T9"/>
              </a:cxn>
            </a:cxnLst>
            <a:rect l="T15" t="T16" r="T17" b="T18"/>
            <a:pathLst>
              <a:path w="22" h="24">
                <a:moveTo>
                  <a:pt x="0" y="23"/>
                </a:moveTo>
                <a:lnTo>
                  <a:pt x="21" y="23"/>
                </a:lnTo>
                <a:lnTo>
                  <a:pt x="21"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1500" name="Freeform 5"/>
          <p:cNvSpPr>
            <a:spLocks/>
          </p:cNvSpPr>
          <p:nvPr/>
        </p:nvSpPr>
        <p:spPr bwMode="auto">
          <a:xfrm>
            <a:off x="1851025" y="3335338"/>
            <a:ext cx="71438" cy="38100"/>
          </a:xfrm>
          <a:custGeom>
            <a:avLst/>
            <a:gdLst>
              <a:gd name="T0" fmla="*/ 0 w 45"/>
              <a:gd name="T1" fmla="*/ 23 h 24"/>
              <a:gd name="T2" fmla="*/ 44 w 45"/>
              <a:gd name="T3" fmla="*/ 23 h 24"/>
              <a:gd name="T4" fmla="*/ 44 w 45"/>
              <a:gd name="T5" fmla="*/ 0 h 24"/>
              <a:gd name="T6" fmla="*/ 0 w 45"/>
              <a:gd name="T7" fmla="*/ 0 h 24"/>
              <a:gd name="T8" fmla="*/ 0 w 45"/>
              <a:gd name="T9" fmla="*/ 23 h 24"/>
              <a:gd name="T10" fmla="*/ 0 60000 65536"/>
              <a:gd name="T11" fmla="*/ 0 60000 65536"/>
              <a:gd name="T12" fmla="*/ 0 60000 65536"/>
              <a:gd name="T13" fmla="*/ 0 60000 65536"/>
              <a:gd name="T14" fmla="*/ 0 60000 65536"/>
              <a:gd name="T15" fmla="*/ 0 w 45"/>
              <a:gd name="T16" fmla="*/ 0 h 24"/>
              <a:gd name="T17" fmla="*/ 45 w 45"/>
              <a:gd name="T18" fmla="*/ 24 h 24"/>
            </a:gdLst>
            <a:ahLst/>
            <a:cxnLst>
              <a:cxn ang="T10">
                <a:pos x="T0" y="T1"/>
              </a:cxn>
              <a:cxn ang="T11">
                <a:pos x="T2" y="T3"/>
              </a:cxn>
              <a:cxn ang="T12">
                <a:pos x="T4" y="T5"/>
              </a:cxn>
              <a:cxn ang="T13">
                <a:pos x="T6" y="T7"/>
              </a:cxn>
              <a:cxn ang="T14">
                <a:pos x="T8" y="T9"/>
              </a:cxn>
            </a:cxnLst>
            <a:rect l="T15" t="T16" r="T17" b="T18"/>
            <a:pathLst>
              <a:path w="45" h="24">
                <a:moveTo>
                  <a:pt x="0" y="23"/>
                </a:moveTo>
                <a:lnTo>
                  <a:pt x="44" y="23"/>
                </a:lnTo>
                <a:lnTo>
                  <a:pt x="44" y="0"/>
                </a:lnTo>
                <a:lnTo>
                  <a:pt x="0" y="0"/>
                </a:lnTo>
                <a:lnTo>
                  <a:pt x="0" y="23"/>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1501" name="Freeform 6"/>
          <p:cNvSpPr>
            <a:spLocks/>
          </p:cNvSpPr>
          <p:nvPr/>
        </p:nvSpPr>
        <p:spPr bwMode="auto">
          <a:xfrm>
            <a:off x="1927225" y="3335338"/>
            <a:ext cx="73025" cy="38100"/>
          </a:xfrm>
          <a:custGeom>
            <a:avLst/>
            <a:gdLst>
              <a:gd name="T0" fmla="*/ 0 w 46"/>
              <a:gd name="T1" fmla="*/ 23 h 24"/>
              <a:gd name="T2" fmla="*/ 45 w 46"/>
              <a:gd name="T3" fmla="*/ 23 h 24"/>
              <a:gd name="T4" fmla="*/ 45 w 46"/>
              <a:gd name="T5" fmla="*/ 0 h 24"/>
              <a:gd name="T6" fmla="*/ 0 w 46"/>
              <a:gd name="T7" fmla="*/ 0 h 24"/>
              <a:gd name="T8" fmla="*/ 0 w 46"/>
              <a:gd name="T9" fmla="*/ 23 h 24"/>
              <a:gd name="T10" fmla="*/ 0 60000 65536"/>
              <a:gd name="T11" fmla="*/ 0 60000 65536"/>
              <a:gd name="T12" fmla="*/ 0 60000 65536"/>
              <a:gd name="T13" fmla="*/ 0 60000 65536"/>
              <a:gd name="T14" fmla="*/ 0 60000 65536"/>
              <a:gd name="T15" fmla="*/ 0 w 46"/>
              <a:gd name="T16" fmla="*/ 0 h 24"/>
              <a:gd name="T17" fmla="*/ 46 w 46"/>
              <a:gd name="T18" fmla="*/ 24 h 24"/>
            </a:gdLst>
            <a:ahLst/>
            <a:cxnLst>
              <a:cxn ang="T10">
                <a:pos x="T0" y="T1"/>
              </a:cxn>
              <a:cxn ang="T11">
                <a:pos x="T2" y="T3"/>
              </a:cxn>
              <a:cxn ang="T12">
                <a:pos x="T4" y="T5"/>
              </a:cxn>
              <a:cxn ang="T13">
                <a:pos x="T6" y="T7"/>
              </a:cxn>
              <a:cxn ang="T14">
                <a:pos x="T8" y="T9"/>
              </a:cxn>
            </a:cxnLst>
            <a:rect l="T15" t="T16" r="T17" b="T18"/>
            <a:pathLst>
              <a:path w="46" h="24">
                <a:moveTo>
                  <a:pt x="0" y="23"/>
                </a:moveTo>
                <a:lnTo>
                  <a:pt x="45" y="23"/>
                </a:lnTo>
                <a:lnTo>
                  <a:pt x="45"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1502" name="Freeform 7"/>
          <p:cNvSpPr>
            <a:spLocks/>
          </p:cNvSpPr>
          <p:nvPr/>
        </p:nvSpPr>
        <p:spPr bwMode="auto">
          <a:xfrm>
            <a:off x="2003425" y="3335338"/>
            <a:ext cx="33338"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1503" name="Freeform 8"/>
          <p:cNvSpPr>
            <a:spLocks/>
          </p:cNvSpPr>
          <p:nvPr/>
        </p:nvSpPr>
        <p:spPr bwMode="auto">
          <a:xfrm>
            <a:off x="2041525" y="3335338"/>
            <a:ext cx="33338"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504" name="Freeform 9"/>
          <p:cNvSpPr>
            <a:spLocks/>
          </p:cNvSpPr>
          <p:nvPr/>
        </p:nvSpPr>
        <p:spPr bwMode="auto">
          <a:xfrm>
            <a:off x="2079625" y="3335338"/>
            <a:ext cx="33338" cy="38100"/>
          </a:xfrm>
          <a:custGeom>
            <a:avLst/>
            <a:gdLst>
              <a:gd name="T0" fmla="*/ 0 w 22"/>
              <a:gd name="T1" fmla="*/ 23 h 24"/>
              <a:gd name="T2" fmla="*/ 21 w 22"/>
              <a:gd name="T3" fmla="*/ 23 h 24"/>
              <a:gd name="T4" fmla="*/ 21 w 22"/>
              <a:gd name="T5" fmla="*/ 0 h 24"/>
              <a:gd name="T6" fmla="*/ 0 w 22"/>
              <a:gd name="T7" fmla="*/ 0 h 24"/>
              <a:gd name="T8" fmla="*/ 0 w 22"/>
              <a:gd name="T9" fmla="*/ 23 h 24"/>
              <a:gd name="T10" fmla="*/ 0 60000 65536"/>
              <a:gd name="T11" fmla="*/ 0 60000 65536"/>
              <a:gd name="T12" fmla="*/ 0 60000 65536"/>
              <a:gd name="T13" fmla="*/ 0 60000 65536"/>
              <a:gd name="T14" fmla="*/ 0 60000 65536"/>
              <a:gd name="T15" fmla="*/ 0 w 22"/>
              <a:gd name="T16" fmla="*/ 0 h 24"/>
              <a:gd name="T17" fmla="*/ 22 w 22"/>
              <a:gd name="T18" fmla="*/ 24 h 24"/>
            </a:gdLst>
            <a:ahLst/>
            <a:cxnLst>
              <a:cxn ang="T10">
                <a:pos x="T0" y="T1"/>
              </a:cxn>
              <a:cxn ang="T11">
                <a:pos x="T2" y="T3"/>
              </a:cxn>
              <a:cxn ang="T12">
                <a:pos x="T4" y="T5"/>
              </a:cxn>
              <a:cxn ang="T13">
                <a:pos x="T6" y="T7"/>
              </a:cxn>
              <a:cxn ang="T14">
                <a:pos x="T8" y="T9"/>
              </a:cxn>
            </a:cxnLst>
            <a:rect l="T15" t="T16" r="T17" b="T18"/>
            <a:pathLst>
              <a:path w="22" h="24">
                <a:moveTo>
                  <a:pt x="0" y="23"/>
                </a:moveTo>
                <a:lnTo>
                  <a:pt x="21" y="23"/>
                </a:lnTo>
                <a:lnTo>
                  <a:pt x="21" y="0"/>
                </a:lnTo>
                <a:lnTo>
                  <a:pt x="0" y="0"/>
                </a:lnTo>
                <a:lnTo>
                  <a:pt x="0" y="23"/>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1505" name="Freeform 10"/>
          <p:cNvSpPr>
            <a:spLocks/>
          </p:cNvSpPr>
          <p:nvPr/>
        </p:nvSpPr>
        <p:spPr bwMode="auto">
          <a:xfrm>
            <a:off x="2116138" y="3335338"/>
            <a:ext cx="36512" cy="38100"/>
          </a:xfrm>
          <a:custGeom>
            <a:avLst/>
            <a:gdLst>
              <a:gd name="T0" fmla="*/ 0 w 23"/>
              <a:gd name="T1" fmla="*/ 23 h 24"/>
              <a:gd name="T2" fmla="*/ 22 w 23"/>
              <a:gd name="T3" fmla="*/ 23 h 24"/>
              <a:gd name="T4" fmla="*/ 22 w 23"/>
              <a:gd name="T5" fmla="*/ 0 h 24"/>
              <a:gd name="T6" fmla="*/ 0 w 23"/>
              <a:gd name="T7" fmla="*/ 0 h 24"/>
              <a:gd name="T8" fmla="*/ 0 w 23"/>
              <a:gd name="T9" fmla="*/ 23 h 24"/>
              <a:gd name="T10" fmla="*/ 0 60000 65536"/>
              <a:gd name="T11" fmla="*/ 0 60000 65536"/>
              <a:gd name="T12" fmla="*/ 0 60000 65536"/>
              <a:gd name="T13" fmla="*/ 0 60000 65536"/>
              <a:gd name="T14" fmla="*/ 0 60000 65536"/>
              <a:gd name="T15" fmla="*/ 0 w 23"/>
              <a:gd name="T16" fmla="*/ 0 h 24"/>
              <a:gd name="T17" fmla="*/ 23 w 23"/>
              <a:gd name="T18" fmla="*/ 24 h 24"/>
            </a:gdLst>
            <a:ahLst/>
            <a:cxnLst>
              <a:cxn ang="T10">
                <a:pos x="T0" y="T1"/>
              </a:cxn>
              <a:cxn ang="T11">
                <a:pos x="T2" y="T3"/>
              </a:cxn>
              <a:cxn ang="T12">
                <a:pos x="T4" y="T5"/>
              </a:cxn>
              <a:cxn ang="T13">
                <a:pos x="T6" y="T7"/>
              </a:cxn>
              <a:cxn ang="T14">
                <a:pos x="T8" y="T9"/>
              </a:cxn>
            </a:cxnLst>
            <a:rect l="T15" t="T16" r="T17" b="T18"/>
            <a:pathLst>
              <a:path w="23" h="24">
                <a:moveTo>
                  <a:pt x="0" y="23"/>
                </a:moveTo>
                <a:lnTo>
                  <a:pt x="22" y="23"/>
                </a:lnTo>
                <a:lnTo>
                  <a:pt x="22" y="0"/>
                </a:lnTo>
                <a:lnTo>
                  <a:pt x="0" y="0"/>
                </a:lnTo>
                <a:lnTo>
                  <a:pt x="0" y="23"/>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506" name="Freeform 11"/>
          <p:cNvSpPr>
            <a:spLocks/>
          </p:cNvSpPr>
          <p:nvPr/>
        </p:nvSpPr>
        <p:spPr bwMode="auto">
          <a:xfrm>
            <a:off x="1322388" y="3295650"/>
            <a:ext cx="30162" cy="36513"/>
          </a:xfrm>
          <a:custGeom>
            <a:avLst/>
            <a:gdLst>
              <a:gd name="T0" fmla="*/ 0 w 20"/>
              <a:gd name="T1" fmla="*/ 22 h 23"/>
              <a:gd name="T2" fmla="*/ 19 w 20"/>
              <a:gd name="T3" fmla="*/ 22 h 23"/>
              <a:gd name="T4" fmla="*/ 19 w 20"/>
              <a:gd name="T5" fmla="*/ 0 h 23"/>
              <a:gd name="T6" fmla="*/ 0 w 20"/>
              <a:gd name="T7" fmla="*/ 0 h 23"/>
              <a:gd name="T8" fmla="*/ 0 w 20"/>
              <a:gd name="T9" fmla="*/ 22 h 23"/>
              <a:gd name="T10" fmla="*/ 0 60000 65536"/>
              <a:gd name="T11" fmla="*/ 0 60000 65536"/>
              <a:gd name="T12" fmla="*/ 0 60000 65536"/>
              <a:gd name="T13" fmla="*/ 0 60000 65536"/>
              <a:gd name="T14" fmla="*/ 0 60000 65536"/>
              <a:gd name="T15" fmla="*/ 0 w 20"/>
              <a:gd name="T16" fmla="*/ 0 h 23"/>
              <a:gd name="T17" fmla="*/ 20 w 20"/>
              <a:gd name="T18" fmla="*/ 23 h 23"/>
            </a:gdLst>
            <a:ahLst/>
            <a:cxnLst>
              <a:cxn ang="T10">
                <a:pos x="T0" y="T1"/>
              </a:cxn>
              <a:cxn ang="T11">
                <a:pos x="T2" y="T3"/>
              </a:cxn>
              <a:cxn ang="T12">
                <a:pos x="T4" y="T5"/>
              </a:cxn>
              <a:cxn ang="T13">
                <a:pos x="T6" y="T7"/>
              </a:cxn>
              <a:cxn ang="T14">
                <a:pos x="T8" y="T9"/>
              </a:cxn>
            </a:cxnLst>
            <a:rect l="T15" t="T16" r="T17" b="T18"/>
            <a:pathLst>
              <a:path w="20" h="23">
                <a:moveTo>
                  <a:pt x="0" y="22"/>
                </a:moveTo>
                <a:lnTo>
                  <a:pt x="19" y="22"/>
                </a:lnTo>
                <a:lnTo>
                  <a:pt x="19" y="0"/>
                </a:lnTo>
                <a:lnTo>
                  <a:pt x="0" y="0"/>
                </a:lnTo>
                <a:lnTo>
                  <a:pt x="0" y="22"/>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1507" name="Freeform 12"/>
          <p:cNvSpPr>
            <a:spLocks/>
          </p:cNvSpPr>
          <p:nvPr/>
        </p:nvSpPr>
        <p:spPr bwMode="auto">
          <a:xfrm>
            <a:off x="1358900" y="3295650"/>
            <a:ext cx="69850" cy="36513"/>
          </a:xfrm>
          <a:custGeom>
            <a:avLst/>
            <a:gdLst>
              <a:gd name="T0" fmla="*/ 0 w 44"/>
              <a:gd name="T1" fmla="*/ 22 h 23"/>
              <a:gd name="T2" fmla="*/ 43 w 44"/>
              <a:gd name="T3" fmla="*/ 22 h 23"/>
              <a:gd name="T4" fmla="*/ 43 w 44"/>
              <a:gd name="T5" fmla="*/ 0 h 23"/>
              <a:gd name="T6" fmla="*/ 0 w 44"/>
              <a:gd name="T7" fmla="*/ 0 h 23"/>
              <a:gd name="T8" fmla="*/ 0 w 44"/>
              <a:gd name="T9" fmla="*/ 22 h 23"/>
              <a:gd name="T10" fmla="*/ 0 60000 65536"/>
              <a:gd name="T11" fmla="*/ 0 60000 65536"/>
              <a:gd name="T12" fmla="*/ 0 60000 65536"/>
              <a:gd name="T13" fmla="*/ 0 60000 65536"/>
              <a:gd name="T14" fmla="*/ 0 60000 65536"/>
              <a:gd name="T15" fmla="*/ 0 w 44"/>
              <a:gd name="T16" fmla="*/ 0 h 23"/>
              <a:gd name="T17" fmla="*/ 44 w 44"/>
              <a:gd name="T18" fmla="*/ 23 h 23"/>
            </a:gdLst>
            <a:ahLst/>
            <a:cxnLst>
              <a:cxn ang="T10">
                <a:pos x="T0" y="T1"/>
              </a:cxn>
              <a:cxn ang="T11">
                <a:pos x="T2" y="T3"/>
              </a:cxn>
              <a:cxn ang="T12">
                <a:pos x="T4" y="T5"/>
              </a:cxn>
              <a:cxn ang="T13">
                <a:pos x="T6" y="T7"/>
              </a:cxn>
              <a:cxn ang="T14">
                <a:pos x="T8" y="T9"/>
              </a:cxn>
            </a:cxnLst>
            <a:rect l="T15" t="T16" r="T17" b="T18"/>
            <a:pathLst>
              <a:path w="44" h="23">
                <a:moveTo>
                  <a:pt x="0" y="22"/>
                </a:moveTo>
                <a:lnTo>
                  <a:pt x="43" y="22"/>
                </a:lnTo>
                <a:lnTo>
                  <a:pt x="43" y="0"/>
                </a:lnTo>
                <a:lnTo>
                  <a:pt x="0" y="0"/>
                </a:lnTo>
                <a:lnTo>
                  <a:pt x="0" y="22"/>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1508" name="Freeform 13"/>
          <p:cNvSpPr>
            <a:spLocks/>
          </p:cNvSpPr>
          <p:nvPr/>
        </p:nvSpPr>
        <p:spPr bwMode="auto">
          <a:xfrm>
            <a:off x="1433513" y="3295650"/>
            <a:ext cx="34925" cy="36513"/>
          </a:xfrm>
          <a:custGeom>
            <a:avLst/>
            <a:gdLst>
              <a:gd name="T0" fmla="*/ 0 w 22"/>
              <a:gd name="T1" fmla="*/ 22 h 23"/>
              <a:gd name="T2" fmla="*/ 21 w 22"/>
              <a:gd name="T3" fmla="*/ 22 h 23"/>
              <a:gd name="T4" fmla="*/ 21 w 22"/>
              <a:gd name="T5" fmla="*/ 0 h 23"/>
              <a:gd name="T6" fmla="*/ 0 w 22"/>
              <a:gd name="T7" fmla="*/ 0 h 23"/>
              <a:gd name="T8" fmla="*/ 0 w 22"/>
              <a:gd name="T9" fmla="*/ 22 h 23"/>
              <a:gd name="T10" fmla="*/ 0 60000 65536"/>
              <a:gd name="T11" fmla="*/ 0 60000 65536"/>
              <a:gd name="T12" fmla="*/ 0 60000 65536"/>
              <a:gd name="T13" fmla="*/ 0 60000 65536"/>
              <a:gd name="T14" fmla="*/ 0 60000 65536"/>
              <a:gd name="T15" fmla="*/ 0 w 22"/>
              <a:gd name="T16" fmla="*/ 0 h 23"/>
              <a:gd name="T17" fmla="*/ 22 w 22"/>
              <a:gd name="T18" fmla="*/ 23 h 23"/>
            </a:gdLst>
            <a:ahLst/>
            <a:cxnLst>
              <a:cxn ang="T10">
                <a:pos x="T0" y="T1"/>
              </a:cxn>
              <a:cxn ang="T11">
                <a:pos x="T2" y="T3"/>
              </a:cxn>
              <a:cxn ang="T12">
                <a:pos x="T4" y="T5"/>
              </a:cxn>
              <a:cxn ang="T13">
                <a:pos x="T6" y="T7"/>
              </a:cxn>
              <a:cxn ang="T14">
                <a:pos x="T8" y="T9"/>
              </a:cxn>
            </a:cxnLst>
            <a:rect l="T15" t="T16" r="T17" b="T18"/>
            <a:pathLst>
              <a:path w="22" h="23">
                <a:moveTo>
                  <a:pt x="0" y="22"/>
                </a:moveTo>
                <a:lnTo>
                  <a:pt x="21" y="22"/>
                </a:lnTo>
                <a:lnTo>
                  <a:pt x="21" y="0"/>
                </a:lnTo>
                <a:lnTo>
                  <a:pt x="0" y="0"/>
                </a:lnTo>
                <a:lnTo>
                  <a:pt x="0" y="22"/>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1509" name="Freeform 14"/>
          <p:cNvSpPr>
            <a:spLocks/>
          </p:cNvSpPr>
          <p:nvPr/>
        </p:nvSpPr>
        <p:spPr bwMode="auto">
          <a:xfrm>
            <a:off x="1470025" y="3295650"/>
            <a:ext cx="71438" cy="36513"/>
          </a:xfrm>
          <a:custGeom>
            <a:avLst/>
            <a:gdLst>
              <a:gd name="T0" fmla="*/ 0 w 45"/>
              <a:gd name="T1" fmla="*/ 22 h 23"/>
              <a:gd name="T2" fmla="*/ 44 w 45"/>
              <a:gd name="T3" fmla="*/ 22 h 23"/>
              <a:gd name="T4" fmla="*/ 44 w 45"/>
              <a:gd name="T5" fmla="*/ 0 h 23"/>
              <a:gd name="T6" fmla="*/ 0 w 45"/>
              <a:gd name="T7" fmla="*/ 0 h 23"/>
              <a:gd name="T8" fmla="*/ 0 w 45"/>
              <a:gd name="T9" fmla="*/ 22 h 23"/>
              <a:gd name="T10" fmla="*/ 0 60000 65536"/>
              <a:gd name="T11" fmla="*/ 0 60000 65536"/>
              <a:gd name="T12" fmla="*/ 0 60000 65536"/>
              <a:gd name="T13" fmla="*/ 0 60000 65536"/>
              <a:gd name="T14" fmla="*/ 0 60000 65536"/>
              <a:gd name="T15" fmla="*/ 0 w 45"/>
              <a:gd name="T16" fmla="*/ 0 h 23"/>
              <a:gd name="T17" fmla="*/ 45 w 45"/>
              <a:gd name="T18" fmla="*/ 23 h 23"/>
            </a:gdLst>
            <a:ahLst/>
            <a:cxnLst>
              <a:cxn ang="T10">
                <a:pos x="T0" y="T1"/>
              </a:cxn>
              <a:cxn ang="T11">
                <a:pos x="T2" y="T3"/>
              </a:cxn>
              <a:cxn ang="T12">
                <a:pos x="T4" y="T5"/>
              </a:cxn>
              <a:cxn ang="T13">
                <a:pos x="T6" y="T7"/>
              </a:cxn>
              <a:cxn ang="T14">
                <a:pos x="T8" y="T9"/>
              </a:cxn>
            </a:cxnLst>
            <a:rect l="T15" t="T16" r="T17" b="T18"/>
            <a:pathLst>
              <a:path w="45" h="23">
                <a:moveTo>
                  <a:pt x="0" y="22"/>
                </a:moveTo>
                <a:lnTo>
                  <a:pt x="44" y="22"/>
                </a:lnTo>
                <a:lnTo>
                  <a:pt x="44" y="0"/>
                </a:lnTo>
                <a:lnTo>
                  <a:pt x="0" y="0"/>
                </a:lnTo>
                <a:lnTo>
                  <a:pt x="0" y="22"/>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1510" name="Freeform 15"/>
          <p:cNvSpPr>
            <a:spLocks/>
          </p:cNvSpPr>
          <p:nvPr/>
        </p:nvSpPr>
        <p:spPr bwMode="auto">
          <a:xfrm>
            <a:off x="1547813" y="3295650"/>
            <a:ext cx="31750" cy="36513"/>
          </a:xfrm>
          <a:custGeom>
            <a:avLst/>
            <a:gdLst>
              <a:gd name="T0" fmla="*/ 0 w 20"/>
              <a:gd name="T1" fmla="*/ 22 h 23"/>
              <a:gd name="T2" fmla="*/ 19 w 20"/>
              <a:gd name="T3" fmla="*/ 22 h 23"/>
              <a:gd name="T4" fmla="*/ 19 w 20"/>
              <a:gd name="T5" fmla="*/ 0 h 23"/>
              <a:gd name="T6" fmla="*/ 0 w 20"/>
              <a:gd name="T7" fmla="*/ 0 h 23"/>
              <a:gd name="T8" fmla="*/ 0 w 20"/>
              <a:gd name="T9" fmla="*/ 22 h 23"/>
              <a:gd name="T10" fmla="*/ 0 60000 65536"/>
              <a:gd name="T11" fmla="*/ 0 60000 65536"/>
              <a:gd name="T12" fmla="*/ 0 60000 65536"/>
              <a:gd name="T13" fmla="*/ 0 60000 65536"/>
              <a:gd name="T14" fmla="*/ 0 60000 65536"/>
              <a:gd name="T15" fmla="*/ 0 w 20"/>
              <a:gd name="T16" fmla="*/ 0 h 23"/>
              <a:gd name="T17" fmla="*/ 20 w 20"/>
              <a:gd name="T18" fmla="*/ 23 h 23"/>
            </a:gdLst>
            <a:ahLst/>
            <a:cxnLst>
              <a:cxn ang="T10">
                <a:pos x="T0" y="T1"/>
              </a:cxn>
              <a:cxn ang="T11">
                <a:pos x="T2" y="T3"/>
              </a:cxn>
              <a:cxn ang="T12">
                <a:pos x="T4" y="T5"/>
              </a:cxn>
              <a:cxn ang="T13">
                <a:pos x="T6" y="T7"/>
              </a:cxn>
              <a:cxn ang="T14">
                <a:pos x="T8" y="T9"/>
              </a:cxn>
            </a:cxnLst>
            <a:rect l="T15" t="T16" r="T17" b="T18"/>
            <a:pathLst>
              <a:path w="20" h="23">
                <a:moveTo>
                  <a:pt x="0" y="22"/>
                </a:moveTo>
                <a:lnTo>
                  <a:pt x="19" y="22"/>
                </a:lnTo>
                <a:lnTo>
                  <a:pt x="19" y="0"/>
                </a:lnTo>
                <a:lnTo>
                  <a:pt x="0" y="0"/>
                </a:lnTo>
                <a:lnTo>
                  <a:pt x="0" y="22"/>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1511" name="Freeform 16"/>
          <p:cNvSpPr>
            <a:spLocks/>
          </p:cNvSpPr>
          <p:nvPr/>
        </p:nvSpPr>
        <p:spPr bwMode="auto">
          <a:xfrm>
            <a:off x="1584325" y="3295650"/>
            <a:ext cx="73025" cy="36513"/>
          </a:xfrm>
          <a:custGeom>
            <a:avLst/>
            <a:gdLst>
              <a:gd name="T0" fmla="*/ 0 w 46"/>
              <a:gd name="T1" fmla="*/ 22 h 23"/>
              <a:gd name="T2" fmla="*/ 45 w 46"/>
              <a:gd name="T3" fmla="*/ 22 h 23"/>
              <a:gd name="T4" fmla="*/ 45 w 46"/>
              <a:gd name="T5" fmla="*/ 0 h 23"/>
              <a:gd name="T6" fmla="*/ 0 w 46"/>
              <a:gd name="T7" fmla="*/ 0 h 23"/>
              <a:gd name="T8" fmla="*/ 0 w 46"/>
              <a:gd name="T9" fmla="*/ 22 h 23"/>
              <a:gd name="T10" fmla="*/ 0 60000 65536"/>
              <a:gd name="T11" fmla="*/ 0 60000 65536"/>
              <a:gd name="T12" fmla="*/ 0 60000 65536"/>
              <a:gd name="T13" fmla="*/ 0 60000 65536"/>
              <a:gd name="T14" fmla="*/ 0 60000 65536"/>
              <a:gd name="T15" fmla="*/ 0 w 46"/>
              <a:gd name="T16" fmla="*/ 0 h 23"/>
              <a:gd name="T17" fmla="*/ 46 w 46"/>
              <a:gd name="T18" fmla="*/ 23 h 23"/>
            </a:gdLst>
            <a:ahLst/>
            <a:cxnLst>
              <a:cxn ang="T10">
                <a:pos x="T0" y="T1"/>
              </a:cxn>
              <a:cxn ang="T11">
                <a:pos x="T2" y="T3"/>
              </a:cxn>
              <a:cxn ang="T12">
                <a:pos x="T4" y="T5"/>
              </a:cxn>
              <a:cxn ang="T13">
                <a:pos x="T6" y="T7"/>
              </a:cxn>
              <a:cxn ang="T14">
                <a:pos x="T8" y="T9"/>
              </a:cxn>
            </a:cxnLst>
            <a:rect l="T15" t="T16" r="T17" b="T18"/>
            <a:pathLst>
              <a:path w="46" h="23">
                <a:moveTo>
                  <a:pt x="0" y="22"/>
                </a:moveTo>
                <a:lnTo>
                  <a:pt x="45" y="22"/>
                </a:lnTo>
                <a:lnTo>
                  <a:pt x="45" y="0"/>
                </a:lnTo>
                <a:lnTo>
                  <a:pt x="0" y="0"/>
                </a:lnTo>
                <a:lnTo>
                  <a:pt x="0" y="22"/>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1512" name="Freeform 17"/>
          <p:cNvSpPr>
            <a:spLocks/>
          </p:cNvSpPr>
          <p:nvPr/>
        </p:nvSpPr>
        <p:spPr bwMode="auto">
          <a:xfrm>
            <a:off x="1662113" y="3295650"/>
            <a:ext cx="31750" cy="36513"/>
          </a:xfrm>
          <a:custGeom>
            <a:avLst/>
            <a:gdLst>
              <a:gd name="T0" fmla="*/ 0 w 20"/>
              <a:gd name="T1" fmla="*/ 22 h 23"/>
              <a:gd name="T2" fmla="*/ 19 w 20"/>
              <a:gd name="T3" fmla="*/ 22 h 23"/>
              <a:gd name="T4" fmla="*/ 19 w 20"/>
              <a:gd name="T5" fmla="*/ 0 h 23"/>
              <a:gd name="T6" fmla="*/ 0 w 20"/>
              <a:gd name="T7" fmla="*/ 0 h 23"/>
              <a:gd name="T8" fmla="*/ 0 w 20"/>
              <a:gd name="T9" fmla="*/ 22 h 23"/>
              <a:gd name="T10" fmla="*/ 0 60000 65536"/>
              <a:gd name="T11" fmla="*/ 0 60000 65536"/>
              <a:gd name="T12" fmla="*/ 0 60000 65536"/>
              <a:gd name="T13" fmla="*/ 0 60000 65536"/>
              <a:gd name="T14" fmla="*/ 0 60000 65536"/>
              <a:gd name="T15" fmla="*/ 0 w 20"/>
              <a:gd name="T16" fmla="*/ 0 h 23"/>
              <a:gd name="T17" fmla="*/ 20 w 20"/>
              <a:gd name="T18" fmla="*/ 23 h 23"/>
            </a:gdLst>
            <a:ahLst/>
            <a:cxnLst>
              <a:cxn ang="T10">
                <a:pos x="T0" y="T1"/>
              </a:cxn>
              <a:cxn ang="T11">
                <a:pos x="T2" y="T3"/>
              </a:cxn>
              <a:cxn ang="T12">
                <a:pos x="T4" y="T5"/>
              </a:cxn>
              <a:cxn ang="T13">
                <a:pos x="T6" y="T7"/>
              </a:cxn>
              <a:cxn ang="T14">
                <a:pos x="T8" y="T9"/>
              </a:cxn>
            </a:cxnLst>
            <a:rect l="T15" t="T16" r="T17" b="T18"/>
            <a:pathLst>
              <a:path w="20" h="23">
                <a:moveTo>
                  <a:pt x="0" y="22"/>
                </a:moveTo>
                <a:lnTo>
                  <a:pt x="19" y="22"/>
                </a:lnTo>
                <a:lnTo>
                  <a:pt x="19" y="0"/>
                </a:lnTo>
                <a:lnTo>
                  <a:pt x="0" y="0"/>
                </a:lnTo>
                <a:lnTo>
                  <a:pt x="0" y="22"/>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1513" name="Freeform 18"/>
          <p:cNvSpPr>
            <a:spLocks/>
          </p:cNvSpPr>
          <p:nvPr/>
        </p:nvSpPr>
        <p:spPr bwMode="auto">
          <a:xfrm>
            <a:off x="1700213" y="3295650"/>
            <a:ext cx="33337" cy="36513"/>
          </a:xfrm>
          <a:custGeom>
            <a:avLst/>
            <a:gdLst>
              <a:gd name="T0" fmla="*/ 0 w 21"/>
              <a:gd name="T1" fmla="*/ 22 h 23"/>
              <a:gd name="T2" fmla="*/ 20 w 21"/>
              <a:gd name="T3" fmla="*/ 22 h 23"/>
              <a:gd name="T4" fmla="*/ 20 w 21"/>
              <a:gd name="T5" fmla="*/ 0 h 23"/>
              <a:gd name="T6" fmla="*/ 0 w 21"/>
              <a:gd name="T7" fmla="*/ 0 h 23"/>
              <a:gd name="T8" fmla="*/ 0 w 21"/>
              <a:gd name="T9" fmla="*/ 22 h 23"/>
              <a:gd name="T10" fmla="*/ 0 60000 65536"/>
              <a:gd name="T11" fmla="*/ 0 60000 65536"/>
              <a:gd name="T12" fmla="*/ 0 60000 65536"/>
              <a:gd name="T13" fmla="*/ 0 60000 65536"/>
              <a:gd name="T14" fmla="*/ 0 60000 65536"/>
              <a:gd name="T15" fmla="*/ 0 w 21"/>
              <a:gd name="T16" fmla="*/ 0 h 23"/>
              <a:gd name="T17" fmla="*/ 21 w 21"/>
              <a:gd name="T18" fmla="*/ 23 h 23"/>
            </a:gdLst>
            <a:ahLst/>
            <a:cxnLst>
              <a:cxn ang="T10">
                <a:pos x="T0" y="T1"/>
              </a:cxn>
              <a:cxn ang="T11">
                <a:pos x="T2" y="T3"/>
              </a:cxn>
              <a:cxn ang="T12">
                <a:pos x="T4" y="T5"/>
              </a:cxn>
              <a:cxn ang="T13">
                <a:pos x="T6" y="T7"/>
              </a:cxn>
              <a:cxn ang="T14">
                <a:pos x="T8" y="T9"/>
              </a:cxn>
            </a:cxnLst>
            <a:rect l="T15" t="T16" r="T17" b="T18"/>
            <a:pathLst>
              <a:path w="21" h="23">
                <a:moveTo>
                  <a:pt x="0" y="22"/>
                </a:moveTo>
                <a:lnTo>
                  <a:pt x="20" y="22"/>
                </a:lnTo>
                <a:lnTo>
                  <a:pt x="20" y="0"/>
                </a:lnTo>
                <a:lnTo>
                  <a:pt x="0" y="0"/>
                </a:lnTo>
                <a:lnTo>
                  <a:pt x="0" y="22"/>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1514" name="Freeform 19"/>
          <p:cNvSpPr>
            <a:spLocks/>
          </p:cNvSpPr>
          <p:nvPr/>
        </p:nvSpPr>
        <p:spPr bwMode="auto">
          <a:xfrm>
            <a:off x="1736725" y="3295650"/>
            <a:ext cx="34925" cy="36513"/>
          </a:xfrm>
          <a:custGeom>
            <a:avLst/>
            <a:gdLst>
              <a:gd name="T0" fmla="*/ 0 w 22"/>
              <a:gd name="T1" fmla="*/ 22 h 23"/>
              <a:gd name="T2" fmla="*/ 21 w 22"/>
              <a:gd name="T3" fmla="*/ 22 h 23"/>
              <a:gd name="T4" fmla="*/ 21 w 22"/>
              <a:gd name="T5" fmla="*/ 0 h 23"/>
              <a:gd name="T6" fmla="*/ 0 w 22"/>
              <a:gd name="T7" fmla="*/ 0 h 23"/>
              <a:gd name="T8" fmla="*/ 0 w 22"/>
              <a:gd name="T9" fmla="*/ 22 h 23"/>
              <a:gd name="T10" fmla="*/ 0 60000 65536"/>
              <a:gd name="T11" fmla="*/ 0 60000 65536"/>
              <a:gd name="T12" fmla="*/ 0 60000 65536"/>
              <a:gd name="T13" fmla="*/ 0 60000 65536"/>
              <a:gd name="T14" fmla="*/ 0 60000 65536"/>
              <a:gd name="T15" fmla="*/ 0 w 22"/>
              <a:gd name="T16" fmla="*/ 0 h 23"/>
              <a:gd name="T17" fmla="*/ 22 w 22"/>
              <a:gd name="T18" fmla="*/ 23 h 23"/>
            </a:gdLst>
            <a:ahLst/>
            <a:cxnLst>
              <a:cxn ang="T10">
                <a:pos x="T0" y="T1"/>
              </a:cxn>
              <a:cxn ang="T11">
                <a:pos x="T2" y="T3"/>
              </a:cxn>
              <a:cxn ang="T12">
                <a:pos x="T4" y="T5"/>
              </a:cxn>
              <a:cxn ang="T13">
                <a:pos x="T6" y="T7"/>
              </a:cxn>
              <a:cxn ang="T14">
                <a:pos x="T8" y="T9"/>
              </a:cxn>
            </a:cxnLst>
            <a:rect l="T15" t="T16" r="T17" b="T18"/>
            <a:pathLst>
              <a:path w="22" h="23">
                <a:moveTo>
                  <a:pt x="0" y="22"/>
                </a:moveTo>
                <a:lnTo>
                  <a:pt x="21" y="22"/>
                </a:lnTo>
                <a:lnTo>
                  <a:pt x="21" y="0"/>
                </a:lnTo>
                <a:lnTo>
                  <a:pt x="0" y="0"/>
                </a:lnTo>
                <a:lnTo>
                  <a:pt x="0" y="22"/>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1515" name="Freeform 20"/>
          <p:cNvSpPr>
            <a:spLocks/>
          </p:cNvSpPr>
          <p:nvPr/>
        </p:nvSpPr>
        <p:spPr bwMode="auto">
          <a:xfrm>
            <a:off x="1773238" y="3295650"/>
            <a:ext cx="34925" cy="36513"/>
          </a:xfrm>
          <a:custGeom>
            <a:avLst/>
            <a:gdLst>
              <a:gd name="T0" fmla="*/ 0 w 22"/>
              <a:gd name="T1" fmla="*/ 22 h 23"/>
              <a:gd name="T2" fmla="*/ 21 w 22"/>
              <a:gd name="T3" fmla="*/ 22 h 23"/>
              <a:gd name="T4" fmla="*/ 21 w 22"/>
              <a:gd name="T5" fmla="*/ 0 h 23"/>
              <a:gd name="T6" fmla="*/ 0 w 22"/>
              <a:gd name="T7" fmla="*/ 0 h 23"/>
              <a:gd name="T8" fmla="*/ 0 w 22"/>
              <a:gd name="T9" fmla="*/ 22 h 23"/>
              <a:gd name="T10" fmla="*/ 0 60000 65536"/>
              <a:gd name="T11" fmla="*/ 0 60000 65536"/>
              <a:gd name="T12" fmla="*/ 0 60000 65536"/>
              <a:gd name="T13" fmla="*/ 0 60000 65536"/>
              <a:gd name="T14" fmla="*/ 0 60000 65536"/>
              <a:gd name="T15" fmla="*/ 0 w 22"/>
              <a:gd name="T16" fmla="*/ 0 h 23"/>
              <a:gd name="T17" fmla="*/ 22 w 22"/>
              <a:gd name="T18" fmla="*/ 23 h 23"/>
            </a:gdLst>
            <a:ahLst/>
            <a:cxnLst>
              <a:cxn ang="T10">
                <a:pos x="T0" y="T1"/>
              </a:cxn>
              <a:cxn ang="T11">
                <a:pos x="T2" y="T3"/>
              </a:cxn>
              <a:cxn ang="T12">
                <a:pos x="T4" y="T5"/>
              </a:cxn>
              <a:cxn ang="T13">
                <a:pos x="T6" y="T7"/>
              </a:cxn>
              <a:cxn ang="T14">
                <a:pos x="T8" y="T9"/>
              </a:cxn>
            </a:cxnLst>
            <a:rect l="T15" t="T16" r="T17" b="T18"/>
            <a:pathLst>
              <a:path w="22" h="23">
                <a:moveTo>
                  <a:pt x="0" y="22"/>
                </a:moveTo>
                <a:lnTo>
                  <a:pt x="21" y="22"/>
                </a:lnTo>
                <a:lnTo>
                  <a:pt x="21" y="0"/>
                </a:lnTo>
                <a:lnTo>
                  <a:pt x="0" y="0"/>
                </a:lnTo>
                <a:lnTo>
                  <a:pt x="0" y="22"/>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1516" name="Freeform 21"/>
          <p:cNvSpPr>
            <a:spLocks/>
          </p:cNvSpPr>
          <p:nvPr/>
        </p:nvSpPr>
        <p:spPr bwMode="auto">
          <a:xfrm>
            <a:off x="1812925" y="3295650"/>
            <a:ext cx="34925" cy="36513"/>
          </a:xfrm>
          <a:custGeom>
            <a:avLst/>
            <a:gdLst>
              <a:gd name="T0" fmla="*/ 0 w 22"/>
              <a:gd name="T1" fmla="*/ 22 h 23"/>
              <a:gd name="T2" fmla="*/ 21 w 22"/>
              <a:gd name="T3" fmla="*/ 22 h 23"/>
              <a:gd name="T4" fmla="*/ 21 w 22"/>
              <a:gd name="T5" fmla="*/ 0 h 23"/>
              <a:gd name="T6" fmla="*/ 0 w 22"/>
              <a:gd name="T7" fmla="*/ 0 h 23"/>
              <a:gd name="T8" fmla="*/ 0 w 22"/>
              <a:gd name="T9" fmla="*/ 22 h 23"/>
              <a:gd name="T10" fmla="*/ 0 60000 65536"/>
              <a:gd name="T11" fmla="*/ 0 60000 65536"/>
              <a:gd name="T12" fmla="*/ 0 60000 65536"/>
              <a:gd name="T13" fmla="*/ 0 60000 65536"/>
              <a:gd name="T14" fmla="*/ 0 60000 65536"/>
              <a:gd name="T15" fmla="*/ 0 w 22"/>
              <a:gd name="T16" fmla="*/ 0 h 23"/>
              <a:gd name="T17" fmla="*/ 22 w 22"/>
              <a:gd name="T18" fmla="*/ 23 h 23"/>
            </a:gdLst>
            <a:ahLst/>
            <a:cxnLst>
              <a:cxn ang="T10">
                <a:pos x="T0" y="T1"/>
              </a:cxn>
              <a:cxn ang="T11">
                <a:pos x="T2" y="T3"/>
              </a:cxn>
              <a:cxn ang="T12">
                <a:pos x="T4" y="T5"/>
              </a:cxn>
              <a:cxn ang="T13">
                <a:pos x="T6" y="T7"/>
              </a:cxn>
              <a:cxn ang="T14">
                <a:pos x="T8" y="T9"/>
              </a:cxn>
            </a:cxnLst>
            <a:rect l="T15" t="T16" r="T17" b="T18"/>
            <a:pathLst>
              <a:path w="22" h="23">
                <a:moveTo>
                  <a:pt x="0" y="22"/>
                </a:moveTo>
                <a:lnTo>
                  <a:pt x="21" y="22"/>
                </a:lnTo>
                <a:lnTo>
                  <a:pt x="21" y="0"/>
                </a:lnTo>
                <a:lnTo>
                  <a:pt x="0" y="0"/>
                </a:lnTo>
                <a:lnTo>
                  <a:pt x="0" y="22"/>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1517" name="Freeform 22"/>
          <p:cNvSpPr>
            <a:spLocks/>
          </p:cNvSpPr>
          <p:nvPr/>
        </p:nvSpPr>
        <p:spPr bwMode="auto">
          <a:xfrm>
            <a:off x="1851025" y="3295650"/>
            <a:ext cx="185738" cy="36513"/>
          </a:xfrm>
          <a:custGeom>
            <a:avLst/>
            <a:gdLst>
              <a:gd name="T0" fmla="*/ 0 w 117"/>
              <a:gd name="T1" fmla="*/ 22 h 23"/>
              <a:gd name="T2" fmla="*/ 116 w 117"/>
              <a:gd name="T3" fmla="*/ 22 h 23"/>
              <a:gd name="T4" fmla="*/ 116 w 117"/>
              <a:gd name="T5" fmla="*/ 0 h 23"/>
              <a:gd name="T6" fmla="*/ 0 w 117"/>
              <a:gd name="T7" fmla="*/ 0 h 23"/>
              <a:gd name="T8" fmla="*/ 0 w 117"/>
              <a:gd name="T9" fmla="*/ 22 h 23"/>
              <a:gd name="T10" fmla="*/ 0 60000 65536"/>
              <a:gd name="T11" fmla="*/ 0 60000 65536"/>
              <a:gd name="T12" fmla="*/ 0 60000 65536"/>
              <a:gd name="T13" fmla="*/ 0 60000 65536"/>
              <a:gd name="T14" fmla="*/ 0 60000 65536"/>
              <a:gd name="T15" fmla="*/ 0 w 117"/>
              <a:gd name="T16" fmla="*/ 0 h 23"/>
              <a:gd name="T17" fmla="*/ 117 w 117"/>
              <a:gd name="T18" fmla="*/ 23 h 23"/>
            </a:gdLst>
            <a:ahLst/>
            <a:cxnLst>
              <a:cxn ang="T10">
                <a:pos x="T0" y="T1"/>
              </a:cxn>
              <a:cxn ang="T11">
                <a:pos x="T2" y="T3"/>
              </a:cxn>
              <a:cxn ang="T12">
                <a:pos x="T4" y="T5"/>
              </a:cxn>
              <a:cxn ang="T13">
                <a:pos x="T6" y="T7"/>
              </a:cxn>
              <a:cxn ang="T14">
                <a:pos x="T8" y="T9"/>
              </a:cxn>
            </a:cxnLst>
            <a:rect l="T15" t="T16" r="T17" b="T18"/>
            <a:pathLst>
              <a:path w="117" h="23">
                <a:moveTo>
                  <a:pt x="0" y="22"/>
                </a:moveTo>
                <a:lnTo>
                  <a:pt x="116" y="22"/>
                </a:lnTo>
                <a:lnTo>
                  <a:pt x="116" y="0"/>
                </a:lnTo>
                <a:lnTo>
                  <a:pt x="0" y="0"/>
                </a:lnTo>
                <a:lnTo>
                  <a:pt x="0" y="22"/>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1518" name="Freeform 23"/>
          <p:cNvSpPr>
            <a:spLocks/>
          </p:cNvSpPr>
          <p:nvPr/>
        </p:nvSpPr>
        <p:spPr bwMode="auto">
          <a:xfrm>
            <a:off x="2041525" y="3295650"/>
            <a:ext cx="33338" cy="36513"/>
          </a:xfrm>
          <a:custGeom>
            <a:avLst/>
            <a:gdLst>
              <a:gd name="T0" fmla="*/ 0 w 21"/>
              <a:gd name="T1" fmla="*/ 22 h 23"/>
              <a:gd name="T2" fmla="*/ 20 w 21"/>
              <a:gd name="T3" fmla="*/ 22 h 23"/>
              <a:gd name="T4" fmla="*/ 20 w 21"/>
              <a:gd name="T5" fmla="*/ 0 h 23"/>
              <a:gd name="T6" fmla="*/ 0 w 21"/>
              <a:gd name="T7" fmla="*/ 0 h 23"/>
              <a:gd name="T8" fmla="*/ 0 w 21"/>
              <a:gd name="T9" fmla="*/ 22 h 23"/>
              <a:gd name="T10" fmla="*/ 0 60000 65536"/>
              <a:gd name="T11" fmla="*/ 0 60000 65536"/>
              <a:gd name="T12" fmla="*/ 0 60000 65536"/>
              <a:gd name="T13" fmla="*/ 0 60000 65536"/>
              <a:gd name="T14" fmla="*/ 0 60000 65536"/>
              <a:gd name="T15" fmla="*/ 0 w 21"/>
              <a:gd name="T16" fmla="*/ 0 h 23"/>
              <a:gd name="T17" fmla="*/ 21 w 21"/>
              <a:gd name="T18" fmla="*/ 23 h 23"/>
            </a:gdLst>
            <a:ahLst/>
            <a:cxnLst>
              <a:cxn ang="T10">
                <a:pos x="T0" y="T1"/>
              </a:cxn>
              <a:cxn ang="T11">
                <a:pos x="T2" y="T3"/>
              </a:cxn>
              <a:cxn ang="T12">
                <a:pos x="T4" y="T5"/>
              </a:cxn>
              <a:cxn ang="T13">
                <a:pos x="T6" y="T7"/>
              </a:cxn>
              <a:cxn ang="T14">
                <a:pos x="T8" y="T9"/>
              </a:cxn>
            </a:cxnLst>
            <a:rect l="T15" t="T16" r="T17" b="T18"/>
            <a:pathLst>
              <a:path w="21" h="23">
                <a:moveTo>
                  <a:pt x="0" y="22"/>
                </a:moveTo>
                <a:lnTo>
                  <a:pt x="20" y="22"/>
                </a:lnTo>
                <a:lnTo>
                  <a:pt x="20" y="0"/>
                </a:lnTo>
                <a:lnTo>
                  <a:pt x="0" y="0"/>
                </a:lnTo>
                <a:lnTo>
                  <a:pt x="0" y="22"/>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1519" name="Freeform 24"/>
          <p:cNvSpPr>
            <a:spLocks/>
          </p:cNvSpPr>
          <p:nvPr/>
        </p:nvSpPr>
        <p:spPr bwMode="auto">
          <a:xfrm>
            <a:off x="2079625" y="3295650"/>
            <a:ext cx="33338" cy="36513"/>
          </a:xfrm>
          <a:custGeom>
            <a:avLst/>
            <a:gdLst>
              <a:gd name="T0" fmla="*/ 0 w 22"/>
              <a:gd name="T1" fmla="*/ 22 h 23"/>
              <a:gd name="T2" fmla="*/ 21 w 22"/>
              <a:gd name="T3" fmla="*/ 22 h 23"/>
              <a:gd name="T4" fmla="*/ 21 w 22"/>
              <a:gd name="T5" fmla="*/ 0 h 23"/>
              <a:gd name="T6" fmla="*/ 0 w 22"/>
              <a:gd name="T7" fmla="*/ 0 h 23"/>
              <a:gd name="T8" fmla="*/ 0 w 22"/>
              <a:gd name="T9" fmla="*/ 22 h 23"/>
              <a:gd name="T10" fmla="*/ 0 60000 65536"/>
              <a:gd name="T11" fmla="*/ 0 60000 65536"/>
              <a:gd name="T12" fmla="*/ 0 60000 65536"/>
              <a:gd name="T13" fmla="*/ 0 60000 65536"/>
              <a:gd name="T14" fmla="*/ 0 60000 65536"/>
              <a:gd name="T15" fmla="*/ 0 w 22"/>
              <a:gd name="T16" fmla="*/ 0 h 23"/>
              <a:gd name="T17" fmla="*/ 22 w 22"/>
              <a:gd name="T18" fmla="*/ 23 h 23"/>
            </a:gdLst>
            <a:ahLst/>
            <a:cxnLst>
              <a:cxn ang="T10">
                <a:pos x="T0" y="T1"/>
              </a:cxn>
              <a:cxn ang="T11">
                <a:pos x="T2" y="T3"/>
              </a:cxn>
              <a:cxn ang="T12">
                <a:pos x="T4" y="T5"/>
              </a:cxn>
              <a:cxn ang="T13">
                <a:pos x="T6" y="T7"/>
              </a:cxn>
              <a:cxn ang="T14">
                <a:pos x="T8" y="T9"/>
              </a:cxn>
            </a:cxnLst>
            <a:rect l="T15" t="T16" r="T17" b="T18"/>
            <a:pathLst>
              <a:path w="22" h="23">
                <a:moveTo>
                  <a:pt x="0" y="22"/>
                </a:moveTo>
                <a:lnTo>
                  <a:pt x="21" y="22"/>
                </a:lnTo>
                <a:lnTo>
                  <a:pt x="21" y="0"/>
                </a:lnTo>
                <a:lnTo>
                  <a:pt x="0" y="0"/>
                </a:lnTo>
                <a:lnTo>
                  <a:pt x="0" y="22"/>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1520" name="Freeform 25"/>
          <p:cNvSpPr>
            <a:spLocks/>
          </p:cNvSpPr>
          <p:nvPr/>
        </p:nvSpPr>
        <p:spPr bwMode="auto">
          <a:xfrm>
            <a:off x="2116138" y="3295650"/>
            <a:ext cx="36512" cy="36513"/>
          </a:xfrm>
          <a:custGeom>
            <a:avLst/>
            <a:gdLst>
              <a:gd name="T0" fmla="*/ 0 w 23"/>
              <a:gd name="T1" fmla="*/ 22 h 23"/>
              <a:gd name="T2" fmla="*/ 22 w 23"/>
              <a:gd name="T3" fmla="*/ 22 h 23"/>
              <a:gd name="T4" fmla="*/ 22 w 23"/>
              <a:gd name="T5" fmla="*/ 0 h 23"/>
              <a:gd name="T6" fmla="*/ 0 w 23"/>
              <a:gd name="T7" fmla="*/ 0 h 23"/>
              <a:gd name="T8" fmla="*/ 0 w 23"/>
              <a:gd name="T9" fmla="*/ 22 h 23"/>
              <a:gd name="T10" fmla="*/ 0 60000 65536"/>
              <a:gd name="T11" fmla="*/ 0 60000 65536"/>
              <a:gd name="T12" fmla="*/ 0 60000 65536"/>
              <a:gd name="T13" fmla="*/ 0 60000 65536"/>
              <a:gd name="T14" fmla="*/ 0 60000 65536"/>
              <a:gd name="T15" fmla="*/ 0 w 23"/>
              <a:gd name="T16" fmla="*/ 0 h 23"/>
              <a:gd name="T17" fmla="*/ 23 w 23"/>
              <a:gd name="T18" fmla="*/ 23 h 23"/>
            </a:gdLst>
            <a:ahLst/>
            <a:cxnLst>
              <a:cxn ang="T10">
                <a:pos x="T0" y="T1"/>
              </a:cxn>
              <a:cxn ang="T11">
                <a:pos x="T2" y="T3"/>
              </a:cxn>
              <a:cxn ang="T12">
                <a:pos x="T4" y="T5"/>
              </a:cxn>
              <a:cxn ang="T13">
                <a:pos x="T6" y="T7"/>
              </a:cxn>
              <a:cxn ang="T14">
                <a:pos x="T8" y="T9"/>
              </a:cxn>
            </a:cxnLst>
            <a:rect l="T15" t="T16" r="T17" b="T18"/>
            <a:pathLst>
              <a:path w="23" h="23">
                <a:moveTo>
                  <a:pt x="0" y="22"/>
                </a:moveTo>
                <a:lnTo>
                  <a:pt x="22" y="22"/>
                </a:lnTo>
                <a:lnTo>
                  <a:pt x="22" y="0"/>
                </a:lnTo>
                <a:lnTo>
                  <a:pt x="0" y="0"/>
                </a:lnTo>
                <a:lnTo>
                  <a:pt x="0" y="22"/>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521" name="Freeform 26"/>
          <p:cNvSpPr>
            <a:spLocks/>
          </p:cNvSpPr>
          <p:nvPr/>
        </p:nvSpPr>
        <p:spPr bwMode="auto">
          <a:xfrm>
            <a:off x="1322388" y="3255963"/>
            <a:ext cx="68262" cy="34925"/>
          </a:xfrm>
          <a:custGeom>
            <a:avLst/>
            <a:gdLst>
              <a:gd name="T0" fmla="*/ 0 w 44"/>
              <a:gd name="T1" fmla="*/ 21 h 22"/>
              <a:gd name="T2" fmla="*/ 43 w 44"/>
              <a:gd name="T3" fmla="*/ 21 h 22"/>
              <a:gd name="T4" fmla="*/ 43 w 44"/>
              <a:gd name="T5" fmla="*/ 0 h 22"/>
              <a:gd name="T6" fmla="*/ 0 w 44"/>
              <a:gd name="T7" fmla="*/ 0 h 22"/>
              <a:gd name="T8" fmla="*/ 0 w 44"/>
              <a:gd name="T9" fmla="*/ 21 h 22"/>
              <a:gd name="T10" fmla="*/ 0 60000 65536"/>
              <a:gd name="T11" fmla="*/ 0 60000 65536"/>
              <a:gd name="T12" fmla="*/ 0 60000 65536"/>
              <a:gd name="T13" fmla="*/ 0 60000 65536"/>
              <a:gd name="T14" fmla="*/ 0 60000 65536"/>
              <a:gd name="T15" fmla="*/ 0 w 44"/>
              <a:gd name="T16" fmla="*/ 0 h 22"/>
              <a:gd name="T17" fmla="*/ 44 w 44"/>
              <a:gd name="T18" fmla="*/ 22 h 22"/>
            </a:gdLst>
            <a:ahLst/>
            <a:cxnLst>
              <a:cxn ang="T10">
                <a:pos x="T0" y="T1"/>
              </a:cxn>
              <a:cxn ang="T11">
                <a:pos x="T2" y="T3"/>
              </a:cxn>
              <a:cxn ang="T12">
                <a:pos x="T4" y="T5"/>
              </a:cxn>
              <a:cxn ang="T13">
                <a:pos x="T6" y="T7"/>
              </a:cxn>
              <a:cxn ang="T14">
                <a:pos x="T8" y="T9"/>
              </a:cxn>
            </a:cxnLst>
            <a:rect l="T15" t="T16" r="T17" b="T18"/>
            <a:pathLst>
              <a:path w="44" h="22">
                <a:moveTo>
                  <a:pt x="0" y="21"/>
                </a:moveTo>
                <a:lnTo>
                  <a:pt x="43" y="21"/>
                </a:lnTo>
                <a:lnTo>
                  <a:pt x="43" y="0"/>
                </a:lnTo>
                <a:lnTo>
                  <a:pt x="0" y="0"/>
                </a:lnTo>
                <a:lnTo>
                  <a:pt x="0" y="21"/>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522" name="Freeform 27"/>
          <p:cNvSpPr>
            <a:spLocks/>
          </p:cNvSpPr>
          <p:nvPr/>
        </p:nvSpPr>
        <p:spPr bwMode="auto">
          <a:xfrm>
            <a:off x="1395413" y="3255963"/>
            <a:ext cx="146050" cy="34925"/>
          </a:xfrm>
          <a:custGeom>
            <a:avLst/>
            <a:gdLst>
              <a:gd name="T0" fmla="*/ 0 w 92"/>
              <a:gd name="T1" fmla="*/ 21 h 22"/>
              <a:gd name="T2" fmla="*/ 91 w 92"/>
              <a:gd name="T3" fmla="*/ 21 h 22"/>
              <a:gd name="T4" fmla="*/ 91 w 92"/>
              <a:gd name="T5" fmla="*/ 0 h 22"/>
              <a:gd name="T6" fmla="*/ 0 w 92"/>
              <a:gd name="T7" fmla="*/ 0 h 22"/>
              <a:gd name="T8" fmla="*/ 0 w 92"/>
              <a:gd name="T9" fmla="*/ 21 h 22"/>
              <a:gd name="T10" fmla="*/ 0 60000 65536"/>
              <a:gd name="T11" fmla="*/ 0 60000 65536"/>
              <a:gd name="T12" fmla="*/ 0 60000 65536"/>
              <a:gd name="T13" fmla="*/ 0 60000 65536"/>
              <a:gd name="T14" fmla="*/ 0 60000 65536"/>
              <a:gd name="T15" fmla="*/ 0 w 92"/>
              <a:gd name="T16" fmla="*/ 0 h 22"/>
              <a:gd name="T17" fmla="*/ 92 w 92"/>
              <a:gd name="T18" fmla="*/ 22 h 22"/>
            </a:gdLst>
            <a:ahLst/>
            <a:cxnLst>
              <a:cxn ang="T10">
                <a:pos x="T0" y="T1"/>
              </a:cxn>
              <a:cxn ang="T11">
                <a:pos x="T2" y="T3"/>
              </a:cxn>
              <a:cxn ang="T12">
                <a:pos x="T4" y="T5"/>
              </a:cxn>
              <a:cxn ang="T13">
                <a:pos x="T6" y="T7"/>
              </a:cxn>
              <a:cxn ang="T14">
                <a:pos x="T8" y="T9"/>
              </a:cxn>
            </a:cxnLst>
            <a:rect l="T15" t="T16" r="T17" b="T18"/>
            <a:pathLst>
              <a:path w="92" h="22">
                <a:moveTo>
                  <a:pt x="0" y="21"/>
                </a:moveTo>
                <a:lnTo>
                  <a:pt x="91" y="21"/>
                </a:lnTo>
                <a:lnTo>
                  <a:pt x="91" y="0"/>
                </a:lnTo>
                <a:lnTo>
                  <a:pt x="0" y="0"/>
                </a:lnTo>
                <a:lnTo>
                  <a:pt x="0" y="21"/>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1523" name="Freeform 28"/>
          <p:cNvSpPr>
            <a:spLocks/>
          </p:cNvSpPr>
          <p:nvPr/>
        </p:nvSpPr>
        <p:spPr bwMode="auto">
          <a:xfrm>
            <a:off x="1547813" y="3255963"/>
            <a:ext cx="31750" cy="34925"/>
          </a:xfrm>
          <a:custGeom>
            <a:avLst/>
            <a:gdLst>
              <a:gd name="T0" fmla="*/ 0 w 20"/>
              <a:gd name="T1" fmla="*/ 21 h 22"/>
              <a:gd name="T2" fmla="*/ 19 w 20"/>
              <a:gd name="T3" fmla="*/ 21 h 22"/>
              <a:gd name="T4" fmla="*/ 19 w 20"/>
              <a:gd name="T5" fmla="*/ 0 h 22"/>
              <a:gd name="T6" fmla="*/ 0 w 20"/>
              <a:gd name="T7" fmla="*/ 0 h 22"/>
              <a:gd name="T8" fmla="*/ 0 w 20"/>
              <a:gd name="T9" fmla="*/ 21 h 22"/>
              <a:gd name="T10" fmla="*/ 0 60000 65536"/>
              <a:gd name="T11" fmla="*/ 0 60000 65536"/>
              <a:gd name="T12" fmla="*/ 0 60000 65536"/>
              <a:gd name="T13" fmla="*/ 0 60000 65536"/>
              <a:gd name="T14" fmla="*/ 0 60000 65536"/>
              <a:gd name="T15" fmla="*/ 0 w 20"/>
              <a:gd name="T16" fmla="*/ 0 h 22"/>
              <a:gd name="T17" fmla="*/ 20 w 20"/>
              <a:gd name="T18" fmla="*/ 22 h 22"/>
            </a:gdLst>
            <a:ahLst/>
            <a:cxnLst>
              <a:cxn ang="T10">
                <a:pos x="T0" y="T1"/>
              </a:cxn>
              <a:cxn ang="T11">
                <a:pos x="T2" y="T3"/>
              </a:cxn>
              <a:cxn ang="T12">
                <a:pos x="T4" y="T5"/>
              </a:cxn>
              <a:cxn ang="T13">
                <a:pos x="T6" y="T7"/>
              </a:cxn>
              <a:cxn ang="T14">
                <a:pos x="T8" y="T9"/>
              </a:cxn>
            </a:cxnLst>
            <a:rect l="T15" t="T16" r="T17" b="T18"/>
            <a:pathLst>
              <a:path w="20" h="22">
                <a:moveTo>
                  <a:pt x="0" y="21"/>
                </a:moveTo>
                <a:lnTo>
                  <a:pt x="19" y="21"/>
                </a:lnTo>
                <a:lnTo>
                  <a:pt x="19" y="0"/>
                </a:lnTo>
                <a:lnTo>
                  <a:pt x="0" y="0"/>
                </a:lnTo>
                <a:lnTo>
                  <a:pt x="0" y="21"/>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524" name="Freeform 29"/>
          <p:cNvSpPr>
            <a:spLocks/>
          </p:cNvSpPr>
          <p:nvPr/>
        </p:nvSpPr>
        <p:spPr bwMode="auto">
          <a:xfrm>
            <a:off x="1584325" y="3255963"/>
            <a:ext cx="300038" cy="34925"/>
          </a:xfrm>
          <a:custGeom>
            <a:avLst/>
            <a:gdLst>
              <a:gd name="T0" fmla="*/ 0 w 189"/>
              <a:gd name="T1" fmla="*/ 21 h 22"/>
              <a:gd name="T2" fmla="*/ 188 w 189"/>
              <a:gd name="T3" fmla="*/ 21 h 22"/>
              <a:gd name="T4" fmla="*/ 188 w 189"/>
              <a:gd name="T5" fmla="*/ 0 h 22"/>
              <a:gd name="T6" fmla="*/ 0 w 189"/>
              <a:gd name="T7" fmla="*/ 0 h 22"/>
              <a:gd name="T8" fmla="*/ 0 w 189"/>
              <a:gd name="T9" fmla="*/ 21 h 22"/>
              <a:gd name="T10" fmla="*/ 0 60000 65536"/>
              <a:gd name="T11" fmla="*/ 0 60000 65536"/>
              <a:gd name="T12" fmla="*/ 0 60000 65536"/>
              <a:gd name="T13" fmla="*/ 0 60000 65536"/>
              <a:gd name="T14" fmla="*/ 0 60000 65536"/>
              <a:gd name="T15" fmla="*/ 0 w 189"/>
              <a:gd name="T16" fmla="*/ 0 h 22"/>
              <a:gd name="T17" fmla="*/ 189 w 189"/>
              <a:gd name="T18" fmla="*/ 22 h 22"/>
            </a:gdLst>
            <a:ahLst/>
            <a:cxnLst>
              <a:cxn ang="T10">
                <a:pos x="T0" y="T1"/>
              </a:cxn>
              <a:cxn ang="T11">
                <a:pos x="T2" y="T3"/>
              </a:cxn>
              <a:cxn ang="T12">
                <a:pos x="T4" y="T5"/>
              </a:cxn>
              <a:cxn ang="T13">
                <a:pos x="T6" y="T7"/>
              </a:cxn>
              <a:cxn ang="T14">
                <a:pos x="T8" y="T9"/>
              </a:cxn>
            </a:cxnLst>
            <a:rect l="T15" t="T16" r="T17" b="T18"/>
            <a:pathLst>
              <a:path w="189" h="22">
                <a:moveTo>
                  <a:pt x="0" y="21"/>
                </a:moveTo>
                <a:lnTo>
                  <a:pt x="188" y="21"/>
                </a:lnTo>
                <a:lnTo>
                  <a:pt x="188" y="0"/>
                </a:lnTo>
                <a:lnTo>
                  <a:pt x="0" y="0"/>
                </a:lnTo>
                <a:lnTo>
                  <a:pt x="0" y="21"/>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1525" name="Freeform 30"/>
          <p:cNvSpPr>
            <a:spLocks/>
          </p:cNvSpPr>
          <p:nvPr/>
        </p:nvSpPr>
        <p:spPr bwMode="auto">
          <a:xfrm>
            <a:off x="1889125" y="3255963"/>
            <a:ext cx="33338" cy="34925"/>
          </a:xfrm>
          <a:custGeom>
            <a:avLst/>
            <a:gdLst>
              <a:gd name="T0" fmla="*/ 0 w 21"/>
              <a:gd name="T1" fmla="*/ 21 h 22"/>
              <a:gd name="T2" fmla="*/ 20 w 21"/>
              <a:gd name="T3" fmla="*/ 21 h 22"/>
              <a:gd name="T4" fmla="*/ 20 w 21"/>
              <a:gd name="T5" fmla="*/ 0 h 22"/>
              <a:gd name="T6" fmla="*/ 0 w 21"/>
              <a:gd name="T7" fmla="*/ 0 h 22"/>
              <a:gd name="T8" fmla="*/ 0 w 21"/>
              <a:gd name="T9" fmla="*/ 21 h 22"/>
              <a:gd name="T10" fmla="*/ 0 60000 65536"/>
              <a:gd name="T11" fmla="*/ 0 60000 65536"/>
              <a:gd name="T12" fmla="*/ 0 60000 65536"/>
              <a:gd name="T13" fmla="*/ 0 60000 65536"/>
              <a:gd name="T14" fmla="*/ 0 60000 65536"/>
              <a:gd name="T15" fmla="*/ 0 w 21"/>
              <a:gd name="T16" fmla="*/ 0 h 22"/>
              <a:gd name="T17" fmla="*/ 21 w 21"/>
              <a:gd name="T18" fmla="*/ 22 h 22"/>
            </a:gdLst>
            <a:ahLst/>
            <a:cxnLst>
              <a:cxn ang="T10">
                <a:pos x="T0" y="T1"/>
              </a:cxn>
              <a:cxn ang="T11">
                <a:pos x="T2" y="T3"/>
              </a:cxn>
              <a:cxn ang="T12">
                <a:pos x="T4" y="T5"/>
              </a:cxn>
              <a:cxn ang="T13">
                <a:pos x="T6" y="T7"/>
              </a:cxn>
              <a:cxn ang="T14">
                <a:pos x="T8" y="T9"/>
              </a:cxn>
            </a:cxnLst>
            <a:rect l="T15" t="T16" r="T17" b="T18"/>
            <a:pathLst>
              <a:path w="21" h="22">
                <a:moveTo>
                  <a:pt x="0" y="21"/>
                </a:moveTo>
                <a:lnTo>
                  <a:pt x="20" y="21"/>
                </a:lnTo>
                <a:lnTo>
                  <a:pt x="20" y="0"/>
                </a:lnTo>
                <a:lnTo>
                  <a:pt x="0" y="0"/>
                </a:lnTo>
                <a:lnTo>
                  <a:pt x="0" y="21"/>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526" name="Freeform 31"/>
          <p:cNvSpPr>
            <a:spLocks/>
          </p:cNvSpPr>
          <p:nvPr/>
        </p:nvSpPr>
        <p:spPr bwMode="auto">
          <a:xfrm>
            <a:off x="1927225" y="3255963"/>
            <a:ext cx="147638" cy="34925"/>
          </a:xfrm>
          <a:custGeom>
            <a:avLst/>
            <a:gdLst>
              <a:gd name="T0" fmla="*/ 0 w 93"/>
              <a:gd name="T1" fmla="*/ 21 h 22"/>
              <a:gd name="T2" fmla="*/ 92 w 93"/>
              <a:gd name="T3" fmla="*/ 21 h 22"/>
              <a:gd name="T4" fmla="*/ 92 w 93"/>
              <a:gd name="T5" fmla="*/ 0 h 22"/>
              <a:gd name="T6" fmla="*/ 0 w 93"/>
              <a:gd name="T7" fmla="*/ 0 h 22"/>
              <a:gd name="T8" fmla="*/ 0 w 93"/>
              <a:gd name="T9" fmla="*/ 21 h 22"/>
              <a:gd name="T10" fmla="*/ 0 60000 65536"/>
              <a:gd name="T11" fmla="*/ 0 60000 65536"/>
              <a:gd name="T12" fmla="*/ 0 60000 65536"/>
              <a:gd name="T13" fmla="*/ 0 60000 65536"/>
              <a:gd name="T14" fmla="*/ 0 60000 65536"/>
              <a:gd name="T15" fmla="*/ 0 w 93"/>
              <a:gd name="T16" fmla="*/ 0 h 22"/>
              <a:gd name="T17" fmla="*/ 93 w 93"/>
              <a:gd name="T18" fmla="*/ 22 h 22"/>
            </a:gdLst>
            <a:ahLst/>
            <a:cxnLst>
              <a:cxn ang="T10">
                <a:pos x="T0" y="T1"/>
              </a:cxn>
              <a:cxn ang="T11">
                <a:pos x="T2" y="T3"/>
              </a:cxn>
              <a:cxn ang="T12">
                <a:pos x="T4" y="T5"/>
              </a:cxn>
              <a:cxn ang="T13">
                <a:pos x="T6" y="T7"/>
              </a:cxn>
              <a:cxn ang="T14">
                <a:pos x="T8" y="T9"/>
              </a:cxn>
            </a:cxnLst>
            <a:rect l="T15" t="T16" r="T17" b="T18"/>
            <a:pathLst>
              <a:path w="93" h="22">
                <a:moveTo>
                  <a:pt x="0" y="21"/>
                </a:moveTo>
                <a:lnTo>
                  <a:pt x="92" y="21"/>
                </a:lnTo>
                <a:lnTo>
                  <a:pt x="92" y="0"/>
                </a:lnTo>
                <a:lnTo>
                  <a:pt x="0" y="0"/>
                </a:lnTo>
                <a:lnTo>
                  <a:pt x="0" y="21"/>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1527" name="Freeform 32"/>
          <p:cNvSpPr>
            <a:spLocks/>
          </p:cNvSpPr>
          <p:nvPr/>
        </p:nvSpPr>
        <p:spPr bwMode="auto">
          <a:xfrm>
            <a:off x="2079625" y="3255963"/>
            <a:ext cx="33338" cy="34925"/>
          </a:xfrm>
          <a:custGeom>
            <a:avLst/>
            <a:gdLst>
              <a:gd name="T0" fmla="*/ 0 w 22"/>
              <a:gd name="T1" fmla="*/ 21 h 22"/>
              <a:gd name="T2" fmla="*/ 21 w 22"/>
              <a:gd name="T3" fmla="*/ 21 h 22"/>
              <a:gd name="T4" fmla="*/ 21 w 22"/>
              <a:gd name="T5" fmla="*/ 0 h 22"/>
              <a:gd name="T6" fmla="*/ 0 w 22"/>
              <a:gd name="T7" fmla="*/ 0 h 22"/>
              <a:gd name="T8" fmla="*/ 0 w 22"/>
              <a:gd name="T9" fmla="*/ 21 h 22"/>
              <a:gd name="T10" fmla="*/ 0 60000 65536"/>
              <a:gd name="T11" fmla="*/ 0 60000 65536"/>
              <a:gd name="T12" fmla="*/ 0 60000 65536"/>
              <a:gd name="T13" fmla="*/ 0 60000 65536"/>
              <a:gd name="T14" fmla="*/ 0 60000 65536"/>
              <a:gd name="T15" fmla="*/ 0 w 22"/>
              <a:gd name="T16" fmla="*/ 0 h 22"/>
              <a:gd name="T17" fmla="*/ 22 w 22"/>
              <a:gd name="T18" fmla="*/ 22 h 22"/>
            </a:gdLst>
            <a:ahLst/>
            <a:cxnLst>
              <a:cxn ang="T10">
                <a:pos x="T0" y="T1"/>
              </a:cxn>
              <a:cxn ang="T11">
                <a:pos x="T2" y="T3"/>
              </a:cxn>
              <a:cxn ang="T12">
                <a:pos x="T4" y="T5"/>
              </a:cxn>
              <a:cxn ang="T13">
                <a:pos x="T6" y="T7"/>
              </a:cxn>
              <a:cxn ang="T14">
                <a:pos x="T8" y="T9"/>
              </a:cxn>
            </a:cxnLst>
            <a:rect l="T15" t="T16" r="T17" b="T18"/>
            <a:pathLst>
              <a:path w="22" h="22">
                <a:moveTo>
                  <a:pt x="0" y="21"/>
                </a:moveTo>
                <a:lnTo>
                  <a:pt x="21" y="21"/>
                </a:lnTo>
                <a:lnTo>
                  <a:pt x="21" y="0"/>
                </a:lnTo>
                <a:lnTo>
                  <a:pt x="0" y="0"/>
                </a:lnTo>
                <a:lnTo>
                  <a:pt x="0" y="21"/>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1528" name="Freeform 33"/>
          <p:cNvSpPr>
            <a:spLocks/>
          </p:cNvSpPr>
          <p:nvPr/>
        </p:nvSpPr>
        <p:spPr bwMode="auto">
          <a:xfrm>
            <a:off x="2116138" y="3255963"/>
            <a:ext cx="36512" cy="34925"/>
          </a:xfrm>
          <a:custGeom>
            <a:avLst/>
            <a:gdLst>
              <a:gd name="T0" fmla="*/ 0 w 23"/>
              <a:gd name="T1" fmla="*/ 21 h 22"/>
              <a:gd name="T2" fmla="*/ 22 w 23"/>
              <a:gd name="T3" fmla="*/ 21 h 22"/>
              <a:gd name="T4" fmla="*/ 22 w 23"/>
              <a:gd name="T5" fmla="*/ 0 h 22"/>
              <a:gd name="T6" fmla="*/ 0 w 23"/>
              <a:gd name="T7" fmla="*/ 0 h 22"/>
              <a:gd name="T8" fmla="*/ 0 w 23"/>
              <a:gd name="T9" fmla="*/ 21 h 22"/>
              <a:gd name="T10" fmla="*/ 0 60000 65536"/>
              <a:gd name="T11" fmla="*/ 0 60000 65536"/>
              <a:gd name="T12" fmla="*/ 0 60000 65536"/>
              <a:gd name="T13" fmla="*/ 0 60000 65536"/>
              <a:gd name="T14" fmla="*/ 0 60000 65536"/>
              <a:gd name="T15" fmla="*/ 0 w 23"/>
              <a:gd name="T16" fmla="*/ 0 h 22"/>
              <a:gd name="T17" fmla="*/ 23 w 23"/>
              <a:gd name="T18" fmla="*/ 22 h 22"/>
            </a:gdLst>
            <a:ahLst/>
            <a:cxnLst>
              <a:cxn ang="T10">
                <a:pos x="T0" y="T1"/>
              </a:cxn>
              <a:cxn ang="T11">
                <a:pos x="T2" y="T3"/>
              </a:cxn>
              <a:cxn ang="T12">
                <a:pos x="T4" y="T5"/>
              </a:cxn>
              <a:cxn ang="T13">
                <a:pos x="T6" y="T7"/>
              </a:cxn>
              <a:cxn ang="T14">
                <a:pos x="T8" y="T9"/>
              </a:cxn>
            </a:cxnLst>
            <a:rect l="T15" t="T16" r="T17" b="T18"/>
            <a:pathLst>
              <a:path w="23" h="22">
                <a:moveTo>
                  <a:pt x="0" y="21"/>
                </a:moveTo>
                <a:lnTo>
                  <a:pt x="22" y="21"/>
                </a:lnTo>
                <a:lnTo>
                  <a:pt x="22" y="0"/>
                </a:lnTo>
                <a:lnTo>
                  <a:pt x="0" y="0"/>
                </a:lnTo>
                <a:lnTo>
                  <a:pt x="0" y="21"/>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529" name="Freeform 34"/>
          <p:cNvSpPr>
            <a:spLocks/>
          </p:cNvSpPr>
          <p:nvPr/>
        </p:nvSpPr>
        <p:spPr bwMode="auto">
          <a:xfrm>
            <a:off x="1322388" y="3214688"/>
            <a:ext cx="30162" cy="38100"/>
          </a:xfrm>
          <a:custGeom>
            <a:avLst/>
            <a:gdLst>
              <a:gd name="T0" fmla="*/ 0 w 20"/>
              <a:gd name="T1" fmla="*/ 23 h 24"/>
              <a:gd name="T2" fmla="*/ 19 w 20"/>
              <a:gd name="T3" fmla="*/ 23 h 24"/>
              <a:gd name="T4" fmla="*/ 19 w 20"/>
              <a:gd name="T5" fmla="*/ 0 h 24"/>
              <a:gd name="T6" fmla="*/ 0 w 20"/>
              <a:gd name="T7" fmla="*/ 0 h 24"/>
              <a:gd name="T8" fmla="*/ 0 w 20"/>
              <a:gd name="T9" fmla="*/ 23 h 24"/>
              <a:gd name="T10" fmla="*/ 0 60000 65536"/>
              <a:gd name="T11" fmla="*/ 0 60000 65536"/>
              <a:gd name="T12" fmla="*/ 0 60000 65536"/>
              <a:gd name="T13" fmla="*/ 0 60000 65536"/>
              <a:gd name="T14" fmla="*/ 0 60000 65536"/>
              <a:gd name="T15" fmla="*/ 0 w 20"/>
              <a:gd name="T16" fmla="*/ 0 h 24"/>
              <a:gd name="T17" fmla="*/ 20 w 20"/>
              <a:gd name="T18" fmla="*/ 24 h 24"/>
            </a:gdLst>
            <a:ahLst/>
            <a:cxnLst>
              <a:cxn ang="T10">
                <a:pos x="T0" y="T1"/>
              </a:cxn>
              <a:cxn ang="T11">
                <a:pos x="T2" y="T3"/>
              </a:cxn>
              <a:cxn ang="T12">
                <a:pos x="T4" y="T5"/>
              </a:cxn>
              <a:cxn ang="T13">
                <a:pos x="T6" y="T7"/>
              </a:cxn>
              <a:cxn ang="T14">
                <a:pos x="T8" y="T9"/>
              </a:cxn>
            </a:cxnLst>
            <a:rect l="T15" t="T16" r="T17" b="T18"/>
            <a:pathLst>
              <a:path w="20" h="24">
                <a:moveTo>
                  <a:pt x="0" y="23"/>
                </a:moveTo>
                <a:lnTo>
                  <a:pt x="19" y="23"/>
                </a:lnTo>
                <a:lnTo>
                  <a:pt x="19" y="0"/>
                </a:lnTo>
                <a:lnTo>
                  <a:pt x="0" y="0"/>
                </a:lnTo>
                <a:lnTo>
                  <a:pt x="0" y="23"/>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530" name="Freeform 35"/>
          <p:cNvSpPr>
            <a:spLocks/>
          </p:cNvSpPr>
          <p:nvPr/>
        </p:nvSpPr>
        <p:spPr bwMode="auto">
          <a:xfrm>
            <a:off x="1358900" y="3214688"/>
            <a:ext cx="31750" cy="38100"/>
          </a:xfrm>
          <a:custGeom>
            <a:avLst/>
            <a:gdLst>
              <a:gd name="T0" fmla="*/ 0 w 20"/>
              <a:gd name="T1" fmla="*/ 23 h 24"/>
              <a:gd name="T2" fmla="*/ 19 w 20"/>
              <a:gd name="T3" fmla="*/ 23 h 24"/>
              <a:gd name="T4" fmla="*/ 19 w 20"/>
              <a:gd name="T5" fmla="*/ 0 h 24"/>
              <a:gd name="T6" fmla="*/ 0 w 20"/>
              <a:gd name="T7" fmla="*/ 0 h 24"/>
              <a:gd name="T8" fmla="*/ 0 w 20"/>
              <a:gd name="T9" fmla="*/ 23 h 24"/>
              <a:gd name="T10" fmla="*/ 0 60000 65536"/>
              <a:gd name="T11" fmla="*/ 0 60000 65536"/>
              <a:gd name="T12" fmla="*/ 0 60000 65536"/>
              <a:gd name="T13" fmla="*/ 0 60000 65536"/>
              <a:gd name="T14" fmla="*/ 0 60000 65536"/>
              <a:gd name="T15" fmla="*/ 0 w 20"/>
              <a:gd name="T16" fmla="*/ 0 h 24"/>
              <a:gd name="T17" fmla="*/ 20 w 20"/>
              <a:gd name="T18" fmla="*/ 24 h 24"/>
            </a:gdLst>
            <a:ahLst/>
            <a:cxnLst>
              <a:cxn ang="T10">
                <a:pos x="T0" y="T1"/>
              </a:cxn>
              <a:cxn ang="T11">
                <a:pos x="T2" y="T3"/>
              </a:cxn>
              <a:cxn ang="T12">
                <a:pos x="T4" y="T5"/>
              </a:cxn>
              <a:cxn ang="T13">
                <a:pos x="T6" y="T7"/>
              </a:cxn>
              <a:cxn ang="T14">
                <a:pos x="T8" y="T9"/>
              </a:cxn>
            </a:cxnLst>
            <a:rect l="T15" t="T16" r="T17" b="T18"/>
            <a:pathLst>
              <a:path w="20" h="24">
                <a:moveTo>
                  <a:pt x="0" y="23"/>
                </a:moveTo>
                <a:lnTo>
                  <a:pt x="19" y="23"/>
                </a:lnTo>
                <a:lnTo>
                  <a:pt x="19"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1531" name="Freeform 36"/>
          <p:cNvSpPr>
            <a:spLocks/>
          </p:cNvSpPr>
          <p:nvPr/>
        </p:nvSpPr>
        <p:spPr bwMode="auto">
          <a:xfrm>
            <a:off x="1395413" y="3214688"/>
            <a:ext cx="33337"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532" name="Freeform 37"/>
          <p:cNvSpPr>
            <a:spLocks/>
          </p:cNvSpPr>
          <p:nvPr/>
        </p:nvSpPr>
        <p:spPr bwMode="auto">
          <a:xfrm>
            <a:off x="1433513" y="3214688"/>
            <a:ext cx="34925" cy="38100"/>
          </a:xfrm>
          <a:custGeom>
            <a:avLst/>
            <a:gdLst>
              <a:gd name="T0" fmla="*/ 0 w 22"/>
              <a:gd name="T1" fmla="*/ 23 h 24"/>
              <a:gd name="T2" fmla="*/ 21 w 22"/>
              <a:gd name="T3" fmla="*/ 23 h 24"/>
              <a:gd name="T4" fmla="*/ 21 w 22"/>
              <a:gd name="T5" fmla="*/ 0 h 24"/>
              <a:gd name="T6" fmla="*/ 0 w 22"/>
              <a:gd name="T7" fmla="*/ 0 h 24"/>
              <a:gd name="T8" fmla="*/ 0 w 22"/>
              <a:gd name="T9" fmla="*/ 23 h 24"/>
              <a:gd name="T10" fmla="*/ 0 60000 65536"/>
              <a:gd name="T11" fmla="*/ 0 60000 65536"/>
              <a:gd name="T12" fmla="*/ 0 60000 65536"/>
              <a:gd name="T13" fmla="*/ 0 60000 65536"/>
              <a:gd name="T14" fmla="*/ 0 60000 65536"/>
              <a:gd name="T15" fmla="*/ 0 w 22"/>
              <a:gd name="T16" fmla="*/ 0 h 24"/>
              <a:gd name="T17" fmla="*/ 22 w 22"/>
              <a:gd name="T18" fmla="*/ 24 h 24"/>
            </a:gdLst>
            <a:ahLst/>
            <a:cxnLst>
              <a:cxn ang="T10">
                <a:pos x="T0" y="T1"/>
              </a:cxn>
              <a:cxn ang="T11">
                <a:pos x="T2" y="T3"/>
              </a:cxn>
              <a:cxn ang="T12">
                <a:pos x="T4" y="T5"/>
              </a:cxn>
              <a:cxn ang="T13">
                <a:pos x="T6" y="T7"/>
              </a:cxn>
              <a:cxn ang="T14">
                <a:pos x="T8" y="T9"/>
              </a:cxn>
            </a:cxnLst>
            <a:rect l="T15" t="T16" r="T17" b="T18"/>
            <a:pathLst>
              <a:path w="22" h="24">
                <a:moveTo>
                  <a:pt x="0" y="23"/>
                </a:moveTo>
                <a:lnTo>
                  <a:pt x="21" y="23"/>
                </a:lnTo>
                <a:lnTo>
                  <a:pt x="21"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1533" name="Freeform 38"/>
          <p:cNvSpPr>
            <a:spLocks/>
          </p:cNvSpPr>
          <p:nvPr/>
        </p:nvSpPr>
        <p:spPr bwMode="auto">
          <a:xfrm>
            <a:off x="1470025" y="3214688"/>
            <a:ext cx="34925" cy="38100"/>
          </a:xfrm>
          <a:custGeom>
            <a:avLst/>
            <a:gdLst>
              <a:gd name="T0" fmla="*/ 0 w 22"/>
              <a:gd name="T1" fmla="*/ 23 h 24"/>
              <a:gd name="T2" fmla="*/ 21 w 22"/>
              <a:gd name="T3" fmla="*/ 23 h 24"/>
              <a:gd name="T4" fmla="*/ 21 w 22"/>
              <a:gd name="T5" fmla="*/ 0 h 24"/>
              <a:gd name="T6" fmla="*/ 0 w 22"/>
              <a:gd name="T7" fmla="*/ 0 h 24"/>
              <a:gd name="T8" fmla="*/ 0 w 22"/>
              <a:gd name="T9" fmla="*/ 23 h 24"/>
              <a:gd name="T10" fmla="*/ 0 60000 65536"/>
              <a:gd name="T11" fmla="*/ 0 60000 65536"/>
              <a:gd name="T12" fmla="*/ 0 60000 65536"/>
              <a:gd name="T13" fmla="*/ 0 60000 65536"/>
              <a:gd name="T14" fmla="*/ 0 60000 65536"/>
              <a:gd name="T15" fmla="*/ 0 w 22"/>
              <a:gd name="T16" fmla="*/ 0 h 24"/>
              <a:gd name="T17" fmla="*/ 22 w 22"/>
              <a:gd name="T18" fmla="*/ 24 h 24"/>
            </a:gdLst>
            <a:ahLst/>
            <a:cxnLst>
              <a:cxn ang="T10">
                <a:pos x="T0" y="T1"/>
              </a:cxn>
              <a:cxn ang="T11">
                <a:pos x="T2" y="T3"/>
              </a:cxn>
              <a:cxn ang="T12">
                <a:pos x="T4" y="T5"/>
              </a:cxn>
              <a:cxn ang="T13">
                <a:pos x="T6" y="T7"/>
              </a:cxn>
              <a:cxn ang="T14">
                <a:pos x="T8" y="T9"/>
              </a:cxn>
            </a:cxnLst>
            <a:rect l="T15" t="T16" r="T17" b="T18"/>
            <a:pathLst>
              <a:path w="22" h="24">
                <a:moveTo>
                  <a:pt x="0" y="23"/>
                </a:moveTo>
                <a:lnTo>
                  <a:pt x="21" y="23"/>
                </a:lnTo>
                <a:lnTo>
                  <a:pt x="21" y="0"/>
                </a:lnTo>
                <a:lnTo>
                  <a:pt x="0" y="0"/>
                </a:lnTo>
                <a:lnTo>
                  <a:pt x="0" y="23"/>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534" name="Freeform 39"/>
          <p:cNvSpPr>
            <a:spLocks/>
          </p:cNvSpPr>
          <p:nvPr/>
        </p:nvSpPr>
        <p:spPr bwMode="auto">
          <a:xfrm>
            <a:off x="1509713" y="3214688"/>
            <a:ext cx="31750" cy="38100"/>
          </a:xfrm>
          <a:custGeom>
            <a:avLst/>
            <a:gdLst>
              <a:gd name="T0" fmla="*/ 0 w 20"/>
              <a:gd name="T1" fmla="*/ 23 h 24"/>
              <a:gd name="T2" fmla="*/ 19 w 20"/>
              <a:gd name="T3" fmla="*/ 23 h 24"/>
              <a:gd name="T4" fmla="*/ 19 w 20"/>
              <a:gd name="T5" fmla="*/ 0 h 24"/>
              <a:gd name="T6" fmla="*/ 0 w 20"/>
              <a:gd name="T7" fmla="*/ 0 h 24"/>
              <a:gd name="T8" fmla="*/ 0 w 20"/>
              <a:gd name="T9" fmla="*/ 23 h 24"/>
              <a:gd name="T10" fmla="*/ 0 60000 65536"/>
              <a:gd name="T11" fmla="*/ 0 60000 65536"/>
              <a:gd name="T12" fmla="*/ 0 60000 65536"/>
              <a:gd name="T13" fmla="*/ 0 60000 65536"/>
              <a:gd name="T14" fmla="*/ 0 60000 65536"/>
              <a:gd name="T15" fmla="*/ 0 w 20"/>
              <a:gd name="T16" fmla="*/ 0 h 24"/>
              <a:gd name="T17" fmla="*/ 20 w 20"/>
              <a:gd name="T18" fmla="*/ 24 h 24"/>
            </a:gdLst>
            <a:ahLst/>
            <a:cxnLst>
              <a:cxn ang="T10">
                <a:pos x="T0" y="T1"/>
              </a:cxn>
              <a:cxn ang="T11">
                <a:pos x="T2" y="T3"/>
              </a:cxn>
              <a:cxn ang="T12">
                <a:pos x="T4" y="T5"/>
              </a:cxn>
              <a:cxn ang="T13">
                <a:pos x="T6" y="T7"/>
              </a:cxn>
              <a:cxn ang="T14">
                <a:pos x="T8" y="T9"/>
              </a:cxn>
            </a:cxnLst>
            <a:rect l="T15" t="T16" r="T17" b="T18"/>
            <a:pathLst>
              <a:path w="20" h="24">
                <a:moveTo>
                  <a:pt x="0" y="23"/>
                </a:moveTo>
                <a:lnTo>
                  <a:pt x="19" y="23"/>
                </a:lnTo>
                <a:lnTo>
                  <a:pt x="19"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1535" name="Freeform 40"/>
          <p:cNvSpPr>
            <a:spLocks/>
          </p:cNvSpPr>
          <p:nvPr/>
        </p:nvSpPr>
        <p:spPr bwMode="auto">
          <a:xfrm>
            <a:off x="1547813" y="3214688"/>
            <a:ext cx="31750" cy="38100"/>
          </a:xfrm>
          <a:custGeom>
            <a:avLst/>
            <a:gdLst>
              <a:gd name="T0" fmla="*/ 0 w 20"/>
              <a:gd name="T1" fmla="*/ 23 h 24"/>
              <a:gd name="T2" fmla="*/ 19 w 20"/>
              <a:gd name="T3" fmla="*/ 23 h 24"/>
              <a:gd name="T4" fmla="*/ 19 w 20"/>
              <a:gd name="T5" fmla="*/ 0 h 24"/>
              <a:gd name="T6" fmla="*/ 0 w 20"/>
              <a:gd name="T7" fmla="*/ 0 h 24"/>
              <a:gd name="T8" fmla="*/ 0 w 20"/>
              <a:gd name="T9" fmla="*/ 23 h 24"/>
              <a:gd name="T10" fmla="*/ 0 60000 65536"/>
              <a:gd name="T11" fmla="*/ 0 60000 65536"/>
              <a:gd name="T12" fmla="*/ 0 60000 65536"/>
              <a:gd name="T13" fmla="*/ 0 60000 65536"/>
              <a:gd name="T14" fmla="*/ 0 60000 65536"/>
              <a:gd name="T15" fmla="*/ 0 w 20"/>
              <a:gd name="T16" fmla="*/ 0 h 24"/>
              <a:gd name="T17" fmla="*/ 20 w 20"/>
              <a:gd name="T18" fmla="*/ 24 h 24"/>
            </a:gdLst>
            <a:ahLst/>
            <a:cxnLst>
              <a:cxn ang="T10">
                <a:pos x="T0" y="T1"/>
              </a:cxn>
              <a:cxn ang="T11">
                <a:pos x="T2" y="T3"/>
              </a:cxn>
              <a:cxn ang="T12">
                <a:pos x="T4" y="T5"/>
              </a:cxn>
              <a:cxn ang="T13">
                <a:pos x="T6" y="T7"/>
              </a:cxn>
              <a:cxn ang="T14">
                <a:pos x="T8" y="T9"/>
              </a:cxn>
            </a:cxnLst>
            <a:rect l="T15" t="T16" r="T17" b="T18"/>
            <a:pathLst>
              <a:path w="20" h="24">
                <a:moveTo>
                  <a:pt x="0" y="23"/>
                </a:moveTo>
                <a:lnTo>
                  <a:pt x="19" y="23"/>
                </a:lnTo>
                <a:lnTo>
                  <a:pt x="19" y="0"/>
                </a:lnTo>
                <a:lnTo>
                  <a:pt x="0" y="0"/>
                </a:lnTo>
                <a:lnTo>
                  <a:pt x="0" y="23"/>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536" name="Freeform 41"/>
          <p:cNvSpPr>
            <a:spLocks/>
          </p:cNvSpPr>
          <p:nvPr/>
        </p:nvSpPr>
        <p:spPr bwMode="auto">
          <a:xfrm>
            <a:off x="1584325" y="3214688"/>
            <a:ext cx="187325" cy="38100"/>
          </a:xfrm>
          <a:custGeom>
            <a:avLst/>
            <a:gdLst>
              <a:gd name="T0" fmla="*/ 0 w 118"/>
              <a:gd name="T1" fmla="*/ 23 h 24"/>
              <a:gd name="T2" fmla="*/ 117 w 118"/>
              <a:gd name="T3" fmla="*/ 23 h 24"/>
              <a:gd name="T4" fmla="*/ 117 w 118"/>
              <a:gd name="T5" fmla="*/ 0 h 24"/>
              <a:gd name="T6" fmla="*/ 0 w 118"/>
              <a:gd name="T7" fmla="*/ 0 h 24"/>
              <a:gd name="T8" fmla="*/ 0 w 118"/>
              <a:gd name="T9" fmla="*/ 23 h 24"/>
              <a:gd name="T10" fmla="*/ 0 60000 65536"/>
              <a:gd name="T11" fmla="*/ 0 60000 65536"/>
              <a:gd name="T12" fmla="*/ 0 60000 65536"/>
              <a:gd name="T13" fmla="*/ 0 60000 65536"/>
              <a:gd name="T14" fmla="*/ 0 60000 65536"/>
              <a:gd name="T15" fmla="*/ 0 w 118"/>
              <a:gd name="T16" fmla="*/ 0 h 24"/>
              <a:gd name="T17" fmla="*/ 118 w 118"/>
              <a:gd name="T18" fmla="*/ 24 h 24"/>
            </a:gdLst>
            <a:ahLst/>
            <a:cxnLst>
              <a:cxn ang="T10">
                <a:pos x="T0" y="T1"/>
              </a:cxn>
              <a:cxn ang="T11">
                <a:pos x="T2" y="T3"/>
              </a:cxn>
              <a:cxn ang="T12">
                <a:pos x="T4" y="T5"/>
              </a:cxn>
              <a:cxn ang="T13">
                <a:pos x="T6" y="T7"/>
              </a:cxn>
              <a:cxn ang="T14">
                <a:pos x="T8" y="T9"/>
              </a:cxn>
            </a:cxnLst>
            <a:rect l="T15" t="T16" r="T17" b="T18"/>
            <a:pathLst>
              <a:path w="118" h="24">
                <a:moveTo>
                  <a:pt x="0" y="23"/>
                </a:moveTo>
                <a:lnTo>
                  <a:pt x="117" y="23"/>
                </a:lnTo>
                <a:lnTo>
                  <a:pt x="117"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1537" name="Freeform 42"/>
          <p:cNvSpPr>
            <a:spLocks/>
          </p:cNvSpPr>
          <p:nvPr/>
        </p:nvSpPr>
        <p:spPr bwMode="auto">
          <a:xfrm>
            <a:off x="1773238" y="3214688"/>
            <a:ext cx="74612" cy="38100"/>
          </a:xfrm>
          <a:custGeom>
            <a:avLst/>
            <a:gdLst>
              <a:gd name="T0" fmla="*/ 0 w 47"/>
              <a:gd name="T1" fmla="*/ 23 h 24"/>
              <a:gd name="T2" fmla="*/ 46 w 47"/>
              <a:gd name="T3" fmla="*/ 23 h 24"/>
              <a:gd name="T4" fmla="*/ 46 w 47"/>
              <a:gd name="T5" fmla="*/ 0 h 24"/>
              <a:gd name="T6" fmla="*/ 0 w 47"/>
              <a:gd name="T7" fmla="*/ 0 h 24"/>
              <a:gd name="T8" fmla="*/ 0 w 47"/>
              <a:gd name="T9" fmla="*/ 23 h 24"/>
              <a:gd name="T10" fmla="*/ 0 60000 65536"/>
              <a:gd name="T11" fmla="*/ 0 60000 65536"/>
              <a:gd name="T12" fmla="*/ 0 60000 65536"/>
              <a:gd name="T13" fmla="*/ 0 60000 65536"/>
              <a:gd name="T14" fmla="*/ 0 60000 65536"/>
              <a:gd name="T15" fmla="*/ 0 w 47"/>
              <a:gd name="T16" fmla="*/ 0 h 24"/>
              <a:gd name="T17" fmla="*/ 47 w 47"/>
              <a:gd name="T18" fmla="*/ 24 h 24"/>
            </a:gdLst>
            <a:ahLst/>
            <a:cxnLst>
              <a:cxn ang="T10">
                <a:pos x="T0" y="T1"/>
              </a:cxn>
              <a:cxn ang="T11">
                <a:pos x="T2" y="T3"/>
              </a:cxn>
              <a:cxn ang="T12">
                <a:pos x="T4" y="T5"/>
              </a:cxn>
              <a:cxn ang="T13">
                <a:pos x="T6" y="T7"/>
              </a:cxn>
              <a:cxn ang="T14">
                <a:pos x="T8" y="T9"/>
              </a:cxn>
            </a:cxnLst>
            <a:rect l="T15" t="T16" r="T17" b="T18"/>
            <a:pathLst>
              <a:path w="47" h="24">
                <a:moveTo>
                  <a:pt x="0" y="23"/>
                </a:moveTo>
                <a:lnTo>
                  <a:pt x="46" y="23"/>
                </a:lnTo>
                <a:lnTo>
                  <a:pt x="46" y="0"/>
                </a:lnTo>
                <a:lnTo>
                  <a:pt x="0" y="0"/>
                </a:lnTo>
                <a:lnTo>
                  <a:pt x="0" y="23"/>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538" name="Freeform 43"/>
          <p:cNvSpPr>
            <a:spLocks/>
          </p:cNvSpPr>
          <p:nvPr/>
        </p:nvSpPr>
        <p:spPr bwMode="auto">
          <a:xfrm>
            <a:off x="1851025" y="3214688"/>
            <a:ext cx="71438" cy="38100"/>
          </a:xfrm>
          <a:custGeom>
            <a:avLst/>
            <a:gdLst>
              <a:gd name="T0" fmla="*/ 0 w 45"/>
              <a:gd name="T1" fmla="*/ 23 h 24"/>
              <a:gd name="T2" fmla="*/ 44 w 45"/>
              <a:gd name="T3" fmla="*/ 23 h 24"/>
              <a:gd name="T4" fmla="*/ 44 w 45"/>
              <a:gd name="T5" fmla="*/ 0 h 24"/>
              <a:gd name="T6" fmla="*/ 0 w 45"/>
              <a:gd name="T7" fmla="*/ 0 h 24"/>
              <a:gd name="T8" fmla="*/ 0 w 45"/>
              <a:gd name="T9" fmla="*/ 23 h 24"/>
              <a:gd name="T10" fmla="*/ 0 60000 65536"/>
              <a:gd name="T11" fmla="*/ 0 60000 65536"/>
              <a:gd name="T12" fmla="*/ 0 60000 65536"/>
              <a:gd name="T13" fmla="*/ 0 60000 65536"/>
              <a:gd name="T14" fmla="*/ 0 60000 65536"/>
              <a:gd name="T15" fmla="*/ 0 w 45"/>
              <a:gd name="T16" fmla="*/ 0 h 24"/>
              <a:gd name="T17" fmla="*/ 45 w 45"/>
              <a:gd name="T18" fmla="*/ 24 h 24"/>
            </a:gdLst>
            <a:ahLst/>
            <a:cxnLst>
              <a:cxn ang="T10">
                <a:pos x="T0" y="T1"/>
              </a:cxn>
              <a:cxn ang="T11">
                <a:pos x="T2" y="T3"/>
              </a:cxn>
              <a:cxn ang="T12">
                <a:pos x="T4" y="T5"/>
              </a:cxn>
              <a:cxn ang="T13">
                <a:pos x="T6" y="T7"/>
              </a:cxn>
              <a:cxn ang="T14">
                <a:pos x="T8" y="T9"/>
              </a:cxn>
            </a:cxnLst>
            <a:rect l="T15" t="T16" r="T17" b="T18"/>
            <a:pathLst>
              <a:path w="45" h="24">
                <a:moveTo>
                  <a:pt x="0" y="23"/>
                </a:moveTo>
                <a:lnTo>
                  <a:pt x="44" y="23"/>
                </a:lnTo>
                <a:lnTo>
                  <a:pt x="44"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1539" name="Freeform 44"/>
          <p:cNvSpPr>
            <a:spLocks/>
          </p:cNvSpPr>
          <p:nvPr/>
        </p:nvSpPr>
        <p:spPr bwMode="auto">
          <a:xfrm>
            <a:off x="1927225" y="3214688"/>
            <a:ext cx="33338"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540" name="Freeform 45"/>
          <p:cNvSpPr>
            <a:spLocks/>
          </p:cNvSpPr>
          <p:nvPr/>
        </p:nvSpPr>
        <p:spPr bwMode="auto">
          <a:xfrm>
            <a:off x="1965325" y="3214688"/>
            <a:ext cx="34925" cy="38100"/>
          </a:xfrm>
          <a:custGeom>
            <a:avLst/>
            <a:gdLst>
              <a:gd name="T0" fmla="*/ 0 w 22"/>
              <a:gd name="T1" fmla="*/ 23 h 24"/>
              <a:gd name="T2" fmla="*/ 21 w 22"/>
              <a:gd name="T3" fmla="*/ 23 h 24"/>
              <a:gd name="T4" fmla="*/ 21 w 22"/>
              <a:gd name="T5" fmla="*/ 0 h 24"/>
              <a:gd name="T6" fmla="*/ 0 w 22"/>
              <a:gd name="T7" fmla="*/ 0 h 24"/>
              <a:gd name="T8" fmla="*/ 0 w 22"/>
              <a:gd name="T9" fmla="*/ 23 h 24"/>
              <a:gd name="T10" fmla="*/ 0 60000 65536"/>
              <a:gd name="T11" fmla="*/ 0 60000 65536"/>
              <a:gd name="T12" fmla="*/ 0 60000 65536"/>
              <a:gd name="T13" fmla="*/ 0 60000 65536"/>
              <a:gd name="T14" fmla="*/ 0 60000 65536"/>
              <a:gd name="T15" fmla="*/ 0 w 22"/>
              <a:gd name="T16" fmla="*/ 0 h 24"/>
              <a:gd name="T17" fmla="*/ 22 w 22"/>
              <a:gd name="T18" fmla="*/ 24 h 24"/>
            </a:gdLst>
            <a:ahLst/>
            <a:cxnLst>
              <a:cxn ang="T10">
                <a:pos x="T0" y="T1"/>
              </a:cxn>
              <a:cxn ang="T11">
                <a:pos x="T2" y="T3"/>
              </a:cxn>
              <a:cxn ang="T12">
                <a:pos x="T4" y="T5"/>
              </a:cxn>
              <a:cxn ang="T13">
                <a:pos x="T6" y="T7"/>
              </a:cxn>
              <a:cxn ang="T14">
                <a:pos x="T8" y="T9"/>
              </a:cxn>
            </a:cxnLst>
            <a:rect l="T15" t="T16" r="T17" b="T18"/>
            <a:pathLst>
              <a:path w="22" h="24">
                <a:moveTo>
                  <a:pt x="0" y="23"/>
                </a:moveTo>
                <a:lnTo>
                  <a:pt x="21" y="23"/>
                </a:lnTo>
                <a:lnTo>
                  <a:pt x="21"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1541" name="Freeform 46"/>
          <p:cNvSpPr>
            <a:spLocks/>
          </p:cNvSpPr>
          <p:nvPr/>
        </p:nvSpPr>
        <p:spPr bwMode="auto">
          <a:xfrm>
            <a:off x="2003425" y="3214688"/>
            <a:ext cx="71438" cy="38100"/>
          </a:xfrm>
          <a:custGeom>
            <a:avLst/>
            <a:gdLst>
              <a:gd name="T0" fmla="*/ 0 w 45"/>
              <a:gd name="T1" fmla="*/ 23 h 24"/>
              <a:gd name="T2" fmla="*/ 44 w 45"/>
              <a:gd name="T3" fmla="*/ 23 h 24"/>
              <a:gd name="T4" fmla="*/ 44 w 45"/>
              <a:gd name="T5" fmla="*/ 0 h 24"/>
              <a:gd name="T6" fmla="*/ 0 w 45"/>
              <a:gd name="T7" fmla="*/ 0 h 24"/>
              <a:gd name="T8" fmla="*/ 0 w 45"/>
              <a:gd name="T9" fmla="*/ 23 h 24"/>
              <a:gd name="T10" fmla="*/ 0 60000 65536"/>
              <a:gd name="T11" fmla="*/ 0 60000 65536"/>
              <a:gd name="T12" fmla="*/ 0 60000 65536"/>
              <a:gd name="T13" fmla="*/ 0 60000 65536"/>
              <a:gd name="T14" fmla="*/ 0 60000 65536"/>
              <a:gd name="T15" fmla="*/ 0 w 45"/>
              <a:gd name="T16" fmla="*/ 0 h 24"/>
              <a:gd name="T17" fmla="*/ 45 w 45"/>
              <a:gd name="T18" fmla="*/ 24 h 24"/>
            </a:gdLst>
            <a:ahLst/>
            <a:cxnLst>
              <a:cxn ang="T10">
                <a:pos x="T0" y="T1"/>
              </a:cxn>
              <a:cxn ang="T11">
                <a:pos x="T2" y="T3"/>
              </a:cxn>
              <a:cxn ang="T12">
                <a:pos x="T4" y="T5"/>
              </a:cxn>
              <a:cxn ang="T13">
                <a:pos x="T6" y="T7"/>
              </a:cxn>
              <a:cxn ang="T14">
                <a:pos x="T8" y="T9"/>
              </a:cxn>
            </a:cxnLst>
            <a:rect l="T15" t="T16" r="T17" b="T18"/>
            <a:pathLst>
              <a:path w="45" h="24">
                <a:moveTo>
                  <a:pt x="0" y="23"/>
                </a:moveTo>
                <a:lnTo>
                  <a:pt x="44" y="23"/>
                </a:lnTo>
                <a:lnTo>
                  <a:pt x="44" y="0"/>
                </a:lnTo>
                <a:lnTo>
                  <a:pt x="0" y="0"/>
                </a:lnTo>
                <a:lnTo>
                  <a:pt x="0" y="23"/>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542" name="Freeform 47"/>
          <p:cNvSpPr>
            <a:spLocks/>
          </p:cNvSpPr>
          <p:nvPr/>
        </p:nvSpPr>
        <p:spPr bwMode="auto">
          <a:xfrm>
            <a:off x="2079625" y="3214688"/>
            <a:ext cx="33338" cy="38100"/>
          </a:xfrm>
          <a:custGeom>
            <a:avLst/>
            <a:gdLst>
              <a:gd name="T0" fmla="*/ 0 w 22"/>
              <a:gd name="T1" fmla="*/ 23 h 24"/>
              <a:gd name="T2" fmla="*/ 21 w 22"/>
              <a:gd name="T3" fmla="*/ 23 h 24"/>
              <a:gd name="T4" fmla="*/ 21 w 22"/>
              <a:gd name="T5" fmla="*/ 0 h 24"/>
              <a:gd name="T6" fmla="*/ 0 w 22"/>
              <a:gd name="T7" fmla="*/ 0 h 24"/>
              <a:gd name="T8" fmla="*/ 0 w 22"/>
              <a:gd name="T9" fmla="*/ 23 h 24"/>
              <a:gd name="T10" fmla="*/ 0 60000 65536"/>
              <a:gd name="T11" fmla="*/ 0 60000 65536"/>
              <a:gd name="T12" fmla="*/ 0 60000 65536"/>
              <a:gd name="T13" fmla="*/ 0 60000 65536"/>
              <a:gd name="T14" fmla="*/ 0 60000 65536"/>
              <a:gd name="T15" fmla="*/ 0 w 22"/>
              <a:gd name="T16" fmla="*/ 0 h 24"/>
              <a:gd name="T17" fmla="*/ 22 w 22"/>
              <a:gd name="T18" fmla="*/ 24 h 24"/>
            </a:gdLst>
            <a:ahLst/>
            <a:cxnLst>
              <a:cxn ang="T10">
                <a:pos x="T0" y="T1"/>
              </a:cxn>
              <a:cxn ang="T11">
                <a:pos x="T2" y="T3"/>
              </a:cxn>
              <a:cxn ang="T12">
                <a:pos x="T4" y="T5"/>
              </a:cxn>
              <a:cxn ang="T13">
                <a:pos x="T6" y="T7"/>
              </a:cxn>
              <a:cxn ang="T14">
                <a:pos x="T8" y="T9"/>
              </a:cxn>
            </a:cxnLst>
            <a:rect l="T15" t="T16" r="T17" b="T18"/>
            <a:pathLst>
              <a:path w="22" h="24">
                <a:moveTo>
                  <a:pt x="0" y="23"/>
                </a:moveTo>
                <a:lnTo>
                  <a:pt x="21" y="23"/>
                </a:lnTo>
                <a:lnTo>
                  <a:pt x="21" y="0"/>
                </a:lnTo>
                <a:lnTo>
                  <a:pt x="0" y="0"/>
                </a:lnTo>
                <a:lnTo>
                  <a:pt x="0" y="23"/>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1543" name="Freeform 48"/>
          <p:cNvSpPr>
            <a:spLocks/>
          </p:cNvSpPr>
          <p:nvPr/>
        </p:nvSpPr>
        <p:spPr bwMode="auto">
          <a:xfrm>
            <a:off x="2116138" y="3214688"/>
            <a:ext cx="36512" cy="38100"/>
          </a:xfrm>
          <a:custGeom>
            <a:avLst/>
            <a:gdLst>
              <a:gd name="T0" fmla="*/ 0 w 23"/>
              <a:gd name="T1" fmla="*/ 23 h 24"/>
              <a:gd name="T2" fmla="*/ 22 w 23"/>
              <a:gd name="T3" fmla="*/ 23 h 24"/>
              <a:gd name="T4" fmla="*/ 22 w 23"/>
              <a:gd name="T5" fmla="*/ 0 h 24"/>
              <a:gd name="T6" fmla="*/ 0 w 23"/>
              <a:gd name="T7" fmla="*/ 0 h 24"/>
              <a:gd name="T8" fmla="*/ 0 w 23"/>
              <a:gd name="T9" fmla="*/ 23 h 24"/>
              <a:gd name="T10" fmla="*/ 0 60000 65536"/>
              <a:gd name="T11" fmla="*/ 0 60000 65536"/>
              <a:gd name="T12" fmla="*/ 0 60000 65536"/>
              <a:gd name="T13" fmla="*/ 0 60000 65536"/>
              <a:gd name="T14" fmla="*/ 0 60000 65536"/>
              <a:gd name="T15" fmla="*/ 0 w 23"/>
              <a:gd name="T16" fmla="*/ 0 h 24"/>
              <a:gd name="T17" fmla="*/ 23 w 23"/>
              <a:gd name="T18" fmla="*/ 24 h 24"/>
            </a:gdLst>
            <a:ahLst/>
            <a:cxnLst>
              <a:cxn ang="T10">
                <a:pos x="T0" y="T1"/>
              </a:cxn>
              <a:cxn ang="T11">
                <a:pos x="T2" y="T3"/>
              </a:cxn>
              <a:cxn ang="T12">
                <a:pos x="T4" y="T5"/>
              </a:cxn>
              <a:cxn ang="T13">
                <a:pos x="T6" y="T7"/>
              </a:cxn>
              <a:cxn ang="T14">
                <a:pos x="T8" y="T9"/>
              </a:cxn>
            </a:cxnLst>
            <a:rect l="T15" t="T16" r="T17" b="T18"/>
            <a:pathLst>
              <a:path w="23" h="24">
                <a:moveTo>
                  <a:pt x="0" y="23"/>
                </a:moveTo>
                <a:lnTo>
                  <a:pt x="22" y="23"/>
                </a:lnTo>
                <a:lnTo>
                  <a:pt x="22"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1544" name="Freeform 49"/>
          <p:cNvSpPr>
            <a:spLocks/>
          </p:cNvSpPr>
          <p:nvPr/>
        </p:nvSpPr>
        <p:spPr bwMode="auto">
          <a:xfrm>
            <a:off x="2155825" y="3214688"/>
            <a:ext cx="31750" cy="38100"/>
          </a:xfrm>
          <a:custGeom>
            <a:avLst/>
            <a:gdLst>
              <a:gd name="T0" fmla="*/ 0 w 20"/>
              <a:gd name="T1" fmla="*/ 23 h 24"/>
              <a:gd name="T2" fmla="*/ 19 w 20"/>
              <a:gd name="T3" fmla="*/ 23 h 24"/>
              <a:gd name="T4" fmla="*/ 19 w 20"/>
              <a:gd name="T5" fmla="*/ 0 h 24"/>
              <a:gd name="T6" fmla="*/ 0 w 20"/>
              <a:gd name="T7" fmla="*/ 0 h 24"/>
              <a:gd name="T8" fmla="*/ 0 w 20"/>
              <a:gd name="T9" fmla="*/ 23 h 24"/>
              <a:gd name="T10" fmla="*/ 0 60000 65536"/>
              <a:gd name="T11" fmla="*/ 0 60000 65536"/>
              <a:gd name="T12" fmla="*/ 0 60000 65536"/>
              <a:gd name="T13" fmla="*/ 0 60000 65536"/>
              <a:gd name="T14" fmla="*/ 0 60000 65536"/>
              <a:gd name="T15" fmla="*/ 0 w 20"/>
              <a:gd name="T16" fmla="*/ 0 h 24"/>
              <a:gd name="T17" fmla="*/ 20 w 20"/>
              <a:gd name="T18" fmla="*/ 24 h 24"/>
            </a:gdLst>
            <a:ahLst/>
            <a:cxnLst>
              <a:cxn ang="T10">
                <a:pos x="T0" y="T1"/>
              </a:cxn>
              <a:cxn ang="T11">
                <a:pos x="T2" y="T3"/>
              </a:cxn>
              <a:cxn ang="T12">
                <a:pos x="T4" y="T5"/>
              </a:cxn>
              <a:cxn ang="T13">
                <a:pos x="T6" y="T7"/>
              </a:cxn>
              <a:cxn ang="T14">
                <a:pos x="T8" y="T9"/>
              </a:cxn>
            </a:cxnLst>
            <a:rect l="T15" t="T16" r="T17" b="T18"/>
            <a:pathLst>
              <a:path w="20" h="24">
                <a:moveTo>
                  <a:pt x="0" y="23"/>
                </a:moveTo>
                <a:lnTo>
                  <a:pt x="19" y="23"/>
                </a:lnTo>
                <a:lnTo>
                  <a:pt x="19" y="0"/>
                </a:lnTo>
                <a:lnTo>
                  <a:pt x="0" y="0"/>
                </a:lnTo>
                <a:lnTo>
                  <a:pt x="0" y="23"/>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545" name="Freeform 50"/>
          <p:cNvSpPr>
            <a:spLocks/>
          </p:cNvSpPr>
          <p:nvPr/>
        </p:nvSpPr>
        <p:spPr bwMode="auto">
          <a:xfrm>
            <a:off x="3636963" y="3214688"/>
            <a:ext cx="33337"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546" name="Freeform 51"/>
          <p:cNvSpPr>
            <a:spLocks/>
          </p:cNvSpPr>
          <p:nvPr/>
        </p:nvSpPr>
        <p:spPr bwMode="auto">
          <a:xfrm>
            <a:off x="1322388" y="3173413"/>
            <a:ext cx="371475" cy="36512"/>
          </a:xfrm>
          <a:custGeom>
            <a:avLst/>
            <a:gdLst>
              <a:gd name="T0" fmla="*/ 0 w 235"/>
              <a:gd name="T1" fmla="*/ 22 h 23"/>
              <a:gd name="T2" fmla="*/ 234 w 235"/>
              <a:gd name="T3" fmla="*/ 22 h 23"/>
              <a:gd name="T4" fmla="*/ 234 w 235"/>
              <a:gd name="T5" fmla="*/ 0 h 23"/>
              <a:gd name="T6" fmla="*/ 0 w 235"/>
              <a:gd name="T7" fmla="*/ 0 h 23"/>
              <a:gd name="T8" fmla="*/ 0 w 235"/>
              <a:gd name="T9" fmla="*/ 22 h 23"/>
              <a:gd name="T10" fmla="*/ 0 60000 65536"/>
              <a:gd name="T11" fmla="*/ 0 60000 65536"/>
              <a:gd name="T12" fmla="*/ 0 60000 65536"/>
              <a:gd name="T13" fmla="*/ 0 60000 65536"/>
              <a:gd name="T14" fmla="*/ 0 60000 65536"/>
              <a:gd name="T15" fmla="*/ 0 w 235"/>
              <a:gd name="T16" fmla="*/ 0 h 23"/>
              <a:gd name="T17" fmla="*/ 235 w 235"/>
              <a:gd name="T18" fmla="*/ 23 h 23"/>
            </a:gdLst>
            <a:ahLst/>
            <a:cxnLst>
              <a:cxn ang="T10">
                <a:pos x="T0" y="T1"/>
              </a:cxn>
              <a:cxn ang="T11">
                <a:pos x="T2" y="T3"/>
              </a:cxn>
              <a:cxn ang="T12">
                <a:pos x="T4" y="T5"/>
              </a:cxn>
              <a:cxn ang="T13">
                <a:pos x="T6" y="T7"/>
              </a:cxn>
              <a:cxn ang="T14">
                <a:pos x="T8" y="T9"/>
              </a:cxn>
            </a:cxnLst>
            <a:rect l="T15" t="T16" r="T17" b="T18"/>
            <a:pathLst>
              <a:path w="235" h="23">
                <a:moveTo>
                  <a:pt x="0" y="22"/>
                </a:moveTo>
                <a:lnTo>
                  <a:pt x="234" y="22"/>
                </a:lnTo>
                <a:lnTo>
                  <a:pt x="234" y="0"/>
                </a:lnTo>
                <a:lnTo>
                  <a:pt x="0" y="0"/>
                </a:lnTo>
                <a:lnTo>
                  <a:pt x="0" y="22"/>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547" name="Freeform 52"/>
          <p:cNvSpPr>
            <a:spLocks/>
          </p:cNvSpPr>
          <p:nvPr/>
        </p:nvSpPr>
        <p:spPr bwMode="auto">
          <a:xfrm>
            <a:off x="1700213" y="3173413"/>
            <a:ext cx="33337" cy="36512"/>
          </a:xfrm>
          <a:custGeom>
            <a:avLst/>
            <a:gdLst>
              <a:gd name="T0" fmla="*/ 0 w 21"/>
              <a:gd name="T1" fmla="*/ 22 h 23"/>
              <a:gd name="T2" fmla="*/ 20 w 21"/>
              <a:gd name="T3" fmla="*/ 22 h 23"/>
              <a:gd name="T4" fmla="*/ 20 w 21"/>
              <a:gd name="T5" fmla="*/ 0 h 23"/>
              <a:gd name="T6" fmla="*/ 0 w 21"/>
              <a:gd name="T7" fmla="*/ 0 h 23"/>
              <a:gd name="T8" fmla="*/ 0 w 21"/>
              <a:gd name="T9" fmla="*/ 22 h 23"/>
              <a:gd name="T10" fmla="*/ 0 60000 65536"/>
              <a:gd name="T11" fmla="*/ 0 60000 65536"/>
              <a:gd name="T12" fmla="*/ 0 60000 65536"/>
              <a:gd name="T13" fmla="*/ 0 60000 65536"/>
              <a:gd name="T14" fmla="*/ 0 60000 65536"/>
              <a:gd name="T15" fmla="*/ 0 w 21"/>
              <a:gd name="T16" fmla="*/ 0 h 23"/>
              <a:gd name="T17" fmla="*/ 21 w 21"/>
              <a:gd name="T18" fmla="*/ 23 h 23"/>
            </a:gdLst>
            <a:ahLst/>
            <a:cxnLst>
              <a:cxn ang="T10">
                <a:pos x="T0" y="T1"/>
              </a:cxn>
              <a:cxn ang="T11">
                <a:pos x="T2" y="T3"/>
              </a:cxn>
              <a:cxn ang="T12">
                <a:pos x="T4" y="T5"/>
              </a:cxn>
              <a:cxn ang="T13">
                <a:pos x="T6" y="T7"/>
              </a:cxn>
              <a:cxn ang="T14">
                <a:pos x="T8" y="T9"/>
              </a:cxn>
            </a:cxnLst>
            <a:rect l="T15" t="T16" r="T17" b="T18"/>
            <a:pathLst>
              <a:path w="21" h="23">
                <a:moveTo>
                  <a:pt x="0" y="22"/>
                </a:moveTo>
                <a:lnTo>
                  <a:pt x="20" y="22"/>
                </a:lnTo>
                <a:lnTo>
                  <a:pt x="20" y="0"/>
                </a:lnTo>
                <a:lnTo>
                  <a:pt x="0" y="0"/>
                </a:lnTo>
                <a:lnTo>
                  <a:pt x="0" y="22"/>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1548" name="Freeform 53"/>
          <p:cNvSpPr>
            <a:spLocks/>
          </p:cNvSpPr>
          <p:nvPr/>
        </p:nvSpPr>
        <p:spPr bwMode="auto">
          <a:xfrm>
            <a:off x="1736725" y="3173413"/>
            <a:ext cx="34925" cy="36512"/>
          </a:xfrm>
          <a:custGeom>
            <a:avLst/>
            <a:gdLst>
              <a:gd name="T0" fmla="*/ 0 w 22"/>
              <a:gd name="T1" fmla="*/ 22 h 23"/>
              <a:gd name="T2" fmla="*/ 21 w 22"/>
              <a:gd name="T3" fmla="*/ 22 h 23"/>
              <a:gd name="T4" fmla="*/ 21 w 22"/>
              <a:gd name="T5" fmla="*/ 0 h 23"/>
              <a:gd name="T6" fmla="*/ 0 w 22"/>
              <a:gd name="T7" fmla="*/ 0 h 23"/>
              <a:gd name="T8" fmla="*/ 0 w 22"/>
              <a:gd name="T9" fmla="*/ 22 h 23"/>
              <a:gd name="T10" fmla="*/ 0 60000 65536"/>
              <a:gd name="T11" fmla="*/ 0 60000 65536"/>
              <a:gd name="T12" fmla="*/ 0 60000 65536"/>
              <a:gd name="T13" fmla="*/ 0 60000 65536"/>
              <a:gd name="T14" fmla="*/ 0 60000 65536"/>
              <a:gd name="T15" fmla="*/ 0 w 22"/>
              <a:gd name="T16" fmla="*/ 0 h 23"/>
              <a:gd name="T17" fmla="*/ 22 w 22"/>
              <a:gd name="T18" fmla="*/ 23 h 23"/>
            </a:gdLst>
            <a:ahLst/>
            <a:cxnLst>
              <a:cxn ang="T10">
                <a:pos x="T0" y="T1"/>
              </a:cxn>
              <a:cxn ang="T11">
                <a:pos x="T2" y="T3"/>
              </a:cxn>
              <a:cxn ang="T12">
                <a:pos x="T4" y="T5"/>
              </a:cxn>
              <a:cxn ang="T13">
                <a:pos x="T6" y="T7"/>
              </a:cxn>
              <a:cxn ang="T14">
                <a:pos x="T8" y="T9"/>
              </a:cxn>
            </a:cxnLst>
            <a:rect l="T15" t="T16" r="T17" b="T18"/>
            <a:pathLst>
              <a:path w="22" h="23">
                <a:moveTo>
                  <a:pt x="0" y="22"/>
                </a:moveTo>
                <a:lnTo>
                  <a:pt x="21" y="22"/>
                </a:lnTo>
                <a:lnTo>
                  <a:pt x="21" y="0"/>
                </a:lnTo>
                <a:lnTo>
                  <a:pt x="0" y="0"/>
                </a:lnTo>
                <a:lnTo>
                  <a:pt x="0" y="22"/>
                </a:lnTo>
              </a:path>
            </a:pathLst>
          </a:custGeom>
          <a:solidFill>
            <a:srgbClr val="A0C0FF"/>
          </a:solidFill>
          <a:ln w="12700" cap="rnd" cmpd="sng">
            <a:noFill/>
            <a:prstDash val="solid"/>
            <a:round/>
            <a:headEnd type="none" w="med" len="med"/>
            <a:tailEnd type="none" w="med" len="med"/>
          </a:ln>
        </p:spPr>
        <p:txBody>
          <a:bodyPr/>
          <a:lstStyle/>
          <a:p>
            <a:endParaRPr lang="en-US"/>
          </a:p>
        </p:txBody>
      </p:sp>
      <p:sp>
        <p:nvSpPr>
          <p:cNvPr id="21549" name="Freeform 54"/>
          <p:cNvSpPr>
            <a:spLocks/>
          </p:cNvSpPr>
          <p:nvPr/>
        </p:nvSpPr>
        <p:spPr bwMode="auto">
          <a:xfrm>
            <a:off x="1773238" y="3173413"/>
            <a:ext cx="34925" cy="36512"/>
          </a:xfrm>
          <a:custGeom>
            <a:avLst/>
            <a:gdLst>
              <a:gd name="T0" fmla="*/ 0 w 22"/>
              <a:gd name="T1" fmla="*/ 22 h 23"/>
              <a:gd name="T2" fmla="*/ 21 w 22"/>
              <a:gd name="T3" fmla="*/ 22 h 23"/>
              <a:gd name="T4" fmla="*/ 21 w 22"/>
              <a:gd name="T5" fmla="*/ 0 h 23"/>
              <a:gd name="T6" fmla="*/ 0 w 22"/>
              <a:gd name="T7" fmla="*/ 0 h 23"/>
              <a:gd name="T8" fmla="*/ 0 w 22"/>
              <a:gd name="T9" fmla="*/ 22 h 23"/>
              <a:gd name="T10" fmla="*/ 0 60000 65536"/>
              <a:gd name="T11" fmla="*/ 0 60000 65536"/>
              <a:gd name="T12" fmla="*/ 0 60000 65536"/>
              <a:gd name="T13" fmla="*/ 0 60000 65536"/>
              <a:gd name="T14" fmla="*/ 0 60000 65536"/>
              <a:gd name="T15" fmla="*/ 0 w 22"/>
              <a:gd name="T16" fmla="*/ 0 h 23"/>
              <a:gd name="T17" fmla="*/ 22 w 22"/>
              <a:gd name="T18" fmla="*/ 23 h 23"/>
            </a:gdLst>
            <a:ahLst/>
            <a:cxnLst>
              <a:cxn ang="T10">
                <a:pos x="T0" y="T1"/>
              </a:cxn>
              <a:cxn ang="T11">
                <a:pos x="T2" y="T3"/>
              </a:cxn>
              <a:cxn ang="T12">
                <a:pos x="T4" y="T5"/>
              </a:cxn>
              <a:cxn ang="T13">
                <a:pos x="T6" y="T7"/>
              </a:cxn>
              <a:cxn ang="T14">
                <a:pos x="T8" y="T9"/>
              </a:cxn>
            </a:cxnLst>
            <a:rect l="T15" t="T16" r="T17" b="T18"/>
            <a:pathLst>
              <a:path w="22" h="23">
                <a:moveTo>
                  <a:pt x="0" y="22"/>
                </a:moveTo>
                <a:lnTo>
                  <a:pt x="21" y="22"/>
                </a:lnTo>
                <a:lnTo>
                  <a:pt x="21" y="0"/>
                </a:lnTo>
                <a:lnTo>
                  <a:pt x="0" y="0"/>
                </a:lnTo>
                <a:lnTo>
                  <a:pt x="0" y="22"/>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550" name="Freeform 55"/>
          <p:cNvSpPr>
            <a:spLocks/>
          </p:cNvSpPr>
          <p:nvPr/>
        </p:nvSpPr>
        <p:spPr bwMode="auto">
          <a:xfrm>
            <a:off x="1812925" y="3173413"/>
            <a:ext cx="34925" cy="36512"/>
          </a:xfrm>
          <a:custGeom>
            <a:avLst/>
            <a:gdLst>
              <a:gd name="T0" fmla="*/ 0 w 22"/>
              <a:gd name="T1" fmla="*/ 22 h 23"/>
              <a:gd name="T2" fmla="*/ 21 w 22"/>
              <a:gd name="T3" fmla="*/ 22 h 23"/>
              <a:gd name="T4" fmla="*/ 21 w 22"/>
              <a:gd name="T5" fmla="*/ 0 h 23"/>
              <a:gd name="T6" fmla="*/ 0 w 22"/>
              <a:gd name="T7" fmla="*/ 0 h 23"/>
              <a:gd name="T8" fmla="*/ 0 w 22"/>
              <a:gd name="T9" fmla="*/ 22 h 23"/>
              <a:gd name="T10" fmla="*/ 0 60000 65536"/>
              <a:gd name="T11" fmla="*/ 0 60000 65536"/>
              <a:gd name="T12" fmla="*/ 0 60000 65536"/>
              <a:gd name="T13" fmla="*/ 0 60000 65536"/>
              <a:gd name="T14" fmla="*/ 0 60000 65536"/>
              <a:gd name="T15" fmla="*/ 0 w 22"/>
              <a:gd name="T16" fmla="*/ 0 h 23"/>
              <a:gd name="T17" fmla="*/ 22 w 22"/>
              <a:gd name="T18" fmla="*/ 23 h 23"/>
            </a:gdLst>
            <a:ahLst/>
            <a:cxnLst>
              <a:cxn ang="T10">
                <a:pos x="T0" y="T1"/>
              </a:cxn>
              <a:cxn ang="T11">
                <a:pos x="T2" y="T3"/>
              </a:cxn>
              <a:cxn ang="T12">
                <a:pos x="T4" y="T5"/>
              </a:cxn>
              <a:cxn ang="T13">
                <a:pos x="T6" y="T7"/>
              </a:cxn>
              <a:cxn ang="T14">
                <a:pos x="T8" y="T9"/>
              </a:cxn>
            </a:cxnLst>
            <a:rect l="T15" t="T16" r="T17" b="T18"/>
            <a:pathLst>
              <a:path w="22" h="23">
                <a:moveTo>
                  <a:pt x="0" y="22"/>
                </a:moveTo>
                <a:lnTo>
                  <a:pt x="21" y="22"/>
                </a:lnTo>
                <a:lnTo>
                  <a:pt x="21" y="0"/>
                </a:lnTo>
                <a:lnTo>
                  <a:pt x="0" y="0"/>
                </a:lnTo>
                <a:lnTo>
                  <a:pt x="0" y="22"/>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1551" name="Freeform 56"/>
          <p:cNvSpPr>
            <a:spLocks/>
          </p:cNvSpPr>
          <p:nvPr/>
        </p:nvSpPr>
        <p:spPr bwMode="auto">
          <a:xfrm>
            <a:off x="1851025" y="3173413"/>
            <a:ext cx="33338" cy="36512"/>
          </a:xfrm>
          <a:custGeom>
            <a:avLst/>
            <a:gdLst>
              <a:gd name="T0" fmla="*/ 0 w 21"/>
              <a:gd name="T1" fmla="*/ 22 h 23"/>
              <a:gd name="T2" fmla="*/ 20 w 21"/>
              <a:gd name="T3" fmla="*/ 22 h 23"/>
              <a:gd name="T4" fmla="*/ 20 w 21"/>
              <a:gd name="T5" fmla="*/ 0 h 23"/>
              <a:gd name="T6" fmla="*/ 0 w 21"/>
              <a:gd name="T7" fmla="*/ 0 h 23"/>
              <a:gd name="T8" fmla="*/ 0 w 21"/>
              <a:gd name="T9" fmla="*/ 22 h 23"/>
              <a:gd name="T10" fmla="*/ 0 60000 65536"/>
              <a:gd name="T11" fmla="*/ 0 60000 65536"/>
              <a:gd name="T12" fmla="*/ 0 60000 65536"/>
              <a:gd name="T13" fmla="*/ 0 60000 65536"/>
              <a:gd name="T14" fmla="*/ 0 60000 65536"/>
              <a:gd name="T15" fmla="*/ 0 w 21"/>
              <a:gd name="T16" fmla="*/ 0 h 23"/>
              <a:gd name="T17" fmla="*/ 21 w 21"/>
              <a:gd name="T18" fmla="*/ 23 h 23"/>
            </a:gdLst>
            <a:ahLst/>
            <a:cxnLst>
              <a:cxn ang="T10">
                <a:pos x="T0" y="T1"/>
              </a:cxn>
              <a:cxn ang="T11">
                <a:pos x="T2" y="T3"/>
              </a:cxn>
              <a:cxn ang="T12">
                <a:pos x="T4" y="T5"/>
              </a:cxn>
              <a:cxn ang="T13">
                <a:pos x="T6" y="T7"/>
              </a:cxn>
              <a:cxn ang="T14">
                <a:pos x="T8" y="T9"/>
              </a:cxn>
            </a:cxnLst>
            <a:rect l="T15" t="T16" r="T17" b="T18"/>
            <a:pathLst>
              <a:path w="21" h="23">
                <a:moveTo>
                  <a:pt x="0" y="22"/>
                </a:moveTo>
                <a:lnTo>
                  <a:pt x="20" y="22"/>
                </a:lnTo>
                <a:lnTo>
                  <a:pt x="20" y="0"/>
                </a:lnTo>
                <a:lnTo>
                  <a:pt x="0" y="0"/>
                </a:lnTo>
                <a:lnTo>
                  <a:pt x="0" y="22"/>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552" name="Freeform 57"/>
          <p:cNvSpPr>
            <a:spLocks/>
          </p:cNvSpPr>
          <p:nvPr/>
        </p:nvSpPr>
        <p:spPr bwMode="auto">
          <a:xfrm>
            <a:off x="1889125" y="3173413"/>
            <a:ext cx="71438" cy="36512"/>
          </a:xfrm>
          <a:custGeom>
            <a:avLst/>
            <a:gdLst>
              <a:gd name="T0" fmla="*/ 0 w 45"/>
              <a:gd name="T1" fmla="*/ 22 h 23"/>
              <a:gd name="T2" fmla="*/ 44 w 45"/>
              <a:gd name="T3" fmla="*/ 22 h 23"/>
              <a:gd name="T4" fmla="*/ 44 w 45"/>
              <a:gd name="T5" fmla="*/ 0 h 23"/>
              <a:gd name="T6" fmla="*/ 0 w 45"/>
              <a:gd name="T7" fmla="*/ 0 h 23"/>
              <a:gd name="T8" fmla="*/ 0 w 45"/>
              <a:gd name="T9" fmla="*/ 22 h 23"/>
              <a:gd name="T10" fmla="*/ 0 60000 65536"/>
              <a:gd name="T11" fmla="*/ 0 60000 65536"/>
              <a:gd name="T12" fmla="*/ 0 60000 65536"/>
              <a:gd name="T13" fmla="*/ 0 60000 65536"/>
              <a:gd name="T14" fmla="*/ 0 60000 65536"/>
              <a:gd name="T15" fmla="*/ 0 w 45"/>
              <a:gd name="T16" fmla="*/ 0 h 23"/>
              <a:gd name="T17" fmla="*/ 45 w 45"/>
              <a:gd name="T18" fmla="*/ 23 h 23"/>
            </a:gdLst>
            <a:ahLst/>
            <a:cxnLst>
              <a:cxn ang="T10">
                <a:pos x="T0" y="T1"/>
              </a:cxn>
              <a:cxn ang="T11">
                <a:pos x="T2" y="T3"/>
              </a:cxn>
              <a:cxn ang="T12">
                <a:pos x="T4" y="T5"/>
              </a:cxn>
              <a:cxn ang="T13">
                <a:pos x="T6" y="T7"/>
              </a:cxn>
              <a:cxn ang="T14">
                <a:pos x="T8" y="T9"/>
              </a:cxn>
            </a:cxnLst>
            <a:rect l="T15" t="T16" r="T17" b="T18"/>
            <a:pathLst>
              <a:path w="45" h="23">
                <a:moveTo>
                  <a:pt x="0" y="22"/>
                </a:moveTo>
                <a:lnTo>
                  <a:pt x="44" y="22"/>
                </a:lnTo>
                <a:lnTo>
                  <a:pt x="44" y="0"/>
                </a:lnTo>
                <a:lnTo>
                  <a:pt x="0" y="0"/>
                </a:lnTo>
                <a:lnTo>
                  <a:pt x="0" y="22"/>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553" name="Freeform 58"/>
          <p:cNvSpPr>
            <a:spLocks/>
          </p:cNvSpPr>
          <p:nvPr/>
        </p:nvSpPr>
        <p:spPr bwMode="auto">
          <a:xfrm>
            <a:off x="1965325" y="3173413"/>
            <a:ext cx="34925" cy="36512"/>
          </a:xfrm>
          <a:custGeom>
            <a:avLst/>
            <a:gdLst>
              <a:gd name="T0" fmla="*/ 0 w 22"/>
              <a:gd name="T1" fmla="*/ 22 h 23"/>
              <a:gd name="T2" fmla="*/ 21 w 22"/>
              <a:gd name="T3" fmla="*/ 22 h 23"/>
              <a:gd name="T4" fmla="*/ 21 w 22"/>
              <a:gd name="T5" fmla="*/ 0 h 23"/>
              <a:gd name="T6" fmla="*/ 0 w 22"/>
              <a:gd name="T7" fmla="*/ 0 h 23"/>
              <a:gd name="T8" fmla="*/ 0 w 22"/>
              <a:gd name="T9" fmla="*/ 22 h 23"/>
              <a:gd name="T10" fmla="*/ 0 60000 65536"/>
              <a:gd name="T11" fmla="*/ 0 60000 65536"/>
              <a:gd name="T12" fmla="*/ 0 60000 65536"/>
              <a:gd name="T13" fmla="*/ 0 60000 65536"/>
              <a:gd name="T14" fmla="*/ 0 60000 65536"/>
              <a:gd name="T15" fmla="*/ 0 w 22"/>
              <a:gd name="T16" fmla="*/ 0 h 23"/>
              <a:gd name="T17" fmla="*/ 22 w 22"/>
              <a:gd name="T18" fmla="*/ 23 h 23"/>
            </a:gdLst>
            <a:ahLst/>
            <a:cxnLst>
              <a:cxn ang="T10">
                <a:pos x="T0" y="T1"/>
              </a:cxn>
              <a:cxn ang="T11">
                <a:pos x="T2" y="T3"/>
              </a:cxn>
              <a:cxn ang="T12">
                <a:pos x="T4" y="T5"/>
              </a:cxn>
              <a:cxn ang="T13">
                <a:pos x="T6" y="T7"/>
              </a:cxn>
              <a:cxn ang="T14">
                <a:pos x="T8" y="T9"/>
              </a:cxn>
            </a:cxnLst>
            <a:rect l="T15" t="T16" r="T17" b="T18"/>
            <a:pathLst>
              <a:path w="22" h="23">
                <a:moveTo>
                  <a:pt x="0" y="22"/>
                </a:moveTo>
                <a:lnTo>
                  <a:pt x="21" y="22"/>
                </a:lnTo>
                <a:lnTo>
                  <a:pt x="21" y="0"/>
                </a:lnTo>
                <a:lnTo>
                  <a:pt x="0" y="0"/>
                </a:lnTo>
                <a:lnTo>
                  <a:pt x="0" y="22"/>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1554" name="Freeform 59"/>
          <p:cNvSpPr>
            <a:spLocks/>
          </p:cNvSpPr>
          <p:nvPr/>
        </p:nvSpPr>
        <p:spPr bwMode="auto">
          <a:xfrm>
            <a:off x="2003425" y="3173413"/>
            <a:ext cx="71438" cy="36512"/>
          </a:xfrm>
          <a:custGeom>
            <a:avLst/>
            <a:gdLst>
              <a:gd name="T0" fmla="*/ 0 w 45"/>
              <a:gd name="T1" fmla="*/ 22 h 23"/>
              <a:gd name="T2" fmla="*/ 44 w 45"/>
              <a:gd name="T3" fmla="*/ 22 h 23"/>
              <a:gd name="T4" fmla="*/ 44 w 45"/>
              <a:gd name="T5" fmla="*/ 0 h 23"/>
              <a:gd name="T6" fmla="*/ 0 w 45"/>
              <a:gd name="T7" fmla="*/ 0 h 23"/>
              <a:gd name="T8" fmla="*/ 0 w 45"/>
              <a:gd name="T9" fmla="*/ 22 h 23"/>
              <a:gd name="T10" fmla="*/ 0 60000 65536"/>
              <a:gd name="T11" fmla="*/ 0 60000 65536"/>
              <a:gd name="T12" fmla="*/ 0 60000 65536"/>
              <a:gd name="T13" fmla="*/ 0 60000 65536"/>
              <a:gd name="T14" fmla="*/ 0 60000 65536"/>
              <a:gd name="T15" fmla="*/ 0 w 45"/>
              <a:gd name="T16" fmla="*/ 0 h 23"/>
              <a:gd name="T17" fmla="*/ 45 w 45"/>
              <a:gd name="T18" fmla="*/ 23 h 23"/>
            </a:gdLst>
            <a:ahLst/>
            <a:cxnLst>
              <a:cxn ang="T10">
                <a:pos x="T0" y="T1"/>
              </a:cxn>
              <a:cxn ang="T11">
                <a:pos x="T2" y="T3"/>
              </a:cxn>
              <a:cxn ang="T12">
                <a:pos x="T4" y="T5"/>
              </a:cxn>
              <a:cxn ang="T13">
                <a:pos x="T6" y="T7"/>
              </a:cxn>
              <a:cxn ang="T14">
                <a:pos x="T8" y="T9"/>
              </a:cxn>
            </a:cxnLst>
            <a:rect l="T15" t="T16" r="T17" b="T18"/>
            <a:pathLst>
              <a:path w="45" h="23">
                <a:moveTo>
                  <a:pt x="0" y="22"/>
                </a:moveTo>
                <a:lnTo>
                  <a:pt x="44" y="22"/>
                </a:lnTo>
                <a:lnTo>
                  <a:pt x="44" y="0"/>
                </a:lnTo>
                <a:lnTo>
                  <a:pt x="0" y="0"/>
                </a:lnTo>
                <a:lnTo>
                  <a:pt x="0" y="22"/>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555" name="Freeform 60"/>
          <p:cNvSpPr>
            <a:spLocks/>
          </p:cNvSpPr>
          <p:nvPr/>
        </p:nvSpPr>
        <p:spPr bwMode="auto">
          <a:xfrm>
            <a:off x="2079625" y="3173413"/>
            <a:ext cx="33338" cy="36512"/>
          </a:xfrm>
          <a:custGeom>
            <a:avLst/>
            <a:gdLst>
              <a:gd name="T0" fmla="*/ 0 w 22"/>
              <a:gd name="T1" fmla="*/ 22 h 23"/>
              <a:gd name="T2" fmla="*/ 21 w 22"/>
              <a:gd name="T3" fmla="*/ 22 h 23"/>
              <a:gd name="T4" fmla="*/ 21 w 22"/>
              <a:gd name="T5" fmla="*/ 0 h 23"/>
              <a:gd name="T6" fmla="*/ 0 w 22"/>
              <a:gd name="T7" fmla="*/ 0 h 23"/>
              <a:gd name="T8" fmla="*/ 0 w 22"/>
              <a:gd name="T9" fmla="*/ 22 h 23"/>
              <a:gd name="T10" fmla="*/ 0 60000 65536"/>
              <a:gd name="T11" fmla="*/ 0 60000 65536"/>
              <a:gd name="T12" fmla="*/ 0 60000 65536"/>
              <a:gd name="T13" fmla="*/ 0 60000 65536"/>
              <a:gd name="T14" fmla="*/ 0 60000 65536"/>
              <a:gd name="T15" fmla="*/ 0 w 22"/>
              <a:gd name="T16" fmla="*/ 0 h 23"/>
              <a:gd name="T17" fmla="*/ 22 w 22"/>
              <a:gd name="T18" fmla="*/ 23 h 23"/>
            </a:gdLst>
            <a:ahLst/>
            <a:cxnLst>
              <a:cxn ang="T10">
                <a:pos x="T0" y="T1"/>
              </a:cxn>
              <a:cxn ang="T11">
                <a:pos x="T2" y="T3"/>
              </a:cxn>
              <a:cxn ang="T12">
                <a:pos x="T4" y="T5"/>
              </a:cxn>
              <a:cxn ang="T13">
                <a:pos x="T6" y="T7"/>
              </a:cxn>
              <a:cxn ang="T14">
                <a:pos x="T8" y="T9"/>
              </a:cxn>
            </a:cxnLst>
            <a:rect l="T15" t="T16" r="T17" b="T18"/>
            <a:pathLst>
              <a:path w="22" h="23">
                <a:moveTo>
                  <a:pt x="0" y="22"/>
                </a:moveTo>
                <a:lnTo>
                  <a:pt x="21" y="22"/>
                </a:lnTo>
                <a:lnTo>
                  <a:pt x="21" y="0"/>
                </a:lnTo>
                <a:lnTo>
                  <a:pt x="0" y="0"/>
                </a:lnTo>
                <a:lnTo>
                  <a:pt x="0" y="22"/>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1556" name="Freeform 61"/>
          <p:cNvSpPr>
            <a:spLocks/>
          </p:cNvSpPr>
          <p:nvPr/>
        </p:nvSpPr>
        <p:spPr bwMode="auto">
          <a:xfrm>
            <a:off x="2116138" y="3173413"/>
            <a:ext cx="36512" cy="36512"/>
          </a:xfrm>
          <a:custGeom>
            <a:avLst/>
            <a:gdLst>
              <a:gd name="T0" fmla="*/ 0 w 23"/>
              <a:gd name="T1" fmla="*/ 22 h 23"/>
              <a:gd name="T2" fmla="*/ 22 w 23"/>
              <a:gd name="T3" fmla="*/ 22 h 23"/>
              <a:gd name="T4" fmla="*/ 22 w 23"/>
              <a:gd name="T5" fmla="*/ 0 h 23"/>
              <a:gd name="T6" fmla="*/ 0 w 23"/>
              <a:gd name="T7" fmla="*/ 0 h 23"/>
              <a:gd name="T8" fmla="*/ 0 w 23"/>
              <a:gd name="T9" fmla="*/ 22 h 23"/>
              <a:gd name="T10" fmla="*/ 0 60000 65536"/>
              <a:gd name="T11" fmla="*/ 0 60000 65536"/>
              <a:gd name="T12" fmla="*/ 0 60000 65536"/>
              <a:gd name="T13" fmla="*/ 0 60000 65536"/>
              <a:gd name="T14" fmla="*/ 0 60000 65536"/>
              <a:gd name="T15" fmla="*/ 0 w 23"/>
              <a:gd name="T16" fmla="*/ 0 h 23"/>
              <a:gd name="T17" fmla="*/ 23 w 23"/>
              <a:gd name="T18" fmla="*/ 23 h 23"/>
            </a:gdLst>
            <a:ahLst/>
            <a:cxnLst>
              <a:cxn ang="T10">
                <a:pos x="T0" y="T1"/>
              </a:cxn>
              <a:cxn ang="T11">
                <a:pos x="T2" y="T3"/>
              </a:cxn>
              <a:cxn ang="T12">
                <a:pos x="T4" y="T5"/>
              </a:cxn>
              <a:cxn ang="T13">
                <a:pos x="T6" y="T7"/>
              </a:cxn>
              <a:cxn ang="T14">
                <a:pos x="T8" y="T9"/>
              </a:cxn>
            </a:cxnLst>
            <a:rect l="T15" t="T16" r="T17" b="T18"/>
            <a:pathLst>
              <a:path w="23" h="23">
                <a:moveTo>
                  <a:pt x="0" y="22"/>
                </a:moveTo>
                <a:lnTo>
                  <a:pt x="22" y="22"/>
                </a:lnTo>
                <a:lnTo>
                  <a:pt x="22" y="0"/>
                </a:lnTo>
                <a:lnTo>
                  <a:pt x="0" y="0"/>
                </a:lnTo>
                <a:lnTo>
                  <a:pt x="0" y="22"/>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1557" name="Freeform 62"/>
          <p:cNvSpPr>
            <a:spLocks/>
          </p:cNvSpPr>
          <p:nvPr/>
        </p:nvSpPr>
        <p:spPr bwMode="auto">
          <a:xfrm>
            <a:off x="2308225" y="3173413"/>
            <a:ext cx="33338" cy="36512"/>
          </a:xfrm>
          <a:custGeom>
            <a:avLst/>
            <a:gdLst>
              <a:gd name="T0" fmla="*/ 0 w 22"/>
              <a:gd name="T1" fmla="*/ 22 h 23"/>
              <a:gd name="T2" fmla="*/ 21 w 22"/>
              <a:gd name="T3" fmla="*/ 22 h 23"/>
              <a:gd name="T4" fmla="*/ 21 w 22"/>
              <a:gd name="T5" fmla="*/ 0 h 23"/>
              <a:gd name="T6" fmla="*/ 0 w 22"/>
              <a:gd name="T7" fmla="*/ 0 h 23"/>
              <a:gd name="T8" fmla="*/ 0 w 22"/>
              <a:gd name="T9" fmla="*/ 22 h 23"/>
              <a:gd name="T10" fmla="*/ 0 60000 65536"/>
              <a:gd name="T11" fmla="*/ 0 60000 65536"/>
              <a:gd name="T12" fmla="*/ 0 60000 65536"/>
              <a:gd name="T13" fmla="*/ 0 60000 65536"/>
              <a:gd name="T14" fmla="*/ 0 60000 65536"/>
              <a:gd name="T15" fmla="*/ 0 w 22"/>
              <a:gd name="T16" fmla="*/ 0 h 23"/>
              <a:gd name="T17" fmla="*/ 22 w 22"/>
              <a:gd name="T18" fmla="*/ 23 h 23"/>
            </a:gdLst>
            <a:ahLst/>
            <a:cxnLst>
              <a:cxn ang="T10">
                <a:pos x="T0" y="T1"/>
              </a:cxn>
              <a:cxn ang="T11">
                <a:pos x="T2" y="T3"/>
              </a:cxn>
              <a:cxn ang="T12">
                <a:pos x="T4" y="T5"/>
              </a:cxn>
              <a:cxn ang="T13">
                <a:pos x="T6" y="T7"/>
              </a:cxn>
              <a:cxn ang="T14">
                <a:pos x="T8" y="T9"/>
              </a:cxn>
            </a:cxnLst>
            <a:rect l="T15" t="T16" r="T17" b="T18"/>
            <a:pathLst>
              <a:path w="22" h="23">
                <a:moveTo>
                  <a:pt x="0" y="22"/>
                </a:moveTo>
                <a:lnTo>
                  <a:pt x="21" y="22"/>
                </a:lnTo>
                <a:lnTo>
                  <a:pt x="21" y="0"/>
                </a:lnTo>
                <a:lnTo>
                  <a:pt x="0" y="0"/>
                </a:lnTo>
                <a:lnTo>
                  <a:pt x="0" y="22"/>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558" name="Freeform 63"/>
          <p:cNvSpPr>
            <a:spLocks/>
          </p:cNvSpPr>
          <p:nvPr/>
        </p:nvSpPr>
        <p:spPr bwMode="auto">
          <a:xfrm>
            <a:off x="3181350" y="3173413"/>
            <a:ext cx="31750" cy="36512"/>
          </a:xfrm>
          <a:custGeom>
            <a:avLst/>
            <a:gdLst>
              <a:gd name="T0" fmla="*/ 0 w 20"/>
              <a:gd name="T1" fmla="*/ 22 h 23"/>
              <a:gd name="T2" fmla="*/ 19 w 20"/>
              <a:gd name="T3" fmla="*/ 22 h 23"/>
              <a:gd name="T4" fmla="*/ 19 w 20"/>
              <a:gd name="T5" fmla="*/ 0 h 23"/>
              <a:gd name="T6" fmla="*/ 0 w 20"/>
              <a:gd name="T7" fmla="*/ 0 h 23"/>
              <a:gd name="T8" fmla="*/ 0 w 20"/>
              <a:gd name="T9" fmla="*/ 22 h 23"/>
              <a:gd name="T10" fmla="*/ 0 60000 65536"/>
              <a:gd name="T11" fmla="*/ 0 60000 65536"/>
              <a:gd name="T12" fmla="*/ 0 60000 65536"/>
              <a:gd name="T13" fmla="*/ 0 60000 65536"/>
              <a:gd name="T14" fmla="*/ 0 60000 65536"/>
              <a:gd name="T15" fmla="*/ 0 w 20"/>
              <a:gd name="T16" fmla="*/ 0 h 23"/>
              <a:gd name="T17" fmla="*/ 20 w 20"/>
              <a:gd name="T18" fmla="*/ 23 h 23"/>
            </a:gdLst>
            <a:ahLst/>
            <a:cxnLst>
              <a:cxn ang="T10">
                <a:pos x="T0" y="T1"/>
              </a:cxn>
              <a:cxn ang="T11">
                <a:pos x="T2" y="T3"/>
              </a:cxn>
              <a:cxn ang="T12">
                <a:pos x="T4" y="T5"/>
              </a:cxn>
              <a:cxn ang="T13">
                <a:pos x="T6" y="T7"/>
              </a:cxn>
              <a:cxn ang="T14">
                <a:pos x="T8" y="T9"/>
              </a:cxn>
            </a:cxnLst>
            <a:rect l="T15" t="T16" r="T17" b="T18"/>
            <a:pathLst>
              <a:path w="20" h="23">
                <a:moveTo>
                  <a:pt x="0" y="22"/>
                </a:moveTo>
                <a:lnTo>
                  <a:pt x="19" y="22"/>
                </a:lnTo>
                <a:lnTo>
                  <a:pt x="19" y="0"/>
                </a:lnTo>
                <a:lnTo>
                  <a:pt x="0" y="0"/>
                </a:lnTo>
                <a:lnTo>
                  <a:pt x="0" y="22"/>
                </a:lnTo>
              </a:path>
            </a:pathLst>
          </a:custGeom>
          <a:solidFill>
            <a:srgbClr val="A0C0FF"/>
          </a:solidFill>
          <a:ln w="12700" cap="rnd" cmpd="sng">
            <a:noFill/>
            <a:prstDash val="solid"/>
            <a:round/>
            <a:headEnd type="none" w="med" len="med"/>
            <a:tailEnd type="none" w="med" len="med"/>
          </a:ln>
        </p:spPr>
        <p:txBody>
          <a:bodyPr/>
          <a:lstStyle/>
          <a:p>
            <a:endParaRPr lang="en-US"/>
          </a:p>
        </p:txBody>
      </p:sp>
      <p:sp>
        <p:nvSpPr>
          <p:cNvPr id="21559" name="Freeform 64"/>
          <p:cNvSpPr>
            <a:spLocks/>
          </p:cNvSpPr>
          <p:nvPr/>
        </p:nvSpPr>
        <p:spPr bwMode="auto">
          <a:xfrm>
            <a:off x="3408363" y="3173413"/>
            <a:ext cx="71437" cy="36512"/>
          </a:xfrm>
          <a:custGeom>
            <a:avLst/>
            <a:gdLst>
              <a:gd name="T0" fmla="*/ 0 w 45"/>
              <a:gd name="T1" fmla="*/ 22 h 23"/>
              <a:gd name="T2" fmla="*/ 44 w 45"/>
              <a:gd name="T3" fmla="*/ 22 h 23"/>
              <a:gd name="T4" fmla="*/ 44 w 45"/>
              <a:gd name="T5" fmla="*/ 0 h 23"/>
              <a:gd name="T6" fmla="*/ 0 w 45"/>
              <a:gd name="T7" fmla="*/ 0 h 23"/>
              <a:gd name="T8" fmla="*/ 0 w 45"/>
              <a:gd name="T9" fmla="*/ 22 h 23"/>
              <a:gd name="T10" fmla="*/ 0 60000 65536"/>
              <a:gd name="T11" fmla="*/ 0 60000 65536"/>
              <a:gd name="T12" fmla="*/ 0 60000 65536"/>
              <a:gd name="T13" fmla="*/ 0 60000 65536"/>
              <a:gd name="T14" fmla="*/ 0 60000 65536"/>
              <a:gd name="T15" fmla="*/ 0 w 45"/>
              <a:gd name="T16" fmla="*/ 0 h 23"/>
              <a:gd name="T17" fmla="*/ 45 w 45"/>
              <a:gd name="T18" fmla="*/ 23 h 23"/>
            </a:gdLst>
            <a:ahLst/>
            <a:cxnLst>
              <a:cxn ang="T10">
                <a:pos x="T0" y="T1"/>
              </a:cxn>
              <a:cxn ang="T11">
                <a:pos x="T2" y="T3"/>
              </a:cxn>
              <a:cxn ang="T12">
                <a:pos x="T4" y="T5"/>
              </a:cxn>
              <a:cxn ang="T13">
                <a:pos x="T6" y="T7"/>
              </a:cxn>
              <a:cxn ang="T14">
                <a:pos x="T8" y="T9"/>
              </a:cxn>
            </a:cxnLst>
            <a:rect l="T15" t="T16" r="T17" b="T18"/>
            <a:pathLst>
              <a:path w="45" h="23">
                <a:moveTo>
                  <a:pt x="0" y="22"/>
                </a:moveTo>
                <a:lnTo>
                  <a:pt x="44" y="22"/>
                </a:lnTo>
                <a:lnTo>
                  <a:pt x="44" y="0"/>
                </a:lnTo>
                <a:lnTo>
                  <a:pt x="0" y="0"/>
                </a:lnTo>
                <a:lnTo>
                  <a:pt x="0" y="22"/>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560" name="Freeform 65"/>
          <p:cNvSpPr>
            <a:spLocks/>
          </p:cNvSpPr>
          <p:nvPr/>
        </p:nvSpPr>
        <p:spPr bwMode="auto">
          <a:xfrm>
            <a:off x="3597275" y="3173413"/>
            <a:ext cx="33338" cy="36512"/>
          </a:xfrm>
          <a:custGeom>
            <a:avLst/>
            <a:gdLst>
              <a:gd name="T0" fmla="*/ 0 w 21"/>
              <a:gd name="T1" fmla="*/ 22 h 23"/>
              <a:gd name="T2" fmla="*/ 20 w 21"/>
              <a:gd name="T3" fmla="*/ 22 h 23"/>
              <a:gd name="T4" fmla="*/ 20 w 21"/>
              <a:gd name="T5" fmla="*/ 0 h 23"/>
              <a:gd name="T6" fmla="*/ 0 w 21"/>
              <a:gd name="T7" fmla="*/ 0 h 23"/>
              <a:gd name="T8" fmla="*/ 0 w 21"/>
              <a:gd name="T9" fmla="*/ 22 h 23"/>
              <a:gd name="T10" fmla="*/ 0 60000 65536"/>
              <a:gd name="T11" fmla="*/ 0 60000 65536"/>
              <a:gd name="T12" fmla="*/ 0 60000 65536"/>
              <a:gd name="T13" fmla="*/ 0 60000 65536"/>
              <a:gd name="T14" fmla="*/ 0 60000 65536"/>
              <a:gd name="T15" fmla="*/ 0 w 21"/>
              <a:gd name="T16" fmla="*/ 0 h 23"/>
              <a:gd name="T17" fmla="*/ 21 w 21"/>
              <a:gd name="T18" fmla="*/ 23 h 23"/>
            </a:gdLst>
            <a:ahLst/>
            <a:cxnLst>
              <a:cxn ang="T10">
                <a:pos x="T0" y="T1"/>
              </a:cxn>
              <a:cxn ang="T11">
                <a:pos x="T2" y="T3"/>
              </a:cxn>
              <a:cxn ang="T12">
                <a:pos x="T4" y="T5"/>
              </a:cxn>
              <a:cxn ang="T13">
                <a:pos x="T6" y="T7"/>
              </a:cxn>
              <a:cxn ang="T14">
                <a:pos x="T8" y="T9"/>
              </a:cxn>
            </a:cxnLst>
            <a:rect l="T15" t="T16" r="T17" b="T18"/>
            <a:pathLst>
              <a:path w="21" h="23">
                <a:moveTo>
                  <a:pt x="0" y="22"/>
                </a:moveTo>
                <a:lnTo>
                  <a:pt x="20" y="22"/>
                </a:lnTo>
                <a:lnTo>
                  <a:pt x="20" y="0"/>
                </a:lnTo>
                <a:lnTo>
                  <a:pt x="0" y="0"/>
                </a:lnTo>
                <a:lnTo>
                  <a:pt x="0" y="22"/>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561" name="Freeform 66"/>
          <p:cNvSpPr>
            <a:spLocks/>
          </p:cNvSpPr>
          <p:nvPr/>
        </p:nvSpPr>
        <p:spPr bwMode="auto">
          <a:xfrm>
            <a:off x="1322388" y="3132138"/>
            <a:ext cx="30162" cy="36512"/>
          </a:xfrm>
          <a:custGeom>
            <a:avLst/>
            <a:gdLst>
              <a:gd name="T0" fmla="*/ 0 w 20"/>
              <a:gd name="T1" fmla="*/ 22 h 23"/>
              <a:gd name="T2" fmla="*/ 19 w 20"/>
              <a:gd name="T3" fmla="*/ 22 h 23"/>
              <a:gd name="T4" fmla="*/ 19 w 20"/>
              <a:gd name="T5" fmla="*/ 0 h 23"/>
              <a:gd name="T6" fmla="*/ 0 w 20"/>
              <a:gd name="T7" fmla="*/ 0 h 23"/>
              <a:gd name="T8" fmla="*/ 0 w 20"/>
              <a:gd name="T9" fmla="*/ 22 h 23"/>
              <a:gd name="T10" fmla="*/ 0 60000 65536"/>
              <a:gd name="T11" fmla="*/ 0 60000 65536"/>
              <a:gd name="T12" fmla="*/ 0 60000 65536"/>
              <a:gd name="T13" fmla="*/ 0 60000 65536"/>
              <a:gd name="T14" fmla="*/ 0 60000 65536"/>
              <a:gd name="T15" fmla="*/ 0 w 20"/>
              <a:gd name="T16" fmla="*/ 0 h 23"/>
              <a:gd name="T17" fmla="*/ 20 w 20"/>
              <a:gd name="T18" fmla="*/ 23 h 23"/>
            </a:gdLst>
            <a:ahLst/>
            <a:cxnLst>
              <a:cxn ang="T10">
                <a:pos x="T0" y="T1"/>
              </a:cxn>
              <a:cxn ang="T11">
                <a:pos x="T2" y="T3"/>
              </a:cxn>
              <a:cxn ang="T12">
                <a:pos x="T4" y="T5"/>
              </a:cxn>
              <a:cxn ang="T13">
                <a:pos x="T6" y="T7"/>
              </a:cxn>
              <a:cxn ang="T14">
                <a:pos x="T8" y="T9"/>
              </a:cxn>
            </a:cxnLst>
            <a:rect l="T15" t="T16" r="T17" b="T18"/>
            <a:pathLst>
              <a:path w="20" h="23">
                <a:moveTo>
                  <a:pt x="0" y="22"/>
                </a:moveTo>
                <a:lnTo>
                  <a:pt x="19" y="22"/>
                </a:lnTo>
                <a:lnTo>
                  <a:pt x="19" y="0"/>
                </a:lnTo>
                <a:lnTo>
                  <a:pt x="0" y="0"/>
                </a:lnTo>
                <a:lnTo>
                  <a:pt x="0" y="22"/>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562" name="Freeform 67"/>
          <p:cNvSpPr>
            <a:spLocks/>
          </p:cNvSpPr>
          <p:nvPr/>
        </p:nvSpPr>
        <p:spPr bwMode="auto">
          <a:xfrm>
            <a:off x="1358900" y="3132138"/>
            <a:ext cx="31750" cy="36512"/>
          </a:xfrm>
          <a:custGeom>
            <a:avLst/>
            <a:gdLst>
              <a:gd name="T0" fmla="*/ 0 w 20"/>
              <a:gd name="T1" fmla="*/ 22 h 23"/>
              <a:gd name="T2" fmla="*/ 19 w 20"/>
              <a:gd name="T3" fmla="*/ 22 h 23"/>
              <a:gd name="T4" fmla="*/ 19 w 20"/>
              <a:gd name="T5" fmla="*/ 0 h 23"/>
              <a:gd name="T6" fmla="*/ 0 w 20"/>
              <a:gd name="T7" fmla="*/ 0 h 23"/>
              <a:gd name="T8" fmla="*/ 0 w 20"/>
              <a:gd name="T9" fmla="*/ 22 h 23"/>
              <a:gd name="T10" fmla="*/ 0 60000 65536"/>
              <a:gd name="T11" fmla="*/ 0 60000 65536"/>
              <a:gd name="T12" fmla="*/ 0 60000 65536"/>
              <a:gd name="T13" fmla="*/ 0 60000 65536"/>
              <a:gd name="T14" fmla="*/ 0 60000 65536"/>
              <a:gd name="T15" fmla="*/ 0 w 20"/>
              <a:gd name="T16" fmla="*/ 0 h 23"/>
              <a:gd name="T17" fmla="*/ 20 w 20"/>
              <a:gd name="T18" fmla="*/ 23 h 23"/>
            </a:gdLst>
            <a:ahLst/>
            <a:cxnLst>
              <a:cxn ang="T10">
                <a:pos x="T0" y="T1"/>
              </a:cxn>
              <a:cxn ang="T11">
                <a:pos x="T2" y="T3"/>
              </a:cxn>
              <a:cxn ang="T12">
                <a:pos x="T4" y="T5"/>
              </a:cxn>
              <a:cxn ang="T13">
                <a:pos x="T6" y="T7"/>
              </a:cxn>
              <a:cxn ang="T14">
                <a:pos x="T8" y="T9"/>
              </a:cxn>
            </a:cxnLst>
            <a:rect l="T15" t="T16" r="T17" b="T18"/>
            <a:pathLst>
              <a:path w="20" h="23">
                <a:moveTo>
                  <a:pt x="0" y="22"/>
                </a:moveTo>
                <a:lnTo>
                  <a:pt x="19" y="22"/>
                </a:lnTo>
                <a:lnTo>
                  <a:pt x="19" y="0"/>
                </a:lnTo>
                <a:lnTo>
                  <a:pt x="0" y="0"/>
                </a:lnTo>
                <a:lnTo>
                  <a:pt x="0" y="22"/>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563" name="Freeform 68"/>
          <p:cNvSpPr>
            <a:spLocks/>
          </p:cNvSpPr>
          <p:nvPr/>
        </p:nvSpPr>
        <p:spPr bwMode="auto">
          <a:xfrm>
            <a:off x="1395413" y="3132138"/>
            <a:ext cx="109537" cy="36512"/>
          </a:xfrm>
          <a:custGeom>
            <a:avLst/>
            <a:gdLst>
              <a:gd name="T0" fmla="*/ 0 w 69"/>
              <a:gd name="T1" fmla="*/ 22 h 23"/>
              <a:gd name="T2" fmla="*/ 68 w 69"/>
              <a:gd name="T3" fmla="*/ 22 h 23"/>
              <a:gd name="T4" fmla="*/ 68 w 69"/>
              <a:gd name="T5" fmla="*/ 0 h 23"/>
              <a:gd name="T6" fmla="*/ 0 w 69"/>
              <a:gd name="T7" fmla="*/ 0 h 23"/>
              <a:gd name="T8" fmla="*/ 0 w 69"/>
              <a:gd name="T9" fmla="*/ 22 h 23"/>
              <a:gd name="T10" fmla="*/ 0 60000 65536"/>
              <a:gd name="T11" fmla="*/ 0 60000 65536"/>
              <a:gd name="T12" fmla="*/ 0 60000 65536"/>
              <a:gd name="T13" fmla="*/ 0 60000 65536"/>
              <a:gd name="T14" fmla="*/ 0 60000 65536"/>
              <a:gd name="T15" fmla="*/ 0 w 69"/>
              <a:gd name="T16" fmla="*/ 0 h 23"/>
              <a:gd name="T17" fmla="*/ 69 w 69"/>
              <a:gd name="T18" fmla="*/ 23 h 23"/>
            </a:gdLst>
            <a:ahLst/>
            <a:cxnLst>
              <a:cxn ang="T10">
                <a:pos x="T0" y="T1"/>
              </a:cxn>
              <a:cxn ang="T11">
                <a:pos x="T2" y="T3"/>
              </a:cxn>
              <a:cxn ang="T12">
                <a:pos x="T4" y="T5"/>
              </a:cxn>
              <a:cxn ang="T13">
                <a:pos x="T6" y="T7"/>
              </a:cxn>
              <a:cxn ang="T14">
                <a:pos x="T8" y="T9"/>
              </a:cxn>
            </a:cxnLst>
            <a:rect l="T15" t="T16" r="T17" b="T18"/>
            <a:pathLst>
              <a:path w="69" h="23">
                <a:moveTo>
                  <a:pt x="0" y="22"/>
                </a:moveTo>
                <a:lnTo>
                  <a:pt x="68" y="22"/>
                </a:lnTo>
                <a:lnTo>
                  <a:pt x="68" y="0"/>
                </a:lnTo>
                <a:lnTo>
                  <a:pt x="0" y="0"/>
                </a:lnTo>
                <a:lnTo>
                  <a:pt x="0" y="22"/>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564" name="Freeform 69"/>
          <p:cNvSpPr>
            <a:spLocks/>
          </p:cNvSpPr>
          <p:nvPr/>
        </p:nvSpPr>
        <p:spPr bwMode="auto">
          <a:xfrm>
            <a:off x="1509713" y="3132138"/>
            <a:ext cx="69850" cy="36512"/>
          </a:xfrm>
          <a:custGeom>
            <a:avLst/>
            <a:gdLst>
              <a:gd name="T0" fmla="*/ 0 w 44"/>
              <a:gd name="T1" fmla="*/ 22 h 23"/>
              <a:gd name="T2" fmla="*/ 43 w 44"/>
              <a:gd name="T3" fmla="*/ 22 h 23"/>
              <a:gd name="T4" fmla="*/ 43 w 44"/>
              <a:gd name="T5" fmla="*/ 0 h 23"/>
              <a:gd name="T6" fmla="*/ 0 w 44"/>
              <a:gd name="T7" fmla="*/ 0 h 23"/>
              <a:gd name="T8" fmla="*/ 0 w 44"/>
              <a:gd name="T9" fmla="*/ 22 h 23"/>
              <a:gd name="T10" fmla="*/ 0 60000 65536"/>
              <a:gd name="T11" fmla="*/ 0 60000 65536"/>
              <a:gd name="T12" fmla="*/ 0 60000 65536"/>
              <a:gd name="T13" fmla="*/ 0 60000 65536"/>
              <a:gd name="T14" fmla="*/ 0 60000 65536"/>
              <a:gd name="T15" fmla="*/ 0 w 44"/>
              <a:gd name="T16" fmla="*/ 0 h 23"/>
              <a:gd name="T17" fmla="*/ 44 w 44"/>
              <a:gd name="T18" fmla="*/ 23 h 23"/>
            </a:gdLst>
            <a:ahLst/>
            <a:cxnLst>
              <a:cxn ang="T10">
                <a:pos x="T0" y="T1"/>
              </a:cxn>
              <a:cxn ang="T11">
                <a:pos x="T2" y="T3"/>
              </a:cxn>
              <a:cxn ang="T12">
                <a:pos x="T4" y="T5"/>
              </a:cxn>
              <a:cxn ang="T13">
                <a:pos x="T6" y="T7"/>
              </a:cxn>
              <a:cxn ang="T14">
                <a:pos x="T8" y="T9"/>
              </a:cxn>
            </a:cxnLst>
            <a:rect l="T15" t="T16" r="T17" b="T18"/>
            <a:pathLst>
              <a:path w="44" h="23">
                <a:moveTo>
                  <a:pt x="0" y="22"/>
                </a:moveTo>
                <a:lnTo>
                  <a:pt x="43" y="22"/>
                </a:lnTo>
                <a:lnTo>
                  <a:pt x="43" y="0"/>
                </a:lnTo>
                <a:lnTo>
                  <a:pt x="0" y="0"/>
                </a:lnTo>
                <a:lnTo>
                  <a:pt x="0" y="22"/>
                </a:lnTo>
              </a:path>
            </a:pathLst>
          </a:custGeom>
          <a:solidFill>
            <a:srgbClr val="A0C0FF"/>
          </a:solidFill>
          <a:ln w="12700" cap="rnd" cmpd="sng">
            <a:noFill/>
            <a:prstDash val="solid"/>
            <a:round/>
            <a:headEnd type="none" w="med" len="med"/>
            <a:tailEnd type="none" w="med" len="med"/>
          </a:ln>
        </p:spPr>
        <p:txBody>
          <a:bodyPr/>
          <a:lstStyle/>
          <a:p>
            <a:endParaRPr lang="en-US"/>
          </a:p>
        </p:txBody>
      </p:sp>
      <p:sp>
        <p:nvSpPr>
          <p:cNvPr id="21565" name="Freeform 70"/>
          <p:cNvSpPr>
            <a:spLocks/>
          </p:cNvSpPr>
          <p:nvPr/>
        </p:nvSpPr>
        <p:spPr bwMode="auto">
          <a:xfrm>
            <a:off x="1584325" y="3132138"/>
            <a:ext cx="263525" cy="36512"/>
          </a:xfrm>
          <a:custGeom>
            <a:avLst/>
            <a:gdLst>
              <a:gd name="T0" fmla="*/ 0 w 166"/>
              <a:gd name="T1" fmla="*/ 22 h 23"/>
              <a:gd name="T2" fmla="*/ 165 w 166"/>
              <a:gd name="T3" fmla="*/ 22 h 23"/>
              <a:gd name="T4" fmla="*/ 165 w 166"/>
              <a:gd name="T5" fmla="*/ 0 h 23"/>
              <a:gd name="T6" fmla="*/ 0 w 166"/>
              <a:gd name="T7" fmla="*/ 0 h 23"/>
              <a:gd name="T8" fmla="*/ 0 w 166"/>
              <a:gd name="T9" fmla="*/ 22 h 23"/>
              <a:gd name="T10" fmla="*/ 0 60000 65536"/>
              <a:gd name="T11" fmla="*/ 0 60000 65536"/>
              <a:gd name="T12" fmla="*/ 0 60000 65536"/>
              <a:gd name="T13" fmla="*/ 0 60000 65536"/>
              <a:gd name="T14" fmla="*/ 0 60000 65536"/>
              <a:gd name="T15" fmla="*/ 0 w 166"/>
              <a:gd name="T16" fmla="*/ 0 h 23"/>
              <a:gd name="T17" fmla="*/ 166 w 166"/>
              <a:gd name="T18" fmla="*/ 23 h 23"/>
            </a:gdLst>
            <a:ahLst/>
            <a:cxnLst>
              <a:cxn ang="T10">
                <a:pos x="T0" y="T1"/>
              </a:cxn>
              <a:cxn ang="T11">
                <a:pos x="T2" y="T3"/>
              </a:cxn>
              <a:cxn ang="T12">
                <a:pos x="T4" y="T5"/>
              </a:cxn>
              <a:cxn ang="T13">
                <a:pos x="T6" y="T7"/>
              </a:cxn>
              <a:cxn ang="T14">
                <a:pos x="T8" y="T9"/>
              </a:cxn>
            </a:cxnLst>
            <a:rect l="T15" t="T16" r="T17" b="T18"/>
            <a:pathLst>
              <a:path w="166" h="23">
                <a:moveTo>
                  <a:pt x="0" y="22"/>
                </a:moveTo>
                <a:lnTo>
                  <a:pt x="165" y="22"/>
                </a:lnTo>
                <a:lnTo>
                  <a:pt x="165" y="0"/>
                </a:lnTo>
                <a:lnTo>
                  <a:pt x="0" y="0"/>
                </a:lnTo>
                <a:lnTo>
                  <a:pt x="0" y="22"/>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566" name="Freeform 71"/>
          <p:cNvSpPr>
            <a:spLocks/>
          </p:cNvSpPr>
          <p:nvPr/>
        </p:nvSpPr>
        <p:spPr bwMode="auto">
          <a:xfrm>
            <a:off x="1851025" y="3132138"/>
            <a:ext cx="33338" cy="36512"/>
          </a:xfrm>
          <a:custGeom>
            <a:avLst/>
            <a:gdLst>
              <a:gd name="T0" fmla="*/ 0 w 21"/>
              <a:gd name="T1" fmla="*/ 22 h 23"/>
              <a:gd name="T2" fmla="*/ 20 w 21"/>
              <a:gd name="T3" fmla="*/ 22 h 23"/>
              <a:gd name="T4" fmla="*/ 20 w 21"/>
              <a:gd name="T5" fmla="*/ 0 h 23"/>
              <a:gd name="T6" fmla="*/ 0 w 21"/>
              <a:gd name="T7" fmla="*/ 0 h 23"/>
              <a:gd name="T8" fmla="*/ 0 w 21"/>
              <a:gd name="T9" fmla="*/ 22 h 23"/>
              <a:gd name="T10" fmla="*/ 0 60000 65536"/>
              <a:gd name="T11" fmla="*/ 0 60000 65536"/>
              <a:gd name="T12" fmla="*/ 0 60000 65536"/>
              <a:gd name="T13" fmla="*/ 0 60000 65536"/>
              <a:gd name="T14" fmla="*/ 0 60000 65536"/>
              <a:gd name="T15" fmla="*/ 0 w 21"/>
              <a:gd name="T16" fmla="*/ 0 h 23"/>
              <a:gd name="T17" fmla="*/ 21 w 21"/>
              <a:gd name="T18" fmla="*/ 23 h 23"/>
            </a:gdLst>
            <a:ahLst/>
            <a:cxnLst>
              <a:cxn ang="T10">
                <a:pos x="T0" y="T1"/>
              </a:cxn>
              <a:cxn ang="T11">
                <a:pos x="T2" y="T3"/>
              </a:cxn>
              <a:cxn ang="T12">
                <a:pos x="T4" y="T5"/>
              </a:cxn>
              <a:cxn ang="T13">
                <a:pos x="T6" y="T7"/>
              </a:cxn>
              <a:cxn ang="T14">
                <a:pos x="T8" y="T9"/>
              </a:cxn>
            </a:cxnLst>
            <a:rect l="T15" t="T16" r="T17" b="T18"/>
            <a:pathLst>
              <a:path w="21" h="23">
                <a:moveTo>
                  <a:pt x="0" y="22"/>
                </a:moveTo>
                <a:lnTo>
                  <a:pt x="20" y="22"/>
                </a:lnTo>
                <a:lnTo>
                  <a:pt x="20" y="0"/>
                </a:lnTo>
                <a:lnTo>
                  <a:pt x="0" y="0"/>
                </a:lnTo>
                <a:lnTo>
                  <a:pt x="0" y="22"/>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1567" name="Freeform 72"/>
          <p:cNvSpPr>
            <a:spLocks/>
          </p:cNvSpPr>
          <p:nvPr/>
        </p:nvSpPr>
        <p:spPr bwMode="auto">
          <a:xfrm>
            <a:off x="1889125" y="3132138"/>
            <a:ext cx="147638" cy="36512"/>
          </a:xfrm>
          <a:custGeom>
            <a:avLst/>
            <a:gdLst>
              <a:gd name="T0" fmla="*/ 0 w 93"/>
              <a:gd name="T1" fmla="*/ 22 h 23"/>
              <a:gd name="T2" fmla="*/ 92 w 93"/>
              <a:gd name="T3" fmla="*/ 22 h 23"/>
              <a:gd name="T4" fmla="*/ 92 w 93"/>
              <a:gd name="T5" fmla="*/ 0 h 23"/>
              <a:gd name="T6" fmla="*/ 0 w 93"/>
              <a:gd name="T7" fmla="*/ 0 h 23"/>
              <a:gd name="T8" fmla="*/ 0 w 93"/>
              <a:gd name="T9" fmla="*/ 22 h 23"/>
              <a:gd name="T10" fmla="*/ 0 60000 65536"/>
              <a:gd name="T11" fmla="*/ 0 60000 65536"/>
              <a:gd name="T12" fmla="*/ 0 60000 65536"/>
              <a:gd name="T13" fmla="*/ 0 60000 65536"/>
              <a:gd name="T14" fmla="*/ 0 60000 65536"/>
              <a:gd name="T15" fmla="*/ 0 w 93"/>
              <a:gd name="T16" fmla="*/ 0 h 23"/>
              <a:gd name="T17" fmla="*/ 93 w 93"/>
              <a:gd name="T18" fmla="*/ 23 h 23"/>
            </a:gdLst>
            <a:ahLst/>
            <a:cxnLst>
              <a:cxn ang="T10">
                <a:pos x="T0" y="T1"/>
              </a:cxn>
              <a:cxn ang="T11">
                <a:pos x="T2" y="T3"/>
              </a:cxn>
              <a:cxn ang="T12">
                <a:pos x="T4" y="T5"/>
              </a:cxn>
              <a:cxn ang="T13">
                <a:pos x="T6" y="T7"/>
              </a:cxn>
              <a:cxn ang="T14">
                <a:pos x="T8" y="T9"/>
              </a:cxn>
            </a:cxnLst>
            <a:rect l="T15" t="T16" r="T17" b="T18"/>
            <a:pathLst>
              <a:path w="93" h="23">
                <a:moveTo>
                  <a:pt x="0" y="22"/>
                </a:moveTo>
                <a:lnTo>
                  <a:pt x="92" y="22"/>
                </a:lnTo>
                <a:lnTo>
                  <a:pt x="92" y="0"/>
                </a:lnTo>
                <a:lnTo>
                  <a:pt x="0" y="0"/>
                </a:lnTo>
                <a:lnTo>
                  <a:pt x="0" y="22"/>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568" name="Freeform 73"/>
          <p:cNvSpPr>
            <a:spLocks/>
          </p:cNvSpPr>
          <p:nvPr/>
        </p:nvSpPr>
        <p:spPr bwMode="auto">
          <a:xfrm>
            <a:off x="2041525" y="3132138"/>
            <a:ext cx="33338" cy="36512"/>
          </a:xfrm>
          <a:custGeom>
            <a:avLst/>
            <a:gdLst>
              <a:gd name="T0" fmla="*/ 0 w 21"/>
              <a:gd name="T1" fmla="*/ 22 h 23"/>
              <a:gd name="T2" fmla="*/ 20 w 21"/>
              <a:gd name="T3" fmla="*/ 22 h 23"/>
              <a:gd name="T4" fmla="*/ 20 w 21"/>
              <a:gd name="T5" fmla="*/ 0 h 23"/>
              <a:gd name="T6" fmla="*/ 0 w 21"/>
              <a:gd name="T7" fmla="*/ 0 h 23"/>
              <a:gd name="T8" fmla="*/ 0 w 21"/>
              <a:gd name="T9" fmla="*/ 22 h 23"/>
              <a:gd name="T10" fmla="*/ 0 60000 65536"/>
              <a:gd name="T11" fmla="*/ 0 60000 65536"/>
              <a:gd name="T12" fmla="*/ 0 60000 65536"/>
              <a:gd name="T13" fmla="*/ 0 60000 65536"/>
              <a:gd name="T14" fmla="*/ 0 60000 65536"/>
              <a:gd name="T15" fmla="*/ 0 w 21"/>
              <a:gd name="T16" fmla="*/ 0 h 23"/>
              <a:gd name="T17" fmla="*/ 21 w 21"/>
              <a:gd name="T18" fmla="*/ 23 h 23"/>
            </a:gdLst>
            <a:ahLst/>
            <a:cxnLst>
              <a:cxn ang="T10">
                <a:pos x="T0" y="T1"/>
              </a:cxn>
              <a:cxn ang="T11">
                <a:pos x="T2" y="T3"/>
              </a:cxn>
              <a:cxn ang="T12">
                <a:pos x="T4" y="T5"/>
              </a:cxn>
              <a:cxn ang="T13">
                <a:pos x="T6" y="T7"/>
              </a:cxn>
              <a:cxn ang="T14">
                <a:pos x="T8" y="T9"/>
              </a:cxn>
            </a:cxnLst>
            <a:rect l="T15" t="T16" r="T17" b="T18"/>
            <a:pathLst>
              <a:path w="21" h="23">
                <a:moveTo>
                  <a:pt x="0" y="22"/>
                </a:moveTo>
                <a:lnTo>
                  <a:pt x="20" y="22"/>
                </a:lnTo>
                <a:lnTo>
                  <a:pt x="20" y="0"/>
                </a:lnTo>
                <a:lnTo>
                  <a:pt x="0" y="0"/>
                </a:lnTo>
                <a:lnTo>
                  <a:pt x="0" y="22"/>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569" name="Freeform 74"/>
          <p:cNvSpPr>
            <a:spLocks/>
          </p:cNvSpPr>
          <p:nvPr/>
        </p:nvSpPr>
        <p:spPr bwMode="auto">
          <a:xfrm>
            <a:off x="2079625" y="3132138"/>
            <a:ext cx="33338" cy="36512"/>
          </a:xfrm>
          <a:custGeom>
            <a:avLst/>
            <a:gdLst>
              <a:gd name="T0" fmla="*/ 0 w 22"/>
              <a:gd name="T1" fmla="*/ 22 h 23"/>
              <a:gd name="T2" fmla="*/ 21 w 22"/>
              <a:gd name="T3" fmla="*/ 22 h 23"/>
              <a:gd name="T4" fmla="*/ 21 w 22"/>
              <a:gd name="T5" fmla="*/ 0 h 23"/>
              <a:gd name="T6" fmla="*/ 0 w 22"/>
              <a:gd name="T7" fmla="*/ 0 h 23"/>
              <a:gd name="T8" fmla="*/ 0 w 22"/>
              <a:gd name="T9" fmla="*/ 22 h 23"/>
              <a:gd name="T10" fmla="*/ 0 60000 65536"/>
              <a:gd name="T11" fmla="*/ 0 60000 65536"/>
              <a:gd name="T12" fmla="*/ 0 60000 65536"/>
              <a:gd name="T13" fmla="*/ 0 60000 65536"/>
              <a:gd name="T14" fmla="*/ 0 60000 65536"/>
              <a:gd name="T15" fmla="*/ 0 w 22"/>
              <a:gd name="T16" fmla="*/ 0 h 23"/>
              <a:gd name="T17" fmla="*/ 22 w 22"/>
              <a:gd name="T18" fmla="*/ 23 h 23"/>
            </a:gdLst>
            <a:ahLst/>
            <a:cxnLst>
              <a:cxn ang="T10">
                <a:pos x="T0" y="T1"/>
              </a:cxn>
              <a:cxn ang="T11">
                <a:pos x="T2" y="T3"/>
              </a:cxn>
              <a:cxn ang="T12">
                <a:pos x="T4" y="T5"/>
              </a:cxn>
              <a:cxn ang="T13">
                <a:pos x="T6" y="T7"/>
              </a:cxn>
              <a:cxn ang="T14">
                <a:pos x="T8" y="T9"/>
              </a:cxn>
            </a:cxnLst>
            <a:rect l="T15" t="T16" r="T17" b="T18"/>
            <a:pathLst>
              <a:path w="22" h="23">
                <a:moveTo>
                  <a:pt x="0" y="22"/>
                </a:moveTo>
                <a:lnTo>
                  <a:pt x="21" y="22"/>
                </a:lnTo>
                <a:lnTo>
                  <a:pt x="21" y="0"/>
                </a:lnTo>
                <a:lnTo>
                  <a:pt x="0" y="0"/>
                </a:lnTo>
                <a:lnTo>
                  <a:pt x="0" y="22"/>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1570" name="Freeform 75"/>
          <p:cNvSpPr>
            <a:spLocks/>
          </p:cNvSpPr>
          <p:nvPr/>
        </p:nvSpPr>
        <p:spPr bwMode="auto">
          <a:xfrm>
            <a:off x="2116138" y="3132138"/>
            <a:ext cx="36512" cy="36512"/>
          </a:xfrm>
          <a:custGeom>
            <a:avLst/>
            <a:gdLst>
              <a:gd name="T0" fmla="*/ 0 w 23"/>
              <a:gd name="T1" fmla="*/ 22 h 23"/>
              <a:gd name="T2" fmla="*/ 22 w 23"/>
              <a:gd name="T3" fmla="*/ 22 h 23"/>
              <a:gd name="T4" fmla="*/ 22 w 23"/>
              <a:gd name="T5" fmla="*/ 0 h 23"/>
              <a:gd name="T6" fmla="*/ 0 w 23"/>
              <a:gd name="T7" fmla="*/ 0 h 23"/>
              <a:gd name="T8" fmla="*/ 0 w 23"/>
              <a:gd name="T9" fmla="*/ 22 h 23"/>
              <a:gd name="T10" fmla="*/ 0 60000 65536"/>
              <a:gd name="T11" fmla="*/ 0 60000 65536"/>
              <a:gd name="T12" fmla="*/ 0 60000 65536"/>
              <a:gd name="T13" fmla="*/ 0 60000 65536"/>
              <a:gd name="T14" fmla="*/ 0 60000 65536"/>
              <a:gd name="T15" fmla="*/ 0 w 23"/>
              <a:gd name="T16" fmla="*/ 0 h 23"/>
              <a:gd name="T17" fmla="*/ 23 w 23"/>
              <a:gd name="T18" fmla="*/ 23 h 23"/>
            </a:gdLst>
            <a:ahLst/>
            <a:cxnLst>
              <a:cxn ang="T10">
                <a:pos x="T0" y="T1"/>
              </a:cxn>
              <a:cxn ang="T11">
                <a:pos x="T2" y="T3"/>
              </a:cxn>
              <a:cxn ang="T12">
                <a:pos x="T4" y="T5"/>
              </a:cxn>
              <a:cxn ang="T13">
                <a:pos x="T6" y="T7"/>
              </a:cxn>
              <a:cxn ang="T14">
                <a:pos x="T8" y="T9"/>
              </a:cxn>
            </a:cxnLst>
            <a:rect l="T15" t="T16" r="T17" b="T18"/>
            <a:pathLst>
              <a:path w="23" h="23">
                <a:moveTo>
                  <a:pt x="0" y="22"/>
                </a:moveTo>
                <a:lnTo>
                  <a:pt x="22" y="22"/>
                </a:lnTo>
                <a:lnTo>
                  <a:pt x="22" y="0"/>
                </a:lnTo>
                <a:lnTo>
                  <a:pt x="0" y="0"/>
                </a:lnTo>
                <a:lnTo>
                  <a:pt x="0" y="22"/>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1571" name="Freeform 76"/>
          <p:cNvSpPr>
            <a:spLocks/>
          </p:cNvSpPr>
          <p:nvPr/>
        </p:nvSpPr>
        <p:spPr bwMode="auto">
          <a:xfrm>
            <a:off x="2193925" y="3132138"/>
            <a:ext cx="71438" cy="36512"/>
          </a:xfrm>
          <a:custGeom>
            <a:avLst/>
            <a:gdLst>
              <a:gd name="T0" fmla="*/ 0 w 45"/>
              <a:gd name="T1" fmla="*/ 22 h 23"/>
              <a:gd name="T2" fmla="*/ 44 w 45"/>
              <a:gd name="T3" fmla="*/ 22 h 23"/>
              <a:gd name="T4" fmla="*/ 44 w 45"/>
              <a:gd name="T5" fmla="*/ 0 h 23"/>
              <a:gd name="T6" fmla="*/ 0 w 45"/>
              <a:gd name="T7" fmla="*/ 0 h 23"/>
              <a:gd name="T8" fmla="*/ 0 w 45"/>
              <a:gd name="T9" fmla="*/ 22 h 23"/>
              <a:gd name="T10" fmla="*/ 0 60000 65536"/>
              <a:gd name="T11" fmla="*/ 0 60000 65536"/>
              <a:gd name="T12" fmla="*/ 0 60000 65536"/>
              <a:gd name="T13" fmla="*/ 0 60000 65536"/>
              <a:gd name="T14" fmla="*/ 0 60000 65536"/>
              <a:gd name="T15" fmla="*/ 0 w 45"/>
              <a:gd name="T16" fmla="*/ 0 h 23"/>
              <a:gd name="T17" fmla="*/ 45 w 45"/>
              <a:gd name="T18" fmla="*/ 23 h 23"/>
            </a:gdLst>
            <a:ahLst/>
            <a:cxnLst>
              <a:cxn ang="T10">
                <a:pos x="T0" y="T1"/>
              </a:cxn>
              <a:cxn ang="T11">
                <a:pos x="T2" y="T3"/>
              </a:cxn>
              <a:cxn ang="T12">
                <a:pos x="T4" y="T5"/>
              </a:cxn>
              <a:cxn ang="T13">
                <a:pos x="T6" y="T7"/>
              </a:cxn>
              <a:cxn ang="T14">
                <a:pos x="T8" y="T9"/>
              </a:cxn>
            </a:cxnLst>
            <a:rect l="T15" t="T16" r="T17" b="T18"/>
            <a:pathLst>
              <a:path w="45" h="23">
                <a:moveTo>
                  <a:pt x="0" y="22"/>
                </a:moveTo>
                <a:lnTo>
                  <a:pt x="44" y="22"/>
                </a:lnTo>
                <a:lnTo>
                  <a:pt x="44" y="0"/>
                </a:lnTo>
                <a:lnTo>
                  <a:pt x="0" y="0"/>
                </a:lnTo>
                <a:lnTo>
                  <a:pt x="0" y="22"/>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572" name="Freeform 77"/>
          <p:cNvSpPr>
            <a:spLocks/>
          </p:cNvSpPr>
          <p:nvPr/>
        </p:nvSpPr>
        <p:spPr bwMode="auto">
          <a:xfrm>
            <a:off x="2344738" y="3132138"/>
            <a:ext cx="34925" cy="36512"/>
          </a:xfrm>
          <a:custGeom>
            <a:avLst/>
            <a:gdLst>
              <a:gd name="T0" fmla="*/ 0 w 22"/>
              <a:gd name="T1" fmla="*/ 22 h 23"/>
              <a:gd name="T2" fmla="*/ 21 w 22"/>
              <a:gd name="T3" fmla="*/ 22 h 23"/>
              <a:gd name="T4" fmla="*/ 21 w 22"/>
              <a:gd name="T5" fmla="*/ 0 h 23"/>
              <a:gd name="T6" fmla="*/ 0 w 22"/>
              <a:gd name="T7" fmla="*/ 0 h 23"/>
              <a:gd name="T8" fmla="*/ 0 w 22"/>
              <a:gd name="T9" fmla="*/ 22 h 23"/>
              <a:gd name="T10" fmla="*/ 0 60000 65536"/>
              <a:gd name="T11" fmla="*/ 0 60000 65536"/>
              <a:gd name="T12" fmla="*/ 0 60000 65536"/>
              <a:gd name="T13" fmla="*/ 0 60000 65536"/>
              <a:gd name="T14" fmla="*/ 0 60000 65536"/>
              <a:gd name="T15" fmla="*/ 0 w 22"/>
              <a:gd name="T16" fmla="*/ 0 h 23"/>
              <a:gd name="T17" fmla="*/ 22 w 22"/>
              <a:gd name="T18" fmla="*/ 23 h 23"/>
            </a:gdLst>
            <a:ahLst/>
            <a:cxnLst>
              <a:cxn ang="T10">
                <a:pos x="T0" y="T1"/>
              </a:cxn>
              <a:cxn ang="T11">
                <a:pos x="T2" y="T3"/>
              </a:cxn>
              <a:cxn ang="T12">
                <a:pos x="T4" y="T5"/>
              </a:cxn>
              <a:cxn ang="T13">
                <a:pos x="T6" y="T7"/>
              </a:cxn>
              <a:cxn ang="T14">
                <a:pos x="T8" y="T9"/>
              </a:cxn>
            </a:cxnLst>
            <a:rect l="T15" t="T16" r="T17" b="T18"/>
            <a:pathLst>
              <a:path w="22" h="23">
                <a:moveTo>
                  <a:pt x="0" y="22"/>
                </a:moveTo>
                <a:lnTo>
                  <a:pt x="21" y="22"/>
                </a:lnTo>
                <a:lnTo>
                  <a:pt x="21" y="0"/>
                </a:lnTo>
                <a:lnTo>
                  <a:pt x="0" y="0"/>
                </a:lnTo>
                <a:lnTo>
                  <a:pt x="0" y="22"/>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573" name="Freeform 78"/>
          <p:cNvSpPr>
            <a:spLocks/>
          </p:cNvSpPr>
          <p:nvPr/>
        </p:nvSpPr>
        <p:spPr bwMode="auto">
          <a:xfrm>
            <a:off x="2536825" y="3132138"/>
            <a:ext cx="31750" cy="36512"/>
          </a:xfrm>
          <a:custGeom>
            <a:avLst/>
            <a:gdLst>
              <a:gd name="T0" fmla="*/ 0 w 21"/>
              <a:gd name="T1" fmla="*/ 22 h 23"/>
              <a:gd name="T2" fmla="*/ 20 w 21"/>
              <a:gd name="T3" fmla="*/ 22 h 23"/>
              <a:gd name="T4" fmla="*/ 20 w 21"/>
              <a:gd name="T5" fmla="*/ 0 h 23"/>
              <a:gd name="T6" fmla="*/ 0 w 21"/>
              <a:gd name="T7" fmla="*/ 0 h 23"/>
              <a:gd name="T8" fmla="*/ 0 w 21"/>
              <a:gd name="T9" fmla="*/ 22 h 23"/>
              <a:gd name="T10" fmla="*/ 0 60000 65536"/>
              <a:gd name="T11" fmla="*/ 0 60000 65536"/>
              <a:gd name="T12" fmla="*/ 0 60000 65536"/>
              <a:gd name="T13" fmla="*/ 0 60000 65536"/>
              <a:gd name="T14" fmla="*/ 0 60000 65536"/>
              <a:gd name="T15" fmla="*/ 0 w 21"/>
              <a:gd name="T16" fmla="*/ 0 h 23"/>
              <a:gd name="T17" fmla="*/ 21 w 21"/>
              <a:gd name="T18" fmla="*/ 23 h 23"/>
            </a:gdLst>
            <a:ahLst/>
            <a:cxnLst>
              <a:cxn ang="T10">
                <a:pos x="T0" y="T1"/>
              </a:cxn>
              <a:cxn ang="T11">
                <a:pos x="T2" y="T3"/>
              </a:cxn>
              <a:cxn ang="T12">
                <a:pos x="T4" y="T5"/>
              </a:cxn>
              <a:cxn ang="T13">
                <a:pos x="T6" y="T7"/>
              </a:cxn>
              <a:cxn ang="T14">
                <a:pos x="T8" y="T9"/>
              </a:cxn>
            </a:cxnLst>
            <a:rect l="T15" t="T16" r="T17" b="T18"/>
            <a:pathLst>
              <a:path w="21" h="23">
                <a:moveTo>
                  <a:pt x="0" y="22"/>
                </a:moveTo>
                <a:lnTo>
                  <a:pt x="20" y="22"/>
                </a:lnTo>
                <a:lnTo>
                  <a:pt x="20" y="0"/>
                </a:lnTo>
                <a:lnTo>
                  <a:pt x="0" y="0"/>
                </a:lnTo>
                <a:lnTo>
                  <a:pt x="0" y="22"/>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574" name="Freeform 79"/>
          <p:cNvSpPr>
            <a:spLocks/>
          </p:cNvSpPr>
          <p:nvPr/>
        </p:nvSpPr>
        <p:spPr bwMode="auto">
          <a:xfrm>
            <a:off x="2800350" y="3132138"/>
            <a:ext cx="36513" cy="36512"/>
          </a:xfrm>
          <a:custGeom>
            <a:avLst/>
            <a:gdLst>
              <a:gd name="T0" fmla="*/ 0 w 22"/>
              <a:gd name="T1" fmla="*/ 22 h 23"/>
              <a:gd name="T2" fmla="*/ 21 w 22"/>
              <a:gd name="T3" fmla="*/ 22 h 23"/>
              <a:gd name="T4" fmla="*/ 21 w 22"/>
              <a:gd name="T5" fmla="*/ 0 h 23"/>
              <a:gd name="T6" fmla="*/ 0 w 22"/>
              <a:gd name="T7" fmla="*/ 0 h 23"/>
              <a:gd name="T8" fmla="*/ 0 w 22"/>
              <a:gd name="T9" fmla="*/ 22 h 23"/>
              <a:gd name="T10" fmla="*/ 0 60000 65536"/>
              <a:gd name="T11" fmla="*/ 0 60000 65536"/>
              <a:gd name="T12" fmla="*/ 0 60000 65536"/>
              <a:gd name="T13" fmla="*/ 0 60000 65536"/>
              <a:gd name="T14" fmla="*/ 0 60000 65536"/>
              <a:gd name="T15" fmla="*/ 0 w 22"/>
              <a:gd name="T16" fmla="*/ 0 h 23"/>
              <a:gd name="T17" fmla="*/ 22 w 22"/>
              <a:gd name="T18" fmla="*/ 23 h 23"/>
            </a:gdLst>
            <a:ahLst/>
            <a:cxnLst>
              <a:cxn ang="T10">
                <a:pos x="T0" y="T1"/>
              </a:cxn>
              <a:cxn ang="T11">
                <a:pos x="T2" y="T3"/>
              </a:cxn>
              <a:cxn ang="T12">
                <a:pos x="T4" y="T5"/>
              </a:cxn>
              <a:cxn ang="T13">
                <a:pos x="T6" y="T7"/>
              </a:cxn>
              <a:cxn ang="T14">
                <a:pos x="T8" y="T9"/>
              </a:cxn>
            </a:cxnLst>
            <a:rect l="T15" t="T16" r="T17" b="T18"/>
            <a:pathLst>
              <a:path w="22" h="23">
                <a:moveTo>
                  <a:pt x="0" y="22"/>
                </a:moveTo>
                <a:lnTo>
                  <a:pt x="21" y="22"/>
                </a:lnTo>
                <a:lnTo>
                  <a:pt x="21" y="0"/>
                </a:lnTo>
                <a:lnTo>
                  <a:pt x="0" y="0"/>
                </a:lnTo>
                <a:lnTo>
                  <a:pt x="0" y="22"/>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575" name="Freeform 80"/>
          <p:cNvSpPr>
            <a:spLocks/>
          </p:cNvSpPr>
          <p:nvPr/>
        </p:nvSpPr>
        <p:spPr bwMode="auto">
          <a:xfrm>
            <a:off x="2952750" y="3132138"/>
            <a:ext cx="33338" cy="36512"/>
          </a:xfrm>
          <a:custGeom>
            <a:avLst/>
            <a:gdLst>
              <a:gd name="T0" fmla="*/ 0 w 21"/>
              <a:gd name="T1" fmla="*/ 22 h 23"/>
              <a:gd name="T2" fmla="*/ 20 w 21"/>
              <a:gd name="T3" fmla="*/ 22 h 23"/>
              <a:gd name="T4" fmla="*/ 20 w 21"/>
              <a:gd name="T5" fmla="*/ 0 h 23"/>
              <a:gd name="T6" fmla="*/ 0 w 21"/>
              <a:gd name="T7" fmla="*/ 0 h 23"/>
              <a:gd name="T8" fmla="*/ 0 w 21"/>
              <a:gd name="T9" fmla="*/ 22 h 23"/>
              <a:gd name="T10" fmla="*/ 0 60000 65536"/>
              <a:gd name="T11" fmla="*/ 0 60000 65536"/>
              <a:gd name="T12" fmla="*/ 0 60000 65536"/>
              <a:gd name="T13" fmla="*/ 0 60000 65536"/>
              <a:gd name="T14" fmla="*/ 0 60000 65536"/>
              <a:gd name="T15" fmla="*/ 0 w 21"/>
              <a:gd name="T16" fmla="*/ 0 h 23"/>
              <a:gd name="T17" fmla="*/ 21 w 21"/>
              <a:gd name="T18" fmla="*/ 23 h 23"/>
            </a:gdLst>
            <a:ahLst/>
            <a:cxnLst>
              <a:cxn ang="T10">
                <a:pos x="T0" y="T1"/>
              </a:cxn>
              <a:cxn ang="T11">
                <a:pos x="T2" y="T3"/>
              </a:cxn>
              <a:cxn ang="T12">
                <a:pos x="T4" y="T5"/>
              </a:cxn>
              <a:cxn ang="T13">
                <a:pos x="T6" y="T7"/>
              </a:cxn>
              <a:cxn ang="T14">
                <a:pos x="T8" y="T9"/>
              </a:cxn>
            </a:cxnLst>
            <a:rect l="T15" t="T16" r="T17" b="T18"/>
            <a:pathLst>
              <a:path w="21" h="23">
                <a:moveTo>
                  <a:pt x="0" y="22"/>
                </a:moveTo>
                <a:lnTo>
                  <a:pt x="20" y="22"/>
                </a:lnTo>
                <a:lnTo>
                  <a:pt x="20" y="0"/>
                </a:lnTo>
                <a:lnTo>
                  <a:pt x="0" y="0"/>
                </a:lnTo>
                <a:lnTo>
                  <a:pt x="0" y="22"/>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576" name="Freeform 81"/>
          <p:cNvSpPr>
            <a:spLocks/>
          </p:cNvSpPr>
          <p:nvPr/>
        </p:nvSpPr>
        <p:spPr bwMode="auto">
          <a:xfrm>
            <a:off x="3333750" y="3132138"/>
            <a:ext cx="31750" cy="36512"/>
          </a:xfrm>
          <a:custGeom>
            <a:avLst/>
            <a:gdLst>
              <a:gd name="T0" fmla="*/ 0 w 20"/>
              <a:gd name="T1" fmla="*/ 22 h 23"/>
              <a:gd name="T2" fmla="*/ 19 w 20"/>
              <a:gd name="T3" fmla="*/ 22 h 23"/>
              <a:gd name="T4" fmla="*/ 19 w 20"/>
              <a:gd name="T5" fmla="*/ 0 h 23"/>
              <a:gd name="T6" fmla="*/ 0 w 20"/>
              <a:gd name="T7" fmla="*/ 0 h 23"/>
              <a:gd name="T8" fmla="*/ 0 w 20"/>
              <a:gd name="T9" fmla="*/ 22 h 23"/>
              <a:gd name="T10" fmla="*/ 0 60000 65536"/>
              <a:gd name="T11" fmla="*/ 0 60000 65536"/>
              <a:gd name="T12" fmla="*/ 0 60000 65536"/>
              <a:gd name="T13" fmla="*/ 0 60000 65536"/>
              <a:gd name="T14" fmla="*/ 0 60000 65536"/>
              <a:gd name="T15" fmla="*/ 0 w 20"/>
              <a:gd name="T16" fmla="*/ 0 h 23"/>
              <a:gd name="T17" fmla="*/ 20 w 20"/>
              <a:gd name="T18" fmla="*/ 23 h 23"/>
            </a:gdLst>
            <a:ahLst/>
            <a:cxnLst>
              <a:cxn ang="T10">
                <a:pos x="T0" y="T1"/>
              </a:cxn>
              <a:cxn ang="T11">
                <a:pos x="T2" y="T3"/>
              </a:cxn>
              <a:cxn ang="T12">
                <a:pos x="T4" y="T5"/>
              </a:cxn>
              <a:cxn ang="T13">
                <a:pos x="T6" y="T7"/>
              </a:cxn>
              <a:cxn ang="T14">
                <a:pos x="T8" y="T9"/>
              </a:cxn>
            </a:cxnLst>
            <a:rect l="T15" t="T16" r="T17" b="T18"/>
            <a:pathLst>
              <a:path w="20" h="23">
                <a:moveTo>
                  <a:pt x="0" y="22"/>
                </a:moveTo>
                <a:lnTo>
                  <a:pt x="19" y="22"/>
                </a:lnTo>
                <a:lnTo>
                  <a:pt x="19" y="0"/>
                </a:lnTo>
                <a:lnTo>
                  <a:pt x="0" y="0"/>
                </a:lnTo>
                <a:lnTo>
                  <a:pt x="0" y="22"/>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577" name="Freeform 82"/>
          <p:cNvSpPr>
            <a:spLocks/>
          </p:cNvSpPr>
          <p:nvPr/>
        </p:nvSpPr>
        <p:spPr bwMode="auto">
          <a:xfrm>
            <a:off x="1322388" y="3092450"/>
            <a:ext cx="146050" cy="36513"/>
          </a:xfrm>
          <a:custGeom>
            <a:avLst/>
            <a:gdLst>
              <a:gd name="T0" fmla="*/ 0 w 93"/>
              <a:gd name="T1" fmla="*/ 22 h 23"/>
              <a:gd name="T2" fmla="*/ 92 w 93"/>
              <a:gd name="T3" fmla="*/ 22 h 23"/>
              <a:gd name="T4" fmla="*/ 92 w 93"/>
              <a:gd name="T5" fmla="*/ 0 h 23"/>
              <a:gd name="T6" fmla="*/ 0 w 93"/>
              <a:gd name="T7" fmla="*/ 0 h 23"/>
              <a:gd name="T8" fmla="*/ 0 w 93"/>
              <a:gd name="T9" fmla="*/ 22 h 23"/>
              <a:gd name="T10" fmla="*/ 0 60000 65536"/>
              <a:gd name="T11" fmla="*/ 0 60000 65536"/>
              <a:gd name="T12" fmla="*/ 0 60000 65536"/>
              <a:gd name="T13" fmla="*/ 0 60000 65536"/>
              <a:gd name="T14" fmla="*/ 0 60000 65536"/>
              <a:gd name="T15" fmla="*/ 0 w 93"/>
              <a:gd name="T16" fmla="*/ 0 h 23"/>
              <a:gd name="T17" fmla="*/ 93 w 93"/>
              <a:gd name="T18" fmla="*/ 23 h 23"/>
            </a:gdLst>
            <a:ahLst/>
            <a:cxnLst>
              <a:cxn ang="T10">
                <a:pos x="T0" y="T1"/>
              </a:cxn>
              <a:cxn ang="T11">
                <a:pos x="T2" y="T3"/>
              </a:cxn>
              <a:cxn ang="T12">
                <a:pos x="T4" y="T5"/>
              </a:cxn>
              <a:cxn ang="T13">
                <a:pos x="T6" y="T7"/>
              </a:cxn>
              <a:cxn ang="T14">
                <a:pos x="T8" y="T9"/>
              </a:cxn>
            </a:cxnLst>
            <a:rect l="T15" t="T16" r="T17" b="T18"/>
            <a:pathLst>
              <a:path w="93" h="23">
                <a:moveTo>
                  <a:pt x="0" y="22"/>
                </a:moveTo>
                <a:lnTo>
                  <a:pt x="92" y="22"/>
                </a:lnTo>
                <a:lnTo>
                  <a:pt x="92" y="0"/>
                </a:lnTo>
                <a:lnTo>
                  <a:pt x="0" y="0"/>
                </a:lnTo>
                <a:lnTo>
                  <a:pt x="0" y="22"/>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578" name="Freeform 83"/>
          <p:cNvSpPr>
            <a:spLocks/>
          </p:cNvSpPr>
          <p:nvPr/>
        </p:nvSpPr>
        <p:spPr bwMode="auto">
          <a:xfrm>
            <a:off x="1470025" y="3092450"/>
            <a:ext cx="34925" cy="36513"/>
          </a:xfrm>
          <a:custGeom>
            <a:avLst/>
            <a:gdLst>
              <a:gd name="T0" fmla="*/ 0 w 22"/>
              <a:gd name="T1" fmla="*/ 22 h 23"/>
              <a:gd name="T2" fmla="*/ 21 w 22"/>
              <a:gd name="T3" fmla="*/ 22 h 23"/>
              <a:gd name="T4" fmla="*/ 21 w 22"/>
              <a:gd name="T5" fmla="*/ 0 h 23"/>
              <a:gd name="T6" fmla="*/ 0 w 22"/>
              <a:gd name="T7" fmla="*/ 0 h 23"/>
              <a:gd name="T8" fmla="*/ 0 w 22"/>
              <a:gd name="T9" fmla="*/ 22 h 23"/>
              <a:gd name="T10" fmla="*/ 0 60000 65536"/>
              <a:gd name="T11" fmla="*/ 0 60000 65536"/>
              <a:gd name="T12" fmla="*/ 0 60000 65536"/>
              <a:gd name="T13" fmla="*/ 0 60000 65536"/>
              <a:gd name="T14" fmla="*/ 0 60000 65536"/>
              <a:gd name="T15" fmla="*/ 0 w 22"/>
              <a:gd name="T16" fmla="*/ 0 h 23"/>
              <a:gd name="T17" fmla="*/ 22 w 22"/>
              <a:gd name="T18" fmla="*/ 23 h 23"/>
            </a:gdLst>
            <a:ahLst/>
            <a:cxnLst>
              <a:cxn ang="T10">
                <a:pos x="T0" y="T1"/>
              </a:cxn>
              <a:cxn ang="T11">
                <a:pos x="T2" y="T3"/>
              </a:cxn>
              <a:cxn ang="T12">
                <a:pos x="T4" y="T5"/>
              </a:cxn>
              <a:cxn ang="T13">
                <a:pos x="T6" y="T7"/>
              </a:cxn>
              <a:cxn ang="T14">
                <a:pos x="T8" y="T9"/>
              </a:cxn>
            </a:cxnLst>
            <a:rect l="T15" t="T16" r="T17" b="T18"/>
            <a:pathLst>
              <a:path w="22" h="23">
                <a:moveTo>
                  <a:pt x="0" y="22"/>
                </a:moveTo>
                <a:lnTo>
                  <a:pt x="21" y="22"/>
                </a:lnTo>
                <a:lnTo>
                  <a:pt x="21" y="0"/>
                </a:lnTo>
                <a:lnTo>
                  <a:pt x="0" y="0"/>
                </a:lnTo>
                <a:lnTo>
                  <a:pt x="0" y="22"/>
                </a:lnTo>
              </a:path>
            </a:pathLst>
          </a:custGeom>
          <a:solidFill>
            <a:srgbClr val="A0C0FF"/>
          </a:solidFill>
          <a:ln w="12700" cap="rnd" cmpd="sng">
            <a:noFill/>
            <a:prstDash val="solid"/>
            <a:round/>
            <a:headEnd type="none" w="med" len="med"/>
            <a:tailEnd type="none" w="med" len="med"/>
          </a:ln>
        </p:spPr>
        <p:txBody>
          <a:bodyPr/>
          <a:lstStyle/>
          <a:p>
            <a:endParaRPr lang="en-US"/>
          </a:p>
        </p:txBody>
      </p:sp>
      <p:sp>
        <p:nvSpPr>
          <p:cNvPr id="21579" name="Freeform 84"/>
          <p:cNvSpPr>
            <a:spLocks/>
          </p:cNvSpPr>
          <p:nvPr/>
        </p:nvSpPr>
        <p:spPr bwMode="auto">
          <a:xfrm>
            <a:off x="1509713" y="3092450"/>
            <a:ext cx="31750" cy="36513"/>
          </a:xfrm>
          <a:custGeom>
            <a:avLst/>
            <a:gdLst>
              <a:gd name="T0" fmla="*/ 0 w 20"/>
              <a:gd name="T1" fmla="*/ 22 h 23"/>
              <a:gd name="T2" fmla="*/ 19 w 20"/>
              <a:gd name="T3" fmla="*/ 22 h 23"/>
              <a:gd name="T4" fmla="*/ 19 w 20"/>
              <a:gd name="T5" fmla="*/ 0 h 23"/>
              <a:gd name="T6" fmla="*/ 0 w 20"/>
              <a:gd name="T7" fmla="*/ 0 h 23"/>
              <a:gd name="T8" fmla="*/ 0 w 20"/>
              <a:gd name="T9" fmla="*/ 22 h 23"/>
              <a:gd name="T10" fmla="*/ 0 60000 65536"/>
              <a:gd name="T11" fmla="*/ 0 60000 65536"/>
              <a:gd name="T12" fmla="*/ 0 60000 65536"/>
              <a:gd name="T13" fmla="*/ 0 60000 65536"/>
              <a:gd name="T14" fmla="*/ 0 60000 65536"/>
              <a:gd name="T15" fmla="*/ 0 w 20"/>
              <a:gd name="T16" fmla="*/ 0 h 23"/>
              <a:gd name="T17" fmla="*/ 20 w 20"/>
              <a:gd name="T18" fmla="*/ 23 h 23"/>
            </a:gdLst>
            <a:ahLst/>
            <a:cxnLst>
              <a:cxn ang="T10">
                <a:pos x="T0" y="T1"/>
              </a:cxn>
              <a:cxn ang="T11">
                <a:pos x="T2" y="T3"/>
              </a:cxn>
              <a:cxn ang="T12">
                <a:pos x="T4" y="T5"/>
              </a:cxn>
              <a:cxn ang="T13">
                <a:pos x="T6" y="T7"/>
              </a:cxn>
              <a:cxn ang="T14">
                <a:pos x="T8" y="T9"/>
              </a:cxn>
            </a:cxnLst>
            <a:rect l="T15" t="T16" r="T17" b="T18"/>
            <a:pathLst>
              <a:path w="20" h="23">
                <a:moveTo>
                  <a:pt x="0" y="22"/>
                </a:moveTo>
                <a:lnTo>
                  <a:pt x="19" y="22"/>
                </a:lnTo>
                <a:lnTo>
                  <a:pt x="19" y="0"/>
                </a:lnTo>
                <a:lnTo>
                  <a:pt x="0" y="0"/>
                </a:lnTo>
                <a:lnTo>
                  <a:pt x="0" y="22"/>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580" name="Freeform 85"/>
          <p:cNvSpPr>
            <a:spLocks/>
          </p:cNvSpPr>
          <p:nvPr/>
        </p:nvSpPr>
        <p:spPr bwMode="auto">
          <a:xfrm>
            <a:off x="1547813" y="3092450"/>
            <a:ext cx="31750" cy="36513"/>
          </a:xfrm>
          <a:custGeom>
            <a:avLst/>
            <a:gdLst>
              <a:gd name="T0" fmla="*/ 0 w 20"/>
              <a:gd name="T1" fmla="*/ 22 h 23"/>
              <a:gd name="T2" fmla="*/ 19 w 20"/>
              <a:gd name="T3" fmla="*/ 22 h 23"/>
              <a:gd name="T4" fmla="*/ 19 w 20"/>
              <a:gd name="T5" fmla="*/ 0 h 23"/>
              <a:gd name="T6" fmla="*/ 0 w 20"/>
              <a:gd name="T7" fmla="*/ 0 h 23"/>
              <a:gd name="T8" fmla="*/ 0 w 20"/>
              <a:gd name="T9" fmla="*/ 22 h 23"/>
              <a:gd name="T10" fmla="*/ 0 60000 65536"/>
              <a:gd name="T11" fmla="*/ 0 60000 65536"/>
              <a:gd name="T12" fmla="*/ 0 60000 65536"/>
              <a:gd name="T13" fmla="*/ 0 60000 65536"/>
              <a:gd name="T14" fmla="*/ 0 60000 65536"/>
              <a:gd name="T15" fmla="*/ 0 w 20"/>
              <a:gd name="T16" fmla="*/ 0 h 23"/>
              <a:gd name="T17" fmla="*/ 20 w 20"/>
              <a:gd name="T18" fmla="*/ 23 h 23"/>
            </a:gdLst>
            <a:ahLst/>
            <a:cxnLst>
              <a:cxn ang="T10">
                <a:pos x="T0" y="T1"/>
              </a:cxn>
              <a:cxn ang="T11">
                <a:pos x="T2" y="T3"/>
              </a:cxn>
              <a:cxn ang="T12">
                <a:pos x="T4" y="T5"/>
              </a:cxn>
              <a:cxn ang="T13">
                <a:pos x="T6" y="T7"/>
              </a:cxn>
              <a:cxn ang="T14">
                <a:pos x="T8" y="T9"/>
              </a:cxn>
            </a:cxnLst>
            <a:rect l="T15" t="T16" r="T17" b="T18"/>
            <a:pathLst>
              <a:path w="20" h="23">
                <a:moveTo>
                  <a:pt x="0" y="22"/>
                </a:moveTo>
                <a:lnTo>
                  <a:pt x="19" y="22"/>
                </a:lnTo>
                <a:lnTo>
                  <a:pt x="19" y="0"/>
                </a:lnTo>
                <a:lnTo>
                  <a:pt x="0" y="0"/>
                </a:lnTo>
                <a:lnTo>
                  <a:pt x="0" y="22"/>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581" name="Freeform 86"/>
          <p:cNvSpPr>
            <a:spLocks/>
          </p:cNvSpPr>
          <p:nvPr/>
        </p:nvSpPr>
        <p:spPr bwMode="auto">
          <a:xfrm>
            <a:off x="1622425" y="3092450"/>
            <a:ext cx="71438" cy="36513"/>
          </a:xfrm>
          <a:custGeom>
            <a:avLst/>
            <a:gdLst>
              <a:gd name="T0" fmla="*/ 0 w 45"/>
              <a:gd name="T1" fmla="*/ 22 h 23"/>
              <a:gd name="T2" fmla="*/ 44 w 45"/>
              <a:gd name="T3" fmla="*/ 22 h 23"/>
              <a:gd name="T4" fmla="*/ 44 w 45"/>
              <a:gd name="T5" fmla="*/ 0 h 23"/>
              <a:gd name="T6" fmla="*/ 0 w 45"/>
              <a:gd name="T7" fmla="*/ 0 h 23"/>
              <a:gd name="T8" fmla="*/ 0 w 45"/>
              <a:gd name="T9" fmla="*/ 22 h 23"/>
              <a:gd name="T10" fmla="*/ 0 60000 65536"/>
              <a:gd name="T11" fmla="*/ 0 60000 65536"/>
              <a:gd name="T12" fmla="*/ 0 60000 65536"/>
              <a:gd name="T13" fmla="*/ 0 60000 65536"/>
              <a:gd name="T14" fmla="*/ 0 60000 65536"/>
              <a:gd name="T15" fmla="*/ 0 w 45"/>
              <a:gd name="T16" fmla="*/ 0 h 23"/>
              <a:gd name="T17" fmla="*/ 45 w 45"/>
              <a:gd name="T18" fmla="*/ 23 h 23"/>
            </a:gdLst>
            <a:ahLst/>
            <a:cxnLst>
              <a:cxn ang="T10">
                <a:pos x="T0" y="T1"/>
              </a:cxn>
              <a:cxn ang="T11">
                <a:pos x="T2" y="T3"/>
              </a:cxn>
              <a:cxn ang="T12">
                <a:pos x="T4" y="T5"/>
              </a:cxn>
              <a:cxn ang="T13">
                <a:pos x="T6" y="T7"/>
              </a:cxn>
              <a:cxn ang="T14">
                <a:pos x="T8" y="T9"/>
              </a:cxn>
            </a:cxnLst>
            <a:rect l="T15" t="T16" r="T17" b="T18"/>
            <a:pathLst>
              <a:path w="45" h="23">
                <a:moveTo>
                  <a:pt x="0" y="22"/>
                </a:moveTo>
                <a:lnTo>
                  <a:pt x="44" y="22"/>
                </a:lnTo>
                <a:lnTo>
                  <a:pt x="44" y="0"/>
                </a:lnTo>
                <a:lnTo>
                  <a:pt x="0" y="0"/>
                </a:lnTo>
                <a:lnTo>
                  <a:pt x="0" y="22"/>
                </a:lnTo>
              </a:path>
            </a:pathLst>
          </a:custGeom>
          <a:solidFill>
            <a:srgbClr val="A0C0FF"/>
          </a:solidFill>
          <a:ln w="12700" cap="rnd" cmpd="sng">
            <a:noFill/>
            <a:prstDash val="solid"/>
            <a:round/>
            <a:headEnd type="none" w="med" len="med"/>
            <a:tailEnd type="none" w="med" len="med"/>
          </a:ln>
        </p:spPr>
        <p:txBody>
          <a:bodyPr/>
          <a:lstStyle/>
          <a:p>
            <a:endParaRPr lang="en-US"/>
          </a:p>
        </p:txBody>
      </p:sp>
      <p:sp>
        <p:nvSpPr>
          <p:cNvPr id="21582" name="Freeform 87"/>
          <p:cNvSpPr>
            <a:spLocks/>
          </p:cNvSpPr>
          <p:nvPr/>
        </p:nvSpPr>
        <p:spPr bwMode="auto">
          <a:xfrm>
            <a:off x="1736725" y="3092450"/>
            <a:ext cx="34925" cy="36513"/>
          </a:xfrm>
          <a:custGeom>
            <a:avLst/>
            <a:gdLst>
              <a:gd name="T0" fmla="*/ 0 w 22"/>
              <a:gd name="T1" fmla="*/ 22 h 23"/>
              <a:gd name="T2" fmla="*/ 21 w 22"/>
              <a:gd name="T3" fmla="*/ 22 h 23"/>
              <a:gd name="T4" fmla="*/ 21 w 22"/>
              <a:gd name="T5" fmla="*/ 0 h 23"/>
              <a:gd name="T6" fmla="*/ 0 w 22"/>
              <a:gd name="T7" fmla="*/ 0 h 23"/>
              <a:gd name="T8" fmla="*/ 0 w 22"/>
              <a:gd name="T9" fmla="*/ 22 h 23"/>
              <a:gd name="T10" fmla="*/ 0 60000 65536"/>
              <a:gd name="T11" fmla="*/ 0 60000 65536"/>
              <a:gd name="T12" fmla="*/ 0 60000 65536"/>
              <a:gd name="T13" fmla="*/ 0 60000 65536"/>
              <a:gd name="T14" fmla="*/ 0 60000 65536"/>
              <a:gd name="T15" fmla="*/ 0 w 22"/>
              <a:gd name="T16" fmla="*/ 0 h 23"/>
              <a:gd name="T17" fmla="*/ 22 w 22"/>
              <a:gd name="T18" fmla="*/ 23 h 23"/>
            </a:gdLst>
            <a:ahLst/>
            <a:cxnLst>
              <a:cxn ang="T10">
                <a:pos x="T0" y="T1"/>
              </a:cxn>
              <a:cxn ang="T11">
                <a:pos x="T2" y="T3"/>
              </a:cxn>
              <a:cxn ang="T12">
                <a:pos x="T4" y="T5"/>
              </a:cxn>
              <a:cxn ang="T13">
                <a:pos x="T6" y="T7"/>
              </a:cxn>
              <a:cxn ang="T14">
                <a:pos x="T8" y="T9"/>
              </a:cxn>
            </a:cxnLst>
            <a:rect l="T15" t="T16" r="T17" b="T18"/>
            <a:pathLst>
              <a:path w="22" h="23">
                <a:moveTo>
                  <a:pt x="0" y="22"/>
                </a:moveTo>
                <a:lnTo>
                  <a:pt x="21" y="22"/>
                </a:lnTo>
                <a:lnTo>
                  <a:pt x="21" y="0"/>
                </a:lnTo>
                <a:lnTo>
                  <a:pt x="0" y="0"/>
                </a:lnTo>
                <a:lnTo>
                  <a:pt x="0" y="22"/>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583" name="Freeform 88"/>
          <p:cNvSpPr>
            <a:spLocks/>
          </p:cNvSpPr>
          <p:nvPr/>
        </p:nvSpPr>
        <p:spPr bwMode="auto">
          <a:xfrm>
            <a:off x="1773238" y="3092450"/>
            <a:ext cx="34925" cy="36513"/>
          </a:xfrm>
          <a:custGeom>
            <a:avLst/>
            <a:gdLst>
              <a:gd name="T0" fmla="*/ 0 w 22"/>
              <a:gd name="T1" fmla="*/ 22 h 23"/>
              <a:gd name="T2" fmla="*/ 21 w 22"/>
              <a:gd name="T3" fmla="*/ 22 h 23"/>
              <a:gd name="T4" fmla="*/ 21 w 22"/>
              <a:gd name="T5" fmla="*/ 0 h 23"/>
              <a:gd name="T6" fmla="*/ 0 w 22"/>
              <a:gd name="T7" fmla="*/ 0 h 23"/>
              <a:gd name="T8" fmla="*/ 0 w 22"/>
              <a:gd name="T9" fmla="*/ 22 h 23"/>
              <a:gd name="T10" fmla="*/ 0 60000 65536"/>
              <a:gd name="T11" fmla="*/ 0 60000 65536"/>
              <a:gd name="T12" fmla="*/ 0 60000 65536"/>
              <a:gd name="T13" fmla="*/ 0 60000 65536"/>
              <a:gd name="T14" fmla="*/ 0 60000 65536"/>
              <a:gd name="T15" fmla="*/ 0 w 22"/>
              <a:gd name="T16" fmla="*/ 0 h 23"/>
              <a:gd name="T17" fmla="*/ 22 w 22"/>
              <a:gd name="T18" fmla="*/ 23 h 23"/>
            </a:gdLst>
            <a:ahLst/>
            <a:cxnLst>
              <a:cxn ang="T10">
                <a:pos x="T0" y="T1"/>
              </a:cxn>
              <a:cxn ang="T11">
                <a:pos x="T2" y="T3"/>
              </a:cxn>
              <a:cxn ang="T12">
                <a:pos x="T4" y="T5"/>
              </a:cxn>
              <a:cxn ang="T13">
                <a:pos x="T6" y="T7"/>
              </a:cxn>
              <a:cxn ang="T14">
                <a:pos x="T8" y="T9"/>
              </a:cxn>
            </a:cxnLst>
            <a:rect l="T15" t="T16" r="T17" b="T18"/>
            <a:pathLst>
              <a:path w="22" h="23">
                <a:moveTo>
                  <a:pt x="0" y="22"/>
                </a:moveTo>
                <a:lnTo>
                  <a:pt x="21" y="22"/>
                </a:lnTo>
                <a:lnTo>
                  <a:pt x="21" y="0"/>
                </a:lnTo>
                <a:lnTo>
                  <a:pt x="0" y="0"/>
                </a:lnTo>
                <a:lnTo>
                  <a:pt x="0" y="22"/>
                </a:lnTo>
              </a:path>
            </a:pathLst>
          </a:custGeom>
          <a:solidFill>
            <a:srgbClr val="A0C0FF"/>
          </a:solidFill>
          <a:ln w="12700" cap="rnd" cmpd="sng">
            <a:noFill/>
            <a:prstDash val="solid"/>
            <a:round/>
            <a:headEnd type="none" w="med" len="med"/>
            <a:tailEnd type="none" w="med" len="med"/>
          </a:ln>
        </p:spPr>
        <p:txBody>
          <a:bodyPr/>
          <a:lstStyle/>
          <a:p>
            <a:endParaRPr lang="en-US"/>
          </a:p>
        </p:txBody>
      </p:sp>
      <p:sp>
        <p:nvSpPr>
          <p:cNvPr id="21584" name="Freeform 89"/>
          <p:cNvSpPr>
            <a:spLocks/>
          </p:cNvSpPr>
          <p:nvPr/>
        </p:nvSpPr>
        <p:spPr bwMode="auto">
          <a:xfrm>
            <a:off x="1812925" y="3092450"/>
            <a:ext cx="34925" cy="36513"/>
          </a:xfrm>
          <a:custGeom>
            <a:avLst/>
            <a:gdLst>
              <a:gd name="T0" fmla="*/ 0 w 22"/>
              <a:gd name="T1" fmla="*/ 22 h 23"/>
              <a:gd name="T2" fmla="*/ 21 w 22"/>
              <a:gd name="T3" fmla="*/ 22 h 23"/>
              <a:gd name="T4" fmla="*/ 21 w 22"/>
              <a:gd name="T5" fmla="*/ 0 h 23"/>
              <a:gd name="T6" fmla="*/ 0 w 22"/>
              <a:gd name="T7" fmla="*/ 0 h 23"/>
              <a:gd name="T8" fmla="*/ 0 w 22"/>
              <a:gd name="T9" fmla="*/ 22 h 23"/>
              <a:gd name="T10" fmla="*/ 0 60000 65536"/>
              <a:gd name="T11" fmla="*/ 0 60000 65536"/>
              <a:gd name="T12" fmla="*/ 0 60000 65536"/>
              <a:gd name="T13" fmla="*/ 0 60000 65536"/>
              <a:gd name="T14" fmla="*/ 0 60000 65536"/>
              <a:gd name="T15" fmla="*/ 0 w 22"/>
              <a:gd name="T16" fmla="*/ 0 h 23"/>
              <a:gd name="T17" fmla="*/ 22 w 22"/>
              <a:gd name="T18" fmla="*/ 23 h 23"/>
            </a:gdLst>
            <a:ahLst/>
            <a:cxnLst>
              <a:cxn ang="T10">
                <a:pos x="T0" y="T1"/>
              </a:cxn>
              <a:cxn ang="T11">
                <a:pos x="T2" y="T3"/>
              </a:cxn>
              <a:cxn ang="T12">
                <a:pos x="T4" y="T5"/>
              </a:cxn>
              <a:cxn ang="T13">
                <a:pos x="T6" y="T7"/>
              </a:cxn>
              <a:cxn ang="T14">
                <a:pos x="T8" y="T9"/>
              </a:cxn>
            </a:cxnLst>
            <a:rect l="T15" t="T16" r="T17" b="T18"/>
            <a:pathLst>
              <a:path w="22" h="23">
                <a:moveTo>
                  <a:pt x="0" y="22"/>
                </a:moveTo>
                <a:lnTo>
                  <a:pt x="21" y="22"/>
                </a:lnTo>
                <a:lnTo>
                  <a:pt x="21" y="0"/>
                </a:lnTo>
                <a:lnTo>
                  <a:pt x="0" y="0"/>
                </a:lnTo>
                <a:lnTo>
                  <a:pt x="0" y="22"/>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585" name="Freeform 90"/>
          <p:cNvSpPr>
            <a:spLocks/>
          </p:cNvSpPr>
          <p:nvPr/>
        </p:nvSpPr>
        <p:spPr bwMode="auto">
          <a:xfrm>
            <a:off x="1851025" y="3092450"/>
            <a:ext cx="33338" cy="36513"/>
          </a:xfrm>
          <a:custGeom>
            <a:avLst/>
            <a:gdLst>
              <a:gd name="T0" fmla="*/ 0 w 21"/>
              <a:gd name="T1" fmla="*/ 22 h 23"/>
              <a:gd name="T2" fmla="*/ 20 w 21"/>
              <a:gd name="T3" fmla="*/ 22 h 23"/>
              <a:gd name="T4" fmla="*/ 20 w 21"/>
              <a:gd name="T5" fmla="*/ 0 h 23"/>
              <a:gd name="T6" fmla="*/ 0 w 21"/>
              <a:gd name="T7" fmla="*/ 0 h 23"/>
              <a:gd name="T8" fmla="*/ 0 w 21"/>
              <a:gd name="T9" fmla="*/ 22 h 23"/>
              <a:gd name="T10" fmla="*/ 0 60000 65536"/>
              <a:gd name="T11" fmla="*/ 0 60000 65536"/>
              <a:gd name="T12" fmla="*/ 0 60000 65536"/>
              <a:gd name="T13" fmla="*/ 0 60000 65536"/>
              <a:gd name="T14" fmla="*/ 0 60000 65536"/>
              <a:gd name="T15" fmla="*/ 0 w 21"/>
              <a:gd name="T16" fmla="*/ 0 h 23"/>
              <a:gd name="T17" fmla="*/ 21 w 21"/>
              <a:gd name="T18" fmla="*/ 23 h 23"/>
            </a:gdLst>
            <a:ahLst/>
            <a:cxnLst>
              <a:cxn ang="T10">
                <a:pos x="T0" y="T1"/>
              </a:cxn>
              <a:cxn ang="T11">
                <a:pos x="T2" y="T3"/>
              </a:cxn>
              <a:cxn ang="T12">
                <a:pos x="T4" y="T5"/>
              </a:cxn>
              <a:cxn ang="T13">
                <a:pos x="T6" y="T7"/>
              </a:cxn>
              <a:cxn ang="T14">
                <a:pos x="T8" y="T9"/>
              </a:cxn>
            </a:cxnLst>
            <a:rect l="T15" t="T16" r="T17" b="T18"/>
            <a:pathLst>
              <a:path w="21" h="23">
                <a:moveTo>
                  <a:pt x="0" y="22"/>
                </a:moveTo>
                <a:lnTo>
                  <a:pt x="20" y="22"/>
                </a:lnTo>
                <a:lnTo>
                  <a:pt x="20" y="0"/>
                </a:lnTo>
                <a:lnTo>
                  <a:pt x="0" y="0"/>
                </a:lnTo>
                <a:lnTo>
                  <a:pt x="0" y="22"/>
                </a:lnTo>
              </a:path>
            </a:pathLst>
          </a:custGeom>
          <a:solidFill>
            <a:srgbClr val="A0C0FF"/>
          </a:solidFill>
          <a:ln w="12700" cap="rnd" cmpd="sng">
            <a:noFill/>
            <a:prstDash val="solid"/>
            <a:round/>
            <a:headEnd type="none" w="med" len="med"/>
            <a:tailEnd type="none" w="med" len="med"/>
          </a:ln>
        </p:spPr>
        <p:txBody>
          <a:bodyPr/>
          <a:lstStyle/>
          <a:p>
            <a:endParaRPr lang="en-US"/>
          </a:p>
        </p:txBody>
      </p:sp>
      <p:sp>
        <p:nvSpPr>
          <p:cNvPr id="21586" name="Freeform 91"/>
          <p:cNvSpPr>
            <a:spLocks/>
          </p:cNvSpPr>
          <p:nvPr/>
        </p:nvSpPr>
        <p:spPr bwMode="auto">
          <a:xfrm>
            <a:off x="1889125" y="3092450"/>
            <a:ext cx="71438" cy="36513"/>
          </a:xfrm>
          <a:custGeom>
            <a:avLst/>
            <a:gdLst>
              <a:gd name="T0" fmla="*/ 0 w 45"/>
              <a:gd name="T1" fmla="*/ 22 h 23"/>
              <a:gd name="T2" fmla="*/ 44 w 45"/>
              <a:gd name="T3" fmla="*/ 22 h 23"/>
              <a:gd name="T4" fmla="*/ 44 w 45"/>
              <a:gd name="T5" fmla="*/ 0 h 23"/>
              <a:gd name="T6" fmla="*/ 0 w 45"/>
              <a:gd name="T7" fmla="*/ 0 h 23"/>
              <a:gd name="T8" fmla="*/ 0 w 45"/>
              <a:gd name="T9" fmla="*/ 22 h 23"/>
              <a:gd name="T10" fmla="*/ 0 60000 65536"/>
              <a:gd name="T11" fmla="*/ 0 60000 65536"/>
              <a:gd name="T12" fmla="*/ 0 60000 65536"/>
              <a:gd name="T13" fmla="*/ 0 60000 65536"/>
              <a:gd name="T14" fmla="*/ 0 60000 65536"/>
              <a:gd name="T15" fmla="*/ 0 w 45"/>
              <a:gd name="T16" fmla="*/ 0 h 23"/>
              <a:gd name="T17" fmla="*/ 45 w 45"/>
              <a:gd name="T18" fmla="*/ 23 h 23"/>
            </a:gdLst>
            <a:ahLst/>
            <a:cxnLst>
              <a:cxn ang="T10">
                <a:pos x="T0" y="T1"/>
              </a:cxn>
              <a:cxn ang="T11">
                <a:pos x="T2" y="T3"/>
              </a:cxn>
              <a:cxn ang="T12">
                <a:pos x="T4" y="T5"/>
              </a:cxn>
              <a:cxn ang="T13">
                <a:pos x="T6" y="T7"/>
              </a:cxn>
              <a:cxn ang="T14">
                <a:pos x="T8" y="T9"/>
              </a:cxn>
            </a:cxnLst>
            <a:rect l="T15" t="T16" r="T17" b="T18"/>
            <a:pathLst>
              <a:path w="45" h="23">
                <a:moveTo>
                  <a:pt x="0" y="22"/>
                </a:moveTo>
                <a:lnTo>
                  <a:pt x="44" y="22"/>
                </a:lnTo>
                <a:lnTo>
                  <a:pt x="44" y="0"/>
                </a:lnTo>
                <a:lnTo>
                  <a:pt x="0" y="0"/>
                </a:lnTo>
                <a:lnTo>
                  <a:pt x="0" y="22"/>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587" name="Freeform 92"/>
          <p:cNvSpPr>
            <a:spLocks/>
          </p:cNvSpPr>
          <p:nvPr/>
        </p:nvSpPr>
        <p:spPr bwMode="auto">
          <a:xfrm>
            <a:off x="1965325" y="3092450"/>
            <a:ext cx="34925" cy="36513"/>
          </a:xfrm>
          <a:custGeom>
            <a:avLst/>
            <a:gdLst>
              <a:gd name="T0" fmla="*/ 0 w 22"/>
              <a:gd name="T1" fmla="*/ 22 h 23"/>
              <a:gd name="T2" fmla="*/ 21 w 22"/>
              <a:gd name="T3" fmla="*/ 22 h 23"/>
              <a:gd name="T4" fmla="*/ 21 w 22"/>
              <a:gd name="T5" fmla="*/ 0 h 23"/>
              <a:gd name="T6" fmla="*/ 0 w 22"/>
              <a:gd name="T7" fmla="*/ 0 h 23"/>
              <a:gd name="T8" fmla="*/ 0 w 22"/>
              <a:gd name="T9" fmla="*/ 22 h 23"/>
              <a:gd name="T10" fmla="*/ 0 60000 65536"/>
              <a:gd name="T11" fmla="*/ 0 60000 65536"/>
              <a:gd name="T12" fmla="*/ 0 60000 65536"/>
              <a:gd name="T13" fmla="*/ 0 60000 65536"/>
              <a:gd name="T14" fmla="*/ 0 60000 65536"/>
              <a:gd name="T15" fmla="*/ 0 w 22"/>
              <a:gd name="T16" fmla="*/ 0 h 23"/>
              <a:gd name="T17" fmla="*/ 22 w 22"/>
              <a:gd name="T18" fmla="*/ 23 h 23"/>
            </a:gdLst>
            <a:ahLst/>
            <a:cxnLst>
              <a:cxn ang="T10">
                <a:pos x="T0" y="T1"/>
              </a:cxn>
              <a:cxn ang="T11">
                <a:pos x="T2" y="T3"/>
              </a:cxn>
              <a:cxn ang="T12">
                <a:pos x="T4" y="T5"/>
              </a:cxn>
              <a:cxn ang="T13">
                <a:pos x="T6" y="T7"/>
              </a:cxn>
              <a:cxn ang="T14">
                <a:pos x="T8" y="T9"/>
              </a:cxn>
            </a:cxnLst>
            <a:rect l="T15" t="T16" r="T17" b="T18"/>
            <a:pathLst>
              <a:path w="22" h="23">
                <a:moveTo>
                  <a:pt x="0" y="22"/>
                </a:moveTo>
                <a:lnTo>
                  <a:pt x="21" y="22"/>
                </a:lnTo>
                <a:lnTo>
                  <a:pt x="21" y="0"/>
                </a:lnTo>
                <a:lnTo>
                  <a:pt x="0" y="0"/>
                </a:lnTo>
                <a:lnTo>
                  <a:pt x="0" y="22"/>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588" name="Freeform 93"/>
          <p:cNvSpPr>
            <a:spLocks/>
          </p:cNvSpPr>
          <p:nvPr/>
        </p:nvSpPr>
        <p:spPr bwMode="auto">
          <a:xfrm>
            <a:off x="2003425" y="3092450"/>
            <a:ext cx="33338" cy="36513"/>
          </a:xfrm>
          <a:custGeom>
            <a:avLst/>
            <a:gdLst>
              <a:gd name="T0" fmla="*/ 0 w 21"/>
              <a:gd name="T1" fmla="*/ 22 h 23"/>
              <a:gd name="T2" fmla="*/ 20 w 21"/>
              <a:gd name="T3" fmla="*/ 22 h 23"/>
              <a:gd name="T4" fmla="*/ 20 w 21"/>
              <a:gd name="T5" fmla="*/ 0 h 23"/>
              <a:gd name="T6" fmla="*/ 0 w 21"/>
              <a:gd name="T7" fmla="*/ 0 h 23"/>
              <a:gd name="T8" fmla="*/ 0 w 21"/>
              <a:gd name="T9" fmla="*/ 22 h 23"/>
              <a:gd name="T10" fmla="*/ 0 60000 65536"/>
              <a:gd name="T11" fmla="*/ 0 60000 65536"/>
              <a:gd name="T12" fmla="*/ 0 60000 65536"/>
              <a:gd name="T13" fmla="*/ 0 60000 65536"/>
              <a:gd name="T14" fmla="*/ 0 60000 65536"/>
              <a:gd name="T15" fmla="*/ 0 w 21"/>
              <a:gd name="T16" fmla="*/ 0 h 23"/>
              <a:gd name="T17" fmla="*/ 21 w 21"/>
              <a:gd name="T18" fmla="*/ 23 h 23"/>
            </a:gdLst>
            <a:ahLst/>
            <a:cxnLst>
              <a:cxn ang="T10">
                <a:pos x="T0" y="T1"/>
              </a:cxn>
              <a:cxn ang="T11">
                <a:pos x="T2" y="T3"/>
              </a:cxn>
              <a:cxn ang="T12">
                <a:pos x="T4" y="T5"/>
              </a:cxn>
              <a:cxn ang="T13">
                <a:pos x="T6" y="T7"/>
              </a:cxn>
              <a:cxn ang="T14">
                <a:pos x="T8" y="T9"/>
              </a:cxn>
            </a:cxnLst>
            <a:rect l="T15" t="T16" r="T17" b="T18"/>
            <a:pathLst>
              <a:path w="21" h="23">
                <a:moveTo>
                  <a:pt x="0" y="22"/>
                </a:moveTo>
                <a:lnTo>
                  <a:pt x="20" y="22"/>
                </a:lnTo>
                <a:lnTo>
                  <a:pt x="20" y="0"/>
                </a:lnTo>
                <a:lnTo>
                  <a:pt x="0" y="0"/>
                </a:lnTo>
                <a:lnTo>
                  <a:pt x="0" y="22"/>
                </a:lnTo>
              </a:path>
            </a:pathLst>
          </a:custGeom>
          <a:solidFill>
            <a:srgbClr val="A0C0FF"/>
          </a:solidFill>
          <a:ln w="12700" cap="rnd" cmpd="sng">
            <a:noFill/>
            <a:prstDash val="solid"/>
            <a:round/>
            <a:headEnd type="none" w="med" len="med"/>
            <a:tailEnd type="none" w="med" len="med"/>
          </a:ln>
        </p:spPr>
        <p:txBody>
          <a:bodyPr/>
          <a:lstStyle/>
          <a:p>
            <a:endParaRPr lang="en-US"/>
          </a:p>
        </p:txBody>
      </p:sp>
      <p:sp>
        <p:nvSpPr>
          <p:cNvPr id="21589" name="Freeform 94"/>
          <p:cNvSpPr>
            <a:spLocks/>
          </p:cNvSpPr>
          <p:nvPr/>
        </p:nvSpPr>
        <p:spPr bwMode="auto">
          <a:xfrm>
            <a:off x="2041525" y="3092450"/>
            <a:ext cx="33338" cy="36513"/>
          </a:xfrm>
          <a:custGeom>
            <a:avLst/>
            <a:gdLst>
              <a:gd name="T0" fmla="*/ 0 w 21"/>
              <a:gd name="T1" fmla="*/ 22 h 23"/>
              <a:gd name="T2" fmla="*/ 20 w 21"/>
              <a:gd name="T3" fmla="*/ 22 h 23"/>
              <a:gd name="T4" fmla="*/ 20 w 21"/>
              <a:gd name="T5" fmla="*/ 0 h 23"/>
              <a:gd name="T6" fmla="*/ 0 w 21"/>
              <a:gd name="T7" fmla="*/ 0 h 23"/>
              <a:gd name="T8" fmla="*/ 0 w 21"/>
              <a:gd name="T9" fmla="*/ 22 h 23"/>
              <a:gd name="T10" fmla="*/ 0 60000 65536"/>
              <a:gd name="T11" fmla="*/ 0 60000 65536"/>
              <a:gd name="T12" fmla="*/ 0 60000 65536"/>
              <a:gd name="T13" fmla="*/ 0 60000 65536"/>
              <a:gd name="T14" fmla="*/ 0 60000 65536"/>
              <a:gd name="T15" fmla="*/ 0 w 21"/>
              <a:gd name="T16" fmla="*/ 0 h 23"/>
              <a:gd name="T17" fmla="*/ 21 w 21"/>
              <a:gd name="T18" fmla="*/ 23 h 23"/>
            </a:gdLst>
            <a:ahLst/>
            <a:cxnLst>
              <a:cxn ang="T10">
                <a:pos x="T0" y="T1"/>
              </a:cxn>
              <a:cxn ang="T11">
                <a:pos x="T2" y="T3"/>
              </a:cxn>
              <a:cxn ang="T12">
                <a:pos x="T4" y="T5"/>
              </a:cxn>
              <a:cxn ang="T13">
                <a:pos x="T6" y="T7"/>
              </a:cxn>
              <a:cxn ang="T14">
                <a:pos x="T8" y="T9"/>
              </a:cxn>
            </a:cxnLst>
            <a:rect l="T15" t="T16" r="T17" b="T18"/>
            <a:pathLst>
              <a:path w="21" h="23">
                <a:moveTo>
                  <a:pt x="0" y="22"/>
                </a:moveTo>
                <a:lnTo>
                  <a:pt x="20" y="22"/>
                </a:lnTo>
                <a:lnTo>
                  <a:pt x="20" y="0"/>
                </a:lnTo>
                <a:lnTo>
                  <a:pt x="0" y="0"/>
                </a:lnTo>
                <a:lnTo>
                  <a:pt x="0" y="22"/>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590" name="Freeform 95"/>
          <p:cNvSpPr>
            <a:spLocks/>
          </p:cNvSpPr>
          <p:nvPr/>
        </p:nvSpPr>
        <p:spPr bwMode="auto">
          <a:xfrm>
            <a:off x="2079625" y="3092450"/>
            <a:ext cx="73025" cy="36513"/>
          </a:xfrm>
          <a:custGeom>
            <a:avLst/>
            <a:gdLst>
              <a:gd name="T0" fmla="*/ 0 w 47"/>
              <a:gd name="T1" fmla="*/ 22 h 23"/>
              <a:gd name="T2" fmla="*/ 46 w 47"/>
              <a:gd name="T3" fmla="*/ 22 h 23"/>
              <a:gd name="T4" fmla="*/ 46 w 47"/>
              <a:gd name="T5" fmla="*/ 0 h 23"/>
              <a:gd name="T6" fmla="*/ 0 w 47"/>
              <a:gd name="T7" fmla="*/ 0 h 23"/>
              <a:gd name="T8" fmla="*/ 0 w 47"/>
              <a:gd name="T9" fmla="*/ 22 h 23"/>
              <a:gd name="T10" fmla="*/ 0 60000 65536"/>
              <a:gd name="T11" fmla="*/ 0 60000 65536"/>
              <a:gd name="T12" fmla="*/ 0 60000 65536"/>
              <a:gd name="T13" fmla="*/ 0 60000 65536"/>
              <a:gd name="T14" fmla="*/ 0 60000 65536"/>
              <a:gd name="T15" fmla="*/ 0 w 47"/>
              <a:gd name="T16" fmla="*/ 0 h 23"/>
              <a:gd name="T17" fmla="*/ 47 w 47"/>
              <a:gd name="T18" fmla="*/ 23 h 23"/>
            </a:gdLst>
            <a:ahLst/>
            <a:cxnLst>
              <a:cxn ang="T10">
                <a:pos x="T0" y="T1"/>
              </a:cxn>
              <a:cxn ang="T11">
                <a:pos x="T2" y="T3"/>
              </a:cxn>
              <a:cxn ang="T12">
                <a:pos x="T4" y="T5"/>
              </a:cxn>
              <a:cxn ang="T13">
                <a:pos x="T6" y="T7"/>
              </a:cxn>
              <a:cxn ang="T14">
                <a:pos x="T8" y="T9"/>
              </a:cxn>
            </a:cxnLst>
            <a:rect l="T15" t="T16" r="T17" b="T18"/>
            <a:pathLst>
              <a:path w="47" h="23">
                <a:moveTo>
                  <a:pt x="0" y="22"/>
                </a:moveTo>
                <a:lnTo>
                  <a:pt x="46" y="22"/>
                </a:lnTo>
                <a:lnTo>
                  <a:pt x="46" y="0"/>
                </a:lnTo>
                <a:lnTo>
                  <a:pt x="0" y="0"/>
                </a:lnTo>
                <a:lnTo>
                  <a:pt x="0" y="22"/>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1591" name="Freeform 96"/>
          <p:cNvSpPr>
            <a:spLocks/>
          </p:cNvSpPr>
          <p:nvPr/>
        </p:nvSpPr>
        <p:spPr bwMode="auto">
          <a:xfrm>
            <a:off x="2155825" y="3092450"/>
            <a:ext cx="31750" cy="36513"/>
          </a:xfrm>
          <a:custGeom>
            <a:avLst/>
            <a:gdLst>
              <a:gd name="T0" fmla="*/ 0 w 20"/>
              <a:gd name="T1" fmla="*/ 22 h 23"/>
              <a:gd name="T2" fmla="*/ 19 w 20"/>
              <a:gd name="T3" fmla="*/ 22 h 23"/>
              <a:gd name="T4" fmla="*/ 19 w 20"/>
              <a:gd name="T5" fmla="*/ 0 h 23"/>
              <a:gd name="T6" fmla="*/ 0 w 20"/>
              <a:gd name="T7" fmla="*/ 0 h 23"/>
              <a:gd name="T8" fmla="*/ 0 w 20"/>
              <a:gd name="T9" fmla="*/ 22 h 23"/>
              <a:gd name="T10" fmla="*/ 0 60000 65536"/>
              <a:gd name="T11" fmla="*/ 0 60000 65536"/>
              <a:gd name="T12" fmla="*/ 0 60000 65536"/>
              <a:gd name="T13" fmla="*/ 0 60000 65536"/>
              <a:gd name="T14" fmla="*/ 0 60000 65536"/>
              <a:gd name="T15" fmla="*/ 0 w 20"/>
              <a:gd name="T16" fmla="*/ 0 h 23"/>
              <a:gd name="T17" fmla="*/ 20 w 20"/>
              <a:gd name="T18" fmla="*/ 23 h 23"/>
            </a:gdLst>
            <a:ahLst/>
            <a:cxnLst>
              <a:cxn ang="T10">
                <a:pos x="T0" y="T1"/>
              </a:cxn>
              <a:cxn ang="T11">
                <a:pos x="T2" y="T3"/>
              </a:cxn>
              <a:cxn ang="T12">
                <a:pos x="T4" y="T5"/>
              </a:cxn>
              <a:cxn ang="T13">
                <a:pos x="T6" y="T7"/>
              </a:cxn>
              <a:cxn ang="T14">
                <a:pos x="T8" y="T9"/>
              </a:cxn>
            </a:cxnLst>
            <a:rect l="T15" t="T16" r="T17" b="T18"/>
            <a:pathLst>
              <a:path w="20" h="23">
                <a:moveTo>
                  <a:pt x="0" y="22"/>
                </a:moveTo>
                <a:lnTo>
                  <a:pt x="19" y="22"/>
                </a:lnTo>
                <a:lnTo>
                  <a:pt x="19" y="0"/>
                </a:lnTo>
                <a:lnTo>
                  <a:pt x="0" y="0"/>
                </a:lnTo>
                <a:lnTo>
                  <a:pt x="0" y="22"/>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592" name="Freeform 97"/>
          <p:cNvSpPr>
            <a:spLocks/>
          </p:cNvSpPr>
          <p:nvPr/>
        </p:nvSpPr>
        <p:spPr bwMode="auto">
          <a:xfrm>
            <a:off x="2193925" y="3092450"/>
            <a:ext cx="33338" cy="36513"/>
          </a:xfrm>
          <a:custGeom>
            <a:avLst/>
            <a:gdLst>
              <a:gd name="T0" fmla="*/ 0 w 22"/>
              <a:gd name="T1" fmla="*/ 22 h 23"/>
              <a:gd name="T2" fmla="*/ 21 w 22"/>
              <a:gd name="T3" fmla="*/ 22 h 23"/>
              <a:gd name="T4" fmla="*/ 21 w 22"/>
              <a:gd name="T5" fmla="*/ 0 h 23"/>
              <a:gd name="T6" fmla="*/ 0 w 22"/>
              <a:gd name="T7" fmla="*/ 0 h 23"/>
              <a:gd name="T8" fmla="*/ 0 w 22"/>
              <a:gd name="T9" fmla="*/ 22 h 23"/>
              <a:gd name="T10" fmla="*/ 0 60000 65536"/>
              <a:gd name="T11" fmla="*/ 0 60000 65536"/>
              <a:gd name="T12" fmla="*/ 0 60000 65536"/>
              <a:gd name="T13" fmla="*/ 0 60000 65536"/>
              <a:gd name="T14" fmla="*/ 0 60000 65536"/>
              <a:gd name="T15" fmla="*/ 0 w 22"/>
              <a:gd name="T16" fmla="*/ 0 h 23"/>
              <a:gd name="T17" fmla="*/ 22 w 22"/>
              <a:gd name="T18" fmla="*/ 23 h 23"/>
            </a:gdLst>
            <a:ahLst/>
            <a:cxnLst>
              <a:cxn ang="T10">
                <a:pos x="T0" y="T1"/>
              </a:cxn>
              <a:cxn ang="T11">
                <a:pos x="T2" y="T3"/>
              </a:cxn>
              <a:cxn ang="T12">
                <a:pos x="T4" y="T5"/>
              </a:cxn>
              <a:cxn ang="T13">
                <a:pos x="T6" y="T7"/>
              </a:cxn>
              <a:cxn ang="T14">
                <a:pos x="T8" y="T9"/>
              </a:cxn>
            </a:cxnLst>
            <a:rect l="T15" t="T16" r="T17" b="T18"/>
            <a:pathLst>
              <a:path w="22" h="23">
                <a:moveTo>
                  <a:pt x="0" y="22"/>
                </a:moveTo>
                <a:lnTo>
                  <a:pt x="21" y="22"/>
                </a:lnTo>
                <a:lnTo>
                  <a:pt x="21" y="0"/>
                </a:lnTo>
                <a:lnTo>
                  <a:pt x="0" y="0"/>
                </a:lnTo>
                <a:lnTo>
                  <a:pt x="0" y="22"/>
                </a:lnTo>
              </a:path>
            </a:pathLst>
          </a:custGeom>
          <a:solidFill>
            <a:srgbClr val="A0C0FF"/>
          </a:solidFill>
          <a:ln w="12700" cap="rnd" cmpd="sng">
            <a:noFill/>
            <a:prstDash val="solid"/>
            <a:round/>
            <a:headEnd type="none" w="med" len="med"/>
            <a:tailEnd type="none" w="med" len="med"/>
          </a:ln>
        </p:spPr>
        <p:txBody>
          <a:bodyPr/>
          <a:lstStyle/>
          <a:p>
            <a:endParaRPr lang="en-US"/>
          </a:p>
        </p:txBody>
      </p:sp>
      <p:sp>
        <p:nvSpPr>
          <p:cNvPr id="21593" name="Freeform 98"/>
          <p:cNvSpPr>
            <a:spLocks/>
          </p:cNvSpPr>
          <p:nvPr/>
        </p:nvSpPr>
        <p:spPr bwMode="auto">
          <a:xfrm>
            <a:off x="2308225" y="3092450"/>
            <a:ext cx="71438" cy="36513"/>
          </a:xfrm>
          <a:custGeom>
            <a:avLst/>
            <a:gdLst>
              <a:gd name="T0" fmla="*/ 0 w 46"/>
              <a:gd name="T1" fmla="*/ 22 h 23"/>
              <a:gd name="T2" fmla="*/ 45 w 46"/>
              <a:gd name="T3" fmla="*/ 22 h 23"/>
              <a:gd name="T4" fmla="*/ 45 w 46"/>
              <a:gd name="T5" fmla="*/ 0 h 23"/>
              <a:gd name="T6" fmla="*/ 0 w 46"/>
              <a:gd name="T7" fmla="*/ 0 h 23"/>
              <a:gd name="T8" fmla="*/ 0 w 46"/>
              <a:gd name="T9" fmla="*/ 22 h 23"/>
              <a:gd name="T10" fmla="*/ 0 60000 65536"/>
              <a:gd name="T11" fmla="*/ 0 60000 65536"/>
              <a:gd name="T12" fmla="*/ 0 60000 65536"/>
              <a:gd name="T13" fmla="*/ 0 60000 65536"/>
              <a:gd name="T14" fmla="*/ 0 60000 65536"/>
              <a:gd name="T15" fmla="*/ 0 w 46"/>
              <a:gd name="T16" fmla="*/ 0 h 23"/>
              <a:gd name="T17" fmla="*/ 46 w 46"/>
              <a:gd name="T18" fmla="*/ 23 h 23"/>
            </a:gdLst>
            <a:ahLst/>
            <a:cxnLst>
              <a:cxn ang="T10">
                <a:pos x="T0" y="T1"/>
              </a:cxn>
              <a:cxn ang="T11">
                <a:pos x="T2" y="T3"/>
              </a:cxn>
              <a:cxn ang="T12">
                <a:pos x="T4" y="T5"/>
              </a:cxn>
              <a:cxn ang="T13">
                <a:pos x="T6" y="T7"/>
              </a:cxn>
              <a:cxn ang="T14">
                <a:pos x="T8" y="T9"/>
              </a:cxn>
            </a:cxnLst>
            <a:rect l="T15" t="T16" r="T17" b="T18"/>
            <a:pathLst>
              <a:path w="46" h="23">
                <a:moveTo>
                  <a:pt x="0" y="22"/>
                </a:moveTo>
                <a:lnTo>
                  <a:pt x="45" y="22"/>
                </a:lnTo>
                <a:lnTo>
                  <a:pt x="45" y="0"/>
                </a:lnTo>
                <a:lnTo>
                  <a:pt x="0" y="0"/>
                </a:lnTo>
                <a:lnTo>
                  <a:pt x="0" y="22"/>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594" name="Freeform 99"/>
          <p:cNvSpPr>
            <a:spLocks/>
          </p:cNvSpPr>
          <p:nvPr/>
        </p:nvSpPr>
        <p:spPr bwMode="auto">
          <a:xfrm>
            <a:off x="2536825" y="3092450"/>
            <a:ext cx="31750" cy="36513"/>
          </a:xfrm>
          <a:custGeom>
            <a:avLst/>
            <a:gdLst>
              <a:gd name="T0" fmla="*/ 0 w 21"/>
              <a:gd name="T1" fmla="*/ 22 h 23"/>
              <a:gd name="T2" fmla="*/ 20 w 21"/>
              <a:gd name="T3" fmla="*/ 22 h 23"/>
              <a:gd name="T4" fmla="*/ 20 w 21"/>
              <a:gd name="T5" fmla="*/ 0 h 23"/>
              <a:gd name="T6" fmla="*/ 0 w 21"/>
              <a:gd name="T7" fmla="*/ 0 h 23"/>
              <a:gd name="T8" fmla="*/ 0 w 21"/>
              <a:gd name="T9" fmla="*/ 22 h 23"/>
              <a:gd name="T10" fmla="*/ 0 60000 65536"/>
              <a:gd name="T11" fmla="*/ 0 60000 65536"/>
              <a:gd name="T12" fmla="*/ 0 60000 65536"/>
              <a:gd name="T13" fmla="*/ 0 60000 65536"/>
              <a:gd name="T14" fmla="*/ 0 60000 65536"/>
              <a:gd name="T15" fmla="*/ 0 w 21"/>
              <a:gd name="T16" fmla="*/ 0 h 23"/>
              <a:gd name="T17" fmla="*/ 21 w 21"/>
              <a:gd name="T18" fmla="*/ 23 h 23"/>
            </a:gdLst>
            <a:ahLst/>
            <a:cxnLst>
              <a:cxn ang="T10">
                <a:pos x="T0" y="T1"/>
              </a:cxn>
              <a:cxn ang="T11">
                <a:pos x="T2" y="T3"/>
              </a:cxn>
              <a:cxn ang="T12">
                <a:pos x="T4" y="T5"/>
              </a:cxn>
              <a:cxn ang="T13">
                <a:pos x="T6" y="T7"/>
              </a:cxn>
              <a:cxn ang="T14">
                <a:pos x="T8" y="T9"/>
              </a:cxn>
            </a:cxnLst>
            <a:rect l="T15" t="T16" r="T17" b="T18"/>
            <a:pathLst>
              <a:path w="21" h="23">
                <a:moveTo>
                  <a:pt x="0" y="22"/>
                </a:moveTo>
                <a:lnTo>
                  <a:pt x="20" y="22"/>
                </a:lnTo>
                <a:lnTo>
                  <a:pt x="20" y="0"/>
                </a:lnTo>
                <a:lnTo>
                  <a:pt x="0" y="0"/>
                </a:lnTo>
                <a:lnTo>
                  <a:pt x="0" y="22"/>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595" name="Freeform 100"/>
          <p:cNvSpPr>
            <a:spLocks/>
          </p:cNvSpPr>
          <p:nvPr/>
        </p:nvSpPr>
        <p:spPr bwMode="auto">
          <a:xfrm>
            <a:off x="2838450" y="3092450"/>
            <a:ext cx="71438" cy="36513"/>
          </a:xfrm>
          <a:custGeom>
            <a:avLst/>
            <a:gdLst>
              <a:gd name="T0" fmla="*/ 0 w 45"/>
              <a:gd name="T1" fmla="*/ 22 h 23"/>
              <a:gd name="T2" fmla="*/ 44 w 45"/>
              <a:gd name="T3" fmla="*/ 22 h 23"/>
              <a:gd name="T4" fmla="*/ 44 w 45"/>
              <a:gd name="T5" fmla="*/ 0 h 23"/>
              <a:gd name="T6" fmla="*/ 0 w 45"/>
              <a:gd name="T7" fmla="*/ 0 h 23"/>
              <a:gd name="T8" fmla="*/ 0 w 45"/>
              <a:gd name="T9" fmla="*/ 22 h 23"/>
              <a:gd name="T10" fmla="*/ 0 60000 65536"/>
              <a:gd name="T11" fmla="*/ 0 60000 65536"/>
              <a:gd name="T12" fmla="*/ 0 60000 65536"/>
              <a:gd name="T13" fmla="*/ 0 60000 65536"/>
              <a:gd name="T14" fmla="*/ 0 60000 65536"/>
              <a:gd name="T15" fmla="*/ 0 w 45"/>
              <a:gd name="T16" fmla="*/ 0 h 23"/>
              <a:gd name="T17" fmla="*/ 45 w 45"/>
              <a:gd name="T18" fmla="*/ 23 h 23"/>
            </a:gdLst>
            <a:ahLst/>
            <a:cxnLst>
              <a:cxn ang="T10">
                <a:pos x="T0" y="T1"/>
              </a:cxn>
              <a:cxn ang="T11">
                <a:pos x="T2" y="T3"/>
              </a:cxn>
              <a:cxn ang="T12">
                <a:pos x="T4" y="T5"/>
              </a:cxn>
              <a:cxn ang="T13">
                <a:pos x="T6" y="T7"/>
              </a:cxn>
              <a:cxn ang="T14">
                <a:pos x="T8" y="T9"/>
              </a:cxn>
            </a:cxnLst>
            <a:rect l="T15" t="T16" r="T17" b="T18"/>
            <a:pathLst>
              <a:path w="45" h="23">
                <a:moveTo>
                  <a:pt x="0" y="22"/>
                </a:moveTo>
                <a:lnTo>
                  <a:pt x="44" y="22"/>
                </a:lnTo>
                <a:lnTo>
                  <a:pt x="44" y="0"/>
                </a:lnTo>
                <a:lnTo>
                  <a:pt x="0" y="0"/>
                </a:lnTo>
                <a:lnTo>
                  <a:pt x="0" y="22"/>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596" name="Freeform 101"/>
          <p:cNvSpPr>
            <a:spLocks/>
          </p:cNvSpPr>
          <p:nvPr/>
        </p:nvSpPr>
        <p:spPr bwMode="auto">
          <a:xfrm>
            <a:off x="3446463" y="3092450"/>
            <a:ext cx="33337" cy="36513"/>
          </a:xfrm>
          <a:custGeom>
            <a:avLst/>
            <a:gdLst>
              <a:gd name="T0" fmla="*/ 0 w 21"/>
              <a:gd name="T1" fmla="*/ 22 h 23"/>
              <a:gd name="T2" fmla="*/ 20 w 21"/>
              <a:gd name="T3" fmla="*/ 22 h 23"/>
              <a:gd name="T4" fmla="*/ 20 w 21"/>
              <a:gd name="T5" fmla="*/ 0 h 23"/>
              <a:gd name="T6" fmla="*/ 0 w 21"/>
              <a:gd name="T7" fmla="*/ 0 h 23"/>
              <a:gd name="T8" fmla="*/ 0 w 21"/>
              <a:gd name="T9" fmla="*/ 22 h 23"/>
              <a:gd name="T10" fmla="*/ 0 60000 65536"/>
              <a:gd name="T11" fmla="*/ 0 60000 65536"/>
              <a:gd name="T12" fmla="*/ 0 60000 65536"/>
              <a:gd name="T13" fmla="*/ 0 60000 65536"/>
              <a:gd name="T14" fmla="*/ 0 60000 65536"/>
              <a:gd name="T15" fmla="*/ 0 w 21"/>
              <a:gd name="T16" fmla="*/ 0 h 23"/>
              <a:gd name="T17" fmla="*/ 21 w 21"/>
              <a:gd name="T18" fmla="*/ 23 h 23"/>
            </a:gdLst>
            <a:ahLst/>
            <a:cxnLst>
              <a:cxn ang="T10">
                <a:pos x="T0" y="T1"/>
              </a:cxn>
              <a:cxn ang="T11">
                <a:pos x="T2" y="T3"/>
              </a:cxn>
              <a:cxn ang="T12">
                <a:pos x="T4" y="T5"/>
              </a:cxn>
              <a:cxn ang="T13">
                <a:pos x="T6" y="T7"/>
              </a:cxn>
              <a:cxn ang="T14">
                <a:pos x="T8" y="T9"/>
              </a:cxn>
            </a:cxnLst>
            <a:rect l="T15" t="T16" r="T17" b="T18"/>
            <a:pathLst>
              <a:path w="21" h="23">
                <a:moveTo>
                  <a:pt x="0" y="22"/>
                </a:moveTo>
                <a:lnTo>
                  <a:pt x="20" y="22"/>
                </a:lnTo>
                <a:lnTo>
                  <a:pt x="20" y="0"/>
                </a:lnTo>
                <a:lnTo>
                  <a:pt x="0" y="0"/>
                </a:lnTo>
                <a:lnTo>
                  <a:pt x="0" y="22"/>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597" name="Freeform 102"/>
          <p:cNvSpPr>
            <a:spLocks/>
          </p:cNvSpPr>
          <p:nvPr/>
        </p:nvSpPr>
        <p:spPr bwMode="auto">
          <a:xfrm>
            <a:off x="3522663" y="3092450"/>
            <a:ext cx="33337" cy="36513"/>
          </a:xfrm>
          <a:custGeom>
            <a:avLst/>
            <a:gdLst>
              <a:gd name="T0" fmla="*/ 0 w 21"/>
              <a:gd name="T1" fmla="*/ 22 h 23"/>
              <a:gd name="T2" fmla="*/ 20 w 21"/>
              <a:gd name="T3" fmla="*/ 22 h 23"/>
              <a:gd name="T4" fmla="*/ 20 w 21"/>
              <a:gd name="T5" fmla="*/ 0 h 23"/>
              <a:gd name="T6" fmla="*/ 0 w 21"/>
              <a:gd name="T7" fmla="*/ 0 h 23"/>
              <a:gd name="T8" fmla="*/ 0 w 21"/>
              <a:gd name="T9" fmla="*/ 22 h 23"/>
              <a:gd name="T10" fmla="*/ 0 60000 65536"/>
              <a:gd name="T11" fmla="*/ 0 60000 65536"/>
              <a:gd name="T12" fmla="*/ 0 60000 65536"/>
              <a:gd name="T13" fmla="*/ 0 60000 65536"/>
              <a:gd name="T14" fmla="*/ 0 60000 65536"/>
              <a:gd name="T15" fmla="*/ 0 w 21"/>
              <a:gd name="T16" fmla="*/ 0 h 23"/>
              <a:gd name="T17" fmla="*/ 21 w 21"/>
              <a:gd name="T18" fmla="*/ 23 h 23"/>
            </a:gdLst>
            <a:ahLst/>
            <a:cxnLst>
              <a:cxn ang="T10">
                <a:pos x="T0" y="T1"/>
              </a:cxn>
              <a:cxn ang="T11">
                <a:pos x="T2" y="T3"/>
              </a:cxn>
              <a:cxn ang="T12">
                <a:pos x="T4" y="T5"/>
              </a:cxn>
              <a:cxn ang="T13">
                <a:pos x="T6" y="T7"/>
              </a:cxn>
              <a:cxn ang="T14">
                <a:pos x="T8" y="T9"/>
              </a:cxn>
            </a:cxnLst>
            <a:rect l="T15" t="T16" r="T17" b="T18"/>
            <a:pathLst>
              <a:path w="21" h="23">
                <a:moveTo>
                  <a:pt x="0" y="22"/>
                </a:moveTo>
                <a:lnTo>
                  <a:pt x="20" y="22"/>
                </a:lnTo>
                <a:lnTo>
                  <a:pt x="20" y="0"/>
                </a:lnTo>
                <a:lnTo>
                  <a:pt x="0" y="0"/>
                </a:lnTo>
                <a:lnTo>
                  <a:pt x="0" y="22"/>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598" name="Freeform 103"/>
          <p:cNvSpPr>
            <a:spLocks/>
          </p:cNvSpPr>
          <p:nvPr/>
        </p:nvSpPr>
        <p:spPr bwMode="auto">
          <a:xfrm>
            <a:off x="1322388" y="3051175"/>
            <a:ext cx="68262" cy="36513"/>
          </a:xfrm>
          <a:custGeom>
            <a:avLst/>
            <a:gdLst>
              <a:gd name="T0" fmla="*/ 0 w 44"/>
              <a:gd name="T1" fmla="*/ 22 h 23"/>
              <a:gd name="T2" fmla="*/ 43 w 44"/>
              <a:gd name="T3" fmla="*/ 22 h 23"/>
              <a:gd name="T4" fmla="*/ 43 w 44"/>
              <a:gd name="T5" fmla="*/ 0 h 23"/>
              <a:gd name="T6" fmla="*/ 0 w 44"/>
              <a:gd name="T7" fmla="*/ 0 h 23"/>
              <a:gd name="T8" fmla="*/ 0 w 44"/>
              <a:gd name="T9" fmla="*/ 22 h 23"/>
              <a:gd name="T10" fmla="*/ 0 60000 65536"/>
              <a:gd name="T11" fmla="*/ 0 60000 65536"/>
              <a:gd name="T12" fmla="*/ 0 60000 65536"/>
              <a:gd name="T13" fmla="*/ 0 60000 65536"/>
              <a:gd name="T14" fmla="*/ 0 60000 65536"/>
              <a:gd name="T15" fmla="*/ 0 w 44"/>
              <a:gd name="T16" fmla="*/ 0 h 23"/>
              <a:gd name="T17" fmla="*/ 44 w 44"/>
              <a:gd name="T18" fmla="*/ 23 h 23"/>
            </a:gdLst>
            <a:ahLst/>
            <a:cxnLst>
              <a:cxn ang="T10">
                <a:pos x="T0" y="T1"/>
              </a:cxn>
              <a:cxn ang="T11">
                <a:pos x="T2" y="T3"/>
              </a:cxn>
              <a:cxn ang="T12">
                <a:pos x="T4" y="T5"/>
              </a:cxn>
              <a:cxn ang="T13">
                <a:pos x="T6" y="T7"/>
              </a:cxn>
              <a:cxn ang="T14">
                <a:pos x="T8" y="T9"/>
              </a:cxn>
            </a:cxnLst>
            <a:rect l="T15" t="T16" r="T17" b="T18"/>
            <a:pathLst>
              <a:path w="44" h="23">
                <a:moveTo>
                  <a:pt x="0" y="22"/>
                </a:moveTo>
                <a:lnTo>
                  <a:pt x="43" y="22"/>
                </a:lnTo>
                <a:lnTo>
                  <a:pt x="43" y="0"/>
                </a:lnTo>
                <a:lnTo>
                  <a:pt x="0" y="0"/>
                </a:lnTo>
                <a:lnTo>
                  <a:pt x="0" y="22"/>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599" name="Freeform 104"/>
          <p:cNvSpPr>
            <a:spLocks/>
          </p:cNvSpPr>
          <p:nvPr/>
        </p:nvSpPr>
        <p:spPr bwMode="auto">
          <a:xfrm>
            <a:off x="1395413" y="3051175"/>
            <a:ext cx="33337" cy="36513"/>
          </a:xfrm>
          <a:custGeom>
            <a:avLst/>
            <a:gdLst>
              <a:gd name="T0" fmla="*/ 0 w 21"/>
              <a:gd name="T1" fmla="*/ 22 h 23"/>
              <a:gd name="T2" fmla="*/ 20 w 21"/>
              <a:gd name="T3" fmla="*/ 22 h 23"/>
              <a:gd name="T4" fmla="*/ 20 w 21"/>
              <a:gd name="T5" fmla="*/ 0 h 23"/>
              <a:gd name="T6" fmla="*/ 0 w 21"/>
              <a:gd name="T7" fmla="*/ 0 h 23"/>
              <a:gd name="T8" fmla="*/ 0 w 21"/>
              <a:gd name="T9" fmla="*/ 22 h 23"/>
              <a:gd name="T10" fmla="*/ 0 60000 65536"/>
              <a:gd name="T11" fmla="*/ 0 60000 65536"/>
              <a:gd name="T12" fmla="*/ 0 60000 65536"/>
              <a:gd name="T13" fmla="*/ 0 60000 65536"/>
              <a:gd name="T14" fmla="*/ 0 60000 65536"/>
              <a:gd name="T15" fmla="*/ 0 w 21"/>
              <a:gd name="T16" fmla="*/ 0 h 23"/>
              <a:gd name="T17" fmla="*/ 21 w 21"/>
              <a:gd name="T18" fmla="*/ 23 h 23"/>
            </a:gdLst>
            <a:ahLst/>
            <a:cxnLst>
              <a:cxn ang="T10">
                <a:pos x="T0" y="T1"/>
              </a:cxn>
              <a:cxn ang="T11">
                <a:pos x="T2" y="T3"/>
              </a:cxn>
              <a:cxn ang="T12">
                <a:pos x="T4" y="T5"/>
              </a:cxn>
              <a:cxn ang="T13">
                <a:pos x="T6" y="T7"/>
              </a:cxn>
              <a:cxn ang="T14">
                <a:pos x="T8" y="T9"/>
              </a:cxn>
            </a:cxnLst>
            <a:rect l="T15" t="T16" r="T17" b="T18"/>
            <a:pathLst>
              <a:path w="21" h="23">
                <a:moveTo>
                  <a:pt x="0" y="22"/>
                </a:moveTo>
                <a:lnTo>
                  <a:pt x="20" y="22"/>
                </a:lnTo>
                <a:lnTo>
                  <a:pt x="20" y="0"/>
                </a:lnTo>
                <a:lnTo>
                  <a:pt x="0" y="0"/>
                </a:lnTo>
                <a:lnTo>
                  <a:pt x="0" y="22"/>
                </a:lnTo>
              </a:path>
            </a:pathLst>
          </a:custGeom>
          <a:solidFill>
            <a:srgbClr val="A0C0FF"/>
          </a:solidFill>
          <a:ln w="12700" cap="rnd" cmpd="sng">
            <a:noFill/>
            <a:prstDash val="solid"/>
            <a:round/>
            <a:headEnd type="none" w="med" len="med"/>
            <a:tailEnd type="none" w="med" len="med"/>
          </a:ln>
        </p:spPr>
        <p:txBody>
          <a:bodyPr/>
          <a:lstStyle/>
          <a:p>
            <a:endParaRPr lang="en-US"/>
          </a:p>
        </p:txBody>
      </p:sp>
      <p:sp>
        <p:nvSpPr>
          <p:cNvPr id="21600" name="Freeform 105"/>
          <p:cNvSpPr>
            <a:spLocks/>
          </p:cNvSpPr>
          <p:nvPr/>
        </p:nvSpPr>
        <p:spPr bwMode="auto">
          <a:xfrm>
            <a:off x="1433513" y="3051175"/>
            <a:ext cx="71437" cy="36513"/>
          </a:xfrm>
          <a:custGeom>
            <a:avLst/>
            <a:gdLst>
              <a:gd name="T0" fmla="*/ 0 w 45"/>
              <a:gd name="T1" fmla="*/ 22 h 23"/>
              <a:gd name="T2" fmla="*/ 44 w 45"/>
              <a:gd name="T3" fmla="*/ 22 h 23"/>
              <a:gd name="T4" fmla="*/ 44 w 45"/>
              <a:gd name="T5" fmla="*/ 0 h 23"/>
              <a:gd name="T6" fmla="*/ 0 w 45"/>
              <a:gd name="T7" fmla="*/ 0 h 23"/>
              <a:gd name="T8" fmla="*/ 0 w 45"/>
              <a:gd name="T9" fmla="*/ 22 h 23"/>
              <a:gd name="T10" fmla="*/ 0 60000 65536"/>
              <a:gd name="T11" fmla="*/ 0 60000 65536"/>
              <a:gd name="T12" fmla="*/ 0 60000 65536"/>
              <a:gd name="T13" fmla="*/ 0 60000 65536"/>
              <a:gd name="T14" fmla="*/ 0 60000 65536"/>
              <a:gd name="T15" fmla="*/ 0 w 45"/>
              <a:gd name="T16" fmla="*/ 0 h 23"/>
              <a:gd name="T17" fmla="*/ 45 w 45"/>
              <a:gd name="T18" fmla="*/ 23 h 23"/>
            </a:gdLst>
            <a:ahLst/>
            <a:cxnLst>
              <a:cxn ang="T10">
                <a:pos x="T0" y="T1"/>
              </a:cxn>
              <a:cxn ang="T11">
                <a:pos x="T2" y="T3"/>
              </a:cxn>
              <a:cxn ang="T12">
                <a:pos x="T4" y="T5"/>
              </a:cxn>
              <a:cxn ang="T13">
                <a:pos x="T6" y="T7"/>
              </a:cxn>
              <a:cxn ang="T14">
                <a:pos x="T8" y="T9"/>
              </a:cxn>
            </a:cxnLst>
            <a:rect l="T15" t="T16" r="T17" b="T18"/>
            <a:pathLst>
              <a:path w="45" h="23">
                <a:moveTo>
                  <a:pt x="0" y="22"/>
                </a:moveTo>
                <a:lnTo>
                  <a:pt x="44" y="22"/>
                </a:lnTo>
                <a:lnTo>
                  <a:pt x="44" y="0"/>
                </a:lnTo>
                <a:lnTo>
                  <a:pt x="0" y="0"/>
                </a:lnTo>
                <a:lnTo>
                  <a:pt x="0" y="22"/>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601" name="Freeform 106"/>
          <p:cNvSpPr>
            <a:spLocks/>
          </p:cNvSpPr>
          <p:nvPr/>
        </p:nvSpPr>
        <p:spPr bwMode="auto">
          <a:xfrm>
            <a:off x="1509713" y="3051175"/>
            <a:ext cx="31750" cy="36513"/>
          </a:xfrm>
          <a:custGeom>
            <a:avLst/>
            <a:gdLst>
              <a:gd name="T0" fmla="*/ 0 w 20"/>
              <a:gd name="T1" fmla="*/ 22 h 23"/>
              <a:gd name="T2" fmla="*/ 19 w 20"/>
              <a:gd name="T3" fmla="*/ 22 h 23"/>
              <a:gd name="T4" fmla="*/ 19 w 20"/>
              <a:gd name="T5" fmla="*/ 0 h 23"/>
              <a:gd name="T6" fmla="*/ 0 w 20"/>
              <a:gd name="T7" fmla="*/ 0 h 23"/>
              <a:gd name="T8" fmla="*/ 0 w 20"/>
              <a:gd name="T9" fmla="*/ 22 h 23"/>
              <a:gd name="T10" fmla="*/ 0 60000 65536"/>
              <a:gd name="T11" fmla="*/ 0 60000 65536"/>
              <a:gd name="T12" fmla="*/ 0 60000 65536"/>
              <a:gd name="T13" fmla="*/ 0 60000 65536"/>
              <a:gd name="T14" fmla="*/ 0 60000 65536"/>
              <a:gd name="T15" fmla="*/ 0 w 20"/>
              <a:gd name="T16" fmla="*/ 0 h 23"/>
              <a:gd name="T17" fmla="*/ 20 w 20"/>
              <a:gd name="T18" fmla="*/ 23 h 23"/>
            </a:gdLst>
            <a:ahLst/>
            <a:cxnLst>
              <a:cxn ang="T10">
                <a:pos x="T0" y="T1"/>
              </a:cxn>
              <a:cxn ang="T11">
                <a:pos x="T2" y="T3"/>
              </a:cxn>
              <a:cxn ang="T12">
                <a:pos x="T4" y="T5"/>
              </a:cxn>
              <a:cxn ang="T13">
                <a:pos x="T6" y="T7"/>
              </a:cxn>
              <a:cxn ang="T14">
                <a:pos x="T8" y="T9"/>
              </a:cxn>
            </a:cxnLst>
            <a:rect l="T15" t="T16" r="T17" b="T18"/>
            <a:pathLst>
              <a:path w="20" h="23">
                <a:moveTo>
                  <a:pt x="0" y="22"/>
                </a:moveTo>
                <a:lnTo>
                  <a:pt x="19" y="22"/>
                </a:lnTo>
                <a:lnTo>
                  <a:pt x="19" y="0"/>
                </a:lnTo>
                <a:lnTo>
                  <a:pt x="0" y="0"/>
                </a:lnTo>
                <a:lnTo>
                  <a:pt x="0" y="22"/>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602" name="Freeform 107"/>
          <p:cNvSpPr>
            <a:spLocks/>
          </p:cNvSpPr>
          <p:nvPr/>
        </p:nvSpPr>
        <p:spPr bwMode="auto">
          <a:xfrm>
            <a:off x="1547813" y="3051175"/>
            <a:ext cx="31750" cy="36513"/>
          </a:xfrm>
          <a:custGeom>
            <a:avLst/>
            <a:gdLst>
              <a:gd name="T0" fmla="*/ 0 w 20"/>
              <a:gd name="T1" fmla="*/ 22 h 23"/>
              <a:gd name="T2" fmla="*/ 19 w 20"/>
              <a:gd name="T3" fmla="*/ 22 h 23"/>
              <a:gd name="T4" fmla="*/ 19 w 20"/>
              <a:gd name="T5" fmla="*/ 0 h 23"/>
              <a:gd name="T6" fmla="*/ 0 w 20"/>
              <a:gd name="T7" fmla="*/ 0 h 23"/>
              <a:gd name="T8" fmla="*/ 0 w 20"/>
              <a:gd name="T9" fmla="*/ 22 h 23"/>
              <a:gd name="T10" fmla="*/ 0 60000 65536"/>
              <a:gd name="T11" fmla="*/ 0 60000 65536"/>
              <a:gd name="T12" fmla="*/ 0 60000 65536"/>
              <a:gd name="T13" fmla="*/ 0 60000 65536"/>
              <a:gd name="T14" fmla="*/ 0 60000 65536"/>
              <a:gd name="T15" fmla="*/ 0 w 20"/>
              <a:gd name="T16" fmla="*/ 0 h 23"/>
              <a:gd name="T17" fmla="*/ 20 w 20"/>
              <a:gd name="T18" fmla="*/ 23 h 23"/>
            </a:gdLst>
            <a:ahLst/>
            <a:cxnLst>
              <a:cxn ang="T10">
                <a:pos x="T0" y="T1"/>
              </a:cxn>
              <a:cxn ang="T11">
                <a:pos x="T2" y="T3"/>
              </a:cxn>
              <a:cxn ang="T12">
                <a:pos x="T4" y="T5"/>
              </a:cxn>
              <a:cxn ang="T13">
                <a:pos x="T6" y="T7"/>
              </a:cxn>
              <a:cxn ang="T14">
                <a:pos x="T8" y="T9"/>
              </a:cxn>
            </a:cxnLst>
            <a:rect l="T15" t="T16" r="T17" b="T18"/>
            <a:pathLst>
              <a:path w="20" h="23">
                <a:moveTo>
                  <a:pt x="0" y="22"/>
                </a:moveTo>
                <a:lnTo>
                  <a:pt x="19" y="22"/>
                </a:lnTo>
                <a:lnTo>
                  <a:pt x="19" y="0"/>
                </a:lnTo>
                <a:lnTo>
                  <a:pt x="0" y="0"/>
                </a:lnTo>
                <a:lnTo>
                  <a:pt x="0" y="22"/>
                </a:lnTo>
              </a:path>
            </a:pathLst>
          </a:custGeom>
          <a:solidFill>
            <a:srgbClr val="A0C0FF"/>
          </a:solidFill>
          <a:ln w="12700" cap="rnd" cmpd="sng">
            <a:noFill/>
            <a:prstDash val="solid"/>
            <a:round/>
            <a:headEnd type="none" w="med" len="med"/>
            <a:tailEnd type="none" w="med" len="med"/>
          </a:ln>
        </p:spPr>
        <p:txBody>
          <a:bodyPr/>
          <a:lstStyle/>
          <a:p>
            <a:endParaRPr lang="en-US"/>
          </a:p>
        </p:txBody>
      </p:sp>
      <p:sp>
        <p:nvSpPr>
          <p:cNvPr id="21603" name="Freeform 108"/>
          <p:cNvSpPr>
            <a:spLocks/>
          </p:cNvSpPr>
          <p:nvPr/>
        </p:nvSpPr>
        <p:spPr bwMode="auto">
          <a:xfrm>
            <a:off x="1584325" y="3051175"/>
            <a:ext cx="109538" cy="36513"/>
          </a:xfrm>
          <a:custGeom>
            <a:avLst/>
            <a:gdLst>
              <a:gd name="T0" fmla="*/ 0 w 69"/>
              <a:gd name="T1" fmla="*/ 22 h 23"/>
              <a:gd name="T2" fmla="*/ 68 w 69"/>
              <a:gd name="T3" fmla="*/ 22 h 23"/>
              <a:gd name="T4" fmla="*/ 68 w 69"/>
              <a:gd name="T5" fmla="*/ 0 h 23"/>
              <a:gd name="T6" fmla="*/ 0 w 69"/>
              <a:gd name="T7" fmla="*/ 0 h 23"/>
              <a:gd name="T8" fmla="*/ 0 w 69"/>
              <a:gd name="T9" fmla="*/ 22 h 23"/>
              <a:gd name="T10" fmla="*/ 0 60000 65536"/>
              <a:gd name="T11" fmla="*/ 0 60000 65536"/>
              <a:gd name="T12" fmla="*/ 0 60000 65536"/>
              <a:gd name="T13" fmla="*/ 0 60000 65536"/>
              <a:gd name="T14" fmla="*/ 0 60000 65536"/>
              <a:gd name="T15" fmla="*/ 0 w 69"/>
              <a:gd name="T16" fmla="*/ 0 h 23"/>
              <a:gd name="T17" fmla="*/ 69 w 69"/>
              <a:gd name="T18" fmla="*/ 23 h 23"/>
            </a:gdLst>
            <a:ahLst/>
            <a:cxnLst>
              <a:cxn ang="T10">
                <a:pos x="T0" y="T1"/>
              </a:cxn>
              <a:cxn ang="T11">
                <a:pos x="T2" y="T3"/>
              </a:cxn>
              <a:cxn ang="T12">
                <a:pos x="T4" y="T5"/>
              </a:cxn>
              <a:cxn ang="T13">
                <a:pos x="T6" y="T7"/>
              </a:cxn>
              <a:cxn ang="T14">
                <a:pos x="T8" y="T9"/>
              </a:cxn>
            </a:cxnLst>
            <a:rect l="T15" t="T16" r="T17" b="T18"/>
            <a:pathLst>
              <a:path w="69" h="23">
                <a:moveTo>
                  <a:pt x="0" y="22"/>
                </a:moveTo>
                <a:lnTo>
                  <a:pt x="68" y="22"/>
                </a:lnTo>
                <a:lnTo>
                  <a:pt x="68" y="0"/>
                </a:lnTo>
                <a:lnTo>
                  <a:pt x="0" y="0"/>
                </a:lnTo>
                <a:lnTo>
                  <a:pt x="0" y="22"/>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604" name="Freeform 109"/>
          <p:cNvSpPr>
            <a:spLocks/>
          </p:cNvSpPr>
          <p:nvPr/>
        </p:nvSpPr>
        <p:spPr bwMode="auto">
          <a:xfrm>
            <a:off x="1700213" y="3051175"/>
            <a:ext cx="71437" cy="36513"/>
          </a:xfrm>
          <a:custGeom>
            <a:avLst/>
            <a:gdLst>
              <a:gd name="T0" fmla="*/ 0 w 45"/>
              <a:gd name="T1" fmla="*/ 22 h 23"/>
              <a:gd name="T2" fmla="*/ 44 w 45"/>
              <a:gd name="T3" fmla="*/ 22 h 23"/>
              <a:gd name="T4" fmla="*/ 44 w 45"/>
              <a:gd name="T5" fmla="*/ 0 h 23"/>
              <a:gd name="T6" fmla="*/ 0 w 45"/>
              <a:gd name="T7" fmla="*/ 0 h 23"/>
              <a:gd name="T8" fmla="*/ 0 w 45"/>
              <a:gd name="T9" fmla="*/ 22 h 23"/>
              <a:gd name="T10" fmla="*/ 0 60000 65536"/>
              <a:gd name="T11" fmla="*/ 0 60000 65536"/>
              <a:gd name="T12" fmla="*/ 0 60000 65536"/>
              <a:gd name="T13" fmla="*/ 0 60000 65536"/>
              <a:gd name="T14" fmla="*/ 0 60000 65536"/>
              <a:gd name="T15" fmla="*/ 0 w 45"/>
              <a:gd name="T16" fmla="*/ 0 h 23"/>
              <a:gd name="T17" fmla="*/ 45 w 45"/>
              <a:gd name="T18" fmla="*/ 23 h 23"/>
            </a:gdLst>
            <a:ahLst/>
            <a:cxnLst>
              <a:cxn ang="T10">
                <a:pos x="T0" y="T1"/>
              </a:cxn>
              <a:cxn ang="T11">
                <a:pos x="T2" y="T3"/>
              </a:cxn>
              <a:cxn ang="T12">
                <a:pos x="T4" y="T5"/>
              </a:cxn>
              <a:cxn ang="T13">
                <a:pos x="T6" y="T7"/>
              </a:cxn>
              <a:cxn ang="T14">
                <a:pos x="T8" y="T9"/>
              </a:cxn>
            </a:cxnLst>
            <a:rect l="T15" t="T16" r="T17" b="T18"/>
            <a:pathLst>
              <a:path w="45" h="23">
                <a:moveTo>
                  <a:pt x="0" y="22"/>
                </a:moveTo>
                <a:lnTo>
                  <a:pt x="44" y="22"/>
                </a:lnTo>
                <a:lnTo>
                  <a:pt x="44" y="0"/>
                </a:lnTo>
                <a:lnTo>
                  <a:pt x="0" y="0"/>
                </a:lnTo>
                <a:lnTo>
                  <a:pt x="0" y="22"/>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605" name="Freeform 110"/>
          <p:cNvSpPr>
            <a:spLocks/>
          </p:cNvSpPr>
          <p:nvPr/>
        </p:nvSpPr>
        <p:spPr bwMode="auto">
          <a:xfrm>
            <a:off x="1773238" y="3051175"/>
            <a:ext cx="34925" cy="36513"/>
          </a:xfrm>
          <a:custGeom>
            <a:avLst/>
            <a:gdLst>
              <a:gd name="T0" fmla="*/ 0 w 22"/>
              <a:gd name="T1" fmla="*/ 22 h 23"/>
              <a:gd name="T2" fmla="*/ 21 w 22"/>
              <a:gd name="T3" fmla="*/ 22 h 23"/>
              <a:gd name="T4" fmla="*/ 21 w 22"/>
              <a:gd name="T5" fmla="*/ 0 h 23"/>
              <a:gd name="T6" fmla="*/ 0 w 22"/>
              <a:gd name="T7" fmla="*/ 0 h 23"/>
              <a:gd name="T8" fmla="*/ 0 w 22"/>
              <a:gd name="T9" fmla="*/ 22 h 23"/>
              <a:gd name="T10" fmla="*/ 0 60000 65536"/>
              <a:gd name="T11" fmla="*/ 0 60000 65536"/>
              <a:gd name="T12" fmla="*/ 0 60000 65536"/>
              <a:gd name="T13" fmla="*/ 0 60000 65536"/>
              <a:gd name="T14" fmla="*/ 0 60000 65536"/>
              <a:gd name="T15" fmla="*/ 0 w 22"/>
              <a:gd name="T16" fmla="*/ 0 h 23"/>
              <a:gd name="T17" fmla="*/ 22 w 22"/>
              <a:gd name="T18" fmla="*/ 23 h 23"/>
            </a:gdLst>
            <a:ahLst/>
            <a:cxnLst>
              <a:cxn ang="T10">
                <a:pos x="T0" y="T1"/>
              </a:cxn>
              <a:cxn ang="T11">
                <a:pos x="T2" y="T3"/>
              </a:cxn>
              <a:cxn ang="T12">
                <a:pos x="T4" y="T5"/>
              </a:cxn>
              <a:cxn ang="T13">
                <a:pos x="T6" y="T7"/>
              </a:cxn>
              <a:cxn ang="T14">
                <a:pos x="T8" y="T9"/>
              </a:cxn>
            </a:cxnLst>
            <a:rect l="T15" t="T16" r="T17" b="T18"/>
            <a:pathLst>
              <a:path w="22" h="23">
                <a:moveTo>
                  <a:pt x="0" y="22"/>
                </a:moveTo>
                <a:lnTo>
                  <a:pt x="21" y="22"/>
                </a:lnTo>
                <a:lnTo>
                  <a:pt x="21" y="0"/>
                </a:lnTo>
                <a:lnTo>
                  <a:pt x="0" y="0"/>
                </a:lnTo>
                <a:lnTo>
                  <a:pt x="0" y="22"/>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606" name="Freeform 111"/>
          <p:cNvSpPr>
            <a:spLocks/>
          </p:cNvSpPr>
          <p:nvPr/>
        </p:nvSpPr>
        <p:spPr bwMode="auto">
          <a:xfrm>
            <a:off x="1812925" y="3051175"/>
            <a:ext cx="34925" cy="36513"/>
          </a:xfrm>
          <a:custGeom>
            <a:avLst/>
            <a:gdLst>
              <a:gd name="T0" fmla="*/ 0 w 22"/>
              <a:gd name="T1" fmla="*/ 22 h 23"/>
              <a:gd name="T2" fmla="*/ 21 w 22"/>
              <a:gd name="T3" fmla="*/ 22 h 23"/>
              <a:gd name="T4" fmla="*/ 21 w 22"/>
              <a:gd name="T5" fmla="*/ 0 h 23"/>
              <a:gd name="T6" fmla="*/ 0 w 22"/>
              <a:gd name="T7" fmla="*/ 0 h 23"/>
              <a:gd name="T8" fmla="*/ 0 w 22"/>
              <a:gd name="T9" fmla="*/ 22 h 23"/>
              <a:gd name="T10" fmla="*/ 0 60000 65536"/>
              <a:gd name="T11" fmla="*/ 0 60000 65536"/>
              <a:gd name="T12" fmla="*/ 0 60000 65536"/>
              <a:gd name="T13" fmla="*/ 0 60000 65536"/>
              <a:gd name="T14" fmla="*/ 0 60000 65536"/>
              <a:gd name="T15" fmla="*/ 0 w 22"/>
              <a:gd name="T16" fmla="*/ 0 h 23"/>
              <a:gd name="T17" fmla="*/ 22 w 22"/>
              <a:gd name="T18" fmla="*/ 23 h 23"/>
            </a:gdLst>
            <a:ahLst/>
            <a:cxnLst>
              <a:cxn ang="T10">
                <a:pos x="T0" y="T1"/>
              </a:cxn>
              <a:cxn ang="T11">
                <a:pos x="T2" y="T3"/>
              </a:cxn>
              <a:cxn ang="T12">
                <a:pos x="T4" y="T5"/>
              </a:cxn>
              <a:cxn ang="T13">
                <a:pos x="T6" y="T7"/>
              </a:cxn>
              <a:cxn ang="T14">
                <a:pos x="T8" y="T9"/>
              </a:cxn>
            </a:cxnLst>
            <a:rect l="T15" t="T16" r="T17" b="T18"/>
            <a:pathLst>
              <a:path w="22" h="23">
                <a:moveTo>
                  <a:pt x="0" y="22"/>
                </a:moveTo>
                <a:lnTo>
                  <a:pt x="21" y="22"/>
                </a:lnTo>
                <a:lnTo>
                  <a:pt x="21" y="0"/>
                </a:lnTo>
                <a:lnTo>
                  <a:pt x="0" y="0"/>
                </a:lnTo>
                <a:lnTo>
                  <a:pt x="0" y="22"/>
                </a:lnTo>
              </a:path>
            </a:pathLst>
          </a:custGeom>
          <a:solidFill>
            <a:srgbClr val="A0C0FF"/>
          </a:solidFill>
          <a:ln w="12700" cap="rnd" cmpd="sng">
            <a:noFill/>
            <a:prstDash val="solid"/>
            <a:round/>
            <a:headEnd type="none" w="med" len="med"/>
            <a:tailEnd type="none" w="med" len="med"/>
          </a:ln>
        </p:spPr>
        <p:txBody>
          <a:bodyPr/>
          <a:lstStyle/>
          <a:p>
            <a:endParaRPr lang="en-US"/>
          </a:p>
        </p:txBody>
      </p:sp>
      <p:sp>
        <p:nvSpPr>
          <p:cNvPr id="21607" name="Freeform 112"/>
          <p:cNvSpPr>
            <a:spLocks/>
          </p:cNvSpPr>
          <p:nvPr/>
        </p:nvSpPr>
        <p:spPr bwMode="auto">
          <a:xfrm>
            <a:off x="1851025" y="3051175"/>
            <a:ext cx="33338" cy="36513"/>
          </a:xfrm>
          <a:custGeom>
            <a:avLst/>
            <a:gdLst>
              <a:gd name="T0" fmla="*/ 0 w 21"/>
              <a:gd name="T1" fmla="*/ 22 h 23"/>
              <a:gd name="T2" fmla="*/ 20 w 21"/>
              <a:gd name="T3" fmla="*/ 22 h 23"/>
              <a:gd name="T4" fmla="*/ 20 w 21"/>
              <a:gd name="T5" fmla="*/ 0 h 23"/>
              <a:gd name="T6" fmla="*/ 0 w 21"/>
              <a:gd name="T7" fmla="*/ 0 h 23"/>
              <a:gd name="T8" fmla="*/ 0 w 21"/>
              <a:gd name="T9" fmla="*/ 22 h 23"/>
              <a:gd name="T10" fmla="*/ 0 60000 65536"/>
              <a:gd name="T11" fmla="*/ 0 60000 65536"/>
              <a:gd name="T12" fmla="*/ 0 60000 65536"/>
              <a:gd name="T13" fmla="*/ 0 60000 65536"/>
              <a:gd name="T14" fmla="*/ 0 60000 65536"/>
              <a:gd name="T15" fmla="*/ 0 w 21"/>
              <a:gd name="T16" fmla="*/ 0 h 23"/>
              <a:gd name="T17" fmla="*/ 21 w 21"/>
              <a:gd name="T18" fmla="*/ 23 h 23"/>
            </a:gdLst>
            <a:ahLst/>
            <a:cxnLst>
              <a:cxn ang="T10">
                <a:pos x="T0" y="T1"/>
              </a:cxn>
              <a:cxn ang="T11">
                <a:pos x="T2" y="T3"/>
              </a:cxn>
              <a:cxn ang="T12">
                <a:pos x="T4" y="T5"/>
              </a:cxn>
              <a:cxn ang="T13">
                <a:pos x="T6" y="T7"/>
              </a:cxn>
              <a:cxn ang="T14">
                <a:pos x="T8" y="T9"/>
              </a:cxn>
            </a:cxnLst>
            <a:rect l="T15" t="T16" r="T17" b="T18"/>
            <a:pathLst>
              <a:path w="21" h="23">
                <a:moveTo>
                  <a:pt x="0" y="22"/>
                </a:moveTo>
                <a:lnTo>
                  <a:pt x="20" y="22"/>
                </a:lnTo>
                <a:lnTo>
                  <a:pt x="20" y="0"/>
                </a:lnTo>
                <a:lnTo>
                  <a:pt x="0" y="0"/>
                </a:lnTo>
                <a:lnTo>
                  <a:pt x="0" y="22"/>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608" name="Freeform 113"/>
          <p:cNvSpPr>
            <a:spLocks/>
          </p:cNvSpPr>
          <p:nvPr/>
        </p:nvSpPr>
        <p:spPr bwMode="auto">
          <a:xfrm>
            <a:off x="1889125" y="3051175"/>
            <a:ext cx="33338" cy="36513"/>
          </a:xfrm>
          <a:custGeom>
            <a:avLst/>
            <a:gdLst>
              <a:gd name="T0" fmla="*/ 0 w 21"/>
              <a:gd name="T1" fmla="*/ 22 h 23"/>
              <a:gd name="T2" fmla="*/ 20 w 21"/>
              <a:gd name="T3" fmla="*/ 22 h 23"/>
              <a:gd name="T4" fmla="*/ 20 w 21"/>
              <a:gd name="T5" fmla="*/ 0 h 23"/>
              <a:gd name="T6" fmla="*/ 0 w 21"/>
              <a:gd name="T7" fmla="*/ 0 h 23"/>
              <a:gd name="T8" fmla="*/ 0 w 21"/>
              <a:gd name="T9" fmla="*/ 22 h 23"/>
              <a:gd name="T10" fmla="*/ 0 60000 65536"/>
              <a:gd name="T11" fmla="*/ 0 60000 65536"/>
              <a:gd name="T12" fmla="*/ 0 60000 65536"/>
              <a:gd name="T13" fmla="*/ 0 60000 65536"/>
              <a:gd name="T14" fmla="*/ 0 60000 65536"/>
              <a:gd name="T15" fmla="*/ 0 w 21"/>
              <a:gd name="T16" fmla="*/ 0 h 23"/>
              <a:gd name="T17" fmla="*/ 21 w 21"/>
              <a:gd name="T18" fmla="*/ 23 h 23"/>
            </a:gdLst>
            <a:ahLst/>
            <a:cxnLst>
              <a:cxn ang="T10">
                <a:pos x="T0" y="T1"/>
              </a:cxn>
              <a:cxn ang="T11">
                <a:pos x="T2" y="T3"/>
              </a:cxn>
              <a:cxn ang="T12">
                <a:pos x="T4" y="T5"/>
              </a:cxn>
              <a:cxn ang="T13">
                <a:pos x="T6" y="T7"/>
              </a:cxn>
              <a:cxn ang="T14">
                <a:pos x="T8" y="T9"/>
              </a:cxn>
            </a:cxnLst>
            <a:rect l="T15" t="T16" r="T17" b="T18"/>
            <a:pathLst>
              <a:path w="21" h="23">
                <a:moveTo>
                  <a:pt x="0" y="22"/>
                </a:moveTo>
                <a:lnTo>
                  <a:pt x="20" y="22"/>
                </a:lnTo>
                <a:lnTo>
                  <a:pt x="20" y="0"/>
                </a:lnTo>
                <a:lnTo>
                  <a:pt x="0" y="0"/>
                </a:lnTo>
                <a:lnTo>
                  <a:pt x="0" y="22"/>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609" name="Freeform 114"/>
          <p:cNvSpPr>
            <a:spLocks/>
          </p:cNvSpPr>
          <p:nvPr/>
        </p:nvSpPr>
        <p:spPr bwMode="auto">
          <a:xfrm>
            <a:off x="1927225" y="3051175"/>
            <a:ext cx="73025" cy="36513"/>
          </a:xfrm>
          <a:custGeom>
            <a:avLst/>
            <a:gdLst>
              <a:gd name="T0" fmla="*/ 0 w 46"/>
              <a:gd name="T1" fmla="*/ 22 h 23"/>
              <a:gd name="T2" fmla="*/ 45 w 46"/>
              <a:gd name="T3" fmla="*/ 22 h 23"/>
              <a:gd name="T4" fmla="*/ 45 w 46"/>
              <a:gd name="T5" fmla="*/ 0 h 23"/>
              <a:gd name="T6" fmla="*/ 0 w 46"/>
              <a:gd name="T7" fmla="*/ 0 h 23"/>
              <a:gd name="T8" fmla="*/ 0 w 46"/>
              <a:gd name="T9" fmla="*/ 22 h 23"/>
              <a:gd name="T10" fmla="*/ 0 60000 65536"/>
              <a:gd name="T11" fmla="*/ 0 60000 65536"/>
              <a:gd name="T12" fmla="*/ 0 60000 65536"/>
              <a:gd name="T13" fmla="*/ 0 60000 65536"/>
              <a:gd name="T14" fmla="*/ 0 60000 65536"/>
              <a:gd name="T15" fmla="*/ 0 w 46"/>
              <a:gd name="T16" fmla="*/ 0 h 23"/>
              <a:gd name="T17" fmla="*/ 46 w 46"/>
              <a:gd name="T18" fmla="*/ 23 h 23"/>
            </a:gdLst>
            <a:ahLst/>
            <a:cxnLst>
              <a:cxn ang="T10">
                <a:pos x="T0" y="T1"/>
              </a:cxn>
              <a:cxn ang="T11">
                <a:pos x="T2" y="T3"/>
              </a:cxn>
              <a:cxn ang="T12">
                <a:pos x="T4" y="T5"/>
              </a:cxn>
              <a:cxn ang="T13">
                <a:pos x="T6" y="T7"/>
              </a:cxn>
              <a:cxn ang="T14">
                <a:pos x="T8" y="T9"/>
              </a:cxn>
            </a:cxnLst>
            <a:rect l="T15" t="T16" r="T17" b="T18"/>
            <a:pathLst>
              <a:path w="46" h="23">
                <a:moveTo>
                  <a:pt x="0" y="22"/>
                </a:moveTo>
                <a:lnTo>
                  <a:pt x="45" y="22"/>
                </a:lnTo>
                <a:lnTo>
                  <a:pt x="45" y="0"/>
                </a:lnTo>
                <a:lnTo>
                  <a:pt x="0" y="0"/>
                </a:lnTo>
                <a:lnTo>
                  <a:pt x="0" y="22"/>
                </a:lnTo>
              </a:path>
            </a:pathLst>
          </a:custGeom>
          <a:solidFill>
            <a:srgbClr val="A0C0FF"/>
          </a:solidFill>
          <a:ln w="12700" cap="rnd" cmpd="sng">
            <a:noFill/>
            <a:prstDash val="solid"/>
            <a:round/>
            <a:headEnd type="none" w="med" len="med"/>
            <a:tailEnd type="none" w="med" len="med"/>
          </a:ln>
        </p:spPr>
        <p:txBody>
          <a:bodyPr/>
          <a:lstStyle/>
          <a:p>
            <a:endParaRPr lang="en-US"/>
          </a:p>
        </p:txBody>
      </p:sp>
      <p:sp>
        <p:nvSpPr>
          <p:cNvPr id="21610" name="Freeform 115"/>
          <p:cNvSpPr>
            <a:spLocks/>
          </p:cNvSpPr>
          <p:nvPr/>
        </p:nvSpPr>
        <p:spPr bwMode="auto">
          <a:xfrm>
            <a:off x="2003425" y="3051175"/>
            <a:ext cx="33338" cy="36513"/>
          </a:xfrm>
          <a:custGeom>
            <a:avLst/>
            <a:gdLst>
              <a:gd name="T0" fmla="*/ 0 w 21"/>
              <a:gd name="T1" fmla="*/ 22 h 23"/>
              <a:gd name="T2" fmla="*/ 20 w 21"/>
              <a:gd name="T3" fmla="*/ 22 h 23"/>
              <a:gd name="T4" fmla="*/ 20 w 21"/>
              <a:gd name="T5" fmla="*/ 0 h 23"/>
              <a:gd name="T6" fmla="*/ 0 w 21"/>
              <a:gd name="T7" fmla="*/ 0 h 23"/>
              <a:gd name="T8" fmla="*/ 0 w 21"/>
              <a:gd name="T9" fmla="*/ 22 h 23"/>
              <a:gd name="T10" fmla="*/ 0 60000 65536"/>
              <a:gd name="T11" fmla="*/ 0 60000 65536"/>
              <a:gd name="T12" fmla="*/ 0 60000 65536"/>
              <a:gd name="T13" fmla="*/ 0 60000 65536"/>
              <a:gd name="T14" fmla="*/ 0 60000 65536"/>
              <a:gd name="T15" fmla="*/ 0 w 21"/>
              <a:gd name="T16" fmla="*/ 0 h 23"/>
              <a:gd name="T17" fmla="*/ 21 w 21"/>
              <a:gd name="T18" fmla="*/ 23 h 23"/>
            </a:gdLst>
            <a:ahLst/>
            <a:cxnLst>
              <a:cxn ang="T10">
                <a:pos x="T0" y="T1"/>
              </a:cxn>
              <a:cxn ang="T11">
                <a:pos x="T2" y="T3"/>
              </a:cxn>
              <a:cxn ang="T12">
                <a:pos x="T4" y="T5"/>
              </a:cxn>
              <a:cxn ang="T13">
                <a:pos x="T6" y="T7"/>
              </a:cxn>
              <a:cxn ang="T14">
                <a:pos x="T8" y="T9"/>
              </a:cxn>
            </a:cxnLst>
            <a:rect l="T15" t="T16" r="T17" b="T18"/>
            <a:pathLst>
              <a:path w="21" h="23">
                <a:moveTo>
                  <a:pt x="0" y="22"/>
                </a:moveTo>
                <a:lnTo>
                  <a:pt x="20" y="22"/>
                </a:lnTo>
                <a:lnTo>
                  <a:pt x="20" y="0"/>
                </a:lnTo>
                <a:lnTo>
                  <a:pt x="0" y="0"/>
                </a:lnTo>
                <a:lnTo>
                  <a:pt x="0" y="22"/>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611" name="Freeform 116"/>
          <p:cNvSpPr>
            <a:spLocks/>
          </p:cNvSpPr>
          <p:nvPr/>
        </p:nvSpPr>
        <p:spPr bwMode="auto">
          <a:xfrm>
            <a:off x="2041525" y="3051175"/>
            <a:ext cx="33338" cy="36513"/>
          </a:xfrm>
          <a:custGeom>
            <a:avLst/>
            <a:gdLst>
              <a:gd name="T0" fmla="*/ 0 w 21"/>
              <a:gd name="T1" fmla="*/ 22 h 23"/>
              <a:gd name="T2" fmla="*/ 20 w 21"/>
              <a:gd name="T3" fmla="*/ 22 h 23"/>
              <a:gd name="T4" fmla="*/ 20 w 21"/>
              <a:gd name="T5" fmla="*/ 0 h 23"/>
              <a:gd name="T6" fmla="*/ 0 w 21"/>
              <a:gd name="T7" fmla="*/ 0 h 23"/>
              <a:gd name="T8" fmla="*/ 0 w 21"/>
              <a:gd name="T9" fmla="*/ 22 h 23"/>
              <a:gd name="T10" fmla="*/ 0 60000 65536"/>
              <a:gd name="T11" fmla="*/ 0 60000 65536"/>
              <a:gd name="T12" fmla="*/ 0 60000 65536"/>
              <a:gd name="T13" fmla="*/ 0 60000 65536"/>
              <a:gd name="T14" fmla="*/ 0 60000 65536"/>
              <a:gd name="T15" fmla="*/ 0 w 21"/>
              <a:gd name="T16" fmla="*/ 0 h 23"/>
              <a:gd name="T17" fmla="*/ 21 w 21"/>
              <a:gd name="T18" fmla="*/ 23 h 23"/>
            </a:gdLst>
            <a:ahLst/>
            <a:cxnLst>
              <a:cxn ang="T10">
                <a:pos x="T0" y="T1"/>
              </a:cxn>
              <a:cxn ang="T11">
                <a:pos x="T2" y="T3"/>
              </a:cxn>
              <a:cxn ang="T12">
                <a:pos x="T4" y="T5"/>
              </a:cxn>
              <a:cxn ang="T13">
                <a:pos x="T6" y="T7"/>
              </a:cxn>
              <a:cxn ang="T14">
                <a:pos x="T8" y="T9"/>
              </a:cxn>
            </a:cxnLst>
            <a:rect l="T15" t="T16" r="T17" b="T18"/>
            <a:pathLst>
              <a:path w="21" h="23">
                <a:moveTo>
                  <a:pt x="0" y="22"/>
                </a:moveTo>
                <a:lnTo>
                  <a:pt x="20" y="22"/>
                </a:lnTo>
                <a:lnTo>
                  <a:pt x="20" y="0"/>
                </a:lnTo>
                <a:lnTo>
                  <a:pt x="0" y="0"/>
                </a:lnTo>
                <a:lnTo>
                  <a:pt x="0" y="22"/>
                </a:lnTo>
              </a:path>
            </a:pathLst>
          </a:custGeom>
          <a:solidFill>
            <a:srgbClr val="A0C0FF"/>
          </a:solidFill>
          <a:ln w="12700" cap="rnd" cmpd="sng">
            <a:noFill/>
            <a:prstDash val="solid"/>
            <a:round/>
            <a:headEnd type="none" w="med" len="med"/>
            <a:tailEnd type="none" w="med" len="med"/>
          </a:ln>
        </p:spPr>
        <p:txBody>
          <a:bodyPr/>
          <a:lstStyle/>
          <a:p>
            <a:endParaRPr lang="en-US"/>
          </a:p>
        </p:txBody>
      </p:sp>
      <p:sp>
        <p:nvSpPr>
          <p:cNvPr id="21612" name="Freeform 117"/>
          <p:cNvSpPr>
            <a:spLocks/>
          </p:cNvSpPr>
          <p:nvPr/>
        </p:nvSpPr>
        <p:spPr bwMode="auto">
          <a:xfrm>
            <a:off x="2079625" y="3051175"/>
            <a:ext cx="73025" cy="36513"/>
          </a:xfrm>
          <a:custGeom>
            <a:avLst/>
            <a:gdLst>
              <a:gd name="T0" fmla="*/ 0 w 47"/>
              <a:gd name="T1" fmla="*/ 22 h 23"/>
              <a:gd name="T2" fmla="*/ 46 w 47"/>
              <a:gd name="T3" fmla="*/ 22 h 23"/>
              <a:gd name="T4" fmla="*/ 46 w 47"/>
              <a:gd name="T5" fmla="*/ 0 h 23"/>
              <a:gd name="T6" fmla="*/ 0 w 47"/>
              <a:gd name="T7" fmla="*/ 0 h 23"/>
              <a:gd name="T8" fmla="*/ 0 w 47"/>
              <a:gd name="T9" fmla="*/ 22 h 23"/>
              <a:gd name="T10" fmla="*/ 0 60000 65536"/>
              <a:gd name="T11" fmla="*/ 0 60000 65536"/>
              <a:gd name="T12" fmla="*/ 0 60000 65536"/>
              <a:gd name="T13" fmla="*/ 0 60000 65536"/>
              <a:gd name="T14" fmla="*/ 0 60000 65536"/>
              <a:gd name="T15" fmla="*/ 0 w 47"/>
              <a:gd name="T16" fmla="*/ 0 h 23"/>
              <a:gd name="T17" fmla="*/ 47 w 47"/>
              <a:gd name="T18" fmla="*/ 23 h 23"/>
            </a:gdLst>
            <a:ahLst/>
            <a:cxnLst>
              <a:cxn ang="T10">
                <a:pos x="T0" y="T1"/>
              </a:cxn>
              <a:cxn ang="T11">
                <a:pos x="T2" y="T3"/>
              </a:cxn>
              <a:cxn ang="T12">
                <a:pos x="T4" y="T5"/>
              </a:cxn>
              <a:cxn ang="T13">
                <a:pos x="T6" y="T7"/>
              </a:cxn>
              <a:cxn ang="T14">
                <a:pos x="T8" y="T9"/>
              </a:cxn>
            </a:cxnLst>
            <a:rect l="T15" t="T16" r="T17" b="T18"/>
            <a:pathLst>
              <a:path w="47" h="23">
                <a:moveTo>
                  <a:pt x="0" y="22"/>
                </a:moveTo>
                <a:lnTo>
                  <a:pt x="46" y="22"/>
                </a:lnTo>
                <a:lnTo>
                  <a:pt x="46" y="0"/>
                </a:lnTo>
                <a:lnTo>
                  <a:pt x="0" y="0"/>
                </a:lnTo>
                <a:lnTo>
                  <a:pt x="0" y="22"/>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1613" name="Freeform 118"/>
          <p:cNvSpPr>
            <a:spLocks/>
          </p:cNvSpPr>
          <p:nvPr/>
        </p:nvSpPr>
        <p:spPr bwMode="auto">
          <a:xfrm>
            <a:off x="2155825" y="3051175"/>
            <a:ext cx="31750" cy="36513"/>
          </a:xfrm>
          <a:custGeom>
            <a:avLst/>
            <a:gdLst>
              <a:gd name="T0" fmla="*/ 0 w 20"/>
              <a:gd name="T1" fmla="*/ 22 h 23"/>
              <a:gd name="T2" fmla="*/ 19 w 20"/>
              <a:gd name="T3" fmla="*/ 22 h 23"/>
              <a:gd name="T4" fmla="*/ 19 w 20"/>
              <a:gd name="T5" fmla="*/ 0 h 23"/>
              <a:gd name="T6" fmla="*/ 0 w 20"/>
              <a:gd name="T7" fmla="*/ 0 h 23"/>
              <a:gd name="T8" fmla="*/ 0 w 20"/>
              <a:gd name="T9" fmla="*/ 22 h 23"/>
              <a:gd name="T10" fmla="*/ 0 60000 65536"/>
              <a:gd name="T11" fmla="*/ 0 60000 65536"/>
              <a:gd name="T12" fmla="*/ 0 60000 65536"/>
              <a:gd name="T13" fmla="*/ 0 60000 65536"/>
              <a:gd name="T14" fmla="*/ 0 60000 65536"/>
              <a:gd name="T15" fmla="*/ 0 w 20"/>
              <a:gd name="T16" fmla="*/ 0 h 23"/>
              <a:gd name="T17" fmla="*/ 20 w 20"/>
              <a:gd name="T18" fmla="*/ 23 h 23"/>
            </a:gdLst>
            <a:ahLst/>
            <a:cxnLst>
              <a:cxn ang="T10">
                <a:pos x="T0" y="T1"/>
              </a:cxn>
              <a:cxn ang="T11">
                <a:pos x="T2" y="T3"/>
              </a:cxn>
              <a:cxn ang="T12">
                <a:pos x="T4" y="T5"/>
              </a:cxn>
              <a:cxn ang="T13">
                <a:pos x="T6" y="T7"/>
              </a:cxn>
              <a:cxn ang="T14">
                <a:pos x="T8" y="T9"/>
              </a:cxn>
            </a:cxnLst>
            <a:rect l="T15" t="T16" r="T17" b="T18"/>
            <a:pathLst>
              <a:path w="20" h="23">
                <a:moveTo>
                  <a:pt x="0" y="22"/>
                </a:moveTo>
                <a:lnTo>
                  <a:pt x="19" y="22"/>
                </a:lnTo>
                <a:lnTo>
                  <a:pt x="19" y="0"/>
                </a:lnTo>
                <a:lnTo>
                  <a:pt x="0" y="0"/>
                </a:lnTo>
                <a:lnTo>
                  <a:pt x="0" y="22"/>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614" name="Freeform 119"/>
          <p:cNvSpPr>
            <a:spLocks/>
          </p:cNvSpPr>
          <p:nvPr/>
        </p:nvSpPr>
        <p:spPr bwMode="auto">
          <a:xfrm>
            <a:off x="2193925" y="3051175"/>
            <a:ext cx="33338" cy="36513"/>
          </a:xfrm>
          <a:custGeom>
            <a:avLst/>
            <a:gdLst>
              <a:gd name="T0" fmla="*/ 0 w 22"/>
              <a:gd name="T1" fmla="*/ 22 h 23"/>
              <a:gd name="T2" fmla="*/ 21 w 22"/>
              <a:gd name="T3" fmla="*/ 22 h 23"/>
              <a:gd name="T4" fmla="*/ 21 w 22"/>
              <a:gd name="T5" fmla="*/ 0 h 23"/>
              <a:gd name="T6" fmla="*/ 0 w 22"/>
              <a:gd name="T7" fmla="*/ 0 h 23"/>
              <a:gd name="T8" fmla="*/ 0 w 22"/>
              <a:gd name="T9" fmla="*/ 22 h 23"/>
              <a:gd name="T10" fmla="*/ 0 60000 65536"/>
              <a:gd name="T11" fmla="*/ 0 60000 65536"/>
              <a:gd name="T12" fmla="*/ 0 60000 65536"/>
              <a:gd name="T13" fmla="*/ 0 60000 65536"/>
              <a:gd name="T14" fmla="*/ 0 60000 65536"/>
              <a:gd name="T15" fmla="*/ 0 w 22"/>
              <a:gd name="T16" fmla="*/ 0 h 23"/>
              <a:gd name="T17" fmla="*/ 22 w 22"/>
              <a:gd name="T18" fmla="*/ 23 h 23"/>
            </a:gdLst>
            <a:ahLst/>
            <a:cxnLst>
              <a:cxn ang="T10">
                <a:pos x="T0" y="T1"/>
              </a:cxn>
              <a:cxn ang="T11">
                <a:pos x="T2" y="T3"/>
              </a:cxn>
              <a:cxn ang="T12">
                <a:pos x="T4" y="T5"/>
              </a:cxn>
              <a:cxn ang="T13">
                <a:pos x="T6" y="T7"/>
              </a:cxn>
              <a:cxn ang="T14">
                <a:pos x="T8" y="T9"/>
              </a:cxn>
            </a:cxnLst>
            <a:rect l="T15" t="T16" r="T17" b="T18"/>
            <a:pathLst>
              <a:path w="22" h="23">
                <a:moveTo>
                  <a:pt x="0" y="22"/>
                </a:moveTo>
                <a:lnTo>
                  <a:pt x="21" y="22"/>
                </a:lnTo>
                <a:lnTo>
                  <a:pt x="21" y="0"/>
                </a:lnTo>
                <a:lnTo>
                  <a:pt x="0" y="0"/>
                </a:lnTo>
                <a:lnTo>
                  <a:pt x="0" y="22"/>
                </a:lnTo>
              </a:path>
            </a:pathLst>
          </a:custGeom>
          <a:solidFill>
            <a:srgbClr val="A0C0FF"/>
          </a:solidFill>
          <a:ln w="12700" cap="rnd" cmpd="sng">
            <a:noFill/>
            <a:prstDash val="solid"/>
            <a:round/>
            <a:headEnd type="none" w="med" len="med"/>
            <a:tailEnd type="none" w="med" len="med"/>
          </a:ln>
        </p:spPr>
        <p:txBody>
          <a:bodyPr/>
          <a:lstStyle/>
          <a:p>
            <a:endParaRPr lang="en-US"/>
          </a:p>
        </p:txBody>
      </p:sp>
      <p:sp>
        <p:nvSpPr>
          <p:cNvPr id="21615" name="Freeform 120"/>
          <p:cNvSpPr>
            <a:spLocks/>
          </p:cNvSpPr>
          <p:nvPr/>
        </p:nvSpPr>
        <p:spPr bwMode="auto">
          <a:xfrm>
            <a:off x="2344738" y="3051175"/>
            <a:ext cx="34925" cy="36513"/>
          </a:xfrm>
          <a:custGeom>
            <a:avLst/>
            <a:gdLst>
              <a:gd name="T0" fmla="*/ 0 w 22"/>
              <a:gd name="T1" fmla="*/ 22 h 23"/>
              <a:gd name="T2" fmla="*/ 21 w 22"/>
              <a:gd name="T3" fmla="*/ 22 h 23"/>
              <a:gd name="T4" fmla="*/ 21 w 22"/>
              <a:gd name="T5" fmla="*/ 0 h 23"/>
              <a:gd name="T6" fmla="*/ 0 w 22"/>
              <a:gd name="T7" fmla="*/ 0 h 23"/>
              <a:gd name="T8" fmla="*/ 0 w 22"/>
              <a:gd name="T9" fmla="*/ 22 h 23"/>
              <a:gd name="T10" fmla="*/ 0 60000 65536"/>
              <a:gd name="T11" fmla="*/ 0 60000 65536"/>
              <a:gd name="T12" fmla="*/ 0 60000 65536"/>
              <a:gd name="T13" fmla="*/ 0 60000 65536"/>
              <a:gd name="T14" fmla="*/ 0 60000 65536"/>
              <a:gd name="T15" fmla="*/ 0 w 22"/>
              <a:gd name="T16" fmla="*/ 0 h 23"/>
              <a:gd name="T17" fmla="*/ 22 w 22"/>
              <a:gd name="T18" fmla="*/ 23 h 23"/>
            </a:gdLst>
            <a:ahLst/>
            <a:cxnLst>
              <a:cxn ang="T10">
                <a:pos x="T0" y="T1"/>
              </a:cxn>
              <a:cxn ang="T11">
                <a:pos x="T2" y="T3"/>
              </a:cxn>
              <a:cxn ang="T12">
                <a:pos x="T4" y="T5"/>
              </a:cxn>
              <a:cxn ang="T13">
                <a:pos x="T6" y="T7"/>
              </a:cxn>
              <a:cxn ang="T14">
                <a:pos x="T8" y="T9"/>
              </a:cxn>
            </a:cxnLst>
            <a:rect l="T15" t="T16" r="T17" b="T18"/>
            <a:pathLst>
              <a:path w="22" h="23">
                <a:moveTo>
                  <a:pt x="0" y="22"/>
                </a:moveTo>
                <a:lnTo>
                  <a:pt x="21" y="22"/>
                </a:lnTo>
                <a:lnTo>
                  <a:pt x="21" y="0"/>
                </a:lnTo>
                <a:lnTo>
                  <a:pt x="0" y="0"/>
                </a:lnTo>
                <a:lnTo>
                  <a:pt x="0" y="22"/>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616" name="Freeform 121"/>
          <p:cNvSpPr>
            <a:spLocks/>
          </p:cNvSpPr>
          <p:nvPr/>
        </p:nvSpPr>
        <p:spPr bwMode="auto">
          <a:xfrm>
            <a:off x="2838450" y="3051175"/>
            <a:ext cx="33338" cy="36513"/>
          </a:xfrm>
          <a:custGeom>
            <a:avLst/>
            <a:gdLst>
              <a:gd name="T0" fmla="*/ 0 w 21"/>
              <a:gd name="T1" fmla="*/ 22 h 23"/>
              <a:gd name="T2" fmla="*/ 20 w 21"/>
              <a:gd name="T3" fmla="*/ 22 h 23"/>
              <a:gd name="T4" fmla="*/ 20 w 21"/>
              <a:gd name="T5" fmla="*/ 0 h 23"/>
              <a:gd name="T6" fmla="*/ 0 w 21"/>
              <a:gd name="T7" fmla="*/ 0 h 23"/>
              <a:gd name="T8" fmla="*/ 0 w 21"/>
              <a:gd name="T9" fmla="*/ 22 h 23"/>
              <a:gd name="T10" fmla="*/ 0 60000 65536"/>
              <a:gd name="T11" fmla="*/ 0 60000 65536"/>
              <a:gd name="T12" fmla="*/ 0 60000 65536"/>
              <a:gd name="T13" fmla="*/ 0 60000 65536"/>
              <a:gd name="T14" fmla="*/ 0 60000 65536"/>
              <a:gd name="T15" fmla="*/ 0 w 21"/>
              <a:gd name="T16" fmla="*/ 0 h 23"/>
              <a:gd name="T17" fmla="*/ 21 w 21"/>
              <a:gd name="T18" fmla="*/ 23 h 23"/>
            </a:gdLst>
            <a:ahLst/>
            <a:cxnLst>
              <a:cxn ang="T10">
                <a:pos x="T0" y="T1"/>
              </a:cxn>
              <a:cxn ang="T11">
                <a:pos x="T2" y="T3"/>
              </a:cxn>
              <a:cxn ang="T12">
                <a:pos x="T4" y="T5"/>
              </a:cxn>
              <a:cxn ang="T13">
                <a:pos x="T6" y="T7"/>
              </a:cxn>
              <a:cxn ang="T14">
                <a:pos x="T8" y="T9"/>
              </a:cxn>
            </a:cxnLst>
            <a:rect l="T15" t="T16" r="T17" b="T18"/>
            <a:pathLst>
              <a:path w="21" h="23">
                <a:moveTo>
                  <a:pt x="0" y="22"/>
                </a:moveTo>
                <a:lnTo>
                  <a:pt x="20" y="22"/>
                </a:lnTo>
                <a:lnTo>
                  <a:pt x="20" y="0"/>
                </a:lnTo>
                <a:lnTo>
                  <a:pt x="0" y="0"/>
                </a:lnTo>
                <a:lnTo>
                  <a:pt x="0" y="22"/>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617" name="Freeform 122"/>
          <p:cNvSpPr>
            <a:spLocks/>
          </p:cNvSpPr>
          <p:nvPr/>
        </p:nvSpPr>
        <p:spPr bwMode="auto">
          <a:xfrm>
            <a:off x="3103563" y="3051175"/>
            <a:ext cx="34925" cy="36513"/>
          </a:xfrm>
          <a:custGeom>
            <a:avLst/>
            <a:gdLst>
              <a:gd name="T0" fmla="*/ 0 w 22"/>
              <a:gd name="T1" fmla="*/ 22 h 23"/>
              <a:gd name="T2" fmla="*/ 21 w 22"/>
              <a:gd name="T3" fmla="*/ 22 h 23"/>
              <a:gd name="T4" fmla="*/ 21 w 22"/>
              <a:gd name="T5" fmla="*/ 0 h 23"/>
              <a:gd name="T6" fmla="*/ 0 w 22"/>
              <a:gd name="T7" fmla="*/ 0 h 23"/>
              <a:gd name="T8" fmla="*/ 0 w 22"/>
              <a:gd name="T9" fmla="*/ 22 h 23"/>
              <a:gd name="T10" fmla="*/ 0 60000 65536"/>
              <a:gd name="T11" fmla="*/ 0 60000 65536"/>
              <a:gd name="T12" fmla="*/ 0 60000 65536"/>
              <a:gd name="T13" fmla="*/ 0 60000 65536"/>
              <a:gd name="T14" fmla="*/ 0 60000 65536"/>
              <a:gd name="T15" fmla="*/ 0 w 22"/>
              <a:gd name="T16" fmla="*/ 0 h 23"/>
              <a:gd name="T17" fmla="*/ 22 w 22"/>
              <a:gd name="T18" fmla="*/ 23 h 23"/>
            </a:gdLst>
            <a:ahLst/>
            <a:cxnLst>
              <a:cxn ang="T10">
                <a:pos x="T0" y="T1"/>
              </a:cxn>
              <a:cxn ang="T11">
                <a:pos x="T2" y="T3"/>
              </a:cxn>
              <a:cxn ang="T12">
                <a:pos x="T4" y="T5"/>
              </a:cxn>
              <a:cxn ang="T13">
                <a:pos x="T6" y="T7"/>
              </a:cxn>
              <a:cxn ang="T14">
                <a:pos x="T8" y="T9"/>
              </a:cxn>
            </a:cxnLst>
            <a:rect l="T15" t="T16" r="T17" b="T18"/>
            <a:pathLst>
              <a:path w="22" h="23">
                <a:moveTo>
                  <a:pt x="0" y="22"/>
                </a:moveTo>
                <a:lnTo>
                  <a:pt x="21" y="22"/>
                </a:lnTo>
                <a:lnTo>
                  <a:pt x="21" y="0"/>
                </a:lnTo>
                <a:lnTo>
                  <a:pt x="0" y="0"/>
                </a:lnTo>
                <a:lnTo>
                  <a:pt x="0" y="22"/>
                </a:lnTo>
              </a:path>
            </a:pathLst>
          </a:custGeom>
          <a:solidFill>
            <a:srgbClr val="A0C0FF"/>
          </a:solidFill>
          <a:ln w="12700" cap="rnd" cmpd="sng">
            <a:noFill/>
            <a:prstDash val="solid"/>
            <a:round/>
            <a:headEnd type="none" w="med" len="med"/>
            <a:tailEnd type="none" w="med" len="med"/>
          </a:ln>
        </p:spPr>
        <p:txBody>
          <a:bodyPr/>
          <a:lstStyle/>
          <a:p>
            <a:endParaRPr lang="en-US"/>
          </a:p>
        </p:txBody>
      </p:sp>
      <p:sp>
        <p:nvSpPr>
          <p:cNvPr id="21618" name="Freeform 123"/>
          <p:cNvSpPr>
            <a:spLocks/>
          </p:cNvSpPr>
          <p:nvPr/>
        </p:nvSpPr>
        <p:spPr bwMode="auto">
          <a:xfrm>
            <a:off x="3217863" y="3051175"/>
            <a:ext cx="33337" cy="36513"/>
          </a:xfrm>
          <a:custGeom>
            <a:avLst/>
            <a:gdLst>
              <a:gd name="T0" fmla="*/ 0 w 21"/>
              <a:gd name="T1" fmla="*/ 22 h 23"/>
              <a:gd name="T2" fmla="*/ 20 w 21"/>
              <a:gd name="T3" fmla="*/ 22 h 23"/>
              <a:gd name="T4" fmla="*/ 20 w 21"/>
              <a:gd name="T5" fmla="*/ 0 h 23"/>
              <a:gd name="T6" fmla="*/ 0 w 21"/>
              <a:gd name="T7" fmla="*/ 0 h 23"/>
              <a:gd name="T8" fmla="*/ 0 w 21"/>
              <a:gd name="T9" fmla="*/ 22 h 23"/>
              <a:gd name="T10" fmla="*/ 0 60000 65536"/>
              <a:gd name="T11" fmla="*/ 0 60000 65536"/>
              <a:gd name="T12" fmla="*/ 0 60000 65536"/>
              <a:gd name="T13" fmla="*/ 0 60000 65536"/>
              <a:gd name="T14" fmla="*/ 0 60000 65536"/>
              <a:gd name="T15" fmla="*/ 0 w 21"/>
              <a:gd name="T16" fmla="*/ 0 h 23"/>
              <a:gd name="T17" fmla="*/ 21 w 21"/>
              <a:gd name="T18" fmla="*/ 23 h 23"/>
            </a:gdLst>
            <a:ahLst/>
            <a:cxnLst>
              <a:cxn ang="T10">
                <a:pos x="T0" y="T1"/>
              </a:cxn>
              <a:cxn ang="T11">
                <a:pos x="T2" y="T3"/>
              </a:cxn>
              <a:cxn ang="T12">
                <a:pos x="T4" y="T5"/>
              </a:cxn>
              <a:cxn ang="T13">
                <a:pos x="T6" y="T7"/>
              </a:cxn>
              <a:cxn ang="T14">
                <a:pos x="T8" y="T9"/>
              </a:cxn>
            </a:cxnLst>
            <a:rect l="T15" t="T16" r="T17" b="T18"/>
            <a:pathLst>
              <a:path w="21" h="23">
                <a:moveTo>
                  <a:pt x="0" y="22"/>
                </a:moveTo>
                <a:lnTo>
                  <a:pt x="20" y="22"/>
                </a:lnTo>
                <a:lnTo>
                  <a:pt x="20" y="0"/>
                </a:lnTo>
                <a:lnTo>
                  <a:pt x="0" y="0"/>
                </a:lnTo>
                <a:lnTo>
                  <a:pt x="0" y="22"/>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619" name="Freeform 124"/>
          <p:cNvSpPr>
            <a:spLocks/>
          </p:cNvSpPr>
          <p:nvPr/>
        </p:nvSpPr>
        <p:spPr bwMode="auto">
          <a:xfrm>
            <a:off x="3333750" y="3051175"/>
            <a:ext cx="31750" cy="36513"/>
          </a:xfrm>
          <a:custGeom>
            <a:avLst/>
            <a:gdLst>
              <a:gd name="T0" fmla="*/ 0 w 20"/>
              <a:gd name="T1" fmla="*/ 22 h 23"/>
              <a:gd name="T2" fmla="*/ 19 w 20"/>
              <a:gd name="T3" fmla="*/ 22 h 23"/>
              <a:gd name="T4" fmla="*/ 19 w 20"/>
              <a:gd name="T5" fmla="*/ 0 h 23"/>
              <a:gd name="T6" fmla="*/ 0 w 20"/>
              <a:gd name="T7" fmla="*/ 0 h 23"/>
              <a:gd name="T8" fmla="*/ 0 w 20"/>
              <a:gd name="T9" fmla="*/ 22 h 23"/>
              <a:gd name="T10" fmla="*/ 0 60000 65536"/>
              <a:gd name="T11" fmla="*/ 0 60000 65536"/>
              <a:gd name="T12" fmla="*/ 0 60000 65536"/>
              <a:gd name="T13" fmla="*/ 0 60000 65536"/>
              <a:gd name="T14" fmla="*/ 0 60000 65536"/>
              <a:gd name="T15" fmla="*/ 0 w 20"/>
              <a:gd name="T16" fmla="*/ 0 h 23"/>
              <a:gd name="T17" fmla="*/ 20 w 20"/>
              <a:gd name="T18" fmla="*/ 23 h 23"/>
            </a:gdLst>
            <a:ahLst/>
            <a:cxnLst>
              <a:cxn ang="T10">
                <a:pos x="T0" y="T1"/>
              </a:cxn>
              <a:cxn ang="T11">
                <a:pos x="T2" y="T3"/>
              </a:cxn>
              <a:cxn ang="T12">
                <a:pos x="T4" y="T5"/>
              </a:cxn>
              <a:cxn ang="T13">
                <a:pos x="T6" y="T7"/>
              </a:cxn>
              <a:cxn ang="T14">
                <a:pos x="T8" y="T9"/>
              </a:cxn>
            </a:cxnLst>
            <a:rect l="T15" t="T16" r="T17" b="T18"/>
            <a:pathLst>
              <a:path w="20" h="23">
                <a:moveTo>
                  <a:pt x="0" y="22"/>
                </a:moveTo>
                <a:lnTo>
                  <a:pt x="19" y="22"/>
                </a:lnTo>
                <a:lnTo>
                  <a:pt x="19" y="0"/>
                </a:lnTo>
                <a:lnTo>
                  <a:pt x="0" y="0"/>
                </a:lnTo>
                <a:lnTo>
                  <a:pt x="0" y="22"/>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620" name="Freeform 125"/>
          <p:cNvSpPr>
            <a:spLocks/>
          </p:cNvSpPr>
          <p:nvPr/>
        </p:nvSpPr>
        <p:spPr bwMode="auto">
          <a:xfrm>
            <a:off x="3446463" y="3051175"/>
            <a:ext cx="33337" cy="36513"/>
          </a:xfrm>
          <a:custGeom>
            <a:avLst/>
            <a:gdLst>
              <a:gd name="T0" fmla="*/ 0 w 21"/>
              <a:gd name="T1" fmla="*/ 22 h 23"/>
              <a:gd name="T2" fmla="*/ 20 w 21"/>
              <a:gd name="T3" fmla="*/ 22 h 23"/>
              <a:gd name="T4" fmla="*/ 20 w 21"/>
              <a:gd name="T5" fmla="*/ 0 h 23"/>
              <a:gd name="T6" fmla="*/ 0 w 21"/>
              <a:gd name="T7" fmla="*/ 0 h 23"/>
              <a:gd name="T8" fmla="*/ 0 w 21"/>
              <a:gd name="T9" fmla="*/ 22 h 23"/>
              <a:gd name="T10" fmla="*/ 0 60000 65536"/>
              <a:gd name="T11" fmla="*/ 0 60000 65536"/>
              <a:gd name="T12" fmla="*/ 0 60000 65536"/>
              <a:gd name="T13" fmla="*/ 0 60000 65536"/>
              <a:gd name="T14" fmla="*/ 0 60000 65536"/>
              <a:gd name="T15" fmla="*/ 0 w 21"/>
              <a:gd name="T16" fmla="*/ 0 h 23"/>
              <a:gd name="T17" fmla="*/ 21 w 21"/>
              <a:gd name="T18" fmla="*/ 23 h 23"/>
            </a:gdLst>
            <a:ahLst/>
            <a:cxnLst>
              <a:cxn ang="T10">
                <a:pos x="T0" y="T1"/>
              </a:cxn>
              <a:cxn ang="T11">
                <a:pos x="T2" y="T3"/>
              </a:cxn>
              <a:cxn ang="T12">
                <a:pos x="T4" y="T5"/>
              </a:cxn>
              <a:cxn ang="T13">
                <a:pos x="T6" y="T7"/>
              </a:cxn>
              <a:cxn ang="T14">
                <a:pos x="T8" y="T9"/>
              </a:cxn>
            </a:cxnLst>
            <a:rect l="T15" t="T16" r="T17" b="T18"/>
            <a:pathLst>
              <a:path w="21" h="23">
                <a:moveTo>
                  <a:pt x="0" y="22"/>
                </a:moveTo>
                <a:lnTo>
                  <a:pt x="20" y="22"/>
                </a:lnTo>
                <a:lnTo>
                  <a:pt x="20" y="0"/>
                </a:lnTo>
                <a:lnTo>
                  <a:pt x="0" y="0"/>
                </a:lnTo>
                <a:lnTo>
                  <a:pt x="0" y="22"/>
                </a:lnTo>
              </a:path>
            </a:pathLst>
          </a:custGeom>
          <a:solidFill>
            <a:srgbClr val="A0C0FF"/>
          </a:solidFill>
          <a:ln w="12700" cap="rnd" cmpd="sng">
            <a:noFill/>
            <a:prstDash val="solid"/>
            <a:round/>
            <a:headEnd type="none" w="med" len="med"/>
            <a:tailEnd type="none" w="med" len="med"/>
          </a:ln>
        </p:spPr>
        <p:txBody>
          <a:bodyPr/>
          <a:lstStyle/>
          <a:p>
            <a:endParaRPr lang="en-US"/>
          </a:p>
        </p:txBody>
      </p:sp>
      <p:sp>
        <p:nvSpPr>
          <p:cNvPr id="21621" name="Freeform 126"/>
          <p:cNvSpPr>
            <a:spLocks/>
          </p:cNvSpPr>
          <p:nvPr/>
        </p:nvSpPr>
        <p:spPr bwMode="auto">
          <a:xfrm>
            <a:off x="3597275" y="3051175"/>
            <a:ext cx="33338" cy="36513"/>
          </a:xfrm>
          <a:custGeom>
            <a:avLst/>
            <a:gdLst>
              <a:gd name="T0" fmla="*/ 0 w 21"/>
              <a:gd name="T1" fmla="*/ 22 h 23"/>
              <a:gd name="T2" fmla="*/ 20 w 21"/>
              <a:gd name="T3" fmla="*/ 22 h 23"/>
              <a:gd name="T4" fmla="*/ 20 w 21"/>
              <a:gd name="T5" fmla="*/ 0 h 23"/>
              <a:gd name="T6" fmla="*/ 0 w 21"/>
              <a:gd name="T7" fmla="*/ 0 h 23"/>
              <a:gd name="T8" fmla="*/ 0 w 21"/>
              <a:gd name="T9" fmla="*/ 22 h 23"/>
              <a:gd name="T10" fmla="*/ 0 60000 65536"/>
              <a:gd name="T11" fmla="*/ 0 60000 65536"/>
              <a:gd name="T12" fmla="*/ 0 60000 65536"/>
              <a:gd name="T13" fmla="*/ 0 60000 65536"/>
              <a:gd name="T14" fmla="*/ 0 60000 65536"/>
              <a:gd name="T15" fmla="*/ 0 w 21"/>
              <a:gd name="T16" fmla="*/ 0 h 23"/>
              <a:gd name="T17" fmla="*/ 21 w 21"/>
              <a:gd name="T18" fmla="*/ 23 h 23"/>
            </a:gdLst>
            <a:ahLst/>
            <a:cxnLst>
              <a:cxn ang="T10">
                <a:pos x="T0" y="T1"/>
              </a:cxn>
              <a:cxn ang="T11">
                <a:pos x="T2" y="T3"/>
              </a:cxn>
              <a:cxn ang="T12">
                <a:pos x="T4" y="T5"/>
              </a:cxn>
              <a:cxn ang="T13">
                <a:pos x="T6" y="T7"/>
              </a:cxn>
              <a:cxn ang="T14">
                <a:pos x="T8" y="T9"/>
              </a:cxn>
            </a:cxnLst>
            <a:rect l="T15" t="T16" r="T17" b="T18"/>
            <a:pathLst>
              <a:path w="21" h="23">
                <a:moveTo>
                  <a:pt x="0" y="22"/>
                </a:moveTo>
                <a:lnTo>
                  <a:pt x="20" y="22"/>
                </a:lnTo>
                <a:lnTo>
                  <a:pt x="20" y="0"/>
                </a:lnTo>
                <a:lnTo>
                  <a:pt x="0" y="0"/>
                </a:lnTo>
                <a:lnTo>
                  <a:pt x="0" y="22"/>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622" name="Freeform 127"/>
          <p:cNvSpPr>
            <a:spLocks/>
          </p:cNvSpPr>
          <p:nvPr/>
        </p:nvSpPr>
        <p:spPr bwMode="auto">
          <a:xfrm>
            <a:off x="1322388" y="3009900"/>
            <a:ext cx="30162" cy="36513"/>
          </a:xfrm>
          <a:custGeom>
            <a:avLst/>
            <a:gdLst>
              <a:gd name="T0" fmla="*/ 0 w 20"/>
              <a:gd name="T1" fmla="*/ 22 h 23"/>
              <a:gd name="T2" fmla="*/ 19 w 20"/>
              <a:gd name="T3" fmla="*/ 22 h 23"/>
              <a:gd name="T4" fmla="*/ 19 w 20"/>
              <a:gd name="T5" fmla="*/ 0 h 23"/>
              <a:gd name="T6" fmla="*/ 0 w 20"/>
              <a:gd name="T7" fmla="*/ 0 h 23"/>
              <a:gd name="T8" fmla="*/ 0 w 20"/>
              <a:gd name="T9" fmla="*/ 22 h 23"/>
              <a:gd name="T10" fmla="*/ 0 60000 65536"/>
              <a:gd name="T11" fmla="*/ 0 60000 65536"/>
              <a:gd name="T12" fmla="*/ 0 60000 65536"/>
              <a:gd name="T13" fmla="*/ 0 60000 65536"/>
              <a:gd name="T14" fmla="*/ 0 60000 65536"/>
              <a:gd name="T15" fmla="*/ 0 w 20"/>
              <a:gd name="T16" fmla="*/ 0 h 23"/>
              <a:gd name="T17" fmla="*/ 20 w 20"/>
              <a:gd name="T18" fmla="*/ 23 h 23"/>
            </a:gdLst>
            <a:ahLst/>
            <a:cxnLst>
              <a:cxn ang="T10">
                <a:pos x="T0" y="T1"/>
              </a:cxn>
              <a:cxn ang="T11">
                <a:pos x="T2" y="T3"/>
              </a:cxn>
              <a:cxn ang="T12">
                <a:pos x="T4" y="T5"/>
              </a:cxn>
              <a:cxn ang="T13">
                <a:pos x="T6" y="T7"/>
              </a:cxn>
              <a:cxn ang="T14">
                <a:pos x="T8" y="T9"/>
              </a:cxn>
            </a:cxnLst>
            <a:rect l="T15" t="T16" r="T17" b="T18"/>
            <a:pathLst>
              <a:path w="20" h="23">
                <a:moveTo>
                  <a:pt x="0" y="22"/>
                </a:moveTo>
                <a:lnTo>
                  <a:pt x="19" y="22"/>
                </a:lnTo>
                <a:lnTo>
                  <a:pt x="19" y="0"/>
                </a:lnTo>
                <a:lnTo>
                  <a:pt x="0" y="0"/>
                </a:lnTo>
                <a:lnTo>
                  <a:pt x="0" y="22"/>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623" name="Freeform 128"/>
          <p:cNvSpPr>
            <a:spLocks/>
          </p:cNvSpPr>
          <p:nvPr/>
        </p:nvSpPr>
        <p:spPr bwMode="auto">
          <a:xfrm>
            <a:off x="1395413" y="3009900"/>
            <a:ext cx="73025" cy="36513"/>
          </a:xfrm>
          <a:custGeom>
            <a:avLst/>
            <a:gdLst>
              <a:gd name="T0" fmla="*/ 0 w 46"/>
              <a:gd name="T1" fmla="*/ 22 h 23"/>
              <a:gd name="T2" fmla="*/ 45 w 46"/>
              <a:gd name="T3" fmla="*/ 22 h 23"/>
              <a:gd name="T4" fmla="*/ 45 w 46"/>
              <a:gd name="T5" fmla="*/ 0 h 23"/>
              <a:gd name="T6" fmla="*/ 0 w 46"/>
              <a:gd name="T7" fmla="*/ 0 h 23"/>
              <a:gd name="T8" fmla="*/ 0 w 46"/>
              <a:gd name="T9" fmla="*/ 22 h 23"/>
              <a:gd name="T10" fmla="*/ 0 60000 65536"/>
              <a:gd name="T11" fmla="*/ 0 60000 65536"/>
              <a:gd name="T12" fmla="*/ 0 60000 65536"/>
              <a:gd name="T13" fmla="*/ 0 60000 65536"/>
              <a:gd name="T14" fmla="*/ 0 60000 65536"/>
              <a:gd name="T15" fmla="*/ 0 w 46"/>
              <a:gd name="T16" fmla="*/ 0 h 23"/>
              <a:gd name="T17" fmla="*/ 46 w 46"/>
              <a:gd name="T18" fmla="*/ 23 h 23"/>
            </a:gdLst>
            <a:ahLst/>
            <a:cxnLst>
              <a:cxn ang="T10">
                <a:pos x="T0" y="T1"/>
              </a:cxn>
              <a:cxn ang="T11">
                <a:pos x="T2" y="T3"/>
              </a:cxn>
              <a:cxn ang="T12">
                <a:pos x="T4" y="T5"/>
              </a:cxn>
              <a:cxn ang="T13">
                <a:pos x="T6" y="T7"/>
              </a:cxn>
              <a:cxn ang="T14">
                <a:pos x="T8" y="T9"/>
              </a:cxn>
            </a:cxnLst>
            <a:rect l="T15" t="T16" r="T17" b="T18"/>
            <a:pathLst>
              <a:path w="46" h="23">
                <a:moveTo>
                  <a:pt x="0" y="22"/>
                </a:moveTo>
                <a:lnTo>
                  <a:pt x="45" y="22"/>
                </a:lnTo>
                <a:lnTo>
                  <a:pt x="45" y="0"/>
                </a:lnTo>
                <a:lnTo>
                  <a:pt x="0" y="0"/>
                </a:lnTo>
                <a:lnTo>
                  <a:pt x="0" y="22"/>
                </a:lnTo>
              </a:path>
            </a:pathLst>
          </a:custGeom>
          <a:solidFill>
            <a:srgbClr val="A0C0FF"/>
          </a:solidFill>
          <a:ln w="12700" cap="rnd" cmpd="sng">
            <a:noFill/>
            <a:prstDash val="solid"/>
            <a:round/>
            <a:headEnd type="none" w="med" len="med"/>
            <a:tailEnd type="none" w="med" len="med"/>
          </a:ln>
        </p:spPr>
        <p:txBody>
          <a:bodyPr/>
          <a:lstStyle/>
          <a:p>
            <a:endParaRPr lang="en-US"/>
          </a:p>
        </p:txBody>
      </p:sp>
      <p:sp>
        <p:nvSpPr>
          <p:cNvPr id="21624" name="Freeform 129"/>
          <p:cNvSpPr>
            <a:spLocks/>
          </p:cNvSpPr>
          <p:nvPr/>
        </p:nvSpPr>
        <p:spPr bwMode="auto">
          <a:xfrm>
            <a:off x="1470025" y="3009900"/>
            <a:ext cx="71438" cy="36513"/>
          </a:xfrm>
          <a:custGeom>
            <a:avLst/>
            <a:gdLst>
              <a:gd name="T0" fmla="*/ 0 w 45"/>
              <a:gd name="T1" fmla="*/ 22 h 23"/>
              <a:gd name="T2" fmla="*/ 44 w 45"/>
              <a:gd name="T3" fmla="*/ 22 h 23"/>
              <a:gd name="T4" fmla="*/ 44 w 45"/>
              <a:gd name="T5" fmla="*/ 0 h 23"/>
              <a:gd name="T6" fmla="*/ 0 w 45"/>
              <a:gd name="T7" fmla="*/ 0 h 23"/>
              <a:gd name="T8" fmla="*/ 0 w 45"/>
              <a:gd name="T9" fmla="*/ 22 h 23"/>
              <a:gd name="T10" fmla="*/ 0 60000 65536"/>
              <a:gd name="T11" fmla="*/ 0 60000 65536"/>
              <a:gd name="T12" fmla="*/ 0 60000 65536"/>
              <a:gd name="T13" fmla="*/ 0 60000 65536"/>
              <a:gd name="T14" fmla="*/ 0 60000 65536"/>
              <a:gd name="T15" fmla="*/ 0 w 45"/>
              <a:gd name="T16" fmla="*/ 0 h 23"/>
              <a:gd name="T17" fmla="*/ 45 w 45"/>
              <a:gd name="T18" fmla="*/ 23 h 23"/>
            </a:gdLst>
            <a:ahLst/>
            <a:cxnLst>
              <a:cxn ang="T10">
                <a:pos x="T0" y="T1"/>
              </a:cxn>
              <a:cxn ang="T11">
                <a:pos x="T2" y="T3"/>
              </a:cxn>
              <a:cxn ang="T12">
                <a:pos x="T4" y="T5"/>
              </a:cxn>
              <a:cxn ang="T13">
                <a:pos x="T6" y="T7"/>
              </a:cxn>
              <a:cxn ang="T14">
                <a:pos x="T8" y="T9"/>
              </a:cxn>
            </a:cxnLst>
            <a:rect l="T15" t="T16" r="T17" b="T18"/>
            <a:pathLst>
              <a:path w="45" h="23">
                <a:moveTo>
                  <a:pt x="0" y="22"/>
                </a:moveTo>
                <a:lnTo>
                  <a:pt x="44" y="22"/>
                </a:lnTo>
                <a:lnTo>
                  <a:pt x="44" y="0"/>
                </a:lnTo>
                <a:lnTo>
                  <a:pt x="0" y="0"/>
                </a:lnTo>
                <a:lnTo>
                  <a:pt x="0" y="22"/>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625" name="Freeform 130"/>
          <p:cNvSpPr>
            <a:spLocks/>
          </p:cNvSpPr>
          <p:nvPr/>
        </p:nvSpPr>
        <p:spPr bwMode="auto">
          <a:xfrm>
            <a:off x="1547813" y="3009900"/>
            <a:ext cx="71437" cy="36513"/>
          </a:xfrm>
          <a:custGeom>
            <a:avLst/>
            <a:gdLst>
              <a:gd name="T0" fmla="*/ 0 w 45"/>
              <a:gd name="T1" fmla="*/ 22 h 23"/>
              <a:gd name="T2" fmla="*/ 44 w 45"/>
              <a:gd name="T3" fmla="*/ 22 h 23"/>
              <a:gd name="T4" fmla="*/ 44 w 45"/>
              <a:gd name="T5" fmla="*/ 0 h 23"/>
              <a:gd name="T6" fmla="*/ 0 w 45"/>
              <a:gd name="T7" fmla="*/ 0 h 23"/>
              <a:gd name="T8" fmla="*/ 0 w 45"/>
              <a:gd name="T9" fmla="*/ 22 h 23"/>
              <a:gd name="T10" fmla="*/ 0 60000 65536"/>
              <a:gd name="T11" fmla="*/ 0 60000 65536"/>
              <a:gd name="T12" fmla="*/ 0 60000 65536"/>
              <a:gd name="T13" fmla="*/ 0 60000 65536"/>
              <a:gd name="T14" fmla="*/ 0 60000 65536"/>
              <a:gd name="T15" fmla="*/ 0 w 45"/>
              <a:gd name="T16" fmla="*/ 0 h 23"/>
              <a:gd name="T17" fmla="*/ 45 w 45"/>
              <a:gd name="T18" fmla="*/ 23 h 23"/>
            </a:gdLst>
            <a:ahLst/>
            <a:cxnLst>
              <a:cxn ang="T10">
                <a:pos x="T0" y="T1"/>
              </a:cxn>
              <a:cxn ang="T11">
                <a:pos x="T2" y="T3"/>
              </a:cxn>
              <a:cxn ang="T12">
                <a:pos x="T4" y="T5"/>
              </a:cxn>
              <a:cxn ang="T13">
                <a:pos x="T6" y="T7"/>
              </a:cxn>
              <a:cxn ang="T14">
                <a:pos x="T8" y="T9"/>
              </a:cxn>
            </a:cxnLst>
            <a:rect l="T15" t="T16" r="T17" b="T18"/>
            <a:pathLst>
              <a:path w="45" h="23">
                <a:moveTo>
                  <a:pt x="0" y="22"/>
                </a:moveTo>
                <a:lnTo>
                  <a:pt x="44" y="22"/>
                </a:lnTo>
                <a:lnTo>
                  <a:pt x="44" y="0"/>
                </a:lnTo>
                <a:lnTo>
                  <a:pt x="0" y="0"/>
                </a:lnTo>
                <a:lnTo>
                  <a:pt x="0" y="22"/>
                </a:lnTo>
              </a:path>
            </a:pathLst>
          </a:custGeom>
          <a:solidFill>
            <a:srgbClr val="A0C0FF"/>
          </a:solidFill>
          <a:ln w="12700" cap="rnd" cmpd="sng">
            <a:noFill/>
            <a:prstDash val="solid"/>
            <a:round/>
            <a:headEnd type="none" w="med" len="med"/>
            <a:tailEnd type="none" w="med" len="med"/>
          </a:ln>
        </p:spPr>
        <p:txBody>
          <a:bodyPr/>
          <a:lstStyle/>
          <a:p>
            <a:endParaRPr lang="en-US"/>
          </a:p>
        </p:txBody>
      </p:sp>
      <p:sp>
        <p:nvSpPr>
          <p:cNvPr id="21626" name="Freeform 131"/>
          <p:cNvSpPr>
            <a:spLocks/>
          </p:cNvSpPr>
          <p:nvPr/>
        </p:nvSpPr>
        <p:spPr bwMode="auto">
          <a:xfrm>
            <a:off x="1622425" y="3009900"/>
            <a:ext cx="34925" cy="36513"/>
          </a:xfrm>
          <a:custGeom>
            <a:avLst/>
            <a:gdLst>
              <a:gd name="T0" fmla="*/ 0 w 22"/>
              <a:gd name="T1" fmla="*/ 22 h 23"/>
              <a:gd name="T2" fmla="*/ 21 w 22"/>
              <a:gd name="T3" fmla="*/ 22 h 23"/>
              <a:gd name="T4" fmla="*/ 21 w 22"/>
              <a:gd name="T5" fmla="*/ 0 h 23"/>
              <a:gd name="T6" fmla="*/ 0 w 22"/>
              <a:gd name="T7" fmla="*/ 0 h 23"/>
              <a:gd name="T8" fmla="*/ 0 w 22"/>
              <a:gd name="T9" fmla="*/ 22 h 23"/>
              <a:gd name="T10" fmla="*/ 0 60000 65536"/>
              <a:gd name="T11" fmla="*/ 0 60000 65536"/>
              <a:gd name="T12" fmla="*/ 0 60000 65536"/>
              <a:gd name="T13" fmla="*/ 0 60000 65536"/>
              <a:gd name="T14" fmla="*/ 0 60000 65536"/>
              <a:gd name="T15" fmla="*/ 0 w 22"/>
              <a:gd name="T16" fmla="*/ 0 h 23"/>
              <a:gd name="T17" fmla="*/ 22 w 22"/>
              <a:gd name="T18" fmla="*/ 23 h 23"/>
            </a:gdLst>
            <a:ahLst/>
            <a:cxnLst>
              <a:cxn ang="T10">
                <a:pos x="T0" y="T1"/>
              </a:cxn>
              <a:cxn ang="T11">
                <a:pos x="T2" y="T3"/>
              </a:cxn>
              <a:cxn ang="T12">
                <a:pos x="T4" y="T5"/>
              </a:cxn>
              <a:cxn ang="T13">
                <a:pos x="T6" y="T7"/>
              </a:cxn>
              <a:cxn ang="T14">
                <a:pos x="T8" y="T9"/>
              </a:cxn>
            </a:cxnLst>
            <a:rect l="T15" t="T16" r="T17" b="T18"/>
            <a:pathLst>
              <a:path w="22" h="23">
                <a:moveTo>
                  <a:pt x="0" y="22"/>
                </a:moveTo>
                <a:lnTo>
                  <a:pt x="21" y="22"/>
                </a:lnTo>
                <a:lnTo>
                  <a:pt x="21" y="0"/>
                </a:lnTo>
                <a:lnTo>
                  <a:pt x="0" y="0"/>
                </a:lnTo>
                <a:lnTo>
                  <a:pt x="0" y="22"/>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627" name="Freeform 132"/>
          <p:cNvSpPr>
            <a:spLocks/>
          </p:cNvSpPr>
          <p:nvPr/>
        </p:nvSpPr>
        <p:spPr bwMode="auto">
          <a:xfrm>
            <a:off x="1700213" y="3009900"/>
            <a:ext cx="71437" cy="36513"/>
          </a:xfrm>
          <a:custGeom>
            <a:avLst/>
            <a:gdLst>
              <a:gd name="T0" fmla="*/ 0 w 45"/>
              <a:gd name="T1" fmla="*/ 22 h 23"/>
              <a:gd name="T2" fmla="*/ 44 w 45"/>
              <a:gd name="T3" fmla="*/ 22 h 23"/>
              <a:gd name="T4" fmla="*/ 44 w 45"/>
              <a:gd name="T5" fmla="*/ 0 h 23"/>
              <a:gd name="T6" fmla="*/ 0 w 45"/>
              <a:gd name="T7" fmla="*/ 0 h 23"/>
              <a:gd name="T8" fmla="*/ 0 w 45"/>
              <a:gd name="T9" fmla="*/ 22 h 23"/>
              <a:gd name="T10" fmla="*/ 0 60000 65536"/>
              <a:gd name="T11" fmla="*/ 0 60000 65536"/>
              <a:gd name="T12" fmla="*/ 0 60000 65536"/>
              <a:gd name="T13" fmla="*/ 0 60000 65536"/>
              <a:gd name="T14" fmla="*/ 0 60000 65536"/>
              <a:gd name="T15" fmla="*/ 0 w 45"/>
              <a:gd name="T16" fmla="*/ 0 h 23"/>
              <a:gd name="T17" fmla="*/ 45 w 45"/>
              <a:gd name="T18" fmla="*/ 23 h 23"/>
            </a:gdLst>
            <a:ahLst/>
            <a:cxnLst>
              <a:cxn ang="T10">
                <a:pos x="T0" y="T1"/>
              </a:cxn>
              <a:cxn ang="T11">
                <a:pos x="T2" y="T3"/>
              </a:cxn>
              <a:cxn ang="T12">
                <a:pos x="T4" y="T5"/>
              </a:cxn>
              <a:cxn ang="T13">
                <a:pos x="T6" y="T7"/>
              </a:cxn>
              <a:cxn ang="T14">
                <a:pos x="T8" y="T9"/>
              </a:cxn>
            </a:cxnLst>
            <a:rect l="T15" t="T16" r="T17" b="T18"/>
            <a:pathLst>
              <a:path w="45" h="23">
                <a:moveTo>
                  <a:pt x="0" y="22"/>
                </a:moveTo>
                <a:lnTo>
                  <a:pt x="44" y="22"/>
                </a:lnTo>
                <a:lnTo>
                  <a:pt x="44" y="0"/>
                </a:lnTo>
                <a:lnTo>
                  <a:pt x="0" y="0"/>
                </a:lnTo>
                <a:lnTo>
                  <a:pt x="0" y="22"/>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628" name="Freeform 133"/>
          <p:cNvSpPr>
            <a:spLocks/>
          </p:cNvSpPr>
          <p:nvPr/>
        </p:nvSpPr>
        <p:spPr bwMode="auto">
          <a:xfrm>
            <a:off x="1773238" y="3009900"/>
            <a:ext cx="34925" cy="36513"/>
          </a:xfrm>
          <a:custGeom>
            <a:avLst/>
            <a:gdLst>
              <a:gd name="T0" fmla="*/ 0 w 22"/>
              <a:gd name="T1" fmla="*/ 22 h 23"/>
              <a:gd name="T2" fmla="*/ 21 w 22"/>
              <a:gd name="T3" fmla="*/ 22 h 23"/>
              <a:gd name="T4" fmla="*/ 21 w 22"/>
              <a:gd name="T5" fmla="*/ 0 h 23"/>
              <a:gd name="T6" fmla="*/ 0 w 22"/>
              <a:gd name="T7" fmla="*/ 0 h 23"/>
              <a:gd name="T8" fmla="*/ 0 w 22"/>
              <a:gd name="T9" fmla="*/ 22 h 23"/>
              <a:gd name="T10" fmla="*/ 0 60000 65536"/>
              <a:gd name="T11" fmla="*/ 0 60000 65536"/>
              <a:gd name="T12" fmla="*/ 0 60000 65536"/>
              <a:gd name="T13" fmla="*/ 0 60000 65536"/>
              <a:gd name="T14" fmla="*/ 0 60000 65536"/>
              <a:gd name="T15" fmla="*/ 0 w 22"/>
              <a:gd name="T16" fmla="*/ 0 h 23"/>
              <a:gd name="T17" fmla="*/ 22 w 22"/>
              <a:gd name="T18" fmla="*/ 23 h 23"/>
            </a:gdLst>
            <a:ahLst/>
            <a:cxnLst>
              <a:cxn ang="T10">
                <a:pos x="T0" y="T1"/>
              </a:cxn>
              <a:cxn ang="T11">
                <a:pos x="T2" y="T3"/>
              </a:cxn>
              <a:cxn ang="T12">
                <a:pos x="T4" y="T5"/>
              </a:cxn>
              <a:cxn ang="T13">
                <a:pos x="T6" y="T7"/>
              </a:cxn>
              <a:cxn ang="T14">
                <a:pos x="T8" y="T9"/>
              </a:cxn>
            </a:cxnLst>
            <a:rect l="T15" t="T16" r="T17" b="T18"/>
            <a:pathLst>
              <a:path w="22" h="23">
                <a:moveTo>
                  <a:pt x="0" y="22"/>
                </a:moveTo>
                <a:lnTo>
                  <a:pt x="21" y="22"/>
                </a:lnTo>
                <a:lnTo>
                  <a:pt x="21" y="0"/>
                </a:lnTo>
                <a:lnTo>
                  <a:pt x="0" y="0"/>
                </a:lnTo>
                <a:lnTo>
                  <a:pt x="0" y="22"/>
                </a:lnTo>
              </a:path>
            </a:pathLst>
          </a:custGeom>
          <a:solidFill>
            <a:srgbClr val="A0C0FF"/>
          </a:solidFill>
          <a:ln w="12700" cap="rnd" cmpd="sng">
            <a:noFill/>
            <a:prstDash val="solid"/>
            <a:round/>
            <a:headEnd type="none" w="med" len="med"/>
            <a:tailEnd type="none" w="med" len="med"/>
          </a:ln>
        </p:spPr>
        <p:txBody>
          <a:bodyPr/>
          <a:lstStyle/>
          <a:p>
            <a:endParaRPr lang="en-US"/>
          </a:p>
        </p:txBody>
      </p:sp>
      <p:sp>
        <p:nvSpPr>
          <p:cNvPr id="21629" name="Freeform 134"/>
          <p:cNvSpPr>
            <a:spLocks/>
          </p:cNvSpPr>
          <p:nvPr/>
        </p:nvSpPr>
        <p:spPr bwMode="auto">
          <a:xfrm>
            <a:off x="1812925" y="3009900"/>
            <a:ext cx="34925" cy="36513"/>
          </a:xfrm>
          <a:custGeom>
            <a:avLst/>
            <a:gdLst>
              <a:gd name="T0" fmla="*/ 0 w 22"/>
              <a:gd name="T1" fmla="*/ 22 h 23"/>
              <a:gd name="T2" fmla="*/ 21 w 22"/>
              <a:gd name="T3" fmla="*/ 22 h 23"/>
              <a:gd name="T4" fmla="*/ 21 w 22"/>
              <a:gd name="T5" fmla="*/ 0 h 23"/>
              <a:gd name="T6" fmla="*/ 0 w 22"/>
              <a:gd name="T7" fmla="*/ 0 h 23"/>
              <a:gd name="T8" fmla="*/ 0 w 22"/>
              <a:gd name="T9" fmla="*/ 22 h 23"/>
              <a:gd name="T10" fmla="*/ 0 60000 65536"/>
              <a:gd name="T11" fmla="*/ 0 60000 65536"/>
              <a:gd name="T12" fmla="*/ 0 60000 65536"/>
              <a:gd name="T13" fmla="*/ 0 60000 65536"/>
              <a:gd name="T14" fmla="*/ 0 60000 65536"/>
              <a:gd name="T15" fmla="*/ 0 w 22"/>
              <a:gd name="T16" fmla="*/ 0 h 23"/>
              <a:gd name="T17" fmla="*/ 22 w 22"/>
              <a:gd name="T18" fmla="*/ 23 h 23"/>
            </a:gdLst>
            <a:ahLst/>
            <a:cxnLst>
              <a:cxn ang="T10">
                <a:pos x="T0" y="T1"/>
              </a:cxn>
              <a:cxn ang="T11">
                <a:pos x="T2" y="T3"/>
              </a:cxn>
              <a:cxn ang="T12">
                <a:pos x="T4" y="T5"/>
              </a:cxn>
              <a:cxn ang="T13">
                <a:pos x="T6" y="T7"/>
              </a:cxn>
              <a:cxn ang="T14">
                <a:pos x="T8" y="T9"/>
              </a:cxn>
            </a:cxnLst>
            <a:rect l="T15" t="T16" r="T17" b="T18"/>
            <a:pathLst>
              <a:path w="22" h="23">
                <a:moveTo>
                  <a:pt x="0" y="22"/>
                </a:moveTo>
                <a:lnTo>
                  <a:pt x="21" y="22"/>
                </a:lnTo>
                <a:lnTo>
                  <a:pt x="21" y="0"/>
                </a:lnTo>
                <a:lnTo>
                  <a:pt x="0" y="0"/>
                </a:lnTo>
                <a:lnTo>
                  <a:pt x="0" y="22"/>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630" name="Freeform 135"/>
          <p:cNvSpPr>
            <a:spLocks/>
          </p:cNvSpPr>
          <p:nvPr/>
        </p:nvSpPr>
        <p:spPr bwMode="auto">
          <a:xfrm>
            <a:off x="1851025" y="3009900"/>
            <a:ext cx="109538" cy="36513"/>
          </a:xfrm>
          <a:custGeom>
            <a:avLst/>
            <a:gdLst>
              <a:gd name="T0" fmla="*/ 0 w 69"/>
              <a:gd name="T1" fmla="*/ 22 h 23"/>
              <a:gd name="T2" fmla="*/ 68 w 69"/>
              <a:gd name="T3" fmla="*/ 22 h 23"/>
              <a:gd name="T4" fmla="*/ 68 w 69"/>
              <a:gd name="T5" fmla="*/ 0 h 23"/>
              <a:gd name="T6" fmla="*/ 0 w 69"/>
              <a:gd name="T7" fmla="*/ 0 h 23"/>
              <a:gd name="T8" fmla="*/ 0 w 69"/>
              <a:gd name="T9" fmla="*/ 22 h 23"/>
              <a:gd name="T10" fmla="*/ 0 60000 65536"/>
              <a:gd name="T11" fmla="*/ 0 60000 65536"/>
              <a:gd name="T12" fmla="*/ 0 60000 65536"/>
              <a:gd name="T13" fmla="*/ 0 60000 65536"/>
              <a:gd name="T14" fmla="*/ 0 60000 65536"/>
              <a:gd name="T15" fmla="*/ 0 w 69"/>
              <a:gd name="T16" fmla="*/ 0 h 23"/>
              <a:gd name="T17" fmla="*/ 69 w 69"/>
              <a:gd name="T18" fmla="*/ 23 h 23"/>
            </a:gdLst>
            <a:ahLst/>
            <a:cxnLst>
              <a:cxn ang="T10">
                <a:pos x="T0" y="T1"/>
              </a:cxn>
              <a:cxn ang="T11">
                <a:pos x="T2" y="T3"/>
              </a:cxn>
              <a:cxn ang="T12">
                <a:pos x="T4" y="T5"/>
              </a:cxn>
              <a:cxn ang="T13">
                <a:pos x="T6" y="T7"/>
              </a:cxn>
              <a:cxn ang="T14">
                <a:pos x="T8" y="T9"/>
              </a:cxn>
            </a:cxnLst>
            <a:rect l="T15" t="T16" r="T17" b="T18"/>
            <a:pathLst>
              <a:path w="69" h="23">
                <a:moveTo>
                  <a:pt x="0" y="22"/>
                </a:moveTo>
                <a:lnTo>
                  <a:pt x="68" y="22"/>
                </a:lnTo>
                <a:lnTo>
                  <a:pt x="68" y="0"/>
                </a:lnTo>
                <a:lnTo>
                  <a:pt x="0" y="0"/>
                </a:lnTo>
                <a:lnTo>
                  <a:pt x="0" y="22"/>
                </a:lnTo>
              </a:path>
            </a:pathLst>
          </a:custGeom>
          <a:solidFill>
            <a:srgbClr val="A0C0FF"/>
          </a:solidFill>
          <a:ln w="12700" cap="rnd" cmpd="sng">
            <a:noFill/>
            <a:prstDash val="solid"/>
            <a:round/>
            <a:headEnd type="none" w="med" len="med"/>
            <a:tailEnd type="none" w="med" len="med"/>
          </a:ln>
        </p:spPr>
        <p:txBody>
          <a:bodyPr/>
          <a:lstStyle/>
          <a:p>
            <a:endParaRPr lang="en-US"/>
          </a:p>
        </p:txBody>
      </p:sp>
      <p:sp>
        <p:nvSpPr>
          <p:cNvPr id="21631" name="Freeform 136"/>
          <p:cNvSpPr>
            <a:spLocks/>
          </p:cNvSpPr>
          <p:nvPr/>
        </p:nvSpPr>
        <p:spPr bwMode="auto">
          <a:xfrm>
            <a:off x="1965325" y="3009900"/>
            <a:ext cx="34925" cy="36513"/>
          </a:xfrm>
          <a:custGeom>
            <a:avLst/>
            <a:gdLst>
              <a:gd name="T0" fmla="*/ 0 w 22"/>
              <a:gd name="T1" fmla="*/ 22 h 23"/>
              <a:gd name="T2" fmla="*/ 21 w 22"/>
              <a:gd name="T3" fmla="*/ 22 h 23"/>
              <a:gd name="T4" fmla="*/ 21 w 22"/>
              <a:gd name="T5" fmla="*/ 0 h 23"/>
              <a:gd name="T6" fmla="*/ 0 w 22"/>
              <a:gd name="T7" fmla="*/ 0 h 23"/>
              <a:gd name="T8" fmla="*/ 0 w 22"/>
              <a:gd name="T9" fmla="*/ 22 h 23"/>
              <a:gd name="T10" fmla="*/ 0 60000 65536"/>
              <a:gd name="T11" fmla="*/ 0 60000 65536"/>
              <a:gd name="T12" fmla="*/ 0 60000 65536"/>
              <a:gd name="T13" fmla="*/ 0 60000 65536"/>
              <a:gd name="T14" fmla="*/ 0 60000 65536"/>
              <a:gd name="T15" fmla="*/ 0 w 22"/>
              <a:gd name="T16" fmla="*/ 0 h 23"/>
              <a:gd name="T17" fmla="*/ 22 w 22"/>
              <a:gd name="T18" fmla="*/ 23 h 23"/>
            </a:gdLst>
            <a:ahLst/>
            <a:cxnLst>
              <a:cxn ang="T10">
                <a:pos x="T0" y="T1"/>
              </a:cxn>
              <a:cxn ang="T11">
                <a:pos x="T2" y="T3"/>
              </a:cxn>
              <a:cxn ang="T12">
                <a:pos x="T4" y="T5"/>
              </a:cxn>
              <a:cxn ang="T13">
                <a:pos x="T6" y="T7"/>
              </a:cxn>
              <a:cxn ang="T14">
                <a:pos x="T8" y="T9"/>
              </a:cxn>
            </a:cxnLst>
            <a:rect l="T15" t="T16" r="T17" b="T18"/>
            <a:pathLst>
              <a:path w="22" h="23">
                <a:moveTo>
                  <a:pt x="0" y="22"/>
                </a:moveTo>
                <a:lnTo>
                  <a:pt x="21" y="22"/>
                </a:lnTo>
                <a:lnTo>
                  <a:pt x="21" y="0"/>
                </a:lnTo>
                <a:lnTo>
                  <a:pt x="0" y="0"/>
                </a:lnTo>
                <a:lnTo>
                  <a:pt x="0" y="22"/>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632" name="Freeform 137"/>
          <p:cNvSpPr>
            <a:spLocks/>
          </p:cNvSpPr>
          <p:nvPr/>
        </p:nvSpPr>
        <p:spPr bwMode="auto">
          <a:xfrm>
            <a:off x="2003425" y="3009900"/>
            <a:ext cx="71438" cy="36513"/>
          </a:xfrm>
          <a:custGeom>
            <a:avLst/>
            <a:gdLst>
              <a:gd name="T0" fmla="*/ 0 w 45"/>
              <a:gd name="T1" fmla="*/ 22 h 23"/>
              <a:gd name="T2" fmla="*/ 44 w 45"/>
              <a:gd name="T3" fmla="*/ 22 h 23"/>
              <a:gd name="T4" fmla="*/ 44 w 45"/>
              <a:gd name="T5" fmla="*/ 0 h 23"/>
              <a:gd name="T6" fmla="*/ 0 w 45"/>
              <a:gd name="T7" fmla="*/ 0 h 23"/>
              <a:gd name="T8" fmla="*/ 0 w 45"/>
              <a:gd name="T9" fmla="*/ 22 h 23"/>
              <a:gd name="T10" fmla="*/ 0 60000 65536"/>
              <a:gd name="T11" fmla="*/ 0 60000 65536"/>
              <a:gd name="T12" fmla="*/ 0 60000 65536"/>
              <a:gd name="T13" fmla="*/ 0 60000 65536"/>
              <a:gd name="T14" fmla="*/ 0 60000 65536"/>
              <a:gd name="T15" fmla="*/ 0 w 45"/>
              <a:gd name="T16" fmla="*/ 0 h 23"/>
              <a:gd name="T17" fmla="*/ 45 w 45"/>
              <a:gd name="T18" fmla="*/ 23 h 23"/>
            </a:gdLst>
            <a:ahLst/>
            <a:cxnLst>
              <a:cxn ang="T10">
                <a:pos x="T0" y="T1"/>
              </a:cxn>
              <a:cxn ang="T11">
                <a:pos x="T2" y="T3"/>
              </a:cxn>
              <a:cxn ang="T12">
                <a:pos x="T4" y="T5"/>
              </a:cxn>
              <a:cxn ang="T13">
                <a:pos x="T6" y="T7"/>
              </a:cxn>
              <a:cxn ang="T14">
                <a:pos x="T8" y="T9"/>
              </a:cxn>
            </a:cxnLst>
            <a:rect l="T15" t="T16" r="T17" b="T18"/>
            <a:pathLst>
              <a:path w="45" h="23">
                <a:moveTo>
                  <a:pt x="0" y="22"/>
                </a:moveTo>
                <a:lnTo>
                  <a:pt x="44" y="22"/>
                </a:lnTo>
                <a:lnTo>
                  <a:pt x="44" y="0"/>
                </a:lnTo>
                <a:lnTo>
                  <a:pt x="0" y="0"/>
                </a:lnTo>
                <a:lnTo>
                  <a:pt x="0" y="22"/>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633" name="Freeform 138"/>
          <p:cNvSpPr>
            <a:spLocks/>
          </p:cNvSpPr>
          <p:nvPr/>
        </p:nvSpPr>
        <p:spPr bwMode="auto">
          <a:xfrm>
            <a:off x="2079625" y="3009900"/>
            <a:ext cx="33338" cy="36513"/>
          </a:xfrm>
          <a:custGeom>
            <a:avLst/>
            <a:gdLst>
              <a:gd name="T0" fmla="*/ 0 w 22"/>
              <a:gd name="T1" fmla="*/ 22 h 23"/>
              <a:gd name="T2" fmla="*/ 21 w 22"/>
              <a:gd name="T3" fmla="*/ 22 h 23"/>
              <a:gd name="T4" fmla="*/ 21 w 22"/>
              <a:gd name="T5" fmla="*/ 0 h 23"/>
              <a:gd name="T6" fmla="*/ 0 w 22"/>
              <a:gd name="T7" fmla="*/ 0 h 23"/>
              <a:gd name="T8" fmla="*/ 0 w 22"/>
              <a:gd name="T9" fmla="*/ 22 h 23"/>
              <a:gd name="T10" fmla="*/ 0 60000 65536"/>
              <a:gd name="T11" fmla="*/ 0 60000 65536"/>
              <a:gd name="T12" fmla="*/ 0 60000 65536"/>
              <a:gd name="T13" fmla="*/ 0 60000 65536"/>
              <a:gd name="T14" fmla="*/ 0 60000 65536"/>
              <a:gd name="T15" fmla="*/ 0 w 22"/>
              <a:gd name="T16" fmla="*/ 0 h 23"/>
              <a:gd name="T17" fmla="*/ 22 w 22"/>
              <a:gd name="T18" fmla="*/ 23 h 23"/>
            </a:gdLst>
            <a:ahLst/>
            <a:cxnLst>
              <a:cxn ang="T10">
                <a:pos x="T0" y="T1"/>
              </a:cxn>
              <a:cxn ang="T11">
                <a:pos x="T2" y="T3"/>
              </a:cxn>
              <a:cxn ang="T12">
                <a:pos x="T4" y="T5"/>
              </a:cxn>
              <a:cxn ang="T13">
                <a:pos x="T6" y="T7"/>
              </a:cxn>
              <a:cxn ang="T14">
                <a:pos x="T8" y="T9"/>
              </a:cxn>
            </a:cxnLst>
            <a:rect l="T15" t="T16" r="T17" b="T18"/>
            <a:pathLst>
              <a:path w="22" h="23">
                <a:moveTo>
                  <a:pt x="0" y="22"/>
                </a:moveTo>
                <a:lnTo>
                  <a:pt x="21" y="22"/>
                </a:lnTo>
                <a:lnTo>
                  <a:pt x="21" y="0"/>
                </a:lnTo>
                <a:lnTo>
                  <a:pt x="0" y="0"/>
                </a:lnTo>
                <a:lnTo>
                  <a:pt x="0" y="22"/>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1634" name="Freeform 139"/>
          <p:cNvSpPr>
            <a:spLocks/>
          </p:cNvSpPr>
          <p:nvPr/>
        </p:nvSpPr>
        <p:spPr bwMode="auto">
          <a:xfrm>
            <a:off x="2116138" y="3009900"/>
            <a:ext cx="36512" cy="36513"/>
          </a:xfrm>
          <a:custGeom>
            <a:avLst/>
            <a:gdLst>
              <a:gd name="T0" fmla="*/ 0 w 23"/>
              <a:gd name="T1" fmla="*/ 22 h 23"/>
              <a:gd name="T2" fmla="*/ 22 w 23"/>
              <a:gd name="T3" fmla="*/ 22 h 23"/>
              <a:gd name="T4" fmla="*/ 22 w 23"/>
              <a:gd name="T5" fmla="*/ 0 h 23"/>
              <a:gd name="T6" fmla="*/ 0 w 23"/>
              <a:gd name="T7" fmla="*/ 0 h 23"/>
              <a:gd name="T8" fmla="*/ 0 w 23"/>
              <a:gd name="T9" fmla="*/ 22 h 23"/>
              <a:gd name="T10" fmla="*/ 0 60000 65536"/>
              <a:gd name="T11" fmla="*/ 0 60000 65536"/>
              <a:gd name="T12" fmla="*/ 0 60000 65536"/>
              <a:gd name="T13" fmla="*/ 0 60000 65536"/>
              <a:gd name="T14" fmla="*/ 0 60000 65536"/>
              <a:gd name="T15" fmla="*/ 0 w 23"/>
              <a:gd name="T16" fmla="*/ 0 h 23"/>
              <a:gd name="T17" fmla="*/ 23 w 23"/>
              <a:gd name="T18" fmla="*/ 23 h 23"/>
            </a:gdLst>
            <a:ahLst/>
            <a:cxnLst>
              <a:cxn ang="T10">
                <a:pos x="T0" y="T1"/>
              </a:cxn>
              <a:cxn ang="T11">
                <a:pos x="T2" y="T3"/>
              </a:cxn>
              <a:cxn ang="T12">
                <a:pos x="T4" y="T5"/>
              </a:cxn>
              <a:cxn ang="T13">
                <a:pos x="T6" y="T7"/>
              </a:cxn>
              <a:cxn ang="T14">
                <a:pos x="T8" y="T9"/>
              </a:cxn>
            </a:cxnLst>
            <a:rect l="T15" t="T16" r="T17" b="T18"/>
            <a:pathLst>
              <a:path w="23" h="23">
                <a:moveTo>
                  <a:pt x="0" y="22"/>
                </a:moveTo>
                <a:lnTo>
                  <a:pt x="22" y="22"/>
                </a:lnTo>
                <a:lnTo>
                  <a:pt x="22" y="0"/>
                </a:lnTo>
                <a:lnTo>
                  <a:pt x="0" y="0"/>
                </a:lnTo>
                <a:lnTo>
                  <a:pt x="0" y="22"/>
                </a:lnTo>
              </a:path>
            </a:pathLst>
          </a:custGeom>
          <a:solidFill>
            <a:srgbClr val="FFFFFF"/>
          </a:solidFill>
          <a:ln w="12700" cap="rnd" cmpd="sng">
            <a:noFill/>
            <a:prstDash val="solid"/>
            <a:round/>
            <a:headEnd type="none" w="med" len="med"/>
            <a:tailEnd type="none" w="med" len="med"/>
          </a:ln>
        </p:spPr>
        <p:txBody>
          <a:bodyPr/>
          <a:lstStyle/>
          <a:p>
            <a:endParaRPr lang="en-US"/>
          </a:p>
        </p:txBody>
      </p:sp>
      <p:sp>
        <p:nvSpPr>
          <p:cNvPr id="21635" name="Freeform 140" descr="Light horizontal"/>
          <p:cNvSpPr>
            <a:spLocks/>
          </p:cNvSpPr>
          <p:nvPr/>
        </p:nvSpPr>
        <p:spPr bwMode="auto">
          <a:xfrm>
            <a:off x="2155825" y="3009900"/>
            <a:ext cx="31750" cy="36513"/>
          </a:xfrm>
          <a:custGeom>
            <a:avLst/>
            <a:gdLst>
              <a:gd name="T0" fmla="*/ 0 w 20"/>
              <a:gd name="T1" fmla="*/ 22 h 23"/>
              <a:gd name="T2" fmla="*/ 19 w 20"/>
              <a:gd name="T3" fmla="*/ 22 h 23"/>
              <a:gd name="T4" fmla="*/ 19 w 20"/>
              <a:gd name="T5" fmla="*/ 0 h 23"/>
              <a:gd name="T6" fmla="*/ 0 w 20"/>
              <a:gd name="T7" fmla="*/ 0 h 23"/>
              <a:gd name="T8" fmla="*/ 0 w 20"/>
              <a:gd name="T9" fmla="*/ 22 h 23"/>
              <a:gd name="T10" fmla="*/ 0 60000 65536"/>
              <a:gd name="T11" fmla="*/ 0 60000 65536"/>
              <a:gd name="T12" fmla="*/ 0 60000 65536"/>
              <a:gd name="T13" fmla="*/ 0 60000 65536"/>
              <a:gd name="T14" fmla="*/ 0 60000 65536"/>
              <a:gd name="T15" fmla="*/ 0 w 20"/>
              <a:gd name="T16" fmla="*/ 0 h 23"/>
              <a:gd name="T17" fmla="*/ 20 w 20"/>
              <a:gd name="T18" fmla="*/ 23 h 23"/>
            </a:gdLst>
            <a:ahLst/>
            <a:cxnLst>
              <a:cxn ang="T10">
                <a:pos x="T0" y="T1"/>
              </a:cxn>
              <a:cxn ang="T11">
                <a:pos x="T2" y="T3"/>
              </a:cxn>
              <a:cxn ang="T12">
                <a:pos x="T4" y="T5"/>
              </a:cxn>
              <a:cxn ang="T13">
                <a:pos x="T6" y="T7"/>
              </a:cxn>
              <a:cxn ang="T14">
                <a:pos x="T8" y="T9"/>
              </a:cxn>
            </a:cxnLst>
            <a:rect l="T15" t="T16" r="T17" b="T18"/>
            <a:pathLst>
              <a:path w="20" h="23">
                <a:moveTo>
                  <a:pt x="0" y="22"/>
                </a:moveTo>
                <a:lnTo>
                  <a:pt x="19" y="22"/>
                </a:lnTo>
                <a:lnTo>
                  <a:pt x="19" y="0"/>
                </a:lnTo>
                <a:lnTo>
                  <a:pt x="0" y="0"/>
                </a:lnTo>
                <a:lnTo>
                  <a:pt x="0" y="22"/>
                </a:lnTo>
              </a:path>
            </a:pathLst>
          </a:custGeom>
          <a:pattFill prst="ltHorz">
            <a:fgClr>
              <a:srgbClr val="FF0000"/>
            </a:fgClr>
            <a:bgClr>
              <a:srgbClr val="C0F0FF"/>
            </a:bgClr>
          </a:pattFill>
          <a:ln w="12700" cap="rnd" cmpd="sng">
            <a:noFill/>
            <a:prstDash val="solid"/>
            <a:round/>
            <a:headEnd type="none" w="med" len="med"/>
            <a:tailEnd type="none" w="med" len="med"/>
          </a:ln>
        </p:spPr>
        <p:txBody>
          <a:bodyPr/>
          <a:lstStyle/>
          <a:p>
            <a:endParaRPr lang="en-US"/>
          </a:p>
        </p:txBody>
      </p:sp>
      <p:sp>
        <p:nvSpPr>
          <p:cNvPr id="21636" name="Freeform 141"/>
          <p:cNvSpPr>
            <a:spLocks/>
          </p:cNvSpPr>
          <p:nvPr/>
        </p:nvSpPr>
        <p:spPr bwMode="auto">
          <a:xfrm>
            <a:off x="2193925" y="3009900"/>
            <a:ext cx="71438" cy="36513"/>
          </a:xfrm>
          <a:custGeom>
            <a:avLst/>
            <a:gdLst>
              <a:gd name="T0" fmla="*/ 0 w 45"/>
              <a:gd name="T1" fmla="*/ 22 h 23"/>
              <a:gd name="T2" fmla="*/ 44 w 45"/>
              <a:gd name="T3" fmla="*/ 22 h 23"/>
              <a:gd name="T4" fmla="*/ 44 w 45"/>
              <a:gd name="T5" fmla="*/ 0 h 23"/>
              <a:gd name="T6" fmla="*/ 0 w 45"/>
              <a:gd name="T7" fmla="*/ 0 h 23"/>
              <a:gd name="T8" fmla="*/ 0 w 45"/>
              <a:gd name="T9" fmla="*/ 22 h 23"/>
              <a:gd name="T10" fmla="*/ 0 60000 65536"/>
              <a:gd name="T11" fmla="*/ 0 60000 65536"/>
              <a:gd name="T12" fmla="*/ 0 60000 65536"/>
              <a:gd name="T13" fmla="*/ 0 60000 65536"/>
              <a:gd name="T14" fmla="*/ 0 60000 65536"/>
              <a:gd name="T15" fmla="*/ 0 w 45"/>
              <a:gd name="T16" fmla="*/ 0 h 23"/>
              <a:gd name="T17" fmla="*/ 45 w 45"/>
              <a:gd name="T18" fmla="*/ 23 h 23"/>
            </a:gdLst>
            <a:ahLst/>
            <a:cxnLst>
              <a:cxn ang="T10">
                <a:pos x="T0" y="T1"/>
              </a:cxn>
              <a:cxn ang="T11">
                <a:pos x="T2" y="T3"/>
              </a:cxn>
              <a:cxn ang="T12">
                <a:pos x="T4" y="T5"/>
              </a:cxn>
              <a:cxn ang="T13">
                <a:pos x="T6" y="T7"/>
              </a:cxn>
              <a:cxn ang="T14">
                <a:pos x="T8" y="T9"/>
              </a:cxn>
            </a:cxnLst>
            <a:rect l="T15" t="T16" r="T17" b="T18"/>
            <a:pathLst>
              <a:path w="45" h="23">
                <a:moveTo>
                  <a:pt x="0" y="22"/>
                </a:moveTo>
                <a:lnTo>
                  <a:pt x="44" y="22"/>
                </a:lnTo>
                <a:lnTo>
                  <a:pt x="44" y="0"/>
                </a:lnTo>
                <a:lnTo>
                  <a:pt x="0" y="0"/>
                </a:lnTo>
                <a:lnTo>
                  <a:pt x="0" y="22"/>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637" name="Freeform 142"/>
          <p:cNvSpPr>
            <a:spLocks/>
          </p:cNvSpPr>
          <p:nvPr/>
        </p:nvSpPr>
        <p:spPr bwMode="auto">
          <a:xfrm>
            <a:off x="2268538" y="3009900"/>
            <a:ext cx="33337" cy="36513"/>
          </a:xfrm>
          <a:custGeom>
            <a:avLst/>
            <a:gdLst>
              <a:gd name="T0" fmla="*/ 0 w 21"/>
              <a:gd name="T1" fmla="*/ 22 h 23"/>
              <a:gd name="T2" fmla="*/ 20 w 21"/>
              <a:gd name="T3" fmla="*/ 22 h 23"/>
              <a:gd name="T4" fmla="*/ 20 w 21"/>
              <a:gd name="T5" fmla="*/ 0 h 23"/>
              <a:gd name="T6" fmla="*/ 0 w 21"/>
              <a:gd name="T7" fmla="*/ 0 h 23"/>
              <a:gd name="T8" fmla="*/ 0 w 21"/>
              <a:gd name="T9" fmla="*/ 22 h 23"/>
              <a:gd name="T10" fmla="*/ 0 60000 65536"/>
              <a:gd name="T11" fmla="*/ 0 60000 65536"/>
              <a:gd name="T12" fmla="*/ 0 60000 65536"/>
              <a:gd name="T13" fmla="*/ 0 60000 65536"/>
              <a:gd name="T14" fmla="*/ 0 60000 65536"/>
              <a:gd name="T15" fmla="*/ 0 w 21"/>
              <a:gd name="T16" fmla="*/ 0 h 23"/>
              <a:gd name="T17" fmla="*/ 21 w 21"/>
              <a:gd name="T18" fmla="*/ 23 h 23"/>
            </a:gdLst>
            <a:ahLst/>
            <a:cxnLst>
              <a:cxn ang="T10">
                <a:pos x="T0" y="T1"/>
              </a:cxn>
              <a:cxn ang="T11">
                <a:pos x="T2" y="T3"/>
              </a:cxn>
              <a:cxn ang="T12">
                <a:pos x="T4" y="T5"/>
              </a:cxn>
              <a:cxn ang="T13">
                <a:pos x="T6" y="T7"/>
              </a:cxn>
              <a:cxn ang="T14">
                <a:pos x="T8" y="T9"/>
              </a:cxn>
            </a:cxnLst>
            <a:rect l="T15" t="T16" r="T17" b="T18"/>
            <a:pathLst>
              <a:path w="21" h="23">
                <a:moveTo>
                  <a:pt x="0" y="22"/>
                </a:moveTo>
                <a:lnTo>
                  <a:pt x="20" y="22"/>
                </a:lnTo>
                <a:lnTo>
                  <a:pt x="20" y="0"/>
                </a:lnTo>
                <a:lnTo>
                  <a:pt x="0" y="0"/>
                </a:lnTo>
                <a:lnTo>
                  <a:pt x="0" y="22"/>
                </a:lnTo>
              </a:path>
            </a:pathLst>
          </a:custGeom>
          <a:solidFill>
            <a:srgbClr val="A0C0FF"/>
          </a:solidFill>
          <a:ln w="12700" cap="rnd" cmpd="sng">
            <a:noFill/>
            <a:prstDash val="solid"/>
            <a:round/>
            <a:headEnd type="none" w="med" len="med"/>
            <a:tailEnd type="none" w="med" len="med"/>
          </a:ln>
        </p:spPr>
        <p:txBody>
          <a:bodyPr/>
          <a:lstStyle/>
          <a:p>
            <a:endParaRPr lang="en-US"/>
          </a:p>
        </p:txBody>
      </p:sp>
      <p:sp>
        <p:nvSpPr>
          <p:cNvPr id="21638" name="Freeform 143"/>
          <p:cNvSpPr>
            <a:spLocks/>
          </p:cNvSpPr>
          <p:nvPr/>
        </p:nvSpPr>
        <p:spPr bwMode="auto">
          <a:xfrm>
            <a:off x="2344738" y="3009900"/>
            <a:ext cx="34925" cy="36513"/>
          </a:xfrm>
          <a:custGeom>
            <a:avLst/>
            <a:gdLst>
              <a:gd name="T0" fmla="*/ 0 w 22"/>
              <a:gd name="T1" fmla="*/ 22 h 23"/>
              <a:gd name="T2" fmla="*/ 21 w 22"/>
              <a:gd name="T3" fmla="*/ 22 h 23"/>
              <a:gd name="T4" fmla="*/ 21 w 22"/>
              <a:gd name="T5" fmla="*/ 0 h 23"/>
              <a:gd name="T6" fmla="*/ 0 w 22"/>
              <a:gd name="T7" fmla="*/ 0 h 23"/>
              <a:gd name="T8" fmla="*/ 0 w 22"/>
              <a:gd name="T9" fmla="*/ 22 h 23"/>
              <a:gd name="T10" fmla="*/ 0 60000 65536"/>
              <a:gd name="T11" fmla="*/ 0 60000 65536"/>
              <a:gd name="T12" fmla="*/ 0 60000 65536"/>
              <a:gd name="T13" fmla="*/ 0 60000 65536"/>
              <a:gd name="T14" fmla="*/ 0 60000 65536"/>
              <a:gd name="T15" fmla="*/ 0 w 22"/>
              <a:gd name="T16" fmla="*/ 0 h 23"/>
              <a:gd name="T17" fmla="*/ 22 w 22"/>
              <a:gd name="T18" fmla="*/ 23 h 23"/>
            </a:gdLst>
            <a:ahLst/>
            <a:cxnLst>
              <a:cxn ang="T10">
                <a:pos x="T0" y="T1"/>
              </a:cxn>
              <a:cxn ang="T11">
                <a:pos x="T2" y="T3"/>
              </a:cxn>
              <a:cxn ang="T12">
                <a:pos x="T4" y="T5"/>
              </a:cxn>
              <a:cxn ang="T13">
                <a:pos x="T6" y="T7"/>
              </a:cxn>
              <a:cxn ang="T14">
                <a:pos x="T8" y="T9"/>
              </a:cxn>
            </a:cxnLst>
            <a:rect l="T15" t="T16" r="T17" b="T18"/>
            <a:pathLst>
              <a:path w="22" h="23">
                <a:moveTo>
                  <a:pt x="0" y="22"/>
                </a:moveTo>
                <a:lnTo>
                  <a:pt x="21" y="22"/>
                </a:lnTo>
                <a:lnTo>
                  <a:pt x="21" y="0"/>
                </a:lnTo>
                <a:lnTo>
                  <a:pt x="0" y="0"/>
                </a:lnTo>
                <a:lnTo>
                  <a:pt x="0" y="22"/>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639" name="Freeform 144"/>
          <p:cNvSpPr>
            <a:spLocks/>
          </p:cNvSpPr>
          <p:nvPr/>
        </p:nvSpPr>
        <p:spPr bwMode="auto">
          <a:xfrm>
            <a:off x="2536825" y="3009900"/>
            <a:ext cx="31750" cy="36513"/>
          </a:xfrm>
          <a:custGeom>
            <a:avLst/>
            <a:gdLst>
              <a:gd name="T0" fmla="*/ 0 w 21"/>
              <a:gd name="T1" fmla="*/ 22 h 23"/>
              <a:gd name="T2" fmla="*/ 20 w 21"/>
              <a:gd name="T3" fmla="*/ 22 h 23"/>
              <a:gd name="T4" fmla="*/ 20 w 21"/>
              <a:gd name="T5" fmla="*/ 0 h 23"/>
              <a:gd name="T6" fmla="*/ 0 w 21"/>
              <a:gd name="T7" fmla="*/ 0 h 23"/>
              <a:gd name="T8" fmla="*/ 0 w 21"/>
              <a:gd name="T9" fmla="*/ 22 h 23"/>
              <a:gd name="T10" fmla="*/ 0 60000 65536"/>
              <a:gd name="T11" fmla="*/ 0 60000 65536"/>
              <a:gd name="T12" fmla="*/ 0 60000 65536"/>
              <a:gd name="T13" fmla="*/ 0 60000 65536"/>
              <a:gd name="T14" fmla="*/ 0 60000 65536"/>
              <a:gd name="T15" fmla="*/ 0 w 21"/>
              <a:gd name="T16" fmla="*/ 0 h 23"/>
              <a:gd name="T17" fmla="*/ 21 w 21"/>
              <a:gd name="T18" fmla="*/ 23 h 23"/>
            </a:gdLst>
            <a:ahLst/>
            <a:cxnLst>
              <a:cxn ang="T10">
                <a:pos x="T0" y="T1"/>
              </a:cxn>
              <a:cxn ang="T11">
                <a:pos x="T2" y="T3"/>
              </a:cxn>
              <a:cxn ang="T12">
                <a:pos x="T4" y="T5"/>
              </a:cxn>
              <a:cxn ang="T13">
                <a:pos x="T6" y="T7"/>
              </a:cxn>
              <a:cxn ang="T14">
                <a:pos x="T8" y="T9"/>
              </a:cxn>
            </a:cxnLst>
            <a:rect l="T15" t="T16" r="T17" b="T18"/>
            <a:pathLst>
              <a:path w="21" h="23">
                <a:moveTo>
                  <a:pt x="0" y="22"/>
                </a:moveTo>
                <a:lnTo>
                  <a:pt x="20" y="22"/>
                </a:lnTo>
                <a:lnTo>
                  <a:pt x="20" y="0"/>
                </a:lnTo>
                <a:lnTo>
                  <a:pt x="0" y="0"/>
                </a:lnTo>
                <a:lnTo>
                  <a:pt x="0" y="22"/>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640" name="Freeform 145"/>
          <p:cNvSpPr>
            <a:spLocks/>
          </p:cNvSpPr>
          <p:nvPr/>
        </p:nvSpPr>
        <p:spPr bwMode="auto">
          <a:xfrm>
            <a:off x="2914650" y="3009900"/>
            <a:ext cx="36513" cy="36513"/>
          </a:xfrm>
          <a:custGeom>
            <a:avLst/>
            <a:gdLst>
              <a:gd name="T0" fmla="*/ 0 w 22"/>
              <a:gd name="T1" fmla="*/ 22 h 23"/>
              <a:gd name="T2" fmla="*/ 21 w 22"/>
              <a:gd name="T3" fmla="*/ 22 h 23"/>
              <a:gd name="T4" fmla="*/ 21 w 22"/>
              <a:gd name="T5" fmla="*/ 0 h 23"/>
              <a:gd name="T6" fmla="*/ 0 w 22"/>
              <a:gd name="T7" fmla="*/ 0 h 23"/>
              <a:gd name="T8" fmla="*/ 0 w 22"/>
              <a:gd name="T9" fmla="*/ 22 h 23"/>
              <a:gd name="T10" fmla="*/ 0 60000 65536"/>
              <a:gd name="T11" fmla="*/ 0 60000 65536"/>
              <a:gd name="T12" fmla="*/ 0 60000 65536"/>
              <a:gd name="T13" fmla="*/ 0 60000 65536"/>
              <a:gd name="T14" fmla="*/ 0 60000 65536"/>
              <a:gd name="T15" fmla="*/ 0 w 22"/>
              <a:gd name="T16" fmla="*/ 0 h 23"/>
              <a:gd name="T17" fmla="*/ 22 w 22"/>
              <a:gd name="T18" fmla="*/ 23 h 23"/>
            </a:gdLst>
            <a:ahLst/>
            <a:cxnLst>
              <a:cxn ang="T10">
                <a:pos x="T0" y="T1"/>
              </a:cxn>
              <a:cxn ang="T11">
                <a:pos x="T2" y="T3"/>
              </a:cxn>
              <a:cxn ang="T12">
                <a:pos x="T4" y="T5"/>
              </a:cxn>
              <a:cxn ang="T13">
                <a:pos x="T6" y="T7"/>
              </a:cxn>
              <a:cxn ang="T14">
                <a:pos x="T8" y="T9"/>
              </a:cxn>
            </a:cxnLst>
            <a:rect l="T15" t="T16" r="T17" b="T18"/>
            <a:pathLst>
              <a:path w="22" h="23">
                <a:moveTo>
                  <a:pt x="0" y="22"/>
                </a:moveTo>
                <a:lnTo>
                  <a:pt x="21" y="22"/>
                </a:lnTo>
                <a:lnTo>
                  <a:pt x="21" y="0"/>
                </a:lnTo>
                <a:lnTo>
                  <a:pt x="0" y="0"/>
                </a:lnTo>
                <a:lnTo>
                  <a:pt x="0" y="22"/>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641" name="Freeform 146"/>
          <p:cNvSpPr>
            <a:spLocks/>
          </p:cNvSpPr>
          <p:nvPr/>
        </p:nvSpPr>
        <p:spPr bwMode="auto">
          <a:xfrm>
            <a:off x="2989263" y="3009900"/>
            <a:ext cx="34925" cy="36513"/>
          </a:xfrm>
          <a:custGeom>
            <a:avLst/>
            <a:gdLst>
              <a:gd name="T0" fmla="*/ 0 w 22"/>
              <a:gd name="T1" fmla="*/ 22 h 23"/>
              <a:gd name="T2" fmla="*/ 21 w 22"/>
              <a:gd name="T3" fmla="*/ 22 h 23"/>
              <a:gd name="T4" fmla="*/ 21 w 22"/>
              <a:gd name="T5" fmla="*/ 0 h 23"/>
              <a:gd name="T6" fmla="*/ 0 w 22"/>
              <a:gd name="T7" fmla="*/ 0 h 23"/>
              <a:gd name="T8" fmla="*/ 0 w 22"/>
              <a:gd name="T9" fmla="*/ 22 h 23"/>
              <a:gd name="T10" fmla="*/ 0 60000 65536"/>
              <a:gd name="T11" fmla="*/ 0 60000 65536"/>
              <a:gd name="T12" fmla="*/ 0 60000 65536"/>
              <a:gd name="T13" fmla="*/ 0 60000 65536"/>
              <a:gd name="T14" fmla="*/ 0 60000 65536"/>
              <a:gd name="T15" fmla="*/ 0 w 22"/>
              <a:gd name="T16" fmla="*/ 0 h 23"/>
              <a:gd name="T17" fmla="*/ 22 w 22"/>
              <a:gd name="T18" fmla="*/ 23 h 23"/>
            </a:gdLst>
            <a:ahLst/>
            <a:cxnLst>
              <a:cxn ang="T10">
                <a:pos x="T0" y="T1"/>
              </a:cxn>
              <a:cxn ang="T11">
                <a:pos x="T2" y="T3"/>
              </a:cxn>
              <a:cxn ang="T12">
                <a:pos x="T4" y="T5"/>
              </a:cxn>
              <a:cxn ang="T13">
                <a:pos x="T6" y="T7"/>
              </a:cxn>
              <a:cxn ang="T14">
                <a:pos x="T8" y="T9"/>
              </a:cxn>
            </a:cxnLst>
            <a:rect l="T15" t="T16" r="T17" b="T18"/>
            <a:pathLst>
              <a:path w="22" h="23">
                <a:moveTo>
                  <a:pt x="0" y="22"/>
                </a:moveTo>
                <a:lnTo>
                  <a:pt x="21" y="22"/>
                </a:lnTo>
                <a:lnTo>
                  <a:pt x="21" y="0"/>
                </a:lnTo>
                <a:lnTo>
                  <a:pt x="0" y="0"/>
                </a:lnTo>
                <a:lnTo>
                  <a:pt x="0" y="22"/>
                </a:lnTo>
              </a:path>
            </a:pathLst>
          </a:custGeom>
          <a:solidFill>
            <a:srgbClr val="A0C0FF"/>
          </a:solidFill>
          <a:ln w="12700" cap="rnd" cmpd="sng">
            <a:noFill/>
            <a:prstDash val="solid"/>
            <a:round/>
            <a:headEnd type="none" w="med" len="med"/>
            <a:tailEnd type="none" w="med" len="med"/>
          </a:ln>
        </p:spPr>
        <p:txBody>
          <a:bodyPr/>
          <a:lstStyle/>
          <a:p>
            <a:endParaRPr lang="en-US"/>
          </a:p>
        </p:txBody>
      </p:sp>
      <p:sp>
        <p:nvSpPr>
          <p:cNvPr id="21642" name="Freeform 147"/>
          <p:cNvSpPr>
            <a:spLocks/>
          </p:cNvSpPr>
          <p:nvPr/>
        </p:nvSpPr>
        <p:spPr bwMode="auto">
          <a:xfrm>
            <a:off x="3255963" y="3009900"/>
            <a:ext cx="33337" cy="36513"/>
          </a:xfrm>
          <a:custGeom>
            <a:avLst/>
            <a:gdLst>
              <a:gd name="T0" fmla="*/ 0 w 21"/>
              <a:gd name="T1" fmla="*/ 22 h 23"/>
              <a:gd name="T2" fmla="*/ 20 w 21"/>
              <a:gd name="T3" fmla="*/ 22 h 23"/>
              <a:gd name="T4" fmla="*/ 20 w 21"/>
              <a:gd name="T5" fmla="*/ 0 h 23"/>
              <a:gd name="T6" fmla="*/ 0 w 21"/>
              <a:gd name="T7" fmla="*/ 0 h 23"/>
              <a:gd name="T8" fmla="*/ 0 w 21"/>
              <a:gd name="T9" fmla="*/ 22 h 23"/>
              <a:gd name="T10" fmla="*/ 0 60000 65536"/>
              <a:gd name="T11" fmla="*/ 0 60000 65536"/>
              <a:gd name="T12" fmla="*/ 0 60000 65536"/>
              <a:gd name="T13" fmla="*/ 0 60000 65536"/>
              <a:gd name="T14" fmla="*/ 0 60000 65536"/>
              <a:gd name="T15" fmla="*/ 0 w 21"/>
              <a:gd name="T16" fmla="*/ 0 h 23"/>
              <a:gd name="T17" fmla="*/ 21 w 21"/>
              <a:gd name="T18" fmla="*/ 23 h 23"/>
            </a:gdLst>
            <a:ahLst/>
            <a:cxnLst>
              <a:cxn ang="T10">
                <a:pos x="T0" y="T1"/>
              </a:cxn>
              <a:cxn ang="T11">
                <a:pos x="T2" y="T3"/>
              </a:cxn>
              <a:cxn ang="T12">
                <a:pos x="T4" y="T5"/>
              </a:cxn>
              <a:cxn ang="T13">
                <a:pos x="T6" y="T7"/>
              </a:cxn>
              <a:cxn ang="T14">
                <a:pos x="T8" y="T9"/>
              </a:cxn>
            </a:cxnLst>
            <a:rect l="T15" t="T16" r="T17" b="T18"/>
            <a:pathLst>
              <a:path w="21" h="23">
                <a:moveTo>
                  <a:pt x="0" y="22"/>
                </a:moveTo>
                <a:lnTo>
                  <a:pt x="20" y="22"/>
                </a:lnTo>
                <a:lnTo>
                  <a:pt x="20" y="0"/>
                </a:lnTo>
                <a:lnTo>
                  <a:pt x="0" y="0"/>
                </a:lnTo>
                <a:lnTo>
                  <a:pt x="0" y="22"/>
                </a:lnTo>
              </a:path>
            </a:pathLst>
          </a:custGeom>
          <a:solidFill>
            <a:srgbClr val="A0C0FF"/>
          </a:solidFill>
          <a:ln w="12700" cap="rnd" cmpd="sng">
            <a:noFill/>
            <a:prstDash val="solid"/>
            <a:round/>
            <a:headEnd type="none" w="med" len="med"/>
            <a:tailEnd type="none" w="med" len="med"/>
          </a:ln>
        </p:spPr>
        <p:txBody>
          <a:bodyPr/>
          <a:lstStyle/>
          <a:p>
            <a:endParaRPr lang="en-US"/>
          </a:p>
        </p:txBody>
      </p:sp>
      <p:sp>
        <p:nvSpPr>
          <p:cNvPr id="21643" name="Freeform 148"/>
          <p:cNvSpPr>
            <a:spLocks/>
          </p:cNvSpPr>
          <p:nvPr/>
        </p:nvSpPr>
        <p:spPr bwMode="auto">
          <a:xfrm>
            <a:off x="3408363" y="3009900"/>
            <a:ext cx="33337" cy="36513"/>
          </a:xfrm>
          <a:custGeom>
            <a:avLst/>
            <a:gdLst>
              <a:gd name="T0" fmla="*/ 0 w 21"/>
              <a:gd name="T1" fmla="*/ 22 h 23"/>
              <a:gd name="T2" fmla="*/ 20 w 21"/>
              <a:gd name="T3" fmla="*/ 22 h 23"/>
              <a:gd name="T4" fmla="*/ 20 w 21"/>
              <a:gd name="T5" fmla="*/ 0 h 23"/>
              <a:gd name="T6" fmla="*/ 0 w 21"/>
              <a:gd name="T7" fmla="*/ 0 h 23"/>
              <a:gd name="T8" fmla="*/ 0 w 21"/>
              <a:gd name="T9" fmla="*/ 22 h 23"/>
              <a:gd name="T10" fmla="*/ 0 60000 65536"/>
              <a:gd name="T11" fmla="*/ 0 60000 65536"/>
              <a:gd name="T12" fmla="*/ 0 60000 65536"/>
              <a:gd name="T13" fmla="*/ 0 60000 65536"/>
              <a:gd name="T14" fmla="*/ 0 60000 65536"/>
              <a:gd name="T15" fmla="*/ 0 w 21"/>
              <a:gd name="T16" fmla="*/ 0 h 23"/>
              <a:gd name="T17" fmla="*/ 21 w 21"/>
              <a:gd name="T18" fmla="*/ 23 h 23"/>
            </a:gdLst>
            <a:ahLst/>
            <a:cxnLst>
              <a:cxn ang="T10">
                <a:pos x="T0" y="T1"/>
              </a:cxn>
              <a:cxn ang="T11">
                <a:pos x="T2" y="T3"/>
              </a:cxn>
              <a:cxn ang="T12">
                <a:pos x="T4" y="T5"/>
              </a:cxn>
              <a:cxn ang="T13">
                <a:pos x="T6" y="T7"/>
              </a:cxn>
              <a:cxn ang="T14">
                <a:pos x="T8" y="T9"/>
              </a:cxn>
            </a:cxnLst>
            <a:rect l="T15" t="T16" r="T17" b="T18"/>
            <a:pathLst>
              <a:path w="21" h="23">
                <a:moveTo>
                  <a:pt x="0" y="22"/>
                </a:moveTo>
                <a:lnTo>
                  <a:pt x="20" y="22"/>
                </a:lnTo>
                <a:lnTo>
                  <a:pt x="20" y="0"/>
                </a:lnTo>
                <a:lnTo>
                  <a:pt x="0" y="0"/>
                </a:lnTo>
                <a:lnTo>
                  <a:pt x="0" y="22"/>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644" name="Freeform 149"/>
          <p:cNvSpPr>
            <a:spLocks/>
          </p:cNvSpPr>
          <p:nvPr/>
        </p:nvSpPr>
        <p:spPr bwMode="auto">
          <a:xfrm>
            <a:off x="3522663" y="3009900"/>
            <a:ext cx="71437" cy="36513"/>
          </a:xfrm>
          <a:custGeom>
            <a:avLst/>
            <a:gdLst>
              <a:gd name="T0" fmla="*/ 0 w 45"/>
              <a:gd name="T1" fmla="*/ 22 h 23"/>
              <a:gd name="T2" fmla="*/ 44 w 45"/>
              <a:gd name="T3" fmla="*/ 22 h 23"/>
              <a:gd name="T4" fmla="*/ 44 w 45"/>
              <a:gd name="T5" fmla="*/ 0 h 23"/>
              <a:gd name="T6" fmla="*/ 0 w 45"/>
              <a:gd name="T7" fmla="*/ 0 h 23"/>
              <a:gd name="T8" fmla="*/ 0 w 45"/>
              <a:gd name="T9" fmla="*/ 22 h 23"/>
              <a:gd name="T10" fmla="*/ 0 60000 65536"/>
              <a:gd name="T11" fmla="*/ 0 60000 65536"/>
              <a:gd name="T12" fmla="*/ 0 60000 65536"/>
              <a:gd name="T13" fmla="*/ 0 60000 65536"/>
              <a:gd name="T14" fmla="*/ 0 60000 65536"/>
              <a:gd name="T15" fmla="*/ 0 w 45"/>
              <a:gd name="T16" fmla="*/ 0 h 23"/>
              <a:gd name="T17" fmla="*/ 45 w 45"/>
              <a:gd name="T18" fmla="*/ 23 h 23"/>
            </a:gdLst>
            <a:ahLst/>
            <a:cxnLst>
              <a:cxn ang="T10">
                <a:pos x="T0" y="T1"/>
              </a:cxn>
              <a:cxn ang="T11">
                <a:pos x="T2" y="T3"/>
              </a:cxn>
              <a:cxn ang="T12">
                <a:pos x="T4" y="T5"/>
              </a:cxn>
              <a:cxn ang="T13">
                <a:pos x="T6" y="T7"/>
              </a:cxn>
              <a:cxn ang="T14">
                <a:pos x="T8" y="T9"/>
              </a:cxn>
            </a:cxnLst>
            <a:rect l="T15" t="T16" r="T17" b="T18"/>
            <a:pathLst>
              <a:path w="45" h="23">
                <a:moveTo>
                  <a:pt x="0" y="22"/>
                </a:moveTo>
                <a:lnTo>
                  <a:pt x="44" y="22"/>
                </a:lnTo>
                <a:lnTo>
                  <a:pt x="44" y="0"/>
                </a:lnTo>
                <a:lnTo>
                  <a:pt x="0" y="0"/>
                </a:lnTo>
                <a:lnTo>
                  <a:pt x="0" y="22"/>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645" name="Freeform 150"/>
          <p:cNvSpPr>
            <a:spLocks/>
          </p:cNvSpPr>
          <p:nvPr/>
        </p:nvSpPr>
        <p:spPr bwMode="auto">
          <a:xfrm>
            <a:off x="3597275" y="3009900"/>
            <a:ext cx="33338" cy="36513"/>
          </a:xfrm>
          <a:custGeom>
            <a:avLst/>
            <a:gdLst>
              <a:gd name="T0" fmla="*/ 0 w 21"/>
              <a:gd name="T1" fmla="*/ 22 h 23"/>
              <a:gd name="T2" fmla="*/ 20 w 21"/>
              <a:gd name="T3" fmla="*/ 22 h 23"/>
              <a:gd name="T4" fmla="*/ 20 w 21"/>
              <a:gd name="T5" fmla="*/ 0 h 23"/>
              <a:gd name="T6" fmla="*/ 0 w 21"/>
              <a:gd name="T7" fmla="*/ 0 h 23"/>
              <a:gd name="T8" fmla="*/ 0 w 21"/>
              <a:gd name="T9" fmla="*/ 22 h 23"/>
              <a:gd name="T10" fmla="*/ 0 60000 65536"/>
              <a:gd name="T11" fmla="*/ 0 60000 65536"/>
              <a:gd name="T12" fmla="*/ 0 60000 65536"/>
              <a:gd name="T13" fmla="*/ 0 60000 65536"/>
              <a:gd name="T14" fmla="*/ 0 60000 65536"/>
              <a:gd name="T15" fmla="*/ 0 w 21"/>
              <a:gd name="T16" fmla="*/ 0 h 23"/>
              <a:gd name="T17" fmla="*/ 21 w 21"/>
              <a:gd name="T18" fmla="*/ 23 h 23"/>
            </a:gdLst>
            <a:ahLst/>
            <a:cxnLst>
              <a:cxn ang="T10">
                <a:pos x="T0" y="T1"/>
              </a:cxn>
              <a:cxn ang="T11">
                <a:pos x="T2" y="T3"/>
              </a:cxn>
              <a:cxn ang="T12">
                <a:pos x="T4" y="T5"/>
              </a:cxn>
              <a:cxn ang="T13">
                <a:pos x="T6" y="T7"/>
              </a:cxn>
              <a:cxn ang="T14">
                <a:pos x="T8" y="T9"/>
              </a:cxn>
            </a:cxnLst>
            <a:rect l="T15" t="T16" r="T17" b="T18"/>
            <a:pathLst>
              <a:path w="21" h="23">
                <a:moveTo>
                  <a:pt x="0" y="22"/>
                </a:moveTo>
                <a:lnTo>
                  <a:pt x="20" y="22"/>
                </a:lnTo>
                <a:lnTo>
                  <a:pt x="20" y="0"/>
                </a:lnTo>
                <a:lnTo>
                  <a:pt x="0" y="0"/>
                </a:lnTo>
                <a:lnTo>
                  <a:pt x="0" y="22"/>
                </a:lnTo>
              </a:path>
            </a:pathLst>
          </a:custGeom>
          <a:solidFill>
            <a:srgbClr val="A0C0FF"/>
          </a:solidFill>
          <a:ln w="12700" cap="rnd" cmpd="sng">
            <a:noFill/>
            <a:prstDash val="solid"/>
            <a:round/>
            <a:headEnd type="none" w="med" len="med"/>
            <a:tailEnd type="none" w="med" len="med"/>
          </a:ln>
        </p:spPr>
        <p:txBody>
          <a:bodyPr/>
          <a:lstStyle/>
          <a:p>
            <a:endParaRPr lang="en-US"/>
          </a:p>
        </p:txBody>
      </p:sp>
      <p:sp>
        <p:nvSpPr>
          <p:cNvPr id="21646" name="Freeform 151"/>
          <p:cNvSpPr>
            <a:spLocks/>
          </p:cNvSpPr>
          <p:nvPr/>
        </p:nvSpPr>
        <p:spPr bwMode="auto">
          <a:xfrm>
            <a:off x="1322388" y="2970213"/>
            <a:ext cx="68262" cy="36512"/>
          </a:xfrm>
          <a:custGeom>
            <a:avLst/>
            <a:gdLst>
              <a:gd name="T0" fmla="*/ 0 w 44"/>
              <a:gd name="T1" fmla="*/ 22 h 23"/>
              <a:gd name="T2" fmla="*/ 43 w 44"/>
              <a:gd name="T3" fmla="*/ 22 h 23"/>
              <a:gd name="T4" fmla="*/ 43 w 44"/>
              <a:gd name="T5" fmla="*/ 0 h 23"/>
              <a:gd name="T6" fmla="*/ 0 w 44"/>
              <a:gd name="T7" fmla="*/ 0 h 23"/>
              <a:gd name="T8" fmla="*/ 0 w 44"/>
              <a:gd name="T9" fmla="*/ 22 h 23"/>
              <a:gd name="T10" fmla="*/ 0 60000 65536"/>
              <a:gd name="T11" fmla="*/ 0 60000 65536"/>
              <a:gd name="T12" fmla="*/ 0 60000 65536"/>
              <a:gd name="T13" fmla="*/ 0 60000 65536"/>
              <a:gd name="T14" fmla="*/ 0 60000 65536"/>
              <a:gd name="T15" fmla="*/ 0 w 44"/>
              <a:gd name="T16" fmla="*/ 0 h 23"/>
              <a:gd name="T17" fmla="*/ 44 w 44"/>
              <a:gd name="T18" fmla="*/ 23 h 23"/>
            </a:gdLst>
            <a:ahLst/>
            <a:cxnLst>
              <a:cxn ang="T10">
                <a:pos x="T0" y="T1"/>
              </a:cxn>
              <a:cxn ang="T11">
                <a:pos x="T2" y="T3"/>
              </a:cxn>
              <a:cxn ang="T12">
                <a:pos x="T4" y="T5"/>
              </a:cxn>
              <a:cxn ang="T13">
                <a:pos x="T6" y="T7"/>
              </a:cxn>
              <a:cxn ang="T14">
                <a:pos x="T8" y="T9"/>
              </a:cxn>
            </a:cxnLst>
            <a:rect l="T15" t="T16" r="T17" b="T18"/>
            <a:pathLst>
              <a:path w="44" h="23">
                <a:moveTo>
                  <a:pt x="0" y="22"/>
                </a:moveTo>
                <a:lnTo>
                  <a:pt x="43" y="22"/>
                </a:lnTo>
                <a:lnTo>
                  <a:pt x="43" y="0"/>
                </a:lnTo>
                <a:lnTo>
                  <a:pt x="0" y="0"/>
                </a:lnTo>
                <a:lnTo>
                  <a:pt x="0" y="22"/>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647" name="Freeform 152"/>
          <p:cNvSpPr>
            <a:spLocks/>
          </p:cNvSpPr>
          <p:nvPr/>
        </p:nvSpPr>
        <p:spPr bwMode="auto">
          <a:xfrm>
            <a:off x="1395413" y="2970213"/>
            <a:ext cx="33337" cy="36512"/>
          </a:xfrm>
          <a:custGeom>
            <a:avLst/>
            <a:gdLst>
              <a:gd name="T0" fmla="*/ 0 w 21"/>
              <a:gd name="T1" fmla="*/ 22 h 23"/>
              <a:gd name="T2" fmla="*/ 20 w 21"/>
              <a:gd name="T3" fmla="*/ 22 h 23"/>
              <a:gd name="T4" fmla="*/ 20 w 21"/>
              <a:gd name="T5" fmla="*/ 0 h 23"/>
              <a:gd name="T6" fmla="*/ 0 w 21"/>
              <a:gd name="T7" fmla="*/ 0 h 23"/>
              <a:gd name="T8" fmla="*/ 0 w 21"/>
              <a:gd name="T9" fmla="*/ 22 h 23"/>
              <a:gd name="T10" fmla="*/ 0 60000 65536"/>
              <a:gd name="T11" fmla="*/ 0 60000 65536"/>
              <a:gd name="T12" fmla="*/ 0 60000 65536"/>
              <a:gd name="T13" fmla="*/ 0 60000 65536"/>
              <a:gd name="T14" fmla="*/ 0 60000 65536"/>
              <a:gd name="T15" fmla="*/ 0 w 21"/>
              <a:gd name="T16" fmla="*/ 0 h 23"/>
              <a:gd name="T17" fmla="*/ 21 w 21"/>
              <a:gd name="T18" fmla="*/ 23 h 23"/>
            </a:gdLst>
            <a:ahLst/>
            <a:cxnLst>
              <a:cxn ang="T10">
                <a:pos x="T0" y="T1"/>
              </a:cxn>
              <a:cxn ang="T11">
                <a:pos x="T2" y="T3"/>
              </a:cxn>
              <a:cxn ang="T12">
                <a:pos x="T4" y="T5"/>
              </a:cxn>
              <a:cxn ang="T13">
                <a:pos x="T6" y="T7"/>
              </a:cxn>
              <a:cxn ang="T14">
                <a:pos x="T8" y="T9"/>
              </a:cxn>
            </a:cxnLst>
            <a:rect l="T15" t="T16" r="T17" b="T18"/>
            <a:pathLst>
              <a:path w="21" h="23">
                <a:moveTo>
                  <a:pt x="0" y="22"/>
                </a:moveTo>
                <a:lnTo>
                  <a:pt x="20" y="22"/>
                </a:lnTo>
                <a:lnTo>
                  <a:pt x="20" y="0"/>
                </a:lnTo>
                <a:lnTo>
                  <a:pt x="0" y="0"/>
                </a:lnTo>
                <a:lnTo>
                  <a:pt x="0" y="22"/>
                </a:lnTo>
              </a:path>
            </a:pathLst>
          </a:custGeom>
          <a:solidFill>
            <a:srgbClr val="A0C0FF"/>
          </a:solidFill>
          <a:ln w="12700" cap="rnd" cmpd="sng">
            <a:noFill/>
            <a:prstDash val="solid"/>
            <a:round/>
            <a:headEnd type="none" w="med" len="med"/>
            <a:tailEnd type="none" w="med" len="med"/>
          </a:ln>
        </p:spPr>
        <p:txBody>
          <a:bodyPr/>
          <a:lstStyle/>
          <a:p>
            <a:endParaRPr lang="en-US"/>
          </a:p>
        </p:txBody>
      </p:sp>
      <p:sp>
        <p:nvSpPr>
          <p:cNvPr id="21648" name="Freeform 153"/>
          <p:cNvSpPr>
            <a:spLocks/>
          </p:cNvSpPr>
          <p:nvPr/>
        </p:nvSpPr>
        <p:spPr bwMode="auto">
          <a:xfrm>
            <a:off x="1433513" y="2970213"/>
            <a:ext cx="71437" cy="36512"/>
          </a:xfrm>
          <a:custGeom>
            <a:avLst/>
            <a:gdLst>
              <a:gd name="T0" fmla="*/ 0 w 45"/>
              <a:gd name="T1" fmla="*/ 22 h 23"/>
              <a:gd name="T2" fmla="*/ 44 w 45"/>
              <a:gd name="T3" fmla="*/ 22 h 23"/>
              <a:gd name="T4" fmla="*/ 44 w 45"/>
              <a:gd name="T5" fmla="*/ 0 h 23"/>
              <a:gd name="T6" fmla="*/ 0 w 45"/>
              <a:gd name="T7" fmla="*/ 0 h 23"/>
              <a:gd name="T8" fmla="*/ 0 w 45"/>
              <a:gd name="T9" fmla="*/ 22 h 23"/>
              <a:gd name="T10" fmla="*/ 0 60000 65536"/>
              <a:gd name="T11" fmla="*/ 0 60000 65536"/>
              <a:gd name="T12" fmla="*/ 0 60000 65536"/>
              <a:gd name="T13" fmla="*/ 0 60000 65536"/>
              <a:gd name="T14" fmla="*/ 0 60000 65536"/>
              <a:gd name="T15" fmla="*/ 0 w 45"/>
              <a:gd name="T16" fmla="*/ 0 h 23"/>
              <a:gd name="T17" fmla="*/ 45 w 45"/>
              <a:gd name="T18" fmla="*/ 23 h 23"/>
            </a:gdLst>
            <a:ahLst/>
            <a:cxnLst>
              <a:cxn ang="T10">
                <a:pos x="T0" y="T1"/>
              </a:cxn>
              <a:cxn ang="T11">
                <a:pos x="T2" y="T3"/>
              </a:cxn>
              <a:cxn ang="T12">
                <a:pos x="T4" y="T5"/>
              </a:cxn>
              <a:cxn ang="T13">
                <a:pos x="T6" y="T7"/>
              </a:cxn>
              <a:cxn ang="T14">
                <a:pos x="T8" y="T9"/>
              </a:cxn>
            </a:cxnLst>
            <a:rect l="T15" t="T16" r="T17" b="T18"/>
            <a:pathLst>
              <a:path w="45" h="23">
                <a:moveTo>
                  <a:pt x="0" y="22"/>
                </a:moveTo>
                <a:lnTo>
                  <a:pt x="44" y="22"/>
                </a:lnTo>
                <a:lnTo>
                  <a:pt x="44" y="0"/>
                </a:lnTo>
                <a:lnTo>
                  <a:pt x="0" y="0"/>
                </a:lnTo>
                <a:lnTo>
                  <a:pt x="0" y="22"/>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649" name="Freeform 154"/>
          <p:cNvSpPr>
            <a:spLocks/>
          </p:cNvSpPr>
          <p:nvPr/>
        </p:nvSpPr>
        <p:spPr bwMode="auto">
          <a:xfrm>
            <a:off x="1547813" y="2970213"/>
            <a:ext cx="71437" cy="36512"/>
          </a:xfrm>
          <a:custGeom>
            <a:avLst/>
            <a:gdLst>
              <a:gd name="T0" fmla="*/ 0 w 45"/>
              <a:gd name="T1" fmla="*/ 22 h 23"/>
              <a:gd name="T2" fmla="*/ 44 w 45"/>
              <a:gd name="T3" fmla="*/ 22 h 23"/>
              <a:gd name="T4" fmla="*/ 44 w 45"/>
              <a:gd name="T5" fmla="*/ 0 h 23"/>
              <a:gd name="T6" fmla="*/ 0 w 45"/>
              <a:gd name="T7" fmla="*/ 0 h 23"/>
              <a:gd name="T8" fmla="*/ 0 w 45"/>
              <a:gd name="T9" fmla="*/ 22 h 23"/>
              <a:gd name="T10" fmla="*/ 0 60000 65536"/>
              <a:gd name="T11" fmla="*/ 0 60000 65536"/>
              <a:gd name="T12" fmla="*/ 0 60000 65536"/>
              <a:gd name="T13" fmla="*/ 0 60000 65536"/>
              <a:gd name="T14" fmla="*/ 0 60000 65536"/>
              <a:gd name="T15" fmla="*/ 0 w 45"/>
              <a:gd name="T16" fmla="*/ 0 h 23"/>
              <a:gd name="T17" fmla="*/ 45 w 45"/>
              <a:gd name="T18" fmla="*/ 23 h 23"/>
            </a:gdLst>
            <a:ahLst/>
            <a:cxnLst>
              <a:cxn ang="T10">
                <a:pos x="T0" y="T1"/>
              </a:cxn>
              <a:cxn ang="T11">
                <a:pos x="T2" y="T3"/>
              </a:cxn>
              <a:cxn ang="T12">
                <a:pos x="T4" y="T5"/>
              </a:cxn>
              <a:cxn ang="T13">
                <a:pos x="T6" y="T7"/>
              </a:cxn>
              <a:cxn ang="T14">
                <a:pos x="T8" y="T9"/>
              </a:cxn>
            </a:cxnLst>
            <a:rect l="T15" t="T16" r="T17" b="T18"/>
            <a:pathLst>
              <a:path w="45" h="23">
                <a:moveTo>
                  <a:pt x="0" y="22"/>
                </a:moveTo>
                <a:lnTo>
                  <a:pt x="44" y="22"/>
                </a:lnTo>
                <a:lnTo>
                  <a:pt x="44" y="0"/>
                </a:lnTo>
                <a:lnTo>
                  <a:pt x="0" y="0"/>
                </a:lnTo>
                <a:lnTo>
                  <a:pt x="0" y="22"/>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650" name="Freeform 155"/>
          <p:cNvSpPr>
            <a:spLocks/>
          </p:cNvSpPr>
          <p:nvPr/>
        </p:nvSpPr>
        <p:spPr bwMode="auto">
          <a:xfrm>
            <a:off x="1622425" y="2970213"/>
            <a:ext cx="34925" cy="36512"/>
          </a:xfrm>
          <a:custGeom>
            <a:avLst/>
            <a:gdLst>
              <a:gd name="T0" fmla="*/ 0 w 22"/>
              <a:gd name="T1" fmla="*/ 22 h 23"/>
              <a:gd name="T2" fmla="*/ 21 w 22"/>
              <a:gd name="T3" fmla="*/ 22 h 23"/>
              <a:gd name="T4" fmla="*/ 21 w 22"/>
              <a:gd name="T5" fmla="*/ 0 h 23"/>
              <a:gd name="T6" fmla="*/ 0 w 22"/>
              <a:gd name="T7" fmla="*/ 0 h 23"/>
              <a:gd name="T8" fmla="*/ 0 w 22"/>
              <a:gd name="T9" fmla="*/ 22 h 23"/>
              <a:gd name="T10" fmla="*/ 0 60000 65536"/>
              <a:gd name="T11" fmla="*/ 0 60000 65536"/>
              <a:gd name="T12" fmla="*/ 0 60000 65536"/>
              <a:gd name="T13" fmla="*/ 0 60000 65536"/>
              <a:gd name="T14" fmla="*/ 0 60000 65536"/>
              <a:gd name="T15" fmla="*/ 0 w 22"/>
              <a:gd name="T16" fmla="*/ 0 h 23"/>
              <a:gd name="T17" fmla="*/ 22 w 22"/>
              <a:gd name="T18" fmla="*/ 23 h 23"/>
            </a:gdLst>
            <a:ahLst/>
            <a:cxnLst>
              <a:cxn ang="T10">
                <a:pos x="T0" y="T1"/>
              </a:cxn>
              <a:cxn ang="T11">
                <a:pos x="T2" y="T3"/>
              </a:cxn>
              <a:cxn ang="T12">
                <a:pos x="T4" y="T5"/>
              </a:cxn>
              <a:cxn ang="T13">
                <a:pos x="T6" y="T7"/>
              </a:cxn>
              <a:cxn ang="T14">
                <a:pos x="T8" y="T9"/>
              </a:cxn>
            </a:cxnLst>
            <a:rect l="T15" t="T16" r="T17" b="T18"/>
            <a:pathLst>
              <a:path w="22" h="23">
                <a:moveTo>
                  <a:pt x="0" y="22"/>
                </a:moveTo>
                <a:lnTo>
                  <a:pt x="21" y="22"/>
                </a:lnTo>
                <a:lnTo>
                  <a:pt x="21" y="0"/>
                </a:lnTo>
                <a:lnTo>
                  <a:pt x="0" y="0"/>
                </a:lnTo>
                <a:lnTo>
                  <a:pt x="0" y="22"/>
                </a:lnTo>
              </a:path>
            </a:pathLst>
          </a:custGeom>
          <a:solidFill>
            <a:srgbClr val="A0C0FF"/>
          </a:solidFill>
          <a:ln w="12700" cap="rnd" cmpd="sng">
            <a:noFill/>
            <a:prstDash val="solid"/>
            <a:round/>
            <a:headEnd type="none" w="med" len="med"/>
            <a:tailEnd type="none" w="med" len="med"/>
          </a:ln>
        </p:spPr>
        <p:txBody>
          <a:bodyPr/>
          <a:lstStyle/>
          <a:p>
            <a:endParaRPr lang="en-US"/>
          </a:p>
        </p:txBody>
      </p:sp>
      <p:sp>
        <p:nvSpPr>
          <p:cNvPr id="21651" name="Freeform 156"/>
          <p:cNvSpPr>
            <a:spLocks/>
          </p:cNvSpPr>
          <p:nvPr/>
        </p:nvSpPr>
        <p:spPr bwMode="auto">
          <a:xfrm>
            <a:off x="1700213" y="2970213"/>
            <a:ext cx="71437" cy="36512"/>
          </a:xfrm>
          <a:custGeom>
            <a:avLst/>
            <a:gdLst>
              <a:gd name="T0" fmla="*/ 0 w 45"/>
              <a:gd name="T1" fmla="*/ 22 h 23"/>
              <a:gd name="T2" fmla="*/ 44 w 45"/>
              <a:gd name="T3" fmla="*/ 22 h 23"/>
              <a:gd name="T4" fmla="*/ 44 w 45"/>
              <a:gd name="T5" fmla="*/ 0 h 23"/>
              <a:gd name="T6" fmla="*/ 0 w 45"/>
              <a:gd name="T7" fmla="*/ 0 h 23"/>
              <a:gd name="T8" fmla="*/ 0 w 45"/>
              <a:gd name="T9" fmla="*/ 22 h 23"/>
              <a:gd name="T10" fmla="*/ 0 60000 65536"/>
              <a:gd name="T11" fmla="*/ 0 60000 65536"/>
              <a:gd name="T12" fmla="*/ 0 60000 65536"/>
              <a:gd name="T13" fmla="*/ 0 60000 65536"/>
              <a:gd name="T14" fmla="*/ 0 60000 65536"/>
              <a:gd name="T15" fmla="*/ 0 w 45"/>
              <a:gd name="T16" fmla="*/ 0 h 23"/>
              <a:gd name="T17" fmla="*/ 45 w 45"/>
              <a:gd name="T18" fmla="*/ 23 h 23"/>
            </a:gdLst>
            <a:ahLst/>
            <a:cxnLst>
              <a:cxn ang="T10">
                <a:pos x="T0" y="T1"/>
              </a:cxn>
              <a:cxn ang="T11">
                <a:pos x="T2" y="T3"/>
              </a:cxn>
              <a:cxn ang="T12">
                <a:pos x="T4" y="T5"/>
              </a:cxn>
              <a:cxn ang="T13">
                <a:pos x="T6" y="T7"/>
              </a:cxn>
              <a:cxn ang="T14">
                <a:pos x="T8" y="T9"/>
              </a:cxn>
            </a:cxnLst>
            <a:rect l="T15" t="T16" r="T17" b="T18"/>
            <a:pathLst>
              <a:path w="45" h="23">
                <a:moveTo>
                  <a:pt x="0" y="22"/>
                </a:moveTo>
                <a:lnTo>
                  <a:pt x="44" y="22"/>
                </a:lnTo>
                <a:lnTo>
                  <a:pt x="44" y="0"/>
                </a:lnTo>
                <a:lnTo>
                  <a:pt x="0" y="0"/>
                </a:lnTo>
                <a:lnTo>
                  <a:pt x="0" y="22"/>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652" name="Freeform 157"/>
          <p:cNvSpPr>
            <a:spLocks/>
          </p:cNvSpPr>
          <p:nvPr/>
        </p:nvSpPr>
        <p:spPr bwMode="auto">
          <a:xfrm>
            <a:off x="1812925" y="2970213"/>
            <a:ext cx="109538" cy="36512"/>
          </a:xfrm>
          <a:custGeom>
            <a:avLst/>
            <a:gdLst>
              <a:gd name="T0" fmla="*/ 0 w 69"/>
              <a:gd name="T1" fmla="*/ 22 h 23"/>
              <a:gd name="T2" fmla="*/ 68 w 69"/>
              <a:gd name="T3" fmla="*/ 22 h 23"/>
              <a:gd name="T4" fmla="*/ 68 w 69"/>
              <a:gd name="T5" fmla="*/ 0 h 23"/>
              <a:gd name="T6" fmla="*/ 0 w 69"/>
              <a:gd name="T7" fmla="*/ 0 h 23"/>
              <a:gd name="T8" fmla="*/ 0 w 69"/>
              <a:gd name="T9" fmla="*/ 22 h 23"/>
              <a:gd name="T10" fmla="*/ 0 60000 65536"/>
              <a:gd name="T11" fmla="*/ 0 60000 65536"/>
              <a:gd name="T12" fmla="*/ 0 60000 65536"/>
              <a:gd name="T13" fmla="*/ 0 60000 65536"/>
              <a:gd name="T14" fmla="*/ 0 60000 65536"/>
              <a:gd name="T15" fmla="*/ 0 w 69"/>
              <a:gd name="T16" fmla="*/ 0 h 23"/>
              <a:gd name="T17" fmla="*/ 69 w 69"/>
              <a:gd name="T18" fmla="*/ 23 h 23"/>
            </a:gdLst>
            <a:ahLst/>
            <a:cxnLst>
              <a:cxn ang="T10">
                <a:pos x="T0" y="T1"/>
              </a:cxn>
              <a:cxn ang="T11">
                <a:pos x="T2" y="T3"/>
              </a:cxn>
              <a:cxn ang="T12">
                <a:pos x="T4" y="T5"/>
              </a:cxn>
              <a:cxn ang="T13">
                <a:pos x="T6" y="T7"/>
              </a:cxn>
              <a:cxn ang="T14">
                <a:pos x="T8" y="T9"/>
              </a:cxn>
            </a:cxnLst>
            <a:rect l="T15" t="T16" r="T17" b="T18"/>
            <a:pathLst>
              <a:path w="69" h="23">
                <a:moveTo>
                  <a:pt x="0" y="22"/>
                </a:moveTo>
                <a:lnTo>
                  <a:pt x="68" y="22"/>
                </a:lnTo>
                <a:lnTo>
                  <a:pt x="68" y="0"/>
                </a:lnTo>
                <a:lnTo>
                  <a:pt x="0" y="0"/>
                </a:lnTo>
                <a:lnTo>
                  <a:pt x="0" y="22"/>
                </a:lnTo>
              </a:path>
            </a:pathLst>
          </a:custGeom>
          <a:solidFill>
            <a:srgbClr val="A0C0FF"/>
          </a:solidFill>
          <a:ln w="12700" cap="rnd" cmpd="sng">
            <a:noFill/>
            <a:prstDash val="solid"/>
            <a:round/>
            <a:headEnd type="none" w="med" len="med"/>
            <a:tailEnd type="none" w="med" len="med"/>
          </a:ln>
        </p:spPr>
        <p:txBody>
          <a:bodyPr/>
          <a:lstStyle/>
          <a:p>
            <a:endParaRPr lang="en-US"/>
          </a:p>
        </p:txBody>
      </p:sp>
      <p:sp>
        <p:nvSpPr>
          <p:cNvPr id="21653" name="Freeform 158"/>
          <p:cNvSpPr>
            <a:spLocks/>
          </p:cNvSpPr>
          <p:nvPr/>
        </p:nvSpPr>
        <p:spPr bwMode="auto">
          <a:xfrm>
            <a:off x="1927225" y="2970213"/>
            <a:ext cx="33338" cy="36512"/>
          </a:xfrm>
          <a:custGeom>
            <a:avLst/>
            <a:gdLst>
              <a:gd name="T0" fmla="*/ 0 w 21"/>
              <a:gd name="T1" fmla="*/ 22 h 23"/>
              <a:gd name="T2" fmla="*/ 20 w 21"/>
              <a:gd name="T3" fmla="*/ 22 h 23"/>
              <a:gd name="T4" fmla="*/ 20 w 21"/>
              <a:gd name="T5" fmla="*/ 0 h 23"/>
              <a:gd name="T6" fmla="*/ 0 w 21"/>
              <a:gd name="T7" fmla="*/ 0 h 23"/>
              <a:gd name="T8" fmla="*/ 0 w 21"/>
              <a:gd name="T9" fmla="*/ 22 h 23"/>
              <a:gd name="T10" fmla="*/ 0 60000 65536"/>
              <a:gd name="T11" fmla="*/ 0 60000 65536"/>
              <a:gd name="T12" fmla="*/ 0 60000 65536"/>
              <a:gd name="T13" fmla="*/ 0 60000 65536"/>
              <a:gd name="T14" fmla="*/ 0 60000 65536"/>
              <a:gd name="T15" fmla="*/ 0 w 21"/>
              <a:gd name="T16" fmla="*/ 0 h 23"/>
              <a:gd name="T17" fmla="*/ 21 w 21"/>
              <a:gd name="T18" fmla="*/ 23 h 23"/>
            </a:gdLst>
            <a:ahLst/>
            <a:cxnLst>
              <a:cxn ang="T10">
                <a:pos x="T0" y="T1"/>
              </a:cxn>
              <a:cxn ang="T11">
                <a:pos x="T2" y="T3"/>
              </a:cxn>
              <a:cxn ang="T12">
                <a:pos x="T4" y="T5"/>
              </a:cxn>
              <a:cxn ang="T13">
                <a:pos x="T6" y="T7"/>
              </a:cxn>
              <a:cxn ang="T14">
                <a:pos x="T8" y="T9"/>
              </a:cxn>
            </a:cxnLst>
            <a:rect l="T15" t="T16" r="T17" b="T18"/>
            <a:pathLst>
              <a:path w="21" h="23">
                <a:moveTo>
                  <a:pt x="0" y="22"/>
                </a:moveTo>
                <a:lnTo>
                  <a:pt x="20" y="22"/>
                </a:lnTo>
                <a:lnTo>
                  <a:pt x="20" y="0"/>
                </a:lnTo>
                <a:lnTo>
                  <a:pt x="0" y="0"/>
                </a:lnTo>
                <a:lnTo>
                  <a:pt x="0" y="22"/>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654" name="Freeform 159"/>
          <p:cNvSpPr>
            <a:spLocks/>
          </p:cNvSpPr>
          <p:nvPr/>
        </p:nvSpPr>
        <p:spPr bwMode="auto">
          <a:xfrm>
            <a:off x="2003425" y="2970213"/>
            <a:ext cx="33338" cy="36512"/>
          </a:xfrm>
          <a:custGeom>
            <a:avLst/>
            <a:gdLst>
              <a:gd name="T0" fmla="*/ 0 w 21"/>
              <a:gd name="T1" fmla="*/ 22 h 23"/>
              <a:gd name="T2" fmla="*/ 20 w 21"/>
              <a:gd name="T3" fmla="*/ 22 h 23"/>
              <a:gd name="T4" fmla="*/ 20 w 21"/>
              <a:gd name="T5" fmla="*/ 0 h 23"/>
              <a:gd name="T6" fmla="*/ 0 w 21"/>
              <a:gd name="T7" fmla="*/ 0 h 23"/>
              <a:gd name="T8" fmla="*/ 0 w 21"/>
              <a:gd name="T9" fmla="*/ 22 h 23"/>
              <a:gd name="T10" fmla="*/ 0 60000 65536"/>
              <a:gd name="T11" fmla="*/ 0 60000 65536"/>
              <a:gd name="T12" fmla="*/ 0 60000 65536"/>
              <a:gd name="T13" fmla="*/ 0 60000 65536"/>
              <a:gd name="T14" fmla="*/ 0 60000 65536"/>
              <a:gd name="T15" fmla="*/ 0 w 21"/>
              <a:gd name="T16" fmla="*/ 0 h 23"/>
              <a:gd name="T17" fmla="*/ 21 w 21"/>
              <a:gd name="T18" fmla="*/ 23 h 23"/>
            </a:gdLst>
            <a:ahLst/>
            <a:cxnLst>
              <a:cxn ang="T10">
                <a:pos x="T0" y="T1"/>
              </a:cxn>
              <a:cxn ang="T11">
                <a:pos x="T2" y="T3"/>
              </a:cxn>
              <a:cxn ang="T12">
                <a:pos x="T4" y="T5"/>
              </a:cxn>
              <a:cxn ang="T13">
                <a:pos x="T6" y="T7"/>
              </a:cxn>
              <a:cxn ang="T14">
                <a:pos x="T8" y="T9"/>
              </a:cxn>
            </a:cxnLst>
            <a:rect l="T15" t="T16" r="T17" b="T18"/>
            <a:pathLst>
              <a:path w="21" h="23">
                <a:moveTo>
                  <a:pt x="0" y="22"/>
                </a:moveTo>
                <a:lnTo>
                  <a:pt x="20" y="22"/>
                </a:lnTo>
                <a:lnTo>
                  <a:pt x="20" y="0"/>
                </a:lnTo>
                <a:lnTo>
                  <a:pt x="0" y="0"/>
                </a:lnTo>
                <a:lnTo>
                  <a:pt x="0" y="22"/>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655" name="Freeform 160"/>
          <p:cNvSpPr>
            <a:spLocks/>
          </p:cNvSpPr>
          <p:nvPr/>
        </p:nvSpPr>
        <p:spPr bwMode="auto">
          <a:xfrm>
            <a:off x="2079625" y="2970213"/>
            <a:ext cx="73025" cy="36512"/>
          </a:xfrm>
          <a:custGeom>
            <a:avLst/>
            <a:gdLst>
              <a:gd name="T0" fmla="*/ 0 w 47"/>
              <a:gd name="T1" fmla="*/ 22 h 23"/>
              <a:gd name="T2" fmla="*/ 46 w 47"/>
              <a:gd name="T3" fmla="*/ 22 h 23"/>
              <a:gd name="T4" fmla="*/ 46 w 47"/>
              <a:gd name="T5" fmla="*/ 0 h 23"/>
              <a:gd name="T6" fmla="*/ 0 w 47"/>
              <a:gd name="T7" fmla="*/ 0 h 23"/>
              <a:gd name="T8" fmla="*/ 0 w 47"/>
              <a:gd name="T9" fmla="*/ 22 h 23"/>
              <a:gd name="T10" fmla="*/ 0 60000 65536"/>
              <a:gd name="T11" fmla="*/ 0 60000 65536"/>
              <a:gd name="T12" fmla="*/ 0 60000 65536"/>
              <a:gd name="T13" fmla="*/ 0 60000 65536"/>
              <a:gd name="T14" fmla="*/ 0 60000 65536"/>
              <a:gd name="T15" fmla="*/ 0 w 47"/>
              <a:gd name="T16" fmla="*/ 0 h 23"/>
              <a:gd name="T17" fmla="*/ 47 w 47"/>
              <a:gd name="T18" fmla="*/ 23 h 23"/>
            </a:gdLst>
            <a:ahLst/>
            <a:cxnLst>
              <a:cxn ang="T10">
                <a:pos x="T0" y="T1"/>
              </a:cxn>
              <a:cxn ang="T11">
                <a:pos x="T2" y="T3"/>
              </a:cxn>
              <a:cxn ang="T12">
                <a:pos x="T4" y="T5"/>
              </a:cxn>
              <a:cxn ang="T13">
                <a:pos x="T6" y="T7"/>
              </a:cxn>
              <a:cxn ang="T14">
                <a:pos x="T8" y="T9"/>
              </a:cxn>
            </a:cxnLst>
            <a:rect l="T15" t="T16" r="T17" b="T18"/>
            <a:pathLst>
              <a:path w="47" h="23">
                <a:moveTo>
                  <a:pt x="0" y="22"/>
                </a:moveTo>
                <a:lnTo>
                  <a:pt x="46" y="22"/>
                </a:lnTo>
                <a:lnTo>
                  <a:pt x="46" y="0"/>
                </a:lnTo>
                <a:lnTo>
                  <a:pt x="0" y="0"/>
                </a:lnTo>
                <a:lnTo>
                  <a:pt x="0" y="22"/>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1656" name="Freeform 161"/>
          <p:cNvSpPr>
            <a:spLocks/>
          </p:cNvSpPr>
          <p:nvPr/>
        </p:nvSpPr>
        <p:spPr bwMode="auto">
          <a:xfrm>
            <a:off x="2155825" y="2970213"/>
            <a:ext cx="31750" cy="36512"/>
          </a:xfrm>
          <a:custGeom>
            <a:avLst/>
            <a:gdLst>
              <a:gd name="T0" fmla="*/ 0 w 20"/>
              <a:gd name="T1" fmla="*/ 22 h 23"/>
              <a:gd name="T2" fmla="*/ 19 w 20"/>
              <a:gd name="T3" fmla="*/ 22 h 23"/>
              <a:gd name="T4" fmla="*/ 19 w 20"/>
              <a:gd name="T5" fmla="*/ 0 h 23"/>
              <a:gd name="T6" fmla="*/ 0 w 20"/>
              <a:gd name="T7" fmla="*/ 0 h 23"/>
              <a:gd name="T8" fmla="*/ 0 w 20"/>
              <a:gd name="T9" fmla="*/ 22 h 23"/>
              <a:gd name="T10" fmla="*/ 0 60000 65536"/>
              <a:gd name="T11" fmla="*/ 0 60000 65536"/>
              <a:gd name="T12" fmla="*/ 0 60000 65536"/>
              <a:gd name="T13" fmla="*/ 0 60000 65536"/>
              <a:gd name="T14" fmla="*/ 0 60000 65536"/>
              <a:gd name="T15" fmla="*/ 0 w 20"/>
              <a:gd name="T16" fmla="*/ 0 h 23"/>
              <a:gd name="T17" fmla="*/ 20 w 20"/>
              <a:gd name="T18" fmla="*/ 23 h 23"/>
            </a:gdLst>
            <a:ahLst/>
            <a:cxnLst>
              <a:cxn ang="T10">
                <a:pos x="T0" y="T1"/>
              </a:cxn>
              <a:cxn ang="T11">
                <a:pos x="T2" y="T3"/>
              </a:cxn>
              <a:cxn ang="T12">
                <a:pos x="T4" y="T5"/>
              </a:cxn>
              <a:cxn ang="T13">
                <a:pos x="T6" y="T7"/>
              </a:cxn>
              <a:cxn ang="T14">
                <a:pos x="T8" y="T9"/>
              </a:cxn>
            </a:cxnLst>
            <a:rect l="T15" t="T16" r="T17" b="T18"/>
            <a:pathLst>
              <a:path w="20" h="23">
                <a:moveTo>
                  <a:pt x="0" y="22"/>
                </a:moveTo>
                <a:lnTo>
                  <a:pt x="19" y="22"/>
                </a:lnTo>
                <a:lnTo>
                  <a:pt x="19" y="0"/>
                </a:lnTo>
                <a:lnTo>
                  <a:pt x="0" y="0"/>
                </a:lnTo>
                <a:lnTo>
                  <a:pt x="0" y="22"/>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1657" name="Freeform 162"/>
          <p:cNvSpPr>
            <a:spLocks/>
          </p:cNvSpPr>
          <p:nvPr/>
        </p:nvSpPr>
        <p:spPr bwMode="auto">
          <a:xfrm>
            <a:off x="2193925" y="2970213"/>
            <a:ext cx="33338" cy="36512"/>
          </a:xfrm>
          <a:custGeom>
            <a:avLst/>
            <a:gdLst>
              <a:gd name="T0" fmla="*/ 0 w 22"/>
              <a:gd name="T1" fmla="*/ 22 h 23"/>
              <a:gd name="T2" fmla="*/ 21 w 22"/>
              <a:gd name="T3" fmla="*/ 22 h 23"/>
              <a:gd name="T4" fmla="*/ 21 w 22"/>
              <a:gd name="T5" fmla="*/ 0 h 23"/>
              <a:gd name="T6" fmla="*/ 0 w 22"/>
              <a:gd name="T7" fmla="*/ 0 h 23"/>
              <a:gd name="T8" fmla="*/ 0 w 22"/>
              <a:gd name="T9" fmla="*/ 22 h 23"/>
              <a:gd name="T10" fmla="*/ 0 60000 65536"/>
              <a:gd name="T11" fmla="*/ 0 60000 65536"/>
              <a:gd name="T12" fmla="*/ 0 60000 65536"/>
              <a:gd name="T13" fmla="*/ 0 60000 65536"/>
              <a:gd name="T14" fmla="*/ 0 60000 65536"/>
              <a:gd name="T15" fmla="*/ 0 w 22"/>
              <a:gd name="T16" fmla="*/ 0 h 23"/>
              <a:gd name="T17" fmla="*/ 22 w 22"/>
              <a:gd name="T18" fmla="*/ 23 h 23"/>
            </a:gdLst>
            <a:ahLst/>
            <a:cxnLst>
              <a:cxn ang="T10">
                <a:pos x="T0" y="T1"/>
              </a:cxn>
              <a:cxn ang="T11">
                <a:pos x="T2" y="T3"/>
              </a:cxn>
              <a:cxn ang="T12">
                <a:pos x="T4" y="T5"/>
              </a:cxn>
              <a:cxn ang="T13">
                <a:pos x="T6" y="T7"/>
              </a:cxn>
              <a:cxn ang="T14">
                <a:pos x="T8" y="T9"/>
              </a:cxn>
            </a:cxnLst>
            <a:rect l="T15" t="T16" r="T17" b="T18"/>
            <a:pathLst>
              <a:path w="22" h="23">
                <a:moveTo>
                  <a:pt x="0" y="22"/>
                </a:moveTo>
                <a:lnTo>
                  <a:pt x="21" y="22"/>
                </a:lnTo>
                <a:lnTo>
                  <a:pt x="21" y="0"/>
                </a:lnTo>
                <a:lnTo>
                  <a:pt x="0" y="0"/>
                </a:lnTo>
                <a:lnTo>
                  <a:pt x="0" y="22"/>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658" name="Freeform 163"/>
          <p:cNvSpPr>
            <a:spLocks/>
          </p:cNvSpPr>
          <p:nvPr/>
        </p:nvSpPr>
        <p:spPr bwMode="auto">
          <a:xfrm>
            <a:off x="2230438" y="2970213"/>
            <a:ext cx="223837" cy="36512"/>
          </a:xfrm>
          <a:custGeom>
            <a:avLst/>
            <a:gdLst>
              <a:gd name="T0" fmla="*/ 0 w 141"/>
              <a:gd name="T1" fmla="*/ 22 h 23"/>
              <a:gd name="T2" fmla="*/ 140 w 141"/>
              <a:gd name="T3" fmla="*/ 22 h 23"/>
              <a:gd name="T4" fmla="*/ 140 w 141"/>
              <a:gd name="T5" fmla="*/ 0 h 23"/>
              <a:gd name="T6" fmla="*/ 0 w 141"/>
              <a:gd name="T7" fmla="*/ 0 h 23"/>
              <a:gd name="T8" fmla="*/ 0 w 141"/>
              <a:gd name="T9" fmla="*/ 22 h 23"/>
              <a:gd name="T10" fmla="*/ 0 60000 65536"/>
              <a:gd name="T11" fmla="*/ 0 60000 65536"/>
              <a:gd name="T12" fmla="*/ 0 60000 65536"/>
              <a:gd name="T13" fmla="*/ 0 60000 65536"/>
              <a:gd name="T14" fmla="*/ 0 60000 65536"/>
              <a:gd name="T15" fmla="*/ 0 w 141"/>
              <a:gd name="T16" fmla="*/ 0 h 23"/>
              <a:gd name="T17" fmla="*/ 141 w 141"/>
              <a:gd name="T18" fmla="*/ 23 h 23"/>
            </a:gdLst>
            <a:ahLst/>
            <a:cxnLst>
              <a:cxn ang="T10">
                <a:pos x="T0" y="T1"/>
              </a:cxn>
              <a:cxn ang="T11">
                <a:pos x="T2" y="T3"/>
              </a:cxn>
              <a:cxn ang="T12">
                <a:pos x="T4" y="T5"/>
              </a:cxn>
              <a:cxn ang="T13">
                <a:pos x="T6" y="T7"/>
              </a:cxn>
              <a:cxn ang="T14">
                <a:pos x="T8" y="T9"/>
              </a:cxn>
            </a:cxnLst>
            <a:rect l="T15" t="T16" r="T17" b="T18"/>
            <a:pathLst>
              <a:path w="141" h="23">
                <a:moveTo>
                  <a:pt x="0" y="22"/>
                </a:moveTo>
                <a:lnTo>
                  <a:pt x="140" y="22"/>
                </a:lnTo>
                <a:lnTo>
                  <a:pt x="140" y="0"/>
                </a:lnTo>
                <a:lnTo>
                  <a:pt x="0" y="0"/>
                </a:lnTo>
                <a:lnTo>
                  <a:pt x="0" y="22"/>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659" name="Freeform 164"/>
          <p:cNvSpPr>
            <a:spLocks/>
          </p:cNvSpPr>
          <p:nvPr/>
        </p:nvSpPr>
        <p:spPr bwMode="auto">
          <a:xfrm>
            <a:off x="2495550" y="2970213"/>
            <a:ext cx="34925" cy="36512"/>
          </a:xfrm>
          <a:custGeom>
            <a:avLst/>
            <a:gdLst>
              <a:gd name="T0" fmla="*/ 0 w 22"/>
              <a:gd name="T1" fmla="*/ 22 h 23"/>
              <a:gd name="T2" fmla="*/ 21 w 22"/>
              <a:gd name="T3" fmla="*/ 22 h 23"/>
              <a:gd name="T4" fmla="*/ 21 w 22"/>
              <a:gd name="T5" fmla="*/ 0 h 23"/>
              <a:gd name="T6" fmla="*/ 0 w 22"/>
              <a:gd name="T7" fmla="*/ 0 h 23"/>
              <a:gd name="T8" fmla="*/ 0 w 22"/>
              <a:gd name="T9" fmla="*/ 22 h 23"/>
              <a:gd name="T10" fmla="*/ 0 60000 65536"/>
              <a:gd name="T11" fmla="*/ 0 60000 65536"/>
              <a:gd name="T12" fmla="*/ 0 60000 65536"/>
              <a:gd name="T13" fmla="*/ 0 60000 65536"/>
              <a:gd name="T14" fmla="*/ 0 60000 65536"/>
              <a:gd name="T15" fmla="*/ 0 w 22"/>
              <a:gd name="T16" fmla="*/ 0 h 23"/>
              <a:gd name="T17" fmla="*/ 22 w 22"/>
              <a:gd name="T18" fmla="*/ 23 h 23"/>
            </a:gdLst>
            <a:ahLst/>
            <a:cxnLst>
              <a:cxn ang="T10">
                <a:pos x="T0" y="T1"/>
              </a:cxn>
              <a:cxn ang="T11">
                <a:pos x="T2" y="T3"/>
              </a:cxn>
              <a:cxn ang="T12">
                <a:pos x="T4" y="T5"/>
              </a:cxn>
              <a:cxn ang="T13">
                <a:pos x="T6" y="T7"/>
              </a:cxn>
              <a:cxn ang="T14">
                <a:pos x="T8" y="T9"/>
              </a:cxn>
            </a:cxnLst>
            <a:rect l="T15" t="T16" r="T17" b="T18"/>
            <a:pathLst>
              <a:path w="22" h="23">
                <a:moveTo>
                  <a:pt x="0" y="22"/>
                </a:moveTo>
                <a:lnTo>
                  <a:pt x="21" y="22"/>
                </a:lnTo>
                <a:lnTo>
                  <a:pt x="21" y="0"/>
                </a:lnTo>
                <a:lnTo>
                  <a:pt x="0" y="0"/>
                </a:lnTo>
                <a:lnTo>
                  <a:pt x="0" y="22"/>
                </a:lnTo>
              </a:path>
            </a:pathLst>
          </a:custGeom>
          <a:solidFill>
            <a:srgbClr val="A0C0FF"/>
          </a:solidFill>
          <a:ln w="12700" cap="rnd" cmpd="sng">
            <a:noFill/>
            <a:prstDash val="solid"/>
            <a:round/>
            <a:headEnd type="none" w="med" len="med"/>
            <a:tailEnd type="none" w="med" len="med"/>
          </a:ln>
        </p:spPr>
        <p:txBody>
          <a:bodyPr/>
          <a:lstStyle/>
          <a:p>
            <a:endParaRPr lang="en-US"/>
          </a:p>
        </p:txBody>
      </p:sp>
      <p:sp>
        <p:nvSpPr>
          <p:cNvPr id="21660" name="Freeform 165"/>
          <p:cNvSpPr>
            <a:spLocks/>
          </p:cNvSpPr>
          <p:nvPr/>
        </p:nvSpPr>
        <p:spPr bwMode="auto">
          <a:xfrm>
            <a:off x="2611438" y="2970213"/>
            <a:ext cx="34925" cy="36512"/>
          </a:xfrm>
          <a:custGeom>
            <a:avLst/>
            <a:gdLst>
              <a:gd name="T0" fmla="*/ 0 w 22"/>
              <a:gd name="T1" fmla="*/ 22 h 23"/>
              <a:gd name="T2" fmla="*/ 21 w 22"/>
              <a:gd name="T3" fmla="*/ 22 h 23"/>
              <a:gd name="T4" fmla="*/ 21 w 22"/>
              <a:gd name="T5" fmla="*/ 0 h 23"/>
              <a:gd name="T6" fmla="*/ 0 w 22"/>
              <a:gd name="T7" fmla="*/ 0 h 23"/>
              <a:gd name="T8" fmla="*/ 0 w 22"/>
              <a:gd name="T9" fmla="*/ 22 h 23"/>
              <a:gd name="T10" fmla="*/ 0 60000 65536"/>
              <a:gd name="T11" fmla="*/ 0 60000 65536"/>
              <a:gd name="T12" fmla="*/ 0 60000 65536"/>
              <a:gd name="T13" fmla="*/ 0 60000 65536"/>
              <a:gd name="T14" fmla="*/ 0 60000 65536"/>
              <a:gd name="T15" fmla="*/ 0 w 22"/>
              <a:gd name="T16" fmla="*/ 0 h 23"/>
              <a:gd name="T17" fmla="*/ 22 w 22"/>
              <a:gd name="T18" fmla="*/ 23 h 23"/>
            </a:gdLst>
            <a:ahLst/>
            <a:cxnLst>
              <a:cxn ang="T10">
                <a:pos x="T0" y="T1"/>
              </a:cxn>
              <a:cxn ang="T11">
                <a:pos x="T2" y="T3"/>
              </a:cxn>
              <a:cxn ang="T12">
                <a:pos x="T4" y="T5"/>
              </a:cxn>
              <a:cxn ang="T13">
                <a:pos x="T6" y="T7"/>
              </a:cxn>
              <a:cxn ang="T14">
                <a:pos x="T8" y="T9"/>
              </a:cxn>
            </a:cxnLst>
            <a:rect l="T15" t="T16" r="T17" b="T18"/>
            <a:pathLst>
              <a:path w="22" h="23">
                <a:moveTo>
                  <a:pt x="0" y="22"/>
                </a:moveTo>
                <a:lnTo>
                  <a:pt x="21" y="22"/>
                </a:lnTo>
                <a:lnTo>
                  <a:pt x="21" y="0"/>
                </a:lnTo>
                <a:lnTo>
                  <a:pt x="0" y="0"/>
                </a:lnTo>
                <a:lnTo>
                  <a:pt x="0" y="22"/>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661" name="Freeform 166"/>
          <p:cNvSpPr>
            <a:spLocks/>
          </p:cNvSpPr>
          <p:nvPr/>
        </p:nvSpPr>
        <p:spPr bwMode="auto">
          <a:xfrm>
            <a:off x="2647950" y="2970213"/>
            <a:ext cx="34925" cy="36512"/>
          </a:xfrm>
          <a:custGeom>
            <a:avLst/>
            <a:gdLst>
              <a:gd name="T0" fmla="*/ 0 w 22"/>
              <a:gd name="T1" fmla="*/ 22 h 23"/>
              <a:gd name="T2" fmla="*/ 21 w 22"/>
              <a:gd name="T3" fmla="*/ 22 h 23"/>
              <a:gd name="T4" fmla="*/ 21 w 22"/>
              <a:gd name="T5" fmla="*/ 0 h 23"/>
              <a:gd name="T6" fmla="*/ 0 w 22"/>
              <a:gd name="T7" fmla="*/ 0 h 23"/>
              <a:gd name="T8" fmla="*/ 0 w 22"/>
              <a:gd name="T9" fmla="*/ 22 h 23"/>
              <a:gd name="T10" fmla="*/ 0 60000 65536"/>
              <a:gd name="T11" fmla="*/ 0 60000 65536"/>
              <a:gd name="T12" fmla="*/ 0 60000 65536"/>
              <a:gd name="T13" fmla="*/ 0 60000 65536"/>
              <a:gd name="T14" fmla="*/ 0 60000 65536"/>
              <a:gd name="T15" fmla="*/ 0 w 22"/>
              <a:gd name="T16" fmla="*/ 0 h 23"/>
              <a:gd name="T17" fmla="*/ 22 w 22"/>
              <a:gd name="T18" fmla="*/ 23 h 23"/>
            </a:gdLst>
            <a:ahLst/>
            <a:cxnLst>
              <a:cxn ang="T10">
                <a:pos x="T0" y="T1"/>
              </a:cxn>
              <a:cxn ang="T11">
                <a:pos x="T2" y="T3"/>
              </a:cxn>
              <a:cxn ang="T12">
                <a:pos x="T4" y="T5"/>
              </a:cxn>
              <a:cxn ang="T13">
                <a:pos x="T6" y="T7"/>
              </a:cxn>
              <a:cxn ang="T14">
                <a:pos x="T8" y="T9"/>
              </a:cxn>
            </a:cxnLst>
            <a:rect l="T15" t="T16" r="T17" b="T18"/>
            <a:pathLst>
              <a:path w="22" h="23">
                <a:moveTo>
                  <a:pt x="0" y="22"/>
                </a:moveTo>
                <a:lnTo>
                  <a:pt x="21" y="22"/>
                </a:lnTo>
                <a:lnTo>
                  <a:pt x="21" y="0"/>
                </a:lnTo>
                <a:lnTo>
                  <a:pt x="0" y="0"/>
                </a:lnTo>
                <a:lnTo>
                  <a:pt x="0" y="22"/>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662" name="Freeform 167"/>
          <p:cNvSpPr>
            <a:spLocks/>
          </p:cNvSpPr>
          <p:nvPr/>
        </p:nvSpPr>
        <p:spPr bwMode="auto">
          <a:xfrm>
            <a:off x="2687638" y="2970213"/>
            <a:ext cx="71437" cy="36512"/>
          </a:xfrm>
          <a:custGeom>
            <a:avLst/>
            <a:gdLst>
              <a:gd name="T0" fmla="*/ 0 w 45"/>
              <a:gd name="T1" fmla="*/ 22 h 23"/>
              <a:gd name="T2" fmla="*/ 44 w 45"/>
              <a:gd name="T3" fmla="*/ 22 h 23"/>
              <a:gd name="T4" fmla="*/ 44 w 45"/>
              <a:gd name="T5" fmla="*/ 0 h 23"/>
              <a:gd name="T6" fmla="*/ 0 w 45"/>
              <a:gd name="T7" fmla="*/ 0 h 23"/>
              <a:gd name="T8" fmla="*/ 0 w 45"/>
              <a:gd name="T9" fmla="*/ 22 h 23"/>
              <a:gd name="T10" fmla="*/ 0 60000 65536"/>
              <a:gd name="T11" fmla="*/ 0 60000 65536"/>
              <a:gd name="T12" fmla="*/ 0 60000 65536"/>
              <a:gd name="T13" fmla="*/ 0 60000 65536"/>
              <a:gd name="T14" fmla="*/ 0 60000 65536"/>
              <a:gd name="T15" fmla="*/ 0 w 45"/>
              <a:gd name="T16" fmla="*/ 0 h 23"/>
              <a:gd name="T17" fmla="*/ 45 w 45"/>
              <a:gd name="T18" fmla="*/ 23 h 23"/>
            </a:gdLst>
            <a:ahLst/>
            <a:cxnLst>
              <a:cxn ang="T10">
                <a:pos x="T0" y="T1"/>
              </a:cxn>
              <a:cxn ang="T11">
                <a:pos x="T2" y="T3"/>
              </a:cxn>
              <a:cxn ang="T12">
                <a:pos x="T4" y="T5"/>
              </a:cxn>
              <a:cxn ang="T13">
                <a:pos x="T6" y="T7"/>
              </a:cxn>
              <a:cxn ang="T14">
                <a:pos x="T8" y="T9"/>
              </a:cxn>
            </a:cxnLst>
            <a:rect l="T15" t="T16" r="T17" b="T18"/>
            <a:pathLst>
              <a:path w="45" h="23">
                <a:moveTo>
                  <a:pt x="0" y="22"/>
                </a:moveTo>
                <a:lnTo>
                  <a:pt x="44" y="22"/>
                </a:lnTo>
                <a:lnTo>
                  <a:pt x="44" y="0"/>
                </a:lnTo>
                <a:lnTo>
                  <a:pt x="0" y="0"/>
                </a:lnTo>
                <a:lnTo>
                  <a:pt x="0" y="22"/>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663" name="Freeform 168"/>
          <p:cNvSpPr>
            <a:spLocks/>
          </p:cNvSpPr>
          <p:nvPr/>
        </p:nvSpPr>
        <p:spPr bwMode="auto">
          <a:xfrm>
            <a:off x="2762250" y="2970213"/>
            <a:ext cx="33338" cy="36512"/>
          </a:xfrm>
          <a:custGeom>
            <a:avLst/>
            <a:gdLst>
              <a:gd name="T0" fmla="*/ 0 w 21"/>
              <a:gd name="T1" fmla="*/ 22 h 23"/>
              <a:gd name="T2" fmla="*/ 20 w 21"/>
              <a:gd name="T3" fmla="*/ 22 h 23"/>
              <a:gd name="T4" fmla="*/ 20 w 21"/>
              <a:gd name="T5" fmla="*/ 0 h 23"/>
              <a:gd name="T6" fmla="*/ 0 w 21"/>
              <a:gd name="T7" fmla="*/ 0 h 23"/>
              <a:gd name="T8" fmla="*/ 0 w 21"/>
              <a:gd name="T9" fmla="*/ 22 h 23"/>
              <a:gd name="T10" fmla="*/ 0 60000 65536"/>
              <a:gd name="T11" fmla="*/ 0 60000 65536"/>
              <a:gd name="T12" fmla="*/ 0 60000 65536"/>
              <a:gd name="T13" fmla="*/ 0 60000 65536"/>
              <a:gd name="T14" fmla="*/ 0 60000 65536"/>
              <a:gd name="T15" fmla="*/ 0 w 21"/>
              <a:gd name="T16" fmla="*/ 0 h 23"/>
              <a:gd name="T17" fmla="*/ 21 w 21"/>
              <a:gd name="T18" fmla="*/ 23 h 23"/>
            </a:gdLst>
            <a:ahLst/>
            <a:cxnLst>
              <a:cxn ang="T10">
                <a:pos x="T0" y="T1"/>
              </a:cxn>
              <a:cxn ang="T11">
                <a:pos x="T2" y="T3"/>
              </a:cxn>
              <a:cxn ang="T12">
                <a:pos x="T4" y="T5"/>
              </a:cxn>
              <a:cxn ang="T13">
                <a:pos x="T6" y="T7"/>
              </a:cxn>
              <a:cxn ang="T14">
                <a:pos x="T8" y="T9"/>
              </a:cxn>
            </a:cxnLst>
            <a:rect l="T15" t="T16" r="T17" b="T18"/>
            <a:pathLst>
              <a:path w="21" h="23">
                <a:moveTo>
                  <a:pt x="0" y="22"/>
                </a:moveTo>
                <a:lnTo>
                  <a:pt x="20" y="22"/>
                </a:lnTo>
                <a:lnTo>
                  <a:pt x="20" y="0"/>
                </a:lnTo>
                <a:lnTo>
                  <a:pt x="0" y="0"/>
                </a:lnTo>
                <a:lnTo>
                  <a:pt x="0" y="22"/>
                </a:lnTo>
              </a:path>
            </a:pathLst>
          </a:custGeom>
          <a:solidFill>
            <a:srgbClr val="A0C0FF"/>
          </a:solidFill>
          <a:ln w="12700" cap="rnd" cmpd="sng">
            <a:noFill/>
            <a:prstDash val="solid"/>
            <a:round/>
            <a:headEnd type="none" w="med" len="med"/>
            <a:tailEnd type="none" w="med" len="med"/>
          </a:ln>
        </p:spPr>
        <p:txBody>
          <a:bodyPr/>
          <a:lstStyle/>
          <a:p>
            <a:endParaRPr lang="en-US"/>
          </a:p>
        </p:txBody>
      </p:sp>
      <p:sp>
        <p:nvSpPr>
          <p:cNvPr id="21664" name="Freeform 169"/>
          <p:cNvSpPr>
            <a:spLocks/>
          </p:cNvSpPr>
          <p:nvPr/>
        </p:nvSpPr>
        <p:spPr bwMode="auto">
          <a:xfrm>
            <a:off x="2876550" y="2970213"/>
            <a:ext cx="33338" cy="36512"/>
          </a:xfrm>
          <a:custGeom>
            <a:avLst/>
            <a:gdLst>
              <a:gd name="T0" fmla="*/ 0 w 21"/>
              <a:gd name="T1" fmla="*/ 22 h 23"/>
              <a:gd name="T2" fmla="*/ 20 w 21"/>
              <a:gd name="T3" fmla="*/ 22 h 23"/>
              <a:gd name="T4" fmla="*/ 20 w 21"/>
              <a:gd name="T5" fmla="*/ 0 h 23"/>
              <a:gd name="T6" fmla="*/ 0 w 21"/>
              <a:gd name="T7" fmla="*/ 0 h 23"/>
              <a:gd name="T8" fmla="*/ 0 w 21"/>
              <a:gd name="T9" fmla="*/ 22 h 23"/>
              <a:gd name="T10" fmla="*/ 0 60000 65536"/>
              <a:gd name="T11" fmla="*/ 0 60000 65536"/>
              <a:gd name="T12" fmla="*/ 0 60000 65536"/>
              <a:gd name="T13" fmla="*/ 0 60000 65536"/>
              <a:gd name="T14" fmla="*/ 0 60000 65536"/>
              <a:gd name="T15" fmla="*/ 0 w 21"/>
              <a:gd name="T16" fmla="*/ 0 h 23"/>
              <a:gd name="T17" fmla="*/ 21 w 21"/>
              <a:gd name="T18" fmla="*/ 23 h 23"/>
            </a:gdLst>
            <a:ahLst/>
            <a:cxnLst>
              <a:cxn ang="T10">
                <a:pos x="T0" y="T1"/>
              </a:cxn>
              <a:cxn ang="T11">
                <a:pos x="T2" y="T3"/>
              </a:cxn>
              <a:cxn ang="T12">
                <a:pos x="T4" y="T5"/>
              </a:cxn>
              <a:cxn ang="T13">
                <a:pos x="T6" y="T7"/>
              </a:cxn>
              <a:cxn ang="T14">
                <a:pos x="T8" y="T9"/>
              </a:cxn>
            </a:cxnLst>
            <a:rect l="T15" t="T16" r="T17" b="T18"/>
            <a:pathLst>
              <a:path w="21" h="23">
                <a:moveTo>
                  <a:pt x="0" y="22"/>
                </a:moveTo>
                <a:lnTo>
                  <a:pt x="20" y="22"/>
                </a:lnTo>
                <a:lnTo>
                  <a:pt x="20" y="0"/>
                </a:lnTo>
                <a:lnTo>
                  <a:pt x="0" y="0"/>
                </a:lnTo>
                <a:lnTo>
                  <a:pt x="0" y="22"/>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665" name="Freeform 170"/>
          <p:cNvSpPr>
            <a:spLocks/>
          </p:cNvSpPr>
          <p:nvPr/>
        </p:nvSpPr>
        <p:spPr bwMode="auto">
          <a:xfrm>
            <a:off x="3028950" y="2970213"/>
            <a:ext cx="36513" cy="36512"/>
          </a:xfrm>
          <a:custGeom>
            <a:avLst/>
            <a:gdLst>
              <a:gd name="T0" fmla="*/ 0 w 22"/>
              <a:gd name="T1" fmla="*/ 22 h 23"/>
              <a:gd name="T2" fmla="*/ 21 w 22"/>
              <a:gd name="T3" fmla="*/ 22 h 23"/>
              <a:gd name="T4" fmla="*/ 21 w 22"/>
              <a:gd name="T5" fmla="*/ 0 h 23"/>
              <a:gd name="T6" fmla="*/ 0 w 22"/>
              <a:gd name="T7" fmla="*/ 0 h 23"/>
              <a:gd name="T8" fmla="*/ 0 w 22"/>
              <a:gd name="T9" fmla="*/ 22 h 23"/>
              <a:gd name="T10" fmla="*/ 0 60000 65536"/>
              <a:gd name="T11" fmla="*/ 0 60000 65536"/>
              <a:gd name="T12" fmla="*/ 0 60000 65536"/>
              <a:gd name="T13" fmla="*/ 0 60000 65536"/>
              <a:gd name="T14" fmla="*/ 0 60000 65536"/>
              <a:gd name="T15" fmla="*/ 0 w 22"/>
              <a:gd name="T16" fmla="*/ 0 h 23"/>
              <a:gd name="T17" fmla="*/ 22 w 22"/>
              <a:gd name="T18" fmla="*/ 23 h 23"/>
            </a:gdLst>
            <a:ahLst/>
            <a:cxnLst>
              <a:cxn ang="T10">
                <a:pos x="T0" y="T1"/>
              </a:cxn>
              <a:cxn ang="T11">
                <a:pos x="T2" y="T3"/>
              </a:cxn>
              <a:cxn ang="T12">
                <a:pos x="T4" y="T5"/>
              </a:cxn>
              <a:cxn ang="T13">
                <a:pos x="T6" y="T7"/>
              </a:cxn>
              <a:cxn ang="T14">
                <a:pos x="T8" y="T9"/>
              </a:cxn>
            </a:cxnLst>
            <a:rect l="T15" t="T16" r="T17" b="T18"/>
            <a:pathLst>
              <a:path w="22" h="23">
                <a:moveTo>
                  <a:pt x="0" y="22"/>
                </a:moveTo>
                <a:lnTo>
                  <a:pt x="21" y="22"/>
                </a:lnTo>
                <a:lnTo>
                  <a:pt x="21" y="0"/>
                </a:lnTo>
                <a:lnTo>
                  <a:pt x="0" y="0"/>
                </a:lnTo>
                <a:lnTo>
                  <a:pt x="0" y="22"/>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666" name="Freeform 171"/>
          <p:cNvSpPr>
            <a:spLocks/>
          </p:cNvSpPr>
          <p:nvPr/>
        </p:nvSpPr>
        <p:spPr bwMode="auto">
          <a:xfrm>
            <a:off x="3067050" y="2970213"/>
            <a:ext cx="33338" cy="36512"/>
          </a:xfrm>
          <a:custGeom>
            <a:avLst/>
            <a:gdLst>
              <a:gd name="T0" fmla="*/ 0 w 21"/>
              <a:gd name="T1" fmla="*/ 22 h 23"/>
              <a:gd name="T2" fmla="*/ 20 w 21"/>
              <a:gd name="T3" fmla="*/ 22 h 23"/>
              <a:gd name="T4" fmla="*/ 20 w 21"/>
              <a:gd name="T5" fmla="*/ 0 h 23"/>
              <a:gd name="T6" fmla="*/ 0 w 21"/>
              <a:gd name="T7" fmla="*/ 0 h 23"/>
              <a:gd name="T8" fmla="*/ 0 w 21"/>
              <a:gd name="T9" fmla="*/ 22 h 23"/>
              <a:gd name="T10" fmla="*/ 0 60000 65536"/>
              <a:gd name="T11" fmla="*/ 0 60000 65536"/>
              <a:gd name="T12" fmla="*/ 0 60000 65536"/>
              <a:gd name="T13" fmla="*/ 0 60000 65536"/>
              <a:gd name="T14" fmla="*/ 0 60000 65536"/>
              <a:gd name="T15" fmla="*/ 0 w 21"/>
              <a:gd name="T16" fmla="*/ 0 h 23"/>
              <a:gd name="T17" fmla="*/ 21 w 21"/>
              <a:gd name="T18" fmla="*/ 23 h 23"/>
            </a:gdLst>
            <a:ahLst/>
            <a:cxnLst>
              <a:cxn ang="T10">
                <a:pos x="T0" y="T1"/>
              </a:cxn>
              <a:cxn ang="T11">
                <a:pos x="T2" y="T3"/>
              </a:cxn>
              <a:cxn ang="T12">
                <a:pos x="T4" y="T5"/>
              </a:cxn>
              <a:cxn ang="T13">
                <a:pos x="T6" y="T7"/>
              </a:cxn>
              <a:cxn ang="T14">
                <a:pos x="T8" y="T9"/>
              </a:cxn>
            </a:cxnLst>
            <a:rect l="T15" t="T16" r="T17" b="T18"/>
            <a:pathLst>
              <a:path w="21" h="23">
                <a:moveTo>
                  <a:pt x="0" y="22"/>
                </a:moveTo>
                <a:lnTo>
                  <a:pt x="20" y="22"/>
                </a:lnTo>
                <a:lnTo>
                  <a:pt x="20" y="0"/>
                </a:lnTo>
                <a:lnTo>
                  <a:pt x="0" y="0"/>
                </a:lnTo>
                <a:lnTo>
                  <a:pt x="0" y="22"/>
                </a:lnTo>
              </a:path>
            </a:pathLst>
          </a:custGeom>
          <a:solidFill>
            <a:srgbClr val="A0C0FF"/>
          </a:solidFill>
          <a:ln w="12700" cap="rnd" cmpd="sng">
            <a:noFill/>
            <a:prstDash val="solid"/>
            <a:round/>
            <a:headEnd type="none" w="med" len="med"/>
            <a:tailEnd type="none" w="med" len="med"/>
          </a:ln>
        </p:spPr>
        <p:txBody>
          <a:bodyPr/>
          <a:lstStyle/>
          <a:p>
            <a:endParaRPr lang="en-US"/>
          </a:p>
        </p:txBody>
      </p:sp>
      <p:sp>
        <p:nvSpPr>
          <p:cNvPr id="21667" name="Freeform 172"/>
          <p:cNvSpPr>
            <a:spLocks/>
          </p:cNvSpPr>
          <p:nvPr/>
        </p:nvSpPr>
        <p:spPr bwMode="auto">
          <a:xfrm>
            <a:off x="3141663" y="2970213"/>
            <a:ext cx="33337" cy="36512"/>
          </a:xfrm>
          <a:custGeom>
            <a:avLst/>
            <a:gdLst>
              <a:gd name="T0" fmla="*/ 0 w 21"/>
              <a:gd name="T1" fmla="*/ 22 h 23"/>
              <a:gd name="T2" fmla="*/ 20 w 21"/>
              <a:gd name="T3" fmla="*/ 22 h 23"/>
              <a:gd name="T4" fmla="*/ 20 w 21"/>
              <a:gd name="T5" fmla="*/ 0 h 23"/>
              <a:gd name="T6" fmla="*/ 0 w 21"/>
              <a:gd name="T7" fmla="*/ 0 h 23"/>
              <a:gd name="T8" fmla="*/ 0 w 21"/>
              <a:gd name="T9" fmla="*/ 22 h 23"/>
              <a:gd name="T10" fmla="*/ 0 60000 65536"/>
              <a:gd name="T11" fmla="*/ 0 60000 65536"/>
              <a:gd name="T12" fmla="*/ 0 60000 65536"/>
              <a:gd name="T13" fmla="*/ 0 60000 65536"/>
              <a:gd name="T14" fmla="*/ 0 60000 65536"/>
              <a:gd name="T15" fmla="*/ 0 w 21"/>
              <a:gd name="T16" fmla="*/ 0 h 23"/>
              <a:gd name="T17" fmla="*/ 21 w 21"/>
              <a:gd name="T18" fmla="*/ 23 h 23"/>
            </a:gdLst>
            <a:ahLst/>
            <a:cxnLst>
              <a:cxn ang="T10">
                <a:pos x="T0" y="T1"/>
              </a:cxn>
              <a:cxn ang="T11">
                <a:pos x="T2" y="T3"/>
              </a:cxn>
              <a:cxn ang="T12">
                <a:pos x="T4" y="T5"/>
              </a:cxn>
              <a:cxn ang="T13">
                <a:pos x="T6" y="T7"/>
              </a:cxn>
              <a:cxn ang="T14">
                <a:pos x="T8" y="T9"/>
              </a:cxn>
            </a:cxnLst>
            <a:rect l="T15" t="T16" r="T17" b="T18"/>
            <a:pathLst>
              <a:path w="21" h="23">
                <a:moveTo>
                  <a:pt x="0" y="22"/>
                </a:moveTo>
                <a:lnTo>
                  <a:pt x="20" y="22"/>
                </a:lnTo>
                <a:lnTo>
                  <a:pt x="20" y="0"/>
                </a:lnTo>
                <a:lnTo>
                  <a:pt x="0" y="0"/>
                </a:lnTo>
                <a:lnTo>
                  <a:pt x="0" y="22"/>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668" name="Freeform 173"/>
          <p:cNvSpPr>
            <a:spLocks/>
          </p:cNvSpPr>
          <p:nvPr/>
        </p:nvSpPr>
        <p:spPr bwMode="auto">
          <a:xfrm>
            <a:off x="3217863" y="2970213"/>
            <a:ext cx="33337" cy="36512"/>
          </a:xfrm>
          <a:custGeom>
            <a:avLst/>
            <a:gdLst>
              <a:gd name="T0" fmla="*/ 0 w 21"/>
              <a:gd name="T1" fmla="*/ 22 h 23"/>
              <a:gd name="T2" fmla="*/ 20 w 21"/>
              <a:gd name="T3" fmla="*/ 22 h 23"/>
              <a:gd name="T4" fmla="*/ 20 w 21"/>
              <a:gd name="T5" fmla="*/ 0 h 23"/>
              <a:gd name="T6" fmla="*/ 0 w 21"/>
              <a:gd name="T7" fmla="*/ 0 h 23"/>
              <a:gd name="T8" fmla="*/ 0 w 21"/>
              <a:gd name="T9" fmla="*/ 22 h 23"/>
              <a:gd name="T10" fmla="*/ 0 60000 65536"/>
              <a:gd name="T11" fmla="*/ 0 60000 65536"/>
              <a:gd name="T12" fmla="*/ 0 60000 65536"/>
              <a:gd name="T13" fmla="*/ 0 60000 65536"/>
              <a:gd name="T14" fmla="*/ 0 60000 65536"/>
              <a:gd name="T15" fmla="*/ 0 w 21"/>
              <a:gd name="T16" fmla="*/ 0 h 23"/>
              <a:gd name="T17" fmla="*/ 21 w 21"/>
              <a:gd name="T18" fmla="*/ 23 h 23"/>
            </a:gdLst>
            <a:ahLst/>
            <a:cxnLst>
              <a:cxn ang="T10">
                <a:pos x="T0" y="T1"/>
              </a:cxn>
              <a:cxn ang="T11">
                <a:pos x="T2" y="T3"/>
              </a:cxn>
              <a:cxn ang="T12">
                <a:pos x="T4" y="T5"/>
              </a:cxn>
              <a:cxn ang="T13">
                <a:pos x="T6" y="T7"/>
              </a:cxn>
              <a:cxn ang="T14">
                <a:pos x="T8" y="T9"/>
              </a:cxn>
            </a:cxnLst>
            <a:rect l="T15" t="T16" r="T17" b="T18"/>
            <a:pathLst>
              <a:path w="21" h="23">
                <a:moveTo>
                  <a:pt x="0" y="22"/>
                </a:moveTo>
                <a:lnTo>
                  <a:pt x="20" y="22"/>
                </a:lnTo>
                <a:lnTo>
                  <a:pt x="20" y="0"/>
                </a:lnTo>
                <a:lnTo>
                  <a:pt x="0" y="0"/>
                </a:lnTo>
                <a:lnTo>
                  <a:pt x="0" y="22"/>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669" name="Freeform 174"/>
          <p:cNvSpPr>
            <a:spLocks/>
          </p:cNvSpPr>
          <p:nvPr/>
        </p:nvSpPr>
        <p:spPr bwMode="auto">
          <a:xfrm>
            <a:off x="3294063" y="2970213"/>
            <a:ext cx="34925" cy="36512"/>
          </a:xfrm>
          <a:custGeom>
            <a:avLst/>
            <a:gdLst>
              <a:gd name="T0" fmla="*/ 0 w 22"/>
              <a:gd name="T1" fmla="*/ 22 h 23"/>
              <a:gd name="T2" fmla="*/ 21 w 22"/>
              <a:gd name="T3" fmla="*/ 22 h 23"/>
              <a:gd name="T4" fmla="*/ 21 w 22"/>
              <a:gd name="T5" fmla="*/ 0 h 23"/>
              <a:gd name="T6" fmla="*/ 0 w 22"/>
              <a:gd name="T7" fmla="*/ 0 h 23"/>
              <a:gd name="T8" fmla="*/ 0 w 22"/>
              <a:gd name="T9" fmla="*/ 22 h 23"/>
              <a:gd name="T10" fmla="*/ 0 60000 65536"/>
              <a:gd name="T11" fmla="*/ 0 60000 65536"/>
              <a:gd name="T12" fmla="*/ 0 60000 65536"/>
              <a:gd name="T13" fmla="*/ 0 60000 65536"/>
              <a:gd name="T14" fmla="*/ 0 60000 65536"/>
              <a:gd name="T15" fmla="*/ 0 w 22"/>
              <a:gd name="T16" fmla="*/ 0 h 23"/>
              <a:gd name="T17" fmla="*/ 22 w 22"/>
              <a:gd name="T18" fmla="*/ 23 h 23"/>
            </a:gdLst>
            <a:ahLst/>
            <a:cxnLst>
              <a:cxn ang="T10">
                <a:pos x="T0" y="T1"/>
              </a:cxn>
              <a:cxn ang="T11">
                <a:pos x="T2" y="T3"/>
              </a:cxn>
              <a:cxn ang="T12">
                <a:pos x="T4" y="T5"/>
              </a:cxn>
              <a:cxn ang="T13">
                <a:pos x="T6" y="T7"/>
              </a:cxn>
              <a:cxn ang="T14">
                <a:pos x="T8" y="T9"/>
              </a:cxn>
            </a:cxnLst>
            <a:rect l="T15" t="T16" r="T17" b="T18"/>
            <a:pathLst>
              <a:path w="22" h="23">
                <a:moveTo>
                  <a:pt x="0" y="22"/>
                </a:moveTo>
                <a:lnTo>
                  <a:pt x="21" y="22"/>
                </a:lnTo>
                <a:lnTo>
                  <a:pt x="21" y="0"/>
                </a:lnTo>
                <a:lnTo>
                  <a:pt x="0" y="0"/>
                </a:lnTo>
                <a:lnTo>
                  <a:pt x="0" y="22"/>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670" name="Freeform 175"/>
          <p:cNvSpPr>
            <a:spLocks/>
          </p:cNvSpPr>
          <p:nvPr/>
        </p:nvSpPr>
        <p:spPr bwMode="auto">
          <a:xfrm>
            <a:off x="3446463" y="2970213"/>
            <a:ext cx="69850" cy="36512"/>
          </a:xfrm>
          <a:custGeom>
            <a:avLst/>
            <a:gdLst>
              <a:gd name="T0" fmla="*/ 0 w 44"/>
              <a:gd name="T1" fmla="*/ 22 h 23"/>
              <a:gd name="T2" fmla="*/ 43 w 44"/>
              <a:gd name="T3" fmla="*/ 22 h 23"/>
              <a:gd name="T4" fmla="*/ 43 w 44"/>
              <a:gd name="T5" fmla="*/ 0 h 23"/>
              <a:gd name="T6" fmla="*/ 0 w 44"/>
              <a:gd name="T7" fmla="*/ 0 h 23"/>
              <a:gd name="T8" fmla="*/ 0 w 44"/>
              <a:gd name="T9" fmla="*/ 22 h 23"/>
              <a:gd name="T10" fmla="*/ 0 60000 65536"/>
              <a:gd name="T11" fmla="*/ 0 60000 65536"/>
              <a:gd name="T12" fmla="*/ 0 60000 65536"/>
              <a:gd name="T13" fmla="*/ 0 60000 65536"/>
              <a:gd name="T14" fmla="*/ 0 60000 65536"/>
              <a:gd name="T15" fmla="*/ 0 w 44"/>
              <a:gd name="T16" fmla="*/ 0 h 23"/>
              <a:gd name="T17" fmla="*/ 44 w 44"/>
              <a:gd name="T18" fmla="*/ 23 h 23"/>
            </a:gdLst>
            <a:ahLst/>
            <a:cxnLst>
              <a:cxn ang="T10">
                <a:pos x="T0" y="T1"/>
              </a:cxn>
              <a:cxn ang="T11">
                <a:pos x="T2" y="T3"/>
              </a:cxn>
              <a:cxn ang="T12">
                <a:pos x="T4" y="T5"/>
              </a:cxn>
              <a:cxn ang="T13">
                <a:pos x="T6" y="T7"/>
              </a:cxn>
              <a:cxn ang="T14">
                <a:pos x="T8" y="T9"/>
              </a:cxn>
            </a:cxnLst>
            <a:rect l="T15" t="T16" r="T17" b="T18"/>
            <a:pathLst>
              <a:path w="44" h="23">
                <a:moveTo>
                  <a:pt x="0" y="22"/>
                </a:moveTo>
                <a:lnTo>
                  <a:pt x="43" y="22"/>
                </a:lnTo>
                <a:lnTo>
                  <a:pt x="43" y="0"/>
                </a:lnTo>
                <a:lnTo>
                  <a:pt x="0" y="0"/>
                </a:lnTo>
                <a:lnTo>
                  <a:pt x="0" y="22"/>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671" name="Freeform 176"/>
          <p:cNvSpPr>
            <a:spLocks/>
          </p:cNvSpPr>
          <p:nvPr/>
        </p:nvSpPr>
        <p:spPr bwMode="auto">
          <a:xfrm>
            <a:off x="3560763" y="2970213"/>
            <a:ext cx="69850" cy="36512"/>
          </a:xfrm>
          <a:custGeom>
            <a:avLst/>
            <a:gdLst>
              <a:gd name="T0" fmla="*/ 0 w 44"/>
              <a:gd name="T1" fmla="*/ 22 h 23"/>
              <a:gd name="T2" fmla="*/ 43 w 44"/>
              <a:gd name="T3" fmla="*/ 22 h 23"/>
              <a:gd name="T4" fmla="*/ 43 w 44"/>
              <a:gd name="T5" fmla="*/ 0 h 23"/>
              <a:gd name="T6" fmla="*/ 0 w 44"/>
              <a:gd name="T7" fmla="*/ 0 h 23"/>
              <a:gd name="T8" fmla="*/ 0 w 44"/>
              <a:gd name="T9" fmla="*/ 22 h 23"/>
              <a:gd name="T10" fmla="*/ 0 60000 65536"/>
              <a:gd name="T11" fmla="*/ 0 60000 65536"/>
              <a:gd name="T12" fmla="*/ 0 60000 65536"/>
              <a:gd name="T13" fmla="*/ 0 60000 65536"/>
              <a:gd name="T14" fmla="*/ 0 60000 65536"/>
              <a:gd name="T15" fmla="*/ 0 w 44"/>
              <a:gd name="T16" fmla="*/ 0 h 23"/>
              <a:gd name="T17" fmla="*/ 44 w 44"/>
              <a:gd name="T18" fmla="*/ 23 h 23"/>
            </a:gdLst>
            <a:ahLst/>
            <a:cxnLst>
              <a:cxn ang="T10">
                <a:pos x="T0" y="T1"/>
              </a:cxn>
              <a:cxn ang="T11">
                <a:pos x="T2" y="T3"/>
              </a:cxn>
              <a:cxn ang="T12">
                <a:pos x="T4" y="T5"/>
              </a:cxn>
              <a:cxn ang="T13">
                <a:pos x="T6" y="T7"/>
              </a:cxn>
              <a:cxn ang="T14">
                <a:pos x="T8" y="T9"/>
              </a:cxn>
            </a:cxnLst>
            <a:rect l="T15" t="T16" r="T17" b="T18"/>
            <a:pathLst>
              <a:path w="44" h="23">
                <a:moveTo>
                  <a:pt x="0" y="22"/>
                </a:moveTo>
                <a:lnTo>
                  <a:pt x="43" y="22"/>
                </a:lnTo>
                <a:lnTo>
                  <a:pt x="43" y="0"/>
                </a:lnTo>
                <a:lnTo>
                  <a:pt x="0" y="0"/>
                </a:lnTo>
                <a:lnTo>
                  <a:pt x="0" y="22"/>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672" name="Freeform 177"/>
          <p:cNvSpPr>
            <a:spLocks/>
          </p:cNvSpPr>
          <p:nvPr/>
        </p:nvSpPr>
        <p:spPr bwMode="auto">
          <a:xfrm>
            <a:off x="1395413" y="2927350"/>
            <a:ext cx="33337"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673" name="Freeform 178"/>
          <p:cNvSpPr>
            <a:spLocks/>
          </p:cNvSpPr>
          <p:nvPr/>
        </p:nvSpPr>
        <p:spPr bwMode="auto">
          <a:xfrm>
            <a:off x="1509713" y="2927350"/>
            <a:ext cx="147637" cy="38100"/>
          </a:xfrm>
          <a:custGeom>
            <a:avLst/>
            <a:gdLst>
              <a:gd name="T0" fmla="*/ 0 w 93"/>
              <a:gd name="T1" fmla="*/ 23 h 24"/>
              <a:gd name="T2" fmla="*/ 92 w 93"/>
              <a:gd name="T3" fmla="*/ 23 h 24"/>
              <a:gd name="T4" fmla="*/ 92 w 93"/>
              <a:gd name="T5" fmla="*/ 0 h 24"/>
              <a:gd name="T6" fmla="*/ 0 w 93"/>
              <a:gd name="T7" fmla="*/ 0 h 24"/>
              <a:gd name="T8" fmla="*/ 0 w 93"/>
              <a:gd name="T9" fmla="*/ 23 h 24"/>
              <a:gd name="T10" fmla="*/ 0 60000 65536"/>
              <a:gd name="T11" fmla="*/ 0 60000 65536"/>
              <a:gd name="T12" fmla="*/ 0 60000 65536"/>
              <a:gd name="T13" fmla="*/ 0 60000 65536"/>
              <a:gd name="T14" fmla="*/ 0 60000 65536"/>
              <a:gd name="T15" fmla="*/ 0 w 93"/>
              <a:gd name="T16" fmla="*/ 0 h 24"/>
              <a:gd name="T17" fmla="*/ 93 w 93"/>
              <a:gd name="T18" fmla="*/ 24 h 24"/>
            </a:gdLst>
            <a:ahLst/>
            <a:cxnLst>
              <a:cxn ang="T10">
                <a:pos x="T0" y="T1"/>
              </a:cxn>
              <a:cxn ang="T11">
                <a:pos x="T2" y="T3"/>
              </a:cxn>
              <a:cxn ang="T12">
                <a:pos x="T4" y="T5"/>
              </a:cxn>
              <a:cxn ang="T13">
                <a:pos x="T6" y="T7"/>
              </a:cxn>
              <a:cxn ang="T14">
                <a:pos x="T8" y="T9"/>
              </a:cxn>
            </a:cxnLst>
            <a:rect l="T15" t="T16" r="T17" b="T18"/>
            <a:pathLst>
              <a:path w="93" h="24">
                <a:moveTo>
                  <a:pt x="0" y="23"/>
                </a:moveTo>
                <a:lnTo>
                  <a:pt x="92" y="23"/>
                </a:lnTo>
                <a:lnTo>
                  <a:pt x="92" y="0"/>
                </a:lnTo>
                <a:lnTo>
                  <a:pt x="0" y="0"/>
                </a:lnTo>
                <a:lnTo>
                  <a:pt x="0" y="23"/>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674" name="Freeform 179"/>
          <p:cNvSpPr>
            <a:spLocks/>
          </p:cNvSpPr>
          <p:nvPr/>
        </p:nvSpPr>
        <p:spPr bwMode="auto">
          <a:xfrm>
            <a:off x="1700213" y="2927350"/>
            <a:ext cx="33337"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A0C0FF"/>
          </a:solidFill>
          <a:ln w="12700" cap="rnd" cmpd="sng">
            <a:noFill/>
            <a:prstDash val="solid"/>
            <a:round/>
            <a:headEnd type="none" w="med" len="med"/>
            <a:tailEnd type="none" w="med" len="med"/>
          </a:ln>
        </p:spPr>
        <p:txBody>
          <a:bodyPr/>
          <a:lstStyle/>
          <a:p>
            <a:endParaRPr lang="en-US"/>
          </a:p>
        </p:txBody>
      </p:sp>
      <p:sp>
        <p:nvSpPr>
          <p:cNvPr id="21675" name="Freeform 180"/>
          <p:cNvSpPr>
            <a:spLocks/>
          </p:cNvSpPr>
          <p:nvPr/>
        </p:nvSpPr>
        <p:spPr bwMode="auto">
          <a:xfrm>
            <a:off x="1851025" y="2927350"/>
            <a:ext cx="33338"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A0C0FF"/>
          </a:solidFill>
          <a:ln w="12700" cap="rnd" cmpd="sng">
            <a:noFill/>
            <a:prstDash val="solid"/>
            <a:round/>
            <a:headEnd type="none" w="med" len="med"/>
            <a:tailEnd type="none" w="med" len="med"/>
          </a:ln>
        </p:spPr>
        <p:txBody>
          <a:bodyPr/>
          <a:lstStyle/>
          <a:p>
            <a:endParaRPr lang="en-US"/>
          </a:p>
        </p:txBody>
      </p:sp>
      <p:sp>
        <p:nvSpPr>
          <p:cNvPr id="21676" name="Freeform 181"/>
          <p:cNvSpPr>
            <a:spLocks/>
          </p:cNvSpPr>
          <p:nvPr/>
        </p:nvSpPr>
        <p:spPr bwMode="auto">
          <a:xfrm>
            <a:off x="1889125" y="2927350"/>
            <a:ext cx="33338"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677" name="Freeform 182"/>
          <p:cNvSpPr>
            <a:spLocks/>
          </p:cNvSpPr>
          <p:nvPr/>
        </p:nvSpPr>
        <p:spPr bwMode="auto">
          <a:xfrm>
            <a:off x="2003425" y="2927350"/>
            <a:ext cx="71438" cy="38100"/>
          </a:xfrm>
          <a:custGeom>
            <a:avLst/>
            <a:gdLst>
              <a:gd name="T0" fmla="*/ 0 w 45"/>
              <a:gd name="T1" fmla="*/ 23 h 24"/>
              <a:gd name="T2" fmla="*/ 44 w 45"/>
              <a:gd name="T3" fmla="*/ 23 h 24"/>
              <a:gd name="T4" fmla="*/ 44 w 45"/>
              <a:gd name="T5" fmla="*/ 0 h 24"/>
              <a:gd name="T6" fmla="*/ 0 w 45"/>
              <a:gd name="T7" fmla="*/ 0 h 24"/>
              <a:gd name="T8" fmla="*/ 0 w 45"/>
              <a:gd name="T9" fmla="*/ 23 h 24"/>
              <a:gd name="T10" fmla="*/ 0 60000 65536"/>
              <a:gd name="T11" fmla="*/ 0 60000 65536"/>
              <a:gd name="T12" fmla="*/ 0 60000 65536"/>
              <a:gd name="T13" fmla="*/ 0 60000 65536"/>
              <a:gd name="T14" fmla="*/ 0 60000 65536"/>
              <a:gd name="T15" fmla="*/ 0 w 45"/>
              <a:gd name="T16" fmla="*/ 0 h 24"/>
              <a:gd name="T17" fmla="*/ 45 w 45"/>
              <a:gd name="T18" fmla="*/ 24 h 24"/>
            </a:gdLst>
            <a:ahLst/>
            <a:cxnLst>
              <a:cxn ang="T10">
                <a:pos x="T0" y="T1"/>
              </a:cxn>
              <a:cxn ang="T11">
                <a:pos x="T2" y="T3"/>
              </a:cxn>
              <a:cxn ang="T12">
                <a:pos x="T4" y="T5"/>
              </a:cxn>
              <a:cxn ang="T13">
                <a:pos x="T6" y="T7"/>
              </a:cxn>
              <a:cxn ang="T14">
                <a:pos x="T8" y="T9"/>
              </a:cxn>
            </a:cxnLst>
            <a:rect l="T15" t="T16" r="T17" b="T18"/>
            <a:pathLst>
              <a:path w="45" h="24">
                <a:moveTo>
                  <a:pt x="0" y="23"/>
                </a:moveTo>
                <a:lnTo>
                  <a:pt x="44" y="23"/>
                </a:lnTo>
                <a:lnTo>
                  <a:pt x="44" y="0"/>
                </a:lnTo>
                <a:lnTo>
                  <a:pt x="0" y="0"/>
                </a:lnTo>
                <a:lnTo>
                  <a:pt x="0" y="23"/>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678" name="Freeform 183"/>
          <p:cNvSpPr>
            <a:spLocks/>
          </p:cNvSpPr>
          <p:nvPr/>
        </p:nvSpPr>
        <p:spPr bwMode="auto">
          <a:xfrm>
            <a:off x="2079625" y="2927350"/>
            <a:ext cx="33338" cy="38100"/>
          </a:xfrm>
          <a:custGeom>
            <a:avLst/>
            <a:gdLst>
              <a:gd name="T0" fmla="*/ 0 w 22"/>
              <a:gd name="T1" fmla="*/ 23 h 24"/>
              <a:gd name="T2" fmla="*/ 21 w 22"/>
              <a:gd name="T3" fmla="*/ 23 h 24"/>
              <a:gd name="T4" fmla="*/ 21 w 22"/>
              <a:gd name="T5" fmla="*/ 0 h 24"/>
              <a:gd name="T6" fmla="*/ 0 w 22"/>
              <a:gd name="T7" fmla="*/ 0 h 24"/>
              <a:gd name="T8" fmla="*/ 0 w 22"/>
              <a:gd name="T9" fmla="*/ 23 h 24"/>
              <a:gd name="T10" fmla="*/ 0 60000 65536"/>
              <a:gd name="T11" fmla="*/ 0 60000 65536"/>
              <a:gd name="T12" fmla="*/ 0 60000 65536"/>
              <a:gd name="T13" fmla="*/ 0 60000 65536"/>
              <a:gd name="T14" fmla="*/ 0 60000 65536"/>
              <a:gd name="T15" fmla="*/ 0 w 22"/>
              <a:gd name="T16" fmla="*/ 0 h 24"/>
              <a:gd name="T17" fmla="*/ 22 w 22"/>
              <a:gd name="T18" fmla="*/ 24 h 24"/>
            </a:gdLst>
            <a:ahLst/>
            <a:cxnLst>
              <a:cxn ang="T10">
                <a:pos x="T0" y="T1"/>
              </a:cxn>
              <a:cxn ang="T11">
                <a:pos x="T2" y="T3"/>
              </a:cxn>
              <a:cxn ang="T12">
                <a:pos x="T4" y="T5"/>
              </a:cxn>
              <a:cxn ang="T13">
                <a:pos x="T6" y="T7"/>
              </a:cxn>
              <a:cxn ang="T14">
                <a:pos x="T8" y="T9"/>
              </a:cxn>
            </a:cxnLst>
            <a:rect l="T15" t="T16" r="T17" b="T18"/>
            <a:pathLst>
              <a:path w="22" h="24">
                <a:moveTo>
                  <a:pt x="0" y="23"/>
                </a:moveTo>
                <a:lnTo>
                  <a:pt x="21" y="23"/>
                </a:lnTo>
                <a:lnTo>
                  <a:pt x="21" y="0"/>
                </a:lnTo>
                <a:lnTo>
                  <a:pt x="0" y="0"/>
                </a:lnTo>
                <a:lnTo>
                  <a:pt x="0" y="23"/>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1679" name="Freeform 184"/>
          <p:cNvSpPr>
            <a:spLocks/>
          </p:cNvSpPr>
          <p:nvPr/>
        </p:nvSpPr>
        <p:spPr bwMode="auto">
          <a:xfrm>
            <a:off x="2116138" y="2927350"/>
            <a:ext cx="36512" cy="38100"/>
          </a:xfrm>
          <a:custGeom>
            <a:avLst/>
            <a:gdLst>
              <a:gd name="T0" fmla="*/ 0 w 23"/>
              <a:gd name="T1" fmla="*/ 23 h 24"/>
              <a:gd name="T2" fmla="*/ 22 w 23"/>
              <a:gd name="T3" fmla="*/ 23 h 24"/>
              <a:gd name="T4" fmla="*/ 22 w 23"/>
              <a:gd name="T5" fmla="*/ 0 h 24"/>
              <a:gd name="T6" fmla="*/ 0 w 23"/>
              <a:gd name="T7" fmla="*/ 0 h 24"/>
              <a:gd name="T8" fmla="*/ 0 w 23"/>
              <a:gd name="T9" fmla="*/ 23 h 24"/>
              <a:gd name="T10" fmla="*/ 0 60000 65536"/>
              <a:gd name="T11" fmla="*/ 0 60000 65536"/>
              <a:gd name="T12" fmla="*/ 0 60000 65536"/>
              <a:gd name="T13" fmla="*/ 0 60000 65536"/>
              <a:gd name="T14" fmla="*/ 0 60000 65536"/>
              <a:gd name="T15" fmla="*/ 0 w 23"/>
              <a:gd name="T16" fmla="*/ 0 h 24"/>
              <a:gd name="T17" fmla="*/ 23 w 23"/>
              <a:gd name="T18" fmla="*/ 24 h 24"/>
            </a:gdLst>
            <a:ahLst/>
            <a:cxnLst>
              <a:cxn ang="T10">
                <a:pos x="T0" y="T1"/>
              </a:cxn>
              <a:cxn ang="T11">
                <a:pos x="T2" y="T3"/>
              </a:cxn>
              <a:cxn ang="T12">
                <a:pos x="T4" y="T5"/>
              </a:cxn>
              <a:cxn ang="T13">
                <a:pos x="T6" y="T7"/>
              </a:cxn>
              <a:cxn ang="T14">
                <a:pos x="T8" y="T9"/>
              </a:cxn>
            </a:cxnLst>
            <a:rect l="T15" t="T16" r="T17" b="T18"/>
            <a:pathLst>
              <a:path w="23" h="24">
                <a:moveTo>
                  <a:pt x="0" y="23"/>
                </a:moveTo>
                <a:lnTo>
                  <a:pt x="22" y="23"/>
                </a:lnTo>
                <a:lnTo>
                  <a:pt x="22" y="0"/>
                </a:lnTo>
                <a:lnTo>
                  <a:pt x="0" y="0"/>
                </a:lnTo>
                <a:lnTo>
                  <a:pt x="0" y="23"/>
                </a:lnTo>
              </a:path>
            </a:pathLst>
          </a:custGeom>
          <a:solidFill>
            <a:srgbClr val="FFFFFF"/>
          </a:solidFill>
          <a:ln w="12700" cap="rnd" cmpd="sng">
            <a:noFill/>
            <a:prstDash val="solid"/>
            <a:round/>
            <a:headEnd type="none" w="med" len="med"/>
            <a:tailEnd type="none" w="med" len="med"/>
          </a:ln>
        </p:spPr>
        <p:txBody>
          <a:bodyPr/>
          <a:lstStyle/>
          <a:p>
            <a:endParaRPr lang="en-US"/>
          </a:p>
        </p:txBody>
      </p:sp>
      <p:sp>
        <p:nvSpPr>
          <p:cNvPr id="21680" name="Freeform 185" descr="Light horizontal"/>
          <p:cNvSpPr>
            <a:spLocks/>
          </p:cNvSpPr>
          <p:nvPr/>
        </p:nvSpPr>
        <p:spPr bwMode="auto">
          <a:xfrm>
            <a:off x="2155825" y="2927350"/>
            <a:ext cx="31750" cy="38100"/>
          </a:xfrm>
          <a:custGeom>
            <a:avLst/>
            <a:gdLst>
              <a:gd name="T0" fmla="*/ 0 w 20"/>
              <a:gd name="T1" fmla="*/ 23 h 24"/>
              <a:gd name="T2" fmla="*/ 19 w 20"/>
              <a:gd name="T3" fmla="*/ 23 h 24"/>
              <a:gd name="T4" fmla="*/ 19 w 20"/>
              <a:gd name="T5" fmla="*/ 0 h 24"/>
              <a:gd name="T6" fmla="*/ 0 w 20"/>
              <a:gd name="T7" fmla="*/ 0 h 24"/>
              <a:gd name="T8" fmla="*/ 0 w 20"/>
              <a:gd name="T9" fmla="*/ 23 h 24"/>
              <a:gd name="T10" fmla="*/ 0 60000 65536"/>
              <a:gd name="T11" fmla="*/ 0 60000 65536"/>
              <a:gd name="T12" fmla="*/ 0 60000 65536"/>
              <a:gd name="T13" fmla="*/ 0 60000 65536"/>
              <a:gd name="T14" fmla="*/ 0 60000 65536"/>
              <a:gd name="T15" fmla="*/ 0 w 20"/>
              <a:gd name="T16" fmla="*/ 0 h 24"/>
              <a:gd name="T17" fmla="*/ 20 w 20"/>
              <a:gd name="T18" fmla="*/ 24 h 24"/>
            </a:gdLst>
            <a:ahLst/>
            <a:cxnLst>
              <a:cxn ang="T10">
                <a:pos x="T0" y="T1"/>
              </a:cxn>
              <a:cxn ang="T11">
                <a:pos x="T2" y="T3"/>
              </a:cxn>
              <a:cxn ang="T12">
                <a:pos x="T4" y="T5"/>
              </a:cxn>
              <a:cxn ang="T13">
                <a:pos x="T6" y="T7"/>
              </a:cxn>
              <a:cxn ang="T14">
                <a:pos x="T8" y="T9"/>
              </a:cxn>
            </a:cxnLst>
            <a:rect l="T15" t="T16" r="T17" b="T18"/>
            <a:pathLst>
              <a:path w="20" h="24">
                <a:moveTo>
                  <a:pt x="0" y="23"/>
                </a:moveTo>
                <a:lnTo>
                  <a:pt x="19" y="23"/>
                </a:lnTo>
                <a:lnTo>
                  <a:pt x="19" y="0"/>
                </a:lnTo>
                <a:lnTo>
                  <a:pt x="0" y="0"/>
                </a:lnTo>
                <a:lnTo>
                  <a:pt x="0" y="23"/>
                </a:lnTo>
              </a:path>
            </a:pathLst>
          </a:custGeom>
          <a:pattFill prst="ltHorz">
            <a:fgClr>
              <a:srgbClr val="FF0000"/>
            </a:fgClr>
            <a:bgClr>
              <a:srgbClr val="C0F0FF"/>
            </a:bgClr>
          </a:pattFill>
          <a:ln w="12700" cap="rnd" cmpd="sng">
            <a:noFill/>
            <a:prstDash val="solid"/>
            <a:round/>
            <a:headEnd type="none" w="med" len="med"/>
            <a:tailEnd type="none" w="med" len="med"/>
          </a:ln>
        </p:spPr>
        <p:txBody>
          <a:bodyPr/>
          <a:lstStyle/>
          <a:p>
            <a:endParaRPr lang="en-US"/>
          </a:p>
        </p:txBody>
      </p:sp>
      <p:sp>
        <p:nvSpPr>
          <p:cNvPr id="21681" name="Freeform 186"/>
          <p:cNvSpPr>
            <a:spLocks/>
          </p:cNvSpPr>
          <p:nvPr/>
        </p:nvSpPr>
        <p:spPr bwMode="auto">
          <a:xfrm>
            <a:off x="2193925" y="2927350"/>
            <a:ext cx="33338" cy="38100"/>
          </a:xfrm>
          <a:custGeom>
            <a:avLst/>
            <a:gdLst>
              <a:gd name="T0" fmla="*/ 0 w 22"/>
              <a:gd name="T1" fmla="*/ 23 h 24"/>
              <a:gd name="T2" fmla="*/ 21 w 22"/>
              <a:gd name="T3" fmla="*/ 23 h 24"/>
              <a:gd name="T4" fmla="*/ 21 w 22"/>
              <a:gd name="T5" fmla="*/ 0 h 24"/>
              <a:gd name="T6" fmla="*/ 0 w 22"/>
              <a:gd name="T7" fmla="*/ 0 h 24"/>
              <a:gd name="T8" fmla="*/ 0 w 22"/>
              <a:gd name="T9" fmla="*/ 23 h 24"/>
              <a:gd name="T10" fmla="*/ 0 60000 65536"/>
              <a:gd name="T11" fmla="*/ 0 60000 65536"/>
              <a:gd name="T12" fmla="*/ 0 60000 65536"/>
              <a:gd name="T13" fmla="*/ 0 60000 65536"/>
              <a:gd name="T14" fmla="*/ 0 60000 65536"/>
              <a:gd name="T15" fmla="*/ 0 w 22"/>
              <a:gd name="T16" fmla="*/ 0 h 24"/>
              <a:gd name="T17" fmla="*/ 22 w 22"/>
              <a:gd name="T18" fmla="*/ 24 h 24"/>
            </a:gdLst>
            <a:ahLst/>
            <a:cxnLst>
              <a:cxn ang="T10">
                <a:pos x="T0" y="T1"/>
              </a:cxn>
              <a:cxn ang="T11">
                <a:pos x="T2" y="T3"/>
              </a:cxn>
              <a:cxn ang="T12">
                <a:pos x="T4" y="T5"/>
              </a:cxn>
              <a:cxn ang="T13">
                <a:pos x="T6" y="T7"/>
              </a:cxn>
              <a:cxn ang="T14">
                <a:pos x="T8" y="T9"/>
              </a:cxn>
            </a:cxnLst>
            <a:rect l="T15" t="T16" r="T17" b="T18"/>
            <a:pathLst>
              <a:path w="22" h="24">
                <a:moveTo>
                  <a:pt x="0" y="23"/>
                </a:moveTo>
                <a:lnTo>
                  <a:pt x="21" y="23"/>
                </a:lnTo>
                <a:lnTo>
                  <a:pt x="21" y="0"/>
                </a:lnTo>
                <a:lnTo>
                  <a:pt x="0" y="0"/>
                </a:lnTo>
                <a:lnTo>
                  <a:pt x="0" y="23"/>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682" name="Freeform 187"/>
          <p:cNvSpPr>
            <a:spLocks/>
          </p:cNvSpPr>
          <p:nvPr/>
        </p:nvSpPr>
        <p:spPr bwMode="auto">
          <a:xfrm>
            <a:off x="2230438" y="2927350"/>
            <a:ext cx="34925"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A0C0FF"/>
          </a:solidFill>
          <a:ln w="12700" cap="rnd" cmpd="sng">
            <a:noFill/>
            <a:prstDash val="solid"/>
            <a:round/>
            <a:headEnd type="none" w="med" len="med"/>
            <a:tailEnd type="none" w="med" len="med"/>
          </a:ln>
        </p:spPr>
        <p:txBody>
          <a:bodyPr/>
          <a:lstStyle/>
          <a:p>
            <a:endParaRPr lang="en-US"/>
          </a:p>
        </p:txBody>
      </p:sp>
      <p:sp>
        <p:nvSpPr>
          <p:cNvPr id="21683" name="Freeform 188"/>
          <p:cNvSpPr>
            <a:spLocks/>
          </p:cNvSpPr>
          <p:nvPr/>
        </p:nvSpPr>
        <p:spPr bwMode="auto">
          <a:xfrm>
            <a:off x="2268538" y="2927350"/>
            <a:ext cx="111125" cy="38100"/>
          </a:xfrm>
          <a:custGeom>
            <a:avLst/>
            <a:gdLst>
              <a:gd name="T0" fmla="*/ 0 w 70"/>
              <a:gd name="T1" fmla="*/ 23 h 24"/>
              <a:gd name="T2" fmla="*/ 69 w 70"/>
              <a:gd name="T3" fmla="*/ 23 h 24"/>
              <a:gd name="T4" fmla="*/ 69 w 70"/>
              <a:gd name="T5" fmla="*/ 0 h 24"/>
              <a:gd name="T6" fmla="*/ 0 w 70"/>
              <a:gd name="T7" fmla="*/ 0 h 24"/>
              <a:gd name="T8" fmla="*/ 0 w 70"/>
              <a:gd name="T9" fmla="*/ 23 h 24"/>
              <a:gd name="T10" fmla="*/ 0 60000 65536"/>
              <a:gd name="T11" fmla="*/ 0 60000 65536"/>
              <a:gd name="T12" fmla="*/ 0 60000 65536"/>
              <a:gd name="T13" fmla="*/ 0 60000 65536"/>
              <a:gd name="T14" fmla="*/ 0 60000 65536"/>
              <a:gd name="T15" fmla="*/ 0 w 70"/>
              <a:gd name="T16" fmla="*/ 0 h 24"/>
              <a:gd name="T17" fmla="*/ 70 w 70"/>
              <a:gd name="T18" fmla="*/ 24 h 24"/>
            </a:gdLst>
            <a:ahLst/>
            <a:cxnLst>
              <a:cxn ang="T10">
                <a:pos x="T0" y="T1"/>
              </a:cxn>
              <a:cxn ang="T11">
                <a:pos x="T2" y="T3"/>
              </a:cxn>
              <a:cxn ang="T12">
                <a:pos x="T4" y="T5"/>
              </a:cxn>
              <a:cxn ang="T13">
                <a:pos x="T6" y="T7"/>
              </a:cxn>
              <a:cxn ang="T14">
                <a:pos x="T8" y="T9"/>
              </a:cxn>
            </a:cxnLst>
            <a:rect l="T15" t="T16" r="T17" b="T18"/>
            <a:pathLst>
              <a:path w="70" h="24">
                <a:moveTo>
                  <a:pt x="0" y="23"/>
                </a:moveTo>
                <a:lnTo>
                  <a:pt x="69" y="23"/>
                </a:lnTo>
                <a:lnTo>
                  <a:pt x="69" y="0"/>
                </a:lnTo>
                <a:lnTo>
                  <a:pt x="0" y="0"/>
                </a:lnTo>
                <a:lnTo>
                  <a:pt x="0" y="23"/>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684" name="Freeform 189"/>
          <p:cNvSpPr>
            <a:spLocks/>
          </p:cNvSpPr>
          <p:nvPr/>
        </p:nvSpPr>
        <p:spPr bwMode="auto">
          <a:xfrm>
            <a:off x="2422525" y="2927350"/>
            <a:ext cx="71438" cy="38100"/>
          </a:xfrm>
          <a:custGeom>
            <a:avLst/>
            <a:gdLst>
              <a:gd name="T0" fmla="*/ 0 w 46"/>
              <a:gd name="T1" fmla="*/ 23 h 24"/>
              <a:gd name="T2" fmla="*/ 45 w 46"/>
              <a:gd name="T3" fmla="*/ 23 h 24"/>
              <a:gd name="T4" fmla="*/ 45 w 46"/>
              <a:gd name="T5" fmla="*/ 0 h 24"/>
              <a:gd name="T6" fmla="*/ 0 w 46"/>
              <a:gd name="T7" fmla="*/ 0 h 24"/>
              <a:gd name="T8" fmla="*/ 0 w 46"/>
              <a:gd name="T9" fmla="*/ 23 h 24"/>
              <a:gd name="T10" fmla="*/ 0 60000 65536"/>
              <a:gd name="T11" fmla="*/ 0 60000 65536"/>
              <a:gd name="T12" fmla="*/ 0 60000 65536"/>
              <a:gd name="T13" fmla="*/ 0 60000 65536"/>
              <a:gd name="T14" fmla="*/ 0 60000 65536"/>
              <a:gd name="T15" fmla="*/ 0 w 46"/>
              <a:gd name="T16" fmla="*/ 0 h 24"/>
              <a:gd name="T17" fmla="*/ 46 w 46"/>
              <a:gd name="T18" fmla="*/ 24 h 24"/>
            </a:gdLst>
            <a:ahLst/>
            <a:cxnLst>
              <a:cxn ang="T10">
                <a:pos x="T0" y="T1"/>
              </a:cxn>
              <a:cxn ang="T11">
                <a:pos x="T2" y="T3"/>
              </a:cxn>
              <a:cxn ang="T12">
                <a:pos x="T4" y="T5"/>
              </a:cxn>
              <a:cxn ang="T13">
                <a:pos x="T6" y="T7"/>
              </a:cxn>
              <a:cxn ang="T14">
                <a:pos x="T8" y="T9"/>
              </a:cxn>
            </a:cxnLst>
            <a:rect l="T15" t="T16" r="T17" b="T18"/>
            <a:pathLst>
              <a:path w="46" h="24">
                <a:moveTo>
                  <a:pt x="0" y="23"/>
                </a:moveTo>
                <a:lnTo>
                  <a:pt x="45" y="23"/>
                </a:lnTo>
                <a:lnTo>
                  <a:pt x="45" y="0"/>
                </a:lnTo>
                <a:lnTo>
                  <a:pt x="0" y="0"/>
                </a:lnTo>
                <a:lnTo>
                  <a:pt x="0" y="23"/>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685" name="Freeform 190"/>
          <p:cNvSpPr>
            <a:spLocks/>
          </p:cNvSpPr>
          <p:nvPr/>
        </p:nvSpPr>
        <p:spPr bwMode="auto">
          <a:xfrm>
            <a:off x="2611438" y="2927350"/>
            <a:ext cx="34925" cy="38100"/>
          </a:xfrm>
          <a:custGeom>
            <a:avLst/>
            <a:gdLst>
              <a:gd name="T0" fmla="*/ 0 w 22"/>
              <a:gd name="T1" fmla="*/ 23 h 24"/>
              <a:gd name="T2" fmla="*/ 21 w 22"/>
              <a:gd name="T3" fmla="*/ 23 h 24"/>
              <a:gd name="T4" fmla="*/ 21 w 22"/>
              <a:gd name="T5" fmla="*/ 0 h 24"/>
              <a:gd name="T6" fmla="*/ 0 w 22"/>
              <a:gd name="T7" fmla="*/ 0 h 24"/>
              <a:gd name="T8" fmla="*/ 0 w 22"/>
              <a:gd name="T9" fmla="*/ 23 h 24"/>
              <a:gd name="T10" fmla="*/ 0 60000 65536"/>
              <a:gd name="T11" fmla="*/ 0 60000 65536"/>
              <a:gd name="T12" fmla="*/ 0 60000 65536"/>
              <a:gd name="T13" fmla="*/ 0 60000 65536"/>
              <a:gd name="T14" fmla="*/ 0 60000 65536"/>
              <a:gd name="T15" fmla="*/ 0 w 22"/>
              <a:gd name="T16" fmla="*/ 0 h 24"/>
              <a:gd name="T17" fmla="*/ 22 w 22"/>
              <a:gd name="T18" fmla="*/ 24 h 24"/>
            </a:gdLst>
            <a:ahLst/>
            <a:cxnLst>
              <a:cxn ang="T10">
                <a:pos x="T0" y="T1"/>
              </a:cxn>
              <a:cxn ang="T11">
                <a:pos x="T2" y="T3"/>
              </a:cxn>
              <a:cxn ang="T12">
                <a:pos x="T4" y="T5"/>
              </a:cxn>
              <a:cxn ang="T13">
                <a:pos x="T6" y="T7"/>
              </a:cxn>
              <a:cxn ang="T14">
                <a:pos x="T8" y="T9"/>
              </a:cxn>
            </a:cxnLst>
            <a:rect l="T15" t="T16" r="T17" b="T18"/>
            <a:pathLst>
              <a:path w="22" h="24">
                <a:moveTo>
                  <a:pt x="0" y="23"/>
                </a:moveTo>
                <a:lnTo>
                  <a:pt x="21" y="23"/>
                </a:lnTo>
                <a:lnTo>
                  <a:pt x="21" y="0"/>
                </a:lnTo>
                <a:lnTo>
                  <a:pt x="0" y="0"/>
                </a:lnTo>
                <a:lnTo>
                  <a:pt x="0" y="23"/>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686" name="Freeform 191"/>
          <p:cNvSpPr>
            <a:spLocks/>
          </p:cNvSpPr>
          <p:nvPr/>
        </p:nvSpPr>
        <p:spPr bwMode="auto">
          <a:xfrm>
            <a:off x="2647950" y="2927350"/>
            <a:ext cx="111125" cy="38100"/>
          </a:xfrm>
          <a:custGeom>
            <a:avLst/>
            <a:gdLst>
              <a:gd name="T0" fmla="*/ 0 w 70"/>
              <a:gd name="T1" fmla="*/ 23 h 24"/>
              <a:gd name="T2" fmla="*/ 69 w 70"/>
              <a:gd name="T3" fmla="*/ 23 h 24"/>
              <a:gd name="T4" fmla="*/ 69 w 70"/>
              <a:gd name="T5" fmla="*/ 0 h 24"/>
              <a:gd name="T6" fmla="*/ 0 w 70"/>
              <a:gd name="T7" fmla="*/ 0 h 24"/>
              <a:gd name="T8" fmla="*/ 0 w 70"/>
              <a:gd name="T9" fmla="*/ 23 h 24"/>
              <a:gd name="T10" fmla="*/ 0 60000 65536"/>
              <a:gd name="T11" fmla="*/ 0 60000 65536"/>
              <a:gd name="T12" fmla="*/ 0 60000 65536"/>
              <a:gd name="T13" fmla="*/ 0 60000 65536"/>
              <a:gd name="T14" fmla="*/ 0 60000 65536"/>
              <a:gd name="T15" fmla="*/ 0 w 70"/>
              <a:gd name="T16" fmla="*/ 0 h 24"/>
              <a:gd name="T17" fmla="*/ 70 w 70"/>
              <a:gd name="T18" fmla="*/ 24 h 24"/>
            </a:gdLst>
            <a:ahLst/>
            <a:cxnLst>
              <a:cxn ang="T10">
                <a:pos x="T0" y="T1"/>
              </a:cxn>
              <a:cxn ang="T11">
                <a:pos x="T2" y="T3"/>
              </a:cxn>
              <a:cxn ang="T12">
                <a:pos x="T4" y="T5"/>
              </a:cxn>
              <a:cxn ang="T13">
                <a:pos x="T6" y="T7"/>
              </a:cxn>
              <a:cxn ang="T14">
                <a:pos x="T8" y="T9"/>
              </a:cxn>
            </a:cxnLst>
            <a:rect l="T15" t="T16" r="T17" b="T18"/>
            <a:pathLst>
              <a:path w="70" h="24">
                <a:moveTo>
                  <a:pt x="0" y="23"/>
                </a:moveTo>
                <a:lnTo>
                  <a:pt x="69" y="23"/>
                </a:lnTo>
                <a:lnTo>
                  <a:pt x="69" y="0"/>
                </a:lnTo>
                <a:lnTo>
                  <a:pt x="0" y="0"/>
                </a:lnTo>
                <a:lnTo>
                  <a:pt x="0" y="23"/>
                </a:lnTo>
              </a:path>
            </a:pathLst>
          </a:custGeom>
          <a:solidFill>
            <a:srgbClr val="A0C0FF"/>
          </a:solidFill>
          <a:ln w="12700" cap="rnd" cmpd="sng">
            <a:noFill/>
            <a:prstDash val="solid"/>
            <a:round/>
            <a:headEnd type="none" w="med" len="med"/>
            <a:tailEnd type="none" w="med" len="med"/>
          </a:ln>
        </p:spPr>
        <p:txBody>
          <a:bodyPr/>
          <a:lstStyle/>
          <a:p>
            <a:endParaRPr lang="en-US"/>
          </a:p>
        </p:txBody>
      </p:sp>
      <p:sp>
        <p:nvSpPr>
          <p:cNvPr id="21687" name="Freeform 192"/>
          <p:cNvSpPr>
            <a:spLocks/>
          </p:cNvSpPr>
          <p:nvPr/>
        </p:nvSpPr>
        <p:spPr bwMode="auto">
          <a:xfrm>
            <a:off x="2838450" y="2927350"/>
            <a:ext cx="33338"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688" name="Freeform 193"/>
          <p:cNvSpPr>
            <a:spLocks/>
          </p:cNvSpPr>
          <p:nvPr/>
        </p:nvSpPr>
        <p:spPr bwMode="auto">
          <a:xfrm>
            <a:off x="2876550" y="2927350"/>
            <a:ext cx="33338"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A0C0FF"/>
          </a:solidFill>
          <a:ln w="12700" cap="rnd" cmpd="sng">
            <a:noFill/>
            <a:prstDash val="solid"/>
            <a:round/>
            <a:headEnd type="none" w="med" len="med"/>
            <a:tailEnd type="none" w="med" len="med"/>
          </a:ln>
        </p:spPr>
        <p:txBody>
          <a:bodyPr/>
          <a:lstStyle/>
          <a:p>
            <a:endParaRPr lang="en-US"/>
          </a:p>
        </p:txBody>
      </p:sp>
      <p:sp>
        <p:nvSpPr>
          <p:cNvPr id="21689" name="Freeform 194"/>
          <p:cNvSpPr>
            <a:spLocks/>
          </p:cNvSpPr>
          <p:nvPr/>
        </p:nvSpPr>
        <p:spPr bwMode="auto">
          <a:xfrm>
            <a:off x="2914650" y="2927350"/>
            <a:ext cx="36513" cy="38100"/>
          </a:xfrm>
          <a:custGeom>
            <a:avLst/>
            <a:gdLst>
              <a:gd name="T0" fmla="*/ 0 w 22"/>
              <a:gd name="T1" fmla="*/ 23 h 24"/>
              <a:gd name="T2" fmla="*/ 21 w 22"/>
              <a:gd name="T3" fmla="*/ 23 h 24"/>
              <a:gd name="T4" fmla="*/ 21 w 22"/>
              <a:gd name="T5" fmla="*/ 0 h 24"/>
              <a:gd name="T6" fmla="*/ 0 w 22"/>
              <a:gd name="T7" fmla="*/ 0 h 24"/>
              <a:gd name="T8" fmla="*/ 0 w 22"/>
              <a:gd name="T9" fmla="*/ 23 h 24"/>
              <a:gd name="T10" fmla="*/ 0 60000 65536"/>
              <a:gd name="T11" fmla="*/ 0 60000 65536"/>
              <a:gd name="T12" fmla="*/ 0 60000 65536"/>
              <a:gd name="T13" fmla="*/ 0 60000 65536"/>
              <a:gd name="T14" fmla="*/ 0 60000 65536"/>
              <a:gd name="T15" fmla="*/ 0 w 22"/>
              <a:gd name="T16" fmla="*/ 0 h 24"/>
              <a:gd name="T17" fmla="*/ 22 w 22"/>
              <a:gd name="T18" fmla="*/ 24 h 24"/>
            </a:gdLst>
            <a:ahLst/>
            <a:cxnLst>
              <a:cxn ang="T10">
                <a:pos x="T0" y="T1"/>
              </a:cxn>
              <a:cxn ang="T11">
                <a:pos x="T2" y="T3"/>
              </a:cxn>
              <a:cxn ang="T12">
                <a:pos x="T4" y="T5"/>
              </a:cxn>
              <a:cxn ang="T13">
                <a:pos x="T6" y="T7"/>
              </a:cxn>
              <a:cxn ang="T14">
                <a:pos x="T8" y="T9"/>
              </a:cxn>
            </a:cxnLst>
            <a:rect l="T15" t="T16" r="T17" b="T18"/>
            <a:pathLst>
              <a:path w="22" h="24">
                <a:moveTo>
                  <a:pt x="0" y="23"/>
                </a:moveTo>
                <a:lnTo>
                  <a:pt x="21" y="23"/>
                </a:lnTo>
                <a:lnTo>
                  <a:pt x="21" y="0"/>
                </a:lnTo>
                <a:lnTo>
                  <a:pt x="0" y="0"/>
                </a:lnTo>
                <a:lnTo>
                  <a:pt x="0" y="23"/>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690" name="Freeform 195"/>
          <p:cNvSpPr>
            <a:spLocks/>
          </p:cNvSpPr>
          <p:nvPr/>
        </p:nvSpPr>
        <p:spPr bwMode="auto">
          <a:xfrm>
            <a:off x="2952750" y="2927350"/>
            <a:ext cx="33338"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A0C0FF"/>
          </a:solidFill>
          <a:ln w="12700" cap="rnd" cmpd="sng">
            <a:noFill/>
            <a:prstDash val="solid"/>
            <a:round/>
            <a:headEnd type="none" w="med" len="med"/>
            <a:tailEnd type="none" w="med" len="med"/>
          </a:ln>
        </p:spPr>
        <p:txBody>
          <a:bodyPr/>
          <a:lstStyle/>
          <a:p>
            <a:endParaRPr lang="en-US"/>
          </a:p>
        </p:txBody>
      </p:sp>
      <p:sp>
        <p:nvSpPr>
          <p:cNvPr id="21691" name="Freeform 196"/>
          <p:cNvSpPr>
            <a:spLocks/>
          </p:cNvSpPr>
          <p:nvPr/>
        </p:nvSpPr>
        <p:spPr bwMode="auto">
          <a:xfrm>
            <a:off x="2989263" y="2927350"/>
            <a:ext cx="76200" cy="38100"/>
          </a:xfrm>
          <a:custGeom>
            <a:avLst/>
            <a:gdLst>
              <a:gd name="T0" fmla="*/ 0 w 47"/>
              <a:gd name="T1" fmla="*/ 23 h 24"/>
              <a:gd name="T2" fmla="*/ 46 w 47"/>
              <a:gd name="T3" fmla="*/ 23 h 24"/>
              <a:gd name="T4" fmla="*/ 46 w 47"/>
              <a:gd name="T5" fmla="*/ 0 h 24"/>
              <a:gd name="T6" fmla="*/ 0 w 47"/>
              <a:gd name="T7" fmla="*/ 0 h 24"/>
              <a:gd name="T8" fmla="*/ 0 w 47"/>
              <a:gd name="T9" fmla="*/ 23 h 24"/>
              <a:gd name="T10" fmla="*/ 0 60000 65536"/>
              <a:gd name="T11" fmla="*/ 0 60000 65536"/>
              <a:gd name="T12" fmla="*/ 0 60000 65536"/>
              <a:gd name="T13" fmla="*/ 0 60000 65536"/>
              <a:gd name="T14" fmla="*/ 0 60000 65536"/>
              <a:gd name="T15" fmla="*/ 0 w 47"/>
              <a:gd name="T16" fmla="*/ 0 h 24"/>
              <a:gd name="T17" fmla="*/ 47 w 47"/>
              <a:gd name="T18" fmla="*/ 24 h 24"/>
            </a:gdLst>
            <a:ahLst/>
            <a:cxnLst>
              <a:cxn ang="T10">
                <a:pos x="T0" y="T1"/>
              </a:cxn>
              <a:cxn ang="T11">
                <a:pos x="T2" y="T3"/>
              </a:cxn>
              <a:cxn ang="T12">
                <a:pos x="T4" y="T5"/>
              </a:cxn>
              <a:cxn ang="T13">
                <a:pos x="T6" y="T7"/>
              </a:cxn>
              <a:cxn ang="T14">
                <a:pos x="T8" y="T9"/>
              </a:cxn>
            </a:cxnLst>
            <a:rect l="T15" t="T16" r="T17" b="T18"/>
            <a:pathLst>
              <a:path w="47" h="24">
                <a:moveTo>
                  <a:pt x="0" y="23"/>
                </a:moveTo>
                <a:lnTo>
                  <a:pt x="46" y="23"/>
                </a:lnTo>
                <a:lnTo>
                  <a:pt x="46" y="0"/>
                </a:lnTo>
                <a:lnTo>
                  <a:pt x="0" y="0"/>
                </a:lnTo>
                <a:lnTo>
                  <a:pt x="0" y="23"/>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692" name="Freeform 197"/>
          <p:cNvSpPr>
            <a:spLocks/>
          </p:cNvSpPr>
          <p:nvPr/>
        </p:nvSpPr>
        <p:spPr bwMode="auto">
          <a:xfrm>
            <a:off x="3103563" y="2927350"/>
            <a:ext cx="34925" cy="38100"/>
          </a:xfrm>
          <a:custGeom>
            <a:avLst/>
            <a:gdLst>
              <a:gd name="T0" fmla="*/ 0 w 22"/>
              <a:gd name="T1" fmla="*/ 23 h 24"/>
              <a:gd name="T2" fmla="*/ 21 w 22"/>
              <a:gd name="T3" fmla="*/ 23 h 24"/>
              <a:gd name="T4" fmla="*/ 21 w 22"/>
              <a:gd name="T5" fmla="*/ 0 h 24"/>
              <a:gd name="T6" fmla="*/ 0 w 22"/>
              <a:gd name="T7" fmla="*/ 0 h 24"/>
              <a:gd name="T8" fmla="*/ 0 w 22"/>
              <a:gd name="T9" fmla="*/ 23 h 24"/>
              <a:gd name="T10" fmla="*/ 0 60000 65536"/>
              <a:gd name="T11" fmla="*/ 0 60000 65536"/>
              <a:gd name="T12" fmla="*/ 0 60000 65536"/>
              <a:gd name="T13" fmla="*/ 0 60000 65536"/>
              <a:gd name="T14" fmla="*/ 0 60000 65536"/>
              <a:gd name="T15" fmla="*/ 0 w 22"/>
              <a:gd name="T16" fmla="*/ 0 h 24"/>
              <a:gd name="T17" fmla="*/ 22 w 22"/>
              <a:gd name="T18" fmla="*/ 24 h 24"/>
            </a:gdLst>
            <a:ahLst/>
            <a:cxnLst>
              <a:cxn ang="T10">
                <a:pos x="T0" y="T1"/>
              </a:cxn>
              <a:cxn ang="T11">
                <a:pos x="T2" y="T3"/>
              </a:cxn>
              <a:cxn ang="T12">
                <a:pos x="T4" y="T5"/>
              </a:cxn>
              <a:cxn ang="T13">
                <a:pos x="T6" y="T7"/>
              </a:cxn>
              <a:cxn ang="T14">
                <a:pos x="T8" y="T9"/>
              </a:cxn>
            </a:cxnLst>
            <a:rect l="T15" t="T16" r="T17" b="T18"/>
            <a:pathLst>
              <a:path w="22" h="24">
                <a:moveTo>
                  <a:pt x="0" y="23"/>
                </a:moveTo>
                <a:lnTo>
                  <a:pt x="21" y="23"/>
                </a:lnTo>
                <a:lnTo>
                  <a:pt x="21" y="0"/>
                </a:lnTo>
                <a:lnTo>
                  <a:pt x="0" y="0"/>
                </a:lnTo>
                <a:lnTo>
                  <a:pt x="0" y="23"/>
                </a:lnTo>
              </a:path>
            </a:pathLst>
          </a:custGeom>
          <a:solidFill>
            <a:srgbClr val="A0C0FF"/>
          </a:solidFill>
          <a:ln w="12700" cap="rnd" cmpd="sng">
            <a:noFill/>
            <a:prstDash val="solid"/>
            <a:round/>
            <a:headEnd type="none" w="med" len="med"/>
            <a:tailEnd type="none" w="med" len="med"/>
          </a:ln>
        </p:spPr>
        <p:txBody>
          <a:bodyPr/>
          <a:lstStyle/>
          <a:p>
            <a:endParaRPr lang="en-US"/>
          </a:p>
        </p:txBody>
      </p:sp>
      <p:sp>
        <p:nvSpPr>
          <p:cNvPr id="21693" name="Freeform 198"/>
          <p:cNvSpPr>
            <a:spLocks/>
          </p:cNvSpPr>
          <p:nvPr/>
        </p:nvSpPr>
        <p:spPr bwMode="auto">
          <a:xfrm>
            <a:off x="3141663" y="2927350"/>
            <a:ext cx="33337"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694" name="Freeform 199"/>
          <p:cNvSpPr>
            <a:spLocks/>
          </p:cNvSpPr>
          <p:nvPr/>
        </p:nvSpPr>
        <p:spPr bwMode="auto">
          <a:xfrm>
            <a:off x="3217863" y="2927350"/>
            <a:ext cx="33337"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695" name="Freeform 200"/>
          <p:cNvSpPr>
            <a:spLocks/>
          </p:cNvSpPr>
          <p:nvPr/>
        </p:nvSpPr>
        <p:spPr bwMode="auto">
          <a:xfrm>
            <a:off x="3255963" y="2927350"/>
            <a:ext cx="33337"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A0C0FF"/>
          </a:solidFill>
          <a:ln w="12700" cap="rnd" cmpd="sng">
            <a:noFill/>
            <a:prstDash val="solid"/>
            <a:round/>
            <a:headEnd type="none" w="med" len="med"/>
            <a:tailEnd type="none" w="med" len="med"/>
          </a:ln>
        </p:spPr>
        <p:txBody>
          <a:bodyPr/>
          <a:lstStyle/>
          <a:p>
            <a:endParaRPr lang="en-US"/>
          </a:p>
        </p:txBody>
      </p:sp>
      <p:sp>
        <p:nvSpPr>
          <p:cNvPr id="21696" name="Freeform 201"/>
          <p:cNvSpPr>
            <a:spLocks/>
          </p:cNvSpPr>
          <p:nvPr/>
        </p:nvSpPr>
        <p:spPr bwMode="auto">
          <a:xfrm>
            <a:off x="3333750" y="2927350"/>
            <a:ext cx="31750" cy="38100"/>
          </a:xfrm>
          <a:custGeom>
            <a:avLst/>
            <a:gdLst>
              <a:gd name="T0" fmla="*/ 0 w 20"/>
              <a:gd name="T1" fmla="*/ 23 h 24"/>
              <a:gd name="T2" fmla="*/ 19 w 20"/>
              <a:gd name="T3" fmla="*/ 23 h 24"/>
              <a:gd name="T4" fmla="*/ 19 w 20"/>
              <a:gd name="T5" fmla="*/ 0 h 24"/>
              <a:gd name="T6" fmla="*/ 0 w 20"/>
              <a:gd name="T7" fmla="*/ 0 h 24"/>
              <a:gd name="T8" fmla="*/ 0 w 20"/>
              <a:gd name="T9" fmla="*/ 23 h 24"/>
              <a:gd name="T10" fmla="*/ 0 60000 65536"/>
              <a:gd name="T11" fmla="*/ 0 60000 65536"/>
              <a:gd name="T12" fmla="*/ 0 60000 65536"/>
              <a:gd name="T13" fmla="*/ 0 60000 65536"/>
              <a:gd name="T14" fmla="*/ 0 60000 65536"/>
              <a:gd name="T15" fmla="*/ 0 w 20"/>
              <a:gd name="T16" fmla="*/ 0 h 24"/>
              <a:gd name="T17" fmla="*/ 20 w 20"/>
              <a:gd name="T18" fmla="*/ 24 h 24"/>
            </a:gdLst>
            <a:ahLst/>
            <a:cxnLst>
              <a:cxn ang="T10">
                <a:pos x="T0" y="T1"/>
              </a:cxn>
              <a:cxn ang="T11">
                <a:pos x="T2" y="T3"/>
              </a:cxn>
              <a:cxn ang="T12">
                <a:pos x="T4" y="T5"/>
              </a:cxn>
              <a:cxn ang="T13">
                <a:pos x="T6" y="T7"/>
              </a:cxn>
              <a:cxn ang="T14">
                <a:pos x="T8" y="T9"/>
              </a:cxn>
            </a:cxnLst>
            <a:rect l="T15" t="T16" r="T17" b="T18"/>
            <a:pathLst>
              <a:path w="20" h="24">
                <a:moveTo>
                  <a:pt x="0" y="23"/>
                </a:moveTo>
                <a:lnTo>
                  <a:pt x="19" y="23"/>
                </a:lnTo>
                <a:lnTo>
                  <a:pt x="19" y="0"/>
                </a:lnTo>
                <a:lnTo>
                  <a:pt x="0" y="0"/>
                </a:lnTo>
                <a:lnTo>
                  <a:pt x="0" y="23"/>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697" name="Freeform 202"/>
          <p:cNvSpPr>
            <a:spLocks/>
          </p:cNvSpPr>
          <p:nvPr/>
        </p:nvSpPr>
        <p:spPr bwMode="auto">
          <a:xfrm>
            <a:off x="3370263" y="2927350"/>
            <a:ext cx="33337"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698" name="Freeform 203"/>
          <p:cNvSpPr>
            <a:spLocks/>
          </p:cNvSpPr>
          <p:nvPr/>
        </p:nvSpPr>
        <p:spPr bwMode="auto">
          <a:xfrm>
            <a:off x="3408363" y="2927350"/>
            <a:ext cx="71437" cy="38100"/>
          </a:xfrm>
          <a:custGeom>
            <a:avLst/>
            <a:gdLst>
              <a:gd name="T0" fmla="*/ 0 w 45"/>
              <a:gd name="T1" fmla="*/ 23 h 24"/>
              <a:gd name="T2" fmla="*/ 44 w 45"/>
              <a:gd name="T3" fmla="*/ 23 h 24"/>
              <a:gd name="T4" fmla="*/ 44 w 45"/>
              <a:gd name="T5" fmla="*/ 0 h 24"/>
              <a:gd name="T6" fmla="*/ 0 w 45"/>
              <a:gd name="T7" fmla="*/ 0 h 24"/>
              <a:gd name="T8" fmla="*/ 0 w 45"/>
              <a:gd name="T9" fmla="*/ 23 h 24"/>
              <a:gd name="T10" fmla="*/ 0 60000 65536"/>
              <a:gd name="T11" fmla="*/ 0 60000 65536"/>
              <a:gd name="T12" fmla="*/ 0 60000 65536"/>
              <a:gd name="T13" fmla="*/ 0 60000 65536"/>
              <a:gd name="T14" fmla="*/ 0 60000 65536"/>
              <a:gd name="T15" fmla="*/ 0 w 45"/>
              <a:gd name="T16" fmla="*/ 0 h 24"/>
              <a:gd name="T17" fmla="*/ 45 w 45"/>
              <a:gd name="T18" fmla="*/ 24 h 24"/>
            </a:gdLst>
            <a:ahLst/>
            <a:cxnLst>
              <a:cxn ang="T10">
                <a:pos x="T0" y="T1"/>
              </a:cxn>
              <a:cxn ang="T11">
                <a:pos x="T2" y="T3"/>
              </a:cxn>
              <a:cxn ang="T12">
                <a:pos x="T4" y="T5"/>
              </a:cxn>
              <a:cxn ang="T13">
                <a:pos x="T6" y="T7"/>
              </a:cxn>
              <a:cxn ang="T14">
                <a:pos x="T8" y="T9"/>
              </a:cxn>
            </a:cxnLst>
            <a:rect l="T15" t="T16" r="T17" b="T18"/>
            <a:pathLst>
              <a:path w="45" h="24">
                <a:moveTo>
                  <a:pt x="0" y="23"/>
                </a:moveTo>
                <a:lnTo>
                  <a:pt x="44" y="23"/>
                </a:lnTo>
                <a:lnTo>
                  <a:pt x="44" y="0"/>
                </a:lnTo>
                <a:lnTo>
                  <a:pt x="0" y="0"/>
                </a:lnTo>
                <a:lnTo>
                  <a:pt x="0" y="23"/>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699" name="Freeform 204"/>
          <p:cNvSpPr>
            <a:spLocks/>
          </p:cNvSpPr>
          <p:nvPr/>
        </p:nvSpPr>
        <p:spPr bwMode="auto">
          <a:xfrm>
            <a:off x="3482975" y="2927350"/>
            <a:ext cx="33338"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A0C0FF"/>
          </a:solidFill>
          <a:ln w="12700" cap="rnd" cmpd="sng">
            <a:noFill/>
            <a:prstDash val="solid"/>
            <a:round/>
            <a:headEnd type="none" w="med" len="med"/>
            <a:tailEnd type="none" w="med" len="med"/>
          </a:ln>
        </p:spPr>
        <p:txBody>
          <a:bodyPr/>
          <a:lstStyle/>
          <a:p>
            <a:endParaRPr lang="en-US"/>
          </a:p>
        </p:txBody>
      </p:sp>
      <p:sp>
        <p:nvSpPr>
          <p:cNvPr id="21700" name="Freeform 205"/>
          <p:cNvSpPr>
            <a:spLocks/>
          </p:cNvSpPr>
          <p:nvPr/>
        </p:nvSpPr>
        <p:spPr bwMode="auto">
          <a:xfrm>
            <a:off x="3522663" y="2927350"/>
            <a:ext cx="33337"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701" name="Freeform 206"/>
          <p:cNvSpPr>
            <a:spLocks/>
          </p:cNvSpPr>
          <p:nvPr/>
        </p:nvSpPr>
        <p:spPr bwMode="auto">
          <a:xfrm>
            <a:off x="3560763" y="2927350"/>
            <a:ext cx="33337"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A0C0FF"/>
          </a:solidFill>
          <a:ln w="12700" cap="rnd" cmpd="sng">
            <a:noFill/>
            <a:prstDash val="solid"/>
            <a:round/>
            <a:headEnd type="none" w="med" len="med"/>
            <a:tailEnd type="none" w="med" len="med"/>
          </a:ln>
        </p:spPr>
        <p:txBody>
          <a:bodyPr/>
          <a:lstStyle/>
          <a:p>
            <a:endParaRPr lang="en-US"/>
          </a:p>
        </p:txBody>
      </p:sp>
      <p:sp>
        <p:nvSpPr>
          <p:cNvPr id="21702" name="Freeform 207"/>
          <p:cNvSpPr>
            <a:spLocks/>
          </p:cNvSpPr>
          <p:nvPr/>
        </p:nvSpPr>
        <p:spPr bwMode="auto">
          <a:xfrm>
            <a:off x="3636963" y="2927350"/>
            <a:ext cx="33337"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703" name="Freeform 208"/>
          <p:cNvSpPr>
            <a:spLocks/>
          </p:cNvSpPr>
          <p:nvPr/>
        </p:nvSpPr>
        <p:spPr bwMode="auto">
          <a:xfrm>
            <a:off x="1470025" y="2887663"/>
            <a:ext cx="34925" cy="38100"/>
          </a:xfrm>
          <a:custGeom>
            <a:avLst/>
            <a:gdLst>
              <a:gd name="T0" fmla="*/ 0 w 22"/>
              <a:gd name="T1" fmla="*/ 23 h 24"/>
              <a:gd name="T2" fmla="*/ 21 w 22"/>
              <a:gd name="T3" fmla="*/ 23 h 24"/>
              <a:gd name="T4" fmla="*/ 21 w 22"/>
              <a:gd name="T5" fmla="*/ 0 h 24"/>
              <a:gd name="T6" fmla="*/ 0 w 22"/>
              <a:gd name="T7" fmla="*/ 0 h 24"/>
              <a:gd name="T8" fmla="*/ 0 w 22"/>
              <a:gd name="T9" fmla="*/ 23 h 24"/>
              <a:gd name="T10" fmla="*/ 0 60000 65536"/>
              <a:gd name="T11" fmla="*/ 0 60000 65536"/>
              <a:gd name="T12" fmla="*/ 0 60000 65536"/>
              <a:gd name="T13" fmla="*/ 0 60000 65536"/>
              <a:gd name="T14" fmla="*/ 0 60000 65536"/>
              <a:gd name="T15" fmla="*/ 0 w 22"/>
              <a:gd name="T16" fmla="*/ 0 h 24"/>
              <a:gd name="T17" fmla="*/ 22 w 22"/>
              <a:gd name="T18" fmla="*/ 24 h 24"/>
            </a:gdLst>
            <a:ahLst/>
            <a:cxnLst>
              <a:cxn ang="T10">
                <a:pos x="T0" y="T1"/>
              </a:cxn>
              <a:cxn ang="T11">
                <a:pos x="T2" y="T3"/>
              </a:cxn>
              <a:cxn ang="T12">
                <a:pos x="T4" y="T5"/>
              </a:cxn>
              <a:cxn ang="T13">
                <a:pos x="T6" y="T7"/>
              </a:cxn>
              <a:cxn ang="T14">
                <a:pos x="T8" y="T9"/>
              </a:cxn>
            </a:cxnLst>
            <a:rect l="T15" t="T16" r="T17" b="T18"/>
            <a:pathLst>
              <a:path w="22" h="24">
                <a:moveTo>
                  <a:pt x="0" y="23"/>
                </a:moveTo>
                <a:lnTo>
                  <a:pt x="21" y="23"/>
                </a:lnTo>
                <a:lnTo>
                  <a:pt x="21" y="0"/>
                </a:lnTo>
                <a:lnTo>
                  <a:pt x="0" y="0"/>
                </a:lnTo>
                <a:lnTo>
                  <a:pt x="0" y="23"/>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704" name="Freeform 209"/>
          <p:cNvSpPr>
            <a:spLocks/>
          </p:cNvSpPr>
          <p:nvPr/>
        </p:nvSpPr>
        <p:spPr bwMode="auto">
          <a:xfrm>
            <a:off x="1584325" y="2887663"/>
            <a:ext cx="34925" cy="38100"/>
          </a:xfrm>
          <a:custGeom>
            <a:avLst/>
            <a:gdLst>
              <a:gd name="T0" fmla="*/ 0 w 22"/>
              <a:gd name="T1" fmla="*/ 23 h 24"/>
              <a:gd name="T2" fmla="*/ 21 w 22"/>
              <a:gd name="T3" fmla="*/ 23 h 24"/>
              <a:gd name="T4" fmla="*/ 21 w 22"/>
              <a:gd name="T5" fmla="*/ 0 h 24"/>
              <a:gd name="T6" fmla="*/ 0 w 22"/>
              <a:gd name="T7" fmla="*/ 0 h 24"/>
              <a:gd name="T8" fmla="*/ 0 w 22"/>
              <a:gd name="T9" fmla="*/ 23 h 24"/>
              <a:gd name="T10" fmla="*/ 0 60000 65536"/>
              <a:gd name="T11" fmla="*/ 0 60000 65536"/>
              <a:gd name="T12" fmla="*/ 0 60000 65536"/>
              <a:gd name="T13" fmla="*/ 0 60000 65536"/>
              <a:gd name="T14" fmla="*/ 0 60000 65536"/>
              <a:gd name="T15" fmla="*/ 0 w 22"/>
              <a:gd name="T16" fmla="*/ 0 h 24"/>
              <a:gd name="T17" fmla="*/ 22 w 22"/>
              <a:gd name="T18" fmla="*/ 24 h 24"/>
            </a:gdLst>
            <a:ahLst/>
            <a:cxnLst>
              <a:cxn ang="T10">
                <a:pos x="T0" y="T1"/>
              </a:cxn>
              <a:cxn ang="T11">
                <a:pos x="T2" y="T3"/>
              </a:cxn>
              <a:cxn ang="T12">
                <a:pos x="T4" y="T5"/>
              </a:cxn>
              <a:cxn ang="T13">
                <a:pos x="T6" y="T7"/>
              </a:cxn>
              <a:cxn ang="T14">
                <a:pos x="T8" y="T9"/>
              </a:cxn>
            </a:cxnLst>
            <a:rect l="T15" t="T16" r="T17" b="T18"/>
            <a:pathLst>
              <a:path w="22" h="24">
                <a:moveTo>
                  <a:pt x="0" y="23"/>
                </a:moveTo>
                <a:lnTo>
                  <a:pt x="21" y="23"/>
                </a:lnTo>
                <a:lnTo>
                  <a:pt x="21" y="0"/>
                </a:lnTo>
                <a:lnTo>
                  <a:pt x="0" y="0"/>
                </a:lnTo>
                <a:lnTo>
                  <a:pt x="0" y="23"/>
                </a:lnTo>
              </a:path>
            </a:pathLst>
          </a:custGeom>
          <a:solidFill>
            <a:srgbClr val="A0C0FF"/>
          </a:solidFill>
          <a:ln w="12700" cap="rnd" cmpd="sng">
            <a:noFill/>
            <a:prstDash val="solid"/>
            <a:round/>
            <a:headEnd type="none" w="med" len="med"/>
            <a:tailEnd type="none" w="med" len="med"/>
          </a:ln>
        </p:spPr>
        <p:txBody>
          <a:bodyPr/>
          <a:lstStyle/>
          <a:p>
            <a:endParaRPr lang="en-US"/>
          </a:p>
        </p:txBody>
      </p:sp>
      <p:sp>
        <p:nvSpPr>
          <p:cNvPr id="21705" name="Freeform 210"/>
          <p:cNvSpPr>
            <a:spLocks/>
          </p:cNvSpPr>
          <p:nvPr/>
        </p:nvSpPr>
        <p:spPr bwMode="auto">
          <a:xfrm>
            <a:off x="1700213" y="2887663"/>
            <a:ext cx="33337"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706" name="Freeform 211"/>
          <p:cNvSpPr>
            <a:spLocks/>
          </p:cNvSpPr>
          <p:nvPr/>
        </p:nvSpPr>
        <p:spPr bwMode="auto">
          <a:xfrm>
            <a:off x="1773238" y="2887663"/>
            <a:ext cx="34925" cy="38100"/>
          </a:xfrm>
          <a:custGeom>
            <a:avLst/>
            <a:gdLst>
              <a:gd name="T0" fmla="*/ 0 w 22"/>
              <a:gd name="T1" fmla="*/ 23 h 24"/>
              <a:gd name="T2" fmla="*/ 21 w 22"/>
              <a:gd name="T3" fmla="*/ 23 h 24"/>
              <a:gd name="T4" fmla="*/ 21 w 22"/>
              <a:gd name="T5" fmla="*/ 0 h 24"/>
              <a:gd name="T6" fmla="*/ 0 w 22"/>
              <a:gd name="T7" fmla="*/ 0 h 24"/>
              <a:gd name="T8" fmla="*/ 0 w 22"/>
              <a:gd name="T9" fmla="*/ 23 h 24"/>
              <a:gd name="T10" fmla="*/ 0 60000 65536"/>
              <a:gd name="T11" fmla="*/ 0 60000 65536"/>
              <a:gd name="T12" fmla="*/ 0 60000 65536"/>
              <a:gd name="T13" fmla="*/ 0 60000 65536"/>
              <a:gd name="T14" fmla="*/ 0 60000 65536"/>
              <a:gd name="T15" fmla="*/ 0 w 22"/>
              <a:gd name="T16" fmla="*/ 0 h 24"/>
              <a:gd name="T17" fmla="*/ 22 w 22"/>
              <a:gd name="T18" fmla="*/ 24 h 24"/>
            </a:gdLst>
            <a:ahLst/>
            <a:cxnLst>
              <a:cxn ang="T10">
                <a:pos x="T0" y="T1"/>
              </a:cxn>
              <a:cxn ang="T11">
                <a:pos x="T2" y="T3"/>
              </a:cxn>
              <a:cxn ang="T12">
                <a:pos x="T4" y="T5"/>
              </a:cxn>
              <a:cxn ang="T13">
                <a:pos x="T6" y="T7"/>
              </a:cxn>
              <a:cxn ang="T14">
                <a:pos x="T8" y="T9"/>
              </a:cxn>
            </a:cxnLst>
            <a:rect l="T15" t="T16" r="T17" b="T18"/>
            <a:pathLst>
              <a:path w="22" h="24">
                <a:moveTo>
                  <a:pt x="0" y="23"/>
                </a:moveTo>
                <a:lnTo>
                  <a:pt x="21" y="23"/>
                </a:lnTo>
                <a:lnTo>
                  <a:pt x="21" y="0"/>
                </a:lnTo>
                <a:lnTo>
                  <a:pt x="0" y="0"/>
                </a:lnTo>
                <a:lnTo>
                  <a:pt x="0" y="23"/>
                </a:lnTo>
              </a:path>
            </a:pathLst>
          </a:custGeom>
          <a:solidFill>
            <a:srgbClr val="A0C0FF"/>
          </a:solidFill>
          <a:ln w="12700" cap="rnd" cmpd="sng">
            <a:noFill/>
            <a:prstDash val="solid"/>
            <a:round/>
            <a:headEnd type="none" w="med" len="med"/>
            <a:tailEnd type="none" w="med" len="med"/>
          </a:ln>
        </p:spPr>
        <p:txBody>
          <a:bodyPr/>
          <a:lstStyle/>
          <a:p>
            <a:endParaRPr lang="en-US"/>
          </a:p>
        </p:txBody>
      </p:sp>
      <p:sp>
        <p:nvSpPr>
          <p:cNvPr id="21707" name="Freeform 212"/>
          <p:cNvSpPr>
            <a:spLocks/>
          </p:cNvSpPr>
          <p:nvPr/>
        </p:nvSpPr>
        <p:spPr bwMode="auto">
          <a:xfrm>
            <a:off x="1889125" y="2887663"/>
            <a:ext cx="33338"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708" name="Freeform 213"/>
          <p:cNvSpPr>
            <a:spLocks/>
          </p:cNvSpPr>
          <p:nvPr/>
        </p:nvSpPr>
        <p:spPr bwMode="auto">
          <a:xfrm>
            <a:off x="2079625" y="2887663"/>
            <a:ext cx="33338" cy="38100"/>
          </a:xfrm>
          <a:custGeom>
            <a:avLst/>
            <a:gdLst>
              <a:gd name="T0" fmla="*/ 0 w 22"/>
              <a:gd name="T1" fmla="*/ 23 h 24"/>
              <a:gd name="T2" fmla="*/ 21 w 22"/>
              <a:gd name="T3" fmla="*/ 23 h 24"/>
              <a:gd name="T4" fmla="*/ 21 w 22"/>
              <a:gd name="T5" fmla="*/ 0 h 24"/>
              <a:gd name="T6" fmla="*/ 0 w 22"/>
              <a:gd name="T7" fmla="*/ 0 h 24"/>
              <a:gd name="T8" fmla="*/ 0 w 22"/>
              <a:gd name="T9" fmla="*/ 23 h 24"/>
              <a:gd name="T10" fmla="*/ 0 60000 65536"/>
              <a:gd name="T11" fmla="*/ 0 60000 65536"/>
              <a:gd name="T12" fmla="*/ 0 60000 65536"/>
              <a:gd name="T13" fmla="*/ 0 60000 65536"/>
              <a:gd name="T14" fmla="*/ 0 60000 65536"/>
              <a:gd name="T15" fmla="*/ 0 w 22"/>
              <a:gd name="T16" fmla="*/ 0 h 24"/>
              <a:gd name="T17" fmla="*/ 22 w 22"/>
              <a:gd name="T18" fmla="*/ 24 h 24"/>
            </a:gdLst>
            <a:ahLst/>
            <a:cxnLst>
              <a:cxn ang="T10">
                <a:pos x="T0" y="T1"/>
              </a:cxn>
              <a:cxn ang="T11">
                <a:pos x="T2" y="T3"/>
              </a:cxn>
              <a:cxn ang="T12">
                <a:pos x="T4" y="T5"/>
              </a:cxn>
              <a:cxn ang="T13">
                <a:pos x="T6" y="T7"/>
              </a:cxn>
              <a:cxn ang="T14">
                <a:pos x="T8" y="T9"/>
              </a:cxn>
            </a:cxnLst>
            <a:rect l="T15" t="T16" r="T17" b="T18"/>
            <a:pathLst>
              <a:path w="22" h="24">
                <a:moveTo>
                  <a:pt x="0" y="23"/>
                </a:moveTo>
                <a:lnTo>
                  <a:pt x="21" y="23"/>
                </a:lnTo>
                <a:lnTo>
                  <a:pt x="21"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1709" name="Freeform 214"/>
          <p:cNvSpPr>
            <a:spLocks/>
          </p:cNvSpPr>
          <p:nvPr/>
        </p:nvSpPr>
        <p:spPr bwMode="auto">
          <a:xfrm>
            <a:off x="2116138" y="2887663"/>
            <a:ext cx="71437" cy="38100"/>
          </a:xfrm>
          <a:custGeom>
            <a:avLst/>
            <a:gdLst>
              <a:gd name="T0" fmla="*/ 0 w 45"/>
              <a:gd name="T1" fmla="*/ 23 h 24"/>
              <a:gd name="T2" fmla="*/ 44 w 45"/>
              <a:gd name="T3" fmla="*/ 23 h 24"/>
              <a:gd name="T4" fmla="*/ 44 w 45"/>
              <a:gd name="T5" fmla="*/ 0 h 24"/>
              <a:gd name="T6" fmla="*/ 0 w 45"/>
              <a:gd name="T7" fmla="*/ 0 h 24"/>
              <a:gd name="T8" fmla="*/ 0 w 45"/>
              <a:gd name="T9" fmla="*/ 23 h 24"/>
              <a:gd name="T10" fmla="*/ 0 60000 65536"/>
              <a:gd name="T11" fmla="*/ 0 60000 65536"/>
              <a:gd name="T12" fmla="*/ 0 60000 65536"/>
              <a:gd name="T13" fmla="*/ 0 60000 65536"/>
              <a:gd name="T14" fmla="*/ 0 60000 65536"/>
              <a:gd name="T15" fmla="*/ 0 w 45"/>
              <a:gd name="T16" fmla="*/ 0 h 24"/>
              <a:gd name="T17" fmla="*/ 45 w 45"/>
              <a:gd name="T18" fmla="*/ 24 h 24"/>
            </a:gdLst>
            <a:ahLst/>
            <a:cxnLst>
              <a:cxn ang="T10">
                <a:pos x="T0" y="T1"/>
              </a:cxn>
              <a:cxn ang="T11">
                <a:pos x="T2" y="T3"/>
              </a:cxn>
              <a:cxn ang="T12">
                <a:pos x="T4" y="T5"/>
              </a:cxn>
              <a:cxn ang="T13">
                <a:pos x="T6" y="T7"/>
              </a:cxn>
              <a:cxn ang="T14">
                <a:pos x="T8" y="T9"/>
              </a:cxn>
            </a:cxnLst>
            <a:rect l="T15" t="T16" r="T17" b="T18"/>
            <a:pathLst>
              <a:path w="45" h="24">
                <a:moveTo>
                  <a:pt x="0" y="23"/>
                </a:moveTo>
                <a:lnTo>
                  <a:pt x="44" y="23"/>
                </a:lnTo>
                <a:lnTo>
                  <a:pt x="44" y="0"/>
                </a:lnTo>
                <a:lnTo>
                  <a:pt x="0" y="0"/>
                </a:lnTo>
                <a:lnTo>
                  <a:pt x="0" y="23"/>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1710" name="Freeform 215"/>
          <p:cNvSpPr>
            <a:spLocks/>
          </p:cNvSpPr>
          <p:nvPr/>
        </p:nvSpPr>
        <p:spPr bwMode="auto">
          <a:xfrm>
            <a:off x="2193925" y="2887663"/>
            <a:ext cx="33338" cy="38100"/>
          </a:xfrm>
          <a:custGeom>
            <a:avLst/>
            <a:gdLst>
              <a:gd name="T0" fmla="*/ 0 w 22"/>
              <a:gd name="T1" fmla="*/ 23 h 24"/>
              <a:gd name="T2" fmla="*/ 21 w 22"/>
              <a:gd name="T3" fmla="*/ 23 h 24"/>
              <a:gd name="T4" fmla="*/ 21 w 22"/>
              <a:gd name="T5" fmla="*/ 0 h 24"/>
              <a:gd name="T6" fmla="*/ 0 w 22"/>
              <a:gd name="T7" fmla="*/ 0 h 24"/>
              <a:gd name="T8" fmla="*/ 0 w 22"/>
              <a:gd name="T9" fmla="*/ 23 h 24"/>
              <a:gd name="T10" fmla="*/ 0 60000 65536"/>
              <a:gd name="T11" fmla="*/ 0 60000 65536"/>
              <a:gd name="T12" fmla="*/ 0 60000 65536"/>
              <a:gd name="T13" fmla="*/ 0 60000 65536"/>
              <a:gd name="T14" fmla="*/ 0 60000 65536"/>
              <a:gd name="T15" fmla="*/ 0 w 22"/>
              <a:gd name="T16" fmla="*/ 0 h 24"/>
              <a:gd name="T17" fmla="*/ 22 w 22"/>
              <a:gd name="T18" fmla="*/ 24 h 24"/>
            </a:gdLst>
            <a:ahLst/>
            <a:cxnLst>
              <a:cxn ang="T10">
                <a:pos x="T0" y="T1"/>
              </a:cxn>
              <a:cxn ang="T11">
                <a:pos x="T2" y="T3"/>
              </a:cxn>
              <a:cxn ang="T12">
                <a:pos x="T4" y="T5"/>
              </a:cxn>
              <a:cxn ang="T13">
                <a:pos x="T6" y="T7"/>
              </a:cxn>
              <a:cxn ang="T14">
                <a:pos x="T8" y="T9"/>
              </a:cxn>
            </a:cxnLst>
            <a:rect l="T15" t="T16" r="T17" b="T18"/>
            <a:pathLst>
              <a:path w="22" h="24">
                <a:moveTo>
                  <a:pt x="0" y="23"/>
                </a:moveTo>
                <a:lnTo>
                  <a:pt x="21" y="23"/>
                </a:lnTo>
                <a:lnTo>
                  <a:pt x="21"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1711" name="Freeform 216"/>
          <p:cNvSpPr>
            <a:spLocks/>
          </p:cNvSpPr>
          <p:nvPr/>
        </p:nvSpPr>
        <p:spPr bwMode="auto">
          <a:xfrm>
            <a:off x="2230438" y="2887663"/>
            <a:ext cx="71437" cy="38100"/>
          </a:xfrm>
          <a:custGeom>
            <a:avLst/>
            <a:gdLst>
              <a:gd name="T0" fmla="*/ 0 w 45"/>
              <a:gd name="T1" fmla="*/ 23 h 24"/>
              <a:gd name="T2" fmla="*/ 44 w 45"/>
              <a:gd name="T3" fmla="*/ 23 h 24"/>
              <a:gd name="T4" fmla="*/ 44 w 45"/>
              <a:gd name="T5" fmla="*/ 0 h 24"/>
              <a:gd name="T6" fmla="*/ 0 w 45"/>
              <a:gd name="T7" fmla="*/ 0 h 24"/>
              <a:gd name="T8" fmla="*/ 0 w 45"/>
              <a:gd name="T9" fmla="*/ 23 h 24"/>
              <a:gd name="T10" fmla="*/ 0 60000 65536"/>
              <a:gd name="T11" fmla="*/ 0 60000 65536"/>
              <a:gd name="T12" fmla="*/ 0 60000 65536"/>
              <a:gd name="T13" fmla="*/ 0 60000 65536"/>
              <a:gd name="T14" fmla="*/ 0 60000 65536"/>
              <a:gd name="T15" fmla="*/ 0 w 45"/>
              <a:gd name="T16" fmla="*/ 0 h 24"/>
              <a:gd name="T17" fmla="*/ 45 w 45"/>
              <a:gd name="T18" fmla="*/ 24 h 24"/>
            </a:gdLst>
            <a:ahLst/>
            <a:cxnLst>
              <a:cxn ang="T10">
                <a:pos x="T0" y="T1"/>
              </a:cxn>
              <a:cxn ang="T11">
                <a:pos x="T2" y="T3"/>
              </a:cxn>
              <a:cxn ang="T12">
                <a:pos x="T4" y="T5"/>
              </a:cxn>
              <a:cxn ang="T13">
                <a:pos x="T6" y="T7"/>
              </a:cxn>
              <a:cxn ang="T14">
                <a:pos x="T8" y="T9"/>
              </a:cxn>
            </a:cxnLst>
            <a:rect l="T15" t="T16" r="T17" b="T18"/>
            <a:pathLst>
              <a:path w="45" h="24">
                <a:moveTo>
                  <a:pt x="0" y="23"/>
                </a:moveTo>
                <a:lnTo>
                  <a:pt x="44" y="23"/>
                </a:lnTo>
                <a:lnTo>
                  <a:pt x="44" y="0"/>
                </a:lnTo>
                <a:lnTo>
                  <a:pt x="0" y="0"/>
                </a:lnTo>
                <a:lnTo>
                  <a:pt x="0" y="23"/>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712" name="Freeform 217"/>
          <p:cNvSpPr>
            <a:spLocks/>
          </p:cNvSpPr>
          <p:nvPr/>
        </p:nvSpPr>
        <p:spPr bwMode="auto">
          <a:xfrm>
            <a:off x="2308225" y="2887663"/>
            <a:ext cx="33338" cy="38100"/>
          </a:xfrm>
          <a:custGeom>
            <a:avLst/>
            <a:gdLst>
              <a:gd name="T0" fmla="*/ 0 w 22"/>
              <a:gd name="T1" fmla="*/ 23 h 24"/>
              <a:gd name="T2" fmla="*/ 21 w 22"/>
              <a:gd name="T3" fmla="*/ 23 h 24"/>
              <a:gd name="T4" fmla="*/ 21 w 22"/>
              <a:gd name="T5" fmla="*/ 0 h 24"/>
              <a:gd name="T6" fmla="*/ 0 w 22"/>
              <a:gd name="T7" fmla="*/ 0 h 24"/>
              <a:gd name="T8" fmla="*/ 0 w 22"/>
              <a:gd name="T9" fmla="*/ 23 h 24"/>
              <a:gd name="T10" fmla="*/ 0 60000 65536"/>
              <a:gd name="T11" fmla="*/ 0 60000 65536"/>
              <a:gd name="T12" fmla="*/ 0 60000 65536"/>
              <a:gd name="T13" fmla="*/ 0 60000 65536"/>
              <a:gd name="T14" fmla="*/ 0 60000 65536"/>
              <a:gd name="T15" fmla="*/ 0 w 22"/>
              <a:gd name="T16" fmla="*/ 0 h 24"/>
              <a:gd name="T17" fmla="*/ 22 w 22"/>
              <a:gd name="T18" fmla="*/ 24 h 24"/>
            </a:gdLst>
            <a:ahLst/>
            <a:cxnLst>
              <a:cxn ang="T10">
                <a:pos x="T0" y="T1"/>
              </a:cxn>
              <a:cxn ang="T11">
                <a:pos x="T2" y="T3"/>
              </a:cxn>
              <a:cxn ang="T12">
                <a:pos x="T4" y="T5"/>
              </a:cxn>
              <a:cxn ang="T13">
                <a:pos x="T6" y="T7"/>
              </a:cxn>
              <a:cxn ang="T14">
                <a:pos x="T8" y="T9"/>
              </a:cxn>
            </a:cxnLst>
            <a:rect l="T15" t="T16" r="T17" b="T18"/>
            <a:pathLst>
              <a:path w="22" h="24">
                <a:moveTo>
                  <a:pt x="0" y="23"/>
                </a:moveTo>
                <a:lnTo>
                  <a:pt x="21" y="23"/>
                </a:lnTo>
                <a:lnTo>
                  <a:pt x="21" y="0"/>
                </a:lnTo>
                <a:lnTo>
                  <a:pt x="0" y="0"/>
                </a:lnTo>
                <a:lnTo>
                  <a:pt x="0" y="23"/>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713" name="Freeform 218"/>
          <p:cNvSpPr>
            <a:spLocks/>
          </p:cNvSpPr>
          <p:nvPr/>
        </p:nvSpPr>
        <p:spPr bwMode="auto">
          <a:xfrm>
            <a:off x="2344738" y="2887663"/>
            <a:ext cx="34925" cy="38100"/>
          </a:xfrm>
          <a:custGeom>
            <a:avLst/>
            <a:gdLst>
              <a:gd name="T0" fmla="*/ 0 w 22"/>
              <a:gd name="T1" fmla="*/ 23 h 24"/>
              <a:gd name="T2" fmla="*/ 21 w 22"/>
              <a:gd name="T3" fmla="*/ 23 h 24"/>
              <a:gd name="T4" fmla="*/ 21 w 22"/>
              <a:gd name="T5" fmla="*/ 0 h 24"/>
              <a:gd name="T6" fmla="*/ 0 w 22"/>
              <a:gd name="T7" fmla="*/ 0 h 24"/>
              <a:gd name="T8" fmla="*/ 0 w 22"/>
              <a:gd name="T9" fmla="*/ 23 h 24"/>
              <a:gd name="T10" fmla="*/ 0 60000 65536"/>
              <a:gd name="T11" fmla="*/ 0 60000 65536"/>
              <a:gd name="T12" fmla="*/ 0 60000 65536"/>
              <a:gd name="T13" fmla="*/ 0 60000 65536"/>
              <a:gd name="T14" fmla="*/ 0 60000 65536"/>
              <a:gd name="T15" fmla="*/ 0 w 22"/>
              <a:gd name="T16" fmla="*/ 0 h 24"/>
              <a:gd name="T17" fmla="*/ 22 w 22"/>
              <a:gd name="T18" fmla="*/ 24 h 24"/>
            </a:gdLst>
            <a:ahLst/>
            <a:cxnLst>
              <a:cxn ang="T10">
                <a:pos x="T0" y="T1"/>
              </a:cxn>
              <a:cxn ang="T11">
                <a:pos x="T2" y="T3"/>
              </a:cxn>
              <a:cxn ang="T12">
                <a:pos x="T4" y="T5"/>
              </a:cxn>
              <a:cxn ang="T13">
                <a:pos x="T6" y="T7"/>
              </a:cxn>
              <a:cxn ang="T14">
                <a:pos x="T8" y="T9"/>
              </a:cxn>
            </a:cxnLst>
            <a:rect l="T15" t="T16" r="T17" b="T18"/>
            <a:pathLst>
              <a:path w="22" h="24">
                <a:moveTo>
                  <a:pt x="0" y="23"/>
                </a:moveTo>
                <a:lnTo>
                  <a:pt x="21" y="23"/>
                </a:lnTo>
                <a:lnTo>
                  <a:pt x="21" y="0"/>
                </a:lnTo>
                <a:lnTo>
                  <a:pt x="0" y="0"/>
                </a:lnTo>
                <a:lnTo>
                  <a:pt x="0" y="23"/>
                </a:lnTo>
              </a:path>
            </a:pathLst>
          </a:custGeom>
          <a:solidFill>
            <a:srgbClr val="A0C0FF"/>
          </a:solidFill>
          <a:ln w="12700" cap="rnd" cmpd="sng">
            <a:noFill/>
            <a:prstDash val="solid"/>
            <a:round/>
            <a:headEnd type="none" w="med" len="med"/>
            <a:tailEnd type="none" w="med" len="med"/>
          </a:ln>
        </p:spPr>
        <p:txBody>
          <a:bodyPr/>
          <a:lstStyle/>
          <a:p>
            <a:endParaRPr lang="en-US"/>
          </a:p>
        </p:txBody>
      </p:sp>
      <p:sp>
        <p:nvSpPr>
          <p:cNvPr id="21714" name="Freeform 219"/>
          <p:cNvSpPr>
            <a:spLocks/>
          </p:cNvSpPr>
          <p:nvPr/>
        </p:nvSpPr>
        <p:spPr bwMode="auto">
          <a:xfrm>
            <a:off x="2381250" y="2887663"/>
            <a:ext cx="149225" cy="38100"/>
          </a:xfrm>
          <a:custGeom>
            <a:avLst/>
            <a:gdLst>
              <a:gd name="T0" fmla="*/ 0 w 94"/>
              <a:gd name="T1" fmla="*/ 23 h 24"/>
              <a:gd name="T2" fmla="*/ 93 w 94"/>
              <a:gd name="T3" fmla="*/ 23 h 24"/>
              <a:gd name="T4" fmla="*/ 93 w 94"/>
              <a:gd name="T5" fmla="*/ 0 h 24"/>
              <a:gd name="T6" fmla="*/ 0 w 94"/>
              <a:gd name="T7" fmla="*/ 0 h 24"/>
              <a:gd name="T8" fmla="*/ 0 w 94"/>
              <a:gd name="T9" fmla="*/ 23 h 24"/>
              <a:gd name="T10" fmla="*/ 0 60000 65536"/>
              <a:gd name="T11" fmla="*/ 0 60000 65536"/>
              <a:gd name="T12" fmla="*/ 0 60000 65536"/>
              <a:gd name="T13" fmla="*/ 0 60000 65536"/>
              <a:gd name="T14" fmla="*/ 0 60000 65536"/>
              <a:gd name="T15" fmla="*/ 0 w 94"/>
              <a:gd name="T16" fmla="*/ 0 h 24"/>
              <a:gd name="T17" fmla="*/ 94 w 94"/>
              <a:gd name="T18" fmla="*/ 24 h 24"/>
            </a:gdLst>
            <a:ahLst/>
            <a:cxnLst>
              <a:cxn ang="T10">
                <a:pos x="T0" y="T1"/>
              </a:cxn>
              <a:cxn ang="T11">
                <a:pos x="T2" y="T3"/>
              </a:cxn>
              <a:cxn ang="T12">
                <a:pos x="T4" y="T5"/>
              </a:cxn>
              <a:cxn ang="T13">
                <a:pos x="T6" y="T7"/>
              </a:cxn>
              <a:cxn ang="T14">
                <a:pos x="T8" y="T9"/>
              </a:cxn>
            </a:cxnLst>
            <a:rect l="T15" t="T16" r="T17" b="T18"/>
            <a:pathLst>
              <a:path w="94" h="24">
                <a:moveTo>
                  <a:pt x="0" y="23"/>
                </a:moveTo>
                <a:lnTo>
                  <a:pt x="93" y="23"/>
                </a:lnTo>
                <a:lnTo>
                  <a:pt x="93" y="0"/>
                </a:lnTo>
                <a:lnTo>
                  <a:pt x="0" y="0"/>
                </a:lnTo>
                <a:lnTo>
                  <a:pt x="0" y="23"/>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715" name="Freeform 220"/>
          <p:cNvSpPr>
            <a:spLocks/>
          </p:cNvSpPr>
          <p:nvPr/>
        </p:nvSpPr>
        <p:spPr bwMode="auto">
          <a:xfrm>
            <a:off x="2536825" y="2887663"/>
            <a:ext cx="109538" cy="38100"/>
          </a:xfrm>
          <a:custGeom>
            <a:avLst/>
            <a:gdLst>
              <a:gd name="T0" fmla="*/ 0 w 70"/>
              <a:gd name="T1" fmla="*/ 23 h 24"/>
              <a:gd name="T2" fmla="*/ 69 w 70"/>
              <a:gd name="T3" fmla="*/ 23 h 24"/>
              <a:gd name="T4" fmla="*/ 69 w 70"/>
              <a:gd name="T5" fmla="*/ 0 h 24"/>
              <a:gd name="T6" fmla="*/ 0 w 70"/>
              <a:gd name="T7" fmla="*/ 0 h 24"/>
              <a:gd name="T8" fmla="*/ 0 w 70"/>
              <a:gd name="T9" fmla="*/ 23 h 24"/>
              <a:gd name="T10" fmla="*/ 0 60000 65536"/>
              <a:gd name="T11" fmla="*/ 0 60000 65536"/>
              <a:gd name="T12" fmla="*/ 0 60000 65536"/>
              <a:gd name="T13" fmla="*/ 0 60000 65536"/>
              <a:gd name="T14" fmla="*/ 0 60000 65536"/>
              <a:gd name="T15" fmla="*/ 0 w 70"/>
              <a:gd name="T16" fmla="*/ 0 h 24"/>
              <a:gd name="T17" fmla="*/ 70 w 70"/>
              <a:gd name="T18" fmla="*/ 24 h 24"/>
            </a:gdLst>
            <a:ahLst/>
            <a:cxnLst>
              <a:cxn ang="T10">
                <a:pos x="T0" y="T1"/>
              </a:cxn>
              <a:cxn ang="T11">
                <a:pos x="T2" y="T3"/>
              </a:cxn>
              <a:cxn ang="T12">
                <a:pos x="T4" y="T5"/>
              </a:cxn>
              <a:cxn ang="T13">
                <a:pos x="T6" y="T7"/>
              </a:cxn>
              <a:cxn ang="T14">
                <a:pos x="T8" y="T9"/>
              </a:cxn>
            </a:cxnLst>
            <a:rect l="T15" t="T16" r="T17" b="T18"/>
            <a:pathLst>
              <a:path w="70" h="24">
                <a:moveTo>
                  <a:pt x="0" y="23"/>
                </a:moveTo>
                <a:lnTo>
                  <a:pt x="69" y="23"/>
                </a:lnTo>
                <a:lnTo>
                  <a:pt x="69" y="0"/>
                </a:lnTo>
                <a:lnTo>
                  <a:pt x="0" y="0"/>
                </a:lnTo>
                <a:lnTo>
                  <a:pt x="0" y="23"/>
                </a:lnTo>
              </a:path>
            </a:pathLst>
          </a:custGeom>
          <a:solidFill>
            <a:srgbClr val="A0C0FF"/>
          </a:solidFill>
          <a:ln w="12700" cap="rnd" cmpd="sng">
            <a:noFill/>
            <a:prstDash val="solid"/>
            <a:round/>
            <a:headEnd type="none" w="med" len="med"/>
            <a:tailEnd type="none" w="med" len="med"/>
          </a:ln>
        </p:spPr>
        <p:txBody>
          <a:bodyPr/>
          <a:lstStyle/>
          <a:p>
            <a:endParaRPr lang="en-US"/>
          </a:p>
        </p:txBody>
      </p:sp>
      <p:sp>
        <p:nvSpPr>
          <p:cNvPr id="21716" name="Freeform 221"/>
          <p:cNvSpPr>
            <a:spLocks/>
          </p:cNvSpPr>
          <p:nvPr/>
        </p:nvSpPr>
        <p:spPr bwMode="auto">
          <a:xfrm>
            <a:off x="2647950" y="2887663"/>
            <a:ext cx="34925" cy="38100"/>
          </a:xfrm>
          <a:custGeom>
            <a:avLst/>
            <a:gdLst>
              <a:gd name="T0" fmla="*/ 0 w 22"/>
              <a:gd name="T1" fmla="*/ 23 h 24"/>
              <a:gd name="T2" fmla="*/ 21 w 22"/>
              <a:gd name="T3" fmla="*/ 23 h 24"/>
              <a:gd name="T4" fmla="*/ 21 w 22"/>
              <a:gd name="T5" fmla="*/ 0 h 24"/>
              <a:gd name="T6" fmla="*/ 0 w 22"/>
              <a:gd name="T7" fmla="*/ 0 h 24"/>
              <a:gd name="T8" fmla="*/ 0 w 22"/>
              <a:gd name="T9" fmla="*/ 23 h 24"/>
              <a:gd name="T10" fmla="*/ 0 60000 65536"/>
              <a:gd name="T11" fmla="*/ 0 60000 65536"/>
              <a:gd name="T12" fmla="*/ 0 60000 65536"/>
              <a:gd name="T13" fmla="*/ 0 60000 65536"/>
              <a:gd name="T14" fmla="*/ 0 60000 65536"/>
              <a:gd name="T15" fmla="*/ 0 w 22"/>
              <a:gd name="T16" fmla="*/ 0 h 24"/>
              <a:gd name="T17" fmla="*/ 22 w 22"/>
              <a:gd name="T18" fmla="*/ 24 h 24"/>
            </a:gdLst>
            <a:ahLst/>
            <a:cxnLst>
              <a:cxn ang="T10">
                <a:pos x="T0" y="T1"/>
              </a:cxn>
              <a:cxn ang="T11">
                <a:pos x="T2" y="T3"/>
              </a:cxn>
              <a:cxn ang="T12">
                <a:pos x="T4" y="T5"/>
              </a:cxn>
              <a:cxn ang="T13">
                <a:pos x="T6" y="T7"/>
              </a:cxn>
              <a:cxn ang="T14">
                <a:pos x="T8" y="T9"/>
              </a:cxn>
            </a:cxnLst>
            <a:rect l="T15" t="T16" r="T17" b="T18"/>
            <a:pathLst>
              <a:path w="22" h="24">
                <a:moveTo>
                  <a:pt x="0" y="23"/>
                </a:moveTo>
                <a:lnTo>
                  <a:pt x="21" y="23"/>
                </a:lnTo>
                <a:lnTo>
                  <a:pt x="21" y="0"/>
                </a:lnTo>
                <a:lnTo>
                  <a:pt x="0" y="0"/>
                </a:lnTo>
                <a:lnTo>
                  <a:pt x="0" y="23"/>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717" name="Freeform 222"/>
          <p:cNvSpPr>
            <a:spLocks/>
          </p:cNvSpPr>
          <p:nvPr/>
        </p:nvSpPr>
        <p:spPr bwMode="auto">
          <a:xfrm>
            <a:off x="2687638" y="2887663"/>
            <a:ext cx="71437" cy="38100"/>
          </a:xfrm>
          <a:custGeom>
            <a:avLst/>
            <a:gdLst>
              <a:gd name="T0" fmla="*/ 0 w 45"/>
              <a:gd name="T1" fmla="*/ 23 h 24"/>
              <a:gd name="T2" fmla="*/ 44 w 45"/>
              <a:gd name="T3" fmla="*/ 23 h 24"/>
              <a:gd name="T4" fmla="*/ 44 w 45"/>
              <a:gd name="T5" fmla="*/ 0 h 24"/>
              <a:gd name="T6" fmla="*/ 0 w 45"/>
              <a:gd name="T7" fmla="*/ 0 h 24"/>
              <a:gd name="T8" fmla="*/ 0 w 45"/>
              <a:gd name="T9" fmla="*/ 23 h 24"/>
              <a:gd name="T10" fmla="*/ 0 60000 65536"/>
              <a:gd name="T11" fmla="*/ 0 60000 65536"/>
              <a:gd name="T12" fmla="*/ 0 60000 65536"/>
              <a:gd name="T13" fmla="*/ 0 60000 65536"/>
              <a:gd name="T14" fmla="*/ 0 60000 65536"/>
              <a:gd name="T15" fmla="*/ 0 w 45"/>
              <a:gd name="T16" fmla="*/ 0 h 24"/>
              <a:gd name="T17" fmla="*/ 45 w 45"/>
              <a:gd name="T18" fmla="*/ 24 h 24"/>
            </a:gdLst>
            <a:ahLst/>
            <a:cxnLst>
              <a:cxn ang="T10">
                <a:pos x="T0" y="T1"/>
              </a:cxn>
              <a:cxn ang="T11">
                <a:pos x="T2" y="T3"/>
              </a:cxn>
              <a:cxn ang="T12">
                <a:pos x="T4" y="T5"/>
              </a:cxn>
              <a:cxn ang="T13">
                <a:pos x="T6" y="T7"/>
              </a:cxn>
              <a:cxn ang="T14">
                <a:pos x="T8" y="T9"/>
              </a:cxn>
            </a:cxnLst>
            <a:rect l="T15" t="T16" r="T17" b="T18"/>
            <a:pathLst>
              <a:path w="45" h="24">
                <a:moveTo>
                  <a:pt x="0" y="23"/>
                </a:moveTo>
                <a:lnTo>
                  <a:pt x="44" y="23"/>
                </a:lnTo>
                <a:lnTo>
                  <a:pt x="44" y="0"/>
                </a:lnTo>
                <a:lnTo>
                  <a:pt x="0" y="0"/>
                </a:lnTo>
                <a:lnTo>
                  <a:pt x="0" y="23"/>
                </a:lnTo>
              </a:path>
            </a:pathLst>
          </a:custGeom>
          <a:solidFill>
            <a:srgbClr val="A0C0FF"/>
          </a:solidFill>
          <a:ln w="12700" cap="rnd" cmpd="sng">
            <a:noFill/>
            <a:prstDash val="solid"/>
            <a:round/>
            <a:headEnd type="none" w="med" len="med"/>
            <a:tailEnd type="none" w="med" len="med"/>
          </a:ln>
        </p:spPr>
        <p:txBody>
          <a:bodyPr/>
          <a:lstStyle/>
          <a:p>
            <a:endParaRPr lang="en-US"/>
          </a:p>
        </p:txBody>
      </p:sp>
      <p:sp>
        <p:nvSpPr>
          <p:cNvPr id="21718" name="Freeform 223"/>
          <p:cNvSpPr>
            <a:spLocks/>
          </p:cNvSpPr>
          <p:nvPr/>
        </p:nvSpPr>
        <p:spPr bwMode="auto">
          <a:xfrm>
            <a:off x="2762250" y="2887663"/>
            <a:ext cx="74613" cy="38100"/>
          </a:xfrm>
          <a:custGeom>
            <a:avLst/>
            <a:gdLst>
              <a:gd name="T0" fmla="*/ 0 w 46"/>
              <a:gd name="T1" fmla="*/ 23 h 24"/>
              <a:gd name="T2" fmla="*/ 45 w 46"/>
              <a:gd name="T3" fmla="*/ 23 h 24"/>
              <a:gd name="T4" fmla="*/ 45 w 46"/>
              <a:gd name="T5" fmla="*/ 0 h 24"/>
              <a:gd name="T6" fmla="*/ 0 w 46"/>
              <a:gd name="T7" fmla="*/ 0 h 24"/>
              <a:gd name="T8" fmla="*/ 0 w 46"/>
              <a:gd name="T9" fmla="*/ 23 h 24"/>
              <a:gd name="T10" fmla="*/ 0 60000 65536"/>
              <a:gd name="T11" fmla="*/ 0 60000 65536"/>
              <a:gd name="T12" fmla="*/ 0 60000 65536"/>
              <a:gd name="T13" fmla="*/ 0 60000 65536"/>
              <a:gd name="T14" fmla="*/ 0 60000 65536"/>
              <a:gd name="T15" fmla="*/ 0 w 46"/>
              <a:gd name="T16" fmla="*/ 0 h 24"/>
              <a:gd name="T17" fmla="*/ 46 w 46"/>
              <a:gd name="T18" fmla="*/ 24 h 24"/>
            </a:gdLst>
            <a:ahLst/>
            <a:cxnLst>
              <a:cxn ang="T10">
                <a:pos x="T0" y="T1"/>
              </a:cxn>
              <a:cxn ang="T11">
                <a:pos x="T2" y="T3"/>
              </a:cxn>
              <a:cxn ang="T12">
                <a:pos x="T4" y="T5"/>
              </a:cxn>
              <a:cxn ang="T13">
                <a:pos x="T6" y="T7"/>
              </a:cxn>
              <a:cxn ang="T14">
                <a:pos x="T8" y="T9"/>
              </a:cxn>
            </a:cxnLst>
            <a:rect l="T15" t="T16" r="T17" b="T18"/>
            <a:pathLst>
              <a:path w="46" h="24">
                <a:moveTo>
                  <a:pt x="0" y="23"/>
                </a:moveTo>
                <a:lnTo>
                  <a:pt x="45" y="23"/>
                </a:lnTo>
                <a:lnTo>
                  <a:pt x="45" y="0"/>
                </a:lnTo>
                <a:lnTo>
                  <a:pt x="0" y="0"/>
                </a:lnTo>
                <a:lnTo>
                  <a:pt x="0" y="23"/>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719" name="Freeform 224"/>
          <p:cNvSpPr>
            <a:spLocks/>
          </p:cNvSpPr>
          <p:nvPr/>
        </p:nvSpPr>
        <p:spPr bwMode="auto">
          <a:xfrm>
            <a:off x="2838450" y="2887663"/>
            <a:ext cx="33338"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A0C0FF"/>
          </a:solidFill>
          <a:ln w="12700" cap="rnd" cmpd="sng">
            <a:noFill/>
            <a:prstDash val="solid"/>
            <a:round/>
            <a:headEnd type="none" w="med" len="med"/>
            <a:tailEnd type="none" w="med" len="med"/>
          </a:ln>
        </p:spPr>
        <p:txBody>
          <a:bodyPr/>
          <a:lstStyle/>
          <a:p>
            <a:endParaRPr lang="en-US"/>
          </a:p>
        </p:txBody>
      </p:sp>
      <p:sp>
        <p:nvSpPr>
          <p:cNvPr id="21720" name="Freeform 225"/>
          <p:cNvSpPr>
            <a:spLocks/>
          </p:cNvSpPr>
          <p:nvPr/>
        </p:nvSpPr>
        <p:spPr bwMode="auto">
          <a:xfrm>
            <a:off x="2876550" y="2887663"/>
            <a:ext cx="74613" cy="38100"/>
          </a:xfrm>
          <a:custGeom>
            <a:avLst/>
            <a:gdLst>
              <a:gd name="T0" fmla="*/ 0 w 46"/>
              <a:gd name="T1" fmla="*/ 23 h 24"/>
              <a:gd name="T2" fmla="*/ 45 w 46"/>
              <a:gd name="T3" fmla="*/ 23 h 24"/>
              <a:gd name="T4" fmla="*/ 45 w 46"/>
              <a:gd name="T5" fmla="*/ 0 h 24"/>
              <a:gd name="T6" fmla="*/ 0 w 46"/>
              <a:gd name="T7" fmla="*/ 0 h 24"/>
              <a:gd name="T8" fmla="*/ 0 w 46"/>
              <a:gd name="T9" fmla="*/ 23 h 24"/>
              <a:gd name="T10" fmla="*/ 0 60000 65536"/>
              <a:gd name="T11" fmla="*/ 0 60000 65536"/>
              <a:gd name="T12" fmla="*/ 0 60000 65536"/>
              <a:gd name="T13" fmla="*/ 0 60000 65536"/>
              <a:gd name="T14" fmla="*/ 0 60000 65536"/>
              <a:gd name="T15" fmla="*/ 0 w 46"/>
              <a:gd name="T16" fmla="*/ 0 h 24"/>
              <a:gd name="T17" fmla="*/ 46 w 46"/>
              <a:gd name="T18" fmla="*/ 24 h 24"/>
            </a:gdLst>
            <a:ahLst/>
            <a:cxnLst>
              <a:cxn ang="T10">
                <a:pos x="T0" y="T1"/>
              </a:cxn>
              <a:cxn ang="T11">
                <a:pos x="T2" y="T3"/>
              </a:cxn>
              <a:cxn ang="T12">
                <a:pos x="T4" y="T5"/>
              </a:cxn>
              <a:cxn ang="T13">
                <a:pos x="T6" y="T7"/>
              </a:cxn>
              <a:cxn ang="T14">
                <a:pos x="T8" y="T9"/>
              </a:cxn>
            </a:cxnLst>
            <a:rect l="T15" t="T16" r="T17" b="T18"/>
            <a:pathLst>
              <a:path w="46" h="24">
                <a:moveTo>
                  <a:pt x="0" y="23"/>
                </a:moveTo>
                <a:lnTo>
                  <a:pt x="45" y="23"/>
                </a:lnTo>
                <a:lnTo>
                  <a:pt x="45" y="0"/>
                </a:lnTo>
                <a:lnTo>
                  <a:pt x="0" y="0"/>
                </a:lnTo>
                <a:lnTo>
                  <a:pt x="0" y="23"/>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721" name="Freeform 226"/>
          <p:cNvSpPr>
            <a:spLocks/>
          </p:cNvSpPr>
          <p:nvPr/>
        </p:nvSpPr>
        <p:spPr bwMode="auto">
          <a:xfrm>
            <a:off x="2952750" y="2887663"/>
            <a:ext cx="33338"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A0C0FF"/>
          </a:solidFill>
          <a:ln w="12700" cap="rnd" cmpd="sng">
            <a:noFill/>
            <a:prstDash val="solid"/>
            <a:round/>
            <a:headEnd type="none" w="med" len="med"/>
            <a:tailEnd type="none" w="med" len="med"/>
          </a:ln>
        </p:spPr>
        <p:txBody>
          <a:bodyPr/>
          <a:lstStyle/>
          <a:p>
            <a:endParaRPr lang="en-US"/>
          </a:p>
        </p:txBody>
      </p:sp>
      <p:sp>
        <p:nvSpPr>
          <p:cNvPr id="21722" name="Freeform 227"/>
          <p:cNvSpPr>
            <a:spLocks/>
          </p:cNvSpPr>
          <p:nvPr/>
        </p:nvSpPr>
        <p:spPr bwMode="auto">
          <a:xfrm>
            <a:off x="3028950" y="2887663"/>
            <a:ext cx="36513" cy="38100"/>
          </a:xfrm>
          <a:custGeom>
            <a:avLst/>
            <a:gdLst>
              <a:gd name="T0" fmla="*/ 0 w 22"/>
              <a:gd name="T1" fmla="*/ 23 h 24"/>
              <a:gd name="T2" fmla="*/ 21 w 22"/>
              <a:gd name="T3" fmla="*/ 23 h 24"/>
              <a:gd name="T4" fmla="*/ 21 w 22"/>
              <a:gd name="T5" fmla="*/ 0 h 24"/>
              <a:gd name="T6" fmla="*/ 0 w 22"/>
              <a:gd name="T7" fmla="*/ 0 h 24"/>
              <a:gd name="T8" fmla="*/ 0 w 22"/>
              <a:gd name="T9" fmla="*/ 23 h 24"/>
              <a:gd name="T10" fmla="*/ 0 60000 65536"/>
              <a:gd name="T11" fmla="*/ 0 60000 65536"/>
              <a:gd name="T12" fmla="*/ 0 60000 65536"/>
              <a:gd name="T13" fmla="*/ 0 60000 65536"/>
              <a:gd name="T14" fmla="*/ 0 60000 65536"/>
              <a:gd name="T15" fmla="*/ 0 w 22"/>
              <a:gd name="T16" fmla="*/ 0 h 24"/>
              <a:gd name="T17" fmla="*/ 22 w 22"/>
              <a:gd name="T18" fmla="*/ 24 h 24"/>
            </a:gdLst>
            <a:ahLst/>
            <a:cxnLst>
              <a:cxn ang="T10">
                <a:pos x="T0" y="T1"/>
              </a:cxn>
              <a:cxn ang="T11">
                <a:pos x="T2" y="T3"/>
              </a:cxn>
              <a:cxn ang="T12">
                <a:pos x="T4" y="T5"/>
              </a:cxn>
              <a:cxn ang="T13">
                <a:pos x="T6" y="T7"/>
              </a:cxn>
              <a:cxn ang="T14">
                <a:pos x="T8" y="T9"/>
              </a:cxn>
            </a:cxnLst>
            <a:rect l="T15" t="T16" r="T17" b="T18"/>
            <a:pathLst>
              <a:path w="22" h="24">
                <a:moveTo>
                  <a:pt x="0" y="23"/>
                </a:moveTo>
                <a:lnTo>
                  <a:pt x="21" y="23"/>
                </a:lnTo>
                <a:lnTo>
                  <a:pt x="21" y="0"/>
                </a:lnTo>
                <a:lnTo>
                  <a:pt x="0" y="0"/>
                </a:lnTo>
                <a:lnTo>
                  <a:pt x="0" y="23"/>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723" name="Freeform 228"/>
          <p:cNvSpPr>
            <a:spLocks/>
          </p:cNvSpPr>
          <p:nvPr/>
        </p:nvSpPr>
        <p:spPr bwMode="auto">
          <a:xfrm>
            <a:off x="3067050" y="2887663"/>
            <a:ext cx="33338"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724" name="Freeform 229"/>
          <p:cNvSpPr>
            <a:spLocks/>
          </p:cNvSpPr>
          <p:nvPr/>
        </p:nvSpPr>
        <p:spPr bwMode="auto">
          <a:xfrm>
            <a:off x="3141663" y="2887663"/>
            <a:ext cx="33337"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725" name="Freeform 230"/>
          <p:cNvSpPr>
            <a:spLocks/>
          </p:cNvSpPr>
          <p:nvPr/>
        </p:nvSpPr>
        <p:spPr bwMode="auto">
          <a:xfrm>
            <a:off x="3181350" y="2887663"/>
            <a:ext cx="31750" cy="38100"/>
          </a:xfrm>
          <a:custGeom>
            <a:avLst/>
            <a:gdLst>
              <a:gd name="T0" fmla="*/ 0 w 20"/>
              <a:gd name="T1" fmla="*/ 23 h 24"/>
              <a:gd name="T2" fmla="*/ 19 w 20"/>
              <a:gd name="T3" fmla="*/ 23 h 24"/>
              <a:gd name="T4" fmla="*/ 19 w 20"/>
              <a:gd name="T5" fmla="*/ 0 h 24"/>
              <a:gd name="T6" fmla="*/ 0 w 20"/>
              <a:gd name="T7" fmla="*/ 0 h 24"/>
              <a:gd name="T8" fmla="*/ 0 w 20"/>
              <a:gd name="T9" fmla="*/ 23 h 24"/>
              <a:gd name="T10" fmla="*/ 0 60000 65536"/>
              <a:gd name="T11" fmla="*/ 0 60000 65536"/>
              <a:gd name="T12" fmla="*/ 0 60000 65536"/>
              <a:gd name="T13" fmla="*/ 0 60000 65536"/>
              <a:gd name="T14" fmla="*/ 0 60000 65536"/>
              <a:gd name="T15" fmla="*/ 0 w 20"/>
              <a:gd name="T16" fmla="*/ 0 h 24"/>
              <a:gd name="T17" fmla="*/ 20 w 20"/>
              <a:gd name="T18" fmla="*/ 24 h 24"/>
            </a:gdLst>
            <a:ahLst/>
            <a:cxnLst>
              <a:cxn ang="T10">
                <a:pos x="T0" y="T1"/>
              </a:cxn>
              <a:cxn ang="T11">
                <a:pos x="T2" y="T3"/>
              </a:cxn>
              <a:cxn ang="T12">
                <a:pos x="T4" y="T5"/>
              </a:cxn>
              <a:cxn ang="T13">
                <a:pos x="T6" y="T7"/>
              </a:cxn>
              <a:cxn ang="T14">
                <a:pos x="T8" y="T9"/>
              </a:cxn>
            </a:cxnLst>
            <a:rect l="T15" t="T16" r="T17" b="T18"/>
            <a:pathLst>
              <a:path w="20" h="24">
                <a:moveTo>
                  <a:pt x="0" y="23"/>
                </a:moveTo>
                <a:lnTo>
                  <a:pt x="19" y="23"/>
                </a:lnTo>
                <a:lnTo>
                  <a:pt x="19" y="0"/>
                </a:lnTo>
                <a:lnTo>
                  <a:pt x="0" y="0"/>
                </a:lnTo>
                <a:lnTo>
                  <a:pt x="0" y="23"/>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726" name="Freeform 231"/>
          <p:cNvSpPr>
            <a:spLocks/>
          </p:cNvSpPr>
          <p:nvPr/>
        </p:nvSpPr>
        <p:spPr bwMode="auto">
          <a:xfrm>
            <a:off x="3294063" y="2887663"/>
            <a:ext cx="34925" cy="38100"/>
          </a:xfrm>
          <a:custGeom>
            <a:avLst/>
            <a:gdLst>
              <a:gd name="T0" fmla="*/ 0 w 22"/>
              <a:gd name="T1" fmla="*/ 23 h 24"/>
              <a:gd name="T2" fmla="*/ 21 w 22"/>
              <a:gd name="T3" fmla="*/ 23 h 24"/>
              <a:gd name="T4" fmla="*/ 21 w 22"/>
              <a:gd name="T5" fmla="*/ 0 h 24"/>
              <a:gd name="T6" fmla="*/ 0 w 22"/>
              <a:gd name="T7" fmla="*/ 0 h 24"/>
              <a:gd name="T8" fmla="*/ 0 w 22"/>
              <a:gd name="T9" fmla="*/ 23 h 24"/>
              <a:gd name="T10" fmla="*/ 0 60000 65536"/>
              <a:gd name="T11" fmla="*/ 0 60000 65536"/>
              <a:gd name="T12" fmla="*/ 0 60000 65536"/>
              <a:gd name="T13" fmla="*/ 0 60000 65536"/>
              <a:gd name="T14" fmla="*/ 0 60000 65536"/>
              <a:gd name="T15" fmla="*/ 0 w 22"/>
              <a:gd name="T16" fmla="*/ 0 h 24"/>
              <a:gd name="T17" fmla="*/ 22 w 22"/>
              <a:gd name="T18" fmla="*/ 24 h 24"/>
            </a:gdLst>
            <a:ahLst/>
            <a:cxnLst>
              <a:cxn ang="T10">
                <a:pos x="T0" y="T1"/>
              </a:cxn>
              <a:cxn ang="T11">
                <a:pos x="T2" y="T3"/>
              </a:cxn>
              <a:cxn ang="T12">
                <a:pos x="T4" y="T5"/>
              </a:cxn>
              <a:cxn ang="T13">
                <a:pos x="T6" y="T7"/>
              </a:cxn>
              <a:cxn ang="T14">
                <a:pos x="T8" y="T9"/>
              </a:cxn>
            </a:cxnLst>
            <a:rect l="T15" t="T16" r="T17" b="T18"/>
            <a:pathLst>
              <a:path w="22" h="24">
                <a:moveTo>
                  <a:pt x="0" y="23"/>
                </a:moveTo>
                <a:lnTo>
                  <a:pt x="21" y="23"/>
                </a:lnTo>
                <a:lnTo>
                  <a:pt x="21" y="0"/>
                </a:lnTo>
                <a:lnTo>
                  <a:pt x="0" y="0"/>
                </a:lnTo>
                <a:lnTo>
                  <a:pt x="0" y="23"/>
                </a:lnTo>
              </a:path>
            </a:pathLst>
          </a:custGeom>
          <a:solidFill>
            <a:srgbClr val="A0C0FF"/>
          </a:solidFill>
          <a:ln w="12700" cap="rnd" cmpd="sng">
            <a:noFill/>
            <a:prstDash val="solid"/>
            <a:round/>
            <a:headEnd type="none" w="med" len="med"/>
            <a:tailEnd type="none" w="med" len="med"/>
          </a:ln>
        </p:spPr>
        <p:txBody>
          <a:bodyPr/>
          <a:lstStyle/>
          <a:p>
            <a:endParaRPr lang="en-US"/>
          </a:p>
        </p:txBody>
      </p:sp>
      <p:sp>
        <p:nvSpPr>
          <p:cNvPr id="21727" name="Freeform 232"/>
          <p:cNvSpPr>
            <a:spLocks/>
          </p:cNvSpPr>
          <p:nvPr/>
        </p:nvSpPr>
        <p:spPr bwMode="auto">
          <a:xfrm>
            <a:off x="3333750" y="2887663"/>
            <a:ext cx="31750" cy="38100"/>
          </a:xfrm>
          <a:custGeom>
            <a:avLst/>
            <a:gdLst>
              <a:gd name="T0" fmla="*/ 0 w 20"/>
              <a:gd name="T1" fmla="*/ 23 h 24"/>
              <a:gd name="T2" fmla="*/ 19 w 20"/>
              <a:gd name="T3" fmla="*/ 23 h 24"/>
              <a:gd name="T4" fmla="*/ 19 w 20"/>
              <a:gd name="T5" fmla="*/ 0 h 24"/>
              <a:gd name="T6" fmla="*/ 0 w 20"/>
              <a:gd name="T7" fmla="*/ 0 h 24"/>
              <a:gd name="T8" fmla="*/ 0 w 20"/>
              <a:gd name="T9" fmla="*/ 23 h 24"/>
              <a:gd name="T10" fmla="*/ 0 60000 65536"/>
              <a:gd name="T11" fmla="*/ 0 60000 65536"/>
              <a:gd name="T12" fmla="*/ 0 60000 65536"/>
              <a:gd name="T13" fmla="*/ 0 60000 65536"/>
              <a:gd name="T14" fmla="*/ 0 60000 65536"/>
              <a:gd name="T15" fmla="*/ 0 w 20"/>
              <a:gd name="T16" fmla="*/ 0 h 24"/>
              <a:gd name="T17" fmla="*/ 20 w 20"/>
              <a:gd name="T18" fmla="*/ 24 h 24"/>
            </a:gdLst>
            <a:ahLst/>
            <a:cxnLst>
              <a:cxn ang="T10">
                <a:pos x="T0" y="T1"/>
              </a:cxn>
              <a:cxn ang="T11">
                <a:pos x="T2" y="T3"/>
              </a:cxn>
              <a:cxn ang="T12">
                <a:pos x="T4" y="T5"/>
              </a:cxn>
              <a:cxn ang="T13">
                <a:pos x="T6" y="T7"/>
              </a:cxn>
              <a:cxn ang="T14">
                <a:pos x="T8" y="T9"/>
              </a:cxn>
            </a:cxnLst>
            <a:rect l="T15" t="T16" r="T17" b="T18"/>
            <a:pathLst>
              <a:path w="20" h="24">
                <a:moveTo>
                  <a:pt x="0" y="23"/>
                </a:moveTo>
                <a:lnTo>
                  <a:pt x="19" y="23"/>
                </a:lnTo>
                <a:lnTo>
                  <a:pt x="19" y="0"/>
                </a:lnTo>
                <a:lnTo>
                  <a:pt x="0" y="0"/>
                </a:lnTo>
                <a:lnTo>
                  <a:pt x="0" y="23"/>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728" name="Freeform 233"/>
          <p:cNvSpPr>
            <a:spLocks/>
          </p:cNvSpPr>
          <p:nvPr/>
        </p:nvSpPr>
        <p:spPr bwMode="auto">
          <a:xfrm>
            <a:off x="3370263" y="2887663"/>
            <a:ext cx="33337"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A0C0FF"/>
          </a:solidFill>
          <a:ln w="12700" cap="rnd" cmpd="sng">
            <a:noFill/>
            <a:prstDash val="solid"/>
            <a:round/>
            <a:headEnd type="none" w="med" len="med"/>
            <a:tailEnd type="none" w="med" len="med"/>
          </a:ln>
        </p:spPr>
        <p:txBody>
          <a:bodyPr/>
          <a:lstStyle/>
          <a:p>
            <a:endParaRPr lang="en-US"/>
          </a:p>
        </p:txBody>
      </p:sp>
      <p:sp>
        <p:nvSpPr>
          <p:cNvPr id="21729" name="Freeform 234"/>
          <p:cNvSpPr>
            <a:spLocks/>
          </p:cNvSpPr>
          <p:nvPr/>
        </p:nvSpPr>
        <p:spPr bwMode="auto">
          <a:xfrm>
            <a:off x="3408363" y="2887663"/>
            <a:ext cx="33337"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730" name="Freeform 235"/>
          <p:cNvSpPr>
            <a:spLocks/>
          </p:cNvSpPr>
          <p:nvPr/>
        </p:nvSpPr>
        <p:spPr bwMode="auto">
          <a:xfrm>
            <a:off x="3446463" y="2887663"/>
            <a:ext cx="69850" cy="38100"/>
          </a:xfrm>
          <a:custGeom>
            <a:avLst/>
            <a:gdLst>
              <a:gd name="T0" fmla="*/ 0 w 44"/>
              <a:gd name="T1" fmla="*/ 23 h 24"/>
              <a:gd name="T2" fmla="*/ 43 w 44"/>
              <a:gd name="T3" fmla="*/ 23 h 24"/>
              <a:gd name="T4" fmla="*/ 43 w 44"/>
              <a:gd name="T5" fmla="*/ 0 h 24"/>
              <a:gd name="T6" fmla="*/ 0 w 44"/>
              <a:gd name="T7" fmla="*/ 0 h 24"/>
              <a:gd name="T8" fmla="*/ 0 w 44"/>
              <a:gd name="T9" fmla="*/ 23 h 24"/>
              <a:gd name="T10" fmla="*/ 0 60000 65536"/>
              <a:gd name="T11" fmla="*/ 0 60000 65536"/>
              <a:gd name="T12" fmla="*/ 0 60000 65536"/>
              <a:gd name="T13" fmla="*/ 0 60000 65536"/>
              <a:gd name="T14" fmla="*/ 0 60000 65536"/>
              <a:gd name="T15" fmla="*/ 0 w 44"/>
              <a:gd name="T16" fmla="*/ 0 h 24"/>
              <a:gd name="T17" fmla="*/ 44 w 44"/>
              <a:gd name="T18" fmla="*/ 24 h 24"/>
            </a:gdLst>
            <a:ahLst/>
            <a:cxnLst>
              <a:cxn ang="T10">
                <a:pos x="T0" y="T1"/>
              </a:cxn>
              <a:cxn ang="T11">
                <a:pos x="T2" y="T3"/>
              </a:cxn>
              <a:cxn ang="T12">
                <a:pos x="T4" y="T5"/>
              </a:cxn>
              <a:cxn ang="T13">
                <a:pos x="T6" y="T7"/>
              </a:cxn>
              <a:cxn ang="T14">
                <a:pos x="T8" y="T9"/>
              </a:cxn>
            </a:cxnLst>
            <a:rect l="T15" t="T16" r="T17" b="T18"/>
            <a:pathLst>
              <a:path w="44" h="24">
                <a:moveTo>
                  <a:pt x="0" y="23"/>
                </a:moveTo>
                <a:lnTo>
                  <a:pt x="43" y="23"/>
                </a:lnTo>
                <a:lnTo>
                  <a:pt x="43" y="0"/>
                </a:lnTo>
                <a:lnTo>
                  <a:pt x="0" y="0"/>
                </a:lnTo>
                <a:lnTo>
                  <a:pt x="0" y="23"/>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731" name="Freeform 236"/>
          <p:cNvSpPr>
            <a:spLocks/>
          </p:cNvSpPr>
          <p:nvPr/>
        </p:nvSpPr>
        <p:spPr bwMode="auto">
          <a:xfrm>
            <a:off x="3522663" y="2887663"/>
            <a:ext cx="71437" cy="38100"/>
          </a:xfrm>
          <a:custGeom>
            <a:avLst/>
            <a:gdLst>
              <a:gd name="T0" fmla="*/ 0 w 45"/>
              <a:gd name="T1" fmla="*/ 23 h 24"/>
              <a:gd name="T2" fmla="*/ 44 w 45"/>
              <a:gd name="T3" fmla="*/ 23 h 24"/>
              <a:gd name="T4" fmla="*/ 44 w 45"/>
              <a:gd name="T5" fmla="*/ 0 h 24"/>
              <a:gd name="T6" fmla="*/ 0 w 45"/>
              <a:gd name="T7" fmla="*/ 0 h 24"/>
              <a:gd name="T8" fmla="*/ 0 w 45"/>
              <a:gd name="T9" fmla="*/ 23 h 24"/>
              <a:gd name="T10" fmla="*/ 0 60000 65536"/>
              <a:gd name="T11" fmla="*/ 0 60000 65536"/>
              <a:gd name="T12" fmla="*/ 0 60000 65536"/>
              <a:gd name="T13" fmla="*/ 0 60000 65536"/>
              <a:gd name="T14" fmla="*/ 0 60000 65536"/>
              <a:gd name="T15" fmla="*/ 0 w 45"/>
              <a:gd name="T16" fmla="*/ 0 h 24"/>
              <a:gd name="T17" fmla="*/ 45 w 45"/>
              <a:gd name="T18" fmla="*/ 24 h 24"/>
            </a:gdLst>
            <a:ahLst/>
            <a:cxnLst>
              <a:cxn ang="T10">
                <a:pos x="T0" y="T1"/>
              </a:cxn>
              <a:cxn ang="T11">
                <a:pos x="T2" y="T3"/>
              </a:cxn>
              <a:cxn ang="T12">
                <a:pos x="T4" y="T5"/>
              </a:cxn>
              <a:cxn ang="T13">
                <a:pos x="T6" y="T7"/>
              </a:cxn>
              <a:cxn ang="T14">
                <a:pos x="T8" y="T9"/>
              </a:cxn>
            </a:cxnLst>
            <a:rect l="T15" t="T16" r="T17" b="T18"/>
            <a:pathLst>
              <a:path w="45" h="24">
                <a:moveTo>
                  <a:pt x="0" y="23"/>
                </a:moveTo>
                <a:lnTo>
                  <a:pt x="44" y="23"/>
                </a:lnTo>
                <a:lnTo>
                  <a:pt x="44" y="0"/>
                </a:lnTo>
                <a:lnTo>
                  <a:pt x="0" y="0"/>
                </a:lnTo>
                <a:lnTo>
                  <a:pt x="0" y="23"/>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732" name="Freeform 237"/>
          <p:cNvSpPr>
            <a:spLocks/>
          </p:cNvSpPr>
          <p:nvPr/>
        </p:nvSpPr>
        <p:spPr bwMode="auto">
          <a:xfrm>
            <a:off x="3597275" y="2887663"/>
            <a:ext cx="33338"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A0C0FF"/>
          </a:solidFill>
          <a:ln w="12700" cap="rnd" cmpd="sng">
            <a:noFill/>
            <a:prstDash val="solid"/>
            <a:round/>
            <a:headEnd type="none" w="med" len="med"/>
            <a:tailEnd type="none" w="med" len="med"/>
          </a:ln>
        </p:spPr>
        <p:txBody>
          <a:bodyPr/>
          <a:lstStyle/>
          <a:p>
            <a:endParaRPr lang="en-US"/>
          </a:p>
        </p:txBody>
      </p:sp>
      <p:sp>
        <p:nvSpPr>
          <p:cNvPr id="21733" name="Freeform 238"/>
          <p:cNvSpPr>
            <a:spLocks/>
          </p:cNvSpPr>
          <p:nvPr/>
        </p:nvSpPr>
        <p:spPr bwMode="auto">
          <a:xfrm>
            <a:off x="1395413" y="2844800"/>
            <a:ext cx="33337"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734" name="Freeform 239"/>
          <p:cNvSpPr>
            <a:spLocks/>
          </p:cNvSpPr>
          <p:nvPr/>
        </p:nvSpPr>
        <p:spPr bwMode="auto">
          <a:xfrm>
            <a:off x="1547813" y="2844800"/>
            <a:ext cx="31750" cy="38100"/>
          </a:xfrm>
          <a:custGeom>
            <a:avLst/>
            <a:gdLst>
              <a:gd name="T0" fmla="*/ 0 w 20"/>
              <a:gd name="T1" fmla="*/ 23 h 24"/>
              <a:gd name="T2" fmla="*/ 19 w 20"/>
              <a:gd name="T3" fmla="*/ 23 h 24"/>
              <a:gd name="T4" fmla="*/ 19 w 20"/>
              <a:gd name="T5" fmla="*/ 0 h 24"/>
              <a:gd name="T6" fmla="*/ 0 w 20"/>
              <a:gd name="T7" fmla="*/ 0 h 24"/>
              <a:gd name="T8" fmla="*/ 0 w 20"/>
              <a:gd name="T9" fmla="*/ 23 h 24"/>
              <a:gd name="T10" fmla="*/ 0 60000 65536"/>
              <a:gd name="T11" fmla="*/ 0 60000 65536"/>
              <a:gd name="T12" fmla="*/ 0 60000 65536"/>
              <a:gd name="T13" fmla="*/ 0 60000 65536"/>
              <a:gd name="T14" fmla="*/ 0 60000 65536"/>
              <a:gd name="T15" fmla="*/ 0 w 20"/>
              <a:gd name="T16" fmla="*/ 0 h 24"/>
              <a:gd name="T17" fmla="*/ 20 w 20"/>
              <a:gd name="T18" fmla="*/ 24 h 24"/>
            </a:gdLst>
            <a:ahLst/>
            <a:cxnLst>
              <a:cxn ang="T10">
                <a:pos x="T0" y="T1"/>
              </a:cxn>
              <a:cxn ang="T11">
                <a:pos x="T2" y="T3"/>
              </a:cxn>
              <a:cxn ang="T12">
                <a:pos x="T4" y="T5"/>
              </a:cxn>
              <a:cxn ang="T13">
                <a:pos x="T6" y="T7"/>
              </a:cxn>
              <a:cxn ang="T14">
                <a:pos x="T8" y="T9"/>
              </a:cxn>
            </a:cxnLst>
            <a:rect l="T15" t="T16" r="T17" b="T18"/>
            <a:pathLst>
              <a:path w="20" h="24">
                <a:moveTo>
                  <a:pt x="0" y="23"/>
                </a:moveTo>
                <a:lnTo>
                  <a:pt x="19" y="23"/>
                </a:lnTo>
                <a:lnTo>
                  <a:pt x="19" y="0"/>
                </a:lnTo>
                <a:lnTo>
                  <a:pt x="0" y="0"/>
                </a:lnTo>
                <a:lnTo>
                  <a:pt x="0" y="23"/>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735" name="Freeform 240"/>
          <p:cNvSpPr>
            <a:spLocks/>
          </p:cNvSpPr>
          <p:nvPr/>
        </p:nvSpPr>
        <p:spPr bwMode="auto">
          <a:xfrm>
            <a:off x="1622425" y="2844800"/>
            <a:ext cx="34925" cy="38100"/>
          </a:xfrm>
          <a:custGeom>
            <a:avLst/>
            <a:gdLst>
              <a:gd name="T0" fmla="*/ 0 w 22"/>
              <a:gd name="T1" fmla="*/ 23 h 24"/>
              <a:gd name="T2" fmla="*/ 21 w 22"/>
              <a:gd name="T3" fmla="*/ 23 h 24"/>
              <a:gd name="T4" fmla="*/ 21 w 22"/>
              <a:gd name="T5" fmla="*/ 0 h 24"/>
              <a:gd name="T6" fmla="*/ 0 w 22"/>
              <a:gd name="T7" fmla="*/ 0 h 24"/>
              <a:gd name="T8" fmla="*/ 0 w 22"/>
              <a:gd name="T9" fmla="*/ 23 h 24"/>
              <a:gd name="T10" fmla="*/ 0 60000 65536"/>
              <a:gd name="T11" fmla="*/ 0 60000 65536"/>
              <a:gd name="T12" fmla="*/ 0 60000 65536"/>
              <a:gd name="T13" fmla="*/ 0 60000 65536"/>
              <a:gd name="T14" fmla="*/ 0 60000 65536"/>
              <a:gd name="T15" fmla="*/ 0 w 22"/>
              <a:gd name="T16" fmla="*/ 0 h 24"/>
              <a:gd name="T17" fmla="*/ 22 w 22"/>
              <a:gd name="T18" fmla="*/ 24 h 24"/>
            </a:gdLst>
            <a:ahLst/>
            <a:cxnLst>
              <a:cxn ang="T10">
                <a:pos x="T0" y="T1"/>
              </a:cxn>
              <a:cxn ang="T11">
                <a:pos x="T2" y="T3"/>
              </a:cxn>
              <a:cxn ang="T12">
                <a:pos x="T4" y="T5"/>
              </a:cxn>
              <a:cxn ang="T13">
                <a:pos x="T6" y="T7"/>
              </a:cxn>
              <a:cxn ang="T14">
                <a:pos x="T8" y="T9"/>
              </a:cxn>
            </a:cxnLst>
            <a:rect l="T15" t="T16" r="T17" b="T18"/>
            <a:pathLst>
              <a:path w="22" h="24">
                <a:moveTo>
                  <a:pt x="0" y="23"/>
                </a:moveTo>
                <a:lnTo>
                  <a:pt x="21" y="23"/>
                </a:lnTo>
                <a:lnTo>
                  <a:pt x="21" y="0"/>
                </a:lnTo>
                <a:lnTo>
                  <a:pt x="0" y="0"/>
                </a:lnTo>
                <a:lnTo>
                  <a:pt x="0" y="23"/>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736" name="Freeform 241"/>
          <p:cNvSpPr>
            <a:spLocks/>
          </p:cNvSpPr>
          <p:nvPr/>
        </p:nvSpPr>
        <p:spPr bwMode="auto">
          <a:xfrm>
            <a:off x="1927225" y="2844800"/>
            <a:ext cx="33338"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737" name="Freeform 242"/>
          <p:cNvSpPr>
            <a:spLocks/>
          </p:cNvSpPr>
          <p:nvPr/>
        </p:nvSpPr>
        <p:spPr bwMode="auto">
          <a:xfrm>
            <a:off x="2079625" y="2844800"/>
            <a:ext cx="33338" cy="38100"/>
          </a:xfrm>
          <a:custGeom>
            <a:avLst/>
            <a:gdLst>
              <a:gd name="T0" fmla="*/ 0 w 22"/>
              <a:gd name="T1" fmla="*/ 23 h 24"/>
              <a:gd name="T2" fmla="*/ 21 w 22"/>
              <a:gd name="T3" fmla="*/ 23 h 24"/>
              <a:gd name="T4" fmla="*/ 21 w 22"/>
              <a:gd name="T5" fmla="*/ 0 h 24"/>
              <a:gd name="T6" fmla="*/ 0 w 22"/>
              <a:gd name="T7" fmla="*/ 0 h 24"/>
              <a:gd name="T8" fmla="*/ 0 w 22"/>
              <a:gd name="T9" fmla="*/ 23 h 24"/>
              <a:gd name="T10" fmla="*/ 0 60000 65536"/>
              <a:gd name="T11" fmla="*/ 0 60000 65536"/>
              <a:gd name="T12" fmla="*/ 0 60000 65536"/>
              <a:gd name="T13" fmla="*/ 0 60000 65536"/>
              <a:gd name="T14" fmla="*/ 0 60000 65536"/>
              <a:gd name="T15" fmla="*/ 0 w 22"/>
              <a:gd name="T16" fmla="*/ 0 h 24"/>
              <a:gd name="T17" fmla="*/ 22 w 22"/>
              <a:gd name="T18" fmla="*/ 24 h 24"/>
            </a:gdLst>
            <a:ahLst/>
            <a:cxnLst>
              <a:cxn ang="T10">
                <a:pos x="T0" y="T1"/>
              </a:cxn>
              <a:cxn ang="T11">
                <a:pos x="T2" y="T3"/>
              </a:cxn>
              <a:cxn ang="T12">
                <a:pos x="T4" y="T5"/>
              </a:cxn>
              <a:cxn ang="T13">
                <a:pos x="T6" y="T7"/>
              </a:cxn>
              <a:cxn ang="T14">
                <a:pos x="T8" y="T9"/>
              </a:cxn>
            </a:cxnLst>
            <a:rect l="T15" t="T16" r="T17" b="T18"/>
            <a:pathLst>
              <a:path w="22" h="24">
                <a:moveTo>
                  <a:pt x="0" y="23"/>
                </a:moveTo>
                <a:lnTo>
                  <a:pt x="21" y="23"/>
                </a:lnTo>
                <a:lnTo>
                  <a:pt x="21" y="0"/>
                </a:lnTo>
                <a:lnTo>
                  <a:pt x="0" y="0"/>
                </a:lnTo>
                <a:lnTo>
                  <a:pt x="0" y="23"/>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1738" name="Freeform 243"/>
          <p:cNvSpPr>
            <a:spLocks/>
          </p:cNvSpPr>
          <p:nvPr/>
        </p:nvSpPr>
        <p:spPr bwMode="auto">
          <a:xfrm>
            <a:off x="2116138" y="2844800"/>
            <a:ext cx="36512" cy="38100"/>
          </a:xfrm>
          <a:custGeom>
            <a:avLst/>
            <a:gdLst>
              <a:gd name="T0" fmla="*/ 0 w 23"/>
              <a:gd name="T1" fmla="*/ 23 h 24"/>
              <a:gd name="T2" fmla="*/ 22 w 23"/>
              <a:gd name="T3" fmla="*/ 23 h 24"/>
              <a:gd name="T4" fmla="*/ 22 w 23"/>
              <a:gd name="T5" fmla="*/ 0 h 24"/>
              <a:gd name="T6" fmla="*/ 0 w 23"/>
              <a:gd name="T7" fmla="*/ 0 h 24"/>
              <a:gd name="T8" fmla="*/ 0 w 23"/>
              <a:gd name="T9" fmla="*/ 23 h 24"/>
              <a:gd name="T10" fmla="*/ 0 60000 65536"/>
              <a:gd name="T11" fmla="*/ 0 60000 65536"/>
              <a:gd name="T12" fmla="*/ 0 60000 65536"/>
              <a:gd name="T13" fmla="*/ 0 60000 65536"/>
              <a:gd name="T14" fmla="*/ 0 60000 65536"/>
              <a:gd name="T15" fmla="*/ 0 w 23"/>
              <a:gd name="T16" fmla="*/ 0 h 24"/>
              <a:gd name="T17" fmla="*/ 23 w 23"/>
              <a:gd name="T18" fmla="*/ 24 h 24"/>
            </a:gdLst>
            <a:ahLst/>
            <a:cxnLst>
              <a:cxn ang="T10">
                <a:pos x="T0" y="T1"/>
              </a:cxn>
              <a:cxn ang="T11">
                <a:pos x="T2" y="T3"/>
              </a:cxn>
              <a:cxn ang="T12">
                <a:pos x="T4" y="T5"/>
              </a:cxn>
              <a:cxn ang="T13">
                <a:pos x="T6" y="T7"/>
              </a:cxn>
              <a:cxn ang="T14">
                <a:pos x="T8" y="T9"/>
              </a:cxn>
            </a:cxnLst>
            <a:rect l="T15" t="T16" r="T17" b="T18"/>
            <a:pathLst>
              <a:path w="23" h="24">
                <a:moveTo>
                  <a:pt x="0" y="23"/>
                </a:moveTo>
                <a:lnTo>
                  <a:pt x="22" y="23"/>
                </a:lnTo>
                <a:lnTo>
                  <a:pt x="22" y="0"/>
                </a:lnTo>
                <a:lnTo>
                  <a:pt x="0" y="0"/>
                </a:lnTo>
                <a:lnTo>
                  <a:pt x="0" y="23"/>
                </a:lnTo>
              </a:path>
            </a:pathLst>
          </a:custGeom>
          <a:solidFill>
            <a:srgbClr val="FFFFFF"/>
          </a:solidFill>
          <a:ln w="12700" cap="rnd" cmpd="sng">
            <a:noFill/>
            <a:prstDash val="solid"/>
            <a:round/>
            <a:headEnd type="none" w="med" len="med"/>
            <a:tailEnd type="none" w="med" len="med"/>
          </a:ln>
        </p:spPr>
        <p:txBody>
          <a:bodyPr/>
          <a:lstStyle/>
          <a:p>
            <a:endParaRPr lang="en-US"/>
          </a:p>
        </p:txBody>
      </p:sp>
      <p:sp>
        <p:nvSpPr>
          <p:cNvPr id="21739" name="Freeform 244" descr="Light horizontal"/>
          <p:cNvSpPr>
            <a:spLocks/>
          </p:cNvSpPr>
          <p:nvPr/>
        </p:nvSpPr>
        <p:spPr bwMode="auto">
          <a:xfrm>
            <a:off x="2155825" y="2844800"/>
            <a:ext cx="31750" cy="38100"/>
          </a:xfrm>
          <a:custGeom>
            <a:avLst/>
            <a:gdLst>
              <a:gd name="T0" fmla="*/ 0 w 20"/>
              <a:gd name="T1" fmla="*/ 23 h 24"/>
              <a:gd name="T2" fmla="*/ 19 w 20"/>
              <a:gd name="T3" fmla="*/ 23 h 24"/>
              <a:gd name="T4" fmla="*/ 19 w 20"/>
              <a:gd name="T5" fmla="*/ 0 h 24"/>
              <a:gd name="T6" fmla="*/ 0 w 20"/>
              <a:gd name="T7" fmla="*/ 0 h 24"/>
              <a:gd name="T8" fmla="*/ 0 w 20"/>
              <a:gd name="T9" fmla="*/ 23 h 24"/>
              <a:gd name="T10" fmla="*/ 0 60000 65536"/>
              <a:gd name="T11" fmla="*/ 0 60000 65536"/>
              <a:gd name="T12" fmla="*/ 0 60000 65536"/>
              <a:gd name="T13" fmla="*/ 0 60000 65536"/>
              <a:gd name="T14" fmla="*/ 0 60000 65536"/>
              <a:gd name="T15" fmla="*/ 0 w 20"/>
              <a:gd name="T16" fmla="*/ 0 h 24"/>
              <a:gd name="T17" fmla="*/ 20 w 20"/>
              <a:gd name="T18" fmla="*/ 24 h 24"/>
            </a:gdLst>
            <a:ahLst/>
            <a:cxnLst>
              <a:cxn ang="T10">
                <a:pos x="T0" y="T1"/>
              </a:cxn>
              <a:cxn ang="T11">
                <a:pos x="T2" y="T3"/>
              </a:cxn>
              <a:cxn ang="T12">
                <a:pos x="T4" y="T5"/>
              </a:cxn>
              <a:cxn ang="T13">
                <a:pos x="T6" y="T7"/>
              </a:cxn>
              <a:cxn ang="T14">
                <a:pos x="T8" y="T9"/>
              </a:cxn>
            </a:cxnLst>
            <a:rect l="T15" t="T16" r="T17" b="T18"/>
            <a:pathLst>
              <a:path w="20" h="24">
                <a:moveTo>
                  <a:pt x="0" y="23"/>
                </a:moveTo>
                <a:lnTo>
                  <a:pt x="19" y="23"/>
                </a:lnTo>
                <a:lnTo>
                  <a:pt x="19" y="0"/>
                </a:lnTo>
                <a:lnTo>
                  <a:pt x="0" y="0"/>
                </a:lnTo>
                <a:lnTo>
                  <a:pt x="0" y="23"/>
                </a:lnTo>
              </a:path>
            </a:pathLst>
          </a:custGeom>
          <a:pattFill prst="ltHorz">
            <a:fgClr>
              <a:srgbClr val="FFFF00"/>
            </a:fgClr>
            <a:bgClr>
              <a:srgbClr val="C0F0FF"/>
            </a:bgClr>
          </a:pattFill>
          <a:ln w="12700" cap="rnd" cmpd="sng">
            <a:noFill/>
            <a:prstDash val="solid"/>
            <a:round/>
            <a:headEnd type="none" w="med" len="med"/>
            <a:tailEnd type="none" w="med" len="med"/>
          </a:ln>
        </p:spPr>
        <p:txBody>
          <a:bodyPr/>
          <a:lstStyle/>
          <a:p>
            <a:endParaRPr lang="en-US"/>
          </a:p>
        </p:txBody>
      </p:sp>
      <p:sp>
        <p:nvSpPr>
          <p:cNvPr id="21740" name="Freeform 245" descr="Light horizontal"/>
          <p:cNvSpPr>
            <a:spLocks/>
          </p:cNvSpPr>
          <p:nvPr/>
        </p:nvSpPr>
        <p:spPr bwMode="auto">
          <a:xfrm>
            <a:off x="2193925" y="2844800"/>
            <a:ext cx="71438" cy="38100"/>
          </a:xfrm>
          <a:custGeom>
            <a:avLst/>
            <a:gdLst>
              <a:gd name="T0" fmla="*/ 0 w 45"/>
              <a:gd name="T1" fmla="*/ 23 h 24"/>
              <a:gd name="T2" fmla="*/ 44 w 45"/>
              <a:gd name="T3" fmla="*/ 23 h 24"/>
              <a:gd name="T4" fmla="*/ 44 w 45"/>
              <a:gd name="T5" fmla="*/ 0 h 24"/>
              <a:gd name="T6" fmla="*/ 0 w 45"/>
              <a:gd name="T7" fmla="*/ 0 h 24"/>
              <a:gd name="T8" fmla="*/ 0 w 45"/>
              <a:gd name="T9" fmla="*/ 23 h 24"/>
              <a:gd name="T10" fmla="*/ 0 60000 65536"/>
              <a:gd name="T11" fmla="*/ 0 60000 65536"/>
              <a:gd name="T12" fmla="*/ 0 60000 65536"/>
              <a:gd name="T13" fmla="*/ 0 60000 65536"/>
              <a:gd name="T14" fmla="*/ 0 60000 65536"/>
              <a:gd name="T15" fmla="*/ 0 w 45"/>
              <a:gd name="T16" fmla="*/ 0 h 24"/>
              <a:gd name="T17" fmla="*/ 45 w 45"/>
              <a:gd name="T18" fmla="*/ 24 h 24"/>
            </a:gdLst>
            <a:ahLst/>
            <a:cxnLst>
              <a:cxn ang="T10">
                <a:pos x="T0" y="T1"/>
              </a:cxn>
              <a:cxn ang="T11">
                <a:pos x="T2" y="T3"/>
              </a:cxn>
              <a:cxn ang="T12">
                <a:pos x="T4" y="T5"/>
              </a:cxn>
              <a:cxn ang="T13">
                <a:pos x="T6" y="T7"/>
              </a:cxn>
              <a:cxn ang="T14">
                <a:pos x="T8" y="T9"/>
              </a:cxn>
            </a:cxnLst>
            <a:rect l="T15" t="T16" r="T17" b="T18"/>
            <a:pathLst>
              <a:path w="45" h="24">
                <a:moveTo>
                  <a:pt x="0" y="23"/>
                </a:moveTo>
                <a:lnTo>
                  <a:pt x="44" y="23"/>
                </a:lnTo>
                <a:lnTo>
                  <a:pt x="44" y="0"/>
                </a:lnTo>
                <a:lnTo>
                  <a:pt x="0" y="0"/>
                </a:lnTo>
                <a:lnTo>
                  <a:pt x="0" y="23"/>
                </a:lnTo>
              </a:path>
            </a:pathLst>
          </a:custGeom>
          <a:pattFill prst="ltHorz">
            <a:fgClr>
              <a:srgbClr val="FF0000"/>
            </a:fgClr>
            <a:bgClr>
              <a:srgbClr val="C0F0FF"/>
            </a:bgClr>
          </a:pattFill>
          <a:ln w="12700" cap="rnd" cmpd="sng">
            <a:noFill/>
            <a:prstDash val="solid"/>
            <a:round/>
            <a:headEnd type="none" w="med" len="med"/>
            <a:tailEnd type="none" w="med" len="med"/>
          </a:ln>
        </p:spPr>
        <p:txBody>
          <a:bodyPr/>
          <a:lstStyle/>
          <a:p>
            <a:endParaRPr lang="en-US"/>
          </a:p>
        </p:txBody>
      </p:sp>
      <p:sp>
        <p:nvSpPr>
          <p:cNvPr id="21741" name="Freeform 246"/>
          <p:cNvSpPr>
            <a:spLocks/>
          </p:cNvSpPr>
          <p:nvPr/>
        </p:nvSpPr>
        <p:spPr bwMode="auto">
          <a:xfrm>
            <a:off x="2268538" y="2844800"/>
            <a:ext cx="33337"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742" name="Freeform 247"/>
          <p:cNvSpPr>
            <a:spLocks/>
          </p:cNvSpPr>
          <p:nvPr/>
        </p:nvSpPr>
        <p:spPr bwMode="auto">
          <a:xfrm>
            <a:off x="2308225" y="2844800"/>
            <a:ext cx="33338" cy="38100"/>
          </a:xfrm>
          <a:custGeom>
            <a:avLst/>
            <a:gdLst>
              <a:gd name="T0" fmla="*/ 0 w 22"/>
              <a:gd name="T1" fmla="*/ 23 h 24"/>
              <a:gd name="T2" fmla="*/ 21 w 22"/>
              <a:gd name="T3" fmla="*/ 23 h 24"/>
              <a:gd name="T4" fmla="*/ 21 w 22"/>
              <a:gd name="T5" fmla="*/ 0 h 24"/>
              <a:gd name="T6" fmla="*/ 0 w 22"/>
              <a:gd name="T7" fmla="*/ 0 h 24"/>
              <a:gd name="T8" fmla="*/ 0 w 22"/>
              <a:gd name="T9" fmla="*/ 23 h 24"/>
              <a:gd name="T10" fmla="*/ 0 60000 65536"/>
              <a:gd name="T11" fmla="*/ 0 60000 65536"/>
              <a:gd name="T12" fmla="*/ 0 60000 65536"/>
              <a:gd name="T13" fmla="*/ 0 60000 65536"/>
              <a:gd name="T14" fmla="*/ 0 60000 65536"/>
              <a:gd name="T15" fmla="*/ 0 w 22"/>
              <a:gd name="T16" fmla="*/ 0 h 24"/>
              <a:gd name="T17" fmla="*/ 22 w 22"/>
              <a:gd name="T18" fmla="*/ 24 h 24"/>
            </a:gdLst>
            <a:ahLst/>
            <a:cxnLst>
              <a:cxn ang="T10">
                <a:pos x="T0" y="T1"/>
              </a:cxn>
              <a:cxn ang="T11">
                <a:pos x="T2" y="T3"/>
              </a:cxn>
              <a:cxn ang="T12">
                <a:pos x="T4" y="T5"/>
              </a:cxn>
              <a:cxn ang="T13">
                <a:pos x="T6" y="T7"/>
              </a:cxn>
              <a:cxn ang="T14">
                <a:pos x="T8" y="T9"/>
              </a:cxn>
            </a:cxnLst>
            <a:rect l="T15" t="T16" r="T17" b="T18"/>
            <a:pathLst>
              <a:path w="22" h="24">
                <a:moveTo>
                  <a:pt x="0" y="23"/>
                </a:moveTo>
                <a:lnTo>
                  <a:pt x="21" y="23"/>
                </a:lnTo>
                <a:lnTo>
                  <a:pt x="21" y="0"/>
                </a:lnTo>
                <a:lnTo>
                  <a:pt x="0" y="0"/>
                </a:lnTo>
                <a:lnTo>
                  <a:pt x="0" y="23"/>
                </a:lnTo>
              </a:path>
            </a:pathLst>
          </a:custGeom>
          <a:solidFill>
            <a:srgbClr val="A0C0FF"/>
          </a:solidFill>
          <a:ln w="12700" cap="rnd" cmpd="sng">
            <a:noFill/>
            <a:prstDash val="solid"/>
            <a:round/>
            <a:headEnd type="none" w="med" len="med"/>
            <a:tailEnd type="none" w="med" len="med"/>
          </a:ln>
        </p:spPr>
        <p:txBody>
          <a:bodyPr/>
          <a:lstStyle/>
          <a:p>
            <a:endParaRPr lang="en-US"/>
          </a:p>
        </p:txBody>
      </p:sp>
      <p:sp>
        <p:nvSpPr>
          <p:cNvPr id="21743" name="Freeform 248"/>
          <p:cNvSpPr>
            <a:spLocks/>
          </p:cNvSpPr>
          <p:nvPr/>
        </p:nvSpPr>
        <p:spPr bwMode="auto">
          <a:xfrm>
            <a:off x="2344738" y="2844800"/>
            <a:ext cx="34925" cy="38100"/>
          </a:xfrm>
          <a:custGeom>
            <a:avLst/>
            <a:gdLst>
              <a:gd name="T0" fmla="*/ 0 w 22"/>
              <a:gd name="T1" fmla="*/ 23 h 24"/>
              <a:gd name="T2" fmla="*/ 21 w 22"/>
              <a:gd name="T3" fmla="*/ 23 h 24"/>
              <a:gd name="T4" fmla="*/ 21 w 22"/>
              <a:gd name="T5" fmla="*/ 0 h 24"/>
              <a:gd name="T6" fmla="*/ 0 w 22"/>
              <a:gd name="T7" fmla="*/ 0 h 24"/>
              <a:gd name="T8" fmla="*/ 0 w 22"/>
              <a:gd name="T9" fmla="*/ 23 h 24"/>
              <a:gd name="T10" fmla="*/ 0 60000 65536"/>
              <a:gd name="T11" fmla="*/ 0 60000 65536"/>
              <a:gd name="T12" fmla="*/ 0 60000 65536"/>
              <a:gd name="T13" fmla="*/ 0 60000 65536"/>
              <a:gd name="T14" fmla="*/ 0 60000 65536"/>
              <a:gd name="T15" fmla="*/ 0 w 22"/>
              <a:gd name="T16" fmla="*/ 0 h 24"/>
              <a:gd name="T17" fmla="*/ 22 w 22"/>
              <a:gd name="T18" fmla="*/ 24 h 24"/>
            </a:gdLst>
            <a:ahLst/>
            <a:cxnLst>
              <a:cxn ang="T10">
                <a:pos x="T0" y="T1"/>
              </a:cxn>
              <a:cxn ang="T11">
                <a:pos x="T2" y="T3"/>
              </a:cxn>
              <a:cxn ang="T12">
                <a:pos x="T4" y="T5"/>
              </a:cxn>
              <a:cxn ang="T13">
                <a:pos x="T6" y="T7"/>
              </a:cxn>
              <a:cxn ang="T14">
                <a:pos x="T8" y="T9"/>
              </a:cxn>
            </a:cxnLst>
            <a:rect l="T15" t="T16" r="T17" b="T18"/>
            <a:pathLst>
              <a:path w="22" h="24">
                <a:moveTo>
                  <a:pt x="0" y="23"/>
                </a:moveTo>
                <a:lnTo>
                  <a:pt x="21" y="23"/>
                </a:lnTo>
                <a:lnTo>
                  <a:pt x="21" y="0"/>
                </a:lnTo>
                <a:lnTo>
                  <a:pt x="0" y="0"/>
                </a:lnTo>
                <a:lnTo>
                  <a:pt x="0" y="23"/>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744" name="Freeform 249"/>
          <p:cNvSpPr>
            <a:spLocks/>
          </p:cNvSpPr>
          <p:nvPr/>
        </p:nvSpPr>
        <p:spPr bwMode="auto">
          <a:xfrm>
            <a:off x="2422525" y="2844800"/>
            <a:ext cx="31750"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745" name="Freeform 250"/>
          <p:cNvSpPr>
            <a:spLocks/>
          </p:cNvSpPr>
          <p:nvPr/>
        </p:nvSpPr>
        <p:spPr bwMode="auto">
          <a:xfrm>
            <a:off x="2457450" y="2844800"/>
            <a:ext cx="36513" cy="38100"/>
          </a:xfrm>
          <a:custGeom>
            <a:avLst/>
            <a:gdLst>
              <a:gd name="T0" fmla="*/ 0 w 23"/>
              <a:gd name="T1" fmla="*/ 23 h 24"/>
              <a:gd name="T2" fmla="*/ 22 w 23"/>
              <a:gd name="T3" fmla="*/ 23 h 24"/>
              <a:gd name="T4" fmla="*/ 22 w 23"/>
              <a:gd name="T5" fmla="*/ 0 h 24"/>
              <a:gd name="T6" fmla="*/ 0 w 23"/>
              <a:gd name="T7" fmla="*/ 0 h 24"/>
              <a:gd name="T8" fmla="*/ 0 w 23"/>
              <a:gd name="T9" fmla="*/ 23 h 24"/>
              <a:gd name="T10" fmla="*/ 0 60000 65536"/>
              <a:gd name="T11" fmla="*/ 0 60000 65536"/>
              <a:gd name="T12" fmla="*/ 0 60000 65536"/>
              <a:gd name="T13" fmla="*/ 0 60000 65536"/>
              <a:gd name="T14" fmla="*/ 0 60000 65536"/>
              <a:gd name="T15" fmla="*/ 0 w 23"/>
              <a:gd name="T16" fmla="*/ 0 h 24"/>
              <a:gd name="T17" fmla="*/ 23 w 23"/>
              <a:gd name="T18" fmla="*/ 24 h 24"/>
            </a:gdLst>
            <a:ahLst/>
            <a:cxnLst>
              <a:cxn ang="T10">
                <a:pos x="T0" y="T1"/>
              </a:cxn>
              <a:cxn ang="T11">
                <a:pos x="T2" y="T3"/>
              </a:cxn>
              <a:cxn ang="T12">
                <a:pos x="T4" y="T5"/>
              </a:cxn>
              <a:cxn ang="T13">
                <a:pos x="T6" y="T7"/>
              </a:cxn>
              <a:cxn ang="T14">
                <a:pos x="T8" y="T9"/>
              </a:cxn>
            </a:cxnLst>
            <a:rect l="T15" t="T16" r="T17" b="T18"/>
            <a:pathLst>
              <a:path w="23" h="24">
                <a:moveTo>
                  <a:pt x="0" y="23"/>
                </a:moveTo>
                <a:lnTo>
                  <a:pt x="22" y="23"/>
                </a:lnTo>
                <a:lnTo>
                  <a:pt x="22" y="0"/>
                </a:lnTo>
                <a:lnTo>
                  <a:pt x="0" y="0"/>
                </a:lnTo>
                <a:lnTo>
                  <a:pt x="0" y="23"/>
                </a:lnTo>
              </a:path>
            </a:pathLst>
          </a:custGeom>
          <a:solidFill>
            <a:srgbClr val="A0C0FF"/>
          </a:solidFill>
          <a:ln w="12700" cap="rnd" cmpd="sng">
            <a:noFill/>
            <a:prstDash val="solid"/>
            <a:round/>
            <a:headEnd type="none" w="med" len="med"/>
            <a:tailEnd type="none" w="med" len="med"/>
          </a:ln>
        </p:spPr>
        <p:txBody>
          <a:bodyPr/>
          <a:lstStyle/>
          <a:p>
            <a:endParaRPr lang="en-US"/>
          </a:p>
        </p:txBody>
      </p:sp>
      <p:sp>
        <p:nvSpPr>
          <p:cNvPr id="21746" name="Freeform 251"/>
          <p:cNvSpPr>
            <a:spLocks/>
          </p:cNvSpPr>
          <p:nvPr/>
        </p:nvSpPr>
        <p:spPr bwMode="auto">
          <a:xfrm>
            <a:off x="2495550" y="2844800"/>
            <a:ext cx="34925" cy="38100"/>
          </a:xfrm>
          <a:custGeom>
            <a:avLst/>
            <a:gdLst>
              <a:gd name="T0" fmla="*/ 0 w 22"/>
              <a:gd name="T1" fmla="*/ 23 h 24"/>
              <a:gd name="T2" fmla="*/ 21 w 22"/>
              <a:gd name="T3" fmla="*/ 23 h 24"/>
              <a:gd name="T4" fmla="*/ 21 w 22"/>
              <a:gd name="T5" fmla="*/ 0 h 24"/>
              <a:gd name="T6" fmla="*/ 0 w 22"/>
              <a:gd name="T7" fmla="*/ 0 h 24"/>
              <a:gd name="T8" fmla="*/ 0 w 22"/>
              <a:gd name="T9" fmla="*/ 23 h 24"/>
              <a:gd name="T10" fmla="*/ 0 60000 65536"/>
              <a:gd name="T11" fmla="*/ 0 60000 65536"/>
              <a:gd name="T12" fmla="*/ 0 60000 65536"/>
              <a:gd name="T13" fmla="*/ 0 60000 65536"/>
              <a:gd name="T14" fmla="*/ 0 60000 65536"/>
              <a:gd name="T15" fmla="*/ 0 w 22"/>
              <a:gd name="T16" fmla="*/ 0 h 24"/>
              <a:gd name="T17" fmla="*/ 22 w 22"/>
              <a:gd name="T18" fmla="*/ 24 h 24"/>
            </a:gdLst>
            <a:ahLst/>
            <a:cxnLst>
              <a:cxn ang="T10">
                <a:pos x="T0" y="T1"/>
              </a:cxn>
              <a:cxn ang="T11">
                <a:pos x="T2" y="T3"/>
              </a:cxn>
              <a:cxn ang="T12">
                <a:pos x="T4" y="T5"/>
              </a:cxn>
              <a:cxn ang="T13">
                <a:pos x="T6" y="T7"/>
              </a:cxn>
              <a:cxn ang="T14">
                <a:pos x="T8" y="T9"/>
              </a:cxn>
            </a:cxnLst>
            <a:rect l="T15" t="T16" r="T17" b="T18"/>
            <a:pathLst>
              <a:path w="22" h="24">
                <a:moveTo>
                  <a:pt x="0" y="23"/>
                </a:moveTo>
                <a:lnTo>
                  <a:pt x="21" y="23"/>
                </a:lnTo>
                <a:lnTo>
                  <a:pt x="21" y="0"/>
                </a:lnTo>
                <a:lnTo>
                  <a:pt x="0" y="0"/>
                </a:lnTo>
                <a:lnTo>
                  <a:pt x="0" y="23"/>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747" name="Freeform 252"/>
          <p:cNvSpPr>
            <a:spLocks/>
          </p:cNvSpPr>
          <p:nvPr/>
        </p:nvSpPr>
        <p:spPr bwMode="auto">
          <a:xfrm>
            <a:off x="2611438" y="2844800"/>
            <a:ext cx="34925" cy="38100"/>
          </a:xfrm>
          <a:custGeom>
            <a:avLst/>
            <a:gdLst>
              <a:gd name="T0" fmla="*/ 0 w 22"/>
              <a:gd name="T1" fmla="*/ 23 h 24"/>
              <a:gd name="T2" fmla="*/ 21 w 22"/>
              <a:gd name="T3" fmla="*/ 23 h 24"/>
              <a:gd name="T4" fmla="*/ 21 w 22"/>
              <a:gd name="T5" fmla="*/ 0 h 24"/>
              <a:gd name="T6" fmla="*/ 0 w 22"/>
              <a:gd name="T7" fmla="*/ 0 h 24"/>
              <a:gd name="T8" fmla="*/ 0 w 22"/>
              <a:gd name="T9" fmla="*/ 23 h 24"/>
              <a:gd name="T10" fmla="*/ 0 60000 65536"/>
              <a:gd name="T11" fmla="*/ 0 60000 65536"/>
              <a:gd name="T12" fmla="*/ 0 60000 65536"/>
              <a:gd name="T13" fmla="*/ 0 60000 65536"/>
              <a:gd name="T14" fmla="*/ 0 60000 65536"/>
              <a:gd name="T15" fmla="*/ 0 w 22"/>
              <a:gd name="T16" fmla="*/ 0 h 24"/>
              <a:gd name="T17" fmla="*/ 22 w 22"/>
              <a:gd name="T18" fmla="*/ 24 h 24"/>
            </a:gdLst>
            <a:ahLst/>
            <a:cxnLst>
              <a:cxn ang="T10">
                <a:pos x="T0" y="T1"/>
              </a:cxn>
              <a:cxn ang="T11">
                <a:pos x="T2" y="T3"/>
              </a:cxn>
              <a:cxn ang="T12">
                <a:pos x="T4" y="T5"/>
              </a:cxn>
              <a:cxn ang="T13">
                <a:pos x="T6" y="T7"/>
              </a:cxn>
              <a:cxn ang="T14">
                <a:pos x="T8" y="T9"/>
              </a:cxn>
            </a:cxnLst>
            <a:rect l="T15" t="T16" r="T17" b="T18"/>
            <a:pathLst>
              <a:path w="22" h="24">
                <a:moveTo>
                  <a:pt x="0" y="23"/>
                </a:moveTo>
                <a:lnTo>
                  <a:pt x="21" y="23"/>
                </a:lnTo>
                <a:lnTo>
                  <a:pt x="21" y="0"/>
                </a:lnTo>
                <a:lnTo>
                  <a:pt x="0" y="0"/>
                </a:lnTo>
                <a:lnTo>
                  <a:pt x="0" y="23"/>
                </a:lnTo>
              </a:path>
            </a:pathLst>
          </a:custGeom>
          <a:solidFill>
            <a:srgbClr val="A0C0FF"/>
          </a:solidFill>
          <a:ln w="12700" cap="rnd" cmpd="sng">
            <a:noFill/>
            <a:prstDash val="solid"/>
            <a:round/>
            <a:headEnd type="none" w="med" len="med"/>
            <a:tailEnd type="none" w="med" len="med"/>
          </a:ln>
        </p:spPr>
        <p:txBody>
          <a:bodyPr/>
          <a:lstStyle/>
          <a:p>
            <a:endParaRPr lang="en-US"/>
          </a:p>
        </p:txBody>
      </p:sp>
      <p:sp>
        <p:nvSpPr>
          <p:cNvPr id="21748" name="Freeform 253"/>
          <p:cNvSpPr>
            <a:spLocks/>
          </p:cNvSpPr>
          <p:nvPr/>
        </p:nvSpPr>
        <p:spPr bwMode="auto">
          <a:xfrm>
            <a:off x="2647950" y="2844800"/>
            <a:ext cx="34925" cy="38100"/>
          </a:xfrm>
          <a:custGeom>
            <a:avLst/>
            <a:gdLst>
              <a:gd name="T0" fmla="*/ 0 w 22"/>
              <a:gd name="T1" fmla="*/ 23 h 24"/>
              <a:gd name="T2" fmla="*/ 21 w 22"/>
              <a:gd name="T3" fmla="*/ 23 h 24"/>
              <a:gd name="T4" fmla="*/ 21 w 22"/>
              <a:gd name="T5" fmla="*/ 0 h 24"/>
              <a:gd name="T6" fmla="*/ 0 w 22"/>
              <a:gd name="T7" fmla="*/ 0 h 24"/>
              <a:gd name="T8" fmla="*/ 0 w 22"/>
              <a:gd name="T9" fmla="*/ 23 h 24"/>
              <a:gd name="T10" fmla="*/ 0 60000 65536"/>
              <a:gd name="T11" fmla="*/ 0 60000 65536"/>
              <a:gd name="T12" fmla="*/ 0 60000 65536"/>
              <a:gd name="T13" fmla="*/ 0 60000 65536"/>
              <a:gd name="T14" fmla="*/ 0 60000 65536"/>
              <a:gd name="T15" fmla="*/ 0 w 22"/>
              <a:gd name="T16" fmla="*/ 0 h 24"/>
              <a:gd name="T17" fmla="*/ 22 w 22"/>
              <a:gd name="T18" fmla="*/ 24 h 24"/>
            </a:gdLst>
            <a:ahLst/>
            <a:cxnLst>
              <a:cxn ang="T10">
                <a:pos x="T0" y="T1"/>
              </a:cxn>
              <a:cxn ang="T11">
                <a:pos x="T2" y="T3"/>
              </a:cxn>
              <a:cxn ang="T12">
                <a:pos x="T4" y="T5"/>
              </a:cxn>
              <a:cxn ang="T13">
                <a:pos x="T6" y="T7"/>
              </a:cxn>
              <a:cxn ang="T14">
                <a:pos x="T8" y="T9"/>
              </a:cxn>
            </a:cxnLst>
            <a:rect l="T15" t="T16" r="T17" b="T18"/>
            <a:pathLst>
              <a:path w="22" h="24">
                <a:moveTo>
                  <a:pt x="0" y="23"/>
                </a:moveTo>
                <a:lnTo>
                  <a:pt x="21" y="23"/>
                </a:lnTo>
                <a:lnTo>
                  <a:pt x="21" y="0"/>
                </a:lnTo>
                <a:lnTo>
                  <a:pt x="0" y="0"/>
                </a:lnTo>
                <a:lnTo>
                  <a:pt x="0" y="23"/>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749" name="Freeform 254"/>
          <p:cNvSpPr>
            <a:spLocks/>
          </p:cNvSpPr>
          <p:nvPr/>
        </p:nvSpPr>
        <p:spPr bwMode="auto">
          <a:xfrm>
            <a:off x="2687638" y="2844800"/>
            <a:ext cx="34925"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750" name="Freeform 255"/>
          <p:cNvSpPr>
            <a:spLocks/>
          </p:cNvSpPr>
          <p:nvPr/>
        </p:nvSpPr>
        <p:spPr bwMode="auto">
          <a:xfrm>
            <a:off x="2724150" y="2844800"/>
            <a:ext cx="34925" cy="38100"/>
          </a:xfrm>
          <a:custGeom>
            <a:avLst/>
            <a:gdLst>
              <a:gd name="T0" fmla="*/ 0 w 22"/>
              <a:gd name="T1" fmla="*/ 23 h 24"/>
              <a:gd name="T2" fmla="*/ 21 w 22"/>
              <a:gd name="T3" fmla="*/ 23 h 24"/>
              <a:gd name="T4" fmla="*/ 21 w 22"/>
              <a:gd name="T5" fmla="*/ 0 h 24"/>
              <a:gd name="T6" fmla="*/ 0 w 22"/>
              <a:gd name="T7" fmla="*/ 0 h 24"/>
              <a:gd name="T8" fmla="*/ 0 w 22"/>
              <a:gd name="T9" fmla="*/ 23 h 24"/>
              <a:gd name="T10" fmla="*/ 0 60000 65536"/>
              <a:gd name="T11" fmla="*/ 0 60000 65536"/>
              <a:gd name="T12" fmla="*/ 0 60000 65536"/>
              <a:gd name="T13" fmla="*/ 0 60000 65536"/>
              <a:gd name="T14" fmla="*/ 0 60000 65536"/>
              <a:gd name="T15" fmla="*/ 0 w 22"/>
              <a:gd name="T16" fmla="*/ 0 h 24"/>
              <a:gd name="T17" fmla="*/ 22 w 22"/>
              <a:gd name="T18" fmla="*/ 24 h 24"/>
            </a:gdLst>
            <a:ahLst/>
            <a:cxnLst>
              <a:cxn ang="T10">
                <a:pos x="T0" y="T1"/>
              </a:cxn>
              <a:cxn ang="T11">
                <a:pos x="T2" y="T3"/>
              </a:cxn>
              <a:cxn ang="T12">
                <a:pos x="T4" y="T5"/>
              </a:cxn>
              <a:cxn ang="T13">
                <a:pos x="T6" y="T7"/>
              </a:cxn>
              <a:cxn ang="T14">
                <a:pos x="T8" y="T9"/>
              </a:cxn>
            </a:cxnLst>
            <a:rect l="T15" t="T16" r="T17" b="T18"/>
            <a:pathLst>
              <a:path w="22" h="24">
                <a:moveTo>
                  <a:pt x="0" y="23"/>
                </a:moveTo>
                <a:lnTo>
                  <a:pt x="21" y="23"/>
                </a:lnTo>
                <a:lnTo>
                  <a:pt x="21" y="0"/>
                </a:lnTo>
                <a:lnTo>
                  <a:pt x="0" y="0"/>
                </a:lnTo>
                <a:lnTo>
                  <a:pt x="0" y="23"/>
                </a:lnTo>
              </a:path>
            </a:pathLst>
          </a:custGeom>
          <a:solidFill>
            <a:srgbClr val="A0C0FF"/>
          </a:solidFill>
          <a:ln w="12700" cap="rnd" cmpd="sng">
            <a:noFill/>
            <a:prstDash val="solid"/>
            <a:round/>
            <a:headEnd type="none" w="med" len="med"/>
            <a:tailEnd type="none" w="med" len="med"/>
          </a:ln>
        </p:spPr>
        <p:txBody>
          <a:bodyPr/>
          <a:lstStyle/>
          <a:p>
            <a:endParaRPr lang="en-US"/>
          </a:p>
        </p:txBody>
      </p:sp>
      <p:sp>
        <p:nvSpPr>
          <p:cNvPr id="21751" name="Freeform 256"/>
          <p:cNvSpPr>
            <a:spLocks/>
          </p:cNvSpPr>
          <p:nvPr/>
        </p:nvSpPr>
        <p:spPr bwMode="auto">
          <a:xfrm>
            <a:off x="2762250" y="2844800"/>
            <a:ext cx="74613" cy="38100"/>
          </a:xfrm>
          <a:custGeom>
            <a:avLst/>
            <a:gdLst>
              <a:gd name="T0" fmla="*/ 0 w 46"/>
              <a:gd name="T1" fmla="*/ 23 h 24"/>
              <a:gd name="T2" fmla="*/ 45 w 46"/>
              <a:gd name="T3" fmla="*/ 23 h 24"/>
              <a:gd name="T4" fmla="*/ 45 w 46"/>
              <a:gd name="T5" fmla="*/ 0 h 24"/>
              <a:gd name="T6" fmla="*/ 0 w 46"/>
              <a:gd name="T7" fmla="*/ 0 h 24"/>
              <a:gd name="T8" fmla="*/ 0 w 46"/>
              <a:gd name="T9" fmla="*/ 23 h 24"/>
              <a:gd name="T10" fmla="*/ 0 60000 65536"/>
              <a:gd name="T11" fmla="*/ 0 60000 65536"/>
              <a:gd name="T12" fmla="*/ 0 60000 65536"/>
              <a:gd name="T13" fmla="*/ 0 60000 65536"/>
              <a:gd name="T14" fmla="*/ 0 60000 65536"/>
              <a:gd name="T15" fmla="*/ 0 w 46"/>
              <a:gd name="T16" fmla="*/ 0 h 24"/>
              <a:gd name="T17" fmla="*/ 46 w 46"/>
              <a:gd name="T18" fmla="*/ 24 h 24"/>
            </a:gdLst>
            <a:ahLst/>
            <a:cxnLst>
              <a:cxn ang="T10">
                <a:pos x="T0" y="T1"/>
              </a:cxn>
              <a:cxn ang="T11">
                <a:pos x="T2" y="T3"/>
              </a:cxn>
              <a:cxn ang="T12">
                <a:pos x="T4" y="T5"/>
              </a:cxn>
              <a:cxn ang="T13">
                <a:pos x="T6" y="T7"/>
              </a:cxn>
              <a:cxn ang="T14">
                <a:pos x="T8" y="T9"/>
              </a:cxn>
            </a:cxnLst>
            <a:rect l="T15" t="T16" r="T17" b="T18"/>
            <a:pathLst>
              <a:path w="46" h="24">
                <a:moveTo>
                  <a:pt x="0" y="23"/>
                </a:moveTo>
                <a:lnTo>
                  <a:pt x="45" y="23"/>
                </a:lnTo>
                <a:lnTo>
                  <a:pt x="45" y="0"/>
                </a:lnTo>
                <a:lnTo>
                  <a:pt x="0" y="0"/>
                </a:lnTo>
                <a:lnTo>
                  <a:pt x="0" y="23"/>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752" name="Freeform 257"/>
          <p:cNvSpPr>
            <a:spLocks/>
          </p:cNvSpPr>
          <p:nvPr/>
        </p:nvSpPr>
        <p:spPr bwMode="auto">
          <a:xfrm>
            <a:off x="2838450" y="2844800"/>
            <a:ext cx="71438" cy="38100"/>
          </a:xfrm>
          <a:custGeom>
            <a:avLst/>
            <a:gdLst>
              <a:gd name="T0" fmla="*/ 0 w 45"/>
              <a:gd name="T1" fmla="*/ 23 h 24"/>
              <a:gd name="T2" fmla="*/ 44 w 45"/>
              <a:gd name="T3" fmla="*/ 23 h 24"/>
              <a:gd name="T4" fmla="*/ 44 w 45"/>
              <a:gd name="T5" fmla="*/ 0 h 24"/>
              <a:gd name="T6" fmla="*/ 0 w 45"/>
              <a:gd name="T7" fmla="*/ 0 h 24"/>
              <a:gd name="T8" fmla="*/ 0 w 45"/>
              <a:gd name="T9" fmla="*/ 23 h 24"/>
              <a:gd name="T10" fmla="*/ 0 60000 65536"/>
              <a:gd name="T11" fmla="*/ 0 60000 65536"/>
              <a:gd name="T12" fmla="*/ 0 60000 65536"/>
              <a:gd name="T13" fmla="*/ 0 60000 65536"/>
              <a:gd name="T14" fmla="*/ 0 60000 65536"/>
              <a:gd name="T15" fmla="*/ 0 w 45"/>
              <a:gd name="T16" fmla="*/ 0 h 24"/>
              <a:gd name="T17" fmla="*/ 45 w 45"/>
              <a:gd name="T18" fmla="*/ 24 h 24"/>
            </a:gdLst>
            <a:ahLst/>
            <a:cxnLst>
              <a:cxn ang="T10">
                <a:pos x="T0" y="T1"/>
              </a:cxn>
              <a:cxn ang="T11">
                <a:pos x="T2" y="T3"/>
              </a:cxn>
              <a:cxn ang="T12">
                <a:pos x="T4" y="T5"/>
              </a:cxn>
              <a:cxn ang="T13">
                <a:pos x="T6" y="T7"/>
              </a:cxn>
              <a:cxn ang="T14">
                <a:pos x="T8" y="T9"/>
              </a:cxn>
            </a:cxnLst>
            <a:rect l="T15" t="T16" r="T17" b="T18"/>
            <a:pathLst>
              <a:path w="45" h="24">
                <a:moveTo>
                  <a:pt x="0" y="23"/>
                </a:moveTo>
                <a:lnTo>
                  <a:pt x="44" y="23"/>
                </a:lnTo>
                <a:lnTo>
                  <a:pt x="44" y="0"/>
                </a:lnTo>
                <a:lnTo>
                  <a:pt x="0" y="0"/>
                </a:lnTo>
                <a:lnTo>
                  <a:pt x="0" y="23"/>
                </a:lnTo>
              </a:path>
            </a:pathLst>
          </a:custGeom>
          <a:solidFill>
            <a:srgbClr val="A0C0FF"/>
          </a:solidFill>
          <a:ln w="12700" cap="rnd" cmpd="sng">
            <a:noFill/>
            <a:prstDash val="solid"/>
            <a:round/>
            <a:headEnd type="none" w="med" len="med"/>
            <a:tailEnd type="none" w="med" len="med"/>
          </a:ln>
        </p:spPr>
        <p:txBody>
          <a:bodyPr/>
          <a:lstStyle/>
          <a:p>
            <a:endParaRPr lang="en-US"/>
          </a:p>
        </p:txBody>
      </p:sp>
      <p:sp>
        <p:nvSpPr>
          <p:cNvPr id="21753" name="Freeform 258"/>
          <p:cNvSpPr>
            <a:spLocks/>
          </p:cNvSpPr>
          <p:nvPr/>
        </p:nvSpPr>
        <p:spPr bwMode="auto">
          <a:xfrm>
            <a:off x="2914650" y="2844800"/>
            <a:ext cx="36513" cy="38100"/>
          </a:xfrm>
          <a:custGeom>
            <a:avLst/>
            <a:gdLst>
              <a:gd name="T0" fmla="*/ 0 w 22"/>
              <a:gd name="T1" fmla="*/ 23 h 24"/>
              <a:gd name="T2" fmla="*/ 21 w 22"/>
              <a:gd name="T3" fmla="*/ 23 h 24"/>
              <a:gd name="T4" fmla="*/ 21 w 22"/>
              <a:gd name="T5" fmla="*/ 0 h 24"/>
              <a:gd name="T6" fmla="*/ 0 w 22"/>
              <a:gd name="T7" fmla="*/ 0 h 24"/>
              <a:gd name="T8" fmla="*/ 0 w 22"/>
              <a:gd name="T9" fmla="*/ 23 h 24"/>
              <a:gd name="T10" fmla="*/ 0 60000 65536"/>
              <a:gd name="T11" fmla="*/ 0 60000 65536"/>
              <a:gd name="T12" fmla="*/ 0 60000 65536"/>
              <a:gd name="T13" fmla="*/ 0 60000 65536"/>
              <a:gd name="T14" fmla="*/ 0 60000 65536"/>
              <a:gd name="T15" fmla="*/ 0 w 22"/>
              <a:gd name="T16" fmla="*/ 0 h 24"/>
              <a:gd name="T17" fmla="*/ 22 w 22"/>
              <a:gd name="T18" fmla="*/ 24 h 24"/>
            </a:gdLst>
            <a:ahLst/>
            <a:cxnLst>
              <a:cxn ang="T10">
                <a:pos x="T0" y="T1"/>
              </a:cxn>
              <a:cxn ang="T11">
                <a:pos x="T2" y="T3"/>
              </a:cxn>
              <a:cxn ang="T12">
                <a:pos x="T4" y="T5"/>
              </a:cxn>
              <a:cxn ang="T13">
                <a:pos x="T6" y="T7"/>
              </a:cxn>
              <a:cxn ang="T14">
                <a:pos x="T8" y="T9"/>
              </a:cxn>
            </a:cxnLst>
            <a:rect l="T15" t="T16" r="T17" b="T18"/>
            <a:pathLst>
              <a:path w="22" h="24">
                <a:moveTo>
                  <a:pt x="0" y="23"/>
                </a:moveTo>
                <a:lnTo>
                  <a:pt x="21" y="23"/>
                </a:lnTo>
                <a:lnTo>
                  <a:pt x="21" y="0"/>
                </a:lnTo>
                <a:lnTo>
                  <a:pt x="0" y="0"/>
                </a:lnTo>
                <a:lnTo>
                  <a:pt x="0" y="23"/>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754" name="Freeform 259"/>
          <p:cNvSpPr>
            <a:spLocks/>
          </p:cNvSpPr>
          <p:nvPr/>
        </p:nvSpPr>
        <p:spPr bwMode="auto">
          <a:xfrm>
            <a:off x="2952750" y="2844800"/>
            <a:ext cx="33338"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755" name="Freeform 260"/>
          <p:cNvSpPr>
            <a:spLocks/>
          </p:cNvSpPr>
          <p:nvPr/>
        </p:nvSpPr>
        <p:spPr bwMode="auto">
          <a:xfrm>
            <a:off x="2989263" y="2844800"/>
            <a:ext cx="76200" cy="38100"/>
          </a:xfrm>
          <a:custGeom>
            <a:avLst/>
            <a:gdLst>
              <a:gd name="T0" fmla="*/ 0 w 47"/>
              <a:gd name="T1" fmla="*/ 23 h 24"/>
              <a:gd name="T2" fmla="*/ 46 w 47"/>
              <a:gd name="T3" fmla="*/ 23 h 24"/>
              <a:gd name="T4" fmla="*/ 46 w 47"/>
              <a:gd name="T5" fmla="*/ 0 h 24"/>
              <a:gd name="T6" fmla="*/ 0 w 47"/>
              <a:gd name="T7" fmla="*/ 0 h 24"/>
              <a:gd name="T8" fmla="*/ 0 w 47"/>
              <a:gd name="T9" fmla="*/ 23 h 24"/>
              <a:gd name="T10" fmla="*/ 0 60000 65536"/>
              <a:gd name="T11" fmla="*/ 0 60000 65536"/>
              <a:gd name="T12" fmla="*/ 0 60000 65536"/>
              <a:gd name="T13" fmla="*/ 0 60000 65536"/>
              <a:gd name="T14" fmla="*/ 0 60000 65536"/>
              <a:gd name="T15" fmla="*/ 0 w 47"/>
              <a:gd name="T16" fmla="*/ 0 h 24"/>
              <a:gd name="T17" fmla="*/ 47 w 47"/>
              <a:gd name="T18" fmla="*/ 24 h 24"/>
            </a:gdLst>
            <a:ahLst/>
            <a:cxnLst>
              <a:cxn ang="T10">
                <a:pos x="T0" y="T1"/>
              </a:cxn>
              <a:cxn ang="T11">
                <a:pos x="T2" y="T3"/>
              </a:cxn>
              <a:cxn ang="T12">
                <a:pos x="T4" y="T5"/>
              </a:cxn>
              <a:cxn ang="T13">
                <a:pos x="T6" y="T7"/>
              </a:cxn>
              <a:cxn ang="T14">
                <a:pos x="T8" y="T9"/>
              </a:cxn>
            </a:cxnLst>
            <a:rect l="T15" t="T16" r="T17" b="T18"/>
            <a:pathLst>
              <a:path w="47" h="24">
                <a:moveTo>
                  <a:pt x="0" y="23"/>
                </a:moveTo>
                <a:lnTo>
                  <a:pt x="46" y="23"/>
                </a:lnTo>
                <a:lnTo>
                  <a:pt x="46" y="0"/>
                </a:lnTo>
                <a:lnTo>
                  <a:pt x="0" y="0"/>
                </a:lnTo>
                <a:lnTo>
                  <a:pt x="0" y="23"/>
                </a:lnTo>
              </a:path>
            </a:pathLst>
          </a:custGeom>
          <a:solidFill>
            <a:srgbClr val="A0C0FF"/>
          </a:solidFill>
          <a:ln w="12700" cap="rnd" cmpd="sng">
            <a:noFill/>
            <a:prstDash val="solid"/>
            <a:round/>
            <a:headEnd type="none" w="med" len="med"/>
            <a:tailEnd type="none" w="med" len="med"/>
          </a:ln>
        </p:spPr>
        <p:txBody>
          <a:bodyPr/>
          <a:lstStyle/>
          <a:p>
            <a:endParaRPr lang="en-US"/>
          </a:p>
        </p:txBody>
      </p:sp>
      <p:sp>
        <p:nvSpPr>
          <p:cNvPr id="21756" name="Freeform 261"/>
          <p:cNvSpPr>
            <a:spLocks/>
          </p:cNvSpPr>
          <p:nvPr/>
        </p:nvSpPr>
        <p:spPr bwMode="auto">
          <a:xfrm>
            <a:off x="3067050" y="2844800"/>
            <a:ext cx="107950" cy="38100"/>
          </a:xfrm>
          <a:custGeom>
            <a:avLst/>
            <a:gdLst>
              <a:gd name="T0" fmla="*/ 0 w 68"/>
              <a:gd name="T1" fmla="*/ 23 h 24"/>
              <a:gd name="T2" fmla="*/ 67 w 68"/>
              <a:gd name="T3" fmla="*/ 23 h 24"/>
              <a:gd name="T4" fmla="*/ 67 w 68"/>
              <a:gd name="T5" fmla="*/ 0 h 24"/>
              <a:gd name="T6" fmla="*/ 0 w 68"/>
              <a:gd name="T7" fmla="*/ 0 h 24"/>
              <a:gd name="T8" fmla="*/ 0 w 68"/>
              <a:gd name="T9" fmla="*/ 23 h 24"/>
              <a:gd name="T10" fmla="*/ 0 60000 65536"/>
              <a:gd name="T11" fmla="*/ 0 60000 65536"/>
              <a:gd name="T12" fmla="*/ 0 60000 65536"/>
              <a:gd name="T13" fmla="*/ 0 60000 65536"/>
              <a:gd name="T14" fmla="*/ 0 60000 65536"/>
              <a:gd name="T15" fmla="*/ 0 w 68"/>
              <a:gd name="T16" fmla="*/ 0 h 24"/>
              <a:gd name="T17" fmla="*/ 68 w 68"/>
              <a:gd name="T18" fmla="*/ 24 h 24"/>
            </a:gdLst>
            <a:ahLst/>
            <a:cxnLst>
              <a:cxn ang="T10">
                <a:pos x="T0" y="T1"/>
              </a:cxn>
              <a:cxn ang="T11">
                <a:pos x="T2" y="T3"/>
              </a:cxn>
              <a:cxn ang="T12">
                <a:pos x="T4" y="T5"/>
              </a:cxn>
              <a:cxn ang="T13">
                <a:pos x="T6" y="T7"/>
              </a:cxn>
              <a:cxn ang="T14">
                <a:pos x="T8" y="T9"/>
              </a:cxn>
            </a:cxnLst>
            <a:rect l="T15" t="T16" r="T17" b="T18"/>
            <a:pathLst>
              <a:path w="68" h="24">
                <a:moveTo>
                  <a:pt x="0" y="23"/>
                </a:moveTo>
                <a:lnTo>
                  <a:pt x="67" y="23"/>
                </a:lnTo>
                <a:lnTo>
                  <a:pt x="67" y="0"/>
                </a:lnTo>
                <a:lnTo>
                  <a:pt x="0" y="0"/>
                </a:lnTo>
                <a:lnTo>
                  <a:pt x="0" y="23"/>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757" name="Freeform 262"/>
          <p:cNvSpPr>
            <a:spLocks/>
          </p:cNvSpPr>
          <p:nvPr/>
        </p:nvSpPr>
        <p:spPr bwMode="auto">
          <a:xfrm>
            <a:off x="3181350" y="2844800"/>
            <a:ext cx="69850" cy="38100"/>
          </a:xfrm>
          <a:custGeom>
            <a:avLst/>
            <a:gdLst>
              <a:gd name="T0" fmla="*/ 0 w 44"/>
              <a:gd name="T1" fmla="*/ 23 h 24"/>
              <a:gd name="T2" fmla="*/ 43 w 44"/>
              <a:gd name="T3" fmla="*/ 23 h 24"/>
              <a:gd name="T4" fmla="*/ 43 w 44"/>
              <a:gd name="T5" fmla="*/ 0 h 24"/>
              <a:gd name="T6" fmla="*/ 0 w 44"/>
              <a:gd name="T7" fmla="*/ 0 h 24"/>
              <a:gd name="T8" fmla="*/ 0 w 44"/>
              <a:gd name="T9" fmla="*/ 23 h 24"/>
              <a:gd name="T10" fmla="*/ 0 60000 65536"/>
              <a:gd name="T11" fmla="*/ 0 60000 65536"/>
              <a:gd name="T12" fmla="*/ 0 60000 65536"/>
              <a:gd name="T13" fmla="*/ 0 60000 65536"/>
              <a:gd name="T14" fmla="*/ 0 60000 65536"/>
              <a:gd name="T15" fmla="*/ 0 w 44"/>
              <a:gd name="T16" fmla="*/ 0 h 24"/>
              <a:gd name="T17" fmla="*/ 44 w 44"/>
              <a:gd name="T18" fmla="*/ 24 h 24"/>
            </a:gdLst>
            <a:ahLst/>
            <a:cxnLst>
              <a:cxn ang="T10">
                <a:pos x="T0" y="T1"/>
              </a:cxn>
              <a:cxn ang="T11">
                <a:pos x="T2" y="T3"/>
              </a:cxn>
              <a:cxn ang="T12">
                <a:pos x="T4" y="T5"/>
              </a:cxn>
              <a:cxn ang="T13">
                <a:pos x="T6" y="T7"/>
              </a:cxn>
              <a:cxn ang="T14">
                <a:pos x="T8" y="T9"/>
              </a:cxn>
            </a:cxnLst>
            <a:rect l="T15" t="T16" r="T17" b="T18"/>
            <a:pathLst>
              <a:path w="44" h="24">
                <a:moveTo>
                  <a:pt x="0" y="23"/>
                </a:moveTo>
                <a:lnTo>
                  <a:pt x="43" y="23"/>
                </a:lnTo>
                <a:lnTo>
                  <a:pt x="43" y="0"/>
                </a:lnTo>
                <a:lnTo>
                  <a:pt x="0" y="0"/>
                </a:lnTo>
                <a:lnTo>
                  <a:pt x="0" y="23"/>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758" name="Freeform 263"/>
          <p:cNvSpPr>
            <a:spLocks/>
          </p:cNvSpPr>
          <p:nvPr/>
        </p:nvSpPr>
        <p:spPr bwMode="auto">
          <a:xfrm>
            <a:off x="3255963" y="2844800"/>
            <a:ext cx="33337"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A0C0FF"/>
          </a:solidFill>
          <a:ln w="12700" cap="rnd" cmpd="sng">
            <a:noFill/>
            <a:prstDash val="solid"/>
            <a:round/>
            <a:headEnd type="none" w="med" len="med"/>
            <a:tailEnd type="none" w="med" len="med"/>
          </a:ln>
        </p:spPr>
        <p:txBody>
          <a:bodyPr/>
          <a:lstStyle/>
          <a:p>
            <a:endParaRPr lang="en-US"/>
          </a:p>
        </p:txBody>
      </p:sp>
      <p:sp>
        <p:nvSpPr>
          <p:cNvPr id="21759" name="Freeform 264"/>
          <p:cNvSpPr>
            <a:spLocks/>
          </p:cNvSpPr>
          <p:nvPr/>
        </p:nvSpPr>
        <p:spPr bwMode="auto">
          <a:xfrm>
            <a:off x="3294063" y="2844800"/>
            <a:ext cx="222250" cy="38100"/>
          </a:xfrm>
          <a:custGeom>
            <a:avLst/>
            <a:gdLst>
              <a:gd name="T0" fmla="*/ 0 w 140"/>
              <a:gd name="T1" fmla="*/ 23 h 24"/>
              <a:gd name="T2" fmla="*/ 139 w 140"/>
              <a:gd name="T3" fmla="*/ 23 h 24"/>
              <a:gd name="T4" fmla="*/ 139 w 140"/>
              <a:gd name="T5" fmla="*/ 0 h 24"/>
              <a:gd name="T6" fmla="*/ 0 w 140"/>
              <a:gd name="T7" fmla="*/ 0 h 24"/>
              <a:gd name="T8" fmla="*/ 0 w 140"/>
              <a:gd name="T9" fmla="*/ 23 h 24"/>
              <a:gd name="T10" fmla="*/ 0 60000 65536"/>
              <a:gd name="T11" fmla="*/ 0 60000 65536"/>
              <a:gd name="T12" fmla="*/ 0 60000 65536"/>
              <a:gd name="T13" fmla="*/ 0 60000 65536"/>
              <a:gd name="T14" fmla="*/ 0 60000 65536"/>
              <a:gd name="T15" fmla="*/ 0 w 140"/>
              <a:gd name="T16" fmla="*/ 0 h 24"/>
              <a:gd name="T17" fmla="*/ 140 w 140"/>
              <a:gd name="T18" fmla="*/ 24 h 24"/>
            </a:gdLst>
            <a:ahLst/>
            <a:cxnLst>
              <a:cxn ang="T10">
                <a:pos x="T0" y="T1"/>
              </a:cxn>
              <a:cxn ang="T11">
                <a:pos x="T2" y="T3"/>
              </a:cxn>
              <a:cxn ang="T12">
                <a:pos x="T4" y="T5"/>
              </a:cxn>
              <a:cxn ang="T13">
                <a:pos x="T6" y="T7"/>
              </a:cxn>
              <a:cxn ang="T14">
                <a:pos x="T8" y="T9"/>
              </a:cxn>
            </a:cxnLst>
            <a:rect l="T15" t="T16" r="T17" b="T18"/>
            <a:pathLst>
              <a:path w="140" h="24">
                <a:moveTo>
                  <a:pt x="0" y="23"/>
                </a:moveTo>
                <a:lnTo>
                  <a:pt x="139" y="23"/>
                </a:lnTo>
                <a:lnTo>
                  <a:pt x="139" y="0"/>
                </a:lnTo>
                <a:lnTo>
                  <a:pt x="0" y="0"/>
                </a:lnTo>
                <a:lnTo>
                  <a:pt x="0" y="23"/>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760" name="Freeform 265"/>
          <p:cNvSpPr>
            <a:spLocks/>
          </p:cNvSpPr>
          <p:nvPr/>
        </p:nvSpPr>
        <p:spPr bwMode="auto">
          <a:xfrm>
            <a:off x="3522663" y="2844800"/>
            <a:ext cx="33337"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761" name="Freeform 266"/>
          <p:cNvSpPr>
            <a:spLocks/>
          </p:cNvSpPr>
          <p:nvPr/>
        </p:nvSpPr>
        <p:spPr bwMode="auto">
          <a:xfrm>
            <a:off x="3560763" y="2844800"/>
            <a:ext cx="69850" cy="38100"/>
          </a:xfrm>
          <a:custGeom>
            <a:avLst/>
            <a:gdLst>
              <a:gd name="T0" fmla="*/ 0 w 44"/>
              <a:gd name="T1" fmla="*/ 23 h 24"/>
              <a:gd name="T2" fmla="*/ 43 w 44"/>
              <a:gd name="T3" fmla="*/ 23 h 24"/>
              <a:gd name="T4" fmla="*/ 43 w 44"/>
              <a:gd name="T5" fmla="*/ 0 h 24"/>
              <a:gd name="T6" fmla="*/ 0 w 44"/>
              <a:gd name="T7" fmla="*/ 0 h 24"/>
              <a:gd name="T8" fmla="*/ 0 w 44"/>
              <a:gd name="T9" fmla="*/ 23 h 24"/>
              <a:gd name="T10" fmla="*/ 0 60000 65536"/>
              <a:gd name="T11" fmla="*/ 0 60000 65536"/>
              <a:gd name="T12" fmla="*/ 0 60000 65536"/>
              <a:gd name="T13" fmla="*/ 0 60000 65536"/>
              <a:gd name="T14" fmla="*/ 0 60000 65536"/>
              <a:gd name="T15" fmla="*/ 0 w 44"/>
              <a:gd name="T16" fmla="*/ 0 h 24"/>
              <a:gd name="T17" fmla="*/ 44 w 44"/>
              <a:gd name="T18" fmla="*/ 24 h 24"/>
            </a:gdLst>
            <a:ahLst/>
            <a:cxnLst>
              <a:cxn ang="T10">
                <a:pos x="T0" y="T1"/>
              </a:cxn>
              <a:cxn ang="T11">
                <a:pos x="T2" y="T3"/>
              </a:cxn>
              <a:cxn ang="T12">
                <a:pos x="T4" y="T5"/>
              </a:cxn>
              <a:cxn ang="T13">
                <a:pos x="T6" y="T7"/>
              </a:cxn>
              <a:cxn ang="T14">
                <a:pos x="T8" y="T9"/>
              </a:cxn>
            </a:cxnLst>
            <a:rect l="T15" t="T16" r="T17" b="T18"/>
            <a:pathLst>
              <a:path w="44" h="24">
                <a:moveTo>
                  <a:pt x="0" y="23"/>
                </a:moveTo>
                <a:lnTo>
                  <a:pt x="43" y="23"/>
                </a:lnTo>
                <a:lnTo>
                  <a:pt x="43" y="0"/>
                </a:lnTo>
                <a:lnTo>
                  <a:pt x="0" y="0"/>
                </a:lnTo>
                <a:lnTo>
                  <a:pt x="0" y="23"/>
                </a:lnTo>
              </a:path>
            </a:pathLst>
          </a:custGeom>
          <a:solidFill>
            <a:srgbClr val="A0C0FF"/>
          </a:solidFill>
          <a:ln w="12700" cap="rnd" cmpd="sng">
            <a:noFill/>
            <a:prstDash val="solid"/>
            <a:round/>
            <a:headEnd type="none" w="med" len="med"/>
            <a:tailEnd type="none" w="med" len="med"/>
          </a:ln>
        </p:spPr>
        <p:txBody>
          <a:bodyPr/>
          <a:lstStyle/>
          <a:p>
            <a:endParaRPr lang="en-US"/>
          </a:p>
        </p:txBody>
      </p:sp>
      <p:sp>
        <p:nvSpPr>
          <p:cNvPr id="21762" name="Freeform 267"/>
          <p:cNvSpPr>
            <a:spLocks/>
          </p:cNvSpPr>
          <p:nvPr/>
        </p:nvSpPr>
        <p:spPr bwMode="auto">
          <a:xfrm>
            <a:off x="3636963" y="2844800"/>
            <a:ext cx="33337"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763" name="Freeform 268"/>
          <p:cNvSpPr>
            <a:spLocks/>
          </p:cNvSpPr>
          <p:nvPr/>
        </p:nvSpPr>
        <p:spPr bwMode="auto">
          <a:xfrm>
            <a:off x="1622425" y="2806700"/>
            <a:ext cx="34925" cy="36513"/>
          </a:xfrm>
          <a:custGeom>
            <a:avLst/>
            <a:gdLst>
              <a:gd name="T0" fmla="*/ 0 w 22"/>
              <a:gd name="T1" fmla="*/ 22 h 23"/>
              <a:gd name="T2" fmla="*/ 21 w 22"/>
              <a:gd name="T3" fmla="*/ 22 h 23"/>
              <a:gd name="T4" fmla="*/ 21 w 22"/>
              <a:gd name="T5" fmla="*/ 0 h 23"/>
              <a:gd name="T6" fmla="*/ 0 w 22"/>
              <a:gd name="T7" fmla="*/ 0 h 23"/>
              <a:gd name="T8" fmla="*/ 0 w 22"/>
              <a:gd name="T9" fmla="*/ 22 h 23"/>
              <a:gd name="T10" fmla="*/ 0 60000 65536"/>
              <a:gd name="T11" fmla="*/ 0 60000 65536"/>
              <a:gd name="T12" fmla="*/ 0 60000 65536"/>
              <a:gd name="T13" fmla="*/ 0 60000 65536"/>
              <a:gd name="T14" fmla="*/ 0 60000 65536"/>
              <a:gd name="T15" fmla="*/ 0 w 22"/>
              <a:gd name="T16" fmla="*/ 0 h 23"/>
              <a:gd name="T17" fmla="*/ 22 w 22"/>
              <a:gd name="T18" fmla="*/ 23 h 23"/>
            </a:gdLst>
            <a:ahLst/>
            <a:cxnLst>
              <a:cxn ang="T10">
                <a:pos x="T0" y="T1"/>
              </a:cxn>
              <a:cxn ang="T11">
                <a:pos x="T2" y="T3"/>
              </a:cxn>
              <a:cxn ang="T12">
                <a:pos x="T4" y="T5"/>
              </a:cxn>
              <a:cxn ang="T13">
                <a:pos x="T6" y="T7"/>
              </a:cxn>
              <a:cxn ang="T14">
                <a:pos x="T8" y="T9"/>
              </a:cxn>
            </a:cxnLst>
            <a:rect l="T15" t="T16" r="T17" b="T18"/>
            <a:pathLst>
              <a:path w="22" h="23">
                <a:moveTo>
                  <a:pt x="0" y="22"/>
                </a:moveTo>
                <a:lnTo>
                  <a:pt x="21" y="22"/>
                </a:lnTo>
                <a:lnTo>
                  <a:pt x="21" y="0"/>
                </a:lnTo>
                <a:lnTo>
                  <a:pt x="0" y="0"/>
                </a:lnTo>
                <a:lnTo>
                  <a:pt x="0" y="22"/>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764" name="Freeform 269"/>
          <p:cNvSpPr>
            <a:spLocks/>
          </p:cNvSpPr>
          <p:nvPr/>
        </p:nvSpPr>
        <p:spPr bwMode="auto">
          <a:xfrm>
            <a:off x="1965325" y="2806700"/>
            <a:ext cx="34925" cy="36513"/>
          </a:xfrm>
          <a:custGeom>
            <a:avLst/>
            <a:gdLst>
              <a:gd name="T0" fmla="*/ 0 w 22"/>
              <a:gd name="T1" fmla="*/ 22 h 23"/>
              <a:gd name="T2" fmla="*/ 21 w 22"/>
              <a:gd name="T3" fmla="*/ 22 h 23"/>
              <a:gd name="T4" fmla="*/ 21 w 22"/>
              <a:gd name="T5" fmla="*/ 0 h 23"/>
              <a:gd name="T6" fmla="*/ 0 w 22"/>
              <a:gd name="T7" fmla="*/ 0 h 23"/>
              <a:gd name="T8" fmla="*/ 0 w 22"/>
              <a:gd name="T9" fmla="*/ 22 h 23"/>
              <a:gd name="T10" fmla="*/ 0 60000 65536"/>
              <a:gd name="T11" fmla="*/ 0 60000 65536"/>
              <a:gd name="T12" fmla="*/ 0 60000 65536"/>
              <a:gd name="T13" fmla="*/ 0 60000 65536"/>
              <a:gd name="T14" fmla="*/ 0 60000 65536"/>
              <a:gd name="T15" fmla="*/ 0 w 22"/>
              <a:gd name="T16" fmla="*/ 0 h 23"/>
              <a:gd name="T17" fmla="*/ 22 w 22"/>
              <a:gd name="T18" fmla="*/ 23 h 23"/>
            </a:gdLst>
            <a:ahLst/>
            <a:cxnLst>
              <a:cxn ang="T10">
                <a:pos x="T0" y="T1"/>
              </a:cxn>
              <a:cxn ang="T11">
                <a:pos x="T2" y="T3"/>
              </a:cxn>
              <a:cxn ang="T12">
                <a:pos x="T4" y="T5"/>
              </a:cxn>
              <a:cxn ang="T13">
                <a:pos x="T6" y="T7"/>
              </a:cxn>
              <a:cxn ang="T14">
                <a:pos x="T8" y="T9"/>
              </a:cxn>
            </a:cxnLst>
            <a:rect l="T15" t="T16" r="T17" b="T18"/>
            <a:pathLst>
              <a:path w="22" h="23">
                <a:moveTo>
                  <a:pt x="0" y="22"/>
                </a:moveTo>
                <a:lnTo>
                  <a:pt x="21" y="22"/>
                </a:lnTo>
                <a:lnTo>
                  <a:pt x="21" y="0"/>
                </a:lnTo>
                <a:lnTo>
                  <a:pt x="0" y="0"/>
                </a:lnTo>
                <a:lnTo>
                  <a:pt x="0" y="22"/>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765" name="Freeform 270"/>
          <p:cNvSpPr>
            <a:spLocks/>
          </p:cNvSpPr>
          <p:nvPr/>
        </p:nvSpPr>
        <p:spPr bwMode="auto">
          <a:xfrm>
            <a:off x="2079625" y="2806700"/>
            <a:ext cx="33338" cy="36513"/>
          </a:xfrm>
          <a:custGeom>
            <a:avLst/>
            <a:gdLst>
              <a:gd name="T0" fmla="*/ 0 w 22"/>
              <a:gd name="T1" fmla="*/ 22 h 23"/>
              <a:gd name="T2" fmla="*/ 21 w 22"/>
              <a:gd name="T3" fmla="*/ 22 h 23"/>
              <a:gd name="T4" fmla="*/ 21 w 22"/>
              <a:gd name="T5" fmla="*/ 0 h 23"/>
              <a:gd name="T6" fmla="*/ 0 w 22"/>
              <a:gd name="T7" fmla="*/ 0 h 23"/>
              <a:gd name="T8" fmla="*/ 0 w 22"/>
              <a:gd name="T9" fmla="*/ 22 h 23"/>
              <a:gd name="T10" fmla="*/ 0 60000 65536"/>
              <a:gd name="T11" fmla="*/ 0 60000 65536"/>
              <a:gd name="T12" fmla="*/ 0 60000 65536"/>
              <a:gd name="T13" fmla="*/ 0 60000 65536"/>
              <a:gd name="T14" fmla="*/ 0 60000 65536"/>
              <a:gd name="T15" fmla="*/ 0 w 22"/>
              <a:gd name="T16" fmla="*/ 0 h 23"/>
              <a:gd name="T17" fmla="*/ 22 w 22"/>
              <a:gd name="T18" fmla="*/ 23 h 23"/>
            </a:gdLst>
            <a:ahLst/>
            <a:cxnLst>
              <a:cxn ang="T10">
                <a:pos x="T0" y="T1"/>
              </a:cxn>
              <a:cxn ang="T11">
                <a:pos x="T2" y="T3"/>
              </a:cxn>
              <a:cxn ang="T12">
                <a:pos x="T4" y="T5"/>
              </a:cxn>
              <a:cxn ang="T13">
                <a:pos x="T6" y="T7"/>
              </a:cxn>
              <a:cxn ang="T14">
                <a:pos x="T8" y="T9"/>
              </a:cxn>
            </a:cxnLst>
            <a:rect l="T15" t="T16" r="T17" b="T18"/>
            <a:pathLst>
              <a:path w="22" h="23">
                <a:moveTo>
                  <a:pt x="0" y="22"/>
                </a:moveTo>
                <a:lnTo>
                  <a:pt x="21" y="22"/>
                </a:lnTo>
                <a:lnTo>
                  <a:pt x="21" y="0"/>
                </a:lnTo>
                <a:lnTo>
                  <a:pt x="0" y="0"/>
                </a:lnTo>
                <a:lnTo>
                  <a:pt x="0" y="22"/>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1766" name="Freeform 271"/>
          <p:cNvSpPr>
            <a:spLocks/>
          </p:cNvSpPr>
          <p:nvPr/>
        </p:nvSpPr>
        <p:spPr bwMode="auto">
          <a:xfrm>
            <a:off x="2116138" y="2806700"/>
            <a:ext cx="36512" cy="36513"/>
          </a:xfrm>
          <a:custGeom>
            <a:avLst/>
            <a:gdLst>
              <a:gd name="T0" fmla="*/ 0 w 23"/>
              <a:gd name="T1" fmla="*/ 22 h 23"/>
              <a:gd name="T2" fmla="*/ 22 w 23"/>
              <a:gd name="T3" fmla="*/ 22 h 23"/>
              <a:gd name="T4" fmla="*/ 22 w 23"/>
              <a:gd name="T5" fmla="*/ 0 h 23"/>
              <a:gd name="T6" fmla="*/ 0 w 23"/>
              <a:gd name="T7" fmla="*/ 0 h 23"/>
              <a:gd name="T8" fmla="*/ 0 w 23"/>
              <a:gd name="T9" fmla="*/ 22 h 23"/>
              <a:gd name="T10" fmla="*/ 0 60000 65536"/>
              <a:gd name="T11" fmla="*/ 0 60000 65536"/>
              <a:gd name="T12" fmla="*/ 0 60000 65536"/>
              <a:gd name="T13" fmla="*/ 0 60000 65536"/>
              <a:gd name="T14" fmla="*/ 0 60000 65536"/>
              <a:gd name="T15" fmla="*/ 0 w 23"/>
              <a:gd name="T16" fmla="*/ 0 h 23"/>
              <a:gd name="T17" fmla="*/ 23 w 23"/>
              <a:gd name="T18" fmla="*/ 23 h 23"/>
            </a:gdLst>
            <a:ahLst/>
            <a:cxnLst>
              <a:cxn ang="T10">
                <a:pos x="T0" y="T1"/>
              </a:cxn>
              <a:cxn ang="T11">
                <a:pos x="T2" y="T3"/>
              </a:cxn>
              <a:cxn ang="T12">
                <a:pos x="T4" y="T5"/>
              </a:cxn>
              <a:cxn ang="T13">
                <a:pos x="T6" y="T7"/>
              </a:cxn>
              <a:cxn ang="T14">
                <a:pos x="T8" y="T9"/>
              </a:cxn>
            </a:cxnLst>
            <a:rect l="T15" t="T16" r="T17" b="T18"/>
            <a:pathLst>
              <a:path w="23" h="23">
                <a:moveTo>
                  <a:pt x="0" y="22"/>
                </a:moveTo>
                <a:lnTo>
                  <a:pt x="22" y="22"/>
                </a:lnTo>
                <a:lnTo>
                  <a:pt x="22" y="0"/>
                </a:lnTo>
                <a:lnTo>
                  <a:pt x="0" y="0"/>
                </a:lnTo>
                <a:lnTo>
                  <a:pt x="0" y="22"/>
                </a:lnTo>
              </a:path>
            </a:pathLst>
          </a:custGeom>
          <a:solidFill>
            <a:srgbClr val="FFFFFF"/>
          </a:solidFill>
          <a:ln w="12700" cap="rnd" cmpd="sng">
            <a:noFill/>
            <a:prstDash val="solid"/>
            <a:round/>
            <a:headEnd type="none" w="med" len="med"/>
            <a:tailEnd type="none" w="med" len="med"/>
          </a:ln>
        </p:spPr>
        <p:txBody>
          <a:bodyPr/>
          <a:lstStyle/>
          <a:p>
            <a:endParaRPr lang="en-US"/>
          </a:p>
        </p:txBody>
      </p:sp>
      <p:sp>
        <p:nvSpPr>
          <p:cNvPr id="21767" name="Freeform 272"/>
          <p:cNvSpPr>
            <a:spLocks/>
          </p:cNvSpPr>
          <p:nvPr/>
        </p:nvSpPr>
        <p:spPr bwMode="auto">
          <a:xfrm>
            <a:off x="2155825" y="2806700"/>
            <a:ext cx="71438" cy="36513"/>
          </a:xfrm>
          <a:custGeom>
            <a:avLst/>
            <a:gdLst>
              <a:gd name="T0" fmla="*/ 0 w 45"/>
              <a:gd name="T1" fmla="*/ 22 h 23"/>
              <a:gd name="T2" fmla="*/ 44 w 45"/>
              <a:gd name="T3" fmla="*/ 22 h 23"/>
              <a:gd name="T4" fmla="*/ 44 w 45"/>
              <a:gd name="T5" fmla="*/ 0 h 23"/>
              <a:gd name="T6" fmla="*/ 0 w 45"/>
              <a:gd name="T7" fmla="*/ 0 h 23"/>
              <a:gd name="T8" fmla="*/ 0 w 45"/>
              <a:gd name="T9" fmla="*/ 22 h 23"/>
              <a:gd name="T10" fmla="*/ 0 60000 65536"/>
              <a:gd name="T11" fmla="*/ 0 60000 65536"/>
              <a:gd name="T12" fmla="*/ 0 60000 65536"/>
              <a:gd name="T13" fmla="*/ 0 60000 65536"/>
              <a:gd name="T14" fmla="*/ 0 60000 65536"/>
              <a:gd name="T15" fmla="*/ 0 w 45"/>
              <a:gd name="T16" fmla="*/ 0 h 23"/>
              <a:gd name="T17" fmla="*/ 45 w 45"/>
              <a:gd name="T18" fmla="*/ 23 h 23"/>
            </a:gdLst>
            <a:ahLst/>
            <a:cxnLst>
              <a:cxn ang="T10">
                <a:pos x="T0" y="T1"/>
              </a:cxn>
              <a:cxn ang="T11">
                <a:pos x="T2" y="T3"/>
              </a:cxn>
              <a:cxn ang="T12">
                <a:pos x="T4" y="T5"/>
              </a:cxn>
              <a:cxn ang="T13">
                <a:pos x="T6" y="T7"/>
              </a:cxn>
              <a:cxn ang="T14">
                <a:pos x="T8" y="T9"/>
              </a:cxn>
            </a:cxnLst>
            <a:rect l="T15" t="T16" r="T17" b="T18"/>
            <a:pathLst>
              <a:path w="45" h="23">
                <a:moveTo>
                  <a:pt x="0" y="22"/>
                </a:moveTo>
                <a:lnTo>
                  <a:pt x="44" y="22"/>
                </a:lnTo>
                <a:lnTo>
                  <a:pt x="44" y="0"/>
                </a:lnTo>
                <a:lnTo>
                  <a:pt x="0" y="0"/>
                </a:lnTo>
                <a:lnTo>
                  <a:pt x="0" y="22"/>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1768" name="Freeform 273"/>
          <p:cNvSpPr>
            <a:spLocks/>
          </p:cNvSpPr>
          <p:nvPr/>
        </p:nvSpPr>
        <p:spPr bwMode="auto">
          <a:xfrm>
            <a:off x="2230438" y="2806700"/>
            <a:ext cx="34925" cy="36513"/>
          </a:xfrm>
          <a:custGeom>
            <a:avLst/>
            <a:gdLst>
              <a:gd name="T0" fmla="*/ 0 w 21"/>
              <a:gd name="T1" fmla="*/ 22 h 23"/>
              <a:gd name="T2" fmla="*/ 20 w 21"/>
              <a:gd name="T3" fmla="*/ 22 h 23"/>
              <a:gd name="T4" fmla="*/ 20 w 21"/>
              <a:gd name="T5" fmla="*/ 0 h 23"/>
              <a:gd name="T6" fmla="*/ 0 w 21"/>
              <a:gd name="T7" fmla="*/ 0 h 23"/>
              <a:gd name="T8" fmla="*/ 0 w 21"/>
              <a:gd name="T9" fmla="*/ 22 h 23"/>
              <a:gd name="T10" fmla="*/ 0 60000 65536"/>
              <a:gd name="T11" fmla="*/ 0 60000 65536"/>
              <a:gd name="T12" fmla="*/ 0 60000 65536"/>
              <a:gd name="T13" fmla="*/ 0 60000 65536"/>
              <a:gd name="T14" fmla="*/ 0 60000 65536"/>
              <a:gd name="T15" fmla="*/ 0 w 21"/>
              <a:gd name="T16" fmla="*/ 0 h 23"/>
              <a:gd name="T17" fmla="*/ 21 w 21"/>
              <a:gd name="T18" fmla="*/ 23 h 23"/>
            </a:gdLst>
            <a:ahLst/>
            <a:cxnLst>
              <a:cxn ang="T10">
                <a:pos x="T0" y="T1"/>
              </a:cxn>
              <a:cxn ang="T11">
                <a:pos x="T2" y="T3"/>
              </a:cxn>
              <a:cxn ang="T12">
                <a:pos x="T4" y="T5"/>
              </a:cxn>
              <a:cxn ang="T13">
                <a:pos x="T6" y="T7"/>
              </a:cxn>
              <a:cxn ang="T14">
                <a:pos x="T8" y="T9"/>
              </a:cxn>
            </a:cxnLst>
            <a:rect l="T15" t="T16" r="T17" b="T18"/>
            <a:pathLst>
              <a:path w="21" h="23">
                <a:moveTo>
                  <a:pt x="0" y="22"/>
                </a:moveTo>
                <a:lnTo>
                  <a:pt x="20" y="22"/>
                </a:lnTo>
                <a:lnTo>
                  <a:pt x="20" y="0"/>
                </a:lnTo>
                <a:lnTo>
                  <a:pt x="0" y="0"/>
                </a:lnTo>
                <a:lnTo>
                  <a:pt x="0" y="22"/>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1769" name="Freeform 274"/>
          <p:cNvSpPr>
            <a:spLocks/>
          </p:cNvSpPr>
          <p:nvPr/>
        </p:nvSpPr>
        <p:spPr bwMode="auto">
          <a:xfrm>
            <a:off x="2268538" y="2806700"/>
            <a:ext cx="111125" cy="36513"/>
          </a:xfrm>
          <a:custGeom>
            <a:avLst/>
            <a:gdLst>
              <a:gd name="T0" fmla="*/ 0 w 70"/>
              <a:gd name="T1" fmla="*/ 22 h 23"/>
              <a:gd name="T2" fmla="*/ 69 w 70"/>
              <a:gd name="T3" fmla="*/ 22 h 23"/>
              <a:gd name="T4" fmla="*/ 69 w 70"/>
              <a:gd name="T5" fmla="*/ 0 h 23"/>
              <a:gd name="T6" fmla="*/ 0 w 70"/>
              <a:gd name="T7" fmla="*/ 0 h 23"/>
              <a:gd name="T8" fmla="*/ 0 w 70"/>
              <a:gd name="T9" fmla="*/ 22 h 23"/>
              <a:gd name="T10" fmla="*/ 0 60000 65536"/>
              <a:gd name="T11" fmla="*/ 0 60000 65536"/>
              <a:gd name="T12" fmla="*/ 0 60000 65536"/>
              <a:gd name="T13" fmla="*/ 0 60000 65536"/>
              <a:gd name="T14" fmla="*/ 0 60000 65536"/>
              <a:gd name="T15" fmla="*/ 0 w 70"/>
              <a:gd name="T16" fmla="*/ 0 h 23"/>
              <a:gd name="T17" fmla="*/ 70 w 70"/>
              <a:gd name="T18" fmla="*/ 23 h 23"/>
            </a:gdLst>
            <a:ahLst/>
            <a:cxnLst>
              <a:cxn ang="T10">
                <a:pos x="T0" y="T1"/>
              </a:cxn>
              <a:cxn ang="T11">
                <a:pos x="T2" y="T3"/>
              </a:cxn>
              <a:cxn ang="T12">
                <a:pos x="T4" y="T5"/>
              </a:cxn>
              <a:cxn ang="T13">
                <a:pos x="T6" y="T7"/>
              </a:cxn>
              <a:cxn ang="T14">
                <a:pos x="T8" y="T9"/>
              </a:cxn>
            </a:cxnLst>
            <a:rect l="T15" t="T16" r="T17" b="T18"/>
            <a:pathLst>
              <a:path w="70" h="23">
                <a:moveTo>
                  <a:pt x="0" y="22"/>
                </a:moveTo>
                <a:lnTo>
                  <a:pt x="69" y="22"/>
                </a:lnTo>
                <a:lnTo>
                  <a:pt x="69" y="0"/>
                </a:lnTo>
                <a:lnTo>
                  <a:pt x="0" y="0"/>
                </a:lnTo>
                <a:lnTo>
                  <a:pt x="0" y="22"/>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770" name="Freeform 275"/>
          <p:cNvSpPr>
            <a:spLocks/>
          </p:cNvSpPr>
          <p:nvPr/>
        </p:nvSpPr>
        <p:spPr bwMode="auto">
          <a:xfrm>
            <a:off x="2381250" y="2806700"/>
            <a:ext cx="34925" cy="36513"/>
          </a:xfrm>
          <a:custGeom>
            <a:avLst/>
            <a:gdLst>
              <a:gd name="T0" fmla="*/ 0 w 22"/>
              <a:gd name="T1" fmla="*/ 22 h 23"/>
              <a:gd name="T2" fmla="*/ 21 w 22"/>
              <a:gd name="T3" fmla="*/ 22 h 23"/>
              <a:gd name="T4" fmla="*/ 21 w 22"/>
              <a:gd name="T5" fmla="*/ 0 h 23"/>
              <a:gd name="T6" fmla="*/ 0 w 22"/>
              <a:gd name="T7" fmla="*/ 0 h 23"/>
              <a:gd name="T8" fmla="*/ 0 w 22"/>
              <a:gd name="T9" fmla="*/ 22 h 23"/>
              <a:gd name="T10" fmla="*/ 0 60000 65536"/>
              <a:gd name="T11" fmla="*/ 0 60000 65536"/>
              <a:gd name="T12" fmla="*/ 0 60000 65536"/>
              <a:gd name="T13" fmla="*/ 0 60000 65536"/>
              <a:gd name="T14" fmla="*/ 0 60000 65536"/>
              <a:gd name="T15" fmla="*/ 0 w 22"/>
              <a:gd name="T16" fmla="*/ 0 h 23"/>
              <a:gd name="T17" fmla="*/ 22 w 22"/>
              <a:gd name="T18" fmla="*/ 23 h 23"/>
            </a:gdLst>
            <a:ahLst/>
            <a:cxnLst>
              <a:cxn ang="T10">
                <a:pos x="T0" y="T1"/>
              </a:cxn>
              <a:cxn ang="T11">
                <a:pos x="T2" y="T3"/>
              </a:cxn>
              <a:cxn ang="T12">
                <a:pos x="T4" y="T5"/>
              </a:cxn>
              <a:cxn ang="T13">
                <a:pos x="T6" y="T7"/>
              </a:cxn>
              <a:cxn ang="T14">
                <a:pos x="T8" y="T9"/>
              </a:cxn>
            </a:cxnLst>
            <a:rect l="T15" t="T16" r="T17" b="T18"/>
            <a:pathLst>
              <a:path w="22" h="23">
                <a:moveTo>
                  <a:pt x="0" y="22"/>
                </a:moveTo>
                <a:lnTo>
                  <a:pt x="21" y="22"/>
                </a:lnTo>
                <a:lnTo>
                  <a:pt x="21" y="0"/>
                </a:lnTo>
                <a:lnTo>
                  <a:pt x="0" y="0"/>
                </a:lnTo>
                <a:lnTo>
                  <a:pt x="0" y="22"/>
                </a:lnTo>
              </a:path>
            </a:pathLst>
          </a:custGeom>
          <a:solidFill>
            <a:srgbClr val="A0C0FF"/>
          </a:solidFill>
          <a:ln w="12700" cap="rnd" cmpd="sng">
            <a:noFill/>
            <a:prstDash val="solid"/>
            <a:round/>
            <a:headEnd type="none" w="med" len="med"/>
            <a:tailEnd type="none" w="med" len="med"/>
          </a:ln>
        </p:spPr>
        <p:txBody>
          <a:bodyPr/>
          <a:lstStyle/>
          <a:p>
            <a:endParaRPr lang="en-US"/>
          </a:p>
        </p:txBody>
      </p:sp>
      <p:sp>
        <p:nvSpPr>
          <p:cNvPr id="21771" name="Freeform 276"/>
          <p:cNvSpPr>
            <a:spLocks/>
          </p:cNvSpPr>
          <p:nvPr/>
        </p:nvSpPr>
        <p:spPr bwMode="auto">
          <a:xfrm>
            <a:off x="2422525" y="2806700"/>
            <a:ext cx="31750" cy="36513"/>
          </a:xfrm>
          <a:custGeom>
            <a:avLst/>
            <a:gdLst>
              <a:gd name="T0" fmla="*/ 0 w 21"/>
              <a:gd name="T1" fmla="*/ 22 h 23"/>
              <a:gd name="T2" fmla="*/ 20 w 21"/>
              <a:gd name="T3" fmla="*/ 22 h 23"/>
              <a:gd name="T4" fmla="*/ 20 w 21"/>
              <a:gd name="T5" fmla="*/ 0 h 23"/>
              <a:gd name="T6" fmla="*/ 0 w 21"/>
              <a:gd name="T7" fmla="*/ 0 h 23"/>
              <a:gd name="T8" fmla="*/ 0 w 21"/>
              <a:gd name="T9" fmla="*/ 22 h 23"/>
              <a:gd name="T10" fmla="*/ 0 60000 65536"/>
              <a:gd name="T11" fmla="*/ 0 60000 65536"/>
              <a:gd name="T12" fmla="*/ 0 60000 65536"/>
              <a:gd name="T13" fmla="*/ 0 60000 65536"/>
              <a:gd name="T14" fmla="*/ 0 60000 65536"/>
              <a:gd name="T15" fmla="*/ 0 w 21"/>
              <a:gd name="T16" fmla="*/ 0 h 23"/>
              <a:gd name="T17" fmla="*/ 21 w 21"/>
              <a:gd name="T18" fmla="*/ 23 h 23"/>
            </a:gdLst>
            <a:ahLst/>
            <a:cxnLst>
              <a:cxn ang="T10">
                <a:pos x="T0" y="T1"/>
              </a:cxn>
              <a:cxn ang="T11">
                <a:pos x="T2" y="T3"/>
              </a:cxn>
              <a:cxn ang="T12">
                <a:pos x="T4" y="T5"/>
              </a:cxn>
              <a:cxn ang="T13">
                <a:pos x="T6" y="T7"/>
              </a:cxn>
              <a:cxn ang="T14">
                <a:pos x="T8" y="T9"/>
              </a:cxn>
            </a:cxnLst>
            <a:rect l="T15" t="T16" r="T17" b="T18"/>
            <a:pathLst>
              <a:path w="21" h="23">
                <a:moveTo>
                  <a:pt x="0" y="22"/>
                </a:moveTo>
                <a:lnTo>
                  <a:pt x="20" y="22"/>
                </a:lnTo>
                <a:lnTo>
                  <a:pt x="20" y="0"/>
                </a:lnTo>
                <a:lnTo>
                  <a:pt x="0" y="0"/>
                </a:lnTo>
                <a:lnTo>
                  <a:pt x="0" y="22"/>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772" name="Freeform 277"/>
          <p:cNvSpPr>
            <a:spLocks/>
          </p:cNvSpPr>
          <p:nvPr/>
        </p:nvSpPr>
        <p:spPr bwMode="auto">
          <a:xfrm>
            <a:off x="2457450" y="2806700"/>
            <a:ext cx="73025" cy="36513"/>
          </a:xfrm>
          <a:custGeom>
            <a:avLst/>
            <a:gdLst>
              <a:gd name="T0" fmla="*/ 0 w 46"/>
              <a:gd name="T1" fmla="*/ 22 h 23"/>
              <a:gd name="T2" fmla="*/ 45 w 46"/>
              <a:gd name="T3" fmla="*/ 22 h 23"/>
              <a:gd name="T4" fmla="*/ 45 w 46"/>
              <a:gd name="T5" fmla="*/ 0 h 23"/>
              <a:gd name="T6" fmla="*/ 0 w 46"/>
              <a:gd name="T7" fmla="*/ 0 h 23"/>
              <a:gd name="T8" fmla="*/ 0 w 46"/>
              <a:gd name="T9" fmla="*/ 22 h 23"/>
              <a:gd name="T10" fmla="*/ 0 60000 65536"/>
              <a:gd name="T11" fmla="*/ 0 60000 65536"/>
              <a:gd name="T12" fmla="*/ 0 60000 65536"/>
              <a:gd name="T13" fmla="*/ 0 60000 65536"/>
              <a:gd name="T14" fmla="*/ 0 60000 65536"/>
              <a:gd name="T15" fmla="*/ 0 w 46"/>
              <a:gd name="T16" fmla="*/ 0 h 23"/>
              <a:gd name="T17" fmla="*/ 46 w 46"/>
              <a:gd name="T18" fmla="*/ 23 h 23"/>
            </a:gdLst>
            <a:ahLst/>
            <a:cxnLst>
              <a:cxn ang="T10">
                <a:pos x="T0" y="T1"/>
              </a:cxn>
              <a:cxn ang="T11">
                <a:pos x="T2" y="T3"/>
              </a:cxn>
              <a:cxn ang="T12">
                <a:pos x="T4" y="T5"/>
              </a:cxn>
              <a:cxn ang="T13">
                <a:pos x="T6" y="T7"/>
              </a:cxn>
              <a:cxn ang="T14">
                <a:pos x="T8" y="T9"/>
              </a:cxn>
            </a:cxnLst>
            <a:rect l="T15" t="T16" r="T17" b="T18"/>
            <a:pathLst>
              <a:path w="46" h="23">
                <a:moveTo>
                  <a:pt x="0" y="22"/>
                </a:moveTo>
                <a:lnTo>
                  <a:pt x="45" y="22"/>
                </a:lnTo>
                <a:lnTo>
                  <a:pt x="45" y="0"/>
                </a:lnTo>
                <a:lnTo>
                  <a:pt x="0" y="0"/>
                </a:lnTo>
                <a:lnTo>
                  <a:pt x="0" y="22"/>
                </a:lnTo>
              </a:path>
            </a:pathLst>
          </a:custGeom>
          <a:solidFill>
            <a:srgbClr val="A0C0FF"/>
          </a:solidFill>
          <a:ln w="12700" cap="rnd" cmpd="sng">
            <a:noFill/>
            <a:prstDash val="solid"/>
            <a:round/>
            <a:headEnd type="none" w="med" len="med"/>
            <a:tailEnd type="none" w="med" len="med"/>
          </a:ln>
        </p:spPr>
        <p:txBody>
          <a:bodyPr/>
          <a:lstStyle/>
          <a:p>
            <a:endParaRPr lang="en-US"/>
          </a:p>
        </p:txBody>
      </p:sp>
      <p:sp>
        <p:nvSpPr>
          <p:cNvPr id="21773" name="Freeform 278"/>
          <p:cNvSpPr>
            <a:spLocks/>
          </p:cNvSpPr>
          <p:nvPr/>
        </p:nvSpPr>
        <p:spPr bwMode="auto">
          <a:xfrm>
            <a:off x="2573338" y="2806700"/>
            <a:ext cx="109537" cy="36513"/>
          </a:xfrm>
          <a:custGeom>
            <a:avLst/>
            <a:gdLst>
              <a:gd name="T0" fmla="*/ 0 w 69"/>
              <a:gd name="T1" fmla="*/ 22 h 23"/>
              <a:gd name="T2" fmla="*/ 68 w 69"/>
              <a:gd name="T3" fmla="*/ 22 h 23"/>
              <a:gd name="T4" fmla="*/ 68 w 69"/>
              <a:gd name="T5" fmla="*/ 0 h 23"/>
              <a:gd name="T6" fmla="*/ 0 w 69"/>
              <a:gd name="T7" fmla="*/ 0 h 23"/>
              <a:gd name="T8" fmla="*/ 0 w 69"/>
              <a:gd name="T9" fmla="*/ 22 h 23"/>
              <a:gd name="T10" fmla="*/ 0 60000 65536"/>
              <a:gd name="T11" fmla="*/ 0 60000 65536"/>
              <a:gd name="T12" fmla="*/ 0 60000 65536"/>
              <a:gd name="T13" fmla="*/ 0 60000 65536"/>
              <a:gd name="T14" fmla="*/ 0 60000 65536"/>
              <a:gd name="T15" fmla="*/ 0 w 69"/>
              <a:gd name="T16" fmla="*/ 0 h 23"/>
              <a:gd name="T17" fmla="*/ 69 w 69"/>
              <a:gd name="T18" fmla="*/ 23 h 23"/>
            </a:gdLst>
            <a:ahLst/>
            <a:cxnLst>
              <a:cxn ang="T10">
                <a:pos x="T0" y="T1"/>
              </a:cxn>
              <a:cxn ang="T11">
                <a:pos x="T2" y="T3"/>
              </a:cxn>
              <a:cxn ang="T12">
                <a:pos x="T4" y="T5"/>
              </a:cxn>
              <a:cxn ang="T13">
                <a:pos x="T6" y="T7"/>
              </a:cxn>
              <a:cxn ang="T14">
                <a:pos x="T8" y="T9"/>
              </a:cxn>
            </a:cxnLst>
            <a:rect l="T15" t="T16" r="T17" b="T18"/>
            <a:pathLst>
              <a:path w="69" h="23">
                <a:moveTo>
                  <a:pt x="0" y="22"/>
                </a:moveTo>
                <a:lnTo>
                  <a:pt x="68" y="22"/>
                </a:lnTo>
                <a:lnTo>
                  <a:pt x="68" y="0"/>
                </a:lnTo>
                <a:lnTo>
                  <a:pt x="0" y="0"/>
                </a:lnTo>
                <a:lnTo>
                  <a:pt x="0" y="22"/>
                </a:lnTo>
              </a:path>
            </a:pathLst>
          </a:custGeom>
          <a:solidFill>
            <a:srgbClr val="A0C0FF"/>
          </a:solidFill>
          <a:ln w="12700" cap="rnd" cmpd="sng">
            <a:noFill/>
            <a:prstDash val="solid"/>
            <a:round/>
            <a:headEnd type="none" w="med" len="med"/>
            <a:tailEnd type="none" w="med" len="med"/>
          </a:ln>
        </p:spPr>
        <p:txBody>
          <a:bodyPr/>
          <a:lstStyle/>
          <a:p>
            <a:endParaRPr lang="en-US"/>
          </a:p>
        </p:txBody>
      </p:sp>
      <p:sp>
        <p:nvSpPr>
          <p:cNvPr id="21774" name="Freeform 279"/>
          <p:cNvSpPr>
            <a:spLocks/>
          </p:cNvSpPr>
          <p:nvPr/>
        </p:nvSpPr>
        <p:spPr bwMode="auto">
          <a:xfrm>
            <a:off x="2687638" y="2806700"/>
            <a:ext cx="107950" cy="36513"/>
          </a:xfrm>
          <a:custGeom>
            <a:avLst/>
            <a:gdLst>
              <a:gd name="T0" fmla="*/ 0 w 68"/>
              <a:gd name="T1" fmla="*/ 22 h 23"/>
              <a:gd name="T2" fmla="*/ 67 w 68"/>
              <a:gd name="T3" fmla="*/ 22 h 23"/>
              <a:gd name="T4" fmla="*/ 67 w 68"/>
              <a:gd name="T5" fmla="*/ 0 h 23"/>
              <a:gd name="T6" fmla="*/ 0 w 68"/>
              <a:gd name="T7" fmla="*/ 0 h 23"/>
              <a:gd name="T8" fmla="*/ 0 w 68"/>
              <a:gd name="T9" fmla="*/ 22 h 23"/>
              <a:gd name="T10" fmla="*/ 0 60000 65536"/>
              <a:gd name="T11" fmla="*/ 0 60000 65536"/>
              <a:gd name="T12" fmla="*/ 0 60000 65536"/>
              <a:gd name="T13" fmla="*/ 0 60000 65536"/>
              <a:gd name="T14" fmla="*/ 0 60000 65536"/>
              <a:gd name="T15" fmla="*/ 0 w 68"/>
              <a:gd name="T16" fmla="*/ 0 h 23"/>
              <a:gd name="T17" fmla="*/ 68 w 68"/>
              <a:gd name="T18" fmla="*/ 23 h 23"/>
            </a:gdLst>
            <a:ahLst/>
            <a:cxnLst>
              <a:cxn ang="T10">
                <a:pos x="T0" y="T1"/>
              </a:cxn>
              <a:cxn ang="T11">
                <a:pos x="T2" y="T3"/>
              </a:cxn>
              <a:cxn ang="T12">
                <a:pos x="T4" y="T5"/>
              </a:cxn>
              <a:cxn ang="T13">
                <a:pos x="T6" y="T7"/>
              </a:cxn>
              <a:cxn ang="T14">
                <a:pos x="T8" y="T9"/>
              </a:cxn>
            </a:cxnLst>
            <a:rect l="T15" t="T16" r="T17" b="T18"/>
            <a:pathLst>
              <a:path w="68" h="23">
                <a:moveTo>
                  <a:pt x="0" y="22"/>
                </a:moveTo>
                <a:lnTo>
                  <a:pt x="67" y="22"/>
                </a:lnTo>
                <a:lnTo>
                  <a:pt x="67" y="0"/>
                </a:lnTo>
                <a:lnTo>
                  <a:pt x="0" y="0"/>
                </a:lnTo>
                <a:lnTo>
                  <a:pt x="0" y="22"/>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775" name="Freeform 280"/>
          <p:cNvSpPr>
            <a:spLocks/>
          </p:cNvSpPr>
          <p:nvPr/>
        </p:nvSpPr>
        <p:spPr bwMode="auto">
          <a:xfrm>
            <a:off x="2800350" y="2806700"/>
            <a:ext cx="36513" cy="36513"/>
          </a:xfrm>
          <a:custGeom>
            <a:avLst/>
            <a:gdLst>
              <a:gd name="T0" fmla="*/ 0 w 22"/>
              <a:gd name="T1" fmla="*/ 22 h 23"/>
              <a:gd name="T2" fmla="*/ 21 w 22"/>
              <a:gd name="T3" fmla="*/ 22 h 23"/>
              <a:gd name="T4" fmla="*/ 21 w 22"/>
              <a:gd name="T5" fmla="*/ 0 h 23"/>
              <a:gd name="T6" fmla="*/ 0 w 22"/>
              <a:gd name="T7" fmla="*/ 0 h 23"/>
              <a:gd name="T8" fmla="*/ 0 w 22"/>
              <a:gd name="T9" fmla="*/ 22 h 23"/>
              <a:gd name="T10" fmla="*/ 0 60000 65536"/>
              <a:gd name="T11" fmla="*/ 0 60000 65536"/>
              <a:gd name="T12" fmla="*/ 0 60000 65536"/>
              <a:gd name="T13" fmla="*/ 0 60000 65536"/>
              <a:gd name="T14" fmla="*/ 0 60000 65536"/>
              <a:gd name="T15" fmla="*/ 0 w 22"/>
              <a:gd name="T16" fmla="*/ 0 h 23"/>
              <a:gd name="T17" fmla="*/ 22 w 22"/>
              <a:gd name="T18" fmla="*/ 23 h 23"/>
            </a:gdLst>
            <a:ahLst/>
            <a:cxnLst>
              <a:cxn ang="T10">
                <a:pos x="T0" y="T1"/>
              </a:cxn>
              <a:cxn ang="T11">
                <a:pos x="T2" y="T3"/>
              </a:cxn>
              <a:cxn ang="T12">
                <a:pos x="T4" y="T5"/>
              </a:cxn>
              <a:cxn ang="T13">
                <a:pos x="T6" y="T7"/>
              </a:cxn>
              <a:cxn ang="T14">
                <a:pos x="T8" y="T9"/>
              </a:cxn>
            </a:cxnLst>
            <a:rect l="T15" t="T16" r="T17" b="T18"/>
            <a:pathLst>
              <a:path w="22" h="23">
                <a:moveTo>
                  <a:pt x="0" y="22"/>
                </a:moveTo>
                <a:lnTo>
                  <a:pt x="21" y="22"/>
                </a:lnTo>
                <a:lnTo>
                  <a:pt x="21" y="0"/>
                </a:lnTo>
                <a:lnTo>
                  <a:pt x="0" y="0"/>
                </a:lnTo>
                <a:lnTo>
                  <a:pt x="0" y="22"/>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1776" name="Freeform 281"/>
          <p:cNvSpPr>
            <a:spLocks/>
          </p:cNvSpPr>
          <p:nvPr/>
        </p:nvSpPr>
        <p:spPr bwMode="auto">
          <a:xfrm>
            <a:off x="2838450" y="2806700"/>
            <a:ext cx="71438" cy="36513"/>
          </a:xfrm>
          <a:custGeom>
            <a:avLst/>
            <a:gdLst>
              <a:gd name="T0" fmla="*/ 0 w 45"/>
              <a:gd name="T1" fmla="*/ 22 h 23"/>
              <a:gd name="T2" fmla="*/ 44 w 45"/>
              <a:gd name="T3" fmla="*/ 22 h 23"/>
              <a:gd name="T4" fmla="*/ 44 w 45"/>
              <a:gd name="T5" fmla="*/ 0 h 23"/>
              <a:gd name="T6" fmla="*/ 0 w 45"/>
              <a:gd name="T7" fmla="*/ 0 h 23"/>
              <a:gd name="T8" fmla="*/ 0 w 45"/>
              <a:gd name="T9" fmla="*/ 22 h 23"/>
              <a:gd name="T10" fmla="*/ 0 60000 65536"/>
              <a:gd name="T11" fmla="*/ 0 60000 65536"/>
              <a:gd name="T12" fmla="*/ 0 60000 65536"/>
              <a:gd name="T13" fmla="*/ 0 60000 65536"/>
              <a:gd name="T14" fmla="*/ 0 60000 65536"/>
              <a:gd name="T15" fmla="*/ 0 w 45"/>
              <a:gd name="T16" fmla="*/ 0 h 23"/>
              <a:gd name="T17" fmla="*/ 45 w 45"/>
              <a:gd name="T18" fmla="*/ 23 h 23"/>
            </a:gdLst>
            <a:ahLst/>
            <a:cxnLst>
              <a:cxn ang="T10">
                <a:pos x="T0" y="T1"/>
              </a:cxn>
              <a:cxn ang="T11">
                <a:pos x="T2" y="T3"/>
              </a:cxn>
              <a:cxn ang="T12">
                <a:pos x="T4" y="T5"/>
              </a:cxn>
              <a:cxn ang="T13">
                <a:pos x="T6" y="T7"/>
              </a:cxn>
              <a:cxn ang="T14">
                <a:pos x="T8" y="T9"/>
              </a:cxn>
            </a:cxnLst>
            <a:rect l="T15" t="T16" r="T17" b="T18"/>
            <a:pathLst>
              <a:path w="45" h="23">
                <a:moveTo>
                  <a:pt x="0" y="22"/>
                </a:moveTo>
                <a:lnTo>
                  <a:pt x="44" y="22"/>
                </a:lnTo>
                <a:lnTo>
                  <a:pt x="44" y="0"/>
                </a:lnTo>
                <a:lnTo>
                  <a:pt x="0" y="0"/>
                </a:lnTo>
                <a:lnTo>
                  <a:pt x="0" y="22"/>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777" name="Freeform 282"/>
          <p:cNvSpPr>
            <a:spLocks/>
          </p:cNvSpPr>
          <p:nvPr/>
        </p:nvSpPr>
        <p:spPr bwMode="auto">
          <a:xfrm>
            <a:off x="2914650" y="2806700"/>
            <a:ext cx="36513" cy="36513"/>
          </a:xfrm>
          <a:custGeom>
            <a:avLst/>
            <a:gdLst>
              <a:gd name="T0" fmla="*/ 0 w 22"/>
              <a:gd name="T1" fmla="*/ 22 h 23"/>
              <a:gd name="T2" fmla="*/ 21 w 22"/>
              <a:gd name="T3" fmla="*/ 22 h 23"/>
              <a:gd name="T4" fmla="*/ 21 w 22"/>
              <a:gd name="T5" fmla="*/ 0 h 23"/>
              <a:gd name="T6" fmla="*/ 0 w 22"/>
              <a:gd name="T7" fmla="*/ 0 h 23"/>
              <a:gd name="T8" fmla="*/ 0 w 22"/>
              <a:gd name="T9" fmla="*/ 22 h 23"/>
              <a:gd name="T10" fmla="*/ 0 60000 65536"/>
              <a:gd name="T11" fmla="*/ 0 60000 65536"/>
              <a:gd name="T12" fmla="*/ 0 60000 65536"/>
              <a:gd name="T13" fmla="*/ 0 60000 65536"/>
              <a:gd name="T14" fmla="*/ 0 60000 65536"/>
              <a:gd name="T15" fmla="*/ 0 w 22"/>
              <a:gd name="T16" fmla="*/ 0 h 23"/>
              <a:gd name="T17" fmla="*/ 22 w 22"/>
              <a:gd name="T18" fmla="*/ 23 h 23"/>
            </a:gdLst>
            <a:ahLst/>
            <a:cxnLst>
              <a:cxn ang="T10">
                <a:pos x="T0" y="T1"/>
              </a:cxn>
              <a:cxn ang="T11">
                <a:pos x="T2" y="T3"/>
              </a:cxn>
              <a:cxn ang="T12">
                <a:pos x="T4" y="T5"/>
              </a:cxn>
              <a:cxn ang="T13">
                <a:pos x="T6" y="T7"/>
              </a:cxn>
              <a:cxn ang="T14">
                <a:pos x="T8" y="T9"/>
              </a:cxn>
            </a:cxnLst>
            <a:rect l="T15" t="T16" r="T17" b="T18"/>
            <a:pathLst>
              <a:path w="22" h="23">
                <a:moveTo>
                  <a:pt x="0" y="22"/>
                </a:moveTo>
                <a:lnTo>
                  <a:pt x="21" y="22"/>
                </a:lnTo>
                <a:lnTo>
                  <a:pt x="21" y="0"/>
                </a:lnTo>
                <a:lnTo>
                  <a:pt x="0" y="0"/>
                </a:lnTo>
                <a:lnTo>
                  <a:pt x="0" y="22"/>
                </a:lnTo>
              </a:path>
            </a:pathLst>
          </a:custGeom>
          <a:solidFill>
            <a:srgbClr val="A0C0FF"/>
          </a:solidFill>
          <a:ln w="12700" cap="rnd" cmpd="sng">
            <a:noFill/>
            <a:prstDash val="solid"/>
            <a:round/>
            <a:headEnd type="none" w="med" len="med"/>
            <a:tailEnd type="none" w="med" len="med"/>
          </a:ln>
        </p:spPr>
        <p:txBody>
          <a:bodyPr/>
          <a:lstStyle/>
          <a:p>
            <a:endParaRPr lang="en-US"/>
          </a:p>
        </p:txBody>
      </p:sp>
      <p:sp>
        <p:nvSpPr>
          <p:cNvPr id="21778" name="Freeform 283"/>
          <p:cNvSpPr>
            <a:spLocks/>
          </p:cNvSpPr>
          <p:nvPr/>
        </p:nvSpPr>
        <p:spPr bwMode="auto">
          <a:xfrm>
            <a:off x="2952750" y="2806700"/>
            <a:ext cx="147638" cy="36513"/>
          </a:xfrm>
          <a:custGeom>
            <a:avLst/>
            <a:gdLst>
              <a:gd name="T0" fmla="*/ 0 w 93"/>
              <a:gd name="T1" fmla="*/ 22 h 23"/>
              <a:gd name="T2" fmla="*/ 92 w 93"/>
              <a:gd name="T3" fmla="*/ 22 h 23"/>
              <a:gd name="T4" fmla="*/ 92 w 93"/>
              <a:gd name="T5" fmla="*/ 0 h 23"/>
              <a:gd name="T6" fmla="*/ 0 w 93"/>
              <a:gd name="T7" fmla="*/ 0 h 23"/>
              <a:gd name="T8" fmla="*/ 0 w 93"/>
              <a:gd name="T9" fmla="*/ 22 h 23"/>
              <a:gd name="T10" fmla="*/ 0 60000 65536"/>
              <a:gd name="T11" fmla="*/ 0 60000 65536"/>
              <a:gd name="T12" fmla="*/ 0 60000 65536"/>
              <a:gd name="T13" fmla="*/ 0 60000 65536"/>
              <a:gd name="T14" fmla="*/ 0 60000 65536"/>
              <a:gd name="T15" fmla="*/ 0 w 93"/>
              <a:gd name="T16" fmla="*/ 0 h 23"/>
              <a:gd name="T17" fmla="*/ 93 w 93"/>
              <a:gd name="T18" fmla="*/ 23 h 23"/>
            </a:gdLst>
            <a:ahLst/>
            <a:cxnLst>
              <a:cxn ang="T10">
                <a:pos x="T0" y="T1"/>
              </a:cxn>
              <a:cxn ang="T11">
                <a:pos x="T2" y="T3"/>
              </a:cxn>
              <a:cxn ang="T12">
                <a:pos x="T4" y="T5"/>
              </a:cxn>
              <a:cxn ang="T13">
                <a:pos x="T6" y="T7"/>
              </a:cxn>
              <a:cxn ang="T14">
                <a:pos x="T8" y="T9"/>
              </a:cxn>
            </a:cxnLst>
            <a:rect l="T15" t="T16" r="T17" b="T18"/>
            <a:pathLst>
              <a:path w="93" h="23">
                <a:moveTo>
                  <a:pt x="0" y="22"/>
                </a:moveTo>
                <a:lnTo>
                  <a:pt x="92" y="22"/>
                </a:lnTo>
                <a:lnTo>
                  <a:pt x="92" y="0"/>
                </a:lnTo>
                <a:lnTo>
                  <a:pt x="0" y="0"/>
                </a:lnTo>
                <a:lnTo>
                  <a:pt x="0" y="22"/>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779" name="Freeform 284"/>
          <p:cNvSpPr>
            <a:spLocks/>
          </p:cNvSpPr>
          <p:nvPr/>
        </p:nvSpPr>
        <p:spPr bwMode="auto">
          <a:xfrm>
            <a:off x="3141663" y="2806700"/>
            <a:ext cx="33337" cy="36513"/>
          </a:xfrm>
          <a:custGeom>
            <a:avLst/>
            <a:gdLst>
              <a:gd name="T0" fmla="*/ 0 w 21"/>
              <a:gd name="T1" fmla="*/ 22 h 23"/>
              <a:gd name="T2" fmla="*/ 20 w 21"/>
              <a:gd name="T3" fmla="*/ 22 h 23"/>
              <a:gd name="T4" fmla="*/ 20 w 21"/>
              <a:gd name="T5" fmla="*/ 0 h 23"/>
              <a:gd name="T6" fmla="*/ 0 w 21"/>
              <a:gd name="T7" fmla="*/ 0 h 23"/>
              <a:gd name="T8" fmla="*/ 0 w 21"/>
              <a:gd name="T9" fmla="*/ 22 h 23"/>
              <a:gd name="T10" fmla="*/ 0 60000 65536"/>
              <a:gd name="T11" fmla="*/ 0 60000 65536"/>
              <a:gd name="T12" fmla="*/ 0 60000 65536"/>
              <a:gd name="T13" fmla="*/ 0 60000 65536"/>
              <a:gd name="T14" fmla="*/ 0 60000 65536"/>
              <a:gd name="T15" fmla="*/ 0 w 21"/>
              <a:gd name="T16" fmla="*/ 0 h 23"/>
              <a:gd name="T17" fmla="*/ 21 w 21"/>
              <a:gd name="T18" fmla="*/ 23 h 23"/>
            </a:gdLst>
            <a:ahLst/>
            <a:cxnLst>
              <a:cxn ang="T10">
                <a:pos x="T0" y="T1"/>
              </a:cxn>
              <a:cxn ang="T11">
                <a:pos x="T2" y="T3"/>
              </a:cxn>
              <a:cxn ang="T12">
                <a:pos x="T4" y="T5"/>
              </a:cxn>
              <a:cxn ang="T13">
                <a:pos x="T6" y="T7"/>
              </a:cxn>
              <a:cxn ang="T14">
                <a:pos x="T8" y="T9"/>
              </a:cxn>
            </a:cxnLst>
            <a:rect l="T15" t="T16" r="T17" b="T18"/>
            <a:pathLst>
              <a:path w="21" h="23">
                <a:moveTo>
                  <a:pt x="0" y="22"/>
                </a:moveTo>
                <a:lnTo>
                  <a:pt x="20" y="22"/>
                </a:lnTo>
                <a:lnTo>
                  <a:pt x="20" y="0"/>
                </a:lnTo>
                <a:lnTo>
                  <a:pt x="0" y="0"/>
                </a:lnTo>
                <a:lnTo>
                  <a:pt x="0" y="22"/>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780" name="Freeform 285"/>
          <p:cNvSpPr>
            <a:spLocks/>
          </p:cNvSpPr>
          <p:nvPr/>
        </p:nvSpPr>
        <p:spPr bwMode="auto">
          <a:xfrm>
            <a:off x="3181350" y="2806700"/>
            <a:ext cx="31750" cy="36513"/>
          </a:xfrm>
          <a:custGeom>
            <a:avLst/>
            <a:gdLst>
              <a:gd name="T0" fmla="*/ 0 w 20"/>
              <a:gd name="T1" fmla="*/ 22 h 23"/>
              <a:gd name="T2" fmla="*/ 19 w 20"/>
              <a:gd name="T3" fmla="*/ 22 h 23"/>
              <a:gd name="T4" fmla="*/ 19 w 20"/>
              <a:gd name="T5" fmla="*/ 0 h 23"/>
              <a:gd name="T6" fmla="*/ 0 w 20"/>
              <a:gd name="T7" fmla="*/ 0 h 23"/>
              <a:gd name="T8" fmla="*/ 0 w 20"/>
              <a:gd name="T9" fmla="*/ 22 h 23"/>
              <a:gd name="T10" fmla="*/ 0 60000 65536"/>
              <a:gd name="T11" fmla="*/ 0 60000 65536"/>
              <a:gd name="T12" fmla="*/ 0 60000 65536"/>
              <a:gd name="T13" fmla="*/ 0 60000 65536"/>
              <a:gd name="T14" fmla="*/ 0 60000 65536"/>
              <a:gd name="T15" fmla="*/ 0 w 20"/>
              <a:gd name="T16" fmla="*/ 0 h 23"/>
              <a:gd name="T17" fmla="*/ 20 w 20"/>
              <a:gd name="T18" fmla="*/ 23 h 23"/>
            </a:gdLst>
            <a:ahLst/>
            <a:cxnLst>
              <a:cxn ang="T10">
                <a:pos x="T0" y="T1"/>
              </a:cxn>
              <a:cxn ang="T11">
                <a:pos x="T2" y="T3"/>
              </a:cxn>
              <a:cxn ang="T12">
                <a:pos x="T4" y="T5"/>
              </a:cxn>
              <a:cxn ang="T13">
                <a:pos x="T6" y="T7"/>
              </a:cxn>
              <a:cxn ang="T14">
                <a:pos x="T8" y="T9"/>
              </a:cxn>
            </a:cxnLst>
            <a:rect l="T15" t="T16" r="T17" b="T18"/>
            <a:pathLst>
              <a:path w="20" h="23">
                <a:moveTo>
                  <a:pt x="0" y="22"/>
                </a:moveTo>
                <a:lnTo>
                  <a:pt x="19" y="22"/>
                </a:lnTo>
                <a:lnTo>
                  <a:pt x="19" y="0"/>
                </a:lnTo>
                <a:lnTo>
                  <a:pt x="0" y="0"/>
                </a:lnTo>
                <a:lnTo>
                  <a:pt x="0" y="22"/>
                </a:lnTo>
              </a:path>
            </a:pathLst>
          </a:custGeom>
          <a:solidFill>
            <a:srgbClr val="A0C0FF"/>
          </a:solidFill>
          <a:ln w="12700" cap="rnd" cmpd="sng">
            <a:noFill/>
            <a:prstDash val="solid"/>
            <a:round/>
            <a:headEnd type="none" w="med" len="med"/>
            <a:tailEnd type="none" w="med" len="med"/>
          </a:ln>
        </p:spPr>
        <p:txBody>
          <a:bodyPr/>
          <a:lstStyle/>
          <a:p>
            <a:endParaRPr lang="en-US"/>
          </a:p>
        </p:txBody>
      </p:sp>
      <p:sp>
        <p:nvSpPr>
          <p:cNvPr id="21781" name="Freeform 286"/>
          <p:cNvSpPr>
            <a:spLocks/>
          </p:cNvSpPr>
          <p:nvPr/>
        </p:nvSpPr>
        <p:spPr bwMode="auto">
          <a:xfrm>
            <a:off x="3217863" y="2806700"/>
            <a:ext cx="71437" cy="36513"/>
          </a:xfrm>
          <a:custGeom>
            <a:avLst/>
            <a:gdLst>
              <a:gd name="T0" fmla="*/ 0 w 45"/>
              <a:gd name="T1" fmla="*/ 22 h 23"/>
              <a:gd name="T2" fmla="*/ 44 w 45"/>
              <a:gd name="T3" fmla="*/ 22 h 23"/>
              <a:gd name="T4" fmla="*/ 44 w 45"/>
              <a:gd name="T5" fmla="*/ 0 h 23"/>
              <a:gd name="T6" fmla="*/ 0 w 45"/>
              <a:gd name="T7" fmla="*/ 0 h 23"/>
              <a:gd name="T8" fmla="*/ 0 w 45"/>
              <a:gd name="T9" fmla="*/ 22 h 23"/>
              <a:gd name="T10" fmla="*/ 0 60000 65536"/>
              <a:gd name="T11" fmla="*/ 0 60000 65536"/>
              <a:gd name="T12" fmla="*/ 0 60000 65536"/>
              <a:gd name="T13" fmla="*/ 0 60000 65536"/>
              <a:gd name="T14" fmla="*/ 0 60000 65536"/>
              <a:gd name="T15" fmla="*/ 0 w 45"/>
              <a:gd name="T16" fmla="*/ 0 h 23"/>
              <a:gd name="T17" fmla="*/ 45 w 45"/>
              <a:gd name="T18" fmla="*/ 23 h 23"/>
            </a:gdLst>
            <a:ahLst/>
            <a:cxnLst>
              <a:cxn ang="T10">
                <a:pos x="T0" y="T1"/>
              </a:cxn>
              <a:cxn ang="T11">
                <a:pos x="T2" y="T3"/>
              </a:cxn>
              <a:cxn ang="T12">
                <a:pos x="T4" y="T5"/>
              </a:cxn>
              <a:cxn ang="T13">
                <a:pos x="T6" y="T7"/>
              </a:cxn>
              <a:cxn ang="T14">
                <a:pos x="T8" y="T9"/>
              </a:cxn>
            </a:cxnLst>
            <a:rect l="T15" t="T16" r="T17" b="T18"/>
            <a:pathLst>
              <a:path w="45" h="23">
                <a:moveTo>
                  <a:pt x="0" y="22"/>
                </a:moveTo>
                <a:lnTo>
                  <a:pt x="44" y="22"/>
                </a:lnTo>
                <a:lnTo>
                  <a:pt x="44" y="0"/>
                </a:lnTo>
                <a:lnTo>
                  <a:pt x="0" y="0"/>
                </a:lnTo>
                <a:lnTo>
                  <a:pt x="0" y="22"/>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782" name="Freeform 287"/>
          <p:cNvSpPr>
            <a:spLocks/>
          </p:cNvSpPr>
          <p:nvPr/>
        </p:nvSpPr>
        <p:spPr bwMode="auto">
          <a:xfrm>
            <a:off x="3294063" y="2806700"/>
            <a:ext cx="147637" cy="36513"/>
          </a:xfrm>
          <a:custGeom>
            <a:avLst/>
            <a:gdLst>
              <a:gd name="T0" fmla="*/ 0 w 93"/>
              <a:gd name="T1" fmla="*/ 22 h 23"/>
              <a:gd name="T2" fmla="*/ 92 w 93"/>
              <a:gd name="T3" fmla="*/ 22 h 23"/>
              <a:gd name="T4" fmla="*/ 92 w 93"/>
              <a:gd name="T5" fmla="*/ 0 h 23"/>
              <a:gd name="T6" fmla="*/ 0 w 93"/>
              <a:gd name="T7" fmla="*/ 0 h 23"/>
              <a:gd name="T8" fmla="*/ 0 w 93"/>
              <a:gd name="T9" fmla="*/ 22 h 23"/>
              <a:gd name="T10" fmla="*/ 0 60000 65536"/>
              <a:gd name="T11" fmla="*/ 0 60000 65536"/>
              <a:gd name="T12" fmla="*/ 0 60000 65536"/>
              <a:gd name="T13" fmla="*/ 0 60000 65536"/>
              <a:gd name="T14" fmla="*/ 0 60000 65536"/>
              <a:gd name="T15" fmla="*/ 0 w 93"/>
              <a:gd name="T16" fmla="*/ 0 h 23"/>
              <a:gd name="T17" fmla="*/ 93 w 93"/>
              <a:gd name="T18" fmla="*/ 23 h 23"/>
            </a:gdLst>
            <a:ahLst/>
            <a:cxnLst>
              <a:cxn ang="T10">
                <a:pos x="T0" y="T1"/>
              </a:cxn>
              <a:cxn ang="T11">
                <a:pos x="T2" y="T3"/>
              </a:cxn>
              <a:cxn ang="T12">
                <a:pos x="T4" y="T5"/>
              </a:cxn>
              <a:cxn ang="T13">
                <a:pos x="T6" y="T7"/>
              </a:cxn>
              <a:cxn ang="T14">
                <a:pos x="T8" y="T9"/>
              </a:cxn>
            </a:cxnLst>
            <a:rect l="T15" t="T16" r="T17" b="T18"/>
            <a:pathLst>
              <a:path w="93" h="23">
                <a:moveTo>
                  <a:pt x="0" y="22"/>
                </a:moveTo>
                <a:lnTo>
                  <a:pt x="92" y="22"/>
                </a:lnTo>
                <a:lnTo>
                  <a:pt x="92" y="0"/>
                </a:lnTo>
                <a:lnTo>
                  <a:pt x="0" y="0"/>
                </a:lnTo>
                <a:lnTo>
                  <a:pt x="0" y="22"/>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783" name="Freeform 288"/>
          <p:cNvSpPr>
            <a:spLocks/>
          </p:cNvSpPr>
          <p:nvPr/>
        </p:nvSpPr>
        <p:spPr bwMode="auto">
          <a:xfrm>
            <a:off x="3446463" y="2806700"/>
            <a:ext cx="33337" cy="36513"/>
          </a:xfrm>
          <a:custGeom>
            <a:avLst/>
            <a:gdLst>
              <a:gd name="T0" fmla="*/ 0 w 21"/>
              <a:gd name="T1" fmla="*/ 22 h 23"/>
              <a:gd name="T2" fmla="*/ 20 w 21"/>
              <a:gd name="T3" fmla="*/ 22 h 23"/>
              <a:gd name="T4" fmla="*/ 20 w 21"/>
              <a:gd name="T5" fmla="*/ 0 h 23"/>
              <a:gd name="T6" fmla="*/ 0 w 21"/>
              <a:gd name="T7" fmla="*/ 0 h 23"/>
              <a:gd name="T8" fmla="*/ 0 w 21"/>
              <a:gd name="T9" fmla="*/ 22 h 23"/>
              <a:gd name="T10" fmla="*/ 0 60000 65536"/>
              <a:gd name="T11" fmla="*/ 0 60000 65536"/>
              <a:gd name="T12" fmla="*/ 0 60000 65536"/>
              <a:gd name="T13" fmla="*/ 0 60000 65536"/>
              <a:gd name="T14" fmla="*/ 0 60000 65536"/>
              <a:gd name="T15" fmla="*/ 0 w 21"/>
              <a:gd name="T16" fmla="*/ 0 h 23"/>
              <a:gd name="T17" fmla="*/ 21 w 21"/>
              <a:gd name="T18" fmla="*/ 23 h 23"/>
            </a:gdLst>
            <a:ahLst/>
            <a:cxnLst>
              <a:cxn ang="T10">
                <a:pos x="T0" y="T1"/>
              </a:cxn>
              <a:cxn ang="T11">
                <a:pos x="T2" y="T3"/>
              </a:cxn>
              <a:cxn ang="T12">
                <a:pos x="T4" y="T5"/>
              </a:cxn>
              <a:cxn ang="T13">
                <a:pos x="T6" y="T7"/>
              </a:cxn>
              <a:cxn ang="T14">
                <a:pos x="T8" y="T9"/>
              </a:cxn>
            </a:cxnLst>
            <a:rect l="T15" t="T16" r="T17" b="T18"/>
            <a:pathLst>
              <a:path w="21" h="23">
                <a:moveTo>
                  <a:pt x="0" y="22"/>
                </a:moveTo>
                <a:lnTo>
                  <a:pt x="20" y="22"/>
                </a:lnTo>
                <a:lnTo>
                  <a:pt x="20" y="0"/>
                </a:lnTo>
                <a:lnTo>
                  <a:pt x="0" y="0"/>
                </a:lnTo>
                <a:lnTo>
                  <a:pt x="0" y="22"/>
                </a:lnTo>
              </a:path>
            </a:pathLst>
          </a:custGeom>
          <a:solidFill>
            <a:srgbClr val="A0C0FF"/>
          </a:solidFill>
          <a:ln w="12700" cap="rnd" cmpd="sng">
            <a:noFill/>
            <a:prstDash val="solid"/>
            <a:round/>
            <a:headEnd type="none" w="med" len="med"/>
            <a:tailEnd type="none" w="med" len="med"/>
          </a:ln>
        </p:spPr>
        <p:txBody>
          <a:bodyPr/>
          <a:lstStyle/>
          <a:p>
            <a:endParaRPr lang="en-US"/>
          </a:p>
        </p:txBody>
      </p:sp>
      <p:sp>
        <p:nvSpPr>
          <p:cNvPr id="21784" name="Freeform 289"/>
          <p:cNvSpPr>
            <a:spLocks/>
          </p:cNvSpPr>
          <p:nvPr/>
        </p:nvSpPr>
        <p:spPr bwMode="auto">
          <a:xfrm>
            <a:off x="3522663" y="2806700"/>
            <a:ext cx="33337" cy="36513"/>
          </a:xfrm>
          <a:custGeom>
            <a:avLst/>
            <a:gdLst>
              <a:gd name="T0" fmla="*/ 0 w 21"/>
              <a:gd name="T1" fmla="*/ 22 h 23"/>
              <a:gd name="T2" fmla="*/ 20 w 21"/>
              <a:gd name="T3" fmla="*/ 22 h 23"/>
              <a:gd name="T4" fmla="*/ 20 w 21"/>
              <a:gd name="T5" fmla="*/ 0 h 23"/>
              <a:gd name="T6" fmla="*/ 0 w 21"/>
              <a:gd name="T7" fmla="*/ 0 h 23"/>
              <a:gd name="T8" fmla="*/ 0 w 21"/>
              <a:gd name="T9" fmla="*/ 22 h 23"/>
              <a:gd name="T10" fmla="*/ 0 60000 65536"/>
              <a:gd name="T11" fmla="*/ 0 60000 65536"/>
              <a:gd name="T12" fmla="*/ 0 60000 65536"/>
              <a:gd name="T13" fmla="*/ 0 60000 65536"/>
              <a:gd name="T14" fmla="*/ 0 60000 65536"/>
              <a:gd name="T15" fmla="*/ 0 w 21"/>
              <a:gd name="T16" fmla="*/ 0 h 23"/>
              <a:gd name="T17" fmla="*/ 21 w 21"/>
              <a:gd name="T18" fmla="*/ 23 h 23"/>
            </a:gdLst>
            <a:ahLst/>
            <a:cxnLst>
              <a:cxn ang="T10">
                <a:pos x="T0" y="T1"/>
              </a:cxn>
              <a:cxn ang="T11">
                <a:pos x="T2" y="T3"/>
              </a:cxn>
              <a:cxn ang="T12">
                <a:pos x="T4" y="T5"/>
              </a:cxn>
              <a:cxn ang="T13">
                <a:pos x="T6" y="T7"/>
              </a:cxn>
              <a:cxn ang="T14">
                <a:pos x="T8" y="T9"/>
              </a:cxn>
            </a:cxnLst>
            <a:rect l="T15" t="T16" r="T17" b="T18"/>
            <a:pathLst>
              <a:path w="21" h="23">
                <a:moveTo>
                  <a:pt x="0" y="22"/>
                </a:moveTo>
                <a:lnTo>
                  <a:pt x="20" y="22"/>
                </a:lnTo>
                <a:lnTo>
                  <a:pt x="20" y="0"/>
                </a:lnTo>
                <a:lnTo>
                  <a:pt x="0" y="0"/>
                </a:lnTo>
                <a:lnTo>
                  <a:pt x="0" y="22"/>
                </a:lnTo>
              </a:path>
            </a:pathLst>
          </a:custGeom>
          <a:solidFill>
            <a:srgbClr val="A0C0FF"/>
          </a:solidFill>
          <a:ln w="12700" cap="rnd" cmpd="sng">
            <a:noFill/>
            <a:prstDash val="solid"/>
            <a:round/>
            <a:headEnd type="none" w="med" len="med"/>
            <a:tailEnd type="none" w="med" len="med"/>
          </a:ln>
        </p:spPr>
        <p:txBody>
          <a:bodyPr/>
          <a:lstStyle/>
          <a:p>
            <a:endParaRPr lang="en-US"/>
          </a:p>
        </p:txBody>
      </p:sp>
      <p:sp>
        <p:nvSpPr>
          <p:cNvPr id="21785" name="Freeform 290"/>
          <p:cNvSpPr>
            <a:spLocks/>
          </p:cNvSpPr>
          <p:nvPr/>
        </p:nvSpPr>
        <p:spPr bwMode="auto">
          <a:xfrm>
            <a:off x="3560763" y="2806700"/>
            <a:ext cx="33337" cy="36513"/>
          </a:xfrm>
          <a:custGeom>
            <a:avLst/>
            <a:gdLst>
              <a:gd name="T0" fmla="*/ 0 w 21"/>
              <a:gd name="T1" fmla="*/ 22 h 23"/>
              <a:gd name="T2" fmla="*/ 20 w 21"/>
              <a:gd name="T3" fmla="*/ 22 h 23"/>
              <a:gd name="T4" fmla="*/ 20 w 21"/>
              <a:gd name="T5" fmla="*/ 0 h 23"/>
              <a:gd name="T6" fmla="*/ 0 w 21"/>
              <a:gd name="T7" fmla="*/ 0 h 23"/>
              <a:gd name="T8" fmla="*/ 0 w 21"/>
              <a:gd name="T9" fmla="*/ 22 h 23"/>
              <a:gd name="T10" fmla="*/ 0 60000 65536"/>
              <a:gd name="T11" fmla="*/ 0 60000 65536"/>
              <a:gd name="T12" fmla="*/ 0 60000 65536"/>
              <a:gd name="T13" fmla="*/ 0 60000 65536"/>
              <a:gd name="T14" fmla="*/ 0 60000 65536"/>
              <a:gd name="T15" fmla="*/ 0 w 21"/>
              <a:gd name="T16" fmla="*/ 0 h 23"/>
              <a:gd name="T17" fmla="*/ 21 w 21"/>
              <a:gd name="T18" fmla="*/ 23 h 23"/>
            </a:gdLst>
            <a:ahLst/>
            <a:cxnLst>
              <a:cxn ang="T10">
                <a:pos x="T0" y="T1"/>
              </a:cxn>
              <a:cxn ang="T11">
                <a:pos x="T2" y="T3"/>
              </a:cxn>
              <a:cxn ang="T12">
                <a:pos x="T4" y="T5"/>
              </a:cxn>
              <a:cxn ang="T13">
                <a:pos x="T6" y="T7"/>
              </a:cxn>
              <a:cxn ang="T14">
                <a:pos x="T8" y="T9"/>
              </a:cxn>
            </a:cxnLst>
            <a:rect l="T15" t="T16" r="T17" b="T18"/>
            <a:pathLst>
              <a:path w="21" h="23">
                <a:moveTo>
                  <a:pt x="0" y="22"/>
                </a:moveTo>
                <a:lnTo>
                  <a:pt x="20" y="22"/>
                </a:lnTo>
                <a:lnTo>
                  <a:pt x="20" y="0"/>
                </a:lnTo>
                <a:lnTo>
                  <a:pt x="0" y="0"/>
                </a:lnTo>
                <a:lnTo>
                  <a:pt x="0" y="22"/>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786" name="Freeform 291"/>
          <p:cNvSpPr>
            <a:spLocks/>
          </p:cNvSpPr>
          <p:nvPr/>
        </p:nvSpPr>
        <p:spPr bwMode="auto">
          <a:xfrm>
            <a:off x="3597275" y="2806700"/>
            <a:ext cx="73025" cy="36513"/>
          </a:xfrm>
          <a:custGeom>
            <a:avLst/>
            <a:gdLst>
              <a:gd name="T0" fmla="*/ 0 w 46"/>
              <a:gd name="T1" fmla="*/ 22 h 23"/>
              <a:gd name="T2" fmla="*/ 45 w 46"/>
              <a:gd name="T3" fmla="*/ 22 h 23"/>
              <a:gd name="T4" fmla="*/ 45 w 46"/>
              <a:gd name="T5" fmla="*/ 0 h 23"/>
              <a:gd name="T6" fmla="*/ 0 w 46"/>
              <a:gd name="T7" fmla="*/ 0 h 23"/>
              <a:gd name="T8" fmla="*/ 0 w 46"/>
              <a:gd name="T9" fmla="*/ 22 h 23"/>
              <a:gd name="T10" fmla="*/ 0 60000 65536"/>
              <a:gd name="T11" fmla="*/ 0 60000 65536"/>
              <a:gd name="T12" fmla="*/ 0 60000 65536"/>
              <a:gd name="T13" fmla="*/ 0 60000 65536"/>
              <a:gd name="T14" fmla="*/ 0 60000 65536"/>
              <a:gd name="T15" fmla="*/ 0 w 46"/>
              <a:gd name="T16" fmla="*/ 0 h 23"/>
              <a:gd name="T17" fmla="*/ 46 w 46"/>
              <a:gd name="T18" fmla="*/ 23 h 23"/>
            </a:gdLst>
            <a:ahLst/>
            <a:cxnLst>
              <a:cxn ang="T10">
                <a:pos x="T0" y="T1"/>
              </a:cxn>
              <a:cxn ang="T11">
                <a:pos x="T2" y="T3"/>
              </a:cxn>
              <a:cxn ang="T12">
                <a:pos x="T4" y="T5"/>
              </a:cxn>
              <a:cxn ang="T13">
                <a:pos x="T6" y="T7"/>
              </a:cxn>
              <a:cxn ang="T14">
                <a:pos x="T8" y="T9"/>
              </a:cxn>
            </a:cxnLst>
            <a:rect l="T15" t="T16" r="T17" b="T18"/>
            <a:pathLst>
              <a:path w="46" h="23">
                <a:moveTo>
                  <a:pt x="0" y="22"/>
                </a:moveTo>
                <a:lnTo>
                  <a:pt x="45" y="22"/>
                </a:lnTo>
                <a:lnTo>
                  <a:pt x="45" y="0"/>
                </a:lnTo>
                <a:lnTo>
                  <a:pt x="0" y="0"/>
                </a:lnTo>
                <a:lnTo>
                  <a:pt x="0" y="22"/>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787" name="Freeform 292"/>
          <p:cNvSpPr>
            <a:spLocks/>
          </p:cNvSpPr>
          <p:nvPr/>
        </p:nvSpPr>
        <p:spPr bwMode="auto">
          <a:xfrm>
            <a:off x="1965325" y="2765425"/>
            <a:ext cx="34925" cy="36513"/>
          </a:xfrm>
          <a:custGeom>
            <a:avLst/>
            <a:gdLst>
              <a:gd name="T0" fmla="*/ 0 w 22"/>
              <a:gd name="T1" fmla="*/ 22 h 23"/>
              <a:gd name="T2" fmla="*/ 21 w 22"/>
              <a:gd name="T3" fmla="*/ 22 h 23"/>
              <a:gd name="T4" fmla="*/ 21 w 22"/>
              <a:gd name="T5" fmla="*/ 0 h 23"/>
              <a:gd name="T6" fmla="*/ 0 w 22"/>
              <a:gd name="T7" fmla="*/ 0 h 23"/>
              <a:gd name="T8" fmla="*/ 0 w 22"/>
              <a:gd name="T9" fmla="*/ 22 h 23"/>
              <a:gd name="T10" fmla="*/ 0 60000 65536"/>
              <a:gd name="T11" fmla="*/ 0 60000 65536"/>
              <a:gd name="T12" fmla="*/ 0 60000 65536"/>
              <a:gd name="T13" fmla="*/ 0 60000 65536"/>
              <a:gd name="T14" fmla="*/ 0 60000 65536"/>
              <a:gd name="T15" fmla="*/ 0 w 22"/>
              <a:gd name="T16" fmla="*/ 0 h 23"/>
              <a:gd name="T17" fmla="*/ 22 w 22"/>
              <a:gd name="T18" fmla="*/ 23 h 23"/>
            </a:gdLst>
            <a:ahLst/>
            <a:cxnLst>
              <a:cxn ang="T10">
                <a:pos x="T0" y="T1"/>
              </a:cxn>
              <a:cxn ang="T11">
                <a:pos x="T2" y="T3"/>
              </a:cxn>
              <a:cxn ang="T12">
                <a:pos x="T4" y="T5"/>
              </a:cxn>
              <a:cxn ang="T13">
                <a:pos x="T6" y="T7"/>
              </a:cxn>
              <a:cxn ang="T14">
                <a:pos x="T8" y="T9"/>
              </a:cxn>
            </a:cxnLst>
            <a:rect l="T15" t="T16" r="T17" b="T18"/>
            <a:pathLst>
              <a:path w="22" h="23">
                <a:moveTo>
                  <a:pt x="0" y="22"/>
                </a:moveTo>
                <a:lnTo>
                  <a:pt x="21" y="22"/>
                </a:lnTo>
                <a:lnTo>
                  <a:pt x="21" y="0"/>
                </a:lnTo>
                <a:lnTo>
                  <a:pt x="0" y="0"/>
                </a:lnTo>
                <a:lnTo>
                  <a:pt x="0" y="22"/>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788" name="Freeform 293"/>
          <p:cNvSpPr>
            <a:spLocks/>
          </p:cNvSpPr>
          <p:nvPr/>
        </p:nvSpPr>
        <p:spPr bwMode="auto">
          <a:xfrm>
            <a:off x="2079625" y="2765425"/>
            <a:ext cx="33338" cy="36513"/>
          </a:xfrm>
          <a:custGeom>
            <a:avLst/>
            <a:gdLst>
              <a:gd name="T0" fmla="*/ 0 w 22"/>
              <a:gd name="T1" fmla="*/ 22 h 23"/>
              <a:gd name="T2" fmla="*/ 21 w 22"/>
              <a:gd name="T3" fmla="*/ 22 h 23"/>
              <a:gd name="T4" fmla="*/ 21 w 22"/>
              <a:gd name="T5" fmla="*/ 0 h 23"/>
              <a:gd name="T6" fmla="*/ 0 w 22"/>
              <a:gd name="T7" fmla="*/ 0 h 23"/>
              <a:gd name="T8" fmla="*/ 0 w 22"/>
              <a:gd name="T9" fmla="*/ 22 h 23"/>
              <a:gd name="T10" fmla="*/ 0 60000 65536"/>
              <a:gd name="T11" fmla="*/ 0 60000 65536"/>
              <a:gd name="T12" fmla="*/ 0 60000 65536"/>
              <a:gd name="T13" fmla="*/ 0 60000 65536"/>
              <a:gd name="T14" fmla="*/ 0 60000 65536"/>
              <a:gd name="T15" fmla="*/ 0 w 22"/>
              <a:gd name="T16" fmla="*/ 0 h 23"/>
              <a:gd name="T17" fmla="*/ 22 w 22"/>
              <a:gd name="T18" fmla="*/ 23 h 23"/>
            </a:gdLst>
            <a:ahLst/>
            <a:cxnLst>
              <a:cxn ang="T10">
                <a:pos x="T0" y="T1"/>
              </a:cxn>
              <a:cxn ang="T11">
                <a:pos x="T2" y="T3"/>
              </a:cxn>
              <a:cxn ang="T12">
                <a:pos x="T4" y="T5"/>
              </a:cxn>
              <a:cxn ang="T13">
                <a:pos x="T6" y="T7"/>
              </a:cxn>
              <a:cxn ang="T14">
                <a:pos x="T8" y="T9"/>
              </a:cxn>
            </a:cxnLst>
            <a:rect l="T15" t="T16" r="T17" b="T18"/>
            <a:pathLst>
              <a:path w="22" h="23">
                <a:moveTo>
                  <a:pt x="0" y="22"/>
                </a:moveTo>
                <a:lnTo>
                  <a:pt x="21" y="22"/>
                </a:lnTo>
                <a:lnTo>
                  <a:pt x="21" y="0"/>
                </a:lnTo>
                <a:lnTo>
                  <a:pt x="0" y="0"/>
                </a:lnTo>
                <a:lnTo>
                  <a:pt x="0" y="22"/>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1789" name="Freeform 294"/>
          <p:cNvSpPr>
            <a:spLocks/>
          </p:cNvSpPr>
          <p:nvPr/>
        </p:nvSpPr>
        <p:spPr bwMode="auto">
          <a:xfrm>
            <a:off x="2116138" y="2765425"/>
            <a:ext cx="36512" cy="36513"/>
          </a:xfrm>
          <a:custGeom>
            <a:avLst/>
            <a:gdLst>
              <a:gd name="T0" fmla="*/ 0 w 23"/>
              <a:gd name="T1" fmla="*/ 22 h 23"/>
              <a:gd name="T2" fmla="*/ 22 w 23"/>
              <a:gd name="T3" fmla="*/ 22 h 23"/>
              <a:gd name="T4" fmla="*/ 22 w 23"/>
              <a:gd name="T5" fmla="*/ 0 h 23"/>
              <a:gd name="T6" fmla="*/ 0 w 23"/>
              <a:gd name="T7" fmla="*/ 0 h 23"/>
              <a:gd name="T8" fmla="*/ 0 w 23"/>
              <a:gd name="T9" fmla="*/ 22 h 23"/>
              <a:gd name="T10" fmla="*/ 0 60000 65536"/>
              <a:gd name="T11" fmla="*/ 0 60000 65536"/>
              <a:gd name="T12" fmla="*/ 0 60000 65536"/>
              <a:gd name="T13" fmla="*/ 0 60000 65536"/>
              <a:gd name="T14" fmla="*/ 0 60000 65536"/>
              <a:gd name="T15" fmla="*/ 0 w 23"/>
              <a:gd name="T16" fmla="*/ 0 h 23"/>
              <a:gd name="T17" fmla="*/ 23 w 23"/>
              <a:gd name="T18" fmla="*/ 23 h 23"/>
            </a:gdLst>
            <a:ahLst/>
            <a:cxnLst>
              <a:cxn ang="T10">
                <a:pos x="T0" y="T1"/>
              </a:cxn>
              <a:cxn ang="T11">
                <a:pos x="T2" y="T3"/>
              </a:cxn>
              <a:cxn ang="T12">
                <a:pos x="T4" y="T5"/>
              </a:cxn>
              <a:cxn ang="T13">
                <a:pos x="T6" y="T7"/>
              </a:cxn>
              <a:cxn ang="T14">
                <a:pos x="T8" y="T9"/>
              </a:cxn>
            </a:cxnLst>
            <a:rect l="T15" t="T16" r="T17" b="T18"/>
            <a:pathLst>
              <a:path w="23" h="23">
                <a:moveTo>
                  <a:pt x="0" y="22"/>
                </a:moveTo>
                <a:lnTo>
                  <a:pt x="22" y="22"/>
                </a:lnTo>
                <a:lnTo>
                  <a:pt x="22" y="0"/>
                </a:lnTo>
                <a:lnTo>
                  <a:pt x="0" y="0"/>
                </a:lnTo>
                <a:lnTo>
                  <a:pt x="0" y="22"/>
                </a:lnTo>
              </a:path>
            </a:pathLst>
          </a:custGeom>
          <a:solidFill>
            <a:srgbClr val="FFFFFF"/>
          </a:solidFill>
          <a:ln w="12700" cap="rnd" cmpd="sng">
            <a:noFill/>
            <a:prstDash val="solid"/>
            <a:round/>
            <a:headEnd type="none" w="med" len="med"/>
            <a:tailEnd type="none" w="med" len="med"/>
          </a:ln>
        </p:spPr>
        <p:txBody>
          <a:bodyPr/>
          <a:lstStyle/>
          <a:p>
            <a:endParaRPr lang="en-US"/>
          </a:p>
        </p:txBody>
      </p:sp>
      <p:sp>
        <p:nvSpPr>
          <p:cNvPr id="21790" name="Freeform 295"/>
          <p:cNvSpPr>
            <a:spLocks/>
          </p:cNvSpPr>
          <p:nvPr/>
        </p:nvSpPr>
        <p:spPr bwMode="auto">
          <a:xfrm>
            <a:off x="2155825" y="2765425"/>
            <a:ext cx="109538" cy="36513"/>
          </a:xfrm>
          <a:custGeom>
            <a:avLst/>
            <a:gdLst>
              <a:gd name="T0" fmla="*/ 0 w 68"/>
              <a:gd name="T1" fmla="*/ 22 h 23"/>
              <a:gd name="T2" fmla="*/ 67 w 68"/>
              <a:gd name="T3" fmla="*/ 22 h 23"/>
              <a:gd name="T4" fmla="*/ 67 w 68"/>
              <a:gd name="T5" fmla="*/ 0 h 23"/>
              <a:gd name="T6" fmla="*/ 0 w 68"/>
              <a:gd name="T7" fmla="*/ 0 h 23"/>
              <a:gd name="T8" fmla="*/ 0 w 68"/>
              <a:gd name="T9" fmla="*/ 22 h 23"/>
              <a:gd name="T10" fmla="*/ 0 60000 65536"/>
              <a:gd name="T11" fmla="*/ 0 60000 65536"/>
              <a:gd name="T12" fmla="*/ 0 60000 65536"/>
              <a:gd name="T13" fmla="*/ 0 60000 65536"/>
              <a:gd name="T14" fmla="*/ 0 60000 65536"/>
              <a:gd name="T15" fmla="*/ 0 w 68"/>
              <a:gd name="T16" fmla="*/ 0 h 23"/>
              <a:gd name="T17" fmla="*/ 68 w 68"/>
              <a:gd name="T18" fmla="*/ 23 h 23"/>
            </a:gdLst>
            <a:ahLst/>
            <a:cxnLst>
              <a:cxn ang="T10">
                <a:pos x="T0" y="T1"/>
              </a:cxn>
              <a:cxn ang="T11">
                <a:pos x="T2" y="T3"/>
              </a:cxn>
              <a:cxn ang="T12">
                <a:pos x="T4" y="T5"/>
              </a:cxn>
              <a:cxn ang="T13">
                <a:pos x="T6" y="T7"/>
              </a:cxn>
              <a:cxn ang="T14">
                <a:pos x="T8" y="T9"/>
              </a:cxn>
            </a:cxnLst>
            <a:rect l="T15" t="T16" r="T17" b="T18"/>
            <a:pathLst>
              <a:path w="68" h="23">
                <a:moveTo>
                  <a:pt x="0" y="22"/>
                </a:moveTo>
                <a:lnTo>
                  <a:pt x="67" y="22"/>
                </a:lnTo>
                <a:lnTo>
                  <a:pt x="67" y="0"/>
                </a:lnTo>
                <a:lnTo>
                  <a:pt x="0" y="0"/>
                </a:lnTo>
                <a:lnTo>
                  <a:pt x="0" y="22"/>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1791" name="Freeform 296"/>
          <p:cNvSpPr>
            <a:spLocks/>
          </p:cNvSpPr>
          <p:nvPr/>
        </p:nvSpPr>
        <p:spPr bwMode="auto">
          <a:xfrm>
            <a:off x="2268538" y="2765425"/>
            <a:ext cx="33337" cy="36513"/>
          </a:xfrm>
          <a:custGeom>
            <a:avLst/>
            <a:gdLst>
              <a:gd name="T0" fmla="*/ 0 w 21"/>
              <a:gd name="T1" fmla="*/ 22 h 23"/>
              <a:gd name="T2" fmla="*/ 20 w 21"/>
              <a:gd name="T3" fmla="*/ 22 h 23"/>
              <a:gd name="T4" fmla="*/ 20 w 21"/>
              <a:gd name="T5" fmla="*/ 0 h 23"/>
              <a:gd name="T6" fmla="*/ 0 w 21"/>
              <a:gd name="T7" fmla="*/ 0 h 23"/>
              <a:gd name="T8" fmla="*/ 0 w 21"/>
              <a:gd name="T9" fmla="*/ 22 h 23"/>
              <a:gd name="T10" fmla="*/ 0 60000 65536"/>
              <a:gd name="T11" fmla="*/ 0 60000 65536"/>
              <a:gd name="T12" fmla="*/ 0 60000 65536"/>
              <a:gd name="T13" fmla="*/ 0 60000 65536"/>
              <a:gd name="T14" fmla="*/ 0 60000 65536"/>
              <a:gd name="T15" fmla="*/ 0 w 21"/>
              <a:gd name="T16" fmla="*/ 0 h 23"/>
              <a:gd name="T17" fmla="*/ 21 w 21"/>
              <a:gd name="T18" fmla="*/ 23 h 23"/>
            </a:gdLst>
            <a:ahLst/>
            <a:cxnLst>
              <a:cxn ang="T10">
                <a:pos x="T0" y="T1"/>
              </a:cxn>
              <a:cxn ang="T11">
                <a:pos x="T2" y="T3"/>
              </a:cxn>
              <a:cxn ang="T12">
                <a:pos x="T4" y="T5"/>
              </a:cxn>
              <a:cxn ang="T13">
                <a:pos x="T6" y="T7"/>
              </a:cxn>
              <a:cxn ang="T14">
                <a:pos x="T8" y="T9"/>
              </a:cxn>
            </a:cxnLst>
            <a:rect l="T15" t="T16" r="T17" b="T18"/>
            <a:pathLst>
              <a:path w="21" h="23">
                <a:moveTo>
                  <a:pt x="0" y="22"/>
                </a:moveTo>
                <a:lnTo>
                  <a:pt x="20" y="22"/>
                </a:lnTo>
                <a:lnTo>
                  <a:pt x="20" y="0"/>
                </a:lnTo>
                <a:lnTo>
                  <a:pt x="0" y="0"/>
                </a:lnTo>
                <a:lnTo>
                  <a:pt x="0" y="22"/>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1792" name="Freeform 297"/>
          <p:cNvSpPr>
            <a:spLocks/>
          </p:cNvSpPr>
          <p:nvPr/>
        </p:nvSpPr>
        <p:spPr bwMode="auto">
          <a:xfrm>
            <a:off x="2308225" y="2765425"/>
            <a:ext cx="107950" cy="36513"/>
          </a:xfrm>
          <a:custGeom>
            <a:avLst/>
            <a:gdLst>
              <a:gd name="T0" fmla="*/ 0 w 69"/>
              <a:gd name="T1" fmla="*/ 22 h 23"/>
              <a:gd name="T2" fmla="*/ 68 w 69"/>
              <a:gd name="T3" fmla="*/ 22 h 23"/>
              <a:gd name="T4" fmla="*/ 68 w 69"/>
              <a:gd name="T5" fmla="*/ 0 h 23"/>
              <a:gd name="T6" fmla="*/ 0 w 69"/>
              <a:gd name="T7" fmla="*/ 0 h 23"/>
              <a:gd name="T8" fmla="*/ 0 w 69"/>
              <a:gd name="T9" fmla="*/ 22 h 23"/>
              <a:gd name="T10" fmla="*/ 0 60000 65536"/>
              <a:gd name="T11" fmla="*/ 0 60000 65536"/>
              <a:gd name="T12" fmla="*/ 0 60000 65536"/>
              <a:gd name="T13" fmla="*/ 0 60000 65536"/>
              <a:gd name="T14" fmla="*/ 0 60000 65536"/>
              <a:gd name="T15" fmla="*/ 0 w 69"/>
              <a:gd name="T16" fmla="*/ 0 h 23"/>
              <a:gd name="T17" fmla="*/ 69 w 69"/>
              <a:gd name="T18" fmla="*/ 23 h 23"/>
            </a:gdLst>
            <a:ahLst/>
            <a:cxnLst>
              <a:cxn ang="T10">
                <a:pos x="T0" y="T1"/>
              </a:cxn>
              <a:cxn ang="T11">
                <a:pos x="T2" y="T3"/>
              </a:cxn>
              <a:cxn ang="T12">
                <a:pos x="T4" y="T5"/>
              </a:cxn>
              <a:cxn ang="T13">
                <a:pos x="T6" y="T7"/>
              </a:cxn>
              <a:cxn ang="T14">
                <a:pos x="T8" y="T9"/>
              </a:cxn>
            </a:cxnLst>
            <a:rect l="T15" t="T16" r="T17" b="T18"/>
            <a:pathLst>
              <a:path w="69" h="23">
                <a:moveTo>
                  <a:pt x="0" y="22"/>
                </a:moveTo>
                <a:lnTo>
                  <a:pt x="68" y="22"/>
                </a:lnTo>
                <a:lnTo>
                  <a:pt x="68" y="0"/>
                </a:lnTo>
                <a:lnTo>
                  <a:pt x="0" y="0"/>
                </a:lnTo>
                <a:lnTo>
                  <a:pt x="0" y="22"/>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793" name="Freeform 298"/>
          <p:cNvSpPr>
            <a:spLocks/>
          </p:cNvSpPr>
          <p:nvPr/>
        </p:nvSpPr>
        <p:spPr bwMode="auto">
          <a:xfrm>
            <a:off x="2422525" y="2765425"/>
            <a:ext cx="31750" cy="36513"/>
          </a:xfrm>
          <a:custGeom>
            <a:avLst/>
            <a:gdLst>
              <a:gd name="T0" fmla="*/ 0 w 21"/>
              <a:gd name="T1" fmla="*/ 22 h 23"/>
              <a:gd name="T2" fmla="*/ 20 w 21"/>
              <a:gd name="T3" fmla="*/ 22 h 23"/>
              <a:gd name="T4" fmla="*/ 20 w 21"/>
              <a:gd name="T5" fmla="*/ 0 h 23"/>
              <a:gd name="T6" fmla="*/ 0 w 21"/>
              <a:gd name="T7" fmla="*/ 0 h 23"/>
              <a:gd name="T8" fmla="*/ 0 w 21"/>
              <a:gd name="T9" fmla="*/ 22 h 23"/>
              <a:gd name="T10" fmla="*/ 0 60000 65536"/>
              <a:gd name="T11" fmla="*/ 0 60000 65536"/>
              <a:gd name="T12" fmla="*/ 0 60000 65536"/>
              <a:gd name="T13" fmla="*/ 0 60000 65536"/>
              <a:gd name="T14" fmla="*/ 0 60000 65536"/>
              <a:gd name="T15" fmla="*/ 0 w 21"/>
              <a:gd name="T16" fmla="*/ 0 h 23"/>
              <a:gd name="T17" fmla="*/ 21 w 21"/>
              <a:gd name="T18" fmla="*/ 23 h 23"/>
            </a:gdLst>
            <a:ahLst/>
            <a:cxnLst>
              <a:cxn ang="T10">
                <a:pos x="T0" y="T1"/>
              </a:cxn>
              <a:cxn ang="T11">
                <a:pos x="T2" y="T3"/>
              </a:cxn>
              <a:cxn ang="T12">
                <a:pos x="T4" y="T5"/>
              </a:cxn>
              <a:cxn ang="T13">
                <a:pos x="T6" y="T7"/>
              </a:cxn>
              <a:cxn ang="T14">
                <a:pos x="T8" y="T9"/>
              </a:cxn>
            </a:cxnLst>
            <a:rect l="T15" t="T16" r="T17" b="T18"/>
            <a:pathLst>
              <a:path w="21" h="23">
                <a:moveTo>
                  <a:pt x="0" y="22"/>
                </a:moveTo>
                <a:lnTo>
                  <a:pt x="20" y="22"/>
                </a:lnTo>
                <a:lnTo>
                  <a:pt x="20" y="0"/>
                </a:lnTo>
                <a:lnTo>
                  <a:pt x="0" y="0"/>
                </a:lnTo>
                <a:lnTo>
                  <a:pt x="0" y="22"/>
                </a:lnTo>
              </a:path>
            </a:pathLst>
          </a:custGeom>
          <a:solidFill>
            <a:srgbClr val="A0C0FF"/>
          </a:solidFill>
          <a:ln w="12700" cap="rnd" cmpd="sng">
            <a:noFill/>
            <a:prstDash val="solid"/>
            <a:round/>
            <a:headEnd type="none" w="med" len="med"/>
            <a:tailEnd type="none" w="med" len="med"/>
          </a:ln>
        </p:spPr>
        <p:txBody>
          <a:bodyPr/>
          <a:lstStyle/>
          <a:p>
            <a:endParaRPr lang="en-US"/>
          </a:p>
        </p:txBody>
      </p:sp>
      <p:sp>
        <p:nvSpPr>
          <p:cNvPr id="21794" name="Freeform 299"/>
          <p:cNvSpPr>
            <a:spLocks/>
          </p:cNvSpPr>
          <p:nvPr/>
        </p:nvSpPr>
        <p:spPr bwMode="auto">
          <a:xfrm>
            <a:off x="2457450" y="2765425"/>
            <a:ext cx="36513" cy="36513"/>
          </a:xfrm>
          <a:custGeom>
            <a:avLst/>
            <a:gdLst>
              <a:gd name="T0" fmla="*/ 0 w 23"/>
              <a:gd name="T1" fmla="*/ 22 h 23"/>
              <a:gd name="T2" fmla="*/ 22 w 23"/>
              <a:gd name="T3" fmla="*/ 22 h 23"/>
              <a:gd name="T4" fmla="*/ 22 w 23"/>
              <a:gd name="T5" fmla="*/ 0 h 23"/>
              <a:gd name="T6" fmla="*/ 0 w 23"/>
              <a:gd name="T7" fmla="*/ 0 h 23"/>
              <a:gd name="T8" fmla="*/ 0 w 23"/>
              <a:gd name="T9" fmla="*/ 22 h 23"/>
              <a:gd name="T10" fmla="*/ 0 60000 65536"/>
              <a:gd name="T11" fmla="*/ 0 60000 65536"/>
              <a:gd name="T12" fmla="*/ 0 60000 65536"/>
              <a:gd name="T13" fmla="*/ 0 60000 65536"/>
              <a:gd name="T14" fmla="*/ 0 60000 65536"/>
              <a:gd name="T15" fmla="*/ 0 w 23"/>
              <a:gd name="T16" fmla="*/ 0 h 23"/>
              <a:gd name="T17" fmla="*/ 23 w 23"/>
              <a:gd name="T18" fmla="*/ 23 h 23"/>
            </a:gdLst>
            <a:ahLst/>
            <a:cxnLst>
              <a:cxn ang="T10">
                <a:pos x="T0" y="T1"/>
              </a:cxn>
              <a:cxn ang="T11">
                <a:pos x="T2" y="T3"/>
              </a:cxn>
              <a:cxn ang="T12">
                <a:pos x="T4" y="T5"/>
              </a:cxn>
              <a:cxn ang="T13">
                <a:pos x="T6" y="T7"/>
              </a:cxn>
              <a:cxn ang="T14">
                <a:pos x="T8" y="T9"/>
              </a:cxn>
            </a:cxnLst>
            <a:rect l="T15" t="T16" r="T17" b="T18"/>
            <a:pathLst>
              <a:path w="23" h="23">
                <a:moveTo>
                  <a:pt x="0" y="22"/>
                </a:moveTo>
                <a:lnTo>
                  <a:pt x="22" y="22"/>
                </a:lnTo>
                <a:lnTo>
                  <a:pt x="22" y="0"/>
                </a:lnTo>
                <a:lnTo>
                  <a:pt x="0" y="0"/>
                </a:lnTo>
                <a:lnTo>
                  <a:pt x="0" y="22"/>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795" name="Freeform 300"/>
          <p:cNvSpPr>
            <a:spLocks/>
          </p:cNvSpPr>
          <p:nvPr/>
        </p:nvSpPr>
        <p:spPr bwMode="auto">
          <a:xfrm>
            <a:off x="2495550" y="2765425"/>
            <a:ext cx="34925" cy="36513"/>
          </a:xfrm>
          <a:custGeom>
            <a:avLst/>
            <a:gdLst>
              <a:gd name="T0" fmla="*/ 0 w 22"/>
              <a:gd name="T1" fmla="*/ 22 h 23"/>
              <a:gd name="T2" fmla="*/ 21 w 22"/>
              <a:gd name="T3" fmla="*/ 22 h 23"/>
              <a:gd name="T4" fmla="*/ 21 w 22"/>
              <a:gd name="T5" fmla="*/ 0 h 23"/>
              <a:gd name="T6" fmla="*/ 0 w 22"/>
              <a:gd name="T7" fmla="*/ 0 h 23"/>
              <a:gd name="T8" fmla="*/ 0 w 22"/>
              <a:gd name="T9" fmla="*/ 22 h 23"/>
              <a:gd name="T10" fmla="*/ 0 60000 65536"/>
              <a:gd name="T11" fmla="*/ 0 60000 65536"/>
              <a:gd name="T12" fmla="*/ 0 60000 65536"/>
              <a:gd name="T13" fmla="*/ 0 60000 65536"/>
              <a:gd name="T14" fmla="*/ 0 60000 65536"/>
              <a:gd name="T15" fmla="*/ 0 w 22"/>
              <a:gd name="T16" fmla="*/ 0 h 23"/>
              <a:gd name="T17" fmla="*/ 22 w 22"/>
              <a:gd name="T18" fmla="*/ 23 h 23"/>
            </a:gdLst>
            <a:ahLst/>
            <a:cxnLst>
              <a:cxn ang="T10">
                <a:pos x="T0" y="T1"/>
              </a:cxn>
              <a:cxn ang="T11">
                <a:pos x="T2" y="T3"/>
              </a:cxn>
              <a:cxn ang="T12">
                <a:pos x="T4" y="T5"/>
              </a:cxn>
              <a:cxn ang="T13">
                <a:pos x="T6" y="T7"/>
              </a:cxn>
              <a:cxn ang="T14">
                <a:pos x="T8" y="T9"/>
              </a:cxn>
            </a:cxnLst>
            <a:rect l="T15" t="T16" r="T17" b="T18"/>
            <a:pathLst>
              <a:path w="22" h="23">
                <a:moveTo>
                  <a:pt x="0" y="22"/>
                </a:moveTo>
                <a:lnTo>
                  <a:pt x="21" y="22"/>
                </a:lnTo>
                <a:lnTo>
                  <a:pt x="21" y="0"/>
                </a:lnTo>
                <a:lnTo>
                  <a:pt x="0" y="0"/>
                </a:lnTo>
                <a:lnTo>
                  <a:pt x="0" y="22"/>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796" name="Freeform 301"/>
          <p:cNvSpPr>
            <a:spLocks/>
          </p:cNvSpPr>
          <p:nvPr/>
        </p:nvSpPr>
        <p:spPr bwMode="auto">
          <a:xfrm>
            <a:off x="2536825" y="2765425"/>
            <a:ext cx="71438" cy="36513"/>
          </a:xfrm>
          <a:custGeom>
            <a:avLst/>
            <a:gdLst>
              <a:gd name="T0" fmla="*/ 0 w 45"/>
              <a:gd name="T1" fmla="*/ 22 h 23"/>
              <a:gd name="T2" fmla="*/ 44 w 45"/>
              <a:gd name="T3" fmla="*/ 22 h 23"/>
              <a:gd name="T4" fmla="*/ 44 w 45"/>
              <a:gd name="T5" fmla="*/ 0 h 23"/>
              <a:gd name="T6" fmla="*/ 0 w 45"/>
              <a:gd name="T7" fmla="*/ 0 h 23"/>
              <a:gd name="T8" fmla="*/ 0 w 45"/>
              <a:gd name="T9" fmla="*/ 22 h 23"/>
              <a:gd name="T10" fmla="*/ 0 60000 65536"/>
              <a:gd name="T11" fmla="*/ 0 60000 65536"/>
              <a:gd name="T12" fmla="*/ 0 60000 65536"/>
              <a:gd name="T13" fmla="*/ 0 60000 65536"/>
              <a:gd name="T14" fmla="*/ 0 60000 65536"/>
              <a:gd name="T15" fmla="*/ 0 w 45"/>
              <a:gd name="T16" fmla="*/ 0 h 23"/>
              <a:gd name="T17" fmla="*/ 45 w 45"/>
              <a:gd name="T18" fmla="*/ 23 h 23"/>
            </a:gdLst>
            <a:ahLst/>
            <a:cxnLst>
              <a:cxn ang="T10">
                <a:pos x="T0" y="T1"/>
              </a:cxn>
              <a:cxn ang="T11">
                <a:pos x="T2" y="T3"/>
              </a:cxn>
              <a:cxn ang="T12">
                <a:pos x="T4" y="T5"/>
              </a:cxn>
              <a:cxn ang="T13">
                <a:pos x="T6" y="T7"/>
              </a:cxn>
              <a:cxn ang="T14">
                <a:pos x="T8" y="T9"/>
              </a:cxn>
            </a:cxnLst>
            <a:rect l="T15" t="T16" r="T17" b="T18"/>
            <a:pathLst>
              <a:path w="45" h="23">
                <a:moveTo>
                  <a:pt x="0" y="22"/>
                </a:moveTo>
                <a:lnTo>
                  <a:pt x="44" y="22"/>
                </a:lnTo>
                <a:lnTo>
                  <a:pt x="44" y="0"/>
                </a:lnTo>
                <a:lnTo>
                  <a:pt x="0" y="0"/>
                </a:lnTo>
                <a:lnTo>
                  <a:pt x="0" y="22"/>
                </a:lnTo>
              </a:path>
            </a:pathLst>
          </a:custGeom>
          <a:solidFill>
            <a:srgbClr val="A0C0FF"/>
          </a:solidFill>
          <a:ln w="12700" cap="rnd" cmpd="sng">
            <a:noFill/>
            <a:prstDash val="solid"/>
            <a:round/>
            <a:headEnd type="none" w="med" len="med"/>
            <a:tailEnd type="none" w="med" len="med"/>
          </a:ln>
        </p:spPr>
        <p:txBody>
          <a:bodyPr/>
          <a:lstStyle/>
          <a:p>
            <a:endParaRPr lang="en-US"/>
          </a:p>
        </p:txBody>
      </p:sp>
      <p:sp>
        <p:nvSpPr>
          <p:cNvPr id="21797" name="Freeform 302"/>
          <p:cNvSpPr>
            <a:spLocks/>
          </p:cNvSpPr>
          <p:nvPr/>
        </p:nvSpPr>
        <p:spPr bwMode="auto">
          <a:xfrm>
            <a:off x="2611438" y="2765425"/>
            <a:ext cx="34925" cy="36513"/>
          </a:xfrm>
          <a:custGeom>
            <a:avLst/>
            <a:gdLst>
              <a:gd name="T0" fmla="*/ 0 w 22"/>
              <a:gd name="T1" fmla="*/ 22 h 23"/>
              <a:gd name="T2" fmla="*/ 21 w 22"/>
              <a:gd name="T3" fmla="*/ 22 h 23"/>
              <a:gd name="T4" fmla="*/ 21 w 22"/>
              <a:gd name="T5" fmla="*/ 0 h 23"/>
              <a:gd name="T6" fmla="*/ 0 w 22"/>
              <a:gd name="T7" fmla="*/ 0 h 23"/>
              <a:gd name="T8" fmla="*/ 0 w 22"/>
              <a:gd name="T9" fmla="*/ 22 h 23"/>
              <a:gd name="T10" fmla="*/ 0 60000 65536"/>
              <a:gd name="T11" fmla="*/ 0 60000 65536"/>
              <a:gd name="T12" fmla="*/ 0 60000 65536"/>
              <a:gd name="T13" fmla="*/ 0 60000 65536"/>
              <a:gd name="T14" fmla="*/ 0 60000 65536"/>
              <a:gd name="T15" fmla="*/ 0 w 22"/>
              <a:gd name="T16" fmla="*/ 0 h 23"/>
              <a:gd name="T17" fmla="*/ 22 w 22"/>
              <a:gd name="T18" fmla="*/ 23 h 23"/>
            </a:gdLst>
            <a:ahLst/>
            <a:cxnLst>
              <a:cxn ang="T10">
                <a:pos x="T0" y="T1"/>
              </a:cxn>
              <a:cxn ang="T11">
                <a:pos x="T2" y="T3"/>
              </a:cxn>
              <a:cxn ang="T12">
                <a:pos x="T4" y="T5"/>
              </a:cxn>
              <a:cxn ang="T13">
                <a:pos x="T6" y="T7"/>
              </a:cxn>
              <a:cxn ang="T14">
                <a:pos x="T8" y="T9"/>
              </a:cxn>
            </a:cxnLst>
            <a:rect l="T15" t="T16" r="T17" b="T18"/>
            <a:pathLst>
              <a:path w="22" h="23">
                <a:moveTo>
                  <a:pt x="0" y="22"/>
                </a:moveTo>
                <a:lnTo>
                  <a:pt x="21" y="22"/>
                </a:lnTo>
                <a:lnTo>
                  <a:pt x="21" y="0"/>
                </a:lnTo>
                <a:lnTo>
                  <a:pt x="0" y="0"/>
                </a:lnTo>
                <a:lnTo>
                  <a:pt x="0" y="22"/>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798" name="Freeform 303"/>
          <p:cNvSpPr>
            <a:spLocks/>
          </p:cNvSpPr>
          <p:nvPr/>
        </p:nvSpPr>
        <p:spPr bwMode="auto">
          <a:xfrm>
            <a:off x="2647950" y="2765425"/>
            <a:ext cx="34925" cy="36513"/>
          </a:xfrm>
          <a:custGeom>
            <a:avLst/>
            <a:gdLst>
              <a:gd name="T0" fmla="*/ 0 w 22"/>
              <a:gd name="T1" fmla="*/ 22 h 23"/>
              <a:gd name="T2" fmla="*/ 21 w 22"/>
              <a:gd name="T3" fmla="*/ 22 h 23"/>
              <a:gd name="T4" fmla="*/ 21 w 22"/>
              <a:gd name="T5" fmla="*/ 0 h 23"/>
              <a:gd name="T6" fmla="*/ 0 w 22"/>
              <a:gd name="T7" fmla="*/ 0 h 23"/>
              <a:gd name="T8" fmla="*/ 0 w 22"/>
              <a:gd name="T9" fmla="*/ 22 h 23"/>
              <a:gd name="T10" fmla="*/ 0 60000 65536"/>
              <a:gd name="T11" fmla="*/ 0 60000 65536"/>
              <a:gd name="T12" fmla="*/ 0 60000 65536"/>
              <a:gd name="T13" fmla="*/ 0 60000 65536"/>
              <a:gd name="T14" fmla="*/ 0 60000 65536"/>
              <a:gd name="T15" fmla="*/ 0 w 22"/>
              <a:gd name="T16" fmla="*/ 0 h 23"/>
              <a:gd name="T17" fmla="*/ 22 w 22"/>
              <a:gd name="T18" fmla="*/ 23 h 23"/>
            </a:gdLst>
            <a:ahLst/>
            <a:cxnLst>
              <a:cxn ang="T10">
                <a:pos x="T0" y="T1"/>
              </a:cxn>
              <a:cxn ang="T11">
                <a:pos x="T2" y="T3"/>
              </a:cxn>
              <a:cxn ang="T12">
                <a:pos x="T4" y="T5"/>
              </a:cxn>
              <a:cxn ang="T13">
                <a:pos x="T6" y="T7"/>
              </a:cxn>
              <a:cxn ang="T14">
                <a:pos x="T8" y="T9"/>
              </a:cxn>
            </a:cxnLst>
            <a:rect l="T15" t="T16" r="T17" b="T18"/>
            <a:pathLst>
              <a:path w="22" h="23">
                <a:moveTo>
                  <a:pt x="0" y="22"/>
                </a:moveTo>
                <a:lnTo>
                  <a:pt x="21" y="22"/>
                </a:lnTo>
                <a:lnTo>
                  <a:pt x="21" y="0"/>
                </a:lnTo>
                <a:lnTo>
                  <a:pt x="0" y="0"/>
                </a:lnTo>
                <a:lnTo>
                  <a:pt x="0" y="22"/>
                </a:lnTo>
              </a:path>
            </a:pathLst>
          </a:custGeom>
          <a:solidFill>
            <a:srgbClr val="A0C0FF"/>
          </a:solidFill>
          <a:ln w="12700" cap="rnd" cmpd="sng">
            <a:noFill/>
            <a:prstDash val="solid"/>
            <a:round/>
            <a:headEnd type="none" w="med" len="med"/>
            <a:tailEnd type="none" w="med" len="med"/>
          </a:ln>
        </p:spPr>
        <p:txBody>
          <a:bodyPr/>
          <a:lstStyle/>
          <a:p>
            <a:endParaRPr lang="en-US"/>
          </a:p>
        </p:txBody>
      </p:sp>
      <p:sp>
        <p:nvSpPr>
          <p:cNvPr id="21799" name="Freeform 304"/>
          <p:cNvSpPr>
            <a:spLocks/>
          </p:cNvSpPr>
          <p:nvPr/>
        </p:nvSpPr>
        <p:spPr bwMode="auto">
          <a:xfrm>
            <a:off x="2687638" y="2765425"/>
            <a:ext cx="71437" cy="36513"/>
          </a:xfrm>
          <a:custGeom>
            <a:avLst/>
            <a:gdLst>
              <a:gd name="T0" fmla="*/ 0 w 45"/>
              <a:gd name="T1" fmla="*/ 22 h 23"/>
              <a:gd name="T2" fmla="*/ 44 w 45"/>
              <a:gd name="T3" fmla="*/ 22 h 23"/>
              <a:gd name="T4" fmla="*/ 44 w 45"/>
              <a:gd name="T5" fmla="*/ 0 h 23"/>
              <a:gd name="T6" fmla="*/ 0 w 45"/>
              <a:gd name="T7" fmla="*/ 0 h 23"/>
              <a:gd name="T8" fmla="*/ 0 w 45"/>
              <a:gd name="T9" fmla="*/ 22 h 23"/>
              <a:gd name="T10" fmla="*/ 0 60000 65536"/>
              <a:gd name="T11" fmla="*/ 0 60000 65536"/>
              <a:gd name="T12" fmla="*/ 0 60000 65536"/>
              <a:gd name="T13" fmla="*/ 0 60000 65536"/>
              <a:gd name="T14" fmla="*/ 0 60000 65536"/>
              <a:gd name="T15" fmla="*/ 0 w 45"/>
              <a:gd name="T16" fmla="*/ 0 h 23"/>
              <a:gd name="T17" fmla="*/ 45 w 45"/>
              <a:gd name="T18" fmla="*/ 23 h 23"/>
            </a:gdLst>
            <a:ahLst/>
            <a:cxnLst>
              <a:cxn ang="T10">
                <a:pos x="T0" y="T1"/>
              </a:cxn>
              <a:cxn ang="T11">
                <a:pos x="T2" y="T3"/>
              </a:cxn>
              <a:cxn ang="T12">
                <a:pos x="T4" y="T5"/>
              </a:cxn>
              <a:cxn ang="T13">
                <a:pos x="T6" y="T7"/>
              </a:cxn>
              <a:cxn ang="T14">
                <a:pos x="T8" y="T9"/>
              </a:cxn>
            </a:cxnLst>
            <a:rect l="T15" t="T16" r="T17" b="T18"/>
            <a:pathLst>
              <a:path w="45" h="23">
                <a:moveTo>
                  <a:pt x="0" y="22"/>
                </a:moveTo>
                <a:lnTo>
                  <a:pt x="44" y="22"/>
                </a:lnTo>
                <a:lnTo>
                  <a:pt x="44" y="0"/>
                </a:lnTo>
                <a:lnTo>
                  <a:pt x="0" y="0"/>
                </a:lnTo>
                <a:lnTo>
                  <a:pt x="0" y="22"/>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800" name="Freeform 305"/>
          <p:cNvSpPr>
            <a:spLocks/>
          </p:cNvSpPr>
          <p:nvPr/>
        </p:nvSpPr>
        <p:spPr bwMode="auto">
          <a:xfrm>
            <a:off x="2762250" y="2765425"/>
            <a:ext cx="33338" cy="36513"/>
          </a:xfrm>
          <a:custGeom>
            <a:avLst/>
            <a:gdLst>
              <a:gd name="T0" fmla="*/ 0 w 21"/>
              <a:gd name="T1" fmla="*/ 22 h 23"/>
              <a:gd name="T2" fmla="*/ 20 w 21"/>
              <a:gd name="T3" fmla="*/ 22 h 23"/>
              <a:gd name="T4" fmla="*/ 20 w 21"/>
              <a:gd name="T5" fmla="*/ 0 h 23"/>
              <a:gd name="T6" fmla="*/ 0 w 21"/>
              <a:gd name="T7" fmla="*/ 0 h 23"/>
              <a:gd name="T8" fmla="*/ 0 w 21"/>
              <a:gd name="T9" fmla="*/ 22 h 23"/>
              <a:gd name="T10" fmla="*/ 0 60000 65536"/>
              <a:gd name="T11" fmla="*/ 0 60000 65536"/>
              <a:gd name="T12" fmla="*/ 0 60000 65536"/>
              <a:gd name="T13" fmla="*/ 0 60000 65536"/>
              <a:gd name="T14" fmla="*/ 0 60000 65536"/>
              <a:gd name="T15" fmla="*/ 0 w 21"/>
              <a:gd name="T16" fmla="*/ 0 h 23"/>
              <a:gd name="T17" fmla="*/ 21 w 21"/>
              <a:gd name="T18" fmla="*/ 23 h 23"/>
            </a:gdLst>
            <a:ahLst/>
            <a:cxnLst>
              <a:cxn ang="T10">
                <a:pos x="T0" y="T1"/>
              </a:cxn>
              <a:cxn ang="T11">
                <a:pos x="T2" y="T3"/>
              </a:cxn>
              <a:cxn ang="T12">
                <a:pos x="T4" y="T5"/>
              </a:cxn>
              <a:cxn ang="T13">
                <a:pos x="T6" y="T7"/>
              </a:cxn>
              <a:cxn ang="T14">
                <a:pos x="T8" y="T9"/>
              </a:cxn>
            </a:cxnLst>
            <a:rect l="T15" t="T16" r="T17" b="T18"/>
            <a:pathLst>
              <a:path w="21" h="23">
                <a:moveTo>
                  <a:pt x="0" y="22"/>
                </a:moveTo>
                <a:lnTo>
                  <a:pt x="20" y="22"/>
                </a:lnTo>
                <a:lnTo>
                  <a:pt x="20" y="0"/>
                </a:lnTo>
                <a:lnTo>
                  <a:pt x="0" y="0"/>
                </a:lnTo>
                <a:lnTo>
                  <a:pt x="0" y="22"/>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1801" name="Freeform 306"/>
          <p:cNvSpPr>
            <a:spLocks/>
          </p:cNvSpPr>
          <p:nvPr/>
        </p:nvSpPr>
        <p:spPr bwMode="auto">
          <a:xfrm>
            <a:off x="2800350" y="2765425"/>
            <a:ext cx="71438" cy="36513"/>
          </a:xfrm>
          <a:custGeom>
            <a:avLst/>
            <a:gdLst>
              <a:gd name="T0" fmla="*/ 0 w 45"/>
              <a:gd name="T1" fmla="*/ 22 h 23"/>
              <a:gd name="T2" fmla="*/ 44 w 45"/>
              <a:gd name="T3" fmla="*/ 22 h 23"/>
              <a:gd name="T4" fmla="*/ 44 w 45"/>
              <a:gd name="T5" fmla="*/ 0 h 23"/>
              <a:gd name="T6" fmla="*/ 0 w 45"/>
              <a:gd name="T7" fmla="*/ 0 h 23"/>
              <a:gd name="T8" fmla="*/ 0 w 45"/>
              <a:gd name="T9" fmla="*/ 22 h 23"/>
              <a:gd name="T10" fmla="*/ 0 60000 65536"/>
              <a:gd name="T11" fmla="*/ 0 60000 65536"/>
              <a:gd name="T12" fmla="*/ 0 60000 65536"/>
              <a:gd name="T13" fmla="*/ 0 60000 65536"/>
              <a:gd name="T14" fmla="*/ 0 60000 65536"/>
              <a:gd name="T15" fmla="*/ 0 w 45"/>
              <a:gd name="T16" fmla="*/ 0 h 23"/>
              <a:gd name="T17" fmla="*/ 45 w 45"/>
              <a:gd name="T18" fmla="*/ 23 h 23"/>
            </a:gdLst>
            <a:ahLst/>
            <a:cxnLst>
              <a:cxn ang="T10">
                <a:pos x="T0" y="T1"/>
              </a:cxn>
              <a:cxn ang="T11">
                <a:pos x="T2" y="T3"/>
              </a:cxn>
              <a:cxn ang="T12">
                <a:pos x="T4" y="T5"/>
              </a:cxn>
              <a:cxn ang="T13">
                <a:pos x="T6" y="T7"/>
              </a:cxn>
              <a:cxn ang="T14">
                <a:pos x="T8" y="T9"/>
              </a:cxn>
            </a:cxnLst>
            <a:rect l="T15" t="T16" r="T17" b="T18"/>
            <a:pathLst>
              <a:path w="45" h="23">
                <a:moveTo>
                  <a:pt x="0" y="22"/>
                </a:moveTo>
                <a:lnTo>
                  <a:pt x="44" y="22"/>
                </a:lnTo>
                <a:lnTo>
                  <a:pt x="44" y="0"/>
                </a:lnTo>
                <a:lnTo>
                  <a:pt x="0" y="0"/>
                </a:lnTo>
                <a:lnTo>
                  <a:pt x="0" y="22"/>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802" name="Freeform 307"/>
          <p:cNvSpPr>
            <a:spLocks/>
          </p:cNvSpPr>
          <p:nvPr/>
        </p:nvSpPr>
        <p:spPr bwMode="auto">
          <a:xfrm>
            <a:off x="2876550" y="2765425"/>
            <a:ext cx="33338" cy="36513"/>
          </a:xfrm>
          <a:custGeom>
            <a:avLst/>
            <a:gdLst>
              <a:gd name="T0" fmla="*/ 0 w 21"/>
              <a:gd name="T1" fmla="*/ 22 h 23"/>
              <a:gd name="T2" fmla="*/ 20 w 21"/>
              <a:gd name="T3" fmla="*/ 22 h 23"/>
              <a:gd name="T4" fmla="*/ 20 w 21"/>
              <a:gd name="T5" fmla="*/ 0 h 23"/>
              <a:gd name="T6" fmla="*/ 0 w 21"/>
              <a:gd name="T7" fmla="*/ 0 h 23"/>
              <a:gd name="T8" fmla="*/ 0 w 21"/>
              <a:gd name="T9" fmla="*/ 22 h 23"/>
              <a:gd name="T10" fmla="*/ 0 60000 65536"/>
              <a:gd name="T11" fmla="*/ 0 60000 65536"/>
              <a:gd name="T12" fmla="*/ 0 60000 65536"/>
              <a:gd name="T13" fmla="*/ 0 60000 65536"/>
              <a:gd name="T14" fmla="*/ 0 60000 65536"/>
              <a:gd name="T15" fmla="*/ 0 w 21"/>
              <a:gd name="T16" fmla="*/ 0 h 23"/>
              <a:gd name="T17" fmla="*/ 21 w 21"/>
              <a:gd name="T18" fmla="*/ 23 h 23"/>
            </a:gdLst>
            <a:ahLst/>
            <a:cxnLst>
              <a:cxn ang="T10">
                <a:pos x="T0" y="T1"/>
              </a:cxn>
              <a:cxn ang="T11">
                <a:pos x="T2" y="T3"/>
              </a:cxn>
              <a:cxn ang="T12">
                <a:pos x="T4" y="T5"/>
              </a:cxn>
              <a:cxn ang="T13">
                <a:pos x="T6" y="T7"/>
              </a:cxn>
              <a:cxn ang="T14">
                <a:pos x="T8" y="T9"/>
              </a:cxn>
            </a:cxnLst>
            <a:rect l="T15" t="T16" r="T17" b="T18"/>
            <a:pathLst>
              <a:path w="21" h="23">
                <a:moveTo>
                  <a:pt x="0" y="22"/>
                </a:moveTo>
                <a:lnTo>
                  <a:pt x="20" y="22"/>
                </a:lnTo>
                <a:lnTo>
                  <a:pt x="20" y="0"/>
                </a:lnTo>
                <a:lnTo>
                  <a:pt x="0" y="0"/>
                </a:lnTo>
                <a:lnTo>
                  <a:pt x="0" y="22"/>
                </a:lnTo>
              </a:path>
            </a:pathLst>
          </a:custGeom>
          <a:solidFill>
            <a:srgbClr val="A0C0FF"/>
          </a:solidFill>
          <a:ln w="12700" cap="rnd" cmpd="sng">
            <a:noFill/>
            <a:prstDash val="solid"/>
            <a:round/>
            <a:headEnd type="none" w="med" len="med"/>
            <a:tailEnd type="none" w="med" len="med"/>
          </a:ln>
        </p:spPr>
        <p:txBody>
          <a:bodyPr/>
          <a:lstStyle/>
          <a:p>
            <a:endParaRPr lang="en-US"/>
          </a:p>
        </p:txBody>
      </p:sp>
      <p:sp>
        <p:nvSpPr>
          <p:cNvPr id="21803" name="Freeform 308"/>
          <p:cNvSpPr>
            <a:spLocks/>
          </p:cNvSpPr>
          <p:nvPr/>
        </p:nvSpPr>
        <p:spPr bwMode="auto">
          <a:xfrm>
            <a:off x="2914650" y="2765425"/>
            <a:ext cx="71438" cy="36513"/>
          </a:xfrm>
          <a:custGeom>
            <a:avLst/>
            <a:gdLst>
              <a:gd name="T0" fmla="*/ 0 w 45"/>
              <a:gd name="T1" fmla="*/ 22 h 23"/>
              <a:gd name="T2" fmla="*/ 44 w 45"/>
              <a:gd name="T3" fmla="*/ 22 h 23"/>
              <a:gd name="T4" fmla="*/ 44 w 45"/>
              <a:gd name="T5" fmla="*/ 0 h 23"/>
              <a:gd name="T6" fmla="*/ 0 w 45"/>
              <a:gd name="T7" fmla="*/ 0 h 23"/>
              <a:gd name="T8" fmla="*/ 0 w 45"/>
              <a:gd name="T9" fmla="*/ 22 h 23"/>
              <a:gd name="T10" fmla="*/ 0 60000 65536"/>
              <a:gd name="T11" fmla="*/ 0 60000 65536"/>
              <a:gd name="T12" fmla="*/ 0 60000 65536"/>
              <a:gd name="T13" fmla="*/ 0 60000 65536"/>
              <a:gd name="T14" fmla="*/ 0 60000 65536"/>
              <a:gd name="T15" fmla="*/ 0 w 45"/>
              <a:gd name="T16" fmla="*/ 0 h 23"/>
              <a:gd name="T17" fmla="*/ 45 w 45"/>
              <a:gd name="T18" fmla="*/ 23 h 23"/>
            </a:gdLst>
            <a:ahLst/>
            <a:cxnLst>
              <a:cxn ang="T10">
                <a:pos x="T0" y="T1"/>
              </a:cxn>
              <a:cxn ang="T11">
                <a:pos x="T2" y="T3"/>
              </a:cxn>
              <a:cxn ang="T12">
                <a:pos x="T4" y="T5"/>
              </a:cxn>
              <a:cxn ang="T13">
                <a:pos x="T6" y="T7"/>
              </a:cxn>
              <a:cxn ang="T14">
                <a:pos x="T8" y="T9"/>
              </a:cxn>
            </a:cxnLst>
            <a:rect l="T15" t="T16" r="T17" b="T18"/>
            <a:pathLst>
              <a:path w="45" h="23">
                <a:moveTo>
                  <a:pt x="0" y="22"/>
                </a:moveTo>
                <a:lnTo>
                  <a:pt x="44" y="22"/>
                </a:lnTo>
                <a:lnTo>
                  <a:pt x="44" y="0"/>
                </a:lnTo>
                <a:lnTo>
                  <a:pt x="0" y="0"/>
                </a:lnTo>
                <a:lnTo>
                  <a:pt x="0" y="22"/>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804" name="Freeform 309"/>
          <p:cNvSpPr>
            <a:spLocks/>
          </p:cNvSpPr>
          <p:nvPr/>
        </p:nvSpPr>
        <p:spPr bwMode="auto">
          <a:xfrm>
            <a:off x="2989263" y="2765425"/>
            <a:ext cx="76200" cy="36513"/>
          </a:xfrm>
          <a:custGeom>
            <a:avLst/>
            <a:gdLst>
              <a:gd name="T0" fmla="*/ 0 w 47"/>
              <a:gd name="T1" fmla="*/ 22 h 23"/>
              <a:gd name="T2" fmla="*/ 46 w 47"/>
              <a:gd name="T3" fmla="*/ 22 h 23"/>
              <a:gd name="T4" fmla="*/ 46 w 47"/>
              <a:gd name="T5" fmla="*/ 0 h 23"/>
              <a:gd name="T6" fmla="*/ 0 w 47"/>
              <a:gd name="T7" fmla="*/ 0 h 23"/>
              <a:gd name="T8" fmla="*/ 0 w 47"/>
              <a:gd name="T9" fmla="*/ 22 h 23"/>
              <a:gd name="T10" fmla="*/ 0 60000 65536"/>
              <a:gd name="T11" fmla="*/ 0 60000 65536"/>
              <a:gd name="T12" fmla="*/ 0 60000 65536"/>
              <a:gd name="T13" fmla="*/ 0 60000 65536"/>
              <a:gd name="T14" fmla="*/ 0 60000 65536"/>
              <a:gd name="T15" fmla="*/ 0 w 47"/>
              <a:gd name="T16" fmla="*/ 0 h 23"/>
              <a:gd name="T17" fmla="*/ 47 w 47"/>
              <a:gd name="T18" fmla="*/ 23 h 23"/>
            </a:gdLst>
            <a:ahLst/>
            <a:cxnLst>
              <a:cxn ang="T10">
                <a:pos x="T0" y="T1"/>
              </a:cxn>
              <a:cxn ang="T11">
                <a:pos x="T2" y="T3"/>
              </a:cxn>
              <a:cxn ang="T12">
                <a:pos x="T4" y="T5"/>
              </a:cxn>
              <a:cxn ang="T13">
                <a:pos x="T6" y="T7"/>
              </a:cxn>
              <a:cxn ang="T14">
                <a:pos x="T8" y="T9"/>
              </a:cxn>
            </a:cxnLst>
            <a:rect l="T15" t="T16" r="T17" b="T18"/>
            <a:pathLst>
              <a:path w="47" h="23">
                <a:moveTo>
                  <a:pt x="0" y="22"/>
                </a:moveTo>
                <a:lnTo>
                  <a:pt x="46" y="22"/>
                </a:lnTo>
                <a:lnTo>
                  <a:pt x="46" y="0"/>
                </a:lnTo>
                <a:lnTo>
                  <a:pt x="0" y="0"/>
                </a:lnTo>
                <a:lnTo>
                  <a:pt x="0" y="22"/>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805" name="Freeform 310"/>
          <p:cNvSpPr>
            <a:spLocks/>
          </p:cNvSpPr>
          <p:nvPr/>
        </p:nvSpPr>
        <p:spPr bwMode="auto">
          <a:xfrm>
            <a:off x="3103563" y="2765425"/>
            <a:ext cx="225425" cy="36513"/>
          </a:xfrm>
          <a:custGeom>
            <a:avLst/>
            <a:gdLst>
              <a:gd name="T0" fmla="*/ 0 w 142"/>
              <a:gd name="T1" fmla="*/ 22 h 23"/>
              <a:gd name="T2" fmla="*/ 141 w 142"/>
              <a:gd name="T3" fmla="*/ 22 h 23"/>
              <a:gd name="T4" fmla="*/ 141 w 142"/>
              <a:gd name="T5" fmla="*/ 0 h 23"/>
              <a:gd name="T6" fmla="*/ 0 w 142"/>
              <a:gd name="T7" fmla="*/ 0 h 23"/>
              <a:gd name="T8" fmla="*/ 0 w 142"/>
              <a:gd name="T9" fmla="*/ 22 h 23"/>
              <a:gd name="T10" fmla="*/ 0 60000 65536"/>
              <a:gd name="T11" fmla="*/ 0 60000 65536"/>
              <a:gd name="T12" fmla="*/ 0 60000 65536"/>
              <a:gd name="T13" fmla="*/ 0 60000 65536"/>
              <a:gd name="T14" fmla="*/ 0 60000 65536"/>
              <a:gd name="T15" fmla="*/ 0 w 142"/>
              <a:gd name="T16" fmla="*/ 0 h 23"/>
              <a:gd name="T17" fmla="*/ 142 w 142"/>
              <a:gd name="T18" fmla="*/ 23 h 23"/>
            </a:gdLst>
            <a:ahLst/>
            <a:cxnLst>
              <a:cxn ang="T10">
                <a:pos x="T0" y="T1"/>
              </a:cxn>
              <a:cxn ang="T11">
                <a:pos x="T2" y="T3"/>
              </a:cxn>
              <a:cxn ang="T12">
                <a:pos x="T4" y="T5"/>
              </a:cxn>
              <a:cxn ang="T13">
                <a:pos x="T6" y="T7"/>
              </a:cxn>
              <a:cxn ang="T14">
                <a:pos x="T8" y="T9"/>
              </a:cxn>
            </a:cxnLst>
            <a:rect l="T15" t="T16" r="T17" b="T18"/>
            <a:pathLst>
              <a:path w="142" h="23">
                <a:moveTo>
                  <a:pt x="0" y="22"/>
                </a:moveTo>
                <a:lnTo>
                  <a:pt x="141" y="22"/>
                </a:lnTo>
                <a:lnTo>
                  <a:pt x="141" y="0"/>
                </a:lnTo>
                <a:lnTo>
                  <a:pt x="0" y="0"/>
                </a:lnTo>
                <a:lnTo>
                  <a:pt x="0" y="22"/>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806" name="Freeform 311"/>
          <p:cNvSpPr>
            <a:spLocks/>
          </p:cNvSpPr>
          <p:nvPr/>
        </p:nvSpPr>
        <p:spPr bwMode="auto">
          <a:xfrm>
            <a:off x="3333750" y="2765425"/>
            <a:ext cx="31750" cy="36513"/>
          </a:xfrm>
          <a:custGeom>
            <a:avLst/>
            <a:gdLst>
              <a:gd name="T0" fmla="*/ 0 w 20"/>
              <a:gd name="T1" fmla="*/ 22 h 23"/>
              <a:gd name="T2" fmla="*/ 19 w 20"/>
              <a:gd name="T3" fmla="*/ 22 h 23"/>
              <a:gd name="T4" fmla="*/ 19 w 20"/>
              <a:gd name="T5" fmla="*/ 0 h 23"/>
              <a:gd name="T6" fmla="*/ 0 w 20"/>
              <a:gd name="T7" fmla="*/ 0 h 23"/>
              <a:gd name="T8" fmla="*/ 0 w 20"/>
              <a:gd name="T9" fmla="*/ 22 h 23"/>
              <a:gd name="T10" fmla="*/ 0 60000 65536"/>
              <a:gd name="T11" fmla="*/ 0 60000 65536"/>
              <a:gd name="T12" fmla="*/ 0 60000 65536"/>
              <a:gd name="T13" fmla="*/ 0 60000 65536"/>
              <a:gd name="T14" fmla="*/ 0 60000 65536"/>
              <a:gd name="T15" fmla="*/ 0 w 20"/>
              <a:gd name="T16" fmla="*/ 0 h 23"/>
              <a:gd name="T17" fmla="*/ 20 w 20"/>
              <a:gd name="T18" fmla="*/ 23 h 23"/>
            </a:gdLst>
            <a:ahLst/>
            <a:cxnLst>
              <a:cxn ang="T10">
                <a:pos x="T0" y="T1"/>
              </a:cxn>
              <a:cxn ang="T11">
                <a:pos x="T2" y="T3"/>
              </a:cxn>
              <a:cxn ang="T12">
                <a:pos x="T4" y="T5"/>
              </a:cxn>
              <a:cxn ang="T13">
                <a:pos x="T6" y="T7"/>
              </a:cxn>
              <a:cxn ang="T14">
                <a:pos x="T8" y="T9"/>
              </a:cxn>
            </a:cxnLst>
            <a:rect l="T15" t="T16" r="T17" b="T18"/>
            <a:pathLst>
              <a:path w="20" h="23">
                <a:moveTo>
                  <a:pt x="0" y="22"/>
                </a:moveTo>
                <a:lnTo>
                  <a:pt x="19" y="22"/>
                </a:lnTo>
                <a:lnTo>
                  <a:pt x="19" y="0"/>
                </a:lnTo>
                <a:lnTo>
                  <a:pt x="0" y="0"/>
                </a:lnTo>
                <a:lnTo>
                  <a:pt x="0" y="22"/>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807" name="Freeform 312"/>
          <p:cNvSpPr>
            <a:spLocks/>
          </p:cNvSpPr>
          <p:nvPr/>
        </p:nvSpPr>
        <p:spPr bwMode="auto">
          <a:xfrm>
            <a:off x="3370263" y="2765425"/>
            <a:ext cx="33337" cy="36513"/>
          </a:xfrm>
          <a:custGeom>
            <a:avLst/>
            <a:gdLst>
              <a:gd name="T0" fmla="*/ 0 w 21"/>
              <a:gd name="T1" fmla="*/ 22 h 23"/>
              <a:gd name="T2" fmla="*/ 20 w 21"/>
              <a:gd name="T3" fmla="*/ 22 h 23"/>
              <a:gd name="T4" fmla="*/ 20 w 21"/>
              <a:gd name="T5" fmla="*/ 0 h 23"/>
              <a:gd name="T6" fmla="*/ 0 w 21"/>
              <a:gd name="T7" fmla="*/ 0 h 23"/>
              <a:gd name="T8" fmla="*/ 0 w 21"/>
              <a:gd name="T9" fmla="*/ 22 h 23"/>
              <a:gd name="T10" fmla="*/ 0 60000 65536"/>
              <a:gd name="T11" fmla="*/ 0 60000 65536"/>
              <a:gd name="T12" fmla="*/ 0 60000 65536"/>
              <a:gd name="T13" fmla="*/ 0 60000 65536"/>
              <a:gd name="T14" fmla="*/ 0 60000 65536"/>
              <a:gd name="T15" fmla="*/ 0 w 21"/>
              <a:gd name="T16" fmla="*/ 0 h 23"/>
              <a:gd name="T17" fmla="*/ 21 w 21"/>
              <a:gd name="T18" fmla="*/ 23 h 23"/>
            </a:gdLst>
            <a:ahLst/>
            <a:cxnLst>
              <a:cxn ang="T10">
                <a:pos x="T0" y="T1"/>
              </a:cxn>
              <a:cxn ang="T11">
                <a:pos x="T2" y="T3"/>
              </a:cxn>
              <a:cxn ang="T12">
                <a:pos x="T4" y="T5"/>
              </a:cxn>
              <a:cxn ang="T13">
                <a:pos x="T6" y="T7"/>
              </a:cxn>
              <a:cxn ang="T14">
                <a:pos x="T8" y="T9"/>
              </a:cxn>
            </a:cxnLst>
            <a:rect l="T15" t="T16" r="T17" b="T18"/>
            <a:pathLst>
              <a:path w="21" h="23">
                <a:moveTo>
                  <a:pt x="0" y="22"/>
                </a:moveTo>
                <a:lnTo>
                  <a:pt x="20" y="22"/>
                </a:lnTo>
                <a:lnTo>
                  <a:pt x="20" y="0"/>
                </a:lnTo>
                <a:lnTo>
                  <a:pt x="0" y="0"/>
                </a:lnTo>
                <a:lnTo>
                  <a:pt x="0" y="22"/>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1808" name="Freeform 313"/>
          <p:cNvSpPr>
            <a:spLocks/>
          </p:cNvSpPr>
          <p:nvPr/>
        </p:nvSpPr>
        <p:spPr bwMode="auto">
          <a:xfrm>
            <a:off x="3408363" y="2765425"/>
            <a:ext cx="185737" cy="36513"/>
          </a:xfrm>
          <a:custGeom>
            <a:avLst/>
            <a:gdLst>
              <a:gd name="T0" fmla="*/ 0 w 117"/>
              <a:gd name="T1" fmla="*/ 22 h 23"/>
              <a:gd name="T2" fmla="*/ 116 w 117"/>
              <a:gd name="T3" fmla="*/ 22 h 23"/>
              <a:gd name="T4" fmla="*/ 116 w 117"/>
              <a:gd name="T5" fmla="*/ 0 h 23"/>
              <a:gd name="T6" fmla="*/ 0 w 117"/>
              <a:gd name="T7" fmla="*/ 0 h 23"/>
              <a:gd name="T8" fmla="*/ 0 w 117"/>
              <a:gd name="T9" fmla="*/ 22 h 23"/>
              <a:gd name="T10" fmla="*/ 0 60000 65536"/>
              <a:gd name="T11" fmla="*/ 0 60000 65536"/>
              <a:gd name="T12" fmla="*/ 0 60000 65536"/>
              <a:gd name="T13" fmla="*/ 0 60000 65536"/>
              <a:gd name="T14" fmla="*/ 0 60000 65536"/>
              <a:gd name="T15" fmla="*/ 0 w 117"/>
              <a:gd name="T16" fmla="*/ 0 h 23"/>
              <a:gd name="T17" fmla="*/ 117 w 117"/>
              <a:gd name="T18" fmla="*/ 23 h 23"/>
            </a:gdLst>
            <a:ahLst/>
            <a:cxnLst>
              <a:cxn ang="T10">
                <a:pos x="T0" y="T1"/>
              </a:cxn>
              <a:cxn ang="T11">
                <a:pos x="T2" y="T3"/>
              </a:cxn>
              <a:cxn ang="T12">
                <a:pos x="T4" y="T5"/>
              </a:cxn>
              <a:cxn ang="T13">
                <a:pos x="T6" y="T7"/>
              </a:cxn>
              <a:cxn ang="T14">
                <a:pos x="T8" y="T9"/>
              </a:cxn>
            </a:cxnLst>
            <a:rect l="T15" t="T16" r="T17" b="T18"/>
            <a:pathLst>
              <a:path w="117" h="23">
                <a:moveTo>
                  <a:pt x="0" y="22"/>
                </a:moveTo>
                <a:lnTo>
                  <a:pt x="116" y="22"/>
                </a:lnTo>
                <a:lnTo>
                  <a:pt x="116" y="0"/>
                </a:lnTo>
                <a:lnTo>
                  <a:pt x="0" y="0"/>
                </a:lnTo>
                <a:lnTo>
                  <a:pt x="0" y="22"/>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809" name="Freeform 314"/>
          <p:cNvSpPr>
            <a:spLocks/>
          </p:cNvSpPr>
          <p:nvPr/>
        </p:nvSpPr>
        <p:spPr bwMode="auto">
          <a:xfrm>
            <a:off x="3597275" y="2765425"/>
            <a:ext cx="33338" cy="36513"/>
          </a:xfrm>
          <a:custGeom>
            <a:avLst/>
            <a:gdLst>
              <a:gd name="T0" fmla="*/ 0 w 21"/>
              <a:gd name="T1" fmla="*/ 22 h 23"/>
              <a:gd name="T2" fmla="*/ 20 w 21"/>
              <a:gd name="T3" fmla="*/ 22 h 23"/>
              <a:gd name="T4" fmla="*/ 20 w 21"/>
              <a:gd name="T5" fmla="*/ 0 h 23"/>
              <a:gd name="T6" fmla="*/ 0 w 21"/>
              <a:gd name="T7" fmla="*/ 0 h 23"/>
              <a:gd name="T8" fmla="*/ 0 w 21"/>
              <a:gd name="T9" fmla="*/ 22 h 23"/>
              <a:gd name="T10" fmla="*/ 0 60000 65536"/>
              <a:gd name="T11" fmla="*/ 0 60000 65536"/>
              <a:gd name="T12" fmla="*/ 0 60000 65536"/>
              <a:gd name="T13" fmla="*/ 0 60000 65536"/>
              <a:gd name="T14" fmla="*/ 0 60000 65536"/>
              <a:gd name="T15" fmla="*/ 0 w 21"/>
              <a:gd name="T16" fmla="*/ 0 h 23"/>
              <a:gd name="T17" fmla="*/ 21 w 21"/>
              <a:gd name="T18" fmla="*/ 23 h 23"/>
            </a:gdLst>
            <a:ahLst/>
            <a:cxnLst>
              <a:cxn ang="T10">
                <a:pos x="T0" y="T1"/>
              </a:cxn>
              <a:cxn ang="T11">
                <a:pos x="T2" y="T3"/>
              </a:cxn>
              <a:cxn ang="T12">
                <a:pos x="T4" y="T5"/>
              </a:cxn>
              <a:cxn ang="T13">
                <a:pos x="T6" y="T7"/>
              </a:cxn>
              <a:cxn ang="T14">
                <a:pos x="T8" y="T9"/>
              </a:cxn>
            </a:cxnLst>
            <a:rect l="T15" t="T16" r="T17" b="T18"/>
            <a:pathLst>
              <a:path w="21" h="23">
                <a:moveTo>
                  <a:pt x="0" y="22"/>
                </a:moveTo>
                <a:lnTo>
                  <a:pt x="20" y="22"/>
                </a:lnTo>
                <a:lnTo>
                  <a:pt x="20" y="0"/>
                </a:lnTo>
                <a:lnTo>
                  <a:pt x="0" y="0"/>
                </a:lnTo>
                <a:lnTo>
                  <a:pt x="0" y="22"/>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810" name="Freeform 315"/>
          <p:cNvSpPr>
            <a:spLocks/>
          </p:cNvSpPr>
          <p:nvPr/>
        </p:nvSpPr>
        <p:spPr bwMode="auto">
          <a:xfrm>
            <a:off x="1662113" y="2724150"/>
            <a:ext cx="31750" cy="38100"/>
          </a:xfrm>
          <a:custGeom>
            <a:avLst/>
            <a:gdLst>
              <a:gd name="T0" fmla="*/ 0 w 20"/>
              <a:gd name="T1" fmla="*/ 23 h 24"/>
              <a:gd name="T2" fmla="*/ 19 w 20"/>
              <a:gd name="T3" fmla="*/ 23 h 24"/>
              <a:gd name="T4" fmla="*/ 19 w 20"/>
              <a:gd name="T5" fmla="*/ 0 h 24"/>
              <a:gd name="T6" fmla="*/ 0 w 20"/>
              <a:gd name="T7" fmla="*/ 0 h 24"/>
              <a:gd name="T8" fmla="*/ 0 w 20"/>
              <a:gd name="T9" fmla="*/ 23 h 24"/>
              <a:gd name="T10" fmla="*/ 0 60000 65536"/>
              <a:gd name="T11" fmla="*/ 0 60000 65536"/>
              <a:gd name="T12" fmla="*/ 0 60000 65536"/>
              <a:gd name="T13" fmla="*/ 0 60000 65536"/>
              <a:gd name="T14" fmla="*/ 0 60000 65536"/>
              <a:gd name="T15" fmla="*/ 0 w 20"/>
              <a:gd name="T16" fmla="*/ 0 h 24"/>
              <a:gd name="T17" fmla="*/ 20 w 20"/>
              <a:gd name="T18" fmla="*/ 24 h 24"/>
            </a:gdLst>
            <a:ahLst/>
            <a:cxnLst>
              <a:cxn ang="T10">
                <a:pos x="T0" y="T1"/>
              </a:cxn>
              <a:cxn ang="T11">
                <a:pos x="T2" y="T3"/>
              </a:cxn>
              <a:cxn ang="T12">
                <a:pos x="T4" y="T5"/>
              </a:cxn>
              <a:cxn ang="T13">
                <a:pos x="T6" y="T7"/>
              </a:cxn>
              <a:cxn ang="T14">
                <a:pos x="T8" y="T9"/>
              </a:cxn>
            </a:cxnLst>
            <a:rect l="T15" t="T16" r="T17" b="T18"/>
            <a:pathLst>
              <a:path w="20" h="24">
                <a:moveTo>
                  <a:pt x="0" y="23"/>
                </a:moveTo>
                <a:lnTo>
                  <a:pt x="19" y="23"/>
                </a:lnTo>
                <a:lnTo>
                  <a:pt x="19" y="0"/>
                </a:lnTo>
                <a:lnTo>
                  <a:pt x="0" y="0"/>
                </a:lnTo>
                <a:lnTo>
                  <a:pt x="0" y="23"/>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811" name="Freeform 316"/>
          <p:cNvSpPr>
            <a:spLocks/>
          </p:cNvSpPr>
          <p:nvPr/>
        </p:nvSpPr>
        <p:spPr bwMode="auto">
          <a:xfrm>
            <a:off x="2003425" y="2724150"/>
            <a:ext cx="33338"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812" name="Freeform 317"/>
          <p:cNvSpPr>
            <a:spLocks/>
          </p:cNvSpPr>
          <p:nvPr/>
        </p:nvSpPr>
        <p:spPr bwMode="auto">
          <a:xfrm>
            <a:off x="2079625" y="2724150"/>
            <a:ext cx="33338" cy="38100"/>
          </a:xfrm>
          <a:custGeom>
            <a:avLst/>
            <a:gdLst>
              <a:gd name="T0" fmla="*/ 0 w 22"/>
              <a:gd name="T1" fmla="*/ 23 h 24"/>
              <a:gd name="T2" fmla="*/ 21 w 22"/>
              <a:gd name="T3" fmla="*/ 23 h 24"/>
              <a:gd name="T4" fmla="*/ 21 w 22"/>
              <a:gd name="T5" fmla="*/ 0 h 24"/>
              <a:gd name="T6" fmla="*/ 0 w 22"/>
              <a:gd name="T7" fmla="*/ 0 h 24"/>
              <a:gd name="T8" fmla="*/ 0 w 22"/>
              <a:gd name="T9" fmla="*/ 23 h 24"/>
              <a:gd name="T10" fmla="*/ 0 60000 65536"/>
              <a:gd name="T11" fmla="*/ 0 60000 65536"/>
              <a:gd name="T12" fmla="*/ 0 60000 65536"/>
              <a:gd name="T13" fmla="*/ 0 60000 65536"/>
              <a:gd name="T14" fmla="*/ 0 60000 65536"/>
              <a:gd name="T15" fmla="*/ 0 w 22"/>
              <a:gd name="T16" fmla="*/ 0 h 24"/>
              <a:gd name="T17" fmla="*/ 22 w 22"/>
              <a:gd name="T18" fmla="*/ 24 h 24"/>
            </a:gdLst>
            <a:ahLst/>
            <a:cxnLst>
              <a:cxn ang="T10">
                <a:pos x="T0" y="T1"/>
              </a:cxn>
              <a:cxn ang="T11">
                <a:pos x="T2" y="T3"/>
              </a:cxn>
              <a:cxn ang="T12">
                <a:pos x="T4" y="T5"/>
              </a:cxn>
              <a:cxn ang="T13">
                <a:pos x="T6" y="T7"/>
              </a:cxn>
              <a:cxn ang="T14">
                <a:pos x="T8" y="T9"/>
              </a:cxn>
            </a:cxnLst>
            <a:rect l="T15" t="T16" r="T17" b="T18"/>
            <a:pathLst>
              <a:path w="22" h="24">
                <a:moveTo>
                  <a:pt x="0" y="23"/>
                </a:moveTo>
                <a:lnTo>
                  <a:pt x="21" y="23"/>
                </a:lnTo>
                <a:lnTo>
                  <a:pt x="21"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1813" name="Freeform 318"/>
          <p:cNvSpPr>
            <a:spLocks/>
          </p:cNvSpPr>
          <p:nvPr/>
        </p:nvSpPr>
        <p:spPr bwMode="auto">
          <a:xfrm>
            <a:off x="2116138" y="2724150"/>
            <a:ext cx="36512" cy="38100"/>
          </a:xfrm>
          <a:custGeom>
            <a:avLst/>
            <a:gdLst>
              <a:gd name="T0" fmla="*/ 0 w 23"/>
              <a:gd name="T1" fmla="*/ 23 h 24"/>
              <a:gd name="T2" fmla="*/ 22 w 23"/>
              <a:gd name="T3" fmla="*/ 23 h 24"/>
              <a:gd name="T4" fmla="*/ 22 w 23"/>
              <a:gd name="T5" fmla="*/ 0 h 24"/>
              <a:gd name="T6" fmla="*/ 0 w 23"/>
              <a:gd name="T7" fmla="*/ 0 h 24"/>
              <a:gd name="T8" fmla="*/ 0 w 23"/>
              <a:gd name="T9" fmla="*/ 23 h 24"/>
              <a:gd name="T10" fmla="*/ 0 60000 65536"/>
              <a:gd name="T11" fmla="*/ 0 60000 65536"/>
              <a:gd name="T12" fmla="*/ 0 60000 65536"/>
              <a:gd name="T13" fmla="*/ 0 60000 65536"/>
              <a:gd name="T14" fmla="*/ 0 60000 65536"/>
              <a:gd name="T15" fmla="*/ 0 w 23"/>
              <a:gd name="T16" fmla="*/ 0 h 24"/>
              <a:gd name="T17" fmla="*/ 23 w 23"/>
              <a:gd name="T18" fmla="*/ 24 h 24"/>
            </a:gdLst>
            <a:ahLst/>
            <a:cxnLst>
              <a:cxn ang="T10">
                <a:pos x="T0" y="T1"/>
              </a:cxn>
              <a:cxn ang="T11">
                <a:pos x="T2" y="T3"/>
              </a:cxn>
              <a:cxn ang="T12">
                <a:pos x="T4" y="T5"/>
              </a:cxn>
              <a:cxn ang="T13">
                <a:pos x="T6" y="T7"/>
              </a:cxn>
              <a:cxn ang="T14">
                <a:pos x="T8" y="T9"/>
              </a:cxn>
            </a:cxnLst>
            <a:rect l="T15" t="T16" r="T17" b="T18"/>
            <a:pathLst>
              <a:path w="23" h="24">
                <a:moveTo>
                  <a:pt x="0" y="23"/>
                </a:moveTo>
                <a:lnTo>
                  <a:pt x="22" y="23"/>
                </a:lnTo>
                <a:lnTo>
                  <a:pt x="22" y="0"/>
                </a:lnTo>
                <a:lnTo>
                  <a:pt x="0" y="0"/>
                </a:lnTo>
                <a:lnTo>
                  <a:pt x="0" y="23"/>
                </a:lnTo>
              </a:path>
            </a:pathLst>
          </a:custGeom>
          <a:solidFill>
            <a:srgbClr val="FFFFFF"/>
          </a:solidFill>
          <a:ln w="12700" cap="rnd" cmpd="sng">
            <a:noFill/>
            <a:prstDash val="solid"/>
            <a:round/>
            <a:headEnd type="none" w="med" len="med"/>
            <a:tailEnd type="none" w="med" len="med"/>
          </a:ln>
        </p:spPr>
        <p:txBody>
          <a:bodyPr/>
          <a:lstStyle/>
          <a:p>
            <a:endParaRPr lang="en-US"/>
          </a:p>
        </p:txBody>
      </p:sp>
      <p:sp>
        <p:nvSpPr>
          <p:cNvPr id="21814" name="Freeform 319"/>
          <p:cNvSpPr>
            <a:spLocks/>
          </p:cNvSpPr>
          <p:nvPr/>
        </p:nvSpPr>
        <p:spPr bwMode="auto">
          <a:xfrm>
            <a:off x="2155825" y="2724150"/>
            <a:ext cx="109538" cy="38100"/>
          </a:xfrm>
          <a:custGeom>
            <a:avLst/>
            <a:gdLst>
              <a:gd name="T0" fmla="*/ 0 w 68"/>
              <a:gd name="T1" fmla="*/ 23 h 24"/>
              <a:gd name="T2" fmla="*/ 67 w 68"/>
              <a:gd name="T3" fmla="*/ 23 h 24"/>
              <a:gd name="T4" fmla="*/ 67 w 68"/>
              <a:gd name="T5" fmla="*/ 0 h 24"/>
              <a:gd name="T6" fmla="*/ 0 w 68"/>
              <a:gd name="T7" fmla="*/ 0 h 24"/>
              <a:gd name="T8" fmla="*/ 0 w 68"/>
              <a:gd name="T9" fmla="*/ 23 h 24"/>
              <a:gd name="T10" fmla="*/ 0 60000 65536"/>
              <a:gd name="T11" fmla="*/ 0 60000 65536"/>
              <a:gd name="T12" fmla="*/ 0 60000 65536"/>
              <a:gd name="T13" fmla="*/ 0 60000 65536"/>
              <a:gd name="T14" fmla="*/ 0 60000 65536"/>
              <a:gd name="T15" fmla="*/ 0 w 68"/>
              <a:gd name="T16" fmla="*/ 0 h 24"/>
              <a:gd name="T17" fmla="*/ 68 w 68"/>
              <a:gd name="T18" fmla="*/ 24 h 24"/>
            </a:gdLst>
            <a:ahLst/>
            <a:cxnLst>
              <a:cxn ang="T10">
                <a:pos x="T0" y="T1"/>
              </a:cxn>
              <a:cxn ang="T11">
                <a:pos x="T2" y="T3"/>
              </a:cxn>
              <a:cxn ang="T12">
                <a:pos x="T4" y="T5"/>
              </a:cxn>
              <a:cxn ang="T13">
                <a:pos x="T6" y="T7"/>
              </a:cxn>
              <a:cxn ang="T14">
                <a:pos x="T8" y="T9"/>
              </a:cxn>
            </a:cxnLst>
            <a:rect l="T15" t="T16" r="T17" b="T18"/>
            <a:pathLst>
              <a:path w="68" h="24">
                <a:moveTo>
                  <a:pt x="0" y="23"/>
                </a:moveTo>
                <a:lnTo>
                  <a:pt x="67" y="23"/>
                </a:lnTo>
                <a:lnTo>
                  <a:pt x="67" y="0"/>
                </a:lnTo>
                <a:lnTo>
                  <a:pt x="0" y="0"/>
                </a:lnTo>
                <a:lnTo>
                  <a:pt x="0" y="23"/>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1815" name="Freeform 320"/>
          <p:cNvSpPr>
            <a:spLocks/>
          </p:cNvSpPr>
          <p:nvPr/>
        </p:nvSpPr>
        <p:spPr bwMode="auto">
          <a:xfrm>
            <a:off x="2268538" y="2724150"/>
            <a:ext cx="73025" cy="38100"/>
          </a:xfrm>
          <a:custGeom>
            <a:avLst/>
            <a:gdLst>
              <a:gd name="T0" fmla="*/ 0 w 46"/>
              <a:gd name="T1" fmla="*/ 23 h 24"/>
              <a:gd name="T2" fmla="*/ 45 w 46"/>
              <a:gd name="T3" fmla="*/ 23 h 24"/>
              <a:gd name="T4" fmla="*/ 45 w 46"/>
              <a:gd name="T5" fmla="*/ 0 h 24"/>
              <a:gd name="T6" fmla="*/ 0 w 46"/>
              <a:gd name="T7" fmla="*/ 0 h 24"/>
              <a:gd name="T8" fmla="*/ 0 w 46"/>
              <a:gd name="T9" fmla="*/ 23 h 24"/>
              <a:gd name="T10" fmla="*/ 0 60000 65536"/>
              <a:gd name="T11" fmla="*/ 0 60000 65536"/>
              <a:gd name="T12" fmla="*/ 0 60000 65536"/>
              <a:gd name="T13" fmla="*/ 0 60000 65536"/>
              <a:gd name="T14" fmla="*/ 0 60000 65536"/>
              <a:gd name="T15" fmla="*/ 0 w 46"/>
              <a:gd name="T16" fmla="*/ 0 h 24"/>
              <a:gd name="T17" fmla="*/ 46 w 46"/>
              <a:gd name="T18" fmla="*/ 24 h 24"/>
            </a:gdLst>
            <a:ahLst/>
            <a:cxnLst>
              <a:cxn ang="T10">
                <a:pos x="T0" y="T1"/>
              </a:cxn>
              <a:cxn ang="T11">
                <a:pos x="T2" y="T3"/>
              </a:cxn>
              <a:cxn ang="T12">
                <a:pos x="T4" y="T5"/>
              </a:cxn>
              <a:cxn ang="T13">
                <a:pos x="T6" y="T7"/>
              </a:cxn>
              <a:cxn ang="T14">
                <a:pos x="T8" y="T9"/>
              </a:cxn>
            </a:cxnLst>
            <a:rect l="T15" t="T16" r="T17" b="T18"/>
            <a:pathLst>
              <a:path w="46" h="24">
                <a:moveTo>
                  <a:pt x="0" y="23"/>
                </a:moveTo>
                <a:lnTo>
                  <a:pt x="45" y="23"/>
                </a:lnTo>
                <a:lnTo>
                  <a:pt x="45"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1816" name="Freeform 321"/>
          <p:cNvSpPr>
            <a:spLocks/>
          </p:cNvSpPr>
          <p:nvPr/>
        </p:nvSpPr>
        <p:spPr bwMode="auto">
          <a:xfrm>
            <a:off x="2344738" y="2724150"/>
            <a:ext cx="71437" cy="38100"/>
          </a:xfrm>
          <a:custGeom>
            <a:avLst/>
            <a:gdLst>
              <a:gd name="T0" fmla="*/ 0 w 45"/>
              <a:gd name="T1" fmla="*/ 23 h 24"/>
              <a:gd name="T2" fmla="*/ 44 w 45"/>
              <a:gd name="T3" fmla="*/ 23 h 24"/>
              <a:gd name="T4" fmla="*/ 44 w 45"/>
              <a:gd name="T5" fmla="*/ 0 h 24"/>
              <a:gd name="T6" fmla="*/ 0 w 45"/>
              <a:gd name="T7" fmla="*/ 0 h 24"/>
              <a:gd name="T8" fmla="*/ 0 w 45"/>
              <a:gd name="T9" fmla="*/ 23 h 24"/>
              <a:gd name="T10" fmla="*/ 0 60000 65536"/>
              <a:gd name="T11" fmla="*/ 0 60000 65536"/>
              <a:gd name="T12" fmla="*/ 0 60000 65536"/>
              <a:gd name="T13" fmla="*/ 0 60000 65536"/>
              <a:gd name="T14" fmla="*/ 0 60000 65536"/>
              <a:gd name="T15" fmla="*/ 0 w 45"/>
              <a:gd name="T16" fmla="*/ 0 h 24"/>
              <a:gd name="T17" fmla="*/ 45 w 45"/>
              <a:gd name="T18" fmla="*/ 24 h 24"/>
            </a:gdLst>
            <a:ahLst/>
            <a:cxnLst>
              <a:cxn ang="T10">
                <a:pos x="T0" y="T1"/>
              </a:cxn>
              <a:cxn ang="T11">
                <a:pos x="T2" y="T3"/>
              </a:cxn>
              <a:cxn ang="T12">
                <a:pos x="T4" y="T5"/>
              </a:cxn>
              <a:cxn ang="T13">
                <a:pos x="T6" y="T7"/>
              </a:cxn>
              <a:cxn ang="T14">
                <a:pos x="T8" y="T9"/>
              </a:cxn>
            </a:cxnLst>
            <a:rect l="T15" t="T16" r="T17" b="T18"/>
            <a:pathLst>
              <a:path w="45" h="24">
                <a:moveTo>
                  <a:pt x="0" y="23"/>
                </a:moveTo>
                <a:lnTo>
                  <a:pt x="44" y="23"/>
                </a:lnTo>
                <a:lnTo>
                  <a:pt x="44" y="0"/>
                </a:lnTo>
                <a:lnTo>
                  <a:pt x="0" y="0"/>
                </a:lnTo>
                <a:lnTo>
                  <a:pt x="0" y="23"/>
                </a:lnTo>
              </a:path>
            </a:pathLst>
          </a:custGeom>
          <a:solidFill>
            <a:srgbClr val="A0C0FF"/>
          </a:solidFill>
          <a:ln w="12700" cap="rnd" cmpd="sng">
            <a:noFill/>
            <a:prstDash val="solid"/>
            <a:round/>
            <a:headEnd type="none" w="med" len="med"/>
            <a:tailEnd type="none" w="med" len="med"/>
          </a:ln>
        </p:spPr>
        <p:txBody>
          <a:bodyPr/>
          <a:lstStyle/>
          <a:p>
            <a:endParaRPr lang="en-US"/>
          </a:p>
        </p:txBody>
      </p:sp>
      <p:sp>
        <p:nvSpPr>
          <p:cNvPr id="21817" name="Freeform 322"/>
          <p:cNvSpPr>
            <a:spLocks/>
          </p:cNvSpPr>
          <p:nvPr/>
        </p:nvSpPr>
        <p:spPr bwMode="auto">
          <a:xfrm>
            <a:off x="2422525" y="2724150"/>
            <a:ext cx="107950" cy="38100"/>
          </a:xfrm>
          <a:custGeom>
            <a:avLst/>
            <a:gdLst>
              <a:gd name="T0" fmla="*/ 0 w 69"/>
              <a:gd name="T1" fmla="*/ 23 h 24"/>
              <a:gd name="T2" fmla="*/ 68 w 69"/>
              <a:gd name="T3" fmla="*/ 23 h 24"/>
              <a:gd name="T4" fmla="*/ 68 w 69"/>
              <a:gd name="T5" fmla="*/ 0 h 24"/>
              <a:gd name="T6" fmla="*/ 0 w 69"/>
              <a:gd name="T7" fmla="*/ 0 h 24"/>
              <a:gd name="T8" fmla="*/ 0 w 69"/>
              <a:gd name="T9" fmla="*/ 23 h 24"/>
              <a:gd name="T10" fmla="*/ 0 60000 65536"/>
              <a:gd name="T11" fmla="*/ 0 60000 65536"/>
              <a:gd name="T12" fmla="*/ 0 60000 65536"/>
              <a:gd name="T13" fmla="*/ 0 60000 65536"/>
              <a:gd name="T14" fmla="*/ 0 60000 65536"/>
              <a:gd name="T15" fmla="*/ 0 w 69"/>
              <a:gd name="T16" fmla="*/ 0 h 24"/>
              <a:gd name="T17" fmla="*/ 69 w 69"/>
              <a:gd name="T18" fmla="*/ 24 h 24"/>
            </a:gdLst>
            <a:ahLst/>
            <a:cxnLst>
              <a:cxn ang="T10">
                <a:pos x="T0" y="T1"/>
              </a:cxn>
              <a:cxn ang="T11">
                <a:pos x="T2" y="T3"/>
              </a:cxn>
              <a:cxn ang="T12">
                <a:pos x="T4" y="T5"/>
              </a:cxn>
              <a:cxn ang="T13">
                <a:pos x="T6" y="T7"/>
              </a:cxn>
              <a:cxn ang="T14">
                <a:pos x="T8" y="T9"/>
              </a:cxn>
            </a:cxnLst>
            <a:rect l="T15" t="T16" r="T17" b="T18"/>
            <a:pathLst>
              <a:path w="69" h="24">
                <a:moveTo>
                  <a:pt x="0" y="23"/>
                </a:moveTo>
                <a:lnTo>
                  <a:pt x="68" y="23"/>
                </a:lnTo>
                <a:lnTo>
                  <a:pt x="68" y="0"/>
                </a:lnTo>
                <a:lnTo>
                  <a:pt x="0" y="0"/>
                </a:lnTo>
                <a:lnTo>
                  <a:pt x="0" y="23"/>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818" name="Freeform 323"/>
          <p:cNvSpPr>
            <a:spLocks/>
          </p:cNvSpPr>
          <p:nvPr/>
        </p:nvSpPr>
        <p:spPr bwMode="auto">
          <a:xfrm>
            <a:off x="2536825" y="2724150"/>
            <a:ext cx="31750"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A0C0FF"/>
          </a:solidFill>
          <a:ln w="12700" cap="rnd" cmpd="sng">
            <a:noFill/>
            <a:prstDash val="solid"/>
            <a:round/>
            <a:headEnd type="none" w="med" len="med"/>
            <a:tailEnd type="none" w="med" len="med"/>
          </a:ln>
        </p:spPr>
        <p:txBody>
          <a:bodyPr/>
          <a:lstStyle/>
          <a:p>
            <a:endParaRPr lang="en-US"/>
          </a:p>
        </p:txBody>
      </p:sp>
      <p:sp>
        <p:nvSpPr>
          <p:cNvPr id="21819" name="Freeform 324"/>
          <p:cNvSpPr>
            <a:spLocks/>
          </p:cNvSpPr>
          <p:nvPr/>
        </p:nvSpPr>
        <p:spPr bwMode="auto">
          <a:xfrm>
            <a:off x="2573338" y="2724150"/>
            <a:ext cx="185737" cy="38100"/>
          </a:xfrm>
          <a:custGeom>
            <a:avLst/>
            <a:gdLst>
              <a:gd name="T0" fmla="*/ 0 w 117"/>
              <a:gd name="T1" fmla="*/ 23 h 24"/>
              <a:gd name="T2" fmla="*/ 116 w 117"/>
              <a:gd name="T3" fmla="*/ 23 h 24"/>
              <a:gd name="T4" fmla="*/ 116 w 117"/>
              <a:gd name="T5" fmla="*/ 0 h 24"/>
              <a:gd name="T6" fmla="*/ 0 w 117"/>
              <a:gd name="T7" fmla="*/ 0 h 24"/>
              <a:gd name="T8" fmla="*/ 0 w 117"/>
              <a:gd name="T9" fmla="*/ 23 h 24"/>
              <a:gd name="T10" fmla="*/ 0 60000 65536"/>
              <a:gd name="T11" fmla="*/ 0 60000 65536"/>
              <a:gd name="T12" fmla="*/ 0 60000 65536"/>
              <a:gd name="T13" fmla="*/ 0 60000 65536"/>
              <a:gd name="T14" fmla="*/ 0 60000 65536"/>
              <a:gd name="T15" fmla="*/ 0 w 117"/>
              <a:gd name="T16" fmla="*/ 0 h 24"/>
              <a:gd name="T17" fmla="*/ 117 w 117"/>
              <a:gd name="T18" fmla="*/ 24 h 24"/>
            </a:gdLst>
            <a:ahLst/>
            <a:cxnLst>
              <a:cxn ang="T10">
                <a:pos x="T0" y="T1"/>
              </a:cxn>
              <a:cxn ang="T11">
                <a:pos x="T2" y="T3"/>
              </a:cxn>
              <a:cxn ang="T12">
                <a:pos x="T4" y="T5"/>
              </a:cxn>
              <a:cxn ang="T13">
                <a:pos x="T6" y="T7"/>
              </a:cxn>
              <a:cxn ang="T14">
                <a:pos x="T8" y="T9"/>
              </a:cxn>
            </a:cxnLst>
            <a:rect l="T15" t="T16" r="T17" b="T18"/>
            <a:pathLst>
              <a:path w="117" h="24">
                <a:moveTo>
                  <a:pt x="0" y="23"/>
                </a:moveTo>
                <a:lnTo>
                  <a:pt x="116" y="23"/>
                </a:lnTo>
                <a:lnTo>
                  <a:pt x="116" y="0"/>
                </a:lnTo>
                <a:lnTo>
                  <a:pt x="0" y="0"/>
                </a:lnTo>
                <a:lnTo>
                  <a:pt x="0" y="23"/>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820" name="Freeform 325"/>
          <p:cNvSpPr>
            <a:spLocks/>
          </p:cNvSpPr>
          <p:nvPr/>
        </p:nvSpPr>
        <p:spPr bwMode="auto">
          <a:xfrm>
            <a:off x="2762250" y="2724150"/>
            <a:ext cx="33338"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1821" name="Freeform 326"/>
          <p:cNvSpPr>
            <a:spLocks/>
          </p:cNvSpPr>
          <p:nvPr/>
        </p:nvSpPr>
        <p:spPr bwMode="auto">
          <a:xfrm>
            <a:off x="2800350" y="2724150"/>
            <a:ext cx="71438" cy="38100"/>
          </a:xfrm>
          <a:custGeom>
            <a:avLst/>
            <a:gdLst>
              <a:gd name="T0" fmla="*/ 0 w 45"/>
              <a:gd name="T1" fmla="*/ 23 h 24"/>
              <a:gd name="T2" fmla="*/ 44 w 45"/>
              <a:gd name="T3" fmla="*/ 23 h 24"/>
              <a:gd name="T4" fmla="*/ 44 w 45"/>
              <a:gd name="T5" fmla="*/ 0 h 24"/>
              <a:gd name="T6" fmla="*/ 0 w 45"/>
              <a:gd name="T7" fmla="*/ 0 h 24"/>
              <a:gd name="T8" fmla="*/ 0 w 45"/>
              <a:gd name="T9" fmla="*/ 23 h 24"/>
              <a:gd name="T10" fmla="*/ 0 60000 65536"/>
              <a:gd name="T11" fmla="*/ 0 60000 65536"/>
              <a:gd name="T12" fmla="*/ 0 60000 65536"/>
              <a:gd name="T13" fmla="*/ 0 60000 65536"/>
              <a:gd name="T14" fmla="*/ 0 60000 65536"/>
              <a:gd name="T15" fmla="*/ 0 w 45"/>
              <a:gd name="T16" fmla="*/ 0 h 24"/>
              <a:gd name="T17" fmla="*/ 45 w 45"/>
              <a:gd name="T18" fmla="*/ 24 h 24"/>
            </a:gdLst>
            <a:ahLst/>
            <a:cxnLst>
              <a:cxn ang="T10">
                <a:pos x="T0" y="T1"/>
              </a:cxn>
              <a:cxn ang="T11">
                <a:pos x="T2" y="T3"/>
              </a:cxn>
              <a:cxn ang="T12">
                <a:pos x="T4" y="T5"/>
              </a:cxn>
              <a:cxn ang="T13">
                <a:pos x="T6" y="T7"/>
              </a:cxn>
              <a:cxn ang="T14">
                <a:pos x="T8" y="T9"/>
              </a:cxn>
            </a:cxnLst>
            <a:rect l="T15" t="T16" r="T17" b="T18"/>
            <a:pathLst>
              <a:path w="45" h="24">
                <a:moveTo>
                  <a:pt x="0" y="23"/>
                </a:moveTo>
                <a:lnTo>
                  <a:pt x="44" y="23"/>
                </a:lnTo>
                <a:lnTo>
                  <a:pt x="44" y="0"/>
                </a:lnTo>
                <a:lnTo>
                  <a:pt x="0" y="0"/>
                </a:lnTo>
                <a:lnTo>
                  <a:pt x="0" y="23"/>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822" name="Freeform 327"/>
          <p:cNvSpPr>
            <a:spLocks/>
          </p:cNvSpPr>
          <p:nvPr/>
        </p:nvSpPr>
        <p:spPr bwMode="auto">
          <a:xfrm>
            <a:off x="2876550" y="2724150"/>
            <a:ext cx="74613" cy="38100"/>
          </a:xfrm>
          <a:custGeom>
            <a:avLst/>
            <a:gdLst>
              <a:gd name="T0" fmla="*/ 0 w 46"/>
              <a:gd name="T1" fmla="*/ 23 h 24"/>
              <a:gd name="T2" fmla="*/ 45 w 46"/>
              <a:gd name="T3" fmla="*/ 23 h 24"/>
              <a:gd name="T4" fmla="*/ 45 w 46"/>
              <a:gd name="T5" fmla="*/ 0 h 24"/>
              <a:gd name="T6" fmla="*/ 0 w 46"/>
              <a:gd name="T7" fmla="*/ 0 h 24"/>
              <a:gd name="T8" fmla="*/ 0 w 46"/>
              <a:gd name="T9" fmla="*/ 23 h 24"/>
              <a:gd name="T10" fmla="*/ 0 60000 65536"/>
              <a:gd name="T11" fmla="*/ 0 60000 65536"/>
              <a:gd name="T12" fmla="*/ 0 60000 65536"/>
              <a:gd name="T13" fmla="*/ 0 60000 65536"/>
              <a:gd name="T14" fmla="*/ 0 60000 65536"/>
              <a:gd name="T15" fmla="*/ 0 w 46"/>
              <a:gd name="T16" fmla="*/ 0 h 24"/>
              <a:gd name="T17" fmla="*/ 46 w 46"/>
              <a:gd name="T18" fmla="*/ 24 h 24"/>
            </a:gdLst>
            <a:ahLst/>
            <a:cxnLst>
              <a:cxn ang="T10">
                <a:pos x="T0" y="T1"/>
              </a:cxn>
              <a:cxn ang="T11">
                <a:pos x="T2" y="T3"/>
              </a:cxn>
              <a:cxn ang="T12">
                <a:pos x="T4" y="T5"/>
              </a:cxn>
              <a:cxn ang="T13">
                <a:pos x="T6" y="T7"/>
              </a:cxn>
              <a:cxn ang="T14">
                <a:pos x="T8" y="T9"/>
              </a:cxn>
            </a:cxnLst>
            <a:rect l="T15" t="T16" r="T17" b="T18"/>
            <a:pathLst>
              <a:path w="46" h="24">
                <a:moveTo>
                  <a:pt x="0" y="23"/>
                </a:moveTo>
                <a:lnTo>
                  <a:pt x="45" y="23"/>
                </a:lnTo>
                <a:lnTo>
                  <a:pt x="45"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1823" name="Freeform 328"/>
          <p:cNvSpPr>
            <a:spLocks/>
          </p:cNvSpPr>
          <p:nvPr/>
        </p:nvSpPr>
        <p:spPr bwMode="auto">
          <a:xfrm>
            <a:off x="2952750" y="2724150"/>
            <a:ext cx="222250" cy="38100"/>
          </a:xfrm>
          <a:custGeom>
            <a:avLst/>
            <a:gdLst>
              <a:gd name="T0" fmla="*/ 0 w 140"/>
              <a:gd name="T1" fmla="*/ 23 h 24"/>
              <a:gd name="T2" fmla="*/ 139 w 140"/>
              <a:gd name="T3" fmla="*/ 23 h 24"/>
              <a:gd name="T4" fmla="*/ 139 w 140"/>
              <a:gd name="T5" fmla="*/ 0 h 24"/>
              <a:gd name="T6" fmla="*/ 0 w 140"/>
              <a:gd name="T7" fmla="*/ 0 h 24"/>
              <a:gd name="T8" fmla="*/ 0 w 140"/>
              <a:gd name="T9" fmla="*/ 23 h 24"/>
              <a:gd name="T10" fmla="*/ 0 60000 65536"/>
              <a:gd name="T11" fmla="*/ 0 60000 65536"/>
              <a:gd name="T12" fmla="*/ 0 60000 65536"/>
              <a:gd name="T13" fmla="*/ 0 60000 65536"/>
              <a:gd name="T14" fmla="*/ 0 60000 65536"/>
              <a:gd name="T15" fmla="*/ 0 w 140"/>
              <a:gd name="T16" fmla="*/ 0 h 24"/>
              <a:gd name="T17" fmla="*/ 140 w 140"/>
              <a:gd name="T18" fmla="*/ 24 h 24"/>
            </a:gdLst>
            <a:ahLst/>
            <a:cxnLst>
              <a:cxn ang="T10">
                <a:pos x="T0" y="T1"/>
              </a:cxn>
              <a:cxn ang="T11">
                <a:pos x="T2" y="T3"/>
              </a:cxn>
              <a:cxn ang="T12">
                <a:pos x="T4" y="T5"/>
              </a:cxn>
              <a:cxn ang="T13">
                <a:pos x="T6" y="T7"/>
              </a:cxn>
              <a:cxn ang="T14">
                <a:pos x="T8" y="T9"/>
              </a:cxn>
            </a:cxnLst>
            <a:rect l="T15" t="T16" r="T17" b="T18"/>
            <a:pathLst>
              <a:path w="140" h="24">
                <a:moveTo>
                  <a:pt x="0" y="23"/>
                </a:moveTo>
                <a:lnTo>
                  <a:pt x="139" y="23"/>
                </a:lnTo>
                <a:lnTo>
                  <a:pt x="139" y="0"/>
                </a:lnTo>
                <a:lnTo>
                  <a:pt x="0" y="0"/>
                </a:lnTo>
                <a:lnTo>
                  <a:pt x="0" y="23"/>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824" name="Freeform 329"/>
          <p:cNvSpPr>
            <a:spLocks/>
          </p:cNvSpPr>
          <p:nvPr/>
        </p:nvSpPr>
        <p:spPr bwMode="auto">
          <a:xfrm>
            <a:off x="3181350" y="2724150"/>
            <a:ext cx="31750" cy="38100"/>
          </a:xfrm>
          <a:custGeom>
            <a:avLst/>
            <a:gdLst>
              <a:gd name="T0" fmla="*/ 0 w 20"/>
              <a:gd name="T1" fmla="*/ 23 h 24"/>
              <a:gd name="T2" fmla="*/ 19 w 20"/>
              <a:gd name="T3" fmla="*/ 23 h 24"/>
              <a:gd name="T4" fmla="*/ 19 w 20"/>
              <a:gd name="T5" fmla="*/ 0 h 24"/>
              <a:gd name="T6" fmla="*/ 0 w 20"/>
              <a:gd name="T7" fmla="*/ 0 h 24"/>
              <a:gd name="T8" fmla="*/ 0 w 20"/>
              <a:gd name="T9" fmla="*/ 23 h 24"/>
              <a:gd name="T10" fmla="*/ 0 60000 65536"/>
              <a:gd name="T11" fmla="*/ 0 60000 65536"/>
              <a:gd name="T12" fmla="*/ 0 60000 65536"/>
              <a:gd name="T13" fmla="*/ 0 60000 65536"/>
              <a:gd name="T14" fmla="*/ 0 60000 65536"/>
              <a:gd name="T15" fmla="*/ 0 w 20"/>
              <a:gd name="T16" fmla="*/ 0 h 24"/>
              <a:gd name="T17" fmla="*/ 20 w 20"/>
              <a:gd name="T18" fmla="*/ 24 h 24"/>
            </a:gdLst>
            <a:ahLst/>
            <a:cxnLst>
              <a:cxn ang="T10">
                <a:pos x="T0" y="T1"/>
              </a:cxn>
              <a:cxn ang="T11">
                <a:pos x="T2" y="T3"/>
              </a:cxn>
              <a:cxn ang="T12">
                <a:pos x="T4" y="T5"/>
              </a:cxn>
              <a:cxn ang="T13">
                <a:pos x="T6" y="T7"/>
              </a:cxn>
              <a:cxn ang="T14">
                <a:pos x="T8" y="T9"/>
              </a:cxn>
            </a:cxnLst>
            <a:rect l="T15" t="T16" r="T17" b="T18"/>
            <a:pathLst>
              <a:path w="20" h="24">
                <a:moveTo>
                  <a:pt x="0" y="23"/>
                </a:moveTo>
                <a:lnTo>
                  <a:pt x="19" y="23"/>
                </a:lnTo>
                <a:lnTo>
                  <a:pt x="19" y="0"/>
                </a:lnTo>
                <a:lnTo>
                  <a:pt x="0" y="0"/>
                </a:lnTo>
                <a:lnTo>
                  <a:pt x="0" y="23"/>
                </a:lnTo>
              </a:path>
            </a:pathLst>
          </a:custGeom>
          <a:solidFill>
            <a:srgbClr val="A0C0FF"/>
          </a:solidFill>
          <a:ln w="12700" cap="rnd" cmpd="sng">
            <a:noFill/>
            <a:prstDash val="solid"/>
            <a:round/>
            <a:headEnd type="none" w="med" len="med"/>
            <a:tailEnd type="none" w="med" len="med"/>
          </a:ln>
        </p:spPr>
        <p:txBody>
          <a:bodyPr/>
          <a:lstStyle/>
          <a:p>
            <a:endParaRPr lang="en-US"/>
          </a:p>
        </p:txBody>
      </p:sp>
      <p:sp>
        <p:nvSpPr>
          <p:cNvPr id="21825" name="Freeform 330"/>
          <p:cNvSpPr>
            <a:spLocks/>
          </p:cNvSpPr>
          <p:nvPr/>
        </p:nvSpPr>
        <p:spPr bwMode="auto">
          <a:xfrm>
            <a:off x="3217863" y="2724150"/>
            <a:ext cx="71437" cy="38100"/>
          </a:xfrm>
          <a:custGeom>
            <a:avLst/>
            <a:gdLst>
              <a:gd name="T0" fmla="*/ 0 w 45"/>
              <a:gd name="T1" fmla="*/ 23 h 24"/>
              <a:gd name="T2" fmla="*/ 44 w 45"/>
              <a:gd name="T3" fmla="*/ 23 h 24"/>
              <a:gd name="T4" fmla="*/ 44 w 45"/>
              <a:gd name="T5" fmla="*/ 0 h 24"/>
              <a:gd name="T6" fmla="*/ 0 w 45"/>
              <a:gd name="T7" fmla="*/ 0 h 24"/>
              <a:gd name="T8" fmla="*/ 0 w 45"/>
              <a:gd name="T9" fmla="*/ 23 h 24"/>
              <a:gd name="T10" fmla="*/ 0 60000 65536"/>
              <a:gd name="T11" fmla="*/ 0 60000 65536"/>
              <a:gd name="T12" fmla="*/ 0 60000 65536"/>
              <a:gd name="T13" fmla="*/ 0 60000 65536"/>
              <a:gd name="T14" fmla="*/ 0 60000 65536"/>
              <a:gd name="T15" fmla="*/ 0 w 45"/>
              <a:gd name="T16" fmla="*/ 0 h 24"/>
              <a:gd name="T17" fmla="*/ 45 w 45"/>
              <a:gd name="T18" fmla="*/ 24 h 24"/>
            </a:gdLst>
            <a:ahLst/>
            <a:cxnLst>
              <a:cxn ang="T10">
                <a:pos x="T0" y="T1"/>
              </a:cxn>
              <a:cxn ang="T11">
                <a:pos x="T2" y="T3"/>
              </a:cxn>
              <a:cxn ang="T12">
                <a:pos x="T4" y="T5"/>
              </a:cxn>
              <a:cxn ang="T13">
                <a:pos x="T6" y="T7"/>
              </a:cxn>
              <a:cxn ang="T14">
                <a:pos x="T8" y="T9"/>
              </a:cxn>
            </a:cxnLst>
            <a:rect l="T15" t="T16" r="T17" b="T18"/>
            <a:pathLst>
              <a:path w="45" h="24">
                <a:moveTo>
                  <a:pt x="0" y="23"/>
                </a:moveTo>
                <a:lnTo>
                  <a:pt x="44" y="23"/>
                </a:lnTo>
                <a:lnTo>
                  <a:pt x="44" y="0"/>
                </a:lnTo>
                <a:lnTo>
                  <a:pt x="0" y="0"/>
                </a:lnTo>
                <a:lnTo>
                  <a:pt x="0" y="23"/>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826" name="Freeform 331"/>
          <p:cNvSpPr>
            <a:spLocks/>
          </p:cNvSpPr>
          <p:nvPr/>
        </p:nvSpPr>
        <p:spPr bwMode="auto">
          <a:xfrm>
            <a:off x="3294063" y="2724150"/>
            <a:ext cx="34925" cy="38100"/>
          </a:xfrm>
          <a:custGeom>
            <a:avLst/>
            <a:gdLst>
              <a:gd name="T0" fmla="*/ 0 w 22"/>
              <a:gd name="T1" fmla="*/ 23 h 24"/>
              <a:gd name="T2" fmla="*/ 21 w 22"/>
              <a:gd name="T3" fmla="*/ 23 h 24"/>
              <a:gd name="T4" fmla="*/ 21 w 22"/>
              <a:gd name="T5" fmla="*/ 0 h 24"/>
              <a:gd name="T6" fmla="*/ 0 w 22"/>
              <a:gd name="T7" fmla="*/ 0 h 24"/>
              <a:gd name="T8" fmla="*/ 0 w 22"/>
              <a:gd name="T9" fmla="*/ 23 h 24"/>
              <a:gd name="T10" fmla="*/ 0 60000 65536"/>
              <a:gd name="T11" fmla="*/ 0 60000 65536"/>
              <a:gd name="T12" fmla="*/ 0 60000 65536"/>
              <a:gd name="T13" fmla="*/ 0 60000 65536"/>
              <a:gd name="T14" fmla="*/ 0 60000 65536"/>
              <a:gd name="T15" fmla="*/ 0 w 22"/>
              <a:gd name="T16" fmla="*/ 0 h 24"/>
              <a:gd name="T17" fmla="*/ 22 w 22"/>
              <a:gd name="T18" fmla="*/ 24 h 24"/>
            </a:gdLst>
            <a:ahLst/>
            <a:cxnLst>
              <a:cxn ang="T10">
                <a:pos x="T0" y="T1"/>
              </a:cxn>
              <a:cxn ang="T11">
                <a:pos x="T2" y="T3"/>
              </a:cxn>
              <a:cxn ang="T12">
                <a:pos x="T4" y="T5"/>
              </a:cxn>
              <a:cxn ang="T13">
                <a:pos x="T6" y="T7"/>
              </a:cxn>
              <a:cxn ang="T14">
                <a:pos x="T8" y="T9"/>
              </a:cxn>
            </a:cxnLst>
            <a:rect l="T15" t="T16" r="T17" b="T18"/>
            <a:pathLst>
              <a:path w="22" h="24">
                <a:moveTo>
                  <a:pt x="0" y="23"/>
                </a:moveTo>
                <a:lnTo>
                  <a:pt x="21" y="23"/>
                </a:lnTo>
                <a:lnTo>
                  <a:pt x="21" y="0"/>
                </a:lnTo>
                <a:lnTo>
                  <a:pt x="0" y="0"/>
                </a:lnTo>
                <a:lnTo>
                  <a:pt x="0" y="23"/>
                </a:lnTo>
              </a:path>
            </a:pathLst>
          </a:custGeom>
          <a:solidFill>
            <a:srgbClr val="A0C0FF"/>
          </a:solidFill>
          <a:ln w="12700" cap="rnd" cmpd="sng">
            <a:noFill/>
            <a:prstDash val="solid"/>
            <a:round/>
            <a:headEnd type="none" w="med" len="med"/>
            <a:tailEnd type="none" w="med" len="med"/>
          </a:ln>
        </p:spPr>
        <p:txBody>
          <a:bodyPr/>
          <a:lstStyle/>
          <a:p>
            <a:endParaRPr lang="en-US"/>
          </a:p>
        </p:txBody>
      </p:sp>
      <p:sp>
        <p:nvSpPr>
          <p:cNvPr id="21827" name="Freeform 332"/>
          <p:cNvSpPr>
            <a:spLocks/>
          </p:cNvSpPr>
          <p:nvPr/>
        </p:nvSpPr>
        <p:spPr bwMode="auto">
          <a:xfrm>
            <a:off x="3333750" y="2724150"/>
            <a:ext cx="296863" cy="38100"/>
          </a:xfrm>
          <a:custGeom>
            <a:avLst/>
            <a:gdLst>
              <a:gd name="T0" fmla="*/ 0 w 187"/>
              <a:gd name="T1" fmla="*/ 23 h 24"/>
              <a:gd name="T2" fmla="*/ 186 w 187"/>
              <a:gd name="T3" fmla="*/ 23 h 24"/>
              <a:gd name="T4" fmla="*/ 186 w 187"/>
              <a:gd name="T5" fmla="*/ 0 h 24"/>
              <a:gd name="T6" fmla="*/ 0 w 187"/>
              <a:gd name="T7" fmla="*/ 0 h 24"/>
              <a:gd name="T8" fmla="*/ 0 w 187"/>
              <a:gd name="T9" fmla="*/ 23 h 24"/>
              <a:gd name="T10" fmla="*/ 0 60000 65536"/>
              <a:gd name="T11" fmla="*/ 0 60000 65536"/>
              <a:gd name="T12" fmla="*/ 0 60000 65536"/>
              <a:gd name="T13" fmla="*/ 0 60000 65536"/>
              <a:gd name="T14" fmla="*/ 0 60000 65536"/>
              <a:gd name="T15" fmla="*/ 0 w 187"/>
              <a:gd name="T16" fmla="*/ 0 h 24"/>
              <a:gd name="T17" fmla="*/ 187 w 187"/>
              <a:gd name="T18" fmla="*/ 24 h 24"/>
            </a:gdLst>
            <a:ahLst/>
            <a:cxnLst>
              <a:cxn ang="T10">
                <a:pos x="T0" y="T1"/>
              </a:cxn>
              <a:cxn ang="T11">
                <a:pos x="T2" y="T3"/>
              </a:cxn>
              <a:cxn ang="T12">
                <a:pos x="T4" y="T5"/>
              </a:cxn>
              <a:cxn ang="T13">
                <a:pos x="T6" y="T7"/>
              </a:cxn>
              <a:cxn ang="T14">
                <a:pos x="T8" y="T9"/>
              </a:cxn>
            </a:cxnLst>
            <a:rect l="T15" t="T16" r="T17" b="T18"/>
            <a:pathLst>
              <a:path w="187" h="24">
                <a:moveTo>
                  <a:pt x="0" y="23"/>
                </a:moveTo>
                <a:lnTo>
                  <a:pt x="186" y="23"/>
                </a:lnTo>
                <a:lnTo>
                  <a:pt x="186" y="0"/>
                </a:lnTo>
                <a:lnTo>
                  <a:pt x="0" y="0"/>
                </a:lnTo>
                <a:lnTo>
                  <a:pt x="0" y="23"/>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828" name="Freeform 333"/>
          <p:cNvSpPr>
            <a:spLocks/>
          </p:cNvSpPr>
          <p:nvPr/>
        </p:nvSpPr>
        <p:spPr bwMode="auto">
          <a:xfrm>
            <a:off x="3636963" y="2724150"/>
            <a:ext cx="33337"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829" name="Freeform 334"/>
          <p:cNvSpPr>
            <a:spLocks/>
          </p:cNvSpPr>
          <p:nvPr/>
        </p:nvSpPr>
        <p:spPr bwMode="auto">
          <a:xfrm>
            <a:off x="2079625" y="2684463"/>
            <a:ext cx="33338" cy="36512"/>
          </a:xfrm>
          <a:custGeom>
            <a:avLst/>
            <a:gdLst>
              <a:gd name="T0" fmla="*/ 0 w 22"/>
              <a:gd name="T1" fmla="*/ 22 h 23"/>
              <a:gd name="T2" fmla="*/ 21 w 22"/>
              <a:gd name="T3" fmla="*/ 22 h 23"/>
              <a:gd name="T4" fmla="*/ 21 w 22"/>
              <a:gd name="T5" fmla="*/ 0 h 23"/>
              <a:gd name="T6" fmla="*/ 0 w 22"/>
              <a:gd name="T7" fmla="*/ 0 h 23"/>
              <a:gd name="T8" fmla="*/ 0 w 22"/>
              <a:gd name="T9" fmla="*/ 22 h 23"/>
              <a:gd name="T10" fmla="*/ 0 60000 65536"/>
              <a:gd name="T11" fmla="*/ 0 60000 65536"/>
              <a:gd name="T12" fmla="*/ 0 60000 65536"/>
              <a:gd name="T13" fmla="*/ 0 60000 65536"/>
              <a:gd name="T14" fmla="*/ 0 60000 65536"/>
              <a:gd name="T15" fmla="*/ 0 w 22"/>
              <a:gd name="T16" fmla="*/ 0 h 23"/>
              <a:gd name="T17" fmla="*/ 22 w 22"/>
              <a:gd name="T18" fmla="*/ 23 h 23"/>
            </a:gdLst>
            <a:ahLst/>
            <a:cxnLst>
              <a:cxn ang="T10">
                <a:pos x="T0" y="T1"/>
              </a:cxn>
              <a:cxn ang="T11">
                <a:pos x="T2" y="T3"/>
              </a:cxn>
              <a:cxn ang="T12">
                <a:pos x="T4" y="T5"/>
              </a:cxn>
              <a:cxn ang="T13">
                <a:pos x="T6" y="T7"/>
              </a:cxn>
              <a:cxn ang="T14">
                <a:pos x="T8" y="T9"/>
              </a:cxn>
            </a:cxnLst>
            <a:rect l="T15" t="T16" r="T17" b="T18"/>
            <a:pathLst>
              <a:path w="22" h="23">
                <a:moveTo>
                  <a:pt x="0" y="22"/>
                </a:moveTo>
                <a:lnTo>
                  <a:pt x="21" y="22"/>
                </a:lnTo>
                <a:lnTo>
                  <a:pt x="21" y="0"/>
                </a:lnTo>
                <a:lnTo>
                  <a:pt x="0" y="0"/>
                </a:lnTo>
                <a:lnTo>
                  <a:pt x="0" y="22"/>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1830" name="Freeform 335"/>
          <p:cNvSpPr>
            <a:spLocks/>
          </p:cNvSpPr>
          <p:nvPr/>
        </p:nvSpPr>
        <p:spPr bwMode="auto">
          <a:xfrm>
            <a:off x="2116138" y="2684463"/>
            <a:ext cx="36512" cy="36512"/>
          </a:xfrm>
          <a:custGeom>
            <a:avLst/>
            <a:gdLst>
              <a:gd name="T0" fmla="*/ 0 w 23"/>
              <a:gd name="T1" fmla="*/ 22 h 23"/>
              <a:gd name="T2" fmla="*/ 22 w 23"/>
              <a:gd name="T3" fmla="*/ 22 h 23"/>
              <a:gd name="T4" fmla="*/ 22 w 23"/>
              <a:gd name="T5" fmla="*/ 0 h 23"/>
              <a:gd name="T6" fmla="*/ 0 w 23"/>
              <a:gd name="T7" fmla="*/ 0 h 23"/>
              <a:gd name="T8" fmla="*/ 0 w 23"/>
              <a:gd name="T9" fmla="*/ 22 h 23"/>
              <a:gd name="T10" fmla="*/ 0 60000 65536"/>
              <a:gd name="T11" fmla="*/ 0 60000 65536"/>
              <a:gd name="T12" fmla="*/ 0 60000 65536"/>
              <a:gd name="T13" fmla="*/ 0 60000 65536"/>
              <a:gd name="T14" fmla="*/ 0 60000 65536"/>
              <a:gd name="T15" fmla="*/ 0 w 23"/>
              <a:gd name="T16" fmla="*/ 0 h 23"/>
              <a:gd name="T17" fmla="*/ 23 w 23"/>
              <a:gd name="T18" fmla="*/ 23 h 23"/>
            </a:gdLst>
            <a:ahLst/>
            <a:cxnLst>
              <a:cxn ang="T10">
                <a:pos x="T0" y="T1"/>
              </a:cxn>
              <a:cxn ang="T11">
                <a:pos x="T2" y="T3"/>
              </a:cxn>
              <a:cxn ang="T12">
                <a:pos x="T4" y="T5"/>
              </a:cxn>
              <a:cxn ang="T13">
                <a:pos x="T6" y="T7"/>
              </a:cxn>
              <a:cxn ang="T14">
                <a:pos x="T8" y="T9"/>
              </a:cxn>
            </a:cxnLst>
            <a:rect l="T15" t="T16" r="T17" b="T18"/>
            <a:pathLst>
              <a:path w="23" h="23">
                <a:moveTo>
                  <a:pt x="0" y="22"/>
                </a:moveTo>
                <a:lnTo>
                  <a:pt x="22" y="22"/>
                </a:lnTo>
                <a:lnTo>
                  <a:pt x="22" y="0"/>
                </a:lnTo>
                <a:lnTo>
                  <a:pt x="0" y="0"/>
                </a:lnTo>
                <a:lnTo>
                  <a:pt x="0" y="22"/>
                </a:lnTo>
              </a:path>
            </a:pathLst>
          </a:custGeom>
          <a:solidFill>
            <a:srgbClr val="FFFFFF"/>
          </a:solidFill>
          <a:ln w="12700" cap="rnd" cmpd="sng">
            <a:noFill/>
            <a:prstDash val="solid"/>
            <a:round/>
            <a:headEnd type="none" w="med" len="med"/>
            <a:tailEnd type="none" w="med" len="med"/>
          </a:ln>
        </p:spPr>
        <p:txBody>
          <a:bodyPr/>
          <a:lstStyle/>
          <a:p>
            <a:endParaRPr lang="en-US"/>
          </a:p>
        </p:txBody>
      </p:sp>
      <p:sp>
        <p:nvSpPr>
          <p:cNvPr id="21831" name="Freeform 336"/>
          <p:cNvSpPr>
            <a:spLocks/>
          </p:cNvSpPr>
          <p:nvPr/>
        </p:nvSpPr>
        <p:spPr bwMode="auto">
          <a:xfrm>
            <a:off x="2155825" y="2684463"/>
            <a:ext cx="109538" cy="36512"/>
          </a:xfrm>
          <a:custGeom>
            <a:avLst/>
            <a:gdLst>
              <a:gd name="T0" fmla="*/ 0 w 68"/>
              <a:gd name="T1" fmla="*/ 22 h 23"/>
              <a:gd name="T2" fmla="*/ 67 w 68"/>
              <a:gd name="T3" fmla="*/ 22 h 23"/>
              <a:gd name="T4" fmla="*/ 67 w 68"/>
              <a:gd name="T5" fmla="*/ 0 h 23"/>
              <a:gd name="T6" fmla="*/ 0 w 68"/>
              <a:gd name="T7" fmla="*/ 0 h 23"/>
              <a:gd name="T8" fmla="*/ 0 w 68"/>
              <a:gd name="T9" fmla="*/ 22 h 23"/>
              <a:gd name="T10" fmla="*/ 0 60000 65536"/>
              <a:gd name="T11" fmla="*/ 0 60000 65536"/>
              <a:gd name="T12" fmla="*/ 0 60000 65536"/>
              <a:gd name="T13" fmla="*/ 0 60000 65536"/>
              <a:gd name="T14" fmla="*/ 0 60000 65536"/>
              <a:gd name="T15" fmla="*/ 0 w 68"/>
              <a:gd name="T16" fmla="*/ 0 h 23"/>
              <a:gd name="T17" fmla="*/ 68 w 68"/>
              <a:gd name="T18" fmla="*/ 23 h 23"/>
            </a:gdLst>
            <a:ahLst/>
            <a:cxnLst>
              <a:cxn ang="T10">
                <a:pos x="T0" y="T1"/>
              </a:cxn>
              <a:cxn ang="T11">
                <a:pos x="T2" y="T3"/>
              </a:cxn>
              <a:cxn ang="T12">
                <a:pos x="T4" y="T5"/>
              </a:cxn>
              <a:cxn ang="T13">
                <a:pos x="T6" y="T7"/>
              </a:cxn>
              <a:cxn ang="T14">
                <a:pos x="T8" y="T9"/>
              </a:cxn>
            </a:cxnLst>
            <a:rect l="T15" t="T16" r="T17" b="T18"/>
            <a:pathLst>
              <a:path w="68" h="23">
                <a:moveTo>
                  <a:pt x="0" y="22"/>
                </a:moveTo>
                <a:lnTo>
                  <a:pt x="67" y="22"/>
                </a:lnTo>
                <a:lnTo>
                  <a:pt x="67" y="0"/>
                </a:lnTo>
                <a:lnTo>
                  <a:pt x="0" y="0"/>
                </a:lnTo>
                <a:lnTo>
                  <a:pt x="0" y="22"/>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1832" name="Freeform 337"/>
          <p:cNvSpPr>
            <a:spLocks/>
          </p:cNvSpPr>
          <p:nvPr/>
        </p:nvSpPr>
        <p:spPr bwMode="auto">
          <a:xfrm>
            <a:off x="2268538" y="2684463"/>
            <a:ext cx="73025" cy="36512"/>
          </a:xfrm>
          <a:custGeom>
            <a:avLst/>
            <a:gdLst>
              <a:gd name="T0" fmla="*/ 0 w 46"/>
              <a:gd name="T1" fmla="*/ 22 h 23"/>
              <a:gd name="T2" fmla="*/ 45 w 46"/>
              <a:gd name="T3" fmla="*/ 22 h 23"/>
              <a:gd name="T4" fmla="*/ 45 w 46"/>
              <a:gd name="T5" fmla="*/ 0 h 23"/>
              <a:gd name="T6" fmla="*/ 0 w 46"/>
              <a:gd name="T7" fmla="*/ 0 h 23"/>
              <a:gd name="T8" fmla="*/ 0 w 46"/>
              <a:gd name="T9" fmla="*/ 22 h 23"/>
              <a:gd name="T10" fmla="*/ 0 60000 65536"/>
              <a:gd name="T11" fmla="*/ 0 60000 65536"/>
              <a:gd name="T12" fmla="*/ 0 60000 65536"/>
              <a:gd name="T13" fmla="*/ 0 60000 65536"/>
              <a:gd name="T14" fmla="*/ 0 60000 65536"/>
              <a:gd name="T15" fmla="*/ 0 w 46"/>
              <a:gd name="T16" fmla="*/ 0 h 23"/>
              <a:gd name="T17" fmla="*/ 46 w 46"/>
              <a:gd name="T18" fmla="*/ 23 h 23"/>
            </a:gdLst>
            <a:ahLst/>
            <a:cxnLst>
              <a:cxn ang="T10">
                <a:pos x="T0" y="T1"/>
              </a:cxn>
              <a:cxn ang="T11">
                <a:pos x="T2" y="T3"/>
              </a:cxn>
              <a:cxn ang="T12">
                <a:pos x="T4" y="T5"/>
              </a:cxn>
              <a:cxn ang="T13">
                <a:pos x="T6" y="T7"/>
              </a:cxn>
              <a:cxn ang="T14">
                <a:pos x="T8" y="T9"/>
              </a:cxn>
            </a:cxnLst>
            <a:rect l="T15" t="T16" r="T17" b="T18"/>
            <a:pathLst>
              <a:path w="46" h="23">
                <a:moveTo>
                  <a:pt x="0" y="22"/>
                </a:moveTo>
                <a:lnTo>
                  <a:pt x="45" y="22"/>
                </a:lnTo>
                <a:lnTo>
                  <a:pt x="45" y="0"/>
                </a:lnTo>
                <a:lnTo>
                  <a:pt x="0" y="0"/>
                </a:lnTo>
                <a:lnTo>
                  <a:pt x="0" y="22"/>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833" name="Freeform 338"/>
          <p:cNvSpPr>
            <a:spLocks/>
          </p:cNvSpPr>
          <p:nvPr/>
        </p:nvSpPr>
        <p:spPr bwMode="auto">
          <a:xfrm>
            <a:off x="2344738" y="2684463"/>
            <a:ext cx="34925" cy="36512"/>
          </a:xfrm>
          <a:custGeom>
            <a:avLst/>
            <a:gdLst>
              <a:gd name="T0" fmla="*/ 0 w 22"/>
              <a:gd name="T1" fmla="*/ 22 h 23"/>
              <a:gd name="T2" fmla="*/ 21 w 22"/>
              <a:gd name="T3" fmla="*/ 22 h 23"/>
              <a:gd name="T4" fmla="*/ 21 w 22"/>
              <a:gd name="T5" fmla="*/ 0 h 23"/>
              <a:gd name="T6" fmla="*/ 0 w 22"/>
              <a:gd name="T7" fmla="*/ 0 h 23"/>
              <a:gd name="T8" fmla="*/ 0 w 22"/>
              <a:gd name="T9" fmla="*/ 22 h 23"/>
              <a:gd name="T10" fmla="*/ 0 60000 65536"/>
              <a:gd name="T11" fmla="*/ 0 60000 65536"/>
              <a:gd name="T12" fmla="*/ 0 60000 65536"/>
              <a:gd name="T13" fmla="*/ 0 60000 65536"/>
              <a:gd name="T14" fmla="*/ 0 60000 65536"/>
              <a:gd name="T15" fmla="*/ 0 w 22"/>
              <a:gd name="T16" fmla="*/ 0 h 23"/>
              <a:gd name="T17" fmla="*/ 22 w 22"/>
              <a:gd name="T18" fmla="*/ 23 h 23"/>
            </a:gdLst>
            <a:ahLst/>
            <a:cxnLst>
              <a:cxn ang="T10">
                <a:pos x="T0" y="T1"/>
              </a:cxn>
              <a:cxn ang="T11">
                <a:pos x="T2" y="T3"/>
              </a:cxn>
              <a:cxn ang="T12">
                <a:pos x="T4" y="T5"/>
              </a:cxn>
              <a:cxn ang="T13">
                <a:pos x="T6" y="T7"/>
              </a:cxn>
              <a:cxn ang="T14">
                <a:pos x="T8" y="T9"/>
              </a:cxn>
            </a:cxnLst>
            <a:rect l="T15" t="T16" r="T17" b="T18"/>
            <a:pathLst>
              <a:path w="22" h="23">
                <a:moveTo>
                  <a:pt x="0" y="22"/>
                </a:moveTo>
                <a:lnTo>
                  <a:pt x="21" y="22"/>
                </a:lnTo>
                <a:lnTo>
                  <a:pt x="21" y="0"/>
                </a:lnTo>
                <a:lnTo>
                  <a:pt x="0" y="0"/>
                </a:lnTo>
                <a:lnTo>
                  <a:pt x="0" y="22"/>
                </a:lnTo>
              </a:path>
            </a:pathLst>
          </a:custGeom>
          <a:solidFill>
            <a:srgbClr val="A0C0FF"/>
          </a:solidFill>
          <a:ln w="12700" cap="rnd" cmpd="sng">
            <a:noFill/>
            <a:prstDash val="solid"/>
            <a:round/>
            <a:headEnd type="none" w="med" len="med"/>
            <a:tailEnd type="none" w="med" len="med"/>
          </a:ln>
        </p:spPr>
        <p:txBody>
          <a:bodyPr/>
          <a:lstStyle/>
          <a:p>
            <a:endParaRPr lang="en-US"/>
          </a:p>
        </p:txBody>
      </p:sp>
      <p:sp>
        <p:nvSpPr>
          <p:cNvPr id="21834" name="Freeform 339"/>
          <p:cNvSpPr>
            <a:spLocks/>
          </p:cNvSpPr>
          <p:nvPr/>
        </p:nvSpPr>
        <p:spPr bwMode="auto">
          <a:xfrm>
            <a:off x="2381250" y="2684463"/>
            <a:ext cx="34925" cy="36512"/>
          </a:xfrm>
          <a:custGeom>
            <a:avLst/>
            <a:gdLst>
              <a:gd name="T0" fmla="*/ 0 w 22"/>
              <a:gd name="T1" fmla="*/ 22 h 23"/>
              <a:gd name="T2" fmla="*/ 21 w 22"/>
              <a:gd name="T3" fmla="*/ 22 h 23"/>
              <a:gd name="T4" fmla="*/ 21 w 22"/>
              <a:gd name="T5" fmla="*/ 0 h 23"/>
              <a:gd name="T6" fmla="*/ 0 w 22"/>
              <a:gd name="T7" fmla="*/ 0 h 23"/>
              <a:gd name="T8" fmla="*/ 0 w 22"/>
              <a:gd name="T9" fmla="*/ 22 h 23"/>
              <a:gd name="T10" fmla="*/ 0 60000 65536"/>
              <a:gd name="T11" fmla="*/ 0 60000 65536"/>
              <a:gd name="T12" fmla="*/ 0 60000 65536"/>
              <a:gd name="T13" fmla="*/ 0 60000 65536"/>
              <a:gd name="T14" fmla="*/ 0 60000 65536"/>
              <a:gd name="T15" fmla="*/ 0 w 22"/>
              <a:gd name="T16" fmla="*/ 0 h 23"/>
              <a:gd name="T17" fmla="*/ 22 w 22"/>
              <a:gd name="T18" fmla="*/ 23 h 23"/>
            </a:gdLst>
            <a:ahLst/>
            <a:cxnLst>
              <a:cxn ang="T10">
                <a:pos x="T0" y="T1"/>
              </a:cxn>
              <a:cxn ang="T11">
                <a:pos x="T2" y="T3"/>
              </a:cxn>
              <a:cxn ang="T12">
                <a:pos x="T4" y="T5"/>
              </a:cxn>
              <a:cxn ang="T13">
                <a:pos x="T6" y="T7"/>
              </a:cxn>
              <a:cxn ang="T14">
                <a:pos x="T8" y="T9"/>
              </a:cxn>
            </a:cxnLst>
            <a:rect l="T15" t="T16" r="T17" b="T18"/>
            <a:pathLst>
              <a:path w="22" h="23">
                <a:moveTo>
                  <a:pt x="0" y="22"/>
                </a:moveTo>
                <a:lnTo>
                  <a:pt x="21" y="22"/>
                </a:lnTo>
                <a:lnTo>
                  <a:pt x="21" y="0"/>
                </a:lnTo>
                <a:lnTo>
                  <a:pt x="0" y="0"/>
                </a:lnTo>
                <a:lnTo>
                  <a:pt x="0" y="22"/>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835" name="Freeform 340"/>
          <p:cNvSpPr>
            <a:spLocks/>
          </p:cNvSpPr>
          <p:nvPr/>
        </p:nvSpPr>
        <p:spPr bwMode="auto">
          <a:xfrm>
            <a:off x="2422525" y="2684463"/>
            <a:ext cx="31750" cy="36512"/>
          </a:xfrm>
          <a:custGeom>
            <a:avLst/>
            <a:gdLst>
              <a:gd name="T0" fmla="*/ 0 w 21"/>
              <a:gd name="T1" fmla="*/ 22 h 23"/>
              <a:gd name="T2" fmla="*/ 20 w 21"/>
              <a:gd name="T3" fmla="*/ 22 h 23"/>
              <a:gd name="T4" fmla="*/ 20 w 21"/>
              <a:gd name="T5" fmla="*/ 0 h 23"/>
              <a:gd name="T6" fmla="*/ 0 w 21"/>
              <a:gd name="T7" fmla="*/ 0 h 23"/>
              <a:gd name="T8" fmla="*/ 0 w 21"/>
              <a:gd name="T9" fmla="*/ 22 h 23"/>
              <a:gd name="T10" fmla="*/ 0 60000 65536"/>
              <a:gd name="T11" fmla="*/ 0 60000 65536"/>
              <a:gd name="T12" fmla="*/ 0 60000 65536"/>
              <a:gd name="T13" fmla="*/ 0 60000 65536"/>
              <a:gd name="T14" fmla="*/ 0 60000 65536"/>
              <a:gd name="T15" fmla="*/ 0 w 21"/>
              <a:gd name="T16" fmla="*/ 0 h 23"/>
              <a:gd name="T17" fmla="*/ 21 w 21"/>
              <a:gd name="T18" fmla="*/ 23 h 23"/>
            </a:gdLst>
            <a:ahLst/>
            <a:cxnLst>
              <a:cxn ang="T10">
                <a:pos x="T0" y="T1"/>
              </a:cxn>
              <a:cxn ang="T11">
                <a:pos x="T2" y="T3"/>
              </a:cxn>
              <a:cxn ang="T12">
                <a:pos x="T4" y="T5"/>
              </a:cxn>
              <a:cxn ang="T13">
                <a:pos x="T6" y="T7"/>
              </a:cxn>
              <a:cxn ang="T14">
                <a:pos x="T8" y="T9"/>
              </a:cxn>
            </a:cxnLst>
            <a:rect l="T15" t="T16" r="T17" b="T18"/>
            <a:pathLst>
              <a:path w="21" h="23">
                <a:moveTo>
                  <a:pt x="0" y="22"/>
                </a:moveTo>
                <a:lnTo>
                  <a:pt x="20" y="22"/>
                </a:lnTo>
                <a:lnTo>
                  <a:pt x="20" y="0"/>
                </a:lnTo>
                <a:lnTo>
                  <a:pt x="0" y="0"/>
                </a:lnTo>
                <a:lnTo>
                  <a:pt x="0" y="22"/>
                </a:lnTo>
              </a:path>
            </a:pathLst>
          </a:custGeom>
          <a:solidFill>
            <a:srgbClr val="A0C0FF"/>
          </a:solidFill>
          <a:ln w="12700" cap="rnd" cmpd="sng">
            <a:noFill/>
            <a:prstDash val="solid"/>
            <a:round/>
            <a:headEnd type="none" w="med" len="med"/>
            <a:tailEnd type="none" w="med" len="med"/>
          </a:ln>
        </p:spPr>
        <p:txBody>
          <a:bodyPr/>
          <a:lstStyle/>
          <a:p>
            <a:endParaRPr lang="en-US"/>
          </a:p>
        </p:txBody>
      </p:sp>
      <p:sp>
        <p:nvSpPr>
          <p:cNvPr id="21836" name="Freeform 341"/>
          <p:cNvSpPr>
            <a:spLocks/>
          </p:cNvSpPr>
          <p:nvPr/>
        </p:nvSpPr>
        <p:spPr bwMode="auto">
          <a:xfrm>
            <a:off x="2457450" y="2684463"/>
            <a:ext cx="73025" cy="36512"/>
          </a:xfrm>
          <a:custGeom>
            <a:avLst/>
            <a:gdLst>
              <a:gd name="T0" fmla="*/ 0 w 46"/>
              <a:gd name="T1" fmla="*/ 22 h 23"/>
              <a:gd name="T2" fmla="*/ 45 w 46"/>
              <a:gd name="T3" fmla="*/ 22 h 23"/>
              <a:gd name="T4" fmla="*/ 45 w 46"/>
              <a:gd name="T5" fmla="*/ 0 h 23"/>
              <a:gd name="T6" fmla="*/ 0 w 46"/>
              <a:gd name="T7" fmla="*/ 0 h 23"/>
              <a:gd name="T8" fmla="*/ 0 w 46"/>
              <a:gd name="T9" fmla="*/ 22 h 23"/>
              <a:gd name="T10" fmla="*/ 0 60000 65536"/>
              <a:gd name="T11" fmla="*/ 0 60000 65536"/>
              <a:gd name="T12" fmla="*/ 0 60000 65536"/>
              <a:gd name="T13" fmla="*/ 0 60000 65536"/>
              <a:gd name="T14" fmla="*/ 0 60000 65536"/>
              <a:gd name="T15" fmla="*/ 0 w 46"/>
              <a:gd name="T16" fmla="*/ 0 h 23"/>
              <a:gd name="T17" fmla="*/ 46 w 46"/>
              <a:gd name="T18" fmla="*/ 23 h 23"/>
            </a:gdLst>
            <a:ahLst/>
            <a:cxnLst>
              <a:cxn ang="T10">
                <a:pos x="T0" y="T1"/>
              </a:cxn>
              <a:cxn ang="T11">
                <a:pos x="T2" y="T3"/>
              </a:cxn>
              <a:cxn ang="T12">
                <a:pos x="T4" y="T5"/>
              </a:cxn>
              <a:cxn ang="T13">
                <a:pos x="T6" y="T7"/>
              </a:cxn>
              <a:cxn ang="T14">
                <a:pos x="T8" y="T9"/>
              </a:cxn>
            </a:cxnLst>
            <a:rect l="T15" t="T16" r="T17" b="T18"/>
            <a:pathLst>
              <a:path w="46" h="23">
                <a:moveTo>
                  <a:pt x="0" y="22"/>
                </a:moveTo>
                <a:lnTo>
                  <a:pt x="45" y="22"/>
                </a:lnTo>
                <a:lnTo>
                  <a:pt x="45" y="0"/>
                </a:lnTo>
                <a:lnTo>
                  <a:pt x="0" y="0"/>
                </a:lnTo>
                <a:lnTo>
                  <a:pt x="0" y="22"/>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837" name="Freeform 342"/>
          <p:cNvSpPr>
            <a:spLocks/>
          </p:cNvSpPr>
          <p:nvPr/>
        </p:nvSpPr>
        <p:spPr bwMode="auto">
          <a:xfrm>
            <a:off x="2536825" y="2684463"/>
            <a:ext cx="31750" cy="36512"/>
          </a:xfrm>
          <a:custGeom>
            <a:avLst/>
            <a:gdLst>
              <a:gd name="T0" fmla="*/ 0 w 21"/>
              <a:gd name="T1" fmla="*/ 22 h 23"/>
              <a:gd name="T2" fmla="*/ 20 w 21"/>
              <a:gd name="T3" fmla="*/ 22 h 23"/>
              <a:gd name="T4" fmla="*/ 20 w 21"/>
              <a:gd name="T5" fmla="*/ 0 h 23"/>
              <a:gd name="T6" fmla="*/ 0 w 21"/>
              <a:gd name="T7" fmla="*/ 0 h 23"/>
              <a:gd name="T8" fmla="*/ 0 w 21"/>
              <a:gd name="T9" fmla="*/ 22 h 23"/>
              <a:gd name="T10" fmla="*/ 0 60000 65536"/>
              <a:gd name="T11" fmla="*/ 0 60000 65536"/>
              <a:gd name="T12" fmla="*/ 0 60000 65536"/>
              <a:gd name="T13" fmla="*/ 0 60000 65536"/>
              <a:gd name="T14" fmla="*/ 0 60000 65536"/>
              <a:gd name="T15" fmla="*/ 0 w 21"/>
              <a:gd name="T16" fmla="*/ 0 h 23"/>
              <a:gd name="T17" fmla="*/ 21 w 21"/>
              <a:gd name="T18" fmla="*/ 23 h 23"/>
            </a:gdLst>
            <a:ahLst/>
            <a:cxnLst>
              <a:cxn ang="T10">
                <a:pos x="T0" y="T1"/>
              </a:cxn>
              <a:cxn ang="T11">
                <a:pos x="T2" y="T3"/>
              </a:cxn>
              <a:cxn ang="T12">
                <a:pos x="T4" y="T5"/>
              </a:cxn>
              <a:cxn ang="T13">
                <a:pos x="T6" y="T7"/>
              </a:cxn>
              <a:cxn ang="T14">
                <a:pos x="T8" y="T9"/>
              </a:cxn>
            </a:cxnLst>
            <a:rect l="T15" t="T16" r="T17" b="T18"/>
            <a:pathLst>
              <a:path w="21" h="23">
                <a:moveTo>
                  <a:pt x="0" y="22"/>
                </a:moveTo>
                <a:lnTo>
                  <a:pt x="20" y="22"/>
                </a:lnTo>
                <a:lnTo>
                  <a:pt x="20" y="0"/>
                </a:lnTo>
                <a:lnTo>
                  <a:pt x="0" y="0"/>
                </a:lnTo>
                <a:lnTo>
                  <a:pt x="0" y="22"/>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838" name="Freeform 343"/>
          <p:cNvSpPr>
            <a:spLocks/>
          </p:cNvSpPr>
          <p:nvPr/>
        </p:nvSpPr>
        <p:spPr bwMode="auto">
          <a:xfrm>
            <a:off x="2573338" y="2684463"/>
            <a:ext cx="109537" cy="36512"/>
          </a:xfrm>
          <a:custGeom>
            <a:avLst/>
            <a:gdLst>
              <a:gd name="T0" fmla="*/ 0 w 69"/>
              <a:gd name="T1" fmla="*/ 22 h 23"/>
              <a:gd name="T2" fmla="*/ 68 w 69"/>
              <a:gd name="T3" fmla="*/ 22 h 23"/>
              <a:gd name="T4" fmla="*/ 68 w 69"/>
              <a:gd name="T5" fmla="*/ 0 h 23"/>
              <a:gd name="T6" fmla="*/ 0 w 69"/>
              <a:gd name="T7" fmla="*/ 0 h 23"/>
              <a:gd name="T8" fmla="*/ 0 w 69"/>
              <a:gd name="T9" fmla="*/ 22 h 23"/>
              <a:gd name="T10" fmla="*/ 0 60000 65536"/>
              <a:gd name="T11" fmla="*/ 0 60000 65536"/>
              <a:gd name="T12" fmla="*/ 0 60000 65536"/>
              <a:gd name="T13" fmla="*/ 0 60000 65536"/>
              <a:gd name="T14" fmla="*/ 0 60000 65536"/>
              <a:gd name="T15" fmla="*/ 0 w 69"/>
              <a:gd name="T16" fmla="*/ 0 h 23"/>
              <a:gd name="T17" fmla="*/ 69 w 69"/>
              <a:gd name="T18" fmla="*/ 23 h 23"/>
            </a:gdLst>
            <a:ahLst/>
            <a:cxnLst>
              <a:cxn ang="T10">
                <a:pos x="T0" y="T1"/>
              </a:cxn>
              <a:cxn ang="T11">
                <a:pos x="T2" y="T3"/>
              </a:cxn>
              <a:cxn ang="T12">
                <a:pos x="T4" y="T5"/>
              </a:cxn>
              <a:cxn ang="T13">
                <a:pos x="T6" y="T7"/>
              </a:cxn>
              <a:cxn ang="T14">
                <a:pos x="T8" y="T9"/>
              </a:cxn>
            </a:cxnLst>
            <a:rect l="T15" t="T16" r="T17" b="T18"/>
            <a:pathLst>
              <a:path w="69" h="23">
                <a:moveTo>
                  <a:pt x="0" y="22"/>
                </a:moveTo>
                <a:lnTo>
                  <a:pt x="68" y="22"/>
                </a:lnTo>
                <a:lnTo>
                  <a:pt x="68" y="0"/>
                </a:lnTo>
                <a:lnTo>
                  <a:pt x="0" y="0"/>
                </a:lnTo>
                <a:lnTo>
                  <a:pt x="0" y="22"/>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839" name="Freeform 344"/>
          <p:cNvSpPr>
            <a:spLocks/>
          </p:cNvSpPr>
          <p:nvPr/>
        </p:nvSpPr>
        <p:spPr bwMode="auto">
          <a:xfrm>
            <a:off x="2687638" y="2684463"/>
            <a:ext cx="34925" cy="36512"/>
          </a:xfrm>
          <a:custGeom>
            <a:avLst/>
            <a:gdLst>
              <a:gd name="T0" fmla="*/ 0 w 21"/>
              <a:gd name="T1" fmla="*/ 22 h 23"/>
              <a:gd name="T2" fmla="*/ 20 w 21"/>
              <a:gd name="T3" fmla="*/ 22 h 23"/>
              <a:gd name="T4" fmla="*/ 20 w 21"/>
              <a:gd name="T5" fmla="*/ 0 h 23"/>
              <a:gd name="T6" fmla="*/ 0 w 21"/>
              <a:gd name="T7" fmla="*/ 0 h 23"/>
              <a:gd name="T8" fmla="*/ 0 w 21"/>
              <a:gd name="T9" fmla="*/ 22 h 23"/>
              <a:gd name="T10" fmla="*/ 0 60000 65536"/>
              <a:gd name="T11" fmla="*/ 0 60000 65536"/>
              <a:gd name="T12" fmla="*/ 0 60000 65536"/>
              <a:gd name="T13" fmla="*/ 0 60000 65536"/>
              <a:gd name="T14" fmla="*/ 0 60000 65536"/>
              <a:gd name="T15" fmla="*/ 0 w 21"/>
              <a:gd name="T16" fmla="*/ 0 h 23"/>
              <a:gd name="T17" fmla="*/ 21 w 21"/>
              <a:gd name="T18" fmla="*/ 23 h 23"/>
            </a:gdLst>
            <a:ahLst/>
            <a:cxnLst>
              <a:cxn ang="T10">
                <a:pos x="T0" y="T1"/>
              </a:cxn>
              <a:cxn ang="T11">
                <a:pos x="T2" y="T3"/>
              </a:cxn>
              <a:cxn ang="T12">
                <a:pos x="T4" y="T5"/>
              </a:cxn>
              <a:cxn ang="T13">
                <a:pos x="T6" y="T7"/>
              </a:cxn>
              <a:cxn ang="T14">
                <a:pos x="T8" y="T9"/>
              </a:cxn>
            </a:cxnLst>
            <a:rect l="T15" t="T16" r="T17" b="T18"/>
            <a:pathLst>
              <a:path w="21" h="23">
                <a:moveTo>
                  <a:pt x="0" y="22"/>
                </a:moveTo>
                <a:lnTo>
                  <a:pt x="20" y="22"/>
                </a:lnTo>
                <a:lnTo>
                  <a:pt x="20" y="0"/>
                </a:lnTo>
                <a:lnTo>
                  <a:pt x="0" y="0"/>
                </a:lnTo>
                <a:lnTo>
                  <a:pt x="0" y="22"/>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1840" name="Freeform 345"/>
          <p:cNvSpPr>
            <a:spLocks/>
          </p:cNvSpPr>
          <p:nvPr/>
        </p:nvSpPr>
        <p:spPr bwMode="auto">
          <a:xfrm>
            <a:off x="2724150" y="2684463"/>
            <a:ext cx="71438" cy="36512"/>
          </a:xfrm>
          <a:custGeom>
            <a:avLst/>
            <a:gdLst>
              <a:gd name="T0" fmla="*/ 0 w 45"/>
              <a:gd name="T1" fmla="*/ 22 h 23"/>
              <a:gd name="T2" fmla="*/ 44 w 45"/>
              <a:gd name="T3" fmla="*/ 22 h 23"/>
              <a:gd name="T4" fmla="*/ 44 w 45"/>
              <a:gd name="T5" fmla="*/ 0 h 23"/>
              <a:gd name="T6" fmla="*/ 0 w 45"/>
              <a:gd name="T7" fmla="*/ 0 h 23"/>
              <a:gd name="T8" fmla="*/ 0 w 45"/>
              <a:gd name="T9" fmla="*/ 22 h 23"/>
              <a:gd name="T10" fmla="*/ 0 60000 65536"/>
              <a:gd name="T11" fmla="*/ 0 60000 65536"/>
              <a:gd name="T12" fmla="*/ 0 60000 65536"/>
              <a:gd name="T13" fmla="*/ 0 60000 65536"/>
              <a:gd name="T14" fmla="*/ 0 60000 65536"/>
              <a:gd name="T15" fmla="*/ 0 w 45"/>
              <a:gd name="T16" fmla="*/ 0 h 23"/>
              <a:gd name="T17" fmla="*/ 45 w 45"/>
              <a:gd name="T18" fmla="*/ 23 h 23"/>
            </a:gdLst>
            <a:ahLst/>
            <a:cxnLst>
              <a:cxn ang="T10">
                <a:pos x="T0" y="T1"/>
              </a:cxn>
              <a:cxn ang="T11">
                <a:pos x="T2" y="T3"/>
              </a:cxn>
              <a:cxn ang="T12">
                <a:pos x="T4" y="T5"/>
              </a:cxn>
              <a:cxn ang="T13">
                <a:pos x="T6" y="T7"/>
              </a:cxn>
              <a:cxn ang="T14">
                <a:pos x="T8" y="T9"/>
              </a:cxn>
            </a:cxnLst>
            <a:rect l="T15" t="T16" r="T17" b="T18"/>
            <a:pathLst>
              <a:path w="45" h="23">
                <a:moveTo>
                  <a:pt x="0" y="22"/>
                </a:moveTo>
                <a:lnTo>
                  <a:pt x="44" y="22"/>
                </a:lnTo>
                <a:lnTo>
                  <a:pt x="44" y="0"/>
                </a:lnTo>
                <a:lnTo>
                  <a:pt x="0" y="0"/>
                </a:lnTo>
                <a:lnTo>
                  <a:pt x="0" y="22"/>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841" name="Freeform 346"/>
          <p:cNvSpPr>
            <a:spLocks/>
          </p:cNvSpPr>
          <p:nvPr/>
        </p:nvSpPr>
        <p:spPr bwMode="auto">
          <a:xfrm>
            <a:off x="2800350" y="2684463"/>
            <a:ext cx="71438" cy="36512"/>
          </a:xfrm>
          <a:custGeom>
            <a:avLst/>
            <a:gdLst>
              <a:gd name="T0" fmla="*/ 0 w 45"/>
              <a:gd name="T1" fmla="*/ 22 h 23"/>
              <a:gd name="T2" fmla="*/ 44 w 45"/>
              <a:gd name="T3" fmla="*/ 22 h 23"/>
              <a:gd name="T4" fmla="*/ 44 w 45"/>
              <a:gd name="T5" fmla="*/ 0 h 23"/>
              <a:gd name="T6" fmla="*/ 0 w 45"/>
              <a:gd name="T7" fmla="*/ 0 h 23"/>
              <a:gd name="T8" fmla="*/ 0 w 45"/>
              <a:gd name="T9" fmla="*/ 22 h 23"/>
              <a:gd name="T10" fmla="*/ 0 60000 65536"/>
              <a:gd name="T11" fmla="*/ 0 60000 65536"/>
              <a:gd name="T12" fmla="*/ 0 60000 65536"/>
              <a:gd name="T13" fmla="*/ 0 60000 65536"/>
              <a:gd name="T14" fmla="*/ 0 60000 65536"/>
              <a:gd name="T15" fmla="*/ 0 w 45"/>
              <a:gd name="T16" fmla="*/ 0 h 23"/>
              <a:gd name="T17" fmla="*/ 45 w 45"/>
              <a:gd name="T18" fmla="*/ 23 h 23"/>
            </a:gdLst>
            <a:ahLst/>
            <a:cxnLst>
              <a:cxn ang="T10">
                <a:pos x="T0" y="T1"/>
              </a:cxn>
              <a:cxn ang="T11">
                <a:pos x="T2" y="T3"/>
              </a:cxn>
              <a:cxn ang="T12">
                <a:pos x="T4" y="T5"/>
              </a:cxn>
              <a:cxn ang="T13">
                <a:pos x="T6" y="T7"/>
              </a:cxn>
              <a:cxn ang="T14">
                <a:pos x="T8" y="T9"/>
              </a:cxn>
            </a:cxnLst>
            <a:rect l="T15" t="T16" r="T17" b="T18"/>
            <a:pathLst>
              <a:path w="45" h="23">
                <a:moveTo>
                  <a:pt x="0" y="22"/>
                </a:moveTo>
                <a:lnTo>
                  <a:pt x="44" y="22"/>
                </a:lnTo>
                <a:lnTo>
                  <a:pt x="44" y="0"/>
                </a:lnTo>
                <a:lnTo>
                  <a:pt x="0" y="0"/>
                </a:lnTo>
                <a:lnTo>
                  <a:pt x="0" y="22"/>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1842" name="Freeform 347"/>
          <p:cNvSpPr>
            <a:spLocks/>
          </p:cNvSpPr>
          <p:nvPr/>
        </p:nvSpPr>
        <p:spPr bwMode="auto">
          <a:xfrm>
            <a:off x="2876550" y="2684463"/>
            <a:ext cx="74613" cy="36512"/>
          </a:xfrm>
          <a:custGeom>
            <a:avLst/>
            <a:gdLst>
              <a:gd name="T0" fmla="*/ 0 w 46"/>
              <a:gd name="T1" fmla="*/ 22 h 23"/>
              <a:gd name="T2" fmla="*/ 45 w 46"/>
              <a:gd name="T3" fmla="*/ 22 h 23"/>
              <a:gd name="T4" fmla="*/ 45 w 46"/>
              <a:gd name="T5" fmla="*/ 0 h 23"/>
              <a:gd name="T6" fmla="*/ 0 w 46"/>
              <a:gd name="T7" fmla="*/ 0 h 23"/>
              <a:gd name="T8" fmla="*/ 0 w 46"/>
              <a:gd name="T9" fmla="*/ 22 h 23"/>
              <a:gd name="T10" fmla="*/ 0 60000 65536"/>
              <a:gd name="T11" fmla="*/ 0 60000 65536"/>
              <a:gd name="T12" fmla="*/ 0 60000 65536"/>
              <a:gd name="T13" fmla="*/ 0 60000 65536"/>
              <a:gd name="T14" fmla="*/ 0 60000 65536"/>
              <a:gd name="T15" fmla="*/ 0 w 46"/>
              <a:gd name="T16" fmla="*/ 0 h 23"/>
              <a:gd name="T17" fmla="*/ 46 w 46"/>
              <a:gd name="T18" fmla="*/ 23 h 23"/>
            </a:gdLst>
            <a:ahLst/>
            <a:cxnLst>
              <a:cxn ang="T10">
                <a:pos x="T0" y="T1"/>
              </a:cxn>
              <a:cxn ang="T11">
                <a:pos x="T2" y="T3"/>
              </a:cxn>
              <a:cxn ang="T12">
                <a:pos x="T4" y="T5"/>
              </a:cxn>
              <a:cxn ang="T13">
                <a:pos x="T6" y="T7"/>
              </a:cxn>
              <a:cxn ang="T14">
                <a:pos x="T8" y="T9"/>
              </a:cxn>
            </a:cxnLst>
            <a:rect l="T15" t="T16" r="T17" b="T18"/>
            <a:pathLst>
              <a:path w="46" h="23">
                <a:moveTo>
                  <a:pt x="0" y="22"/>
                </a:moveTo>
                <a:lnTo>
                  <a:pt x="45" y="22"/>
                </a:lnTo>
                <a:lnTo>
                  <a:pt x="45" y="0"/>
                </a:lnTo>
                <a:lnTo>
                  <a:pt x="0" y="0"/>
                </a:lnTo>
                <a:lnTo>
                  <a:pt x="0" y="22"/>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843" name="Freeform 348"/>
          <p:cNvSpPr>
            <a:spLocks/>
          </p:cNvSpPr>
          <p:nvPr/>
        </p:nvSpPr>
        <p:spPr bwMode="auto">
          <a:xfrm>
            <a:off x="2952750" y="2684463"/>
            <a:ext cx="33338" cy="36512"/>
          </a:xfrm>
          <a:custGeom>
            <a:avLst/>
            <a:gdLst>
              <a:gd name="T0" fmla="*/ 0 w 21"/>
              <a:gd name="T1" fmla="*/ 22 h 23"/>
              <a:gd name="T2" fmla="*/ 20 w 21"/>
              <a:gd name="T3" fmla="*/ 22 h 23"/>
              <a:gd name="T4" fmla="*/ 20 w 21"/>
              <a:gd name="T5" fmla="*/ 0 h 23"/>
              <a:gd name="T6" fmla="*/ 0 w 21"/>
              <a:gd name="T7" fmla="*/ 0 h 23"/>
              <a:gd name="T8" fmla="*/ 0 w 21"/>
              <a:gd name="T9" fmla="*/ 22 h 23"/>
              <a:gd name="T10" fmla="*/ 0 60000 65536"/>
              <a:gd name="T11" fmla="*/ 0 60000 65536"/>
              <a:gd name="T12" fmla="*/ 0 60000 65536"/>
              <a:gd name="T13" fmla="*/ 0 60000 65536"/>
              <a:gd name="T14" fmla="*/ 0 60000 65536"/>
              <a:gd name="T15" fmla="*/ 0 w 21"/>
              <a:gd name="T16" fmla="*/ 0 h 23"/>
              <a:gd name="T17" fmla="*/ 21 w 21"/>
              <a:gd name="T18" fmla="*/ 23 h 23"/>
            </a:gdLst>
            <a:ahLst/>
            <a:cxnLst>
              <a:cxn ang="T10">
                <a:pos x="T0" y="T1"/>
              </a:cxn>
              <a:cxn ang="T11">
                <a:pos x="T2" y="T3"/>
              </a:cxn>
              <a:cxn ang="T12">
                <a:pos x="T4" y="T5"/>
              </a:cxn>
              <a:cxn ang="T13">
                <a:pos x="T6" y="T7"/>
              </a:cxn>
              <a:cxn ang="T14">
                <a:pos x="T8" y="T9"/>
              </a:cxn>
            </a:cxnLst>
            <a:rect l="T15" t="T16" r="T17" b="T18"/>
            <a:pathLst>
              <a:path w="21" h="23">
                <a:moveTo>
                  <a:pt x="0" y="22"/>
                </a:moveTo>
                <a:lnTo>
                  <a:pt x="20" y="22"/>
                </a:lnTo>
                <a:lnTo>
                  <a:pt x="20" y="0"/>
                </a:lnTo>
                <a:lnTo>
                  <a:pt x="0" y="0"/>
                </a:lnTo>
                <a:lnTo>
                  <a:pt x="0" y="22"/>
                </a:lnTo>
              </a:path>
            </a:pathLst>
          </a:custGeom>
          <a:solidFill>
            <a:srgbClr val="A0C0FF"/>
          </a:solidFill>
          <a:ln w="12700" cap="rnd" cmpd="sng">
            <a:noFill/>
            <a:prstDash val="solid"/>
            <a:round/>
            <a:headEnd type="none" w="med" len="med"/>
            <a:tailEnd type="none" w="med" len="med"/>
          </a:ln>
        </p:spPr>
        <p:txBody>
          <a:bodyPr/>
          <a:lstStyle/>
          <a:p>
            <a:endParaRPr lang="en-US"/>
          </a:p>
        </p:txBody>
      </p:sp>
      <p:sp>
        <p:nvSpPr>
          <p:cNvPr id="21844" name="Freeform 349"/>
          <p:cNvSpPr>
            <a:spLocks/>
          </p:cNvSpPr>
          <p:nvPr/>
        </p:nvSpPr>
        <p:spPr bwMode="auto">
          <a:xfrm>
            <a:off x="2989263" y="2684463"/>
            <a:ext cx="34925" cy="36512"/>
          </a:xfrm>
          <a:custGeom>
            <a:avLst/>
            <a:gdLst>
              <a:gd name="T0" fmla="*/ 0 w 22"/>
              <a:gd name="T1" fmla="*/ 22 h 23"/>
              <a:gd name="T2" fmla="*/ 21 w 22"/>
              <a:gd name="T3" fmla="*/ 22 h 23"/>
              <a:gd name="T4" fmla="*/ 21 w 22"/>
              <a:gd name="T5" fmla="*/ 0 h 23"/>
              <a:gd name="T6" fmla="*/ 0 w 22"/>
              <a:gd name="T7" fmla="*/ 0 h 23"/>
              <a:gd name="T8" fmla="*/ 0 w 22"/>
              <a:gd name="T9" fmla="*/ 22 h 23"/>
              <a:gd name="T10" fmla="*/ 0 60000 65536"/>
              <a:gd name="T11" fmla="*/ 0 60000 65536"/>
              <a:gd name="T12" fmla="*/ 0 60000 65536"/>
              <a:gd name="T13" fmla="*/ 0 60000 65536"/>
              <a:gd name="T14" fmla="*/ 0 60000 65536"/>
              <a:gd name="T15" fmla="*/ 0 w 22"/>
              <a:gd name="T16" fmla="*/ 0 h 23"/>
              <a:gd name="T17" fmla="*/ 22 w 22"/>
              <a:gd name="T18" fmla="*/ 23 h 23"/>
            </a:gdLst>
            <a:ahLst/>
            <a:cxnLst>
              <a:cxn ang="T10">
                <a:pos x="T0" y="T1"/>
              </a:cxn>
              <a:cxn ang="T11">
                <a:pos x="T2" y="T3"/>
              </a:cxn>
              <a:cxn ang="T12">
                <a:pos x="T4" y="T5"/>
              </a:cxn>
              <a:cxn ang="T13">
                <a:pos x="T6" y="T7"/>
              </a:cxn>
              <a:cxn ang="T14">
                <a:pos x="T8" y="T9"/>
              </a:cxn>
            </a:cxnLst>
            <a:rect l="T15" t="T16" r="T17" b="T18"/>
            <a:pathLst>
              <a:path w="22" h="23">
                <a:moveTo>
                  <a:pt x="0" y="22"/>
                </a:moveTo>
                <a:lnTo>
                  <a:pt x="21" y="22"/>
                </a:lnTo>
                <a:lnTo>
                  <a:pt x="21" y="0"/>
                </a:lnTo>
                <a:lnTo>
                  <a:pt x="0" y="0"/>
                </a:lnTo>
                <a:lnTo>
                  <a:pt x="0" y="22"/>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1845" name="Freeform 350"/>
          <p:cNvSpPr>
            <a:spLocks/>
          </p:cNvSpPr>
          <p:nvPr/>
        </p:nvSpPr>
        <p:spPr bwMode="auto">
          <a:xfrm>
            <a:off x="3028950" y="2684463"/>
            <a:ext cx="71438" cy="36512"/>
          </a:xfrm>
          <a:custGeom>
            <a:avLst/>
            <a:gdLst>
              <a:gd name="T0" fmla="*/ 0 w 45"/>
              <a:gd name="T1" fmla="*/ 22 h 23"/>
              <a:gd name="T2" fmla="*/ 44 w 45"/>
              <a:gd name="T3" fmla="*/ 22 h 23"/>
              <a:gd name="T4" fmla="*/ 44 w 45"/>
              <a:gd name="T5" fmla="*/ 0 h 23"/>
              <a:gd name="T6" fmla="*/ 0 w 45"/>
              <a:gd name="T7" fmla="*/ 0 h 23"/>
              <a:gd name="T8" fmla="*/ 0 w 45"/>
              <a:gd name="T9" fmla="*/ 22 h 23"/>
              <a:gd name="T10" fmla="*/ 0 60000 65536"/>
              <a:gd name="T11" fmla="*/ 0 60000 65536"/>
              <a:gd name="T12" fmla="*/ 0 60000 65536"/>
              <a:gd name="T13" fmla="*/ 0 60000 65536"/>
              <a:gd name="T14" fmla="*/ 0 60000 65536"/>
              <a:gd name="T15" fmla="*/ 0 w 45"/>
              <a:gd name="T16" fmla="*/ 0 h 23"/>
              <a:gd name="T17" fmla="*/ 45 w 45"/>
              <a:gd name="T18" fmla="*/ 23 h 23"/>
            </a:gdLst>
            <a:ahLst/>
            <a:cxnLst>
              <a:cxn ang="T10">
                <a:pos x="T0" y="T1"/>
              </a:cxn>
              <a:cxn ang="T11">
                <a:pos x="T2" y="T3"/>
              </a:cxn>
              <a:cxn ang="T12">
                <a:pos x="T4" y="T5"/>
              </a:cxn>
              <a:cxn ang="T13">
                <a:pos x="T6" y="T7"/>
              </a:cxn>
              <a:cxn ang="T14">
                <a:pos x="T8" y="T9"/>
              </a:cxn>
            </a:cxnLst>
            <a:rect l="T15" t="T16" r="T17" b="T18"/>
            <a:pathLst>
              <a:path w="45" h="23">
                <a:moveTo>
                  <a:pt x="0" y="22"/>
                </a:moveTo>
                <a:lnTo>
                  <a:pt x="44" y="22"/>
                </a:lnTo>
                <a:lnTo>
                  <a:pt x="44" y="0"/>
                </a:lnTo>
                <a:lnTo>
                  <a:pt x="0" y="0"/>
                </a:lnTo>
                <a:lnTo>
                  <a:pt x="0" y="22"/>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846" name="Freeform 351"/>
          <p:cNvSpPr>
            <a:spLocks/>
          </p:cNvSpPr>
          <p:nvPr/>
        </p:nvSpPr>
        <p:spPr bwMode="auto">
          <a:xfrm>
            <a:off x="3103563" y="2684463"/>
            <a:ext cx="109537" cy="36512"/>
          </a:xfrm>
          <a:custGeom>
            <a:avLst/>
            <a:gdLst>
              <a:gd name="T0" fmla="*/ 0 w 69"/>
              <a:gd name="T1" fmla="*/ 22 h 23"/>
              <a:gd name="T2" fmla="*/ 68 w 69"/>
              <a:gd name="T3" fmla="*/ 22 h 23"/>
              <a:gd name="T4" fmla="*/ 68 w 69"/>
              <a:gd name="T5" fmla="*/ 0 h 23"/>
              <a:gd name="T6" fmla="*/ 0 w 69"/>
              <a:gd name="T7" fmla="*/ 0 h 23"/>
              <a:gd name="T8" fmla="*/ 0 w 69"/>
              <a:gd name="T9" fmla="*/ 22 h 23"/>
              <a:gd name="T10" fmla="*/ 0 60000 65536"/>
              <a:gd name="T11" fmla="*/ 0 60000 65536"/>
              <a:gd name="T12" fmla="*/ 0 60000 65536"/>
              <a:gd name="T13" fmla="*/ 0 60000 65536"/>
              <a:gd name="T14" fmla="*/ 0 60000 65536"/>
              <a:gd name="T15" fmla="*/ 0 w 69"/>
              <a:gd name="T16" fmla="*/ 0 h 23"/>
              <a:gd name="T17" fmla="*/ 69 w 69"/>
              <a:gd name="T18" fmla="*/ 23 h 23"/>
            </a:gdLst>
            <a:ahLst/>
            <a:cxnLst>
              <a:cxn ang="T10">
                <a:pos x="T0" y="T1"/>
              </a:cxn>
              <a:cxn ang="T11">
                <a:pos x="T2" y="T3"/>
              </a:cxn>
              <a:cxn ang="T12">
                <a:pos x="T4" y="T5"/>
              </a:cxn>
              <a:cxn ang="T13">
                <a:pos x="T6" y="T7"/>
              </a:cxn>
              <a:cxn ang="T14">
                <a:pos x="T8" y="T9"/>
              </a:cxn>
            </a:cxnLst>
            <a:rect l="T15" t="T16" r="T17" b="T18"/>
            <a:pathLst>
              <a:path w="69" h="23">
                <a:moveTo>
                  <a:pt x="0" y="22"/>
                </a:moveTo>
                <a:lnTo>
                  <a:pt x="68" y="22"/>
                </a:lnTo>
                <a:lnTo>
                  <a:pt x="68" y="0"/>
                </a:lnTo>
                <a:lnTo>
                  <a:pt x="0" y="0"/>
                </a:lnTo>
                <a:lnTo>
                  <a:pt x="0" y="22"/>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1847" name="Freeform 352"/>
          <p:cNvSpPr>
            <a:spLocks/>
          </p:cNvSpPr>
          <p:nvPr/>
        </p:nvSpPr>
        <p:spPr bwMode="auto">
          <a:xfrm>
            <a:off x="3217863" y="2684463"/>
            <a:ext cx="33337" cy="36512"/>
          </a:xfrm>
          <a:custGeom>
            <a:avLst/>
            <a:gdLst>
              <a:gd name="T0" fmla="*/ 0 w 21"/>
              <a:gd name="T1" fmla="*/ 22 h 23"/>
              <a:gd name="T2" fmla="*/ 20 w 21"/>
              <a:gd name="T3" fmla="*/ 22 h 23"/>
              <a:gd name="T4" fmla="*/ 20 w 21"/>
              <a:gd name="T5" fmla="*/ 0 h 23"/>
              <a:gd name="T6" fmla="*/ 0 w 21"/>
              <a:gd name="T7" fmla="*/ 0 h 23"/>
              <a:gd name="T8" fmla="*/ 0 w 21"/>
              <a:gd name="T9" fmla="*/ 22 h 23"/>
              <a:gd name="T10" fmla="*/ 0 60000 65536"/>
              <a:gd name="T11" fmla="*/ 0 60000 65536"/>
              <a:gd name="T12" fmla="*/ 0 60000 65536"/>
              <a:gd name="T13" fmla="*/ 0 60000 65536"/>
              <a:gd name="T14" fmla="*/ 0 60000 65536"/>
              <a:gd name="T15" fmla="*/ 0 w 21"/>
              <a:gd name="T16" fmla="*/ 0 h 23"/>
              <a:gd name="T17" fmla="*/ 21 w 21"/>
              <a:gd name="T18" fmla="*/ 23 h 23"/>
            </a:gdLst>
            <a:ahLst/>
            <a:cxnLst>
              <a:cxn ang="T10">
                <a:pos x="T0" y="T1"/>
              </a:cxn>
              <a:cxn ang="T11">
                <a:pos x="T2" y="T3"/>
              </a:cxn>
              <a:cxn ang="T12">
                <a:pos x="T4" y="T5"/>
              </a:cxn>
              <a:cxn ang="T13">
                <a:pos x="T6" y="T7"/>
              </a:cxn>
              <a:cxn ang="T14">
                <a:pos x="T8" y="T9"/>
              </a:cxn>
            </a:cxnLst>
            <a:rect l="T15" t="T16" r="T17" b="T18"/>
            <a:pathLst>
              <a:path w="21" h="23">
                <a:moveTo>
                  <a:pt x="0" y="22"/>
                </a:moveTo>
                <a:lnTo>
                  <a:pt x="20" y="22"/>
                </a:lnTo>
                <a:lnTo>
                  <a:pt x="20" y="0"/>
                </a:lnTo>
                <a:lnTo>
                  <a:pt x="0" y="0"/>
                </a:lnTo>
                <a:lnTo>
                  <a:pt x="0" y="22"/>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848" name="Freeform 353"/>
          <p:cNvSpPr>
            <a:spLocks/>
          </p:cNvSpPr>
          <p:nvPr/>
        </p:nvSpPr>
        <p:spPr bwMode="auto">
          <a:xfrm>
            <a:off x="3255963" y="2684463"/>
            <a:ext cx="33337" cy="36512"/>
          </a:xfrm>
          <a:custGeom>
            <a:avLst/>
            <a:gdLst>
              <a:gd name="T0" fmla="*/ 0 w 21"/>
              <a:gd name="T1" fmla="*/ 22 h 23"/>
              <a:gd name="T2" fmla="*/ 20 w 21"/>
              <a:gd name="T3" fmla="*/ 22 h 23"/>
              <a:gd name="T4" fmla="*/ 20 w 21"/>
              <a:gd name="T5" fmla="*/ 0 h 23"/>
              <a:gd name="T6" fmla="*/ 0 w 21"/>
              <a:gd name="T7" fmla="*/ 0 h 23"/>
              <a:gd name="T8" fmla="*/ 0 w 21"/>
              <a:gd name="T9" fmla="*/ 22 h 23"/>
              <a:gd name="T10" fmla="*/ 0 60000 65536"/>
              <a:gd name="T11" fmla="*/ 0 60000 65536"/>
              <a:gd name="T12" fmla="*/ 0 60000 65536"/>
              <a:gd name="T13" fmla="*/ 0 60000 65536"/>
              <a:gd name="T14" fmla="*/ 0 60000 65536"/>
              <a:gd name="T15" fmla="*/ 0 w 21"/>
              <a:gd name="T16" fmla="*/ 0 h 23"/>
              <a:gd name="T17" fmla="*/ 21 w 21"/>
              <a:gd name="T18" fmla="*/ 23 h 23"/>
            </a:gdLst>
            <a:ahLst/>
            <a:cxnLst>
              <a:cxn ang="T10">
                <a:pos x="T0" y="T1"/>
              </a:cxn>
              <a:cxn ang="T11">
                <a:pos x="T2" y="T3"/>
              </a:cxn>
              <a:cxn ang="T12">
                <a:pos x="T4" y="T5"/>
              </a:cxn>
              <a:cxn ang="T13">
                <a:pos x="T6" y="T7"/>
              </a:cxn>
              <a:cxn ang="T14">
                <a:pos x="T8" y="T9"/>
              </a:cxn>
            </a:cxnLst>
            <a:rect l="T15" t="T16" r="T17" b="T18"/>
            <a:pathLst>
              <a:path w="21" h="23">
                <a:moveTo>
                  <a:pt x="0" y="22"/>
                </a:moveTo>
                <a:lnTo>
                  <a:pt x="20" y="22"/>
                </a:lnTo>
                <a:lnTo>
                  <a:pt x="20" y="0"/>
                </a:lnTo>
                <a:lnTo>
                  <a:pt x="0" y="0"/>
                </a:lnTo>
                <a:lnTo>
                  <a:pt x="0" y="22"/>
                </a:lnTo>
              </a:path>
            </a:pathLst>
          </a:custGeom>
          <a:solidFill>
            <a:srgbClr val="A0C0FF"/>
          </a:solidFill>
          <a:ln w="12700" cap="rnd" cmpd="sng">
            <a:noFill/>
            <a:prstDash val="solid"/>
            <a:round/>
            <a:headEnd type="none" w="med" len="med"/>
            <a:tailEnd type="none" w="med" len="med"/>
          </a:ln>
        </p:spPr>
        <p:txBody>
          <a:bodyPr/>
          <a:lstStyle/>
          <a:p>
            <a:endParaRPr lang="en-US"/>
          </a:p>
        </p:txBody>
      </p:sp>
      <p:sp>
        <p:nvSpPr>
          <p:cNvPr id="21849" name="Freeform 354"/>
          <p:cNvSpPr>
            <a:spLocks/>
          </p:cNvSpPr>
          <p:nvPr/>
        </p:nvSpPr>
        <p:spPr bwMode="auto">
          <a:xfrm>
            <a:off x="3294063" y="2684463"/>
            <a:ext cx="336550" cy="36512"/>
          </a:xfrm>
          <a:custGeom>
            <a:avLst/>
            <a:gdLst>
              <a:gd name="T0" fmla="*/ 0 w 212"/>
              <a:gd name="T1" fmla="*/ 22 h 23"/>
              <a:gd name="T2" fmla="*/ 211 w 212"/>
              <a:gd name="T3" fmla="*/ 22 h 23"/>
              <a:gd name="T4" fmla="*/ 211 w 212"/>
              <a:gd name="T5" fmla="*/ 0 h 23"/>
              <a:gd name="T6" fmla="*/ 0 w 212"/>
              <a:gd name="T7" fmla="*/ 0 h 23"/>
              <a:gd name="T8" fmla="*/ 0 w 212"/>
              <a:gd name="T9" fmla="*/ 22 h 23"/>
              <a:gd name="T10" fmla="*/ 0 60000 65536"/>
              <a:gd name="T11" fmla="*/ 0 60000 65536"/>
              <a:gd name="T12" fmla="*/ 0 60000 65536"/>
              <a:gd name="T13" fmla="*/ 0 60000 65536"/>
              <a:gd name="T14" fmla="*/ 0 60000 65536"/>
              <a:gd name="T15" fmla="*/ 0 w 212"/>
              <a:gd name="T16" fmla="*/ 0 h 23"/>
              <a:gd name="T17" fmla="*/ 212 w 212"/>
              <a:gd name="T18" fmla="*/ 23 h 23"/>
            </a:gdLst>
            <a:ahLst/>
            <a:cxnLst>
              <a:cxn ang="T10">
                <a:pos x="T0" y="T1"/>
              </a:cxn>
              <a:cxn ang="T11">
                <a:pos x="T2" y="T3"/>
              </a:cxn>
              <a:cxn ang="T12">
                <a:pos x="T4" y="T5"/>
              </a:cxn>
              <a:cxn ang="T13">
                <a:pos x="T6" y="T7"/>
              </a:cxn>
              <a:cxn ang="T14">
                <a:pos x="T8" y="T9"/>
              </a:cxn>
            </a:cxnLst>
            <a:rect l="T15" t="T16" r="T17" b="T18"/>
            <a:pathLst>
              <a:path w="212" h="23">
                <a:moveTo>
                  <a:pt x="0" y="22"/>
                </a:moveTo>
                <a:lnTo>
                  <a:pt x="211" y="22"/>
                </a:lnTo>
                <a:lnTo>
                  <a:pt x="211" y="0"/>
                </a:lnTo>
                <a:lnTo>
                  <a:pt x="0" y="0"/>
                </a:lnTo>
                <a:lnTo>
                  <a:pt x="0" y="22"/>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850" name="Freeform 355"/>
          <p:cNvSpPr>
            <a:spLocks/>
          </p:cNvSpPr>
          <p:nvPr/>
        </p:nvSpPr>
        <p:spPr bwMode="auto">
          <a:xfrm>
            <a:off x="3636963" y="2684463"/>
            <a:ext cx="33337" cy="36512"/>
          </a:xfrm>
          <a:custGeom>
            <a:avLst/>
            <a:gdLst>
              <a:gd name="T0" fmla="*/ 0 w 21"/>
              <a:gd name="T1" fmla="*/ 22 h 23"/>
              <a:gd name="T2" fmla="*/ 20 w 21"/>
              <a:gd name="T3" fmla="*/ 22 h 23"/>
              <a:gd name="T4" fmla="*/ 20 w 21"/>
              <a:gd name="T5" fmla="*/ 0 h 23"/>
              <a:gd name="T6" fmla="*/ 0 w 21"/>
              <a:gd name="T7" fmla="*/ 0 h 23"/>
              <a:gd name="T8" fmla="*/ 0 w 21"/>
              <a:gd name="T9" fmla="*/ 22 h 23"/>
              <a:gd name="T10" fmla="*/ 0 60000 65536"/>
              <a:gd name="T11" fmla="*/ 0 60000 65536"/>
              <a:gd name="T12" fmla="*/ 0 60000 65536"/>
              <a:gd name="T13" fmla="*/ 0 60000 65536"/>
              <a:gd name="T14" fmla="*/ 0 60000 65536"/>
              <a:gd name="T15" fmla="*/ 0 w 21"/>
              <a:gd name="T16" fmla="*/ 0 h 23"/>
              <a:gd name="T17" fmla="*/ 21 w 21"/>
              <a:gd name="T18" fmla="*/ 23 h 23"/>
            </a:gdLst>
            <a:ahLst/>
            <a:cxnLst>
              <a:cxn ang="T10">
                <a:pos x="T0" y="T1"/>
              </a:cxn>
              <a:cxn ang="T11">
                <a:pos x="T2" y="T3"/>
              </a:cxn>
              <a:cxn ang="T12">
                <a:pos x="T4" y="T5"/>
              </a:cxn>
              <a:cxn ang="T13">
                <a:pos x="T6" y="T7"/>
              </a:cxn>
              <a:cxn ang="T14">
                <a:pos x="T8" y="T9"/>
              </a:cxn>
            </a:cxnLst>
            <a:rect l="T15" t="T16" r="T17" b="T18"/>
            <a:pathLst>
              <a:path w="21" h="23">
                <a:moveTo>
                  <a:pt x="0" y="22"/>
                </a:moveTo>
                <a:lnTo>
                  <a:pt x="20" y="22"/>
                </a:lnTo>
                <a:lnTo>
                  <a:pt x="20" y="0"/>
                </a:lnTo>
                <a:lnTo>
                  <a:pt x="0" y="0"/>
                </a:lnTo>
                <a:lnTo>
                  <a:pt x="0" y="22"/>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851" name="Freeform 356"/>
          <p:cNvSpPr>
            <a:spLocks/>
          </p:cNvSpPr>
          <p:nvPr/>
        </p:nvSpPr>
        <p:spPr bwMode="auto">
          <a:xfrm>
            <a:off x="2079625" y="2641600"/>
            <a:ext cx="33338" cy="38100"/>
          </a:xfrm>
          <a:custGeom>
            <a:avLst/>
            <a:gdLst>
              <a:gd name="T0" fmla="*/ 0 w 22"/>
              <a:gd name="T1" fmla="*/ 23 h 24"/>
              <a:gd name="T2" fmla="*/ 21 w 22"/>
              <a:gd name="T3" fmla="*/ 23 h 24"/>
              <a:gd name="T4" fmla="*/ 21 w 22"/>
              <a:gd name="T5" fmla="*/ 0 h 24"/>
              <a:gd name="T6" fmla="*/ 0 w 22"/>
              <a:gd name="T7" fmla="*/ 0 h 24"/>
              <a:gd name="T8" fmla="*/ 0 w 22"/>
              <a:gd name="T9" fmla="*/ 23 h 24"/>
              <a:gd name="T10" fmla="*/ 0 60000 65536"/>
              <a:gd name="T11" fmla="*/ 0 60000 65536"/>
              <a:gd name="T12" fmla="*/ 0 60000 65536"/>
              <a:gd name="T13" fmla="*/ 0 60000 65536"/>
              <a:gd name="T14" fmla="*/ 0 60000 65536"/>
              <a:gd name="T15" fmla="*/ 0 w 22"/>
              <a:gd name="T16" fmla="*/ 0 h 24"/>
              <a:gd name="T17" fmla="*/ 22 w 22"/>
              <a:gd name="T18" fmla="*/ 24 h 24"/>
            </a:gdLst>
            <a:ahLst/>
            <a:cxnLst>
              <a:cxn ang="T10">
                <a:pos x="T0" y="T1"/>
              </a:cxn>
              <a:cxn ang="T11">
                <a:pos x="T2" y="T3"/>
              </a:cxn>
              <a:cxn ang="T12">
                <a:pos x="T4" y="T5"/>
              </a:cxn>
              <a:cxn ang="T13">
                <a:pos x="T6" y="T7"/>
              </a:cxn>
              <a:cxn ang="T14">
                <a:pos x="T8" y="T9"/>
              </a:cxn>
            </a:cxnLst>
            <a:rect l="T15" t="T16" r="T17" b="T18"/>
            <a:pathLst>
              <a:path w="22" h="24">
                <a:moveTo>
                  <a:pt x="0" y="23"/>
                </a:moveTo>
                <a:lnTo>
                  <a:pt x="21" y="23"/>
                </a:lnTo>
                <a:lnTo>
                  <a:pt x="21" y="0"/>
                </a:lnTo>
                <a:lnTo>
                  <a:pt x="0" y="0"/>
                </a:lnTo>
                <a:lnTo>
                  <a:pt x="0" y="23"/>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852" name="Freeform 357"/>
          <p:cNvSpPr>
            <a:spLocks/>
          </p:cNvSpPr>
          <p:nvPr/>
        </p:nvSpPr>
        <p:spPr bwMode="auto">
          <a:xfrm>
            <a:off x="2116138" y="2641600"/>
            <a:ext cx="185737" cy="38100"/>
          </a:xfrm>
          <a:custGeom>
            <a:avLst/>
            <a:gdLst>
              <a:gd name="T0" fmla="*/ 0 w 117"/>
              <a:gd name="T1" fmla="*/ 23 h 24"/>
              <a:gd name="T2" fmla="*/ 116 w 117"/>
              <a:gd name="T3" fmla="*/ 23 h 24"/>
              <a:gd name="T4" fmla="*/ 116 w 117"/>
              <a:gd name="T5" fmla="*/ 0 h 24"/>
              <a:gd name="T6" fmla="*/ 0 w 117"/>
              <a:gd name="T7" fmla="*/ 0 h 24"/>
              <a:gd name="T8" fmla="*/ 0 w 117"/>
              <a:gd name="T9" fmla="*/ 23 h 24"/>
              <a:gd name="T10" fmla="*/ 0 60000 65536"/>
              <a:gd name="T11" fmla="*/ 0 60000 65536"/>
              <a:gd name="T12" fmla="*/ 0 60000 65536"/>
              <a:gd name="T13" fmla="*/ 0 60000 65536"/>
              <a:gd name="T14" fmla="*/ 0 60000 65536"/>
              <a:gd name="T15" fmla="*/ 0 w 117"/>
              <a:gd name="T16" fmla="*/ 0 h 24"/>
              <a:gd name="T17" fmla="*/ 117 w 117"/>
              <a:gd name="T18" fmla="*/ 24 h 24"/>
            </a:gdLst>
            <a:ahLst/>
            <a:cxnLst>
              <a:cxn ang="T10">
                <a:pos x="T0" y="T1"/>
              </a:cxn>
              <a:cxn ang="T11">
                <a:pos x="T2" y="T3"/>
              </a:cxn>
              <a:cxn ang="T12">
                <a:pos x="T4" y="T5"/>
              </a:cxn>
              <a:cxn ang="T13">
                <a:pos x="T6" y="T7"/>
              </a:cxn>
              <a:cxn ang="T14">
                <a:pos x="T8" y="T9"/>
              </a:cxn>
            </a:cxnLst>
            <a:rect l="T15" t="T16" r="T17" b="T18"/>
            <a:pathLst>
              <a:path w="117" h="24">
                <a:moveTo>
                  <a:pt x="0" y="23"/>
                </a:moveTo>
                <a:lnTo>
                  <a:pt x="116" y="23"/>
                </a:lnTo>
                <a:lnTo>
                  <a:pt x="116" y="0"/>
                </a:lnTo>
                <a:lnTo>
                  <a:pt x="0" y="0"/>
                </a:lnTo>
                <a:lnTo>
                  <a:pt x="0" y="23"/>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1853" name="Freeform 358"/>
          <p:cNvSpPr>
            <a:spLocks/>
          </p:cNvSpPr>
          <p:nvPr/>
        </p:nvSpPr>
        <p:spPr bwMode="auto">
          <a:xfrm>
            <a:off x="2308225" y="2641600"/>
            <a:ext cx="146050" cy="38100"/>
          </a:xfrm>
          <a:custGeom>
            <a:avLst/>
            <a:gdLst>
              <a:gd name="T0" fmla="*/ 0 w 93"/>
              <a:gd name="T1" fmla="*/ 23 h 24"/>
              <a:gd name="T2" fmla="*/ 92 w 93"/>
              <a:gd name="T3" fmla="*/ 23 h 24"/>
              <a:gd name="T4" fmla="*/ 92 w 93"/>
              <a:gd name="T5" fmla="*/ 0 h 24"/>
              <a:gd name="T6" fmla="*/ 0 w 93"/>
              <a:gd name="T7" fmla="*/ 0 h 24"/>
              <a:gd name="T8" fmla="*/ 0 w 93"/>
              <a:gd name="T9" fmla="*/ 23 h 24"/>
              <a:gd name="T10" fmla="*/ 0 60000 65536"/>
              <a:gd name="T11" fmla="*/ 0 60000 65536"/>
              <a:gd name="T12" fmla="*/ 0 60000 65536"/>
              <a:gd name="T13" fmla="*/ 0 60000 65536"/>
              <a:gd name="T14" fmla="*/ 0 60000 65536"/>
              <a:gd name="T15" fmla="*/ 0 w 93"/>
              <a:gd name="T16" fmla="*/ 0 h 24"/>
              <a:gd name="T17" fmla="*/ 93 w 93"/>
              <a:gd name="T18" fmla="*/ 24 h 24"/>
            </a:gdLst>
            <a:ahLst/>
            <a:cxnLst>
              <a:cxn ang="T10">
                <a:pos x="T0" y="T1"/>
              </a:cxn>
              <a:cxn ang="T11">
                <a:pos x="T2" y="T3"/>
              </a:cxn>
              <a:cxn ang="T12">
                <a:pos x="T4" y="T5"/>
              </a:cxn>
              <a:cxn ang="T13">
                <a:pos x="T6" y="T7"/>
              </a:cxn>
              <a:cxn ang="T14">
                <a:pos x="T8" y="T9"/>
              </a:cxn>
            </a:cxnLst>
            <a:rect l="T15" t="T16" r="T17" b="T18"/>
            <a:pathLst>
              <a:path w="93" h="24">
                <a:moveTo>
                  <a:pt x="0" y="23"/>
                </a:moveTo>
                <a:lnTo>
                  <a:pt x="92" y="23"/>
                </a:lnTo>
                <a:lnTo>
                  <a:pt x="92"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1854" name="Freeform 359"/>
          <p:cNvSpPr>
            <a:spLocks/>
          </p:cNvSpPr>
          <p:nvPr/>
        </p:nvSpPr>
        <p:spPr bwMode="auto">
          <a:xfrm>
            <a:off x="2457450" y="2641600"/>
            <a:ext cx="36513" cy="38100"/>
          </a:xfrm>
          <a:custGeom>
            <a:avLst/>
            <a:gdLst>
              <a:gd name="T0" fmla="*/ 0 w 23"/>
              <a:gd name="T1" fmla="*/ 23 h 24"/>
              <a:gd name="T2" fmla="*/ 22 w 23"/>
              <a:gd name="T3" fmla="*/ 23 h 24"/>
              <a:gd name="T4" fmla="*/ 22 w 23"/>
              <a:gd name="T5" fmla="*/ 0 h 24"/>
              <a:gd name="T6" fmla="*/ 0 w 23"/>
              <a:gd name="T7" fmla="*/ 0 h 24"/>
              <a:gd name="T8" fmla="*/ 0 w 23"/>
              <a:gd name="T9" fmla="*/ 23 h 24"/>
              <a:gd name="T10" fmla="*/ 0 60000 65536"/>
              <a:gd name="T11" fmla="*/ 0 60000 65536"/>
              <a:gd name="T12" fmla="*/ 0 60000 65536"/>
              <a:gd name="T13" fmla="*/ 0 60000 65536"/>
              <a:gd name="T14" fmla="*/ 0 60000 65536"/>
              <a:gd name="T15" fmla="*/ 0 w 23"/>
              <a:gd name="T16" fmla="*/ 0 h 24"/>
              <a:gd name="T17" fmla="*/ 23 w 23"/>
              <a:gd name="T18" fmla="*/ 24 h 24"/>
            </a:gdLst>
            <a:ahLst/>
            <a:cxnLst>
              <a:cxn ang="T10">
                <a:pos x="T0" y="T1"/>
              </a:cxn>
              <a:cxn ang="T11">
                <a:pos x="T2" y="T3"/>
              </a:cxn>
              <a:cxn ang="T12">
                <a:pos x="T4" y="T5"/>
              </a:cxn>
              <a:cxn ang="T13">
                <a:pos x="T6" y="T7"/>
              </a:cxn>
              <a:cxn ang="T14">
                <a:pos x="T8" y="T9"/>
              </a:cxn>
            </a:cxnLst>
            <a:rect l="T15" t="T16" r="T17" b="T18"/>
            <a:pathLst>
              <a:path w="23" h="24">
                <a:moveTo>
                  <a:pt x="0" y="23"/>
                </a:moveTo>
                <a:lnTo>
                  <a:pt x="22" y="23"/>
                </a:lnTo>
                <a:lnTo>
                  <a:pt x="22" y="0"/>
                </a:lnTo>
                <a:lnTo>
                  <a:pt x="0" y="0"/>
                </a:lnTo>
                <a:lnTo>
                  <a:pt x="0" y="23"/>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855" name="Freeform 360"/>
          <p:cNvSpPr>
            <a:spLocks/>
          </p:cNvSpPr>
          <p:nvPr/>
        </p:nvSpPr>
        <p:spPr bwMode="auto">
          <a:xfrm>
            <a:off x="2495550" y="2641600"/>
            <a:ext cx="73025" cy="38100"/>
          </a:xfrm>
          <a:custGeom>
            <a:avLst/>
            <a:gdLst>
              <a:gd name="T0" fmla="*/ 0 w 46"/>
              <a:gd name="T1" fmla="*/ 23 h 24"/>
              <a:gd name="T2" fmla="*/ 45 w 46"/>
              <a:gd name="T3" fmla="*/ 23 h 24"/>
              <a:gd name="T4" fmla="*/ 45 w 46"/>
              <a:gd name="T5" fmla="*/ 0 h 24"/>
              <a:gd name="T6" fmla="*/ 0 w 46"/>
              <a:gd name="T7" fmla="*/ 0 h 24"/>
              <a:gd name="T8" fmla="*/ 0 w 46"/>
              <a:gd name="T9" fmla="*/ 23 h 24"/>
              <a:gd name="T10" fmla="*/ 0 60000 65536"/>
              <a:gd name="T11" fmla="*/ 0 60000 65536"/>
              <a:gd name="T12" fmla="*/ 0 60000 65536"/>
              <a:gd name="T13" fmla="*/ 0 60000 65536"/>
              <a:gd name="T14" fmla="*/ 0 60000 65536"/>
              <a:gd name="T15" fmla="*/ 0 w 46"/>
              <a:gd name="T16" fmla="*/ 0 h 24"/>
              <a:gd name="T17" fmla="*/ 46 w 46"/>
              <a:gd name="T18" fmla="*/ 24 h 24"/>
            </a:gdLst>
            <a:ahLst/>
            <a:cxnLst>
              <a:cxn ang="T10">
                <a:pos x="T0" y="T1"/>
              </a:cxn>
              <a:cxn ang="T11">
                <a:pos x="T2" y="T3"/>
              </a:cxn>
              <a:cxn ang="T12">
                <a:pos x="T4" y="T5"/>
              </a:cxn>
              <a:cxn ang="T13">
                <a:pos x="T6" y="T7"/>
              </a:cxn>
              <a:cxn ang="T14">
                <a:pos x="T8" y="T9"/>
              </a:cxn>
            </a:cxnLst>
            <a:rect l="T15" t="T16" r="T17" b="T18"/>
            <a:pathLst>
              <a:path w="46" h="24">
                <a:moveTo>
                  <a:pt x="0" y="23"/>
                </a:moveTo>
                <a:lnTo>
                  <a:pt x="45" y="23"/>
                </a:lnTo>
                <a:lnTo>
                  <a:pt x="45"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1856" name="Freeform 361"/>
          <p:cNvSpPr>
            <a:spLocks/>
          </p:cNvSpPr>
          <p:nvPr/>
        </p:nvSpPr>
        <p:spPr bwMode="auto">
          <a:xfrm>
            <a:off x="2573338" y="2641600"/>
            <a:ext cx="34925"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857" name="Freeform 362"/>
          <p:cNvSpPr>
            <a:spLocks/>
          </p:cNvSpPr>
          <p:nvPr/>
        </p:nvSpPr>
        <p:spPr bwMode="auto">
          <a:xfrm>
            <a:off x="2611438" y="2641600"/>
            <a:ext cx="34925" cy="38100"/>
          </a:xfrm>
          <a:custGeom>
            <a:avLst/>
            <a:gdLst>
              <a:gd name="T0" fmla="*/ 0 w 22"/>
              <a:gd name="T1" fmla="*/ 23 h 24"/>
              <a:gd name="T2" fmla="*/ 21 w 22"/>
              <a:gd name="T3" fmla="*/ 23 h 24"/>
              <a:gd name="T4" fmla="*/ 21 w 22"/>
              <a:gd name="T5" fmla="*/ 0 h 24"/>
              <a:gd name="T6" fmla="*/ 0 w 22"/>
              <a:gd name="T7" fmla="*/ 0 h 24"/>
              <a:gd name="T8" fmla="*/ 0 w 22"/>
              <a:gd name="T9" fmla="*/ 23 h 24"/>
              <a:gd name="T10" fmla="*/ 0 60000 65536"/>
              <a:gd name="T11" fmla="*/ 0 60000 65536"/>
              <a:gd name="T12" fmla="*/ 0 60000 65536"/>
              <a:gd name="T13" fmla="*/ 0 60000 65536"/>
              <a:gd name="T14" fmla="*/ 0 60000 65536"/>
              <a:gd name="T15" fmla="*/ 0 w 22"/>
              <a:gd name="T16" fmla="*/ 0 h 24"/>
              <a:gd name="T17" fmla="*/ 22 w 22"/>
              <a:gd name="T18" fmla="*/ 24 h 24"/>
            </a:gdLst>
            <a:ahLst/>
            <a:cxnLst>
              <a:cxn ang="T10">
                <a:pos x="T0" y="T1"/>
              </a:cxn>
              <a:cxn ang="T11">
                <a:pos x="T2" y="T3"/>
              </a:cxn>
              <a:cxn ang="T12">
                <a:pos x="T4" y="T5"/>
              </a:cxn>
              <a:cxn ang="T13">
                <a:pos x="T6" y="T7"/>
              </a:cxn>
              <a:cxn ang="T14">
                <a:pos x="T8" y="T9"/>
              </a:cxn>
            </a:cxnLst>
            <a:rect l="T15" t="T16" r="T17" b="T18"/>
            <a:pathLst>
              <a:path w="22" h="24">
                <a:moveTo>
                  <a:pt x="0" y="23"/>
                </a:moveTo>
                <a:lnTo>
                  <a:pt x="21" y="23"/>
                </a:lnTo>
                <a:lnTo>
                  <a:pt x="21" y="0"/>
                </a:lnTo>
                <a:lnTo>
                  <a:pt x="0" y="0"/>
                </a:lnTo>
                <a:lnTo>
                  <a:pt x="0" y="23"/>
                </a:lnTo>
              </a:path>
            </a:pathLst>
          </a:custGeom>
          <a:solidFill>
            <a:srgbClr val="A0C0FF"/>
          </a:solidFill>
          <a:ln w="12700" cap="rnd" cmpd="sng">
            <a:noFill/>
            <a:prstDash val="solid"/>
            <a:round/>
            <a:headEnd type="none" w="med" len="med"/>
            <a:tailEnd type="none" w="med" len="med"/>
          </a:ln>
        </p:spPr>
        <p:txBody>
          <a:bodyPr/>
          <a:lstStyle/>
          <a:p>
            <a:endParaRPr lang="en-US"/>
          </a:p>
        </p:txBody>
      </p:sp>
      <p:sp>
        <p:nvSpPr>
          <p:cNvPr id="21858" name="Freeform 363"/>
          <p:cNvSpPr>
            <a:spLocks/>
          </p:cNvSpPr>
          <p:nvPr/>
        </p:nvSpPr>
        <p:spPr bwMode="auto">
          <a:xfrm>
            <a:off x="2647950" y="2641600"/>
            <a:ext cx="34925" cy="38100"/>
          </a:xfrm>
          <a:custGeom>
            <a:avLst/>
            <a:gdLst>
              <a:gd name="T0" fmla="*/ 0 w 22"/>
              <a:gd name="T1" fmla="*/ 23 h 24"/>
              <a:gd name="T2" fmla="*/ 21 w 22"/>
              <a:gd name="T3" fmla="*/ 23 h 24"/>
              <a:gd name="T4" fmla="*/ 21 w 22"/>
              <a:gd name="T5" fmla="*/ 0 h 24"/>
              <a:gd name="T6" fmla="*/ 0 w 22"/>
              <a:gd name="T7" fmla="*/ 0 h 24"/>
              <a:gd name="T8" fmla="*/ 0 w 22"/>
              <a:gd name="T9" fmla="*/ 23 h 24"/>
              <a:gd name="T10" fmla="*/ 0 60000 65536"/>
              <a:gd name="T11" fmla="*/ 0 60000 65536"/>
              <a:gd name="T12" fmla="*/ 0 60000 65536"/>
              <a:gd name="T13" fmla="*/ 0 60000 65536"/>
              <a:gd name="T14" fmla="*/ 0 60000 65536"/>
              <a:gd name="T15" fmla="*/ 0 w 22"/>
              <a:gd name="T16" fmla="*/ 0 h 24"/>
              <a:gd name="T17" fmla="*/ 22 w 22"/>
              <a:gd name="T18" fmla="*/ 24 h 24"/>
            </a:gdLst>
            <a:ahLst/>
            <a:cxnLst>
              <a:cxn ang="T10">
                <a:pos x="T0" y="T1"/>
              </a:cxn>
              <a:cxn ang="T11">
                <a:pos x="T2" y="T3"/>
              </a:cxn>
              <a:cxn ang="T12">
                <a:pos x="T4" y="T5"/>
              </a:cxn>
              <a:cxn ang="T13">
                <a:pos x="T6" y="T7"/>
              </a:cxn>
              <a:cxn ang="T14">
                <a:pos x="T8" y="T9"/>
              </a:cxn>
            </a:cxnLst>
            <a:rect l="T15" t="T16" r="T17" b="T18"/>
            <a:pathLst>
              <a:path w="22" h="24">
                <a:moveTo>
                  <a:pt x="0" y="23"/>
                </a:moveTo>
                <a:lnTo>
                  <a:pt x="21" y="23"/>
                </a:lnTo>
                <a:lnTo>
                  <a:pt x="21" y="0"/>
                </a:lnTo>
                <a:lnTo>
                  <a:pt x="0" y="0"/>
                </a:lnTo>
                <a:lnTo>
                  <a:pt x="0" y="23"/>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859" name="Freeform 364"/>
          <p:cNvSpPr>
            <a:spLocks/>
          </p:cNvSpPr>
          <p:nvPr/>
        </p:nvSpPr>
        <p:spPr bwMode="auto">
          <a:xfrm>
            <a:off x="2687638" y="2641600"/>
            <a:ext cx="107950" cy="38100"/>
          </a:xfrm>
          <a:custGeom>
            <a:avLst/>
            <a:gdLst>
              <a:gd name="T0" fmla="*/ 0 w 68"/>
              <a:gd name="T1" fmla="*/ 23 h 24"/>
              <a:gd name="T2" fmla="*/ 67 w 68"/>
              <a:gd name="T3" fmla="*/ 23 h 24"/>
              <a:gd name="T4" fmla="*/ 67 w 68"/>
              <a:gd name="T5" fmla="*/ 0 h 24"/>
              <a:gd name="T6" fmla="*/ 0 w 68"/>
              <a:gd name="T7" fmla="*/ 0 h 24"/>
              <a:gd name="T8" fmla="*/ 0 w 68"/>
              <a:gd name="T9" fmla="*/ 23 h 24"/>
              <a:gd name="T10" fmla="*/ 0 60000 65536"/>
              <a:gd name="T11" fmla="*/ 0 60000 65536"/>
              <a:gd name="T12" fmla="*/ 0 60000 65536"/>
              <a:gd name="T13" fmla="*/ 0 60000 65536"/>
              <a:gd name="T14" fmla="*/ 0 60000 65536"/>
              <a:gd name="T15" fmla="*/ 0 w 68"/>
              <a:gd name="T16" fmla="*/ 0 h 24"/>
              <a:gd name="T17" fmla="*/ 68 w 68"/>
              <a:gd name="T18" fmla="*/ 24 h 24"/>
            </a:gdLst>
            <a:ahLst/>
            <a:cxnLst>
              <a:cxn ang="T10">
                <a:pos x="T0" y="T1"/>
              </a:cxn>
              <a:cxn ang="T11">
                <a:pos x="T2" y="T3"/>
              </a:cxn>
              <a:cxn ang="T12">
                <a:pos x="T4" y="T5"/>
              </a:cxn>
              <a:cxn ang="T13">
                <a:pos x="T6" y="T7"/>
              </a:cxn>
              <a:cxn ang="T14">
                <a:pos x="T8" y="T9"/>
              </a:cxn>
            </a:cxnLst>
            <a:rect l="T15" t="T16" r="T17" b="T18"/>
            <a:pathLst>
              <a:path w="68" h="24">
                <a:moveTo>
                  <a:pt x="0" y="23"/>
                </a:moveTo>
                <a:lnTo>
                  <a:pt x="67" y="23"/>
                </a:lnTo>
                <a:lnTo>
                  <a:pt x="67"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1860" name="Freeform 365"/>
          <p:cNvSpPr>
            <a:spLocks/>
          </p:cNvSpPr>
          <p:nvPr/>
        </p:nvSpPr>
        <p:spPr bwMode="auto">
          <a:xfrm>
            <a:off x="2800350" y="2641600"/>
            <a:ext cx="36513" cy="38100"/>
          </a:xfrm>
          <a:custGeom>
            <a:avLst/>
            <a:gdLst>
              <a:gd name="T0" fmla="*/ 0 w 22"/>
              <a:gd name="T1" fmla="*/ 23 h 24"/>
              <a:gd name="T2" fmla="*/ 21 w 22"/>
              <a:gd name="T3" fmla="*/ 23 h 24"/>
              <a:gd name="T4" fmla="*/ 21 w 22"/>
              <a:gd name="T5" fmla="*/ 0 h 24"/>
              <a:gd name="T6" fmla="*/ 0 w 22"/>
              <a:gd name="T7" fmla="*/ 0 h 24"/>
              <a:gd name="T8" fmla="*/ 0 w 22"/>
              <a:gd name="T9" fmla="*/ 23 h 24"/>
              <a:gd name="T10" fmla="*/ 0 60000 65536"/>
              <a:gd name="T11" fmla="*/ 0 60000 65536"/>
              <a:gd name="T12" fmla="*/ 0 60000 65536"/>
              <a:gd name="T13" fmla="*/ 0 60000 65536"/>
              <a:gd name="T14" fmla="*/ 0 60000 65536"/>
              <a:gd name="T15" fmla="*/ 0 w 22"/>
              <a:gd name="T16" fmla="*/ 0 h 24"/>
              <a:gd name="T17" fmla="*/ 22 w 22"/>
              <a:gd name="T18" fmla="*/ 24 h 24"/>
            </a:gdLst>
            <a:ahLst/>
            <a:cxnLst>
              <a:cxn ang="T10">
                <a:pos x="T0" y="T1"/>
              </a:cxn>
              <a:cxn ang="T11">
                <a:pos x="T2" y="T3"/>
              </a:cxn>
              <a:cxn ang="T12">
                <a:pos x="T4" y="T5"/>
              </a:cxn>
              <a:cxn ang="T13">
                <a:pos x="T6" y="T7"/>
              </a:cxn>
              <a:cxn ang="T14">
                <a:pos x="T8" y="T9"/>
              </a:cxn>
            </a:cxnLst>
            <a:rect l="T15" t="T16" r="T17" b="T18"/>
            <a:pathLst>
              <a:path w="22" h="24">
                <a:moveTo>
                  <a:pt x="0" y="23"/>
                </a:moveTo>
                <a:lnTo>
                  <a:pt x="21" y="23"/>
                </a:lnTo>
                <a:lnTo>
                  <a:pt x="21" y="0"/>
                </a:lnTo>
                <a:lnTo>
                  <a:pt x="0" y="0"/>
                </a:lnTo>
                <a:lnTo>
                  <a:pt x="0" y="23"/>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861" name="Freeform 366"/>
          <p:cNvSpPr>
            <a:spLocks/>
          </p:cNvSpPr>
          <p:nvPr/>
        </p:nvSpPr>
        <p:spPr bwMode="auto">
          <a:xfrm>
            <a:off x="2838450" y="2641600"/>
            <a:ext cx="33338"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1862" name="Freeform 367"/>
          <p:cNvSpPr>
            <a:spLocks/>
          </p:cNvSpPr>
          <p:nvPr/>
        </p:nvSpPr>
        <p:spPr bwMode="auto">
          <a:xfrm>
            <a:off x="2876550" y="2641600"/>
            <a:ext cx="74613" cy="38100"/>
          </a:xfrm>
          <a:custGeom>
            <a:avLst/>
            <a:gdLst>
              <a:gd name="T0" fmla="*/ 0 w 46"/>
              <a:gd name="T1" fmla="*/ 23 h 24"/>
              <a:gd name="T2" fmla="*/ 45 w 46"/>
              <a:gd name="T3" fmla="*/ 23 h 24"/>
              <a:gd name="T4" fmla="*/ 45 w 46"/>
              <a:gd name="T5" fmla="*/ 0 h 24"/>
              <a:gd name="T6" fmla="*/ 0 w 46"/>
              <a:gd name="T7" fmla="*/ 0 h 24"/>
              <a:gd name="T8" fmla="*/ 0 w 46"/>
              <a:gd name="T9" fmla="*/ 23 h 24"/>
              <a:gd name="T10" fmla="*/ 0 60000 65536"/>
              <a:gd name="T11" fmla="*/ 0 60000 65536"/>
              <a:gd name="T12" fmla="*/ 0 60000 65536"/>
              <a:gd name="T13" fmla="*/ 0 60000 65536"/>
              <a:gd name="T14" fmla="*/ 0 60000 65536"/>
              <a:gd name="T15" fmla="*/ 0 w 46"/>
              <a:gd name="T16" fmla="*/ 0 h 24"/>
              <a:gd name="T17" fmla="*/ 46 w 46"/>
              <a:gd name="T18" fmla="*/ 24 h 24"/>
            </a:gdLst>
            <a:ahLst/>
            <a:cxnLst>
              <a:cxn ang="T10">
                <a:pos x="T0" y="T1"/>
              </a:cxn>
              <a:cxn ang="T11">
                <a:pos x="T2" y="T3"/>
              </a:cxn>
              <a:cxn ang="T12">
                <a:pos x="T4" y="T5"/>
              </a:cxn>
              <a:cxn ang="T13">
                <a:pos x="T6" y="T7"/>
              </a:cxn>
              <a:cxn ang="T14">
                <a:pos x="T8" y="T9"/>
              </a:cxn>
            </a:cxnLst>
            <a:rect l="T15" t="T16" r="T17" b="T18"/>
            <a:pathLst>
              <a:path w="46" h="24">
                <a:moveTo>
                  <a:pt x="0" y="23"/>
                </a:moveTo>
                <a:lnTo>
                  <a:pt x="45" y="23"/>
                </a:lnTo>
                <a:lnTo>
                  <a:pt x="45" y="0"/>
                </a:lnTo>
                <a:lnTo>
                  <a:pt x="0" y="0"/>
                </a:lnTo>
                <a:lnTo>
                  <a:pt x="0" y="23"/>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863" name="Freeform 368"/>
          <p:cNvSpPr>
            <a:spLocks/>
          </p:cNvSpPr>
          <p:nvPr/>
        </p:nvSpPr>
        <p:spPr bwMode="auto">
          <a:xfrm>
            <a:off x="2952750" y="2641600"/>
            <a:ext cx="33338"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1864" name="Freeform 369"/>
          <p:cNvSpPr>
            <a:spLocks/>
          </p:cNvSpPr>
          <p:nvPr/>
        </p:nvSpPr>
        <p:spPr bwMode="auto">
          <a:xfrm>
            <a:off x="2989263" y="2641600"/>
            <a:ext cx="34925" cy="38100"/>
          </a:xfrm>
          <a:custGeom>
            <a:avLst/>
            <a:gdLst>
              <a:gd name="T0" fmla="*/ 0 w 22"/>
              <a:gd name="T1" fmla="*/ 23 h 24"/>
              <a:gd name="T2" fmla="*/ 21 w 22"/>
              <a:gd name="T3" fmla="*/ 23 h 24"/>
              <a:gd name="T4" fmla="*/ 21 w 22"/>
              <a:gd name="T5" fmla="*/ 0 h 24"/>
              <a:gd name="T6" fmla="*/ 0 w 22"/>
              <a:gd name="T7" fmla="*/ 0 h 24"/>
              <a:gd name="T8" fmla="*/ 0 w 22"/>
              <a:gd name="T9" fmla="*/ 23 h 24"/>
              <a:gd name="T10" fmla="*/ 0 60000 65536"/>
              <a:gd name="T11" fmla="*/ 0 60000 65536"/>
              <a:gd name="T12" fmla="*/ 0 60000 65536"/>
              <a:gd name="T13" fmla="*/ 0 60000 65536"/>
              <a:gd name="T14" fmla="*/ 0 60000 65536"/>
              <a:gd name="T15" fmla="*/ 0 w 22"/>
              <a:gd name="T16" fmla="*/ 0 h 24"/>
              <a:gd name="T17" fmla="*/ 22 w 22"/>
              <a:gd name="T18" fmla="*/ 24 h 24"/>
            </a:gdLst>
            <a:ahLst/>
            <a:cxnLst>
              <a:cxn ang="T10">
                <a:pos x="T0" y="T1"/>
              </a:cxn>
              <a:cxn ang="T11">
                <a:pos x="T2" y="T3"/>
              </a:cxn>
              <a:cxn ang="T12">
                <a:pos x="T4" y="T5"/>
              </a:cxn>
              <a:cxn ang="T13">
                <a:pos x="T6" y="T7"/>
              </a:cxn>
              <a:cxn ang="T14">
                <a:pos x="T8" y="T9"/>
              </a:cxn>
            </a:cxnLst>
            <a:rect l="T15" t="T16" r="T17" b="T18"/>
            <a:pathLst>
              <a:path w="22" h="24">
                <a:moveTo>
                  <a:pt x="0" y="23"/>
                </a:moveTo>
                <a:lnTo>
                  <a:pt x="21" y="23"/>
                </a:lnTo>
                <a:lnTo>
                  <a:pt x="21" y="0"/>
                </a:lnTo>
                <a:lnTo>
                  <a:pt x="0" y="0"/>
                </a:lnTo>
                <a:lnTo>
                  <a:pt x="0" y="23"/>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865" name="Freeform 370"/>
          <p:cNvSpPr>
            <a:spLocks/>
          </p:cNvSpPr>
          <p:nvPr/>
        </p:nvSpPr>
        <p:spPr bwMode="auto">
          <a:xfrm>
            <a:off x="3028950" y="2641600"/>
            <a:ext cx="36513" cy="38100"/>
          </a:xfrm>
          <a:custGeom>
            <a:avLst/>
            <a:gdLst>
              <a:gd name="T0" fmla="*/ 0 w 22"/>
              <a:gd name="T1" fmla="*/ 23 h 24"/>
              <a:gd name="T2" fmla="*/ 21 w 22"/>
              <a:gd name="T3" fmla="*/ 23 h 24"/>
              <a:gd name="T4" fmla="*/ 21 w 22"/>
              <a:gd name="T5" fmla="*/ 0 h 24"/>
              <a:gd name="T6" fmla="*/ 0 w 22"/>
              <a:gd name="T7" fmla="*/ 0 h 24"/>
              <a:gd name="T8" fmla="*/ 0 w 22"/>
              <a:gd name="T9" fmla="*/ 23 h 24"/>
              <a:gd name="T10" fmla="*/ 0 60000 65536"/>
              <a:gd name="T11" fmla="*/ 0 60000 65536"/>
              <a:gd name="T12" fmla="*/ 0 60000 65536"/>
              <a:gd name="T13" fmla="*/ 0 60000 65536"/>
              <a:gd name="T14" fmla="*/ 0 60000 65536"/>
              <a:gd name="T15" fmla="*/ 0 w 22"/>
              <a:gd name="T16" fmla="*/ 0 h 24"/>
              <a:gd name="T17" fmla="*/ 22 w 22"/>
              <a:gd name="T18" fmla="*/ 24 h 24"/>
            </a:gdLst>
            <a:ahLst/>
            <a:cxnLst>
              <a:cxn ang="T10">
                <a:pos x="T0" y="T1"/>
              </a:cxn>
              <a:cxn ang="T11">
                <a:pos x="T2" y="T3"/>
              </a:cxn>
              <a:cxn ang="T12">
                <a:pos x="T4" y="T5"/>
              </a:cxn>
              <a:cxn ang="T13">
                <a:pos x="T6" y="T7"/>
              </a:cxn>
              <a:cxn ang="T14">
                <a:pos x="T8" y="T9"/>
              </a:cxn>
            </a:cxnLst>
            <a:rect l="T15" t="T16" r="T17" b="T18"/>
            <a:pathLst>
              <a:path w="22" h="24">
                <a:moveTo>
                  <a:pt x="0" y="23"/>
                </a:moveTo>
                <a:lnTo>
                  <a:pt x="21" y="23"/>
                </a:lnTo>
                <a:lnTo>
                  <a:pt x="21"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1866" name="Freeform 371"/>
          <p:cNvSpPr>
            <a:spLocks/>
          </p:cNvSpPr>
          <p:nvPr/>
        </p:nvSpPr>
        <p:spPr bwMode="auto">
          <a:xfrm>
            <a:off x="3067050" y="2641600"/>
            <a:ext cx="33338"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867" name="Freeform 372"/>
          <p:cNvSpPr>
            <a:spLocks/>
          </p:cNvSpPr>
          <p:nvPr/>
        </p:nvSpPr>
        <p:spPr bwMode="auto">
          <a:xfrm>
            <a:off x="3103563" y="2641600"/>
            <a:ext cx="71437" cy="38100"/>
          </a:xfrm>
          <a:custGeom>
            <a:avLst/>
            <a:gdLst>
              <a:gd name="T0" fmla="*/ 0 w 45"/>
              <a:gd name="T1" fmla="*/ 23 h 24"/>
              <a:gd name="T2" fmla="*/ 44 w 45"/>
              <a:gd name="T3" fmla="*/ 23 h 24"/>
              <a:gd name="T4" fmla="*/ 44 w 45"/>
              <a:gd name="T5" fmla="*/ 0 h 24"/>
              <a:gd name="T6" fmla="*/ 0 w 45"/>
              <a:gd name="T7" fmla="*/ 0 h 24"/>
              <a:gd name="T8" fmla="*/ 0 w 45"/>
              <a:gd name="T9" fmla="*/ 23 h 24"/>
              <a:gd name="T10" fmla="*/ 0 60000 65536"/>
              <a:gd name="T11" fmla="*/ 0 60000 65536"/>
              <a:gd name="T12" fmla="*/ 0 60000 65536"/>
              <a:gd name="T13" fmla="*/ 0 60000 65536"/>
              <a:gd name="T14" fmla="*/ 0 60000 65536"/>
              <a:gd name="T15" fmla="*/ 0 w 45"/>
              <a:gd name="T16" fmla="*/ 0 h 24"/>
              <a:gd name="T17" fmla="*/ 45 w 45"/>
              <a:gd name="T18" fmla="*/ 24 h 24"/>
            </a:gdLst>
            <a:ahLst/>
            <a:cxnLst>
              <a:cxn ang="T10">
                <a:pos x="T0" y="T1"/>
              </a:cxn>
              <a:cxn ang="T11">
                <a:pos x="T2" y="T3"/>
              </a:cxn>
              <a:cxn ang="T12">
                <a:pos x="T4" y="T5"/>
              </a:cxn>
              <a:cxn ang="T13">
                <a:pos x="T6" y="T7"/>
              </a:cxn>
              <a:cxn ang="T14">
                <a:pos x="T8" y="T9"/>
              </a:cxn>
            </a:cxnLst>
            <a:rect l="T15" t="T16" r="T17" b="T18"/>
            <a:pathLst>
              <a:path w="45" h="24">
                <a:moveTo>
                  <a:pt x="0" y="23"/>
                </a:moveTo>
                <a:lnTo>
                  <a:pt x="44" y="23"/>
                </a:lnTo>
                <a:lnTo>
                  <a:pt x="44"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1868" name="Freeform 373"/>
          <p:cNvSpPr>
            <a:spLocks/>
          </p:cNvSpPr>
          <p:nvPr/>
        </p:nvSpPr>
        <p:spPr bwMode="auto">
          <a:xfrm>
            <a:off x="3181350" y="2641600"/>
            <a:ext cx="31750" cy="38100"/>
          </a:xfrm>
          <a:custGeom>
            <a:avLst/>
            <a:gdLst>
              <a:gd name="T0" fmla="*/ 0 w 20"/>
              <a:gd name="T1" fmla="*/ 23 h 24"/>
              <a:gd name="T2" fmla="*/ 19 w 20"/>
              <a:gd name="T3" fmla="*/ 23 h 24"/>
              <a:gd name="T4" fmla="*/ 19 w 20"/>
              <a:gd name="T5" fmla="*/ 0 h 24"/>
              <a:gd name="T6" fmla="*/ 0 w 20"/>
              <a:gd name="T7" fmla="*/ 0 h 24"/>
              <a:gd name="T8" fmla="*/ 0 w 20"/>
              <a:gd name="T9" fmla="*/ 23 h 24"/>
              <a:gd name="T10" fmla="*/ 0 60000 65536"/>
              <a:gd name="T11" fmla="*/ 0 60000 65536"/>
              <a:gd name="T12" fmla="*/ 0 60000 65536"/>
              <a:gd name="T13" fmla="*/ 0 60000 65536"/>
              <a:gd name="T14" fmla="*/ 0 60000 65536"/>
              <a:gd name="T15" fmla="*/ 0 w 20"/>
              <a:gd name="T16" fmla="*/ 0 h 24"/>
              <a:gd name="T17" fmla="*/ 20 w 20"/>
              <a:gd name="T18" fmla="*/ 24 h 24"/>
            </a:gdLst>
            <a:ahLst/>
            <a:cxnLst>
              <a:cxn ang="T10">
                <a:pos x="T0" y="T1"/>
              </a:cxn>
              <a:cxn ang="T11">
                <a:pos x="T2" y="T3"/>
              </a:cxn>
              <a:cxn ang="T12">
                <a:pos x="T4" y="T5"/>
              </a:cxn>
              <a:cxn ang="T13">
                <a:pos x="T6" y="T7"/>
              </a:cxn>
              <a:cxn ang="T14">
                <a:pos x="T8" y="T9"/>
              </a:cxn>
            </a:cxnLst>
            <a:rect l="T15" t="T16" r="T17" b="T18"/>
            <a:pathLst>
              <a:path w="20" h="24">
                <a:moveTo>
                  <a:pt x="0" y="23"/>
                </a:moveTo>
                <a:lnTo>
                  <a:pt x="19" y="23"/>
                </a:lnTo>
                <a:lnTo>
                  <a:pt x="19" y="0"/>
                </a:lnTo>
                <a:lnTo>
                  <a:pt x="0" y="0"/>
                </a:lnTo>
                <a:lnTo>
                  <a:pt x="0" y="23"/>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869" name="Freeform 374"/>
          <p:cNvSpPr>
            <a:spLocks/>
          </p:cNvSpPr>
          <p:nvPr/>
        </p:nvSpPr>
        <p:spPr bwMode="auto">
          <a:xfrm>
            <a:off x="3217863" y="2641600"/>
            <a:ext cx="147637" cy="38100"/>
          </a:xfrm>
          <a:custGeom>
            <a:avLst/>
            <a:gdLst>
              <a:gd name="T0" fmla="*/ 0 w 93"/>
              <a:gd name="T1" fmla="*/ 23 h 24"/>
              <a:gd name="T2" fmla="*/ 92 w 93"/>
              <a:gd name="T3" fmla="*/ 23 h 24"/>
              <a:gd name="T4" fmla="*/ 92 w 93"/>
              <a:gd name="T5" fmla="*/ 0 h 24"/>
              <a:gd name="T6" fmla="*/ 0 w 93"/>
              <a:gd name="T7" fmla="*/ 0 h 24"/>
              <a:gd name="T8" fmla="*/ 0 w 93"/>
              <a:gd name="T9" fmla="*/ 23 h 24"/>
              <a:gd name="T10" fmla="*/ 0 60000 65536"/>
              <a:gd name="T11" fmla="*/ 0 60000 65536"/>
              <a:gd name="T12" fmla="*/ 0 60000 65536"/>
              <a:gd name="T13" fmla="*/ 0 60000 65536"/>
              <a:gd name="T14" fmla="*/ 0 60000 65536"/>
              <a:gd name="T15" fmla="*/ 0 w 93"/>
              <a:gd name="T16" fmla="*/ 0 h 24"/>
              <a:gd name="T17" fmla="*/ 93 w 93"/>
              <a:gd name="T18" fmla="*/ 24 h 24"/>
            </a:gdLst>
            <a:ahLst/>
            <a:cxnLst>
              <a:cxn ang="T10">
                <a:pos x="T0" y="T1"/>
              </a:cxn>
              <a:cxn ang="T11">
                <a:pos x="T2" y="T3"/>
              </a:cxn>
              <a:cxn ang="T12">
                <a:pos x="T4" y="T5"/>
              </a:cxn>
              <a:cxn ang="T13">
                <a:pos x="T6" y="T7"/>
              </a:cxn>
              <a:cxn ang="T14">
                <a:pos x="T8" y="T9"/>
              </a:cxn>
            </a:cxnLst>
            <a:rect l="T15" t="T16" r="T17" b="T18"/>
            <a:pathLst>
              <a:path w="93" h="24">
                <a:moveTo>
                  <a:pt x="0" y="23"/>
                </a:moveTo>
                <a:lnTo>
                  <a:pt x="92" y="23"/>
                </a:lnTo>
                <a:lnTo>
                  <a:pt x="92"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1870" name="Freeform 375"/>
          <p:cNvSpPr>
            <a:spLocks/>
          </p:cNvSpPr>
          <p:nvPr/>
        </p:nvSpPr>
        <p:spPr bwMode="auto">
          <a:xfrm>
            <a:off x="3370263" y="2641600"/>
            <a:ext cx="146050" cy="38100"/>
          </a:xfrm>
          <a:custGeom>
            <a:avLst/>
            <a:gdLst>
              <a:gd name="T0" fmla="*/ 0 w 92"/>
              <a:gd name="T1" fmla="*/ 23 h 24"/>
              <a:gd name="T2" fmla="*/ 91 w 92"/>
              <a:gd name="T3" fmla="*/ 23 h 24"/>
              <a:gd name="T4" fmla="*/ 91 w 92"/>
              <a:gd name="T5" fmla="*/ 0 h 24"/>
              <a:gd name="T6" fmla="*/ 0 w 92"/>
              <a:gd name="T7" fmla="*/ 0 h 24"/>
              <a:gd name="T8" fmla="*/ 0 w 92"/>
              <a:gd name="T9" fmla="*/ 23 h 24"/>
              <a:gd name="T10" fmla="*/ 0 60000 65536"/>
              <a:gd name="T11" fmla="*/ 0 60000 65536"/>
              <a:gd name="T12" fmla="*/ 0 60000 65536"/>
              <a:gd name="T13" fmla="*/ 0 60000 65536"/>
              <a:gd name="T14" fmla="*/ 0 60000 65536"/>
              <a:gd name="T15" fmla="*/ 0 w 92"/>
              <a:gd name="T16" fmla="*/ 0 h 24"/>
              <a:gd name="T17" fmla="*/ 92 w 92"/>
              <a:gd name="T18" fmla="*/ 24 h 24"/>
            </a:gdLst>
            <a:ahLst/>
            <a:cxnLst>
              <a:cxn ang="T10">
                <a:pos x="T0" y="T1"/>
              </a:cxn>
              <a:cxn ang="T11">
                <a:pos x="T2" y="T3"/>
              </a:cxn>
              <a:cxn ang="T12">
                <a:pos x="T4" y="T5"/>
              </a:cxn>
              <a:cxn ang="T13">
                <a:pos x="T6" y="T7"/>
              </a:cxn>
              <a:cxn ang="T14">
                <a:pos x="T8" y="T9"/>
              </a:cxn>
            </a:cxnLst>
            <a:rect l="T15" t="T16" r="T17" b="T18"/>
            <a:pathLst>
              <a:path w="92" h="24">
                <a:moveTo>
                  <a:pt x="0" y="23"/>
                </a:moveTo>
                <a:lnTo>
                  <a:pt x="91" y="23"/>
                </a:lnTo>
                <a:lnTo>
                  <a:pt x="91" y="0"/>
                </a:lnTo>
                <a:lnTo>
                  <a:pt x="0" y="0"/>
                </a:lnTo>
                <a:lnTo>
                  <a:pt x="0" y="23"/>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871" name="Freeform 376"/>
          <p:cNvSpPr>
            <a:spLocks/>
          </p:cNvSpPr>
          <p:nvPr/>
        </p:nvSpPr>
        <p:spPr bwMode="auto">
          <a:xfrm>
            <a:off x="3522663" y="2641600"/>
            <a:ext cx="107950" cy="38100"/>
          </a:xfrm>
          <a:custGeom>
            <a:avLst/>
            <a:gdLst>
              <a:gd name="T0" fmla="*/ 0 w 68"/>
              <a:gd name="T1" fmla="*/ 23 h 24"/>
              <a:gd name="T2" fmla="*/ 67 w 68"/>
              <a:gd name="T3" fmla="*/ 23 h 24"/>
              <a:gd name="T4" fmla="*/ 67 w 68"/>
              <a:gd name="T5" fmla="*/ 0 h 24"/>
              <a:gd name="T6" fmla="*/ 0 w 68"/>
              <a:gd name="T7" fmla="*/ 0 h 24"/>
              <a:gd name="T8" fmla="*/ 0 w 68"/>
              <a:gd name="T9" fmla="*/ 23 h 24"/>
              <a:gd name="T10" fmla="*/ 0 60000 65536"/>
              <a:gd name="T11" fmla="*/ 0 60000 65536"/>
              <a:gd name="T12" fmla="*/ 0 60000 65536"/>
              <a:gd name="T13" fmla="*/ 0 60000 65536"/>
              <a:gd name="T14" fmla="*/ 0 60000 65536"/>
              <a:gd name="T15" fmla="*/ 0 w 68"/>
              <a:gd name="T16" fmla="*/ 0 h 24"/>
              <a:gd name="T17" fmla="*/ 68 w 68"/>
              <a:gd name="T18" fmla="*/ 24 h 24"/>
            </a:gdLst>
            <a:ahLst/>
            <a:cxnLst>
              <a:cxn ang="T10">
                <a:pos x="T0" y="T1"/>
              </a:cxn>
              <a:cxn ang="T11">
                <a:pos x="T2" y="T3"/>
              </a:cxn>
              <a:cxn ang="T12">
                <a:pos x="T4" y="T5"/>
              </a:cxn>
              <a:cxn ang="T13">
                <a:pos x="T6" y="T7"/>
              </a:cxn>
              <a:cxn ang="T14">
                <a:pos x="T8" y="T9"/>
              </a:cxn>
            </a:cxnLst>
            <a:rect l="T15" t="T16" r="T17" b="T18"/>
            <a:pathLst>
              <a:path w="68" h="24">
                <a:moveTo>
                  <a:pt x="0" y="23"/>
                </a:moveTo>
                <a:lnTo>
                  <a:pt x="67" y="23"/>
                </a:lnTo>
                <a:lnTo>
                  <a:pt x="67"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1872" name="Freeform 377"/>
          <p:cNvSpPr>
            <a:spLocks/>
          </p:cNvSpPr>
          <p:nvPr/>
        </p:nvSpPr>
        <p:spPr bwMode="auto">
          <a:xfrm>
            <a:off x="3636963" y="2641600"/>
            <a:ext cx="33337"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873" name="Freeform 378"/>
          <p:cNvSpPr>
            <a:spLocks/>
          </p:cNvSpPr>
          <p:nvPr/>
        </p:nvSpPr>
        <p:spPr bwMode="auto">
          <a:xfrm>
            <a:off x="1662113" y="2601913"/>
            <a:ext cx="31750" cy="38100"/>
          </a:xfrm>
          <a:custGeom>
            <a:avLst/>
            <a:gdLst>
              <a:gd name="T0" fmla="*/ 0 w 20"/>
              <a:gd name="T1" fmla="*/ 23 h 24"/>
              <a:gd name="T2" fmla="*/ 19 w 20"/>
              <a:gd name="T3" fmla="*/ 23 h 24"/>
              <a:gd name="T4" fmla="*/ 19 w 20"/>
              <a:gd name="T5" fmla="*/ 0 h 24"/>
              <a:gd name="T6" fmla="*/ 0 w 20"/>
              <a:gd name="T7" fmla="*/ 0 h 24"/>
              <a:gd name="T8" fmla="*/ 0 w 20"/>
              <a:gd name="T9" fmla="*/ 23 h 24"/>
              <a:gd name="T10" fmla="*/ 0 60000 65536"/>
              <a:gd name="T11" fmla="*/ 0 60000 65536"/>
              <a:gd name="T12" fmla="*/ 0 60000 65536"/>
              <a:gd name="T13" fmla="*/ 0 60000 65536"/>
              <a:gd name="T14" fmla="*/ 0 60000 65536"/>
              <a:gd name="T15" fmla="*/ 0 w 20"/>
              <a:gd name="T16" fmla="*/ 0 h 24"/>
              <a:gd name="T17" fmla="*/ 20 w 20"/>
              <a:gd name="T18" fmla="*/ 24 h 24"/>
            </a:gdLst>
            <a:ahLst/>
            <a:cxnLst>
              <a:cxn ang="T10">
                <a:pos x="T0" y="T1"/>
              </a:cxn>
              <a:cxn ang="T11">
                <a:pos x="T2" y="T3"/>
              </a:cxn>
              <a:cxn ang="T12">
                <a:pos x="T4" y="T5"/>
              </a:cxn>
              <a:cxn ang="T13">
                <a:pos x="T6" y="T7"/>
              </a:cxn>
              <a:cxn ang="T14">
                <a:pos x="T8" y="T9"/>
              </a:cxn>
            </a:cxnLst>
            <a:rect l="T15" t="T16" r="T17" b="T18"/>
            <a:pathLst>
              <a:path w="20" h="24">
                <a:moveTo>
                  <a:pt x="0" y="23"/>
                </a:moveTo>
                <a:lnTo>
                  <a:pt x="19" y="23"/>
                </a:lnTo>
                <a:lnTo>
                  <a:pt x="19" y="0"/>
                </a:lnTo>
                <a:lnTo>
                  <a:pt x="0" y="0"/>
                </a:lnTo>
                <a:lnTo>
                  <a:pt x="0" y="23"/>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874" name="Freeform 379"/>
          <p:cNvSpPr>
            <a:spLocks/>
          </p:cNvSpPr>
          <p:nvPr/>
        </p:nvSpPr>
        <p:spPr bwMode="auto">
          <a:xfrm>
            <a:off x="2079625" y="2601913"/>
            <a:ext cx="33338" cy="38100"/>
          </a:xfrm>
          <a:custGeom>
            <a:avLst/>
            <a:gdLst>
              <a:gd name="T0" fmla="*/ 0 w 22"/>
              <a:gd name="T1" fmla="*/ 23 h 24"/>
              <a:gd name="T2" fmla="*/ 21 w 22"/>
              <a:gd name="T3" fmla="*/ 23 h 24"/>
              <a:gd name="T4" fmla="*/ 21 w 22"/>
              <a:gd name="T5" fmla="*/ 0 h 24"/>
              <a:gd name="T6" fmla="*/ 0 w 22"/>
              <a:gd name="T7" fmla="*/ 0 h 24"/>
              <a:gd name="T8" fmla="*/ 0 w 22"/>
              <a:gd name="T9" fmla="*/ 23 h 24"/>
              <a:gd name="T10" fmla="*/ 0 60000 65536"/>
              <a:gd name="T11" fmla="*/ 0 60000 65536"/>
              <a:gd name="T12" fmla="*/ 0 60000 65536"/>
              <a:gd name="T13" fmla="*/ 0 60000 65536"/>
              <a:gd name="T14" fmla="*/ 0 60000 65536"/>
              <a:gd name="T15" fmla="*/ 0 w 22"/>
              <a:gd name="T16" fmla="*/ 0 h 24"/>
              <a:gd name="T17" fmla="*/ 22 w 22"/>
              <a:gd name="T18" fmla="*/ 24 h 24"/>
            </a:gdLst>
            <a:ahLst/>
            <a:cxnLst>
              <a:cxn ang="T10">
                <a:pos x="T0" y="T1"/>
              </a:cxn>
              <a:cxn ang="T11">
                <a:pos x="T2" y="T3"/>
              </a:cxn>
              <a:cxn ang="T12">
                <a:pos x="T4" y="T5"/>
              </a:cxn>
              <a:cxn ang="T13">
                <a:pos x="T6" y="T7"/>
              </a:cxn>
              <a:cxn ang="T14">
                <a:pos x="T8" y="T9"/>
              </a:cxn>
            </a:cxnLst>
            <a:rect l="T15" t="T16" r="T17" b="T18"/>
            <a:pathLst>
              <a:path w="22" h="24">
                <a:moveTo>
                  <a:pt x="0" y="23"/>
                </a:moveTo>
                <a:lnTo>
                  <a:pt x="21" y="23"/>
                </a:lnTo>
                <a:lnTo>
                  <a:pt x="21"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1875" name="Freeform 380"/>
          <p:cNvSpPr>
            <a:spLocks/>
          </p:cNvSpPr>
          <p:nvPr/>
        </p:nvSpPr>
        <p:spPr bwMode="auto">
          <a:xfrm>
            <a:off x="2116138" y="2601913"/>
            <a:ext cx="36512" cy="38100"/>
          </a:xfrm>
          <a:custGeom>
            <a:avLst/>
            <a:gdLst>
              <a:gd name="T0" fmla="*/ 0 w 23"/>
              <a:gd name="T1" fmla="*/ 23 h 24"/>
              <a:gd name="T2" fmla="*/ 22 w 23"/>
              <a:gd name="T3" fmla="*/ 23 h 24"/>
              <a:gd name="T4" fmla="*/ 22 w 23"/>
              <a:gd name="T5" fmla="*/ 0 h 24"/>
              <a:gd name="T6" fmla="*/ 0 w 23"/>
              <a:gd name="T7" fmla="*/ 0 h 24"/>
              <a:gd name="T8" fmla="*/ 0 w 23"/>
              <a:gd name="T9" fmla="*/ 23 h 24"/>
              <a:gd name="T10" fmla="*/ 0 60000 65536"/>
              <a:gd name="T11" fmla="*/ 0 60000 65536"/>
              <a:gd name="T12" fmla="*/ 0 60000 65536"/>
              <a:gd name="T13" fmla="*/ 0 60000 65536"/>
              <a:gd name="T14" fmla="*/ 0 60000 65536"/>
              <a:gd name="T15" fmla="*/ 0 w 23"/>
              <a:gd name="T16" fmla="*/ 0 h 24"/>
              <a:gd name="T17" fmla="*/ 23 w 23"/>
              <a:gd name="T18" fmla="*/ 24 h 24"/>
            </a:gdLst>
            <a:ahLst/>
            <a:cxnLst>
              <a:cxn ang="T10">
                <a:pos x="T0" y="T1"/>
              </a:cxn>
              <a:cxn ang="T11">
                <a:pos x="T2" y="T3"/>
              </a:cxn>
              <a:cxn ang="T12">
                <a:pos x="T4" y="T5"/>
              </a:cxn>
              <a:cxn ang="T13">
                <a:pos x="T6" y="T7"/>
              </a:cxn>
              <a:cxn ang="T14">
                <a:pos x="T8" y="T9"/>
              </a:cxn>
            </a:cxnLst>
            <a:rect l="T15" t="T16" r="T17" b="T18"/>
            <a:pathLst>
              <a:path w="23" h="24">
                <a:moveTo>
                  <a:pt x="0" y="23"/>
                </a:moveTo>
                <a:lnTo>
                  <a:pt x="22" y="23"/>
                </a:lnTo>
                <a:lnTo>
                  <a:pt x="22" y="0"/>
                </a:lnTo>
                <a:lnTo>
                  <a:pt x="0" y="0"/>
                </a:lnTo>
                <a:lnTo>
                  <a:pt x="0" y="23"/>
                </a:lnTo>
              </a:path>
            </a:pathLst>
          </a:custGeom>
          <a:solidFill>
            <a:srgbClr val="FFFFFF"/>
          </a:solidFill>
          <a:ln w="12700" cap="rnd" cmpd="sng">
            <a:noFill/>
            <a:prstDash val="solid"/>
            <a:round/>
            <a:headEnd type="none" w="med" len="med"/>
            <a:tailEnd type="none" w="med" len="med"/>
          </a:ln>
        </p:spPr>
        <p:txBody>
          <a:bodyPr/>
          <a:lstStyle/>
          <a:p>
            <a:endParaRPr lang="en-US"/>
          </a:p>
        </p:txBody>
      </p:sp>
      <p:sp>
        <p:nvSpPr>
          <p:cNvPr id="21876" name="Freeform 381" descr="Light horizontal"/>
          <p:cNvSpPr>
            <a:spLocks/>
          </p:cNvSpPr>
          <p:nvPr/>
        </p:nvSpPr>
        <p:spPr bwMode="auto">
          <a:xfrm>
            <a:off x="2155825" y="2601913"/>
            <a:ext cx="31750" cy="38100"/>
          </a:xfrm>
          <a:custGeom>
            <a:avLst/>
            <a:gdLst>
              <a:gd name="T0" fmla="*/ 0 w 20"/>
              <a:gd name="T1" fmla="*/ 23 h 24"/>
              <a:gd name="T2" fmla="*/ 19 w 20"/>
              <a:gd name="T3" fmla="*/ 23 h 24"/>
              <a:gd name="T4" fmla="*/ 19 w 20"/>
              <a:gd name="T5" fmla="*/ 0 h 24"/>
              <a:gd name="T6" fmla="*/ 0 w 20"/>
              <a:gd name="T7" fmla="*/ 0 h 24"/>
              <a:gd name="T8" fmla="*/ 0 w 20"/>
              <a:gd name="T9" fmla="*/ 23 h 24"/>
              <a:gd name="T10" fmla="*/ 0 60000 65536"/>
              <a:gd name="T11" fmla="*/ 0 60000 65536"/>
              <a:gd name="T12" fmla="*/ 0 60000 65536"/>
              <a:gd name="T13" fmla="*/ 0 60000 65536"/>
              <a:gd name="T14" fmla="*/ 0 60000 65536"/>
              <a:gd name="T15" fmla="*/ 0 w 20"/>
              <a:gd name="T16" fmla="*/ 0 h 24"/>
              <a:gd name="T17" fmla="*/ 20 w 20"/>
              <a:gd name="T18" fmla="*/ 24 h 24"/>
            </a:gdLst>
            <a:ahLst/>
            <a:cxnLst>
              <a:cxn ang="T10">
                <a:pos x="T0" y="T1"/>
              </a:cxn>
              <a:cxn ang="T11">
                <a:pos x="T2" y="T3"/>
              </a:cxn>
              <a:cxn ang="T12">
                <a:pos x="T4" y="T5"/>
              </a:cxn>
              <a:cxn ang="T13">
                <a:pos x="T6" y="T7"/>
              </a:cxn>
              <a:cxn ang="T14">
                <a:pos x="T8" y="T9"/>
              </a:cxn>
            </a:cxnLst>
            <a:rect l="T15" t="T16" r="T17" b="T18"/>
            <a:pathLst>
              <a:path w="20" h="24">
                <a:moveTo>
                  <a:pt x="0" y="23"/>
                </a:moveTo>
                <a:lnTo>
                  <a:pt x="19" y="23"/>
                </a:lnTo>
                <a:lnTo>
                  <a:pt x="19" y="0"/>
                </a:lnTo>
                <a:lnTo>
                  <a:pt x="0" y="0"/>
                </a:lnTo>
                <a:lnTo>
                  <a:pt x="0" y="23"/>
                </a:lnTo>
              </a:path>
            </a:pathLst>
          </a:custGeom>
          <a:pattFill prst="ltHorz">
            <a:fgClr>
              <a:srgbClr val="FF0000"/>
            </a:fgClr>
            <a:bgClr>
              <a:srgbClr val="C0F0FF"/>
            </a:bgClr>
          </a:pattFill>
          <a:ln w="12700" cap="rnd" cmpd="sng">
            <a:noFill/>
            <a:prstDash val="solid"/>
            <a:round/>
            <a:headEnd type="none" w="med" len="med"/>
            <a:tailEnd type="none" w="med" len="med"/>
          </a:ln>
        </p:spPr>
        <p:txBody>
          <a:bodyPr/>
          <a:lstStyle/>
          <a:p>
            <a:endParaRPr lang="en-US"/>
          </a:p>
        </p:txBody>
      </p:sp>
      <p:sp>
        <p:nvSpPr>
          <p:cNvPr id="21877" name="Freeform 382"/>
          <p:cNvSpPr>
            <a:spLocks/>
          </p:cNvSpPr>
          <p:nvPr/>
        </p:nvSpPr>
        <p:spPr bwMode="auto">
          <a:xfrm>
            <a:off x="2193925" y="2601913"/>
            <a:ext cx="71438" cy="38100"/>
          </a:xfrm>
          <a:custGeom>
            <a:avLst/>
            <a:gdLst>
              <a:gd name="T0" fmla="*/ 0 w 45"/>
              <a:gd name="T1" fmla="*/ 23 h 24"/>
              <a:gd name="T2" fmla="*/ 44 w 45"/>
              <a:gd name="T3" fmla="*/ 23 h 24"/>
              <a:gd name="T4" fmla="*/ 44 w 45"/>
              <a:gd name="T5" fmla="*/ 0 h 24"/>
              <a:gd name="T6" fmla="*/ 0 w 45"/>
              <a:gd name="T7" fmla="*/ 0 h 24"/>
              <a:gd name="T8" fmla="*/ 0 w 45"/>
              <a:gd name="T9" fmla="*/ 23 h 24"/>
              <a:gd name="T10" fmla="*/ 0 60000 65536"/>
              <a:gd name="T11" fmla="*/ 0 60000 65536"/>
              <a:gd name="T12" fmla="*/ 0 60000 65536"/>
              <a:gd name="T13" fmla="*/ 0 60000 65536"/>
              <a:gd name="T14" fmla="*/ 0 60000 65536"/>
              <a:gd name="T15" fmla="*/ 0 w 45"/>
              <a:gd name="T16" fmla="*/ 0 h 24"/>
              <a:gd name="T17" fmla="*/ 45 w 45"/>
              <a:gd name="T18" fmla="*/ 24 h 24"/>
            </a:gdLst>
            <a:ahLst/>
            <a:cxnLst>
              <a:cxn ang="T10">
                <a:pos x="T0" y="T1"/>
              </a:cxn>
              <a:cxn ang="T11">
                <a:pos x="T2" y="T3"/>
              </a:cxn>
              <a:cxn ang="T12">
                <a:pos x="T4" y="T5"/>
              </a:cxn>
              <a:cxn ang="T13">
                <a:pos x="T6" y="T7"/>
              </a:cxn>
              <a:cxn ang="T14">
                <a:pos x="T8" y="T9"/>
              </a:cxn>
            </a:cxnLst>
            <a:rect l="T15" t="T16" r="T17" b="T18"/>
            <a:pathLst>
              <a:path w="45" h="24">
                <a:moveTo>
                  <a:pt x="0" y="23"/>
                </a:moveTo>
                <a:lnTo>
                  <a:pt x="44" y="23"/>
                </a:lnTo>
                <a:lnTo>
                  <a:pt x="44" y="0"/>
                </a:lnTo>
                <a:lnTo>
                  <a:pt x="0" y="0"/>
                </a:lnTo>
                <a:lnTo>
                  <a:pt x="0" y="23"/>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1878" name="Freeform 383"/>
          <p:cNvSpPr>
            <a:spLocks/>
          </p:cNvSpPr>
          <p:nvPr/>
        </p:nvSpPr>
        <p:spPr bwMode="auto">
          <a:xfrm>
            <a:off x="2268538" y="2601913"/>
            <a:ext cx="147637" cy="38100"/>
          </a:xfrm>
          <a:custGeom>
            <a:avLst/>
            <a:gdLst>
              <a:gd name="T0" fmla="*/ 0 w 93"/>
              <a:gd name="T1" fmla="*/ 23 h 24"/>
              <a:gd name="T2" fmla="*/ 92 w 93"/>
              <a:gd name="T3" fmla="*/ 23 h 24"/>
              <a:gd name="T4" fmla="*/ 92 w 93"/>
              <a:gd name="T5" fmla="*/ 0 h 24"/>
              <a:gd name="T6" fmla="*/ 0 w 93"/>
              <a:gd name="T7" fmla="*/ 0 h 24"/>
              <a:gd name="T8" fmla="*/ 0 w 93"/>
              <a:gd name="T9" fmla="*/ 23 h 24"/>
              <a:gd name="T10" fmla="*/ 0 60000 65536"/>
              <a:gd name="T11" fmla="*/ 0 60000 65536"/>
              <a:gd name="T12" fmla="*/ 0 60000 65536"/>
              <a:gd name="T13" fmla="*/ 0 60000 65536"/>
              <a:gd name="T14" fmla="*/ 0 60000 65536"/>
              <a:gd name="T15" fmla="*/ 0 w 93"/>
              <a:gd name="T16" fmla="*/ 0 h 24"/>
              <a:gd name="T17" fmla="*/ 93 w 93"/>
              <a:gd name="T18" fmla="*/ 24 h 24"/>
            </a:gdLst>
            <a:ahLst/>
            <a:cxnLst>
              <a:cxn ang="T10">
                <a:pos x="T0" y="T1"/>
              </a:cxn>
              <a:cxn ang="T11">
                <a:pos x="T2" y="T3"/>
              </a:cxn>
              <a:cxn ang="T12">
                <a:pos x="T4" y="T5"/>
              </a:cxn>
              <a:cxn ang="T13">
                <a:pos x="T6" y="T7"/>
              </a:cxn>
              <a:cxn ang="T14">
                <a:pos x="T8" y="T9"/>
              </a:cxn>
            </a:cxnLst>
            <a:rect l="T15" t="T16" r="T17" b="T18"/>
            <a:pathLst>
              <a:path w="93" h="24">
                <a:moveTo>
                  <a:pt x="0" y="23"/>
                </a:moveTo>
                <a:lnTo>
                  <a:pt x="92" y="23"/>
                </a:lnTo>
                <a:lnTo>
                  <a:pt x="92"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1879" name="Freeform 384"/>
          <p:cNvSpPr>
            <a:spLocks/>
          </p:cNvSpPr>
          <p:nvPr/>
        </p:nvSpPr>
        <p:spPr bwMode="auto">
          <a:xfrm>
            <a:off x="2422525" y="2601913"/>
            <a:ext cx="146050" cy="38100"/>
          </a:xfrm>
          <a:custGeom>
            <a:avLst/>
            <a:gdLst>
              <a:gd name="T0" fmla="*/ 0 w 93"/>
              <a:gd name="T1" fmla="*/ 23 h 24"/>
              <a:gd name="T2" fmla="*/ 92 w 93"/>
              <a:gd name="T3" fmla="*/ 23 h 24"/>
              <a:gd name="T4" fmla="*/ 92 w 93"/>
              <a:gd name="T5" fmla="*/ 0 h 24"/>
              <a:gd name="T6" fmla="*/ 0 w 93"/>
              <a:gd name="T7" fmla="*/ 0 h 24"/>
              <a:gd name="T8" fmla="*/ 0 w 93"/>
              <a:gd name="T9" fmla="*/ 23 h 24"/>
              <a:gd name="T10" fmla="*/ 0 60000 65536"/>
              <a:gd name="T11" fmla="*/ 0 60000 65536"/>
              <a:gd name="T12" fmla="*/ 0 60000 65536"/>
              <a:gd name="T13" fmla="*/ 0 60000 65536"/>
              <a:gd name="T14" fmla="*/ 0 60000 65536"/>
              <a:gd name="T15" fmla="*/ 0 w 93"/>
              <a:gd name="T16" fmla="*/ 0 h 24"/>
              <a:gd name="T17" fmla="*/ 93 w 93"/>
              <a:gd name="T18" fmla="*/ 24 h 24"/>
            </a:gdLst>
            <a:ahLst/>
            <a:cxnLst>
              <a:cxn ang="T10">
                <a:pos x="T0" y="T1"/>
              </a:cxn>
              <a:cxn ang="T11">
                <a:pos x="T2" y="T3"/>
              </a:cxn>
              <a:cxn ang="T12">
                <a:pos x="T4" y="T5"/>
              </a:cxn>
              <a:cxn ang="T13">
                <a:pos x="T6" y="T7"/>
              </a:cxn>
              <a:cxn ang="T14">
                <a:pos x="T8" y="T9"/>
              </a:cxn>
            </a:cxnLst>
            <a:rect l="T15" t="T16" r="T17" b="T18"/>
            <a:pathLst>
              <a:path w="93" h="24">
                <a:moveTo>
                  <a:pt x="0" y="23"/>
                </a:moveTo>
                <a:lnTo>
                  <a:pt x="92" y="23"/>
                </a:lnTo>
                <a:lnTo>
                  <a:pt x="92" y="0"/>
                </a:lnTo>
                <a:lnTo>
                  <a:pt x="0" y="0"/>
                </a:lnTo>
                <a:lnTo>
                  <a:pt x="0" y="23"/>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880" name="Freeform 385"/>
          <p:cNvSpPr>
            <a:spLocks/>
          </p:cNvSpPr>
          <p:nvPr/>
        </p:nvSpPr>
        <p:spPr bwMode="auto">
          <a:xfrm>
            <a:off x="2573338" y="2601913"/>
            <a:ext cx="34925"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1881" name="Freeform 386"/>
          <p:cNvSpPr>
            <a:spLocks/>
          </p:cNvSpPr>
          <p:nvPr/>
        </p:nvSpPr>
        <p:spPr bwMode="auto">
          <a:xfrm>
            <a:off x="2611438" y="2601913"/>
            <a:ext cx="71437" cy="38100"/>
          </a:xfrm>
          <a:custGeom>
            <a:avLst/>
            <a:gdLst>
              <a:gd name="T0" fmla="*/ 0 w 45"/>
              <a:gd name="T1" fmla="*/ 23 h 24"/>
              <a:gd name="T2" fmla="*/ 44 w 45"/>
              <a:gd name="T3" fmla="*/ 23 h 24"/>
              <a:gd name="T4" fmla="*/ 44 w 45"/>
              <a:gd name="T5" fmla="*/ 0 h 24"/>
              <a:gd name="T6" fmla="*/ 0 w 45"/>
              <a:gd name="T7" fmla="*/ 0 h 24"/>
              <a:gd name="T8" fmla="*/ 0 w 45"/>
              <a:gd name="T9" fmla="*/ 23 h 24"/>
              <a:gd name="T10" fmla="*/ 0 60000 65536"/>
              <a:gd name="T11" fmla="*/ 0 60000 65536"/>
              <a:gd name="T12" fmla="*/ 0 60000 65536"/>
              <a:gd name="T13" fmla="*/ 0 60000 65536"/>
              <a:gd name="T14" fmla="*/ 0 60000 65536"/>
              <a:gd name="T15" fmla="*/ 0 w 45"/>
              <a:gd name="T16" fmla="*/ 0 h 24"/>
              <a:gd name="T17" fmla="*/ 45 w 45"/>
              <a:gd name="T18" fmla="*/ 24 h 24"/>
            </a:gdLst>
            <a:ahLst/>
            <a:cxnLst>
              <a:cxn ang="T10">
                <a:pos x="T0" y="T1"/>
              </a:cxn>
              <a:cxn ang="T11">
                <a:pos x="T2" y="T3"/>
              </a:cxn>
              <a:cxn ang="T12">
                <a:pos x="T4" y="T5"/>
              </a:cxn>
              <a:cxn ang="T13">
                <a:pos x="T6" y="T7"/>
              </a:cxn>
              <a:cxn ang="T14">
                <a:pos x="T8" y="T9"/>
              </a:cxn>
            </a:cxnLst>
            <a:rect l="T15" t="T16" r="T17" b="T18"/>
            <a:pathLst>
              <a:path w="45" h="24">
                <a:moveTo>
                  <a:pt x="0" y="23"/>
                </a:moveTo>
                <a:lnTo>
                  <a:pt x="44" y="23"/>
                </a:lnTo>
                <a:lnTo>
                  <a:pt x="44" y="0"/>
                </a:lnTo>
                <a:lnTo>
                  <a:pt x="0" y="0"/>
                </a:lnTo>
                <a:lnTo>
                  <a:pt x="0" y="23"/>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882" name="Freeform 387"/>
          <p:cNvSpPr>
            <a:spLocks/>
          </p:cNvSpPr>
          <p:nvPr/>
        </p:nvSpPr>
        <p:spPr bwMode="auto">
          <a:xfrm>
            <a:off x="2687638" y="2601913"/>
            <a:ext cx="34925"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1883" name="Freeform 388"/>
          <p:cNvSpPr>
            <a:spLocks/>
          </p:cNvSpPr>
          <p:nvPr/>
        </p:nvSpPr>
        <p:spPr bwMode="auto">
          <a:xfrm>
            <a:off x="2724150" y="2601913"/>
            <a:ext cx="34925" cy="38100"/>
          </a:xfrm>
          <a:custGeom>
            <a:avLst/>
            <a:gdLst>
              <a:gd name="T0" fmla="*/ 0 w 22"/>
              <a:gd name="T1" fmla="*/ 23 h 24"/>
              <a:gd name="T2" fmla="*/ 21 w 22"/>
              <a:gd name="T3" fmla="*/ 23 h 24"/>
              <a:gd name="T4" fmla="*/ 21 w 22"/>
              <a:gd name="T5" fmla="*/ 0 h 24"/>
              <a:gd name="T6" fmla="*/ 0 w 22"/>
              <a:gd name="T7" fmla="*/ 0 h 24"/>
              <a:gd name="T8" fmla="*/ 0 w 22"/>
              <a:gd name="T9" fmla="*/ 23 h 24"/>
              <a:gd name="T10" fmla="*/ 0 60000 65536"/>
              <a:gd name="T11" fmla="*/ 0 60000 65536"/>
              <a:gd name="T12" fmla="*/ 0 60000 65536"/>
              <a:gd name="T13" fmla="*/ 0 60000 65536"/>
              <a:gd name="T14" fmla="*/ 0 60000 65536"/>
              <a:gd name="T15" fmla="*/ 0 w 22"/>
              <a:gd name="T16" fmla="*/ 0 h 24"/>
              <a:gd name="T17" fmla="*/ 22 w 22"/>
              <a:gd name="T18" fmla="*/ 24 h 24"/>
            </a:gdLst>
            <a:ahLst/>
            <a:cxnLst>
              <a:cxn ang="T10">
                <a:pos x="T0" y="T1"/>
              </a:cxn>
              <a:cxn ang="T11">
                <a:pos x="T2" y="T3"/>
              </a:cxn>
              <a:cxn ang="T12">
                <a:pos x="T4" y="T5"/>
              </a:cxn>
              <a:cxn ang="T13">
                <a:pos x="T6" y="T7"/>
              </a:cxn>
              <a:cxn ang="T14">
                <a:pos x="T8" y="T9"/>
              </a:cxn>
            </a:cxnLst>
            <a:rect l="T15" t="T16" r="T17" b="T18"/>
            <a:pathLst>
              <a:path w="22" h="24">
                <a:moveTo>
                  <a:pt x="0" y="23"/>
                </a:moveTo>
                <a:lnTo>
                  <a:pt x="21" y="23"/>
                </a:lnTo>
                <a:lnTo>
                  <a:pt x="21" y="0"/>
                </a:lnTo>
                <a:lnTo>
                  <a:pt x="0" y="0"/>
                </a:lnTo>
                <a:lnTo>
                  <a:pt x="0" y="23"/>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884" name="Freeform 389"/>
          <p:cNvSpPr>
            <a:spLocks/>
          </p:cNvSpPr>
          <p:nvPr/>
        </p:nvSpPr>
        <p:spPr bwMode="auto">
          <a:xfrm>
            <a:off x="2762250" y="2601913"/>
            <a:ext cx="109538" cy="38100"/>
          </a:xfrm>
          <a:custGeom>
            <a:avLst/>
            <a:gdLst>
              <a:gd name="T0" fmla="*/ 0 w 69"/>
              <a:gd name="T1" fmla="*/ 23 h 24"/>
              <a:gd name="T2" fmla="*/ 68 w 69"/>
              <a:gd name="T3" fmla="*/ 23 h 24"/>
              <a:gd name="T4" fmla="*/ 68 w 69"/>
              <a:gd name="T5" fmla="*/ 0 h 24"/>
              <a:gd name="T6" fmla="*/ 0 w 69"/>
              <a:gd name="T7" fmla="*/ 0 h 24"/>
              <a:gd name="T8" fmla="*/ 0 w 69"/>
              <a:gd name="T9" fmla="*/ 23 h 24"/>
              <a:gd name="T10" fmla="*/ 0 60000 65536"/>
              <a:gd name="T11" fmla="*/ 0 60000 65536"/>
              <a:gd name="T12" fmla="*/ 0 60000 65536"/>
              <a:gd name="T13" fmla="*/ 0 60000 65536"/>
              <a:gd name="T14" fmla="*/ 0 60000 65536"/>
              <a:gd name="T15" fmla="*/ 0 w 69"/>
              <a:gd name="T16" fmla="*/ 0 h 24"/>
              <a:gd name="T17" fmla="*/ 69 w 69"/>
              <a:gd name="T18" fmla="*/ 24 h 24"/>
            </a:gdLst>
            <a:ahLst/>
            <a:cxnLst>
              <a:cxn ang="T10">
                <a:pos x="T0" y="T1"/>
              </a:cxn>
              <a:cxn ang="T11">
                <a:pos x="T2" y="T3"/>
              </a:cxn>
              <a:cxn ang="T12">
                <a:pos x="T4" y="T5"/>
              </a:cxn>
              <a:cxn ang="T13">
                <a:pos x="T6" y="T7"/>
              </a:cxn>
              <a:cxn ang="T14">
                <a:pos x="T8" y="T9"/>
              </a:cxn>
            </a:cxnLst>
            <a:rect l="T15" t="T16" r="T17" b="T18"/>
            <a:pathLst>
              <a:path w="69" h="24">
                <a:moveTo>
                  <a:pt x="0" y="23"/>
                </a:moveTo>
                <a:lnTo>
                  <a:pt x="68" y="23"/>
                </a:lnTo>
                <a:lnTo>
                  <a:pt x="68"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1885" name="Freeform 390"/>
          <p:cNvSpPr>
            <a:spLocks/>
          </p:cNvSpPr>
          <p:nvPr/>
        </p:nvSpPr>
        <p:spPr bwMode="auto">
          <a:xfrm>
            <a:off x="2876550" y="2601913"/>
            <a:ext cx="33338"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886" name="Freeform 391"/>
          <p:cNvSpPr>
            <a:spLocks/>
          </p:cNvSpPr>
          <p:nvPr/>
        </p:nvSpPr>
        <p:spPr bwMode="auto">
          <a:xfrm>
            <a:off x="2914650" y="2601913"/>
            <a:ext cx="36513" cy="38100"/>
          </a:xfrm>
          <a:custGeom>
            <a:avLst/>
            <a:gdLst>
              <a:gd name="T0" fmla="*/ 0 w 22"/>
              <a:gd name="T1" fmla="*/ 23 h 24"/>
              <a:gd name="T2" fmla="*/ 21 w 22"/>
              <a:gd name="T3" fmla="*/ 23 h 24"/>
              <a:gd name="T4" fmla="*/ 21 w 22"/>
              <a:gd name="T5" fmla="*/ 0 h 24"/>
              <a:gd name="T6" fmla="*/ 0 w 22"/>
              <a:gd name="T7" fmla="*/ 0 h 24"/>
              <a:gd name="T8" fmla="*/ 0 w 22"/>
              <a:gd name="T9" fmla="*/ 23 h 24"/>
              <a:gd name="T10" fmla="*/ 0 60000 65536"/>
              <a:gd name="T11" fmla="*/ 0 60000 65536"/>
              <a:gd name="T12" fmla="*/ 0 60000 65536"/>
              <a:gd name="T13" fmla="*/ 0 60000 65536"/>
              <a:gd name="T14" fmla="*/ 0 60000 65536"/>
              <a:gd name="T15" fmla="*/ 0 w 22"/>
              <a:gd name="T16" fmla="*/ 0 h 24"/>
              <a:gd name="T17" fmla="*/ 22 w 22"/>
              <a:gd name="T18" fmla="*/ 24 h 24"/>
            </a:gdLst>
            <a:ahLst/>
            <a:cxnLst>
              <a:cxn ang="T10">
                <a:pos x="T0" y="T1"/>
              </a:cxn>
              <a:cxn ang="T11">
                <a:pos x="T2" y="T3"/>
              </a:cxn>
              <a:cxn ang="T12">
                <a:pos x="T4" y="T5"/>
              </a:cxn>
              <a:cxn ang="T13">
                <a:pos x="T6" y="T7"/>
              </a:cxn>
              <a:cxn ang="T14">
                <a:pos x="T8" y="T9"/>
              </a:cxn>
            </a:cxnLst>
            <a:rect l="T15" t="T16" r="T17" b="T18"/>
            <a:pathLst>
              <a:path w="22" h="24">
                <a:moveTo>
                  <a:pt x="0" y="23"/>
                </a:moveTo>
                <a:lnTo>
                  <a:pt x="21" y="23"/>
                </a:lnTo>
                <a:lnTo>
                  <a:pt x="21"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1887" name="Freeform 392"/>
          <p:cNvSpPr>
            <a:spLocks/>
          </p:cNvSpPr>
          <p:nvPr/>
        </p:nvSpPr>
        <p:spPr bwMode="auto">
          <a:xfrm>
            <a:off x="2952750" y="2601913"/>
            <a:ext cx="33338"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888" name="Freeform 393"/>
          <p:cNvSpPr>
            <a:spLocks/>
          </p:cNvSpPr>
          <p:nvPr/>
        </p:nvSpPr>
        <p:spPr bwMode="auto">
          <a:xfrm>
            <a:off x="2989263" y="2601913"/>
            <a:ext cx="34925" cy="38100"/>
          </a:xfrm>
          <a:custGeom>
            <a:avLst/>
            <a:gdLst>
              <a:gd name="T0" fmla="*/ 0 w 22"/>
              <a:gd name="T1" fmla="*/ 23 h 24"/>
              <a:gd name="T2" fmla="*/ 21 w 22"/>
              <a:gd name="T3" fmla="*/ 23 h 24"/>
              <a:gd name="T4" fmla="*/ 21 w 22"/>
              <a:gd name="T5" fmla="*/ 0 h 24"/>
              <a:gd name="T6" fmla="*/ 0 w 22"/>
              <a:gd name="T7" fmla="*/ 0 h 24"/>
              <a:gd name="T8" fmla="*/ 0 w 22"/>
              <a:gd name="T9" fmla="*/ 23 h 24"/>
              <a:gd name="T10" fmla="*/ 0 60000 65536"/>
              <a:gd name="T11" fmla="*/ 0 60000 65536"/>
              <a:gd name="T12" fmla="*/ 0 60000 65536"/>
              <a:gd name="T13" fmla="*/ 0 60000 65536"/>
              <a:gd name="T14" fmla="*/ 0 60000 65536"/>
              <a:gd name="T15" fmla="*/ 0 w 22"/>
              <a:gd name="T16" fmla="*/ 0 h 24"/>
              <a:gd name="T17" fmla="*/ 22 w 22"/>
              <a:gd name="T18" fmla="*/ 24 h 24"/>
            </a:gdLst>
            <a:ahLst/>
            <a:cxnLst>
              <a:cxn ang="T10">
                <a:pos x="T0" y="T1"/>
              </a:cxn>
              <a:cxn ang="T11">
                <a:pos x="T2" y="T3"/>
              </a:cxn>
              <a:cxn ang="T12">
                <a:pos x="T4" y="T5"/>
              </a:cxn>
              <a:cxn ang="T13">
                <a:pos x="T6" y="T7"/>
              </a:cxn>
              <a:cxn ang="T14">
                <a:pos x="T8" y="T9"/>
              </a:cxn>
            </a:cxnLst>
            <a:rect l="T15" t="T16" r="T17" b="T18"/>
            <a:pathLst>
              <a:path w="22" h="24">
                <a:moveTo>
                  <a:pt x="0" y="23"/>
                </a:moveTo>
                <a:lnTo>
                  <a:pt x="21" y="23"/>
                </a:lnTo>
                <a:lnTo>
                  <a:pt x="21"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1889" name="Freeform 394"/>
          <p:cNvSpPr>
            <a:spLocks/>
          </p:cNvSpPr>
          <p:nvPr/>
        </p:nvSpPr>
        <p:spPr bwMode="auto">
          <a:xfrm>
            <a:off x="3028950" y="2601913"/>
            <a:ext cx="36513" cy="38100"/>
          </a:xfrm>
          <a:custGeom>
            <a:avLst/>
            <a:gdLst>
              <a:gd name="T0" fmla="*/ 0 w 22"/>
              <a:gd name="T1" fmla="*/ 23 h 24"/>
              <a:gd name="T2" fmla="*/ 21 w 22"/>
              <a:gd name="T3" fmla="*/ 23 h 24"/>
              <a:gd name="T4" fmla="*/ 21 w 22"/>
              <a:gd name="T5" fmla="*/ 0 h 24"/>
              <a:gd name="T6" fmla="*/ 0 w 22"/>
              <a:gd name="T7" fmla="*/ 0 h 24"/>
              <a:gd name="T8" fmla="*/ 0 w 22"/>
              <a:gd name="T9" fmla="*/ 23 h 24"/>
              <a:gd name="T10" fmla="*/ 0 60000 65536"/>
              <a:gd name="T11" fmla="*/ 0 60000 65536"/>
              <a:gd name="T12" fmla="*/ 0 60000 65536"/>
              <a:gd name="T13" fmla="*/ 0 60000 65536"/>
              <a:gd name="T14" fmla="*/ 0 60000 65536"/>
              <a:gd name="T15" fmla="*/ 0 w 22"/>
              <a:gd name="T16" fmla="*/ 0 h 24"/>
              <a:gd name="T17" fmla="*/ 22 w 22"/>
              <a:gd name="T18" fmla="*/ 24 h 24"/>
            </a:gdLst>
            <a:ahLst/>
            <a:cxnLst>
              <a:cxn ang="T10">
                <a:pos x="T0" y="T1"/>
              </a:cxn>
              <a:cxn ang="T11">
                <a:pos x="T2" y="T3"/>
              </a:cxn>
              <a:cxn ang="T12">
                <a:pos x="T4" y="T5"/>
              </a:cxn>
              <a:cxn ang="T13">
                <a:pos x="T6" y="T7"/>
              </a:cxn>
              <a:cxn ang="T14">
                <a:pos x="T8" y="T9"/>
              </a:cxn>
            </a:cxnLst>
            <a:rect l="T15" t="T16" r="T17" b="T18"/>
            <a:pathLst>
              <a:path w="22" h="24">
                <a:moveTo>
                  <a:pt x="0" y="23"/>
                </a:moveTo>
                <a:lnTo>
                  <a:pt x="21" y="23"/>
                </a:lnTo>
                <a:lnTo>
                  <a:pt x="21" y="0"/>
                </a:lnTo>
                <a:lnTo>
                  <a:pt x="0" y="0"/>
                </a:lnTo>
                <a:lnTo>
                  <a:pt x="0" y="23"/>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890" name="Freeform 395"/>
          <p:cNvSpPr>
            <a:spLocks/>
          </p:cNvSpPr>
          <p:nvPr/>
        </p:nvSpPr>
        <p:spPr bwMode="auto">
          <a:xfrm>
            <a:off x="3067050" y="2601913"/>
            <a:ext cx="33338"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1891" name="Freeform 396"/>
          <p:cNvSpPr>
            <a:spLocks/>
          </p:cNvSpPr>
          <p:nvPr/>
        </p:nvSpPr>
        <p:spPr bwMode="auto">
          <a:xfrm>
            <a:off x="3103563" y="2601913"/>
            <a:ext cx="71437" cy="38100"/>
          </a:xfrm>
          <a:custGeom>
            <a:avLst/>
            <a:gdLst>
              <a:gd name="T0" fmla="*/ 0 w 45"/>
              <a:gd name="T1" fmla="*/ 23 h 24"/>
              <a:gd name="T2" fmla="*/ 44 w 45"/>
              <a:gd name="T3" fmla="*/ 23 h 24"/>
              <a:gd name="T4" fmla="*/ 44 w 45"/>
              <a:gd name="T5" fmla="*/ 0 h 24"/>
              <a:gd name="T6" fmla="*/ 0 w 45"/>
              <a:gd name="T7" fmla="*/ 0 h 24"/>
              <a:gd name="T8" fmla="*/ 0 w 45"/>
              <a:gd name="T9" fmla="*/ 23 h 24"/>
              <a:gd name="T10" fmla="*/ 0 60000 65536"/>
              <a:gd name="T11" fmla="*/ 0 60000 65536"/>
              <a:gd name="T12" fmla="*/ 0 60000 65536"/>
              <a:gd name="T13" fmla="*/ 0 60000 65536"/>
              <a:gd name="T14" fmla="*/ 0 60000 65536"/>
              <a:gd name="T15" fmla="*/ 0 w 45"/>
              <a:gd name="T16" fmla="*/ 0 h 24"/>
              <a:gd name="T17" fmla="*/ 45 w 45"/>
              <a:gd name="T18" fmla="*/ 24 h 24"/>
            </a:gdLst>
            <a:ahLst/>
            <a:cxnLst>
              <a:cxn ang="T10">
                <a:pos x="T0" y="T1"/>
              </a:cxn>
              <a:cxn ang="T11">
                <a:pos x="T2" y="T3"/>
              </a:cxn>
              <a:cxn ang="T12">
                <a:pos x="T4" y="T5"/>
              </a:cxn>
              <a:cxn ang="T13">
                <a:pos x="T6" y="T7"/>
              </a:cxn>
              <a:cxn ang="T14">
                <a:pos x="T8" y="T9"/>
              </a:cxn>
            </a:cxnLst>
            <a:rect l="T15" t="T16" r="T17" b="T18"/>
            <a:pathLst>
              <a:path w="45" h="24">
                <a:moveTo>
                  <a:pt x="0" y="23"/>
                </a:moveTo>
                <a:lnTo>
                  <a:pt x="44" y="23"/>
                </a:lnTo>
                <a:lnTo>
                  <a:pt x="44" y="0"/>
                </a:lnTo>
                <a:lnTo>
                  <a:pt x="0" y="0"/>
                </a:lnTo>
                <a:lnTo>
                  <a:pt x="0" y="23"/>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892" name="Freeform 397"/>
          <p:cNvSpPr>
            <a:spLocks/>
          </p:cNvSpPr>
          <p:nvPr/>
        </p:nvSpPr>
        <p:spPr bwMode="auto">
          <a:xfrm>
            <a:off x="3181350" y="2601913"/>
            <a:ext cx="69850" cy="38100"/>
          </a:xfrm>
          <a:custGeom>
            <a:avLst/>
            <a:gdLst>
              <a:gd name="T0" fmla="*/ 0 w 44"/>
              <a:gd name="T1" fmla="*/ 23 h 24"/>
              <a:gd name="T2" fmla="*/ 43 w 44"/>
              <a:gd name="T3" fmla="*/ 23 h 24"/>
              <a:gd name="T4" fmla="*/ 43 w 44"/>
              <a:gd name="T5" fmla="*/ 0 h 24"/>
              <a:gd name="T6" fmla="*/ 0 w 44"/>
              <a:gd name="T7" fmla="*/ 0 h 24"/>
              <a:gd name="T8" fmla="*/ 0 w 44"/>
              <a:gd name="T9" fmla="*/ 23 h 24"/>
              <a:gd name="T10" fmla="*/ 0 60000 65536"/>
              <a:gd name="T11" fmla="*/ 0 60000 65536"/>
              <a:gd name="T12" fmla="*/ 0 60000 65536"/>
              <a:gd name="T13" fmla="*/ 0 60000 65536"/>
              <a:gd name="T14" fmla="*/ 0 60000 65536"/>
              <a:gd name="T15" fmla="*/ 0 w 44"/>
              <a:gd name="T16" fmla="*/ 0 h 24"/>
              <a:gd name="T17" fmla="*/ 44 w 44"/>
              <a:gd name="T18" fmla="*/ 24 h 24"/>
            </a:gdLst>
            <a:ahLst/>
            <a:cxnLst>
              <a:cxn ang="T10">
                <a:pos x="T0" y="T1"/>
              </a:cxn>
              <a:cxn ang="T11">
                <a:pos x="T2" y="T3"/>
              </a:cxn>
              <a:cxn ang="T12">
                <a:pos x="T4" y="T5"/>
              </a:cxn>
              <a:cxn ang="T13">
                <a:pos x="T6" y="T7"/>
              </a:cxn>
              <a:cxn ang="T14">
                <a:pos x="T8" y="T9"/>
              </a:cxn>
            </a:cxnLst>
            <a:rect l="T15" t="T16" r="T17" b="T18"/>
            <a:pathLst>
              <a:path w="44" h="24">
                <a:moveTo>
                  <a:pt x="0" y="23"/>
                </a:moveTo>
                <a:lnTo>
                  <a:pt x="43" y="23"/>
                </a:lnTo>
                <a:lnTo>
                  <a:pt x="43"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1893" name="Freeform 398"/>
          <p:cNvSpPr>
            <a:spLocks/>
          </p:cNvSpPr>
          <p:nvPr/>
        </p:nvSpPr>
        <p:spPr bwMode="auto">
          <a:xfrm>
            <a:off x="3255963" y="2601913"/>
            <a:ext cx="33337"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894" name="Freeform 399"/>
          <p:cNvSpPr>
            <a:spLocks/>
          </p:cNvSpPr>
          <p:nvPr/>
        </p:nvSpPr>
        <p:spPr bwMode="auto">
          <a:xfrm>
            <a:off x="3294063" y="2601913"/>
            <a:ext cx="109537" cy="38100"/>
          </a:xfrm>
          <a:custGeom>
            <a:avLst/>
            <a:gdLst>
              <a:gd name="T0" fmla="*/ 0 w 69"/>
              <a:gd name="T1" fmla="*/ 23 h 24"/>
              <a:gd name="T2" fmla="*/ 68 w 69"/>
              <a:gd name="T3" fmla="*/ 23 h 24"/>
              <a:gd name="T4" fmla="*/ 68 w 69"/>
              <a:gd name="T5" fmla="*/ 0 h 24"/>
              <a:gd name="T6" fmla="*/ 0 w 69"/>
              <a:gd name="T7" fmla="*/ 0 h 24"/>
              <a:gd name="T8" fmla="*/ 0 w 69"/>
              <a:gd name="T9" fmla="*/ 23 h 24"/>
              <a:gd name="T10" fmla="*/ 0 60000 65536"/>
              <a:gd name="T11" fmla="*/ 0 60000 65536"/>
              <a:gd name="T12" fmla="*/ 0 60000 65536"/>
              <a:gd name="T13" fmla="*/ 0 60000 65536"/>
              <a:gd name="T14" fmla="*/ 0 60000 65536"/>
              <a:gd name="T15" fmla="*/ 0 w 69"/>
              <a:gd name="T16" fmla="*/ 0 h 24"/>
              <a:gd name="T17" fmla="*/ 69 w 69"/>
              <a:gd name="T18" fmla="*/ 24 h 24"/>
            </a:gdLst>
            <a:ahLst/>
            <a:cxnLst>
              <a:cxn ang="T10">
                <a:pos x="T0" y="T1"/>
              </a:cxn>
              <a:cxn ang="T11">
                <a:pos x="T2" y="T3"/>
              </a:cxn>
              <a:cxn ang="T12">
                <a:pos x="T4" y="T5"/>
              </a:cxn>
              <a:cxn ang="T13">
                <a:pos x="T6" y="T7"/>
              </a:cxn>
              <a:cxn ang="T14">
                <a:pos x="T8" y="T9"/>
              </a:cxn>
            </a:cxnLst>
            <a:rect l="T15" t="T16" r="T17" b="T18"/>
            <a:pathLst>
              <a:path w="69" h="24">
                <a:moveTo>
                  <a:pt x="0" y="23"/>
                </a:moveTo>
                <a:lnTo>
                  <a:pt x="68" y="23"/>
                </a:lnTo>
                <a:lnTo>
                  <a:pt x="68"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1895" name="Freeform 400"/>
          <p:cNvSpPr>
            <a:spLocks/>
          </p:cNvSpPr>
          <p:nvPr/>
        </p:nvSpPr>
        <p:spPr bwMode="auto">
          <a:xfrm>
            <a:off x="3408363" y="2601913"/>
            <a:ext cx="71437" cy="38100"/>
          </a:xfrm>
          <a:custGeom>
            <a:avLst/>
            <a:gdLst>
              <a:gd name="T0" fmla="*/ 0 w 45"/>
              <a:gd name="T1" fmla="*/ 23 h 24"/>
              <a:gd name="T2" fmla="*/ 44 w 45"/>
              <a:gd name="T3" fmla="*/ 23 h 24"/>
              <a:gd name="T4" fmla="*/ 44 w 45"/>
              <a:gd name="T5" fmla="*/ 0 h 24"/>
              <a:gd name="T6" fmla="*/ 0 w 45"/>
              <a:gd name="T7" fmla="*/ 0 h 24"/>
              <a:gd name="T8" fmla="*/ 0 w 45"/>
              <a:gd name="T9" fmla="*/ 23 h 24"/>
              <a:gd name="T10" fmla="*/ 0 60000 65536"/>
              <a:gd name="T11" fmla="*/ 0 60000 65536"/>
              <a:gd name="T12" fmla="*/ 0 60000 65536"/>
              <a:gd name="T13" fmla="*/ 0 60000 65536"/>
              <a:gd name="T14" fmla="*/ 0 60000 65536"/>
              <a:gd name="T15" fmla="*/ 0 w 45"/>
              <a:gd name="T16" fmla="*/ 0 h 24"/>
              <a:gd name="T17" fmla="*/ 45 w 45"/>
              <a:gd name="T18" fmla="*/ 24 h 24"/>
            </a:gdLst>
            <a:ahLst/>
            <a:cxnLst>
              <a:cxn ang="T10">
                <a:pos x="T0" y="T1"/>
              </a:cxn>
              <a:cxn ang="T11">
                <a:pos x="T2" y="T3"/>
              </a:cxn>
              <a:cxn ang="T12">
                <a:pos x="T4" y="T5"/>
              </a:cxn>
              <a:cxn ang="T13">
                <a:pos x="T6" y="T7"/>
              </a:cxn>
              <a:cxn ang="T14">
                <a:pos x="T8" y="T9"/>
              </a:cxn>
            </a:cxnLst>
            <a:rect l="T15" t="T16" r="T17" b="T18"/>
            <a:pathLst>
              <a:path w="45" h="24">
                <a:moveTo>
                  <a:pt x="0" y="23"/>
                </a:moveTo>
                <a:lnTo>
                  <a:pt x="44" y="23"/>
                </a:lnTo>
                <a:lnTo>
                  <a:pt x="44" y="0"/>
                </a:lnTo>
                <a:lnTo>
                  <a:pt x="0" y="0"/>
                </a:lnTo>
                <a:lnTo>
                  <a:pt x="0" y="23"/>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896" name="Freeform 401"/>
          <p:cNvSpPr>
            <a:spLocks/>
          </p:cNvSpPr>
          <p:nvPr/>
        </p:nvSpPr>
        <p:spPr bwMode="auto">
          <a:xfrm>
            <a:off x="3482975" y="2601913"/>
            <a:ext cx="33338"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1897" name="Freeform 402"/>
          <p:cNvSpPr>
            <a:spLocks/>
          </p:cNvSpPr>
          <p:nvPr/>
        </p:nvSpPr>
        <p:spPr bwMode="auto">
          <a:xfrm>
            <a:off x="3522663" y="2601913"/>
            <a:ext cx="71437" cy="38100"/>
          </a:xfrm>
          <a:custGeom>
            <a:avLst/>
            <a:gdLst>
              <a:gd name="T0" fmla="*/ 0 w 45"/>
              <a:gd name="T1" fmla="*/ 23 h 24"/>
              <a:gd name="T2" fmla="*/ 44 w 45"/>
              <a:gd name="T3" fmla="*/ 23 h 24"/>
              <a:gd name="T4" fmla="*/ 44 w 45"/>
              <a:gd name="T5" fmla="*/ 0 h 24"/>
              <a:gd name="T6" fmla="*/ 0 w 45"/>
              <a:gd name="T7" fmla="*/ 0 h 24"/>
              <a:gd name="T8" fmla="*/ 0 w 45"/>
              <a:gd name="T9" fmla="*/ 23 h 24"/>
              <a:gd name="T10" fmla="*/ 0 60000 65536"/>
              <a:gd name="T11" fmla="*/ 0 60000 65536"/>
              <a:gd name="T12" fmla="*/ 0 60000 65536"/>
              <a:gd name="T13" fmla="*/ 0 60000 65536"/>
              <a:gd name="T14" fmla="*/ 0 60000 65536"/>
              <a:gd name="T15" fmla="*/ 0 w 45"/>
              <a:gd name="T16" fmla="*/ 0 h 24"/>
              <a:gd name="T17" fmla="*/ 45 w 45"/>
              <a:gd name="T18" fmla="*/ 24 h 24"/>
            </a:gdLst>
            <a:ahLst/>
            <a:cxnLst>
              <a:cxn ang="T10">
                <a:pos x="T0" y="T1"/>
              </a:cxn>
              <a:cxn ang="T11">
                <a:pos x="T2" y="T3"/>
              </a:cxn>
              <a:cxn ang="T12">
                <a:pos x="T4" y="T5"/>
              </a:cxn>
              <a:cxn ang="T13">
                <a:pos x="T6" y="T7"/>
              </a:cxn>
              <a:cxn ang="T14">
                <a:pos x="T8" y="T9"/>
              </a:cxn>
            </a:cxnLst>
            <a:rect l="T15" t="T16" r="T17" b="T18"/>
            <a:pathLst>
              <a:path w="45" h="24">
                <a:moveTo>
                  <a:pt x="0" y="23"/>
                </a:moveTo>
                <a:lnTo>
                  <a:pt x="44" y="23"/>
                </a:lnTo>
                <a:lnTo>
                  <a:pt x="44" y="0"/>
                </a:lnTo>
                <a:lnTo>
                  <a:pt x="0" y="0"/>
                </a:lnTo>
                <a:lnTo>
                  <a:pt x="0" y="23"/>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898" name="Freeform 403"/>
          <p:cNvSpPr>
            <a:spLocks/>
          </p:cNvSpPr>
          <p:nvPr/>
        </p:nvSpPr>
        <p:spPr bwMode="auto">
          <a:xfrm>
            <a:off x="3597275" y="2601913"/>
            <a:ext cx="33338"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1899" name="Freeform 404"/>
          <p:cNvSpPr>
            <a:spLocks/>
          </p:cNvSpPr>
          <p:nvPr/>
        </p:nvSpPr>
        <p:spPr bwMode="auto">
          <a:xfrm>
            <a:off x="3636963" y="2601913"/>
            <a:ext cx="33337"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A0C0FF"/>
          </a:solidFill>
          <a:ln w="12700" cap="rnd" cmpd="sng">
            <a:noFill/>
            <a:prstDash val="solid"/>
            <a:round/>
            <a:headEnd type="none" w="med" len="med"/>
            <a:tailEnd type="none" w="med" len="med"/>
          </a:ln>
        </p:spPr>
        <p:txBody>
          <a:bodyPr/>
          <a:lstStyle/>
          <a:p>
            <a:endParaRPr lang="en-US"/>
          </a:p>
        </p:txBody>
      </p:sp>
      <p:sp>
        <p:nvSpPr>
          <p:cNvPr id="21900" name="Freeform 405"/>
          <p:cNvSpPr>
            <a:spLocks/>
          </p:cNvSpPr>
          <p:nvPr/>
        </p:nvSpPr>
        <p:spPr bwMode="auto">
          <a:xfrm>
            <a:off x="2079625" y="2560638"/>
            <a:ext cx="33338" cy="38100"/>
          </a:xfrm>
          <a:custGeom>
            <a:avLst/>
            <a:gdLst>
              <a:gd name="T0" fmla="*/ 0 w 22"/>
              <a:gd name="T1" fmla="*/ 23 h 24"/>
              <a:gd name="T2" fmla="*/ 21 w 22"/>
              <a:gd name="T3" fmla="*/ 23 h 24"/>
              <a:gd name="T4" fmla="*/ 21 w 22"/>
              <a:gd name="T5" fmla="*/ 0 h 24"/>
              <a:gd name="T6" fmla="*/ 0 w 22"/>
              <a:gd name="T7" fmla="*/ 0 h 24"/>
              <a:gd name="T8" fmla="*/ 0 w 22"/>
              <a:gd name="T9" fmla="*/ 23 h 24"/>
              <a:gd name="T10" fmla="*/ 0 60000 65536"/>
              <a:gd name="T11" fmla="*/ 0 60000 65536"/>
              <a:gd name="T12" fmla="*/ 0 60000 65536"/>
              <a:gd name="T13" fmla="*/ 0 60000 65536"/>
              <a:gd name="T14" fmla="*/ 0 60000 65536"/>
              <a:gd name="T15" fmla="*/ 0 w 22"/>
              <a:gd name="T16" fmla="*/ 0 h 24"/>
              <a:gd name="T17" fmla="*/ 22 w 22"/>
              <a:gd name="T18" fmla="*/ 24 h 24"/>
            </a:gdLst>
            <a:ahLst/>
            <a:cxnLst>
              <a:cxn ang="T10">
                <a:pos x="T0" y="T1"/>
              </a:cxn>
              <a:cxn ang="T11">
                <a:pos x="T2" y="T3"/>
              </a:cxn>
              <a:cxn ang="T12">
                <a:pos x="T4" y="T5"/>
              </a:cxn>
              <a:cxn ang="T13">
                <a:pos x="T6" y="T7"/>
              </a:cxn>
              <a:cxn ang="T14">
                <a:pos x="T8" y="T9"/>
              </a:cxn>
            </a:cxnLst>
            <a:rect l="T15" t="T16" r="T17" b="T18"/>
            <a:pathLst>
              <a:path w="22" h="24">
                <a:moveTo>
                  <a:pt x="0" y="23"/>
                </a:moveTo>
                <a:lnTo>
                  <a:pt x="21" y="23"/>
                </a:lnTo>
                <a:lnTo>
                  <a:pt x="21"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1901" name="Freeform 406"/>
          <p:cNvSpPr>
            <a:spLocks/>
          </p:cNvSpPr>
          <p:nvPr/>
        </p:nvSpPr>
        <p:spPr bwMode="auto">
          <a:xfrm>
            <a:off x="2116138" y="2560638"/>
            <a:ext cx="225425" cy="38100"/>
          </a:xfrm>
          <a:custGeom>
            <a:avLst/>
            <a:gdLst>
              <a:gd name="T0" fmla="*/ 0 w 142"/>
              <a:gd name="T1" fmla="*/ 23 h 24"/>
              <a:gd name="T2" fmla="*/ 141 w 142"/>
              <a:gd name="T3" fmla="*/ 23 h 24"/>
              <a:gd name="T4" fmla="*/ 141 w 142"/>
              <a:gd name="T5" fmla="*/ 0 h 24"/>
              <a:gd name="T6" fmla="*/ 0 w 142"/>
              <a:gd name="T7" fmla="*/ 0 h 24"/>
              <a:gd name="T8" fmla="*/ 0 w 142"/>
              <a:gd name="T9" fmla="*/ 23 h 24"/>
              <a:gd name="T10" fmla="*/ 0 60000 65536"/>
              <a:gd name="T11" fmla="*/ 0 60000 65536"/>
              <a:gd name="T12" fmla="*/ 0 60000 65536"/>
              <a:gd name="T13" fmla="*/ 0 60000 65536"/>
              <a:gd name="T14" fmla="*/ 0 60000 65536"/>
              <a:gd name="T15" fmla="*/ 0 w 142"/>
              <a:gd name="T16" fmla="*/ 0 h 24"/>
              <a:gd name="T17" fmla="*/ 142 w 142"/>
              <a:gd name="T18" fmla="*/ 24 h 24"/>
            </a:gdLst>
            <a:ahLst/>
            <a:cxnLst>
              <a:cxn ang="T10">
                <a:pos x="T0" y="T1"/>
              </a:cxn>
              <a:cxn ang="T11">
                <a:pos x="T2" y="T3"/>
              </a:cxn>
              <a:cxn ang="T12">
                <a:pos x="T4" y="T5"/>
              </a:cxn>
              <a:cxn ang="T13">
                <a:pos x="T6" y="T7"/>
              </a:cxn>
              <a:cxn ang="T14">
                <a:pos x="T8" y="T9"/>
              </a:cxn>
            </a:cxnLst>
            <a:rect l="T15" t="T16" r="T17" b="T18"/>
            <a:pathLst>
              <a:path w="142" h="24">
                <a:moveTo>
                  <a:pt x="0" y="23"/>
                </a:moveTo>
                <a:lnTo>
                  <a:pt x="141" y="23"/>
                </a:lnTo>
                <a:lnTo>
                  <a:pt x="141" y="0"/>
                </a:lnTo>
                <a:lnTo>
                  <a:pt x="0" y="0"/>
                </a:lnTo>
                <a:lnTo>
                  <a:pt x="0" y="23"/>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1902" name="Freeform 407"/>
          <p:cNvSpPr>
            <a:spLocks/>
          </p:cNvSpPr>
          <p:nvPr/>
        </p:nvSpPr>
        <p:spPr bwMode="auto">
          <a:xfrm>
            <a:off x="2344738" y="2560638"/>
            <a:ext cx="71437" cy="38100"/>
          </a:xfrm>
          <a:custGeom>
            <a:avLst/>
            <a:gdLst>
              <a:gd name="T0" fmla="*/ 0 w 45"/>
              <a:gd name="T1" fmla="*/ 23 h 24"/>
              <a:gd name="T2" fmla="*/ 44 w 45"/>
              <a:gd name="T3" fmla="*/ 23 h 24"/>
              <a:gd name="T4" fmla="*/ 44 w 45"/>
              <a:gd name="T5" fmla="*/ 0 h 24"/>
              <a:gd name="T6" fmla="*/ 0 w 45"/>
              <a:gd name="T7" fmla="*/ 0 h 24"/>
              <a:gd name="T8" fmla="*/ 0 w 45"/>
              <a:gd name="T9" fmla="*/ 23 h 24"/>
              <a:gd name="T10" fmla="*/ 0 60000 65536"/>
              <a:gd name="T11" fmla="*/ 0 60000 65536"/>
              <a:gd name="T12" fmla="*/ 0 60000 65536"/>
              <a:gd name="T13" fmla="*/ 0 60000 65536"/>
              <a:gd name="T14" fmla="*/ 0 60000 65536"/>
              <a:gd name="T15" fmla="*/ 0 w 45"/>
              <a:gd name="T16" fmla="*/ 0 h 24"/>
              <a:gd name="T17" fmla="*/ 45 w 45"/>
              <a:gd name="T18" fmla="*/ 24 h 24"/>
            </a:gdLst>
            <a:ahLst/>
            <a:cxnLst>
              <a:cxn ang="T10">
                <a:pos x="T0" y="T1"/>
              </a:cxn>
              <a:cxn ang="T11">
                <a:pos x="T2" y="T3"/>
              </a:cxn>
              <a:cxn ang="T12">
                <a:pos x="T4" y="T5"/>
              </a:cxn>
              <a:cxn ang="T13">
                <a:pos x="T6" y="T7"/>
              </a:cxn>
              <a:cxn ang="T14">
                <a:pos x="T8" y="T9"/>
              </a:cxn>
            </a:cxnLst>
            <a:rect l="T15" t="T16" r="T17" b="T18"/>
            <a:pathLst>
              <a:path w="45" h="24">
                <a:moveTo>
                  <a:pt x="0" y="23"/>
                </a:moveTo>
                <a:lnTo>
                  <a:pt x="44" y="23"/>
                </a:lnTo>
                <a:lnTo>
                  <a:pt x="44"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1903" name="Freeform 408"/>
          <p:cNvSpPr>
            <a:spLocks/>
          </p:cNvSpPr>
          <p:nvPr/>
        </p:nvSpPr>
        <p:spPr bwMode="auto">
          <a:xfrm>
            <a:off x="2422525" y="2560638"/>
            <a:ext cx="31750"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904" name="Freeform 409"/>
          <p:cNvSpPr>
            <a:spLocks/>
          </p:cNvSpPr>
          <p:nvPr/>
        </p:nvSpPr>
        <p:spPr bwMode="auto">
          <a:xfrm>
            <a:off x="2457450" y="2560638"/>
            <a:ext cx="36513" cy="38100"/>
          </a:xfrm>
          <a:custGeom>
            <a:avLst/>
            <a:gdLst>
              <a:gd name="T0" fmla="*/ 0 w 23"/>
              <a:gd name="T1" fmla="*/ 23 h 24"/>
              <a:gd name="T2" fmla="*/ 22 w 23"/>
              <a:gd name="T3" fmla="*/ 23 h 24"/>
              <a:gd name="T4" fmla="*/ 22 w 23"/>
              <a:gd name="T5" fmla="*/ 0 h 24"/>
              <a:gd name="T6" fmla="*/ 0 w 23"/>
              <a:gd name="T7" fmla="*/ 0 h 24"/>
              <a:gd name="T8" fmla="*/ 0 w 23"/>
              <a:gd name="T9" fmla="*/ 23 h 24"/>
              <a:gd name="T10" fmla="*/ 0 60000 65536"/>
              <a:gd name="T11" fmla="*/ 0 60000 65536"/>
              <a:gd name="T12" fmla="*/ 0 60000 65536"/>
              <a:gd name="T13" fmla="*/ 0 60000 65536"/>
              <a:gd name="T14" fmla="*/ 0 60000 65536"/>
              <a:gd name="T15" fmla="*/ 0 w 23"/>
              <a:gd name="T16" fmla="*/ 0 h 24"/>
              <a:gd name="T17" fmla="*/ 23 w 23"/>
              <a:gd name="T18" fmla="*/ 24 h 24"/>
            </a:gdLst>
            <a:ahLst/>
            <a:cxnLst>
              <a:cxn ang="T10">
                <a:pos x="T0" y="T1"/>
              </a:cxn>
              <a:cxn ang="T11">
                <a:pos x="T2" y="T3"/>
              </a:cxn>
              <a:cxn ang="T12">
                <a:pos x="T4" y="T5"/>
              </a:cxn>
              <a:cxn ang="T13">
                <a:pos x="T6" y="T7"/>
              </a:cxn>
              <a:cxn ang="T14">
                <a:pos x="T8" y="T9"/>
              </a:cxn>
            </a:cxnLst>
            <a:rect l="T15" t="T16" r="T17" b="T18"/>
            <a:pathLst>
              <a:path w="23" h="24">
                <a:moveTo>
                  <a:pt x="0" y="23"/>
                </a:moveTo>
                <a:lnTo>
                  <a:pt x="22" y="23"/>
                </a:lnTo>
                <a:lnTo>
                  <a:pt x="22"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1905" name="Freeform 410"/>
          <p:cNvSpPr>
            <a:spLocks/>
          </p:cNvSpPr>
          <p:nvPr/>
        </p:nvSpPr>
        <p:spPr bwMode="auto">
          <a:xfrm>
            <a:off x="2495550" y="2560638"/>
            <a:ext cx="34925" cy="38100"/>
          </a:xfrm>
          <a:custGeom>
            <a:avLst/>
            <a:gdLst>
              <a:gd name="T0" fmla="*/ 0 w 22"/>
              <a:gd name="T1" fmla="*/ 23 h 24"/>
              <a:gd name="T2" fmla="*/ 21 w 22"/>
              <a:gd name="T3" fmla="*/ 23 h 24"/>
              <a:gd name="T4" fmla="*/ 21 w 22"/>
              <a:gd name="T5" fmla="*/ 0 h 24"/>
              <a:gd name="T6" fmla="*/ 0 w 22"/>
              <a:gd name="T7" fmla="*/ 0 h 24"/>
              <a:gd name="T8" fmla="*/ 0 w 22"/>
              <a:gd name="T9" fmla="*/ 23 h 24"/>
              <a:gd name="T10" fmla="*/ 0 60000 65536"/>
              <a:gd name="T11" fmla="*/ 0 60000 65536"/>
              <a:gd name="T12" fmla="*/ 0 60000 65536"/>
              <a:gd name="T13" fmla="*/ 0 60000 65536"/>
              <a:gd name="T14" fmla="*/ 0 60000 65536"/>
              <a:gd name="T15" fmla="*/ 0 w 22"/>
              <a:gd name="T16" fmla="*/ 0 h 24"/>
              <a:gd name="T17" fmla="*/ 22 w 22"/>
              <a:gd name="T18" fmla="*/ 24 h 24"/>
            </a:gdLst>
            <a:ahLst/>
            <a:cxnLst>
              <a:cxn ang="T10">
                <a:pos x="T0" y="T1"/>
              </a:cxn>
              <a:cxn ang="T11">
                <a:pos x="T2" y="T3"/>
              </a:cxn>
              <a:cxn ang="T12">
                <a:pos x="T4" y="T5"/>
              </a:cxn>
              <a:cxn ang="T13">
                <a:pos x="T6" y="T7"/>
              </a:cxn>
              <a:cxn ang="T14">
                <a:pos x="T8" y="T9"/>
              </a:cxn>
            </a:cxnLst>
            <a:rect l="T15" t="T16" r="T17" b="T18"/>
            <a:pathLst>
              <a:path w="22" h="24">
                <a:moveTo>
                  <a:pt x="0" y="23"/>
                </a:moveTo>
                <a:lnTo>
                  <a:pt x="21" y="23"/>
                </a:lnTo>
                <a:lnTo>
                  <a:pt x="21" y="0"/>
                </a:lnTo>
                <a:lnTo>
                  <a:pt x="0" y="0"/>
                </a:lnTo>
                <a:lnTo>
                  <a:pt x="0" y="23"/>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906" name="Freeform 411"/>
          <p:cNvSpPr>
            <a:spLocks/>
          </p:cNvSpPr>
          <p:nvPr/>
        </p:nvSpPr>
        <p:spPr bwMode="auto">
          <a:xfrm>
            <a:off x="2536825" y="2560638"/>
            <a:ext cx="185738" cy="38100"/>
          </a:xfrm>
          <a:custGeom>
            <a:avLst/>
            <a:gdLst>
              <a:gd name="T0" fmla="*/ 0 w 117"/>
              <a:gd name="T1" fmla="*/ 23 h 24"/>
              <a:gd name="T2" fmla="*/ 116 w 117"/>
              <a:gd name="T3" fmla="*/ 23 h 24"/>
              <a:gd name="T4" fmla="*/ 116 w 117"/>
              <a:gd name="T5" fmla="*/ 0 h 24"/>
              <a:gd name="T6" fmla="*/ 0 w 117"/>
              <a:gd name="T7" fmla="*/ 0 h 24"/>
              <a:gd name="T8" fmla="*/ 0 w 117"/>
              <a:gd name="T9" fmla="*/ 23 h 24"/>
              <a:gd name="T10" fmla="*/ 0 60000 65536"/>
              <a:gd name="T11" fmla="*/ 0 60000 65536"/>
              <a:gd name="T12" fmla="*/ 0 60000 65536"/>
              <a:gd name="T13" fmla="*/ 0 60000 65536"/>
              <a:gd name="T14" fmla="*/ 0 60000 65536"/>
              <a:gd name="T15" fmla="*/ 0 w 117"/>
              <a:gd name="T16" fmla="*/ 0 h 24"/>
              <a:gd name="T17" fmla="*/ 117 w 117"/>
              <a:gd name="T18" fmla="*/ 24 h 24"/>
            </a:gdLst>
            <a:ahLst/>
            <a:cxnLst>
              <a:cxn ang="T10">
                <a:pos x="T0" y="T1"/>
              </a:cxn>
              <a:cxn ang="T11">
                <a:pos x="T2" y="T3"/>
              </a:cxn>
              <a:cxn ang="T12">
                <a:pos x="T4" y="T5"/>
              </a:cxn>
              <a:cxn ang="T13">
                <a:pos x="T6" y="T7"/>
              </a:cxn>
              <a:cxn ang="T14">
                <a:pos x="T8" y="T9"/>
              </a:cxn>
            </a:cxnLst>
            <a:rect l="T15" t="T16" r="T17" b="T18"/>
            <a:pathLst>
              <a:path w="117" h="24">
                <a:moveTo>
                  <a:pt x="0" y="23"/>
                </a:moveTo>
                <a:lnTo>
                  <a:pt x="116" y="23"/>
                </a:lnTo>
                <a:lnTo>
                  <a:pt x="116"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1907" name="Freeform 412"/>
          <p:cNvSpPr>
            <a:spLocks/>
          </p:cNvSpPr>
          <p:nvPr/>
        </p:nvSpPr>
        <p:spPr bwMode="auto">
          <a:xfrm>
            <a:off x="2724150" y="2560638"/>
            <a:ext cx="34925" cy="38100"/>
          </a:xfrm>
          <a:custGeom>
            <a:avLst/>
            <a:gdLst>
              <a:gd name="T0" fmla="*/ 0 w 22"/>
              <a:gd name="T1" fmla="*/ 23 h 24"/>
              <a:gd name="T2" fmla="*/ 21 w 22"/>
              <a:gd name="T3" fmla="*/ 23 h 24"/>
              <a:gd name="T4" fmla="*/ 21 w 22"/>
              <a:gd name="T5" fmla="*/ 0 h 24"/>
              <a:gd name="T6" fmla="*/ 0 w 22"/>
              <a:gd name="T7" fmla="*/ 0 h 24"/>
              <a:gd name="T8" fmla="*/ 0 w 22"/>
              <a:gd name="T9" fmla="*/ 23 h 24"/>
              <a:gd name="T10" fmla="*/ 0 60000 65536"/>
              <a:gd name="T11" fmla="*/ 0 60000 65536"/>
              <a:gd name="T12" fmla="*/ 0 60000 65536"/>
              <a:gd name="T13" fmla="*/ 0 60000 65536"/>
              <a:gd name="T14" fmla="*/ 0 60000 65536"/>
              <a:gd name="T15" fmla="*/ 0 w 22"/>
              <a:gd name="T16" fmla="*/ 0 h 24"/>
              <a:gd name="T17" fmla="*/ 22 w 22"/>
              <a:gd name="T18" fmla="*/ 24 h 24"/>
            </a:gdLst>
            <a:ahLst/>
            <a:cxnLst>
              <a:cxn ang="T10">
                <a:pos x="T0" y="T1"/>
              </a:cxn>
              <a:cxn ang="T11">
                <a:pos x="T2" y="T3"/>
              </a:cxn>
              <a:cxn ang="T12">
                <a:pos x="T4" y="T5"/>
              </a:cxn>
              <a:cxn ang="T13">
                <a:pos x="T6" y="T7"/>
              </a:cxn>
              <a:cxn ang="T14">
                <a:pos x="T8" y="T9"/>
              </a:cxn>
            </a:cxnLst>
            <a:rect l="T15" t="T16" r="T17" b="T18"/>
            <a:pathLst>
              <a:path w="22" h="24">
                <a:moveTo>
                  <a:pt x="0" y="23"/>
                </a:moveTo>
                <a:lnTo>
                  <a:pt x="21" y="23"/>
                </a:lnTo>
                <a:lnTo>
                  <a:pt x="21" y="0"/>
                </a:lnTo>
                <a:lnTo>
                  <a:pt x="0" y="0"/>
                </a:lnTo>
                <a:lnTo>
                  <a:pt x="0" y="23"/>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908" name="Freeform 413"/>
          <p:cNvSpPr>
            <a:spLocks/>
          </p:cNvSpPr>
          <p:nvPr/>
        </p:nvSpPr>
        <p:spPr bwMode="auto">
          <a:xfrm>
            <a:off x="2762250" y="2560638"/>
            <a:ext cx="74613" cy="38100"/>
          </a:xfrm>
          <a:custGeom>
            <a:avLst/>
            <a:gdLst>
              <a:gd name="T0" fmla="*/ 0 w 46"/>
              <a:gd name="T1" fmla="*/ 23 h 24"/>
              <a:gd name="T2" fmla="*/ 45 w 46"/>
              <a:gd name="T3" fmla="*/ 23 h 24"/>
              <a:gd name="T4" fmla="*/ 45 w 46"/>
              <a:gd name="T5" fmla="*/ 0 h 24"/>
              <a:gd name="T6" fmla="*/ 0 w 46"/>
              <a:gd name="T7" fmla="*/ 0 h 24"/>
              <a:gd name="T8" fmla="*/ 0 w 46"/>
              <a:gd name="T9" fmla="*/ 23 h 24"/>
              <a:gd name="T10" fmla="*/ 0 60000 65536"/>
              <a:gd name="T11" fmla="*/ 0 60000 65536"/>
              <a:gd name="T12" fmla="*/ 0 60000 65536"/>
              <a:gd name="T13" fmla="*/ 0 60000 65536"/>
              <a:gd name="T14" fmla="*/ 0 60000 65536"/>
              <a:gd name="T15" fmla="*/ 0 w 46"/>
              <a:gd name="T16" fmla="*/ 0 h 24"/>
              <a:gd name="T17" fmla="*/ 46 w 46"/>
              <a:gd name="T18" fmla="*/ 24 h 24"/>
            </a:gdLst>
            <a:ahLst/>
            <a:cxnLst>
              <a:cxn ang="T10">
                <a:pos x="T0" y="T1"/>
              </a:cxn>
              <a:cxn ang="T11">
                <a:pos x="T2" y="T3"/>
              </a:cxn>
              <a:cxn ang="T12">
                <a:pos x="T4" y="T5"/>
              </a:cxn>
              <a:cxn ang="T13">
                <a:pos x="T6" y="T7"/>
              </a:cxn>
              <a:cxn ang="T14">
                <a:pos x="T8" y="T9"/>
              </a:cxn>
            </a:cxnLst>
            <a:rect l="T15" t="T16" r="T17" b="T18"/>
            <a:pathLst>
              <a:path w="46" h="24">
                <a:moveTo>
                  <a:pt x="0" y="23"/>
                </a:moveTo>
                <a:lnTo>
                  <a:pt x="45" y="23"/>
                </a:lnTo>
                <a:lnTo>
                  <a:pt x="45"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1909" name="Freeform 414"/>
          <p:cNvSpPr>
            <a:spLocks/>
          </p:cNvSpPr>
          <p:nvPr/>
        </p:nvSpPr>
        <p:spPr bwMode="auto">
          <a:xfrm>
            <a:off x="2838450" y="2560638"/>
            <a:ext cx="33338"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910" name="Freeform 415"/>
          <p:cNvSpPr>
            <a:spLocks/>
          </p:cNvSpPr>
          <p:nvPr/>
        </p:nvSpPr>
        <p:spPr bwMode="auto">
          <a:xfrm>
            <a:off x="2876550" y="2560638"/>
            <a:ext cx="74613" cy="38100"/>
          </a:xfrm>
          <a:custGeom>
            <a:avLst/>
            <a:gdLst>
              <a:gd name="T0" fmla="*/ 0 w 46"/>
              <a:gd name="T1" fmla="*/ 23 h 24"/>
              <a:gd name="T2" fmla="*/ 45 w 46"/>
              <a:gd name="T3" fmla="*/ 23 h 24"/>
              <a:gd name="T4" fmla="*/ 45 w 46"/>
              <a:gd name="T5" fmla="*/ 0 h 24"/>
              <a:gd name="T6" fmla="*/ 0 w 46"/>
              <a:gd name="T7" fmla="*/ 0 h 24"/>
              <a:gd name="T8" fmla="*/ 0 w 46"/>
              <a:gd name="T9" fmla="*/ 23 h 24"/>
              <a:gd name="T10" fmla="*/ 0 60000 65536"/>
              <a:gd name="T11" fmla="*/ 0 60000 65536"/>
              <a:gd name="T12" fmla="*/ 0 60000 65536"/>
              <a:gd name="T13" fmla="*/ 0 60000 65536"/>
              <a:gd name="T14" fmla="*/ 0 60000 65536"/>
              <a:gd name="T15" fmla="*/ 0 w 46"/>
              <a:gd name="T16" fmla="*/ 0 h 24"/>
              <a:gd name="T17" fmla="*/ 46 w 46"/>
              <a:gd name="T18" fmla="*/ 24 h 24"/>
            </a:gdLst>
            <a:ahLst/>
            <a:cxnLst>
              <a:cxn ang="T10">
                <a:pos x="T0" y="T1"/>
              </a:cxn>
              <a:cxn ang="T11">
                <a:pos x="T2" y="T3"/>
              </a:cxn>
              <a:cxn ang="T12">
                <a:pos x="T4" y="T5"/>
              </a:cxn>
              <a:cxn ang="T13">
                <a:pos x="T6" y="T7"/>
              </a:cxn>
              <a:cxn ang="T14">
                <a:pos x="T8" y="T9"/>
              </a:cxn>
            </a:cxnLst>
            <a:rect l="T15" t="T16" r="T17" b="T18"/>
            <a:pathLst>
              <a:path w="46" h="24">
                <a:moveTo>
                  <a:pt x="0" y="23"/>
                </a:moveTo>
                <a:lnTo>
                  <a:pt x="45" y="23"/>
                </a:lnTo>
                <a:lnTo>
                  <a:pt x="45"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1911" name="Freeform 416"/>
          <p:cNvSpPr>
            <a:spLocks/>
          </p:cNvSpPr>
          <p:nvPr/>
        </p:nvSpPr>
        <p:spPr bwMode="auto">
          <a:xfrm>
            <a:off x="2952750" y="2560638"/>
            <a:ext cx="112713" cy="38100"/>
          </a:xfrm>
          <a:custGeom>
            <a:avLst/>
            <a:gdLst>
              <a:gd name="T0" fmla="*/ 0 w 70"/>
              <a:gd name="T1" fmla="*/ 23 h 24"/>
              <a:gd name="T2" fmla="*/ 69 w 70"/>
              <a:gd name="T3" fmla="*/ 23 h 24"/>
              <a:gd name="T4" fmla="*/ 69 w 70"/>
              <a:gd name="T5" fmla="*/ 0 h 24"/>
              <a:gd name="T6" fmla="*/ 0 w 70"/>
              <a:gd name="T7" fmla="*/ 0 h 24"/>
              <a:gd name="T8" fmla="*/ 0 w 70"/>
              <a:gd name="T9" fmla="*/ 23 h 24"/>
              <a:gd name="T10" fmla="*/ 0 60000 65536"/>
              <a:gd name="T11" fmla="*/ 0 60000 65536"/>
              <a:gd name="T12" fmla="*/ 0 60000 65536"/>
              <a:gd name="T13" fmla="*/ 0 60000 65536"/>
              <a:gd name="T14" fmla="*/ 0 60000 65536"/>
              <a:gd name="T15" fmla="*/ 0 w 70"/>
              <a:gd name="T16" fmla="*/ 0 h 24"/>
              <a:gd name="T17" fmla="*/ 70 w 70"/>
              <a:gd name="T18" fmla="*/ 24 h 24"/>
            </a:gdLst>
            <a:ahLst/>
            <a:cxnLst>
              <a:cxn ang="T10">
                <a:pos x="T0" y="T1"/>
              </a:cxn>
              <a:cxn ang="T11">
                <a:pos x="T2" y="T3"/>
              </a:cxn>
              <a:cxn ang="T12">
                <a:pos x="T4" y="T5"/>
              </a:cxn>
              <a:cxn ang="T13">
                <a:pos x="T6" y="T7"/>
              </a:cxn>
              <a:cxn ang="T14">
                <a:pos x="T8" y="T9"/>
              </a:cxn>
            </a:cxnLst>
            <a:rect l="T15" t="T16" r="T17" b="T18"/>
            <a:pathLst>
              <a:path w="70" h="24">
                <a:moveTo>
                  <a:pt x="0" y="23"/>
                </a:moveTo>
                <a:lnTo>
                  <a:pt x="69" y="23"/>
                </a:lnTo>
                <a:lnTo>
                  <a:pt x="69" y="0"/>
                </a:lnTo>
                <a:lnTo>
                  <a:pt x="0" y="0"/>
                </a:lnTo>
                <a:lnTo>
                  <a:pt x="0" y="23"/>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912" name="Freeform 417"/>
          <p:cNvSpPr>
            <a:spLocks/>
          </p:cNvSpPr>
          <p:nvPr/>
        </p:nvSpPr>
        <p:spPr bwMode="auto">
          <a:xfrm>
            <a:off x="3067050" y="2560638"/>
            <a:ext cx="33338"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1913" name="Freeform 418"/>
          <p:cNvSpPr>
            <a:spLocks/>
          </p:cNvSpPr>
          <p:nvPr/>
        </p:nvSpPr>
        <p:spPr bwMode="auto">
          <a:xfrm>
            <a:off x="3103563" y="2560638"/>
            <a:ext cx="34925" cy="38100"/>
          </a:xfrm>
          <a:custGeom>
            <a:avLst/>
            <a:gdLst>
              <a:gd name="T0" fmla="*/ 0 w 22"/>
              <a:gd name="T1" fmla="*/ 23 h 24"/>
              <a:gd name="T2" fmla="*/ 21 w 22"/>
              <a:gd name="T3" fmla="*/ 23 h 24"/>
              <a:gd name="T4" fmla="*/ 21 w 22"/>
              <a:gd name="T5" fmla="*/ 0 h 24"/>
              <a:gd name="T6" fmla="*/ 0 w 22"/>
              <a:gd name="T7" fmla="*/ 0 h 24"/>
              <a:gd name="T8" fmla="*/ 0 w 22"/>
              <a:gd name="T9" fmla="*/ 23 h 24"/>
              <a:gd name="T10" fmla="*/ 0 60000 65536"/>
              <a:gd name="T11" fmla="*/ 0 60000 65536"/>
              <a:gd name="T12" fmla="*/ 0 60000 65536"/>
              <a:gd name="T13" fmla="*/ 0 60000 65536"/>
              <a:gd name="T14" fmla="*/ 0 60000 65536"/>
              <a:gd name="T15" fmla="*/ 0 w 22"/>
              <a:gd name="T16" fmla="*/ 0 h 24"/>
              <a:gd name="T17" fmla="*/ 22 w 22"/>
              <a:gd name="T18" fmla="*/ 24 h 24"/>
            </a:gdLst>
            <a:ahLst/>
            <a:cxnLst>
              <a:cxn ang="T10">
                <a:pos x="T0" y="T1"/>
              </a:cxn>
              <a:cxn ang="T11">
                <a:pos x="T2" y="T3"/>
              </a:cxn>
              <a:cxn ang="T12">
                <a:pos x="T4" y="T5"/>
              </a:cxn>
              <a:cxn ang="T13">
                <a:pos x="T6" y="T7"/>
              </a:cxn>
              <a:cxn ang="T14">
                <a:pos x="T8" y="T9"/>
              </a:cxn>
            </a:cxnLst>
            <a:rect l="T15" t="T16" r="T17" b="T18"/>
            <a:pathLst>
              <a:path w="22" h="24">
                <a:moveTo>
                  <a:pt x="0" y="23"/>
                </a:moveTo>
                <a:lnTo>
                  <a:pt x="21" y="23"/>
                </a:lnTo>
                <a:lnTo>
                  <a:pt x="21" y="0"/>
                </a:lnTo>
                <a:lnTo>
                  <a:pt x="0" y="0"/>
                </a:lnTo>
                <a:lnTo>
                  <a:pt x="0" y="23"/>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914" name="Freeform 419"/>
          <p:cNvSpPr>
            <a:spLocks/>
          </p:cNvSpPr>
          <p:nvPr/>
        </p:nvSpPr>
        <p:spPr bwMode="auto">
          <a:xfrm>
            <a:off x="3141663" y="2560638"/>
            <a:ext cx="109537" cy="38100"/>
          </a:xfrm>
          <a:custGeom>
            <a:avLst/>
            <a:gdLst>
              <a:gd name="T0" fmla="*/ 0 w 69"/>
              <a:gd name="T1" fmla="*/ 23 h 24"/>
              <a:gd name="T2" fmla="*/ 68 w 69"/>
              <a:gd name="T3" fmla="*/ 23 h 24"/>
              <a:gd name="T4" fmla="*/ 68 w 69"/>
              <a:gd name="T5" fmla="*/ 0 h 24"/>
              <a:gd name="T6" fmla="*/ 0 w 69"/>
              <a:gd name="T7" fmla="*/ 0 h 24"/>
              <a:gd name="T8" fmla="*/ 0 w 69"/>
              <a:gd name="T9" fmla="*/ 23 h 24"/>
              <a:gd name="T10" fmla="*/ 0 60000 65536"/>
              <a:gd name="T11" fmla="*/ 0 60000 65536"/>
              <a:gd name="T12" fmla="*/ 0 60000 65536"/>
              <a:gd name="T13" fmla="*/ 0 60000 65536"/>
              <a:gd name="T14" fmla="*/ 0 60000 65536"/>
              <a:gd name="T15" fmla="*/ 0 w 69"/>
              <a:gd name="T16" fmla="*/ 0 h 24"/>
              <a:gd name="T17" fmla="*/ 69 w 69"/>
              <a:gd name="T18" fmla="*/ 24 h 24"/>
            </a:gdLst>
            <a:ahLst/>
            <a:cxnLst>
              <a:cxn ang="T10">
                <a:pos x="T0" y="T1"/>
              </a:cxn>
              <a:cxn ang="T11">
                <a:pos x="T2" y="T3"/>
              </a:cxn>
              <a:cxn ang="T12">
                <a:pos x="T4" y="T5"/>
              </a:cxn>
              <a:cxn ang="T13">
                <a:pos x="T6" y="T7"/>
              </a:cxn>
              <a:cxn ang="T14">
                <a:pos x="T8" y="T9"/>
              </a:cxn>
            </a:cxnLst>
            <a:rect l="T15" t="T16" r="T17" b="T18"/>
            <a:pathLst>
              <a:path w="69" h="24">
                <a:moveTo>
                  <a:pt x="0" y="23"/>
                </a:moveTo>
                <a:lnTo>
                  <a:pt x="68" y="23"/>
                </a:lnTo>
                <a:lnTo>
                  <a:pt x="68"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1915" name="Freeform 420"/>
          <p:cNvSpPr>
            <a:spLocks/>
          </p:cNvSpPr>
          <p:nvPr/>
        </p:nvSpPr>
        <p:spPr bwMode="auto">
          <a:xfrm>
            <a:off x="3255963" y="2560638"/>
            <a:ext cx="73025" cy="38100"/>
          </a:xfrm>
          <a:custGeom>
            <a:avLst/>
            <a:gdLst>
              <a:gd name="T0" fmla="*/ 0 w 46"/>
              <a:gd name="T1" fmla="*/ 23 h 24"/>
              <a:gd name="T2" fmla="*/ 45 w 46"/>
              <a:gd name="T3" fmla="*/ 23 h 24"/>
              <a:gd name="T4" fmla="*/ 45 w 46"/>
              <a:gd name="T5" fmla="*/ 0 h 24"/>
              <a:gd name="T6" fmla="*/ 0 w 46"/>
              <a:gd name="T7" fmla="*/ 0 h 24"/>
              <a:gd name="T8" fmla="*/ 0 w 46"/>
              <a:gd name="T9" fmla="*/ 23 h 24"/>
              <a:gd name="T10" fmla="*/ 0 60000 65536"/>
              <a:gd name="T11" fmla="*/ 0 60000 65536"/>
              <a:gd name="T12" fmla="*/ 0 60000 65536"/>
              <a:gd name="T13" fmla="*/ 0 60000 65536"/>
              <a:gd name="T14" fmla="*/ 0 60000 65536"/>
              <a:gd name="T15" fmla="*/ 0 w 46"/>
              <a:gd name="T16" fmla="*/ 0 h 24"/>
              <a:gd name="T17" fmla="*/ 46 w 46"/>
              <a:gd name="T18" fmla="*/ 24 h 24"/>
            </a:gdLst>
            <a:ahLst/>
            <a:cxnLst>
              <a:cxn ang="T10">
                <a:pos x="T0" y="T1"/>
              </a:cxn>
              <a:cxn ang="T11">
                <a:pos x="T2" y="T3"/>
              </a:cxn>
              <a:cxn ang="T12">
                <a:pos x="T4" y="T5"/>
              </a:cxn>
              <a:cxn ang="T13">
                <a:pos x="T6" y="T7"/>
              </a:cxn>
              <a:cxn ang="T14">
                <a:pos x="T8" y="T9"/>
              </a:cxn>
            </a:cxnLst>
            <a:rect l="T15" t="T16" r="T17" b="T18"/>
            <a:pathLst>
              <a:path w="46" h="24">
                <a:moveTo>
                  <a:pt x="0" y="23"/>
                </a:moveTo>
                <a:lnTo>
                  <a:pt x="45" y="23"/>
                </a:lnTo>
                <a:lnTo>
                  <a:pt x="45" y="0"/>
                </a:lnTo>
                <a:lnTo>
                  <a:pt x="0" y="0"/>
                </a:lnTo>
                <a:lnTo>
                  <a:pt x="0" y="23"/>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916" name="Freeform 421"/>
          <p:cNvSpPr>
            <a:spLocks/>
          </p:cNvSpPr>
          <p:nvPr/>
        </p:nvSpPr>
        <p:spPr bwMode="auto">
          <a:xfrm>
            <a:off x="3333750" y="2560638"/>
            <a:ext cx="31750" cy="38100"/>
          </a:xfrm>
          <a:custGeom>
            <a:avLst/>
            <a:gdLst>
              <a:gd name="T0" fmla="*/ 0 w 20"/>
              <a:gd name="T1" fmla="*/ 23 h 24"/>
              <a:gd name="T2" fmla="*/ 19 w 20"/>
              <a:gd name="T3" fmla="*/ 23 h 24"/>
              <a:gd name="T4" fmla="*/ 19 w 20"/>
              <a:gd name="T5" fmla="*/ 0 h 24"/>
              <a:gd name="T6" fmla="*/ 0 w 20"/>
              <a:gd name="T7" fmla="*/ 0 h 24"/>
              <a:gd name="T8" fmla="*/ 0 w 20"/>
              <a:gd name="T9" fmla="*/ 23 h 24"/>
              <a:gd name="T10" fmla="*/ 0 60000 65536"/>
              <a:gd name="T11" fmla="*/ 0 60000 65536"/>
              <a:gd name="T12" fmla="*/ 0 60000 65536"/>
              <a:gd name="T13" fmla="*/ 0 60000 65536"/>
              <a:gd name="T14" fmla="*/ 0 60000 65536"/>
              <a:gd name="T15" fmla="*/ 0 w 20"/>
              <a:gd name="T16" fmla="*/ 0 h 24"/>
              <a:gd name="T17" fmla="*/ 20 w 20"/>
              <a:gd name="T18" fmla="*/ 24 h 24"/>
            </a:gdLst>
            <a:ahLst/>
            <a:cxnLst>
              <a:cxn ang="T10">
                <a:pos x="T0" y="T1"/>
              </a:cxn>
              <a:cxn ang="T11">
                <a:pos x="T2" y="T3"/>
              </a:cxn>
              <a:cxn ang="T12">
                <a:pos x="T4" y="T5"/>
              </a:cxn>
              <a:cxn ang="T13">
                <a:pos x="T6" y="T7"/>
              </a:cxn>
              <a:cxn ang="T14">
                <a:pos x="T8" y="T9"/>
              </a:cxn>
            </a:cxnLst>
            <a:rect l="T15" t="T16" r="T17" b="T18"/>
            <a:pathLst>
              <a:path w="20" h="24">
                <a:moveTo>
                  <a:pt x="0" y="23"/>
                </a:moveTo>
                <a:lnTo>
                  <a:pt x="19" y="23"/>
                </a:lnTo>
                <a:lnTo>
                  <a:pt x="19"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1917" name="Freeform 422"/>
          <p:cNvSpPr>
            <a:spLocks/>
          </p:cNvSpPr>
          <p:nvPr/>
        </p:nvSpPr>
        <p:spPr bwMode="auto">
          <a:xfrm>
            <a:off x="3370263" y="2560638"/>
            <a:ext cx="33337"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918" name="Freeform 423"/>
          <p:cNvSpPr>
            <a:spLocks/>
          </p:cNvSpPr>
          <p:nvPr/>
        </p:nvSpPr>
        <p:spPr bwMode="auto">
          <a:xfrm>
            <a:off x="3408363" y="2560638"/>
            <a:ext cx="71437" cy="38100"/>
          </a:xfrm>
          <a:custGeom>
            <a:avLst/>
            <a:gdLst>
              <a:gd name="T0" fmla="*/ 0 w 45"/>
              <a:gd name="T1" fmla="*/ 23 h 24"/>
              <a:gd name="T2" fmla="*/ 44 w 45"/>
              <a:gd name="T3" fmla="*/ 23 h 24"/>
              <a:gd name="T4" fmla="*/ 44 w 45"/>
              <a:gd name="T5" fmla="*/ 0 h 24"/>
              <a:gd name="T6" fmla="*/ 0 w 45"/>
              <a:gd name="T7" fmla="*/ 0 h 24"/>
              <a:gd name="T8" fmla="*/ 0 w 45"/>
              <a:gd name="T9" fmla="*/ 23 h 24"/>
              <a:gd name="T10" fmla="*/ 0 60000 65536"/>
              <a:gd name="T11" fmla="*/ 0 60000 65536"/>
              <a:gd name="T12" fmla="*/ 0 60000 65536"/>
              <a:gd name="T13" fmla="*/ 0 60000 65536"/>
              <a:gd name="T14" fmla="*/ 0 60000 65536"/>
              <a:gd name="T15" fmla="*/ 0 w 45"/>
              <a:gd name="T16" fmla="*/ 0 h 24"/>
              <a:gd name="T17" fmla="*/ 45 w 45"/>
              <a:gd name="T18" fmla="*/ 24 h 24"/>
            </a:gdLst>
            <a:ahLst/>
            <a:cxnLst>
              <a:cxn ang="T10">
                <a:pos x="T0" y="T1"/>
              </a:cxn>
              <a:cxn ang="T11">
                <a:pos x="T2" y="T3"/>
              </a:cxn>
              <a:cxn ang="T12">
                <a:pos x="T4" y="T5"/>
              </a:cxn>
              <a:cxn ang="T13">
                <a:pos x="T6" y="T7"/>
              </a:cxn>
              <a:cxn ang="T14">
                <a:pos x="T8" y="T9"/>
              </a:cxn>
            </a:cxnLst>
            <a:rect l="T15" t="T16" r="T17" b="T18"/>
            <a:pathLst>
              <a:path w="45" h="24">
                <a:moveTo>
                  <a:pt x="0" y="23"/>
                </a:moveTo>
                <a:lnTo>
                  <a:pt x="44" y="23"/>
                </a:lnTo>
                <a:lnTo>
                  <a:pt x="44"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1919" name="Freeform 424"/>
          <p:cNvSpPr>
            <a:spLocks/>
          </p:cNvSpPr>
          <p:nvPr/>
        </p:nvSpPr>
        <p:spPr bwMode="auto">
          <a:xfrm>
            <a:off x="3482975" y="2560638"/>
            <a:ext cx="33338"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920" name="Freeform 425"/>
          <p:cNvSpPr>
            <a:spLocks/>
          </p:cNvSpPr>
          <p:nvPr/>
        </p:nvSpPr>
        <p:spPr bwMode="auto">
          <a:xfrm>
            <a:off x="3522663" y="2560638"/>
            <a:ext cx="107950" cy="38100"/>
          </a:xfrm>
          <a:custGeom>
            <a:avLst/>
            <a:gdLst>
              <a:gd name="T0" fmla="*/ 0 w 68"/>
              <a:gd name="T1" fmla="*/ 23 h 24"/>
              <a:gd name="T2" fmla="*/ 67 w 68"/>
              <a:gd name="T3" fmla="*/ 23 h 24"/>
              <a:gd name="T4" fmla="*/ 67 w 68"/>
              <a:gd name="T5" fmla="*/ 0 h 24"/>
              <a:gd name="T6" fmla="*/ 0 w 68"/>
              <a:gd name="T7" fmla="*/ 0 h 24"/>
              <a:gd name="T8" fmla="*/ 0 w 68"/>
              <a:gd name="T9" fmla="*/ 23 h 24"/>
              <a:gd name="T10" fmla="*/ 0 60000 65536"/>
              <a:gd name="T11" fmla="*/ 0 60000 65536"/>
              <a:gd name="T12" fmla="*/ 0 60000 65536"/>
              <a:gd name="T13" fmla="*/ 0 60000 65536"/>
              <a:gd name="T14" fmla="*/ 0 60000 65536"/>
              <a:gd name="T15" fmla="*/ 0 w 68"/>
              <a:gd name="T16" fmla="*/ 0 h 24"/>
              <a:gd name="T17" fmla="*/ 68 w 68"/>
              <a:gd name="T18" fmla="*/ 24 h 24"/>
            </a:gdLst>
            <a:ahLst/>
            <a:cxnLst>
              <a:cxn ang="T10">
                <a:pos x="T0" y="T1"/>
              </a:cxn>
              <a:cxn ang="T11">
                <a:pos x="T2" y="T3"/>
              </a:cxn>
              <a:cxn ang="T12">
                <a:pos x="T4" y="T5"/>
              </a:cxn>
              <a:cxn ang="T13">
                <a:pos x="T6" y="T7"/>
              </a:cxn>
              <a:cxn ang="T14">
                <a:pos x="T8" y="T9"/>
              </a:cxn>
            </a:cxnLst>
            <a:rect l="T15" t="T16" r="T17" b="T18"/>
            <a:pathLst>
              <a:path w="68" h="24">
                <a:moveTo>
                  <a:pt x="0" y="23"/>
                </a:moveTo>
                <a:lnTo>
                  <a:pt x="67" y="23"/>
                </a:lnTo>
                <a:lnTo>
                  <a:pt x="67"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1921" name="Freeform 426"/>
          <p:cNvSpPr>
            <a:spLocks/>
          </p:cNvSpPr>
          <p:nvPr/>
        </p:nvSpPr>
        <p:spPr bwMode="auto">
          <a:xfrm>
            <a:off x="3636963" y="2560638"/>
            <a:ext cx="33337"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922" name="Freeform 427"/>
          <p:cNvSpPr>
            <a:spLocks/>
          </p:cNvSpPr>
          <p:nvPr/>
        </p:nvSpPr>
        <p:spPr bwMode="auto">
          <a:xfrm>
            <a:off x="2079625" y="2519363"/>
            <a:ext cx="33338" cy="38100"/>
          </a:xfrm>
          <a:custGeom>
            <a:avLst/>
            <a:gdLst>
              <a:gd name="T0" fmla="*/ 0 w 22"/>
              <a:gd name="T1" fmla="*/ 23 h 24"/>
              <a:gd name="T2" fmla="*/ 21 w 22"/>
              <a:gd name="T3" fmla="*/ 23 h 24"/>
              <a:gd name="T4" fmla="*/ 21 w 22"/>
              <a:gd name="T5" fmla="*/ 0 h 24"/>
              <a:gd name="T6" fmla="*/ 0 w 22"/>
              <a:gd name="T7" fmla="*/ 0 h 24"/>
              <a:gd name="T8" fmla="*/ 0 w 22"/>
              <a:gd name="T9" fmla="*/ 23 h 24"/>
              <a:gd name="T10" fmla="*/ 0 60000 65536"/>
              <a:gd name="T11" fmla="*/ 0 60000 65536"/>
              <a:gd name="T12" fmla="*/ 0 60000 65536"/>
              <a:gd name="T13" fmla="*/ 0 60000 65536"/>
              <a:gd name="T14" fmla="*/ 0 60000 65536"/>
              <a:gd name="T15" fmla="*/ 0 w 22"/>
              <a:gd name="T16" fmla="*/ 0 h 24"/>
              <a:gd name="T17" fmla="*/ 22 w 22"/>
              <a:gd name="T18" fmla="*/ 24 h 24"/>
            </a:gdLst>
            <a:ahLst/>
            <a:cxnLst>
              <a:cxn ang="T10">
                <a:pos x="T0" y="T1"/>
              </a:cxn>
              <a:cxn ang="T11">
                <a:pos x="T2" y="T3"/>
              </a:cxn>
              <a:cxn ang="T12">
                <a:pos x="T4" y="T5"/>
              </a:cxn>
              <a:cxn ang="T13">
                <a:pos x="T6" y="T7"/>
              </a:cxn>
              <a:cxn ang="T14">
                <a:pos x="T8" y="T9"/>
              </a:cxn>
            </a:cxnLst>
            <a:rect l="T15" t="T16" r="T17" b="T18"/>
            <a:pathLst>
              <a:path w="22" h="24">
                <a:moveTo>
                  <a:pt x="0" y="23"/>
                </a:moveTo>
                <a:lnTo>
                  <a:pt x="21" y="23"/>
                </a:lnTo>
                <a:lnTo>
                  <a:pt x="21" y="0"/>
                </a:lnTo>
                <a:lnTo>
                  <a:pt x="0" y="0"/>
                </a:lnTo>
                <a:lnTo>
                  <a:pt x="0" y="23"/>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923" name="Freeform 428"/>
          <p:cNvSpPr>
            <a:spLocks/>
          </p:cNvSpPr>
          <p:nvPr/>
        </p:nvSpPr>
        <p:spPr bwMode="auto">
          <a:xfrm>
            <a:off x="2116138" y="2519363"/>
            <a:ext cx="36512" cy="38100"/>
          </a:xfrm>
          <a:custGeom>
            <a:avLst/>
            <a:gdLst>
              <a:gd name="T0" fmla="*/ 0 w 23"/>
              <a:gd name="T1" fmla="*/ 23 h 24"/>
              <a:gd name="T2" fmla="*/ 22 w 23"/>
              <a:gd name="T3" fmla="*/ 23 h 24"/>
              <a:gd name="T4" fmla="*/ 22 w 23"/>
              <a:gd name="T5" fmla="*/ 0 h 24"/>
              <a:gd name="T6" fmla="*/ 0 w 23"/>
              <a:gd name="T7" fmla="*/ 0 h 24"/>
              <a:gd name="T8" fmla="*/ 0 w 23"/>
              <a:gd name="T9" fmla="*/ 23 h 24"/>
              <a:gd name="T10" fmla="*/ 0 60000 65536"/>
              <a:gd name="T11" fmla="*/ 0 60000 65536"/>
              <a:gd name="T12" fmla="*/ 0 60000 65536"/>
              <a:gd name="T13" fmla="*/ 0 60000 65536"/>
              <a:gd name="T14" fmla="*/ 0 60000 65536"/>
              <a:gd name="T15" fmla="*/ 0 w 23"/>
              <a:gd name="T16" fmla="*/ 0 h 24"/>
              <a:gd name="T17" fmla="*/ 23 w 23"/>
              <a:gd name="T18" fmla="*/ 24 h 24"/>
            </a:gdLst>
            <a:ahLst/>
            <a:cxnLst>
              <a:cxn ang="T10">
                <a:pos x="T0" y="T1"/>
              </a:cxn>
              <a:cxn ang="T11">
                <a:pos x="T2" y="T3"/>
              </a:cxn>
              <a:cxn ang="T12">
                <a:pos x="T4" y="T5"/>
              </a:cxn>
              <a:cxn ang="T13">
                <a:pos x="T6" y="T7"/>
              </a:cxn>
              <a:cxn ang="T14">
                <a:pos x="T8" y="T9"/>
              </a:cxn>
            </a:cxnLst>
            <a:rect l="T15" t="T16" r="T17" b="T18"/>
            <a:pathLst>
              <a:path w="23" h="24">
                <a:moveTo>
                  <a:pt x="0" y="23"/>
                </a:moveTo>
                <a:lnTo>
                  <a:pt x="22" y="23"/>
                </a:lnTo>
                <a:lnTo>
                  <a:pt x="22" y="0"/>
                </a:lnTo>
                <a:lnTo>
                  <a:pt x="0" y="0"/>
                </a:lnTo>
                <a:lnTo>
                  <a:pt x="0" y="23"/>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1924" name="Freeform 429"/>
          <p:cNvSpPr>
            <a:spLocks/>
          </p:cNvSpPr>
          <p:nvPr/>
        </p:nvSpPr>
        <p:spPr bwMode="auto">
          <a:xfrm>
            <a:off x="2155825" y="2519363"/>
            <a:ext cx="31750" cy="38100"/>
          </a:xfrm>
          <a:custGeom>
            <a:avLst/>
            <a:gdLst>
              <a:gd name="T0" fmla="*/ 0 w 20"/>
              <a:gd name="T1" fmla="*/ 23 h 24"/>
              <a:gd name="T2" fmla="*/ 19 w 20"/>
              <a:gd name="T3" fmla="*/ 23 h 24"/>
              <a:gd name="T4" fmla="*/ 19 w 20"/>
              <a:gd name="T5" fmla="*/ 0 h 24"/>
              <a:gd name="T6" fmla="*/ 0 w 20"/>
              <a:gd name="T7" fmla="*/ 0 h 24"/>
              <a:gd name="T8" fmla="*/ 0 w 20"/>
              <a:gd name="T9" fmla="*/ 23 h 24"/>
              <a:gd name="T10" fmla="*/ 0 60000 65536"/>
              <a:gd name="T11" fmla="*/ 0 60000 65536"/>
              <a:gd name="T12" fmla="*/ 0 60000 65536"/>
              <a:gd name="T13" fmla="*/ 0 60000 65536"/>
              <a:gd name="T14" fmla="*/ 0 60000 65536"/>
              <a:gd name="T15" fmla="*/ 0 w 20"/>
              <a:gd name="T16" fmla="*/ 0 h 24"/>
              <a:gd name="T17" fmla="*/ 20 w 20"/>
              <a:gd name="T18" fmla="*/ 24 h 24"/>
            </a:gdLst>
            <a:ahLst/>
            <a:cxnLst>
              <a:cxn ang="T10">
                <a:pos x="T0" y="T1"/>
              </a:cxn>
              <a:cxn ang="T11">
                <a:pos x="T2" y="T3"/>
              </a:cxn>
              <a:cxn ang="T12">
                <a:pos x="T4" y="T5"/>
              </a:cxn>
              <a:cxn ang="T13">
                <a:pos x="T6" y="T7"/>
              </a:cxn>
              <a:cxn ang="T14">
                <a:pos x="T8" y="T9"/>
              </a:cxn>
            </a:cxnLst>
            <a:rect l="T15" t="T16" r="T17" b="T18"/>
            <a:pathLst>
              <a:path w="20" h="24">
                <a:moveTo>
                  <a:pt x="0" y="23"/>
                </a:moveTo>
                <a:lnTo>
                  <a:pt x="19" y="23"/>
                </a:lnTo>
                <a:lnTo>
                  <a:pt x="19"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1925" name="Freeform 430"/>
          <p:cNvSpPr>
            <a:spLocks/>
          </p:cNvSpPr>
          <p:nvPr/>
        </p:nvSpPr>
        <p:spPr bwMode="auto">
          <a:xfrm>
            <a:off x="2193925" y="2519363"/>
            <a:ext cx="107950" cy="38100"/>
          </a:xfrm>
          <a:custGeom>
            <a:avLst/>
            <a:gdLst>
              <a:gd name="T0" fmla="*/ 0 w 69"/>
              <a:gd name="T1" fmla="*/ 23 h 24"/>
              <a:gd name="T2" fmla="*/ 68 w 69"/>
              <a:gd name="T3" fmla="*/ 23 h 24"/>
              <a:gd name="T4" fmla="*/ 68 w 69"/>
              <a:gd name="T5" fmla="*/ 0 h 24"/>
              <a:gd name="T6" fmla="*/ 0 w 69"/>
              <a:gd name="T7" fmla="*/ 0 h 24"/>
              <a:gd name="T8" fmla="*/ 0 w 69"/>
              <a:gd name="T9" fmla="*/ 23 h 24"/>
              <a:gd name="T10" fmla="*/ 0 60000 65536"/>
              <a:gd name="T11" fmla="*/ 0 60000 65536"/>
              <a:gd name="T12" fmla="*/ 0 60000 65536"/>
              <a:gd name="T13" fmla="*/ 0 60000 65536"/>
              <a:gd name="T14" fmla="*/ 0 60000 65536"/>
              <a:gd name="T15" fmla="*/ 0 w 69"/>
              <a:gd name="T16" fmla="*/ 0 h 24"/>
              <a:gd name="T17" fmla="*/ 69 w 69"/>
              <a:gd name="T18" fmla="*/ 24 h 24"/>
            </a:gdLst>
            <a:ahLst/>
            <a:cxnLst>
              <a:cxn ang="T10">
                <a:pos x="T0" y="T1"/>
              </a:cxn>
              <a:cxn ang="T11">
                <a:pos x="T2" y="T3"/>
              </a:cxn>
              <a:cxn ang="T12">
                <a:pos x="T4" y="T5"/>
              </a:cxn>
              <a:cxn ang="T13">
                <a:pos x="T6" y="T7"/>
              </a:cxn>
              <a:cxn ang="T14">
                <a:pos x="T8" y="T9"/>
              </a:cxn>
            </a:cxnLst>
            <a:rect l="T15" t="T16" r="T17" b="T18"/>
            <a:pathLst>
              <a:path w="69" h="24">
                <a:moveTo>
                  <a:pt x="0" y="23"/>
                </a:moveTo>
                <a:lnTo>
                  <a:pt x="68" y="23"/>
                </a:lnTo>
                <a:lnTo>
                  <a:pt x="68" y="0"/>
                </a:lnTo>
                <a:lnTo>
                  <a:pt x="0" y="0"/>
                </a:lnTo>
                <a:lnTo>
                  <a:pt x="0" y="23"/>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1926" name="Freeform 431"/>
          <p:cNvSpPr>
            <a:spLocks/>
          </p:cNvSpPr>
          <p:nvPr/>
        </p:nvSpPr>
        <p:spPr bwMode="auto">
          <a:xfrm>
            <a:off x="2308225" y="2519363"/>
            <a:ext cx="33338" cy="38100"/>
          </a:xfrm>
          <a:custGeom>
            <a:avLst/>
            <a:gdLst>
              <a:gd name="T0" fmla="*/ 0 w 22"/>
              <a:gd name="T1" fmla="*/ 23 h 24"/>
              <a:gd name="T2" fmla="*/ 21 w 22"/>
              <a:gd name="T3" fmla="*/ 23 h 24"/>
              <a:gd name="T4" fmla="*/ 21 w 22"/>
              <a:gd name="T5" fmla="*/ 0 h 24"/>
              <a:gd name="T6" fmla="*/ 0 w 22"/>
              <a:gd name="T7" fmla="*/ 0 h 24"/>
              <a:gd name="T8" fmla="*/ 0 w 22"/>
              <a:gd name="T9" fmla="*/ 23 h 24"/>
              <a:gd name="T10" fmla="*/ 0 60000 65536"/>
              <a:gd name="T11" fmla="*/ 0 60000 65536"/>
              <a:gd name="T12" fmla="*/ 0 60000 65536"/>
              <a:gd name="T13" fmla="*/ 0 60000 65536"/>
              <a:gd name="T14" fmla="*/ 0 60000 65536"/>
              <a:gd name="T15" fmla="*/ 0 w 22"/>
              <a:gd name="T16" fmla="*/ 0 h 24"/>
              <a:gd name="T17" fmla="*/ 22 w 22"/>
              <a:gd name="T18" fmla="*/ 24 h 24"/>
            </a:gdLst>
            <a:ahLst/>
            <a:cxnLst>
              <a:cxn ang="T10">
                <a:pos x="T0" y="T1"/>
              </a:cxn>
              <a:cxn ang="T11">
                <a:pos x="T2" y="T3"/>
              </a:cxn>
              <a:cxn ang="T12">
                <a:pos x="T4" y="T5"/>
              </a:cxn>
              <a:cxn ang="T13">
                <a:pos x="T6" y="T7"/>
              </a:cxn>
              <a:cxn ang="T14">
                <a:pos x="T8" y="T9"/>
              </a:cxn>
            </a:cxnLst>
            <a:rect l="T15" t="T16" r="T17" b="T18"/>
            <a:pathLst>
              <a:path w="22" h="24">
                <a:moveTo>
                  <a:pt x="0" y="23"/>
                </a:moveTo>
                <a:lnTo>
                  <a:pt x="21" y="23"/>
                </a:lnTo>
                <a:lnTo>
                  <a:pt x="21" y="0"/>
                </a:lnTo>
                <a:lnTo>
                  <a:pt x="0" y="0"/>
                </a:lnTo>
                <a:lnTo>
                  <a:pt x="0" y="23"/>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927" name="Freeform 432"/>
          <p:cNvSpPr>
            <a:spLocks/>
          </p:cNvSpPr>
          <p:nvPr/>
        </p:nvSpPr>
        <p:spPr bwMode="auto">
          <a:xfrm>
            <a:off x="2344738" y="2519363"/>
            <a:ext cx="71437" cy="38100"/>
          </a:xfrm>
          <a:custGeom>
            <a:avLst/>
            <a:gdLst>
              <a:gd name="T0" fmla="*/ 0 w 45"/>
              <a:gd name="T1" fmla="*/ 23 h 24"/>
              <a:gd name="T2" fmla="*/ 44 w 45"/>
              <a:gd name="T3" fmla="*/ 23 h 24"/>
              <a:gd name="T4" fmla="*/ 44 w 45"/>
              <a:gd name="T5" fmla="*/ 0 h 24"/>
              <a:gd name="T6" fmla="*/ 0 w 45"/>
              <a:gd name="T7" fmla="*/ 0 h 24"/>
              <a:gd name="T8" fmla="*/ 0 w 45"/>
              <a:gd name="T9" fmla="*/ 23 h 24"/>
              <a:gd name="T10" fmla="*/ 0 60000 65536"/>
              <a:gd name="T11" fmla="*/ 0 60000 65536"/>
              <a:gd name="T12" fmla="*/ 0 60000 65536"/>
              <a:gd name="T13" fmla="*/ 0 60000 65536"/>
              <a:gd name="T14" fmla="*/ 0 60000 65536"/>
              <a:gd name="T15" fmla="*/ 0 w 45"/>
              <a:gd name="T16" fmla="*/ 0 h 24"/>
              <a:gd name="T17" fmla="*/ 45 w 45"/>
              <a:gd name="T18" fmla="*/ 24 h 24"/>
            </a:gdLst>
            <a:ahLst/>
            <a:cxnLst>
              <a:cxn ang="T10">
                <a:pos x="T0" y="T1"/>
              </a:cxn>
              <a:cxn ang="T11">
                <a:pos x="T2" y="T3"/>
              </a:cxn>
              <a:cxn ang="T12">
                <a:pos x="T4" y="T5"/>
              </a:cxn>
              <a:cxn ang="T13">
                <a:pos x="T6" y="T7"/>
              </a:cxn>
              <a:cxn ang="T14">
                <a:pos x="T8" y="T9"/>
              </a:cxn>
            </a:cxnLst>
            <a:rect l="T15" t="T16" r="T17" b="T18"/>
            <a:pathLst>
              <a:path w="45" h="24">
                <a:moveTo>
                  <a:pt x="0" y="23"/>
                </a:moveTo>
                <a:lnTo>
                  <a:pt x="44" y="23"/>
                </a:lnTo>
                <a:lnTo>
                  <a:pt x="44" y="0"/>
                </a:lnTo>
                <a:lnTo>
                  <a:pt x="0" y="0"/>
                </a:lnTo>
                <a:lnTo>
                  <a:pt x="0" y="23"/>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1928" name="Freeform 433"/>
          <p:cNvSpPr>
            <a:spLocks/>
          </p:cNvSpPr>
          <p:nvPr/>
        </p:nvSpPr>
        <p:spPr bwMode="auto">
          <a:xfrm>
            <a:off x="2422525" y="2519363"/>
            <a:ext cx="146050" cy="38100"/>
          </a:xfrm>
          <a:custGeom>
            <a:avLst/>
            <a:gdLst>
              <a:gd name="T0" fmla="*/ 0 w 93"/>
              <a:gd name="T1" fmla="*/ 23 h 24"/>
              <a:gd name="T2" fmla="*/ 92 w 93"/>
              <a:gd name="T3" fmla="*/ 23 h 24"/>
              <a:gd name="T4" fmla="*/ 92 w 93"/>
              <a:gd name="T5" fmla="*/ 0 h 24"/>
              <a:gd name="T6" fmla="*/ 0 w 93"/>
              <a:gd name="T7" fmla="*/ 0 h 24"/>
              <a:gd name="T8" fmla="*/ 0 w 93"/>
              <a:gd name="T9" fmla="*/ 23 h 24"/>
              <a:gd name="T10" fmla="*/ 0 60000 65536"/>
              <a:gd name="T11" fmla="*/ 0 60000 65536"/>
              <a:gd name="T12" fmla="*/ 0 60000 65536"/>
              <a:gd name="T13" fmla="*/ 0 60000 65536"/>
              <a:gd name="T14" fmla="*/ 0 60000 65536"/>
              <a:gd name="T15" fmla="*/ 0 w 93"/>
              <a:gd name="T16" fmla="*/ 0 h 24"/>
              <a:gd name="T17" fmla="*/ 93 w 93"/>
              <a:gd name="T18" fmla="*/ 24 h 24"/>
            </a:gdLst>
            <a:ahLst/>
            <a:cxnLst>
              <a:cxn ang="T10">
                <a:pos x="T0" y="T1"/>
              </a:cxn>
              <a:cxn ang="T11">
                <a:pos x="T2" y="T3"/>
              </a:cxn>
              <a:cxn ang="T12">
                <a:pos x="T4" y="T5"/>
              </a:cxn>
              <a:cxn ang="T13">
                <a:pos x="T6" y="T7"/>
              </a:cxn>
              <a:cxn ang="T14">
                <a:pos x="T8" y="T9"/>
              </a:cxn>
            </a:cxnLst>
            <a:rect l="T15" t="T16" r="T17" b="T18"/>
            <a:pathLst>
              <a:path w="93" h="24">
                <a:moveTo>
                  <a:pt x="0" y="23"/>
                </a:moveTo>
                <a:lnTo>
                  <a:pt x="92" y="23"/>
                </a:lnTo>
                <a:lnTo>
                  <a:pt x="92"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1929" name="Freeform 434"/>
          <p:cNvSpPr>
            <a:spLocks/>
          </p:cNvSpPr>
          <p:nvPr/>
        </p:nvSpPr>
        <p:spPr bwMode="auto">
          <a:xfrm>
            <a:off x="2573338" y="2519363"/>
            <a:ext cx="34925"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930" name="Freeform 435"/>
          <p:cNvSpPr>
            <a:spLocks/>
          </p:cNvSpPr>
          <p:nvPr/>
        </p:nvSpPr>
        <p:spPr bwMode="auto">
          <a:xfrm>
            <a:off x="2611438" y="2519363"/>
            <a:ext cx="111125" cy="38100"/>
          </a:xfrm>
          <a:custGeom>
            <a:avLst/>
            <a:gdLst>
              <a:gd name="T0" fmla="*/ 0 w 69"/>
              <a:gd name="T1" fmla="*/ 23 h 24"/>
              <a:gd name="T2" fmla="*/ 68 w 69"/>
              <a:gd name="T3" fmla="*/ 23 h 24"/>
              <a:gd name="T4" fmla="*/ 68 w 69"/>
              <a:gd name="T5" fmla="*/ 0 h 24"/>
              <a:gd name="T6" fmla="*/ 0 w 69"/>
              <a:gd name="T7" fmla="*/ 0 h 24"/>
              <a:gd name="T8" fmla="*/ 0 w 69"/>
              <a:gd name="T9" fmla="*/ 23 h 24"/>
              <a:gd name="T10" fmla="*/ 0 60000 65536"/>
              <a:gd name="T11" fmla="*/ 0 60000 65536"/>
              <a:gd name="T12" fmla="*/ 0 60000 65536"/>
              <a:gd name="T13" fmla="*/ 0 60000 65536"/>
              <a:gd name="T14" fmla="*/ 0 60000 65536"/>
              <a:gd name="T15" fmla="*/ 0 w 69"/>
              <a:gd name="T16" fmla="*/ 0 h 24"/>
              <a:gd name="T17" fmla="*/ 69 w 69"/>
              <a:gd name="T18" fmla="*/ 24 h 24"/>
            </a:gdLst>
            <a:ahLst/>
            <a:cxnLst>
              <a:cxn ang="T10">
                <a:pos x="T0" y="T1"/>
              </a:cxn>
              <a:cxn ang="T11">
                <a:pos x="T2" y="T3"/>
              </a:cxn>
              <a:cxn ang="T12">
                <a:pos x="T4" y="T5"/>
              </a:cxn>
              <a:cxn ang="T13">
                <a:pos x="T6" y="T7"/>
              </a:cxn>
              <a:cxn ang="T14">
                <a:pos x="T8" y="T9"/>
              </a:cxn>
            </a:cxnLst>
            <a:rect l="T15" t="T16" r="T17" b="T18"/>
            <a:pathLst>
              <a:path w="69" h="24">
                <a:moveTo>
                  <a:pt x="0" y="23"/>
                </a:moveTo>
                <a:lnTo>
                  <a:pt x="68" y="23"/>
                </a:lnTo>
                <a:lnTo>
                  <a:pt x="68"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1931" name="Freeform 436"/>
          <p:cNvSpPr>
            <a:spLocks/>
          </p:cNvSpPr>
          <p:nvPr/>
        </p:nvSpPr>
        <p:spPr bwMode="auto">
          <a:xfrm>
            <a:off x="2724150" y="2519363"/>
            <a:ext cx="34925" cy="38100"/>
          </a:xfrm>
          <a:custGeom>
            <a:avLst/>
            <a:gdLst>
              <a:gd name="T0" fmla="*/ 0 w 22"/>
              <a:gd name="T1" fmla="*/ 23 h 24"/>
              <a:gd name="T2" fmla="*/ 21 w 22"/>
              <a:gd name="T3" fmla="*/ 23 h 24"/>
              <a:gd name="T4" fmla="*/ 21 w 22"/>
              <a:gd name="T5" fmla="*/ 0 h 24"/>
              <a:gd name="T6" fmla="*/ 0 w 22"/>
              <a:gd name="T7" fmla="*/ 0 h 24"/>
              <a:gd name="T8" fmla="*/ 0 w 22"/>
              <a:gd name="T9" fmla="*/ 23 h 24"/>
              <a:gd name="T10" fmla="*/ 0 60000 65536"/>
              <a:gd name="T11" fmla="*/ 0 60000 65536"/>
              <a:gd name="T12" fmla="*/ 0 60000 65536"/>
              <a:gd name="T13" fmla="*/ 0 60000 65536"/>
              <a:gd name="T14" fmla="*/ 0 60000 65536"/>
              <a:gd name="T15" fmla="*/ 0 w 22"/>
              <a:gd name="T16" fmla="*/ 0 h 24"/>
              <a:gd name="T17" fmla="*/ 22 w 22"/>
              <a:gd name="T18" fmla="*/ 24 h 24"/>
            </a:gdLst>
            <a:ahLst/>
            <a:cxnLst>
              <a:cxn ang="T10">
                <a:pos x="T0" y="T1"/>
              </a:cxn>
              <a:cxn ang="T11">
                <a:pos x="T2" y="T3"/>
              </a:cxn>
              <a:cxn ang="T12">
                <a:pos x="T4" y="T5"/>
              </a:cxn>
              <a:cxn ang="T13">
                <a:pos x="T6" y="T7"/>
              </a:cxn>
              <a:cxn ang="T14">
                <a:pos x="T8" y="T9"/>
              </a:cxn>
            </a:cxnLst>
            <a:rect l="T15" t="T16" r="T17" b="T18"/>
            <a:pathLst>
              <a:path w="22" h="24">
                <a:moveTo>
                  <a:pt x="0" y="23"/>
                </a:moveTo>
                <a:lnTo>
                  <a:pt x="21" y="23"/>
                </a:lnTo>
                <a:lnTo>
                  <a:pt x="21" y="0"/>
                </a:lnTo>
                <a:lnTo>
                  <a:pt x="0" y="0"/>
                </a:lnTo>
                <a:lnTo>
                  <a:pt x="0" y="23"/>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1932" name="Freeform 437"/>
          <p:cNvSpPr>
            <a:spLocks/>
          </p:cNvSpPr>
          <p:nvPr/>
        </p:nvSpPr>
        <p:spPr bwMode="auto">
          <a:xfrm>
            <a:off x="2762250" y="2519363"/>
            <a:ext cx="33338"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1933" name="Freeform 438"/>
          <p:cNvSpPr>
            <a:spLocks/>
          </p:cNvSpPr>
          <p:nvPr/>
        </p:nvSpPr>
        <p:spPr bwMode="auto">
          <a:xfrm>
            <a:off x="2800350" y="2519363"/>
            <a:ext cx="109538" cy="38100"/>
          </a:xfrm>
          <a:custGeom>
            <a:avLst/>
            <a:gdLst>
              <a:gd name="T0" fmla="*/ 0 w 69"/>
              <a:gd name="T1" fmla="*/ 23 h 24"/>
              <a:gd name="T2" fmla="*/ 68 w 69"/>
              <a:gd name="T3" fmla="*/ 23 h 24"/>
              <a:gd name="T4" fmla="*/ 68 w 69"/>
              <a:gd name="T5" fmla="*/ 0 h 24"/>
              <a:gd name="T6" fmla="*/ 0 w 69"/>
              <a:gd name="T7" fmla="*/ 0 h 24"/>
              <a:gd name="T8" fmla="*/ 0 w 69"/>
              <a:gd name="T9" fmla="*/ 23 h 24"/>
              <a:gd name="T10" fmla="*/ 0 60000 65536"/>
              <a:gd name="T11" fmla="*/ 0 60000 65536"/>
              <a:gd name="T12" fmla="*/ 0 60000 65536"/>
              <a:gd name="T13" fmla="*/ 0 60000 65536"/>
              <a:gd name="T14" fmla="*/ 0 60000 65536"/>
              <a:gd name="T15" fmla="*/ 0 w 69"/>
              <a:gd name="T16" fmla="*/ 0 h 24"/>
              <a:gd name="T17" fmla="*/ 69 w 69"/>
              <a:gd name="T18" fmla="*/ 24 h 24"/>
            </a:gdLst>
            <a:ahLst/>
            <a:cxnLst>
              <a:cxn ang="T10">
                <a:pos x="T0" y="T1"/>
              </a:cxn>
              <a:cxn ang="T11">
                <a:pos x="T2" y="T3"/>
              </a:cxn>
              <a:cxn ang="T12">
                <a:pos x="T4" y="T5"/>
              </a:cxn>
              <a:cxn ang="T13">
                <a:pos x="T6" y="T7"/>
              </a:cxn>
              <a:cxn ang="T14">
                <a:pos x="T8" y="T9"/>
              </a:cxn>
            </a:cxnLst>
            <a:rect l="T15" t="T16" r="T17" b="T18"/>
            <a:pathLst>
              <a:path w="69" h="24">
                <a:moveTo>
                  <a:pt x="0" y="23"/>
                </a:moveTo>
                <a:lnTo>
                  <a:pt x="68" y="23"/>
                </a:lnTo>
                <a:lnTo>
                  <a:pt x="68" y="0"/>
                </a:lnTo>
                <a:lnTo>
                  <a:pt x="0" y="0"/>
                </a:lnTo>
                <a:lnTo>
                  <a:pt x="0" y="23"/>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1934" name="Freeform 439"/>
          <p:cNvSpPr>
            <a:spLocks/>
          </p:cNvSpPr>
          <p:nvPr/>
        </p:nvSpPr>
        <p:spPr bwMode="auto">
          <a:xfrm>
            <a:off x="2914650" y="2519363"/>
            <a:ext cx="71438" cy="38100"/>
          </a:xfrm>
          <a:custGeom>
            <a:avLst/>
            <a:gdLst>
              <a:gd name="T0" fmla="*/ 0 w 45"/>
              <a:gd name="T1" fmla="*/ 23 h 24"/>
              <a:gd name="T2" fmla="*/ 44 w 45"/>
              <a:gd name="T3" fmla="*/ 23 h 24"/>
              <a:gd name="T4" fmla="*/ 44 w 45"/>
              <a:gd name="T5" fmla="*/ 0 h 24"/>
              <a:gd name="T6" fmla="*/ 0 w 45"/>
              <a:gd name="T7" fmla="*/ 0 h 24"/>
              <a:gd name="T8" fmla="*/ 0 w 45"/>
              <a:gd name="T9" fmla="*/ 23 h 24"/>
              <a:gd name="T10" fmla="*/ 0 60000 65536"/>
              <a:gd name="T11" fmla="*/ 0 60000 65536"/>
              <a:gd name="T12" fmla="*/ 0 60000 65536"/>
              <a:gd name="T13" fmla="*/ 0 60000 65536"/>
              <a:gd name="T14" fmla="*/ 0 60000 65536"/>
              <a:gd name="T15" fmla="*/ 0 w 45"/>
              <a:gd name="T16" fmla="*/ 0 h 24"/>
              <a:gd name="T17" fmla="*/ 45 w 45"/>
              <a:gd name="T18" fmla="*/ 24 h 24"/>
            </a:gdLst>
            <a:ahLst/>
            <a:cxnLst>
              <a:cxn ang="T10">
                <a:pos x="T0" y="T1"/>
              </a:cxn>
              <a:cxn ang="T11">
                <a:pos x="T2" y="T3"/>
              </a:cxn>
              <a:cxn ang="T12">
                <a:pos x="T4" y="T5"/>
              </a:cxn>
              <a:cxn ang="T13">
                <a:pos x="T6" y="T7"/>
              </a:cxn>
              <a:cxn ang="T14">
                <a:pos x="T8" y="T9"/>
              </a:cxn>
            </a:cxnLst>
            <a:rect l="T15" t="T16" r="T17" b="T18"/>
            <a:pathLst>
              <a:path w="45" h="24">
                <a:moveTo>
                  <a:pt x="0" y="23"/>
                </a:moveTo>
                <a:lnTo>
                  <a:pt x="44" y="23"/>
                </a:lnTo>
                <a:lnTo>
                  <a:pt x="44"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1935" name="Freeform 440"/>
          <p:cNvSpPr>
            <a:spLocks/>
          </p:cNvSpPr>
          <p:nvPr/>
        </p:nvSpPr>
        <p:spPr bwMode="auto">
          <a:xfrm>
            <a:off x="2989263" y="2519363"/>
            <a:ext cx="76200" cy="38100"/>
          </a:xfrm>
          <a:custGeom>
            <a:avLst/>
            <a:gdLst>
              <a:gd name="T0" fmla="*/ 0 w 47"/>
              <a:gd name="T1" fmla="*/ 23 h 24"/>
              <a:gd name="T2" fmla="*/ 46 w 47"/>
              <a:gd name="T3" fmla="*/ 23 h 24"/>
              <a:gd name="T4" fmla="*/ 46 w 47"/>
              <a:gd name="T5" fmla="*/ 0 h 24"/>
              <a:gd name="T6" fmla="*/ 0 w 47"/>
              <a:gd name="T7" fmla="*/ 0 h 24"/>
              <a:gd name="T8" fmla="*/ 0 w 47"/>
              <a:gd name="T9" fmla="*/ 23 h 24"/>
              <a:gd name="T10" fmla="*/ 0 60000 65536"/>
              <a:gd name="T11" fmla="*/ 0 60000 65536"/>
              <a:gd name="T12" fmla="*/ 0 60000 65536"/>
              <a:gd name="T13" fmla="*/ 0 60000 65536"/>
              <a:gd name="T14" fmla="*/ 0 60000 65536"/>
              <a:gd name="T15" fmla="*/ 0 w 47"/>
              <a:gd name="T16" fmla="*/ 0 h 24"/>
              <a:gd name="T17" fmla="*/ 47 w 47"/>
              <a:gd name="T18" fmla="*/ 24 h 24"/>
            </a:gdLst>
            <a:ahLst/>
            <a:cxnLst>
              <a:cxn ang="T10">
                <a:pos x="T0" y="T1"/>
              </a:cxn>
              <a:cxn ang="T11">
                <a:pos x="T2" y="T3"/>
              </a:cxn>
              <a:cxn ang="T12">
                <a:pos x="T4" y="T5"/>
              </a:cxn>
              <a:cxn ang="T13">
                <a:pos x="T6" y="T7"/>
              </a:cxn>
              <a:cxn ang="T14">
                <a:pos x="T8" y="T9"/>
              </a:cxn>
            </a:cxnLst>
            <a:rect l="T15" t="T16" r="T17" b="T18"/>
            <a:pathLst>
              <a:path w="47" h="24">
                <a:moveTo>
                  <a:pt x="0" y="23"/>
                </a:moveTo>
                <a:lnTo>
                  <a:pt x="46" y="23"/>
                </a:lnTo>
                <a:lnTo>
                  <a:pt x="46" y="0"/>
                </a:lnTo>
                <a:lnTo>
                  <a:pt x="0" y="0"/>
                </a:lnTo>
                <a:lnTo>
                  <a:pt x="0" y="23"/>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1936" name="Freeform 441"/>
          <p:cNvSpPr>
            <a:spLocks/>
          </p:cNvSpPr>
          <p:nvPr/>
        </p:nvSpPr>
        <p:spPr bwMode="auto">
          <a:xfrm>
            <a:off x="3067050" y="2519363"/>
            <a:ext cx="33338"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1937" name="Freeform 442"/>
          <p:cNvSpPr>
            <a:spLocks/>
          </p:cNvSpPr>
          <p:nvPr/>
        </p:nvSpPr>
        <p:spPr bwMode="auto">
          <a:xfrm>
            <a:off x="3103563" y="2519363"/>
            <a:ext cx="34925" cy="38100"/>
          </a:xfrm>
          <a:custGeom>
            <a:avLst/>
            <a:gdLst>
              <a:gd name="T0" fmla="*/ 0 w 22"/>
              <a:gd name="T1" fmla="*/ 23 h 24"/>
              <a:gd name="T2" fmla="*/ 21 w 22"/>
              <a:gd name="T3" fmla="*/ 23 h 24"/>
              <a:gd name="T4" fmla="*/ 21 w 22"/>
              <a:gd name="T5" fmla="*/ 0 h 24"/>
              <a:gd name="T6" fmla="*/ 0 w 22"/>
              <a:gd name="T7" fmla="*/ 0 h 24"/>
              <a:gd name="T8" fmla="*/ 0 w 22"/>
              <a:gd name="T9" fmla="*/ 23 h 24"/>
              <a:gd name="T10" fmla="*/ 0 60000 65536"/>
              <a:gd name="T11" fmla="*/ 0 60000 65536"/>
              <a:gd name="T12" fmla="*/ 0 60000 65536"/>
              <a:gd name="T13" fmla="*/ 0 60000 65536"/>
              <a:gd name="T14" fmla="*/ 0 60000 65536"/>
              <a:gd name="T15" fmla="*/ 0 w 22"/>
              <a:gd name="T16" fmla="*/ 0 h 24"/>
              <a:gd name="T17" fmla="*/ 22 w 22"/>
              <a:gd name="T18" fmla="*/ 24 h 24"/>
            </a:gdLst>
            <a:ahLst/>
            <a:cxnLst>
              <a:cxn ang="T10">
                <a:pos x="T0" y="T1"/>
              </a:cxn>
              <a:cxn ang="T11">
                <a:pos x="T2" y="T3"/>
              </a:cxn>
              <a:cxn ang="T12">
                <a:pos x="T4" y="T5"/>
              </a:cxn>
              <a:cxn ang="T13">
                <a:pos x="T6" y="T7"/>
              </a:cxn>
              <a:cxn ang="T14">
                <a:pos x="T8" y="T9"/>
              </a:cxn>
            </a:cxnLst>
            <a:rect l="T15" t="T16" r="T17" b="T18"/>
            <a:pathLst>
              <a:path w="22" h="24">
                <a:moveTo>
                  <a:pt x="0" y="23"/>
                </a:moveTo>
                <a:lnTo>
                  <a:pt x="21" y="23"/>
                </a:lnTo>
                <a:lnTo>
                  <a:pt x="21" y="0"/>
                </a:lnTo>
                <a:lnTo>
                  <a:pt x="0" y="0"/>
                </a:lnTo>
                <a:lnTo>
                  <a:pt x="0" y="23"/>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938" name="Freeform 443"/>
          <p:cNvSpPr>
            <a:spLocks/>
          </p:cNvSpPr>
          <p:nvPr/>
        </p:nvSpPr>
        <p:spPr bwMode="auto">
          <a:xfrm>
            <a:off x="3141663" y="2519363"/>
            <a:ext cx="33337"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1939" name="Freeform 444"/>
          <p:cNvSpPr>
            <a:spLocks/>
          </p:cNvSpPr>
          <p:nvPr/>
        </p:nvSpPr>
        <p:spPr bwMode="auto">
          <a:xfrm>
            <a:off x="3181350" y="2519363"/>
            <a:ext cx="147638" cy="38100"/>
          </a:xfrm>
          <a:custGeom>
            <a:avLst/>
            <a:gdLst>
              <a:gd name="T0" fmla="*/ 0 w 93"/>
              <a:gd name="T1" fmla="*/ 23 h 24"/>
              <a:gd name="T2" fmla="*/ 92 w 93"/>
              <a:gd name="T3" fmla="*/ 23 h 24"/>
              <a:gd name="T4" fmla="*/ 92 w 93"/>
              <a:gd name="T5" fmla="*/ 0 h 24"/>
              <a:gd name="T6" fmla="*/ 0 w 93"/>
              <a:gd name="T7" fmla="*/ 0 h 24"/>
              <a:gd name="T8" fmla="*/ 0 w 93"/>
              <a:gd name="T9" fmla="*/ 23 h 24"/>
              <a:gd name="T10" fmla="*/ 0 60000 65536"/>
              <a:gd name="T11" fmla="*/ 0 60000 65536"/>
              <a:gd name="T12" fmla="*/ 0 60000 65536"/>
              <a:gd name="T13" fmla="*/ 0 60000 65536"/>
              <a:gd name="T14" fmla="*/ 0 60000 65536"/>
              <a:gd name="T15" fmla="*/ 0 w 93"/>
              <a:gd name="T16" fmla="*/ 0 h 24"/>
              <a:gd name="T17" fmla="*/ 93 w 93"/>
              <a:gd name="T18" fmla="*/ 24 h 24"/>
            </a:gdLst>
            <a:ahLst/>
            <a:cxnLst>
              <a:cxn ang="T10">
                <a:pos x="T0" y="T1"/>
              </a:cxn>
              <a:cxn ang="T11">
                <a:pos x="T2" y="T3"/>
              </a:cxn>
              <a:cxn ang="T12">
                <a:pos x="T4" y="T5"/>
              </a:cxn>
              <a:cxn ang="T13">
                <a:pos x="T6" y="T7"/>
              </a:cxn>
              <a:cxn ang="T14">
                <a:pos x="T8" y="T9"/>
              </a:cxn>
            </a:cxnLst>
            <a:rect l="T15" t="T16" r="T17" b="T18"/>
            <a:pathLst>
              <a:path w="93" h="24">
                <a:moveTo>
                  <a:pt x="0" y="23"/>
                </a:moveTo>
                <a:lnTo>
                  <a:pt x="92" y="23"/>
                </a:lnTo>
                <a:lnTo>
                  <a:pt x="92"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1940" name="Freeform 445"/>
          <p:cNvSpPr>
            <a:spLocks/>
          </p:cNvSpPr>
          <p:nvPr/>
        </p:nvSpPr>
        <p:spPr bwMode="auto">
          <a:xfrm>
            <a:off x="3333750" y="2519363"/>
            <a:ext cx="31750" cy="38100"/>
          </a:xfrm>
          <a:custGeom>
            <a:avLst/>
            <a:gdLst>
              <a:gd name="T0" fmla="*/ 0 w 20"/>
              <a:gd name="T1" fmla="*/ 23 h 24"/>
              <a:gd name="T2" fmla="*/ 19 w 20"/>
              <a:gd name="T3" fmla="*/ 23 h 24"/>
              <a:gd name="T4" fmla="*/ 19 w 20"/>
              <a:gd name="T5" fmla="*/ 0 h 24"/>
              <a:gd name="T6" fmla="*/ 0 w 20"/>
              <a:gd name="T7" fmla="*/ 0 h 24"/>
              <a:gd name="T8" fmla="*/ 0 w 20"/>
              <a:gd name="T9" fmla="*/ 23 h 24"/>
              <a:gd name="T10" fmla="*/ 0 60000 65536"/>
              <a:gd name="T11" fmla="*/ 0 60000 65536"/>
              <a:gd name="T12" fmla="*/ 0 60000 65536"/>
              <a:gd name="T13" fmla="*/ 0 60000 65536"/>
              <a:gd name="T14" fmla="*/ 0 60000 65536"/>
              <a:gd name="T15" fmla="*/ 0 w 20"/>
              <a:gd name="T16" fmla="*/ 0 h 24"/>
              <a:gd name="T17" fmla="*/ 20 w 20"/>
              <a:gd name="T18" fmla="*/ 24 h 24"/>
            </a:gdLst>
            <a:ahLst/>
            <a:cxnLst>
              <a:cxn ang="T10">
                <a:pos x="T0" y="T1"/>
              </a:cxn>
              <a:cxn ang="T11">
                <a:pos x="T2" y="T3"/>
              </a:cxn>
              <a:cxn ang="T12">
                <a:pos x="T4" y="T5"/>
              </a:cxn>
              <a:cxn ang="T13">
                <a:pos x="T6" y="T7"/>
              </a:cxn>
              <a:cxn ang="T14">
                <a:pos x="T8" y="T9"/>
              </a:cxn>
            </a:cxnLst>
            <a:rect l="T15" t="T16" r="T17" b="T18"/>
            <a:pathLst>
              <a:path w="20" h="24">
                <a:moveTo>
                  <a:pt x="0" y="23"/>
                </a:moveTo>
                <a:lnTo>
                  <a:pt x="19" y="23"/>
                </a:lnTo>
                <a:lnTo>
                  <a:pt x="19" y="0"/>
                </a:lnTo>
                <a:lnTo>
                  <a:pt x="0" y="0"/>
                </a:lnTo>
                <a:lnTo>
                  <a:pt x="0" y="23"/>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941" name="Freeform 446"/>
          <p:cNvSpPr>
            <a:spLocks/>
          </p:cNvSpPr>
          <p:nvPr/>
        </p:nvSpPr>
        <p:spPr bwMode="auto">
          <a:xfrm>
            <a:off x="3370263" y="2519363"/>
            <a:ext cx="33337"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1942" name="Freeform 447"/>
          <p:cNvSpPr>
            <a:spLocks/>
          </p:cNvSpPr>
          <p:nvPr/>
        </p:nvSpPr>
        <p:spPr bwMode="auto">
          <a:xfrm>
            <a:off x="3408363" y="2519363"/>
            <a:ext cx="107950" cy="38100"/>
          </a:xfrm>
          <a:custGeom>
            <a:avLst/>
            <a:gdLst>
              <a:gd name="T0" fmla="*/ 0 w 68"/>
              <a:gd name="T1" fmla="*/ 23 h 24"/>
              <a:gd name="T2" fmla="*/ 67 w 68"/>
              <a:gd name="T3" fmla="*/ 23 h 24"/>
              <a:gd name="T4" fmla="*/ 67 w 68"/>
              <a:gd name="T5" fmla="*/ 0 h 24"/>
              <a:gd name="T6" fmla="*/ 0 w 68"/>
              <a:gd name="T7" fmla="*/ 0 h 24"/>
              <a:gd name="T8" fmla="*/ 0 w 68"/>
              <a:gd name="T9" fmla="*/ 23 h 24"/>
              <a:gd name="T10" fmla="*/ 0 60000 65536"/>
              <a:gd name="T11" fmla="*/ 0 60000 65536"/>
              <a:gd name="T12" fmla="*/ 0 60000 65536"/>
              <a:gd name="T13" fmla="*/ 0 60000 65536"/>
              <a:gd name="T14" fmla="*/ 0 60000 65536"/>
              <a:gd name="T15" fmla="*/ 0 w 68"/>
              <a:gd name="T16" fmla="*/ 0 h 24"/>
              <a:gd name="T17" fmla="*/ 68 w 68"/>
              <a:gd name="T18" fmla="*/ 24 h 24"/>
            </a:gdLst>
            <a:ahLst/>
            <a:cxnLst>
              <a:cxn ang="T10">
                <a:pos x="T0" y="T1"/>
              </a:cxn>
              <a:cxn ang="T11">
                <a:pos x="T2" y="T3"/>
              </a:cxn>
              <a:cxn ang="T12">
                <a:pos x="T4" y="T5"/>
              </a:cxn>
              <a:cxn ang="T13">
                <a:pos x="T6" y="T7"/>
              </a:cxn>
              <a:cxn ang="T14">
                <a:pos x="T8" y="T9"/>
              </a:cxn>
            </a:cxnLst>
            <a:rect l="T15" t="T16" r="T17" b="T18"/>
            <a:pathLst>
              <a:path w="68" h="24">
                <a:moveTo>
                  <a:pt x="0" y="23"/>
                </a:moveTo>
                <a:lnTo>
                  <a:pt x="67" y="23"/>
                </a:lnTo>
                <a:lnTo>
                  <a:pt x="67" y="0"/>
                </a:lnTo>
                <a:lnTo>
                  <a:pt x="0" y="0"/>
                </a:lnTo>
                <a:lnTo>
                  <a:pt x="0" y="23"/>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1943" name="Freeform 448"/>
          <p:cNvSpPr>
            <a:spLocks/>
          </p:cNvSpPr>
          <p:nvPr/>
        </p:nvSpPr>
        <p:spPr bwMode="auto">
          <a:xfrm>
            <a:off x="3522663" y="2519363"/>
            <a:ext cx="107950" cy="38100"/>
          </a:xfrm>
          <a:custGeom>
            <a:avLst/>
            <a:gdLst>
              <a:gd name="T0" fmla="*/ 0 w 68"/>
              <a:gd name="T1" fmla="*/ 23 h 24"/>
              <a:gd name="T2" fmla="*/ 67 w 68"/>
              <a:gd name="T3" fmla="*/ 23 h 24"/>
              <a:gd name="T4" fmla="*/ 67 w 68"/>
              <a:gd name="T5" fmla="*/ 0 h 24"/>
              <a:gd name="T6" fmla="*/ 0 w 68"/>
              <a:gd name="T7" fmla="*/ 0 h 24"/>
              <a:gd name="T8" fmla="*/ 0 w 68"/>
              <a:gd name="T9" fmla="*/ 23 h 24"/>
              <a:gd name="T10" fmla="*/ 0 60000 65536"/>
              <a:gd name="T11" fmla="*/ 0 60000 65536"/>
              <a:gd name="T12" fmla="*/ 0 60000 65536"/>
              <a:gd name="T13" fmla="*/ 0 60000 65536"/>
              <a:gd name="T14" fmla="*/ 0 60000 65536"/>
              <a:gd name="T15" fmla="*/ 0 w 68"/>
              <a:gd name="T16" fmla="*/ 0 h 24"/>
              <a:gd name="T17" fmla="*/ 68 w 68"/>
              <a:gd name="T18" fmla="*/ 24 h 24"/>
            </a:gdLst>
            <a:ahLst/>
            <a:cxnLst>
              <a:cxn ang="T10">
                <a:pos x="T0" y="T1"/>
              </a:cxn>
              <a:cxn ang="T11">
                <a:pos x="T2" y="T3"/>
              </a:cxn>
              <a:cxn ang="T12">
                <a:pos x="T4" y="T5"/>
              </a:cxn>
              <a:cxn ang="T13">
                <a:pos x="T6" y="T7"/>
              </a:cxn>
              <a:cxn ang="T14">
                <a:pos x="T8" y="T9"/>
              </a:cxn>
            </a:cxnLst>
            <a:rect l="T15" t="T16" r="T17" b="T18"/>
            <a:pathLst>
              <a:path w="68" h="24">
                <a:moveTo>
                  <a:pt x="0" y="23"/>
                </a:moveTo>
                <a:lnTo>
                  <a:pt x="67" y="23"/>
                </a:lnTo>
                <a:lnTo>
                  <a:pt x="67"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1944" name="Freeform 449"/>
          <p:cNvSpPr>
            <a:spLocks/>
          </p:cNvSpPr>
          <p:nvPr/>
        </p:nvSpPr>
        <p:spPr bwMode="auto">
          <a:xfrm>
            <a:off x="3636963" y="2519363"/>
            <a:ext cx="33337"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945" name="Freeform 450"/>
          <p:cNvSpPr>
            <a:spLocks/>
          </p:cNvSpPr>
          <p:nvPr/>
        </p:nvSpPr>
        <p:spPr bwMode="auto">
          <a:xfrm>
            <a:off x="2079625" y="2479675"/>
            <a:ext cx="33338" cy="36513"/>
          </a:xfrm>
          <a:custGeom>
            <a:avLst/>
            <a:gdLst>
              <a:gd name="T0" fmla="*/ 0 w 22"/>
              <a:gd name="T1" fmla="*/ 22 h 23"/>
              <a:gd name="T2" fmla="*/ 21 w 22"/>
              <a:gd name="T3" fmla="*/ 22 h 23"/>
              <a:gd name="T4" fmla="*/ 21 w 22"/>
              <a:gd name="T5" fmla="*/ 0 h 23"/>
              <a:gd name="T6" fmla="*/ 0 w 22"/>
              <a:gd name="T7" fmla="*/ 0 h 23"/>
              <a:gd name="T8" fmla="*/ 0 w 22"/>
              <a:gd name="T9" fmla="*/ 22 h 23"/>
              <a:gd name="T10" fmla="*/ 0 60000 65536"/>
              <a:gd name="T11" fmla="*/ 0 60000 65536"/>
              <a:gd name="T12" fmla="*/ 0 60000 65536"/>
              <a:gd name="T13" fmla="*/ 0 60000 65536"/>
              <a:gd name="T14" fmla="*/ 0 60000 65536"/>
              <a:gd name="T15" fmla="*/ 0 w 22"/>
              <a:gd name="T16" fmla="*/ 0 h 23"/>
              <a:gd name="T17" fmla="*/ 22 w 22"/>
              <a:gd name="T18" fmla="*/ 23 h 23"/>
            </a:gdLst>
            <a:ahLst/>
            <a:cxnLst>
              <a:cxn ang="T10">
                <a:pos x="T0" y="T1"/>
              </a:cxn>
              <a:cxn ang="T11">
                <a:pos x="T2" y="T3"/>
              </a:cxn>
              <a:cxn ang="T12">
                <a:pos x="T4" y="T5"/>
              </a:cxn>
              <a:cxn ang="T13">
                <a:pos x="T6" y="T7"/>
              </a:cxn>
              <a:cxn ang="T14">
                <a:pos x="T8" y="T9"/>
              </a:cxn>
            </a:cxnLst>
            <a:rect l="T15" t="T16" r="T17" b="T18"/>
            <a:pathLst>
              <a:path w="22" h="23">
                <a:moveTo>
                  <a:pt x="0" y="22"/>
                </a:moveTo>
                <a:lnTo>
                  <a:pt x="21" y="22"/>
                </a:lnTo>
                <a:lnTo>
                  <a:pt x="21" y="0"/>
                </a:lnTo>
                <a:lnTo>
                  <a:pt x="0" y="0"/>
                </a:lnTo>
                <a:lnTo>
                  <a:pt x="0" y="22"/>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946" name="Freeform 451"/>
          <p:cNvSpPr>
            <a:spLocks/>
          </p:cNvSpPr>
          <p:nvPr/>
        </p:nvSpPr>
        <p:spPr bwMode="auto">
          <a:xfrm>
            <a:off x="2116138" y="2479675"/>
            <a:ext cx="149225" cy="36513"/>
          </a:xfrm>
          <a:custGeom>
            <a:avLst/>
            <a:gdLst>
              <a:gd name="T0" fmla="*/ 0 w 93"/>
              <a:gd name="T1" fmla="*/ 22 h 23"/>
              <a:gd name="T2" fmla="*/ 92 w 93"/>
              <a:gd name="T3" fmla="*/ 22 h 23"/>
              <a:gd name="T4" fmla="*/ 92 w 93"/>
              <a:gd name="T5" fmla="*/ 0 h 23"/>
              <a:gd name="T6" fmla="*/ 0 w 93"/>
              <a:gd name="T7" fmla="*/ 0 h 23"/>
              <a:gd name="T8" fmla="*/ 0 w 93"/>
              <a:gd name="T9" fmla="*/ 22 h 23"/>
              <a:gd name="T10" fmla="*/ 0 60000 65536"/>
              <a:gd name="T11" fmla="*/ 0 60000 65536"/>
              <a:gd name="T12" fmla="*/ 0 60000 65536"/>
              <a:gd name="T13" fmla="*/ 0 60000 65536"/>
              <a:gd name="T14" fmla="*/ 0 60000 65536"/>
              <a:gd name="T15" fmla="*/ 0 w 93"/>
              <a:gd name="T16" fmla="*/ 0 h 23"/>
              <a:gd name="T17" fmla="*/ 93 w 93"/>
              <a:gd name="T18" fmla="*/ 23 h 23"/>
            </a:gdLst>
            <a:ahLst/>
            <a:cxnLst>
              <a:cxn ang="T10">
                <a:pos x="T0" y="T1"/>
              </a:cxn>
              <a:cxn ang="T11">
                <a:pos x="T2" y="T3"/>
              </a:cxn>
              <a:cxn ang="T12">
                <a:pos x="T4" y="T5"/>
              </a:cxn>
              <a:cxn ang="T13">
                <a:pos x="T6" y="T7"/>
              </a:cxn>
              <a:cxn ang="T14">
                <a:pos x="T8" y="T9"/>
              </a:cxn>
            </a:cxnLst>
            <a:rect l="T15" t="T16" r="T17" b="T18"/>
            <a:pathLst>
              <a:path w="93" h="23">
                <a:moveTo>
                  <a:pt x="0" y="22"/>
                </a:moveTo>
                <a:lnTo>
                  <a:pt x="92" y="22"/>
                </a:lnTo>
                <a:lnTo>
                  <a:pt x="92" y="0"/>
                </a:lnTo>
                <a:lnTo>
                  <a:pt x="0" y="0"/>
                </a:lnTo>
                <a:lnTo>
                  <a:pt x="0" y="22"/>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1947" name="Freeform 452"/>
          <p:cNvSpPr>
            <a:spLocks/>
          </p:cNvSpPr>
          <p:nvPr/>
        </p:nvSpPr>
        <p:spPr bwMode="auto">
          <a:xfrm>
            <a:off x="2268538" y="2479675"/>
            <a:ext cx="33337" cy="36513"/>
          </a:xfrm>
          <a:custGeom>
            <a:avLst/>
            <a:gdLst>
              <a:gd name="T0" fmla="*/ 0 w 21"/>
              <a:gd name="T1" fmla="*/ 22 h 23"/>
              <a:gd name="T2" fmla="*/ 20 w 21"/>
              <a:gd name="T3" fmla="*/ 22 h 23"/>
              <a:gd name="T4" fmla="*/ 20 w 21"/>
              <a:gd name="T5" fmla="*/ 0 h 23"/>
              <a:gd name="T6" fmla="*/ 0 w 21"/>
              <a:gd name="T7" fmla="*/ 0 h 23"/>
              <a:gd name="T8" fmla="*/ 0 w 21"/>
              <a:gd name="T9" fmla="*/ 22 h 23"/>
              <a:gd name="T10" fmla="*/ 0 60000 65536"/>
              <a:gd name="T11" fmla="*/ 0 60000 65536"/>
              <a:gd name="T12" fmla="*/ 0 60000 65536"/>
              <a:gd name="T13" fmla="*/ 0 60000 65536"/>
              <a:gd name="T14" fmla="*/ 0 60000 65536"/>
              <a:gd name="T15" fmla="*/ 0 w 21"/>
              <a:gd name="T16" fmla="*/ 0 h 23"/>
              <a:gd name="T17" fmla="*/ 21 w 21"/>
              <a:gd name="T18" fmla="*/ 23 h 23"/>
            </a:gdLst>
            <a:ahLst/>
            <a:cxnLst>
              <a:cxn ang="T10">
                <a:pos x="T0" y="T1"/>
              </a:cxn>
              <a:cxn ang="T11">
                <a:pos x="T2" y="T3"/>
              </a:cxn>
              <a:cxn ang="T12">
                <a:pos x="T4" y="T5"/>
              </a:cxn>
              <a:cxn ang="T13">
                <a:pos x="T6" y="T7"/>
              </a:cxn>
              <a:cxn ang="T14">
                <a:pos x="T8" y="T9"/>
              </a:cxn>
            </a:cxnLst>
            <a:rect l="T15" t="T16" r="T17" b="T18"/>
            <a:pathLst>
              <a:path w="21" h="23">
                <a:moveTo>
                  <a:pt x="0" y="22"/>
                </a:moveTo>
                <a:lnTo>
                  <a:pt x="20" y="22"/>
                </a:lnTo>
                <a:lnTo>
                  <a:pt x="20" y="0"/>
                </a:lnTo>
                <a:lnTo>
                  <a:pt x="0" y="0"/>
                </a:lnTo>
                <a:lnTo>
                  <a:pt x="0" y="22"/>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1948" name="Freeform 453"/>
          <p:cNvSpPr>
            <a:spLocks/>
          </p:cNvSpPr>
          <p:nvPr/>
        </p:nvSpPr>
        <p:spPr bwMode="auto">
          <a:xfrm>
            <a:off x="2308225" y="2479675"/>
            <a:ext cx="71438" cy="36513"/>
          </a:xfrm>
          <a:custGeom>
            <a:avLst/>
            <a:gdLst>
              <a:gd name="T0" fmla="*/ 0 w 46"/>
              <a:gd name="T1" fmla="*/ 22 h 23"/>
              <a:gd name="T2" fmla="*/ 45 w 46"/>
              <a:gd name="T3" fmla="*/ 22 h 23"/>
              <a:gd name="T4" fmla="*/ 45 w 46"/>
              <a:gd name="T5" fmla="*/ 0 h 23"/>
              <a:gd name="T6" fmla="*/ 0 w 46"/>
              <a:gd name="T7" fmla="*/ 0 h 23"/>
              <a:gd name="T8" fmla="*/ 0 w 46"/>
              <a:gd name="T9" fmla="*/ 22 h 23"/>
              <a:gd name="T10" fmla="*/ 0 60000 65536"/>
              <a:gd name="T11" fmla="*/ 0 60000 65536"/>
              <a:gd name="T12" fmla="*/ 0 60000 65536"/>
              <a:gd name="T13" fmla="*/ 0 60000 65536"/>
              <a:gd name="T14" fmla="*/ 0 60000 65536"/>
              <a:gd name="T15" fmla="*/ 0 w 46"/>
              <a:gd name="T16" fmla="*/ 0 h 23"/>
              <a:gd name="T17" fmla="*/ 46 w 46"/>
              <a:gd name="T18" fmla="*/ 23 h 23"/>
            </a:gdLst>
            <a:ahLst/>
            <a:cxnLst>
              <a:cxn ang="T10">
                <a:pos x="T0" y="T1"/>
              </a:cxn>
              <a:cxn ang="T11">
                <a:pos x="T2" y="T3"/>
              </a:cxn>
              <a:cxn ang="T12">
                <a:pos x="T4" y="T5"/>
              </a:cxn>
              <a:cxn ang="T13">
                <a:pos x="T6" y="T7"/>
              </a:cxn>
              <a:cxn ang="T14">
                <a:pos x="T8" y="T9"/>
              </a:cxn>
            </a:cxnLst>
            <a:rect l="T15" t="T16" r="T17" b="T18"/>
            <a:pathLst>
              <a:path w="46" h="23">
                <a:moveTo>
                  <a:pt x="0" y="22"/>
                </a:moveTo>
                <a:lnTo>
                  <a:pt x="45" y="22"/>
                </a:lnTo>
                <a:lnTo>
                  <a:pt x="45" y="0"/>
                </a:lnTo>
                <a:lnTo>
                  <a:pt x="0" y="0"/>
                </a:lnTo>
                <a:lnTo>
                  <a:pt x="0" y="22"/>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949" name="Freeform 454"/>
          <p:cNvSpPr>
            <a:spLocks/>
          </p:cNvSpPr>
          <p:nvPr/>
        </p:nvSpPr>
        <p:spPr bwMode="auto">
          <a:xfrm>
            <a:off x="2381250" y="2479675"/>
            <a:ext cx="34925" cy="36513"/>
          </a:xfrm>
          <a:custGeom>
            <a:avLst/>
            <a:gdLst>
              <a:gd name="T0" fmla="*/ 0 w 22"/>
              <a:gd name="T1" fmla="*/ 22 h 23"/>
              <a:gd name="T2" fmla="*/ 21 w 22"/>
              <a:gd name="T3" fmla="*/ 22 h 23"/>
              <a:gd name="T4" fmla="*/ 21 w 22"/>
              <a:gd name="T5" fmla="*/ 0 h 23"/>
              <a:gd name="T6" fmla="*/ 0 w 22"/>
              <a:gd name="T7" fmla="*/ 0 h 23"/>
              <a:gd name="T8" fmla="*/ 0 w 22"/>
              <a:gd name="T9" fmla="*/ 22 h 23"/>
              <a:gd name="T10" fmla="*/ 0 60000 65536"/>
              <a:gd name="T11" fmla="*/ 0 60000 65536"/>
              <a:gd name="T12" fmla="*/ 0 60000 65536"/>
              <a:gd name="T13" fmla="*/ 0 60000 65536"/>
              <a:gd name="T14" fmla="*/ 0 60000 65536"/>
              <a:gd name="T15" fmla="*/ 0 w 22"/>
              <a:gd name="T16" fmla="*/ 0 h 23"/>
              <a:gd name="T17" fmla="*/ 22 w 22"/>
              <a:gd name="T18" fmla="*/ 23 h 23"/>
            </a:gdLst>
            <a:ahLst/>
            <a:cxnLst>
              <a:cxn ang="T10">
                <a:pos x="T0" y="T1"/>
              </a:cxn>
              <a:cxn ang="T11">
                <a:pos x="T2" y="T3"/>
              </a:cxn>
              <a:cxn ang="T12">
                <a:pos x="T4" y="T5"/>
              </a:cxn>
              <a:cxn ang="T13">
                <a:pos x="T6" y="T7"/>
              </a:cxn>
              <a:cxn ang="T14">
                <a:pos x="T8" y="T9"/>
              </a:cxn>
            </a:cxnLst>
            <a:rect l="T15" t="T16" r="T17" b="T18"/>
            <a:pathLst>
              <a:path w="22" h="23">
                <a:moveTo>
                  <a:pt x="0" y="22"/>
                </a:moveTo>
                <a:lnTo>
                  <a:pt x="21" y="22"/>
                </a:lnTo>
                <a:lnTo>
                  <a:pt x="21" y="0"/>
                </a:lnTo>
                <a:lnTo>
                  <a:pt x="0" y="0"/>
                </a:lnTo>
                <a:lnTo>
                  <a:pt x="0" y="22"/>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1950" name="Freeform 455"/>
          <p:cNvSpPr>
            <a:spLocks/>
          </p:cNvSpPr>
          <p:nvPr/>
        </p:nvSpPr>
        <p:spPr bwMode="auto">
          <a:xfrm>
            <a:off x="2422525" y="2479675"/>
            <a:ext cx="260350" cy="36513"/>
          </a:xfrm>
          <a:custGeom>
            <a:avLst/>
            <a:gdLst>
              <a:gd name="T0" fmla="*/ 0 w 165"/>
              <a:gd name="T1" fmla="*/ 22 h 23"/>
              <a:gd name="T2" fmla="*/ 164 w 165"/>
              <a:gd name="T3" fmla="*/ 22 h 23"/>
              <a:gd name="T4" fmla="*/ 164 w 165"/>
              <a:gd name="T5" fmla="*/ 0 h 23"/>
              <a:gd name="T6" fmla="*/ 0 w 165"/>
              <a:gd name="T7" fmla="*/ 0 h 23"/>
              <a:gd name="T8" fmla="*/ 0 w 165"/>
              <a:gd name="T9" fmla="*/ 22 h 23"/>
              <a:gd name="T10" fmla="*/ 0 60000 65536"/>
              <a:gd name="T11" fmla="*/ 0 60000 65536"/>
              <a:gd name="T12" fmla="*/ 0 60000 65536"/>
              <a:gd name="T13" fmla="*/ 0 60000 65536"/>
              <a:gd name="T14" fmla="*/ 0 60000 65536"/>
              <a:gd name="T15" fmla="*/ 0 w 165"/>
              <a:gd name="T16" fmla="*/ 0 h 23"/>
              <a:gd name="T17" fmla="*/ 165 w 165"/>
              <a:gd name="T18" fmla="*/ 23 h 23"/>
            </a:gdLst>
            <a:ahLst/>
            <a:cxnLst>
              <a:cxn ang="T10">
                <a:pos x="T0" y="T1"/>
              </a:cxn>
              <a:cxn ang="T11">
                <a:pos x="T2" y="T3"/>
              </a:cxn>
              <a:cxn ang="T12">
                <a:pos x="T4" y="T5"/>
              </a:cxn>
              <a:cxn ang="T13">
                <a:pos x="T6" y="T7"/>
              </a:cxn>
              <a:cxn ang="T14">
                <a:pos x="T8" y="T9"/>
              </a:cxn>
            </a:cxnLst>
            <a:rect l="T15" t="T16" r="T17" b="T18"/>
            <a:pathLst>
              <a:path w="165" h="23">
                <a:moveTo>
                  <a:pt x="0" y="22"/>
                </a:moveTo>
                <a:lnTo>
                  <a:pt x="164" y="22"/>
                </a:lnTo>
                <a:lnTo>
                  <a:pt x="164" y="0"/>
                </a:lnTo>
                <a:lnTo>
                  <a:pt x="0" y="0"/>
                </a:lnTo>
                <a:lnTo>
                  <a:pt x="0" y="22"/>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1951" name="Freeform 456"/>
          <p:cNvSpPr>
            <a:spLocks/>
          </p:cNvSpPr>
          <p:nvPr/>
        </p:nvSpPr>
        <p:spPr bwMode="auto">
          <a:xfrm>
            <a:off x="2687638" y="2479675"/>
            <a:ext cx="34925" cy="36513"/>
          </a:xfrm>
          <a:custGeom>
            <a:avLst/>
            <a:gdLst>
              <a:gd name="T0" fmla="*/ 0 w 21"/>
              <a:gd name="T1" fmla="*/ 22 h 23"/>
              <a:gd name="T2" fmla="*/ 20 w 21"/>
              <a:gd name="T3" fmla="*/ 22 h 23"/>
              <a:gd name="T4" fmla="*/ 20 w 21"/>
              <a:gd name="T5" fmla="*/ 0 h 23"/>
              <a:gd name="T6" fmla="*/ 0 w 21"/>
              <a:gd name="T7" fmla="*/ 0 h 23"/>
              <a:gd name="T8" fmla="*/ 0 w 21"/>
              <a:gd name="T9" fmla="*/ 22 h 23"/>
              <a:gd name="T10" fmla="*/ 0 60000 65536"/>
              <a:gd name="T11" fmla="*/ 0 60000 65536"/>
              <a:gd name="T12" fmla="*/ 0 60000 65536"/>
              <a:gd name="T13" fmla="*/ 0 60000 65536"/>
              <a:gd name="T14" fmla="*/ 0 60000 65536"/>
              <a:gd name="T15" fmla="*/ 0 w 21"/>
              <a:gd name="T16" fmla="*/ 0 h 23"/>
              <a:gd name="T17" fmla="*/ 21 w 21"/>
              <a:gd name="T18" fmla="*/ 23 h 23"/>
            </a:gdLst>
            <a:ahLst/>
            <a:cxnLst>
              <a:cxn ang="T10">
                <a:pos x="T0" y="T1"/>
              </a:cxn>
              <a:cxn ang="T11">
                <a:pos x="T2" y="T3"/>
              </a:cxn>
              <a:cxn ang="T12">
                <a:pos x="T4" y="T5"/>
              </a:cxn>
              <a:cxn ang="T13">
                <a:pos x="T6" y="T7"/>
              </a:cxn>
              <a:cxn ang="T14">
                <a:pos x="T8" y="T9"/>
              </a:cxn>
            </a:cxnLst>
            <a:rect l="T15" t="T16" r="T17" b="T18"/>
            <a:pathLst>
              <a:path w="21" h="23">
                <a:moveTo>
                  <a:pt x="0" y="22"/>
                </a:moveTo>
                <a:lnTo>
                  <a:pt x="20" y="22"/>
                </a:lnTo>
                <a:lnTo>
                  <a:pt x="20" y="0"/>
                </a:lnTo>
                <a:lnTo>
                  <a:pt x="0" y="0"/>
                </a:lnTo>
                <a:lnTo>
                  <a:pt x="0" y="22"/>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1952" name="Freeform 457"/>
          <p:cNvSpPr>
            <a:spLocks/>
          </p:cNvSpPr>
          <p:nvPr/>
        </p:nvSpPr>
        <p:spPr bwMode="auto">
          <a:xfrm>
            <a:off x="2724150" y="2479675"/>
            <a:ext cx="34925" cy="36513"/>
          </a:xfrm>
          <a:custGeom>
            <a:avLst/>
            <a:gdLst>
              <a:gd name="T0" fmla="*/ 0 w 22"/>
              <a:gd name="T1" fmla="*/ 22 h 23"/>
              <a:gd name="T2" fmla="*/ 21 w 22"/>
              <a:gd name="T3" fmla="*/ 22 h 23"/>
              <a:gd name="T4" fmla="*/ 21 w 22"/>
              <a:gd name="T5" fmla="*/ 0 h 23"/>
              <a:gd name="T6" fmla="*/ 0 w 22"/>
              <a:gd name="T7" fmla="*/ 0 h 23"/>
              <a:gd name="T8" fmla="*/ 0 w 22"/>
              <a:gd name="T9" fmla="*/ 22 h 23"/>
              <a:gd name="T10" fmla="*/ 0 60000 65536"/>
              <a:gd name="T11" fmla="*/ 0 60000 65536"/>
              <a:gd name="T12" fmla="*/ 0 60000 65536"/>
              <a:gd name="T13" fmla="*/ 0 60000 65536"/>
              <a:gd name="T14" fmla="*/ 0 60000 65536"/>
              <a:gd name="T15" fmla="*/ 0 w 22"/>
              <a:gd name="T16" fmla="*/ 0 h 23"/>
              <a:gd name="T17" fmla="*/ 22 w 22"/>
              <a:gd name="T18" fmla="*/ 23 h 23"/>
            </a:gdLst>
            <a:ahLst/>
            <a:cxnLst>
              <a:cxn ang="T10">
                <a:pos x="T0" y="T1"/>
              </a:cxn>
              <a:cxn ang="T11">
                <a:pos x="T2" y="T3"/>
              </a:cxn>
              <a:cxn ang="T12">
                <a:pos x="T4" y="T5"/>
              </a:cxn>
              <a:cxn ang="T13">
                <a:pos x="T6" y="T7"/>
              </a:cxn>
              <a:cxn ang="T14">
                <a:pos x="T8" y="T9"/>
              </a:cxn>
            </a:cxnLst>
            <a:rect l="T15" t="T16" r="T17" b="T18"/>
            <a:pathLst>
              <a:path w="22" h="23">
                <a:moveTo>
                  <a:pt x="0" y="22"/>
                </a:moveTo>
                <a:lnTo>
                  <a:pt x="21" y="22"/>
                </a:lnTo>
                <a:lnTo>
                  <a:pt x="21" y="0"/>
                </a:lnTo>
                <a:lnTo>
                  <a:pt x="0" y="0"/>
                </a:lnTo>
                <a:lnTo>
                  <a:pt x="0" y="22"/>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1953" name="Freeform 458"/>
          <p:cNvSpPr>
            <a:spLocks/>
          </p:cNvSpPr>
          <p:nvPr/>
        </p:nvSpPr>
        <p:spPr bwMode="auto">
          <a:xfrm>
            <a:off x="2762250" y="2479675"/>
            <a:ext cx="74613" cy="36513"/>
          </a:xfrm>
          <a:custGeom>
            <a:avLst/>
            <a:gdLst>
              <a:gd name="T0" fmla="*/ 0 w 46"/>
              <a:gd name="T1" fmla="*/ 22 h 23"/>
              <a:gd name="T2" fmla="*/ 45 w 46"/>
              <a:gd name="T3" fmla="*/ 22 h 23"/>
              <a:gd name="T4" fmla="*/ 45 w 46"/>
              <a:gd name="T5" fmla="*/ 0 h 23"/>
              <a:gd name="T6" fmla="*/ 0 w 46"/>
              <a:gd name="T7" fmla="*/ 0 h 23"/>
              <a:gd name="T8" fmla="*/ 0 w 46"/>
              <a:gd name="T9" fmla="*/ 22 h 23"/>
              <a:gd name="T10" fmla="*/ 0 60000 65536"/>
              <a:gd name="T11" fmla="*/ 0 60000 65536"/>
              <a:gd name="T12" fmla="*/ 0 60000 65536"/>
              <a:gd name="T13" fmla="*/ 0 60000 65536"/>
              <a:gd name="T14" fmla="*/ 0 60000 65536"/>
              <a:gd name="T15" fmla="*/ 0 w 46"/>
              <a:gd name="T16" fmla="*/ 0 h 23"/>
              <a:gd name="T17" fmla="*/ 46 w 46"/>
              <a:gd name="T18" fmla="*/ 23 h 23"/>
            </a:gdLst>
            <a:ahLst/>
            <a:cxnLst>
              <a:cxn ang="T10">
                <a:pos x="T0" y="T1"/>
              </a:cxn>
              <a:cxn ang="T11">
                <a:pos x="T2" y="T3"/>
              </a:cxn>
              <a:cxn ang="T12">
                <a:pos x="T4" y="T5"/>
              </a:cxn>
              <a:cxn ang="T13">
                <a:pos x="T6" y="T7"/>
              </a:cxn>
              <a:cxn ang="T14">
                <a:pos x="T8" y="T9"/>
              </a:cxn>
            </a:cxnLst>
            <a:rect l="T15" t="T16" r="T17" b="T18"/>
            <a:pathLst>
              <a:path w="46" h="23">
                <a:moveTo>
                  <a:pt x="0" y="22"/>
                </a:moveTo>
                <a:lnTo>
                  <a:pt x="45" y="22"/>
                </a:lnTo>
                <a:lnTo>
                  <a:pt x="45" y="0"/>
                </a:lnTo>
                <a:lnTo>
                  <a:pt x="0" y="0"/>
                </a:lnTo>
                <a:lnTo>
                  <a:pt x="0" y="22"/>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1954" name="Freeform 459"/>
          <p:cNvSpPr>
            <a:spLocks/>
          </p:cNvSpPr>
          <p:nvPr/>
        </p:nvSpPr>
        <p:spPr bwMode="auto">
          <a:xfrm>
            <a:off x="2838450" y="2479675"/>
            <a:ext cx="33338" cy="36513"/>
          </a:xfrm>
          <a:custGeom>
            <a:avLst/>
            <a:gdLst>
              <a:gd name="T0" fmla="*/ 0 w 21"/>
              <a:gd name="T1" fmla="*/ 22 h 23"/>
              <a:gd name="T2" fmla="*/ 20 w 21"/>
              <a:gd name="T3" fmla="*/ 22 h 23"/>
              <a:gd name="T4" fmla="*/ 20 w 21"/>
              <a:gd name="T5" fmla="*/ 0 h 23"/>
              <a:gd name="T6" fmla="*/ 0 w 21"/>
              <a:gd name="T7" fmla="*/ 0 h 23"/>
              <a:gd name="T8" fmla="*/ 0 w 21"/>
              <a:gd name="T9" fmla="*/ 22 h 23"/>
              <a:gd name="T10" fmla="*/ 0 60000 65536"/>
              <a:gd name="T11" fmla="*/ 0 60000 65536"/>
              <a:gd name="T12" fmla="*/ 0 60000 65536"/>
              <a:gd name="T13" fmla="*/ 0 60000 65536"/>
              <a:gd name="T14" fmla="*/ 0 60000 65536"/>
              <a:gd name="T15" fmla="*/ 0 w 21"/>
              <a:gd name="T16" fmla="*/ 0 h 23"/>
              <a:gd name="T17" fmla="*/ 21 w 21"/>
              <a:gd name="T18" fmla="*/ 23 h 23"/>
            </a:gdLst>
            <a:ahLst/>
            <a:cxnLst>
              <a:cxn ang="T10">
                <a:pos x="T0" y="T1"/>
              </a:cxn>
              <a:cxn ang="T11">
                <a:pos x="T2" y="T3"/>
              </a:cxn>
              <a:cxn ang="T12">
                <a:pos x="T4" y="T5"/>
              </a:cxn>
              <a:cxn ang="T13">
                <a:pos x="T6" y="T7"/>
              </a:cxn>
              <a:cxn ang="T14">
                <a:pos x="T8" y="T9"/>
              </a:cxn>
            </a:cxnLst>
            <a:rect l="T15" t="T16" r="T17" b="T18"/>
            <a:pathLst>
              <a:path w="21" h="23">
                <a:moveTo>
                  <a:pt x="0" y="22"/>
                </a:moveTo>
                <a:lnTo>
                  <a:pt x="20" y="22"/>
                </a:lnTo>
                <a:lnTo>
                  <a:pt x="20" y="0"/>
                </a:lnTo>
                <a:lnTo>
                  <a:pt x="0" y="0"/>
                </a:lnTo>
                <a:lnTo>
                  <a:pt x="0" y="22"/>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1955" name="Freeform 460"/>
          <p:cNvSpPr>
            <a:spLocks/>
          </p:cNvSpPr>
          <p:nvPr/>
        </p:nvSpPr>
        <p:spPr bwMode="auto">
          <a:xfrm>
            <a:off x="2876550" y="2479675"/>
            <a:ext cx="33338" cy="36513"/>
          </a:xfrm>
          <a:custGeom>
            <a:avLst/>
            <a:gdLst>
              <a:gd name="T0" fmla="*/ 0 w 21"/>
              <a:gd name="T1" fmla="*/ 22 h 23"/>
              <a:gd name="T2" fmla="*/ 20 w 21"/>
              <a:gd name="T3" fmla="*/ 22 h 23"/>
              <a:gd name="T4" fmla="*/ 20 w 21"/>
              <a:gd name="T5" fmla="*/ 0 h 23"/>
              <a:gd name="T6" fmla="*/ 0 w 21"/>
              <a:gd name="T7" fmla="*/ 0 h 23"/>
              <a:gd name="T8" fmla="*/ 0 w 21"/>
              <a:gd name="T9" fmla="*/ 22 h 23"/>
              <a:gd name="T10" fmla="*/ 0 60000 65536"/>
              <a:gd name="T11" fmla="*/ 0 60000 65536"/>
              <a:gd name="T12" fmla="*/ 0 60000 65536"/>
              <a:gd name="T13" fmla="*/ 0 60000 65536"/>
              <a:gd name="T14" fmla="*/ 0 60000 65536"/>
              <a:gd name="T15" fmla="*/ 0 w 21"/>
              <a:gd name="T16" fmla="*/ 0 h 23"/>
              <a:gd name="T17" fmla="*/ 21 w 21"/>
              <a:gd name="T18" fmla="*/ 23 h 23"/>
            </a:gdLst>
            <a:ahLst/>
            <a:cxnLst>
              <a:cxn ang="T10">
                <a:pos x="T0" y="T1"/>
              </a:cxn>
              <a:cxn ang="T11">
                <a:pos x="T2" y="T3"/>
              </a:cxn>
              <a:cxn ang="T12">
                <a:pos x="T4" y="T5"/>
              </a:cxn>
              <a:cxn ang="T13">
                <a:pos x="T6" y="T7"/>
              </a:cxn>
              <a:cxn ang="T14">
                <a:pos x="T8" y="T9"/>
              </a:cxn>
            </a:cxnLst>
            <a:rect l="T15" t="T16" r="T17" b="T18"/>
            <a:pathLst>
              <a:path w="21" h="23">
                <a:moveTo>
                  <a:pt x="0" y="22"/>
                </a:moveTo>
                <a:lnTo>
                  <a:pt x="20" y="22"/>
                </a:lnTo>
                <a:lnTo>
                  <a:pt x="20" y="0"/>
                </a:lnTo>
                <a:lnTo>
                  <a:pt x="0" y="0"/>
                </a:lnTo>
                <a:lnTo>
                  <a:pt x="0" y="22"/>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1956" name="Freeform 461"/>
          <p:cNvSpPr>
            <a:spLocks/>
          </p:cNvSpPr>
          <p:nvPr/>
        </p:nvSpPr>
        <p:spPr bwMode="auto">
          <a:xfrm>
            <a:off x="2914650" y="2479675"/>
            <a:ext cx="36513" cy="36513"/>
          </a:xfrm>
          <a:custGeom>
            <a:avLst/>
            <a:gdLst>
              <a:gd name="T0" fmla="*/ 0 w 22"/>
              <a:gd name="T1" fmla="*/ 22 h 23"/>
              <a:gd name="T2" fmla="*/ 21 w 22"/>
              <a:gd name="T3" fmla="*/ 22 h 23"/>
              <a:gd name="T4" fmla="*/ 21 w 22"/>
              <a:gd name="T5" fmla="*/ 0 h 23"/>
              <a:gd name="T6" fmla="*/ 0 w 22"/>
              <a:gd name="T7" fmla="*/ 0 h 23"/>
              <a:gd name="T8" fmla="*/ 0 w 22"/>
              <a:gd name="T9" fmla="*/ 22 h 23"/>
              <a:gd name="T10" fmla="*/ 0 60000 65536"/>
              <a:gd name="T11" fmla="*/ 0 60000 65536"/>
              <a:gd name="T12" fmla="*/ 0 60000 65536"/>
              <a:gd name="T13" fmla="*/ 0 60000 65536"/>
              <a:gd name="T14" fmla="*/ 0 60000 65536"/>
              <a:gd name="T15" fmla="*/ 0 w 22"/>
              <a:gd name="T16" fmla="*/ 0 h 23"/>
              <a:gd name="T17" fmla="*/ 22 w 22"/>
              <a:gd name="T18" fmla="*/ 23 h 23"/>
            </a:gdLst>
            <a:ahLst/>
            <a:cxnLst>
              <a:cxn ang="T10">
                <a:pos x="T0" y="T1"/>
              </a:cxn>
              <a:cxn ang="T11">
                <a:pos x="T2" y="T3"/>
              </a:cxn>
              <a:cxn ang="T12">
                <a:pos x="T4" y="T5"/>
              </a:cxn>
              <a:cxn ang="T13">
                <a:pos x="T6" y="T7"/>
              </a:cxn>
              <a:cxn ang="T14">
                <a:pos x="T8" y="T9"/>
              </a:cxn>
            </a:cxnLst>
            <a:rect l="T15" t="T16" r="T17" b="T18"/>
            <a:pathLst>
              <a:path w="22" h="23">
                <a:moveTo>
                  <a:pt x="0" y="22"/>
                </a:moveTo>
                <a:lnTo>
                  <a:pt x="21" y="22"/>
                </a:lnTo>
                <a:lnTo>
                  <a:pt x="21" y="0"/>
                </a:lnTo>
                <a:lnTo>
                  <a:pt x="0" y="0"/>
                </a:lnTo>
                <a:lnTo>
                  <a:pt x="0" y="22"/>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1957" name="Freeform 462"/>
          <p:cNvSpPr>
            <a:spLocks/>
          </p:cNvSpPr>
          <p:nvPr/>
        </p:nvSpPr>
        <p:spPr bwMode="auto">
          <a:xfrm>
            <a:off x="2952750" y="2479675"/>
            <a:ext cx="33338" cy="36513"/>
          </a:xfrm>
          <a:custGeom>
            <a:avLst/>
            <a:gdLst>
              <a:gd name="T0" fmla="*/ 0 w 21"/>
              <a:gd name="T1" fmla="*/ 22 h 23"/>
              <a:gd name="T2" fmla="*/ 20 w 21"/>
              <a:gd name="T3" fmla="*/ 22 h 23"/>
              <a:gd name="T4" fmla="*/ 20 w 21"/>
              <a:gd name="T5" fmla="*/ 0 h 23"/>
              <a:gd name="T6" fmla="*/ 0 w 21"/>
              <a:gd name="T7" fmla="*/ 0 h 23"/>
              <a:gd name="T8" fmla="*/ 0 w 21"/>
              <a:gd name="T9" fmla="*/ 22 h 23"/>
              <a:gd name="T10" fmla="*/ 0 60000 65536"/>
              <a:gd name="T11" fmla="*/ 0 60000 65536"/>
              <a:gd name="T12" fmla="*/ 0 60000 65536"/>
              <a:gd name="T13" fmla="*/ 0 60000 65536"/>
              <a:gd name="T14" fmla="*/ 0 60000 65536"/>
              <a:gd name="T15" fmla="*/ 0 w 21"/>
              <a:gd name="T16" fmla="*/ 0 h 23"/>
              <a:gd name="T17" fmla="*/ 21 w 21"/>
              <a:gd name="T18" fmla="*/ 23 h 23"/>
            </a:gdLst>
            <a:ahLst/>
            <a:cxnLst>
              <a:cxn ang="T10">
                <a:pos x="T0" y="T1"/>
              </a:cxn>
              <a:cxn ang="T11">
                <a:pos x="T2" y="T3"/>
              </a:cxn>
              <a:cxn ang="T12">
                <a:pos x="T4" y="T5"/>
              </a:cxn>
              <a:cxn ang="T13">
                <a:pos x="T6" y="T7"/>
              </a:cxn>
              <a:cxn ang="T14">
                <a:pos x="T8" y="T9"/>
              </a:cxn>
            </a:cxnLst>
            <a:rect l="T15" t="T16" r="T17" b="T18"/>
            <a:pathLst>
              <a:path w="21" h="23">
                <a:moveTo>
                  <a:pt x="0" y="22"/>
                </a:moveTo>
                <a:lnTo>
                  <a:pt x="20" y="22"/>
                </a:lnTo>
                <a:lnTo>
                  <a:pt x="20" y="0"/>
                </a:lnTo>
                <a:lnTo>
                  <a:pt x="0" y="0"/>
                </a:lnTo>
                <a:lnTo>
                  <a:pt x="0" y="22"/>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1958" name="Freeform 463"/>
          <p:cNvSpPr>
            <a:spLocks/>
          </p:cNvSpPr>
          <p:nvPr/>
        </p:nvSpPr>
        <p:spPr bwMode="auto">
          <a:xfrm>
            <a:off x="2989263" y="2479675"/>
            <a:ext cx="185737" cy="36513"/>
          </a:xfrm>
          <a:custGeom>
            <a:avLst/>
            <a:gdLst>
              <a:gd name="T0" fmla="*/ 0 w 117"/>
              <a:gd name="T1" fmla="*/ 22 h 23"/>
              <a:gd name="T2" fmla="*/ 116 w 117"/>
              <a:gd name="T3" fmla="*/ 22 h 23"/>
              <a:gd name="T4" fmla="*/ 116 w 117"/>
              <a:gd name="T5" fmla="*/ 0 h 23"/>
              <a:gd name="T6" fmla="*/ 0 w 117"/>
              <a:gd name="T7" fmla="*/ 0 h 23"/>
              <a:gd name="T8" fmla="*/ 0 w 117"/>
              <a:gd name="T9" fmla="*/ 22 h 23"/>
              <a:gd name="T10" fmla="*/ 0 60000 65536"/>
              <a:gd name="T11" fmla="*/ 0 60000 65536"/>
              <a:gd name="T12" fmla="*/ 0 60000 65536"/>
              <a:gd name="T13" fmla="*/ 0 60000 65536"/>
              <a:gd name="T14" fmla="*/ 0 60000 65536"/>
              <a:gd name="T15" fmla="*/ 0 w 117"/>
              <a:gd name="T16" fmla="*/ 0 h 23"/>
              <a:gd name="T17" fmla="*/ 117 w 117"/>
              <a:gd name="T18" fmla="*/ 23 h 23"/>
            </a:gdLst>
            <a:ahLst/>
            <a:cxnLst>
              <a:cxn ang="T10">
                <a:pos x="T0" y="T1"/>
              </a:cxn>
              <a:cxn ang="T11">
                <a:pos x="T2" y="T3"/>
              </a:cxn>
              <a:cxn ang="T12">
                <a:pos x="T4" y="T5"/>
              </a:cxn>
              <a:cxn ang="T13">
                <a:pos x="T6" y="T7"/>
              </a:cxn>
              <a:cxn ang="T14">
                <a:pos x="T8" y="T9"/>
              </a:cxn>
            </a:cxnLst>
            <a:rect l="T15" t="T16" r="T17" b="T18"/>
            <a:pathLst>
              <a:path w="117" h="23">
                <a:moveTo>
                  <a:pt x="0" y="22"/>
                </a:moveTo>
                <a:lnTo>
                  <a:pt x="116" y="22"/>
                </a:lnTo>
                <a:lnTo>
                  <a:pt x="116" y="0"/>
                </a:lnTo>
                <a:lnTo>
                  <a:pt x="0" y="0"/>
                </a:lnTo>
                <a:lnTo>
                  <a:pt x="0" y="22"/>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1959" name="Freeform 464"/>
          <p:cNvSpPr>
            <a:spLocks/>
          </p:cNvSpPr>
          <p:nvPr/>
        </p:nvSpPr>
        <p:spPr bwMode="auto">
          <a:xfrm>
            <a:off x="3181350" y="2479675"/>
            <a:ext cx="31750" cy="36513"/>
          </a:xfrm>
          <a:custGeom>
            <a:avLst/>
            <a:gdLst>
              <a:gd name="T0" fmla="*/ 0 w 20"/>
              <a:gd name="T1" fmla="*/ 22 h 23"/>
              <a:gd name="T2" fmla="*/ 19 w 20"/>
              <a:gd name="T3" fmla="*/ 22 h 23"/>
              <a:gd name="T4" fmla="*/ 19 w 20"/>
              <a:gd name="T5" fmla="*/ 0 h 23"/>
              <a:gd name="T6" fmla="*/ 0 w 20"/>
              <a:gd name="T7" fmla="*/ 0 h 23"/>
              <a:gd name="T8" fmla="*/ 0 w 20"/>
              <a:gd name="T9" fmla="*/ 22 h 23"/>
              <a:gd name="T10" fmla="*/ 0 60000 65536"/>
              <a:gd name="T11" fmla="*/ 0 60000 65536"/>
              <a:gd name="T12" fmla="*/ 0 60000 65536"/>
              <a:gd name="T13" fmla="*/ 0 60000 65536"/>
              <a:gd name="T14" fmla="*/ 0 60000 65536"/>
              <a:gd name="T15" fmla="*/ 0 w 20"/>
              <a:gd name="T16" fmla="*/ 0 h 23"/>
              <a:gd name="T17" fmla="*/ 20 w 20"/>
              <a:gd name="T18" fmla="*/ 23 h 23"/>
            </a:gdLst>
            <a:ahLst/>
            <a:cxnLst>
              <a:cxn ang="T10">
                <a:pos x="T0" y="T1"/>
              </a:cxn>
              <a:cxn ang="T11">
                <a:pos x="T2" y="T3"/>
              </a:cxn>
              <a:cxn ang="T12">
                <a:pos x="T4" y="T5"/>
              </a:cxn>
              <a:cxn ang="T13">
                <a:pos x="T6" y="T7"/>
              </a:cxn>
              <a:cxn ang="T14">
                <a:pos x="T8" y="T9"/>
              </a:cxn>
            </a:cxnLst>
            <a:rect l="T15" t="T16" r="T17" b="T18"/>
            <a:pathLst>
              <a:path w="20" h="23">
                <a:moveTo>
                  <a:pt x="0" y="22"/>
                </a:moveTo>
                <a:lnTo>
                  <a:pt x="19" y="22"/>
                </a:lnTo>
                <a:lnTo>
                  <a:pt x="19" y="0"/>
                </a:lnTo>
                <a:lnTo>
                  <a:pt x="0" y="0"/>
                </a:lnTo>
                <a:lnTo>
                  <a:pt x="0" y="22"/>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1960" name="Freeform 465"/>
          <p:cNvSpPr>
            <a:spLocks/>
          </p:cNvSpPr>
          <p:nvPr/>
        </p:nvSpPr>
        <p:spPr bwMode="auto">
          <a:xfrm>
            <a:off x="3217863" y="2479675"/>
            <a:ext cx="33337" cy="36513"/>
          </a:xfrm>
          <a:custGeom>
            <a:avLst/>
            <a:gdLst>
              <a:gd name="T0" fmla="*/ 0 w 21"/>
              <a:gd name="T1" fmla="*/ 22 h 23"/>
              <a:gd name="T2" fmla="*/ 20 w 21"/>
              <a:gd name="T3" fmla="*/ 22 h 23"/>
              <a:gd name="T4" fmla="*/ 20 w 21"/>
              <a:gd name="T5" fmla="*/ 0 h 23"/>
              <a:gd name="T6" fmla="*/ 0 w 21"/>
              <a:gd name="T7" fmla="*/ 0 h 23"/>
              <a:gd name="T8" fmla="*/ 0 w 21"/>
              <a:gd name="T9" fmla="*/ 22 h 23"/>
              <a:gd name="T10" fmla="*/ 0 60000 65536"/>
              <a:gd name="T11" fmla="*/ 0 60000 65536"/>
              <a:gd name="T12" fmla="*/ 0 60000 65536"/>
              <a:gd name="T13" fmla="*/ 0 60000 65536"/>
              <a:gd name="T14" fmla="*/ 0 60000 65536"/>
              <a:gd name="T15" fmla="*/ 0 w 21"/>
              <a:gd name="T16" fmla="*/ 0 h 23"/>
              <a:gd name="T17" fmla="*/ 21 w 21"/>
              <a:gd name="T18" fmla="*/ 23 h 23"/>
            </a:gdLst>
            <a:ahLst/>
            <a:cxnLst>
              <a:cxn ang="T10">
                <a:pos x="T0" y="T1"/>
              </a:cxn>
              <a:cxn ang="T11">
                <a:pos x="T2" y="T3"/>
              </a:cxn>
              <a:cxn ang="T12">
                <a:pos x="T4" y="T5"/>
              </a:cxn>
              <a:cxn ang="T13">
                <a:pos x="T6" y="T7"/>
              </a:cxn>
              <a:cxn ang="T14">
                <a:pos x="T8" y="T9"/>
              </a:cxn>
            </a:cxnLst>
            <a:rect l="T15" t="T16" r="T17" b="T18"/>
            <a:pathLst>
              <a:path w="21" h="23">
                <a:moveTo>
                  <a:pt x="0" y="22"/>
                </a:moveTo>
                <a:lnTo>
                  <a:pt x="20" y="22"/>
                </a:lnTo>
                <a:lnTo>
                  <a:pt x="20" y="0"/>
                </a:lnTo>
                <a:lnTo>
                  <a:pt x="0" y="0"/>
                </a:lnTo>
                <a:lnTo>
                  <a:pt x="0" y="22"/>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1961" name="Freeform 466"/>
          <p:cNvSpPr>
            <a:spLocks/>
          </p:cNvSpPr>
          <p:nvPr/>
        </p:nvSpPr>
        <p:spPr bwMode="auto">
          <a:xfrm>
            <a:off x="3255963" y="2479675"/>
            <a:ext cx="33337" cy="36513"/>
          </a:xfrm>
          <a:custGeom>
            <a:avLst/>
            <a:gdLst>
              <a:gd name="T0" fmla="*/ 0 w 21"/>
              <a:gd name="T1" fmla="*/ 22 h 23"/>
              <a:gd name="T2" fmla="*/ 20 w 21"/>
              <a:gd name="T3" fmla="*/ 22 h 23"/>
              <a:gd name="T4" fmla="*/ 20 w 21"/>
              <a:gd name="T5" fmla="*/ 0 h 23"/>
              <a:gd name="T6" fmla="*/ 0 w 21"/>
              <a:gd name="T7" fmla="*/ 0 h 23"/>
              <a:gd name="T8" fmla="*/ 0 w 21"/>
              <a:gd name="T9" fmla="*/ 22 h 23"/>
              <a:gd name="T10" fmla="*/ 0 60000 65536"/>
              <a:gd name="T11" fmla="*/ 0 60000 65536"/>
              <a:gd name="T12" fmla="*/ 0 60000 65536"/>
              <a:gd name="T13" fmla="*/ 0 60000 65536"/>
              <a:gd name="T14" fmla="*/ 0 60000 65536"/>
              <a:gd name="T15" fmla="*/ 0 w 21"/>
              <a:gd name="T16" fmla="*/ 0 h 23"/>
              <a:gd name="T17" fmla="*/ 21 w 21"/>
              <a:gd name="T18" fmla="*/ 23 h 23"/>
            </a:gdLst>
            <a:ahLst/>
            <a:cxnLst>
              <a:cxn ang="T10">
                <a:pos x="T0" y="T1"/>
              </a:cxn>
              <a:cxn ang="T11">
                <a:pos x="T2" y="T3"/>
              </a:cxn>
              <a:cxn ang="T12">
                <a:pos x="T4" y="T5"/>
              </a:cxn>
              <a:cxn ang="T13">
                <a:pos x="T6" y="T7"/>
              </a:cxn>
              <a:cxn ang="T14">
                <a:pos x="T8" y="T9"/>
              </a:cxn>
            </a:cxnLst>
            <a:rect l="T15" t="T16" r="T17" b="T18"/>
            <a:pathLst>
              <a:path w="21" h="23">
                <a:moveTo>
                  <a:pt x="0" y="22"/>
                </a:moveTo>
                <a:lnTo>
                  <a:pt x="20" y="22"/>
                </a:lnTo>
                <a:lnTo>
                  <a:pt x="20" y="0"/>
                </a:lnTo>
                <a:lnTo>
                  <a:pt x="0" y="0"/>
                </a:lnTo>
                <a:lnTo>
                  <a:pt x="0" y="22"/>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1962" name="Freeform 467"/>
          <p:cNvSpPr>
            <a:spLocks/>
          </p:cNvSpPr>
          <p:nvPr/>
        </p:nvSpPr>
        <p:spPr bwMode="auto">
          <a:xfrm>
            <a:off x="3294063" y="2479675"/>
            <a:ext cx="109537" cy="36513"/>
          </a:xfrm>
          <a:custGeom>
            <a:avLst/>
            <a:gdLst>
              <a:gd name="T0" fmla="*/ 0 w 69"/>
              <a:gd name="T1" fmla="*/ 22 h 23"/>
              <a:gd name="T2" fmla="*/ 68 w 69"/>
              <a:gd name="T3" fmla="*/ 22 h 23"/>
              <a:gd name="T4" fmla="*/ 68 w 69"/>
              <a:gd name="T5" fmla="*/ 0 h 23"/>
              <a:gd name="T6" fmla="*/ 0 w 69"/>
              <a:gd name="T7" fmla="*/ 0 h 23"/>
              <a:gd name="T8" fmla="*/ 0 w 69"/>
              <a:gd name="T9" fmla="*/ 22 h 23"/>
              <a:gd name="T10" fmla="*/ 0 60000 65536"/>
              <a:gd name="T11" fmla="*/ 0 60000 65536"/>
              <a:gd name="T12" fmla="*/ 0 60000 65536"/>
              <a:gd name="T13" fmla="*/ 0 60000 65536"/>
              <a:gd name="T14" fmla="*/ 0 60000 65536"/>
              <a:gd name="T15" fmla="*/ 0 w 69"/>
              <a:gd name="T16" fmla="*/ 0 h 23"/>
              <a:gd name="T17" fmla="*/ 69 w 69"/>
              <a:gd name="T18" fmla="*/ 23 h 23"/>
            </a:gdLst>
            <a:ahLst/>
            <a:cxnLst>
              <a:cxn ang="T10">
                <a:pos x="T0" y="T1"/>
              </a:cxn>
              <a:cxn ang="T11">
                <a:pos x="T2" y="T3"/>
              </a:cxn>
              <a:cxn ang="T12">
                <a:pos x="T4" y="T5"/>
              </a:cxn>
              <a:cxn ang="T13">
                <a:pos x="T6" y="T7"/>
              </a:cxn>
              <a:cxn ang="T14">
                <a:pos x="T8" y="T9"/>
              </a:cxn>
            </a:cxnLst>
            <a:rect l="T15" t="T16" r="T17" b="T18"/>
            <a:pathLst>
              <a:path w="69" h="23">
                <a:moveTo>
                  <a:pt x="0" y="22"/>
                </a:moveTo>
                <a:lnTo>
                  <a:pt x="68" y="22"/>
                </a:lnTo>
                <a:lnTo>
                  <a:pt x="68" y="0"/>
                </a:lnTo>
                <a:lnTo>
                  <a:pt x="0" y="0"/>
                </a:lnTo>
                <a:lnTo>
                  <a:pt x="0" y="22"/>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1963" name="Freeform 468"/>
          <p:cNvSpPr>
            <a:spLocks/>
          </p:cNvSpPr>
          <p:nvPr/>
        </p:nvSpPr>
        <p:spPr bwMode="auto">
          <a:xfrm>
            <a:off x="3408363" y="2479675"/>
            <a:ext cx="33337" cy="36513"/>
          </a:xfrm>
          <a:custGeom>
            <a:avLst/>
            <a:gdLst>
              <a:gd name="T0" fmla="*/ 0 w 21"/>
              <a:gd name="T1" fmla="*/ 22 h 23"/>
              <a:gd name="T2" fmla="*/ 20 w 21"/>
              <a:gd name="T3" fmla="*/ 22 h 23"/>
              <a:gd name="T4" fmla="*/ 20 w 21"/>
              <a:gd name="T5" fmla="*/ 0 h 23"/>
              <a:gd name="T6" fmla="*/ 0 w 21"/>
              <a:gd name="T7" fmla="*/ 0 h 23"/>
              <a:gd name="T8" fmla="*/ 0 w 21"/>
              <a:gd name="T9" fmla="*/ 22 h 23"/>
              <a:gd name="T10" fmla="*/ 0 60000 65536"/>
              <a:gd name="T11" fmla="*/ 0 60000 65536"/>
              <a:gd name="T12" fmla="*/ 0 60000 65536"/>
              <a:gd name="T13" fmla="*/ 0 60000 65536"/>
              <a:gd name="T14" fmla="*/ 0 60000 65536"/>
              <a:gd name="T15" fmla="*/ 0 w 21"/>
              <a:gd name="T16" fmla="*/ 0 h 23"/>
              <a:gd name="T17" fmla="*/ 21 w 21"/>
              <a:gd name="T18" fmla="*/ 23 h 23"/>
            </a:gdLst>
            <a:ahLst/>
            <a:cxnLst>
              <a:cxn ang="T10">
                <a:pos x="T0" y="T1"/>
              </a:cxn>
              <a:cxn ang="T11">
                <a:pos x="T2" y="T3"/>
              </a:cxn>
              <a:cxn ang="T12">
                <a:pos x="T4" y="T5"/>
              </a:cxn>
              <a:cxn ang="T13">
                <a:pos x="T6" y="T7"/>
              </a:cxn>
              <a:cxn ang="T14">
                <a:pos x="T8" y="T9"/>
              </a:cxn>
            </a:cxnLst>
            <a:rect l="T15" t="T16" r="T17" b="T18"/>
            <a:pathLst>
              <a:path w="21" h="23">
                <a:moveTo>
                  <a:pt x="0" y="22"/>
                </a:moveTo>
                <a:lnTo>
                  <a:pt x="20" y="22"/>
                </a:lnTo>
                <a:lnTo>
                  <a:pt x="20" y="0"/>
                </a:lnTo>
                <a:lnTo>
                  <a:pt x="0" y="0"/>
                </a:lnTo>
                <a:lnTo>
                  <a:pt x="0" y="22"/>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964" name="Freeform 469"/>
          <p:cNvSpPr>
            <a:spLocks/>
          </p:cNvSpPr>
          <p:nvPr/>
        </p:nvSpPr>
        <p:spPr bwMode="auto">
          <a:xfrm>
            <a:off x="3446463" y="2479675"/>
            <a:ext cx="33337" cy="36513"/>
          </a:xfrm>
          <a:custGeom>
            <a:avLst/>
            <a:gdLst>
              <a:gd name="T0" fmla="*/ 0 w 21"/>
              <a:gd name="T1" fmla="*/ 22 h 23"/>
              <a:gd name="T2" fmla="*/ 20 w 21"/>
              <a:gd name="T3" fmla="*/ 22 h 23"/>
              <a:gd name="T4" fmla="*/ 20 w 21"/>
              <a:gd name="T5" fmla="*/ 0 h 23"/>
              <a:gd name="T6" fmla="*/ 0 w 21"/>
              <a:gd name="T7" fmla="*/ 0 h 23"/>
              <a:gd name="T8" fmla="*/ 0 w 21"/>
              <a:gd name="T9" fmla="*/ 22 h 23"/>
              <a:gd name="T10" fmla="*/ 0 60000 65536"/>
              <a:gd name="T11" fmla="*/ 0 60000 65536"/>
              <a:gd name="T12" fmla="*/ 0 60000 65536"/>
              <a:gd name="T13" fmla="*/ 0 60000 65536"/>
              <a:gd name="T14" fmla="*/ 0 60000 65536"/>
              <a:gd name="T15" fmla="*/ 0 w 21"/>
              <a:gd name="T16" fmla="*/ 0 h 23"/>
              <a:gd name="T17" fmla="*/ 21 w 21"/>
              <a:gd name="T18" fmla="*/ 23 h 23"/>
            </a:gdLst>
            <a:ahLst/>
            <a:cxnLst>
              <a:cxn ang="T10">
                <a:pos x="T0" y="T1"/>
              </a:cxn>
              <a:cxn ang="T11">
                <a:pos x="T2" y="T3"/>
              </a:cxn>
              <a:cxn ang="T12">
                <a:pos x="T4" y="T5"/>
              </a:cxn>
              <a:cxn ang="T13">
                <a:pos x="T6" y="T7"/>
              </a:cxn>
              <a:cxn ang="T14">
                <a:pos x="T8" y="T9"/>
              </a:cxn>
            </a:cxnLst>
            <a:rect l="T15" t="T16" r="T17" b="T18"/>
            <a:pathLst>
              <a:path w="21" h="23">
                <a:moveTo>
                  <a:pt x="0" y="22"/>
                </a:moveTo>
                <a:lnTo>
                  <a:pt x="20" y="22"/>
                </a:lnTo>
                <a:lnTo>
                  <a:pt x="20" y="0"/>
                </a:lnTo>
                <a:lnTo>
                  <a:pt x="0" y="0"/>
                </a:lnTo>
                <a:lnTo>
                  <a:pt x="0" y="22"/>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1965" name="Freeform 470"/>
          <p:cNvSpPr>
            <a:spLocks/>
          </p:cNvSpPr>
          <p:nvPr/>
        </p:nvSpPr>
        <p:spPr bwMode="auto">
          <a:xfrm>
            <a:off x="3482975" y="2479675"/>
            <a:ext cx="147638" cy="36513"/>
          </a:xfrm>
          <a:custGeom>
            <a:avLst/>
            <a:gdLst>
              <a:gd name="T0" fmla="*/ 0 w 93"/>
              <a:gd name="T1" fmla="*/ 22 h 23"/>
              <a:gd name="T2" fmla="*/ 92 w 93"/>
              <a:gd name="T3" fmla="*/ 22 h 23"/>
              <a:gd name="T4" fmla="*/ 92 w 93"/>
              <a:gd name="T5" fmla="*/ 0 h 23"/>
              <a:gd name="T6" fmla="*/ 0 w 93"/>
              <a:gd name="T7" fmla="*/ 0 h 23"/>
              <a:gd name="T8" fmla="*/ 0 w 93"/>
              <a:gd name="T9" fmla="*/ 22 h 23"/>
              <a:gd name="T10" fmla="*/ 0 60000 65536"/>
              <a:gd name="T11" fmla="*/ 0 60000 65536"/>
              <a:gd name="T12" fmla="*/ 0 60000 65536"/>
              <a:gd name="T13" fmla="*/ 0 60000 65536"/>
              <a:gd name="T14" fmla="*/ 0 60000 65536"/>
              <a:gd name="T15" fmla="*/ 0 w 93"/>
              <a:gd name="T16" fmla="*/ 0 h 23"/>
              <a:gd name="T17" fmla="*/ 93 w 93"/>
              <a:gd name="T18" fmla="*/ 23 h 23"/>
            </a:gdLst>
            <a:ahLst/>
            <a:cxnLst>
              <a:cxn ang="T10">
                <a:pos x="T0" y="T1"/>
              </a:cxn>
              <a:cxn ang="T11">
                <a:pos x="T2" y="T3"/>
              </a:cxn>
              <a:cxn ang="T12">
                <a:pos x="T4" y="T5"/>
              </a:cxn>
              <a:cxn ang="T13">
                <a:pos x="T6" y="T7"/>
              </a:cxn>
              <a:cxn ang="T14">
                <a:pos x="T8" y="T9"/>
              </a:cxn>
            </a:cxnLst>
            <a:rect l="T15" t="T16" r="T17" b="T18"/>
            <a:pathLst>
              <a:path w="93" h="23">
                <a:moveTo>
                  <a:pt x="0" y="22"/>
                </a:moveTo>
                <a:lnTo>
                  <a:pt x="92" y="22"/>
                </a:lnTo>
                <a:lnTo>
                  <a:pt x="92" y="0"/>
                </a:lnTo>
                <a:lnTo>
                  <a:pt x="0" y="0"/>
                </a:lnTo>
                <a:lnTo>
                  <a:pt x="0" y="22"/>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1966" name="Freeform 471"/>
          <p:cNvSpPr>
            <a:spLocks/>
          </p:cNvSpPr>
          <p:nvPr/>
        </p:nvSpPr>
        <p:spPr bwMode="auto">
          <a:xfrm>
            <a:off x="3636963" y="2479675"/>
            <a:ext cx="33337" cy="36513"/>
          </a:xfrm>
          <a:custGeom>
            <a:avLst/>
            <a:gdLst>
              <a:gd name="T0" fmla="*/ 0 w 21"/>
              <a:gd name="T1" fmla="*/ 22 h 23"/>
              <a:gd name="T2" fmla="*/ 20 w 21"/>
              <a:gd name="T3" fmla="*/ 22 h 23"/>
              <a:gd name="T4" fmla="*/ 20 w 21"/>
              <a:gd name="T5" fmla="*/ 0 h 23"/>
              <a:gd name="T6" fmla="*/ 0 w 21"/>
              <a:gd name="T7" fmla="*/ 0 h 23"/>
              <a:gd name="T8" fmla="*/ 0 w 21"/>
              <a:gd name="T9" fmla="*/ 22 h 23"/>
              <a:gd name="T10" fmla="*/ 0 60000 65536"/>
              <a:gd name="T11" fmla="*/ 0 60000 65536"/>
              <a:gd name="T12" fmla="*/ 0 60000 65536"/>
              <a:gd name="T13" fmla="*/ 0 60000 65536"/>
              <a:gd name="T14" fmla="*/ 0 60000 65536"/>
              <a:gd name="T15" fmla="*/ 0 w 21"/>
              <a:gd name="T16" fmla="*/ 0 h 23"/>
              <a:gd name="T17" fmla="*/ 21 w 21"/>
              <a:gd name="T18" fmla="*/ 23 h 23"/>
            </a:gdLst>
            <a:ahLst/>
            <a:cxnLst>
              <a:cxn ang="T10">
                <a:pos x="T0" y="T1"/>
              </a:cxn>
              <a:cxn ang="T11">
                <a:pos x="T2" y="T3"/>
              </a:cxn>
              <a:cxn ang="T12">
                <a:pos x="T4" y="T5"/>
              </a:cxn>
              <a:cxn ang="T13">
                <a:pos x="T6" y="T7"/>
              </a:cxn>
              <a:cxn ang="T14">
                <a:pos x="T8" y="T9"/>
              </a:cxn>
            </a:cxnLst>
            <a:rect l="T15" t="T16" r="T17" b="T18"/>
            <a:pathLst>
              <a:path w="21" h="23">
                <a:moveTo>
                  <a:pt x="0" y="22"/>
                </a:moveTo>
                <a:lnTo>
                  <a:pt x="20" y="22"/>
                </a:lnTo>
                <a:lnTo>
                  <a:pt x="20" y="0"/>
                </a:lnTo>
                <a:lnTo>
                  <a:pt x="0" y="0"/>
                </a:lnTo>
                <a:lnTo>
                  <a:pt x="0" y="22"/>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967" name="Freeform 472"/>
          <p:cNvSpPr>
            <a:spLocks/>
          </p:cNvSpPr>
          <p:nvPr/>
        </p:nvSpPr>
        <p:spPr bwMode="auto">
          <a:xfrm>
            <a:off x="1927225" y="2438400"/>
            <a:ext cx="33338"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1968" name="Freeform 473"/>
          <p:cNvSpPr>
            <a:spLocks/>
          </p:cNvSpPr>
          <p:nvPr/>
        </p:nvSpPr>
        <p:spPr bwMode="auto">
          <a:xfrm>
            <a:off x="2079625" y="2438400"/>
            <a:ext cx="33338" cy="38100"/>
          </a:xfrm>
          <a:custGeom>
            <a:avLst/>
            <a:gdLst>
              <a:gd name="T0" fmla="*/ 0 w 22"/>
              <a:gd name="T1" fmla="*/ 23 h 24"/>
              <a:gd name="T2" fmla="*/ 21 w 22"/>
              <a:gd name="T3" fmla="*/ 23 h 24"/>
              <a:gd name="T4" fmla="*/ 21 w 22"/>
              <a:gd name="T5" fmla="*/ 0 h 24"/>
              <a:gd name="T6" fmla="*/ 0 w 22"/>
              <a:gd name="T7" fmla="*/ 0 h 24"/>
              <a:gd name="T8" fmla="*/ 0 w 22"/>
              <a:gd name="T9" fmla="*/ 23 h 24"/>
              <a:gd name="T10" fmla="*/ 0 60000 65536"/>
              <a:gd name="T11" fmla="*/ 0 60000 65536"/>
              <a:gd name="T12" fmla="*/ 0 60000 65536"/>
              <a:gd name="T13" fmla="*/ 0 60000 65536"/>
              <a:gd name="T14" fmla="*/ 0 60000 65536"/>
              <a:gd name="T15" fmla="*/ 0 w 22"/>
              <a:gd name="T16" fmla="*/ 0 h 24"/>
              <a:gd name="T17" fmla="*/ 22 w 22"/>
              <a:gd name="T18" fmla="*/ 24 h 24"/>
            </a:gdLst>
            <a:ahLst/>
            <a:cxnLst>
              <a:cxn ang="T10">
                <a:pos x="T0" y="T1"/>
              </a:cxn>
              <a:cxn ang="T11">
                <a:pos x="T2" y="T3"/>
              </a:cxn>
              <a:cxn ang="T12">
                <a:pos x="T4" y="T5"/>
              </a:cxn>
              <a:cxn ang="T13">
                <a:pos x="T6" y="T7"/>
              </a:cxn>
              <a:cxn ang="T14">
                <a:pos x="T8" y="T9"/>
              </a:cxn>
            </a:cxnLst>
            <a:rect l="T15" t="T16" r="T17" b="T18"/>
            <a:pathLst>
              <a:path w="22" h="24">
                <a:moveTo>
                  <a:pt x="0" y="23"/>
                </a:moveTo>
                <a:lnTo>
                  <a:pt x="21" y="23"/>
                </a:lnTo>
                <a:lnTo>
                  <a:pt x="21"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1969" name="Freeform 474"/>
          <p:cNvSpPr>
            <a:spLocks/>
          </p:cNvSpPr>
          <p:nvPr/>
        </p:nvSpPr>
        <p:spPr bwMode="auto">
          <a:xfrm>
            <a:off x="2116138" y="2438400"/>
            <a:ext cx="185737" cy="38100"/>
          </a:xfrm>
          <a:custGeom>
            <a:avLst/>
            <a:gdLst>
              <a:gd name="T0" fmla="*/ 0 w 117"/>
              <a:gd name="T1" fmla="*/ 23 h 24"/>
              <a:gd name="T2" fmla="*/ 116 w 117"/>
              <a:gd name="T3" fmla="*/ 23 h 24"/>
              <a:gd name="T4" fmla="*/ 116 w 117"/>
              <a:gd name="T5" fmla="*/ 0 h 24"/>
              <a:gd name="T6" fmla="*/ 0 w 117"/>
              <a:gd name="T7" fmla="*/ 0 h 24"/>
              <a:gd name="T8" fmla="*/ 0 w 117"/>
              <a:gd name="T9" fmla="*/ 23 h 24"/>
              <a:gd name="T10" fmla="*/ 0 60000 65536"/>
              <a:gd name="T11" fmla="*/ 0 60000 65536"/>
              <a:gd name="T12" fmla="*/ 0 60000 65536"/>
              <a:gd name="T13" fmla="*/ 0 60000 65536"/>
              <a:gd name="T14" fmla="*/ 0 60000 65536"/>
              <a:gd name="T15" fmla="*/ 0 w 117"/>
              <a:gd name="T16" fmla="*/ 0 h 24"/>
              <a:gd name="T17" fmla="*/ 117 w 117"/>
              <a:gd name="T18" fmla="*/ 24 h 24"/>
            </a:gdLst>
            <a:ahLst/>
            <a:cxnLst>
              <a:cxn ang="T10">
                <a:pos x="T0" y="T1"/>
              </a:cxn>
              <a:cxn ang="T11">
                <a:pos x="T2" y="T3"/>
              </a:cxn>
              <a:cxn ang="T12">
                <a:pos x="T4" y="T5"/>
              </a:cxn>
              <a:cxn ang="T13">
                <a:pos x="T6" y="T7"/>
              </a:cxn>
              <a:cxn ang="T14">
                <a:pos x="T8" y="T9"/>
              </a:cxn>
            </a:cxnLst>
            <a:rect l="T15" t="T16" r="T17" b="T18"/>
            <a:pathLst>
              <a:path w="117" h="24">
                <a:moveTo>
                  <a:pt x="0" y="23"/>
                </a:moveTo>
                <a:lnTo>
                  <a:pt x="116" y="23"/>
                </a:lnTo>
                <a:lnTo>
                  <a:pt x="116" y="0"/>
                </a:lnTo>
                <a:lnTo>
                  <a:pt x="0" y="0"/>
                </a:lnTo>
                <a:lnTo>
                  <a:pt x="0" y="23"/>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1970" name="Freeform 475"/>
          <p:cNvSpPr>
            <a:spLocks/>
          </p:cNvSpPr>
          <p:nvPr/>
        </p:nvSpPr>
        <p:spPr bwMode="auto">
          <a:xfrm>
            <a:off x="2308225" y="2438400"/>
            <a:ext cx="33338" cy="38100"/>
          </a:xfrm>
          <a:custGeom>
            <a:avLst/>
            <a:gdLst>
              <a:gd name="T0" fmla="*/ 0 w 22"/>
              <a:gd name="T1" fmla="*/ 23 h 24"/>
              <a:gd name="T2" fmla="*/ 21 w 22"/>
              <a:gd name="T3" fmla="*/ 23 h 24"/>
              <a:gd name="T4" fmla="*/ 21 w 22"/>
              <a:gd name="T5" fmla="*/ 0 h 24"/>
              <a:gd name="T6" fmla="*/ 0 w 22"/>
              <a:gd name="T7" fmla="*/ 0 h 24"/>
              <a:gd name="T8" fmla="*/ 0 w 22"/>
              <a:gd name="T9" fmla="*/ 23 h 24"/>
              <a:gd name="T10" fmla="*/ 0 60000 65536"/>
              <a:gd name="T11" fmla="*/ 0 60000 65536"/>
              <a:gd name="T12" fmla="*/ 0 60000 65536"/>
              <a:gd name="T13" fmla="*/ 0 60000 65536"/>
              <a:gd name="T14" fmla="*/ 0 60000 65536"/>
              <a:gd name="T15" fmla="*/ 0 w 22"/>
              <a:gd name="T16" fmla="*/ 0 h 24"/>
              <a:gd name="T17" fmla="*/ 22 w 22"/>
              <a:gd name="T18" fmla="*/ 24 h 24"/>
            </a:gdLst>
            <a:ahLst/>
            <a:cxnLst>
              <a:cxn ang="T10">
                <a:pos x="T0" y="T1"/>
              </a:cxn>
              <a:cxn ang="T11">
                <a:pos x="T2" y="T3"/>
              </a:cxn>
              <a:cxn ang="T12">
                <a:pos x="T4" y="T5"/>
              </a:cxn>
              <a:cxn ang="T13">
                <a:pos x="T6" y="T7"/>
              </a:cxn>
              <a:cxn ang="T14">
                <a:pos x="T8" y="T9"/>
              </a:cxn>
            </a:cxnLst>
            <a:rect l="T15" t="T16" r="T17" b="T18"/>
            <a:pathLst>
              <a:path w="22" h="24">
                <a:moveTo>
                  <a:pt x="0" y="23"/>
                </a:moveTo>
                <a:lnTo>
                  <a:pt x="21" y="23"/>
                </a:lnTo>
                <a:lnTo>
                  <a:pt x="21"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1971" name="Freeform 476"/>
          <p:cNvSpPr>
            <a:spLocks/>
          </p:cNvSpPr>
          <p:nvPr/>
        </p:nvSpPr>
        <p:spPr bwMode="auto">
          <a:xfrm>
            <a:off x="2344738" y="2438400"/>
            <a:ext cx="71437" cy="38100"/>
          </a:xfrm>
          <a:custGeom>
            <a:avLst/>
            <a:gdLst>
              <a:gd name="T0" fmla="*/ 0 w 45"/>
              <a:gd name="T1" fmla="*/ 23 h 24"/>
              <a:gd name="T2" fmla="*/ 44 w 45"/>
              <a:gd name="T3" fmla="*/ 23 h 24"/>
              <a:gd name="T4" fmla="*/ 44 w 45"/>
              <a:gd name="T5" fmla="*/ 0 h 24"/>
              <a:gd name="T6" fmla="*/ 0 w 45"/>
              <a:gd name="T7" fmla="*/ 0 h 24"/>
              <a:gd name="T8" fmla="*/ 0 w 45"/>
              <a:gd name="T9" fmla="*/ 23 h 24"/>
              <a:gd name="T10" fmla="*/ 0 60000 65536"/>
              <a:gd name="T11" fmla="*/ 0 60000 65536"/>
              <a:gd name="T12" fmla="*/ 0 60000 65536"/>
              <a:gd name="T13" fmla="*/ 0 60000 65536"/>
              <a:gd name="T14" fmla="*/ 0 60000 65536"/>
              <a:gd name="T15" fmla="*/ 0 w 45"/>
              <a:gd name="T16" fmla="*/ 0 h 24"/>
              <a:gd name="T17" fmla="*/ 45 w 45"/>
              <a:gd name="T18" fmla="*/ 24 h 24"/>
            </a:gdLst>
            <a:ahLst/>
            <a:cxnLst>
              <a:cxn ang="T10">
                <a:pos x="T0" y="T1"/>
              </a:cxn>
              <a:cxn ang="T11">
                <a:pos x="T2" y="T3"/>
              </a:cxn>
              <a:cxn ang="T12">
                <a:pos x="T4" y="T5"/>
              </a:cxn>
              <a:cxn ang="T13">
                <a:pos x="T6" y="T7"/>
              </a:cxn>
              <a:cxn ang="T14">
                <a:pos x="T8" y="T9"/>
              </a:cxn>
            </a:cxnLst>
            <a:rect l="T15" t="T16" r="T17" b="T18"/>
            <a:pathLst>
              <a:path w="45" h="24">
                <a:moveTo>
                  <a:pt x="0" y="23"/>
                </a:moveTo>
                <a:lnTo>
                  <a:pt x="44" y="23"/>
                </a:lnTo>
                <a:lnTo>
                  <a:pt x="44" y="0"/>
                </a:lnTo>
                <a:lnTo>
                  <a:pt x="0" y="0"/>
                </a:lnTo>
                <a:lnTo>
                  <a:pt x="0" y="23"/>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1972" name="Freeform 477"/>
          <p:cNvSpPr>
            <a:spLocks/>
          </p:cNvSpPr>
          <p:nvPr/>
        </p:nvSpPr>
        <p:spPr bwMode="auto">
          <a:xfrm>
            <a:off x="2422525" y="2438400"/>
            <a:ext cx="71438" cy="38100"/>
          </a:xfrm>
          <a:custGeom>
            <a:avLst/>
            <a:gdLst>
              <a:gd name="T0" fmla="*/ 0 w 46"/>
              <a:gd name="T1" fmla="*/ 23 h 24"/>
              <a:gd name="T2" fmla="*/ 45 w 46"/>
              <a:gd name="T3" fmla="*/ 23 h 24"/>
              <a:gd name="T4" fmla="*/ 45 w 46"/>
              <a:gd name="T5" fmla="*/ 0 h 24"/>
              <a:gd name="T6" fmla="*/ 0 w 46"/>
              <a:gd name="T7" fmla="*/ 0 h 24"/>
              <a:gd name="T8" fmla="*/ 0 w 46"/>
              <a:gd name="T9" fmla="*/ 23 h 24"/>
              <a:gd name="T10" fmla="*/ 0 60000 65536"/>
              <a:gd name="T11" fmla="*/ 0 60000 65536"/>
              <a:gd name="T12" fmla="*/ 0 60000 65536"/>
              <a:gd name="T13" fmla="*/ 0 60000 65536"/>
              <a:gd name="T14" fmla="*/ 0 60000 65536"/>
              <a:gd name="T15" fmla="*/ 0 w 46"/>
              <a:gd name="T16" fmla="*/ 0 h 24"/>
              <a:gd name="T17" fmla="*/ 46 w 46"/>
              <a:gd name="T18" fmla="*/ 24 h 24"/>
            </a:gdLst>
            <a:ahLst/>
            <a:cxnLst>
              <a:cxn ang="T10">
                <a:pos x="T0" y="T1"/>
              </a:cxn>
              <a:cxn ang="T11">
                <a:pos x="T2" y="T3"/>
              </a:cxn>
              <a:cxn ang="T12">
                <a:pos x="T4" y="T5"/>
              </a:cxn>
              <a:cxn ang="T13">
                <a:pos x="T6" y="T7"/>
              </a:cxn>
              <a:cxn ang="T14">
                <a:pos x="T8" y="T9"/>
              </a:cxn>
            </a:cxnLst>
            <a:rect l="T15" t="T16" r="T17" b="T18"/>
            <a:pathLst>
              <a:path w="46" h="24">
                <a:moveTo>
                  <a:pt x="0" y="23"/>
                </a:moveTo>
                <a:lnTo>
                  <a:pt x="45" y="23"/>
                </a:lnTo>
                <a:lnTo>
                  <a:pt x="45"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1973" name="Freeform 478"/>
          <p:cNvSpPr>
            <a:spLocks/>
          </p:cNvSpPr>
          <p:nvPr/>
        </p:nvSpPr>
        <p:spPr bwMode="auto">
          <a:xfrm>
            <a:off x="2495550" y="2438400"/>
            <a:ext cx="34925" cy="38100"/>
          </a:xfrm>
          <a:custGeom>
            <a:avLst/>
            <a:gdLst>
              <a:gd name="T0" fmla="*/ 0 w 22"/>
              <a:gd name="T1" fmla="*/ 23 h 24"/>
              <a:gd name="T2" fmla="*/ 21 w 22"/>
              <a:gd name="T3" fmla="*/ 23 h 24"/>
              <a:gd name="T4" fmla="*/ 21 w 22"/>
              <a:gd name="T5" fmla="*/ 0 h 24"/>
              <a:gd name="T6" fmla="*/ 0 w 22"/>
              <a:gd name="T7" fmla="*/ 0 h 24"/>
              <a:gd name="T8" fmla="*/ 0 w 22"/>
              <a:gd name="T9" fmla="*/ 23 h 24"/>
              <a:gd name="T10" fmla="*/ 0 60000 65536"/>
              <a:gd name="T11" fmla="*/ 0 60000 65536"/>
              <a:gd name="T12" fmla="*/ 0 60000 65536"/>
              <a:gd name="T13" fmla="*/ 0 60000 65536"/>
              <a:gd name="T14" fmla="*/ 0 60000 65536"/>
              <a:gd name="T15" fmla="*/ 0 w 22"/>
              <a:gd name="T16" fmla="*/ 0 h 24"/>
              <a:gd name="T17" fmla="*/ 22 w 22"/>
              <a:gd name="T18" fmla="*/ 24 h 24"/>
            </a:gdLst>
            <a:ahLst/>
            <a:cxnLst>
              <a:cxn ang="T10">
                <a:pos x="T0" y="T1"/>
              </a:cxn>
              <a:cxn ang="T11">
                <a:pos x="T2" y="T3"/>
              </a:cxn>
              <a:cxn ang="T12">
                <a:pos x="T4" y="T5"/>
              </a:cxn>
              <a:cxn ang="T13">
                <a:pos x="T6" y="T7"/>
              </a:cxn>
              <a:cxn ang="T14">
                <a:pos x="T8" y="T9"/>
              </a:cxn>
            </a:cxnLst>
            <a:rect l="T15" t="T16" r="T17" b="T18"/>
            <a:pathLst>
              <a:path w="22" h="24">
                <a:moveTo>
                  <a:pt x="0" y="23"/>
                </a:moveTo>
                <a:lnTo>
                  <a:pt x="21" y="23"/>
                </a:lnTo>
                <a:lnTo>
                  <a:pt x="21" y="0"/>
                </a:lnTo>
                <a:lnTo>
                  <a:pt x="0" y="0"/>
                </a:lnTo>
                <a:lnTo>
                  <a:pt x="0" y="23"/>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1974" name="Freeform 479"/>
          <p:cNvSpPr>
            <a:spLocks/>
          </p:cNvSpPr>
          <p:nvPr/>
        </p:nvSpPr>
        <p:spPr bwMode="auto">
          <a:xfrm>
            <a:off x="2536825" y="2438400"/>
            <a:ext cx="146050" cy="38100"/>
          </a:xfrm>
          <a:custGeom>
            <a:avLst/>
            <a:gdLst>
              <a:gd name="T0" fmla="*/ 0 w 93"/>
              <a:gd name="T1" fmla="*/ 23 h 24"/>
              <a:gd name="T2" fmla="*/ 92 w 93"/>
              <a:gd name="T3" fmla="*/ 23 h 24"/>
              <a:gd name="T4" fmla="*/ 92 w 93"/>
              <a:gd name="T5" fmla="*/ 0 h 24"/>
              <a:gd name="T6" fmla="*/ 0 w 93"/>
              <a:gd name="T7" fmla="*/ 0 h 24"/>
              <a:gd name="T8" fmla="*/ 0 w 93"/>
              <a:gd name="T9" fmla="*/ 23 h 24"/>
              <a:gd name="T10" fmla="*/ 0 60000 65536"/>
              <a:gd name="T11" fmla="*/ 0 60000 65536"/>
              <a:gd name="T12" fmla="*/ 0 60000 65536"/>
              <a:gd name="T13" fmla="*/ 0 60000 65536"/>
              <a:gd name="T14" fmla="*/ 0 60000 65536"/>
              <a:gd name="T15" fmla="*/ 0 w 93"/>
              <a:gd name="T16" fmla="*/ 0 h 24"/>
              <a:gd name="T17" fmla="*/ 93 w 93"/>
              <a:gd name="T18" fmla="*/ 24 h 24"/>
            </a:gdLst>
            <a:ahLst/>
            <a:cxnLst>
              <a:cxn ang="T10">
                <a:pos x="T0" y="T1"/>
              </a:cxn>
              <a:cxn ang="T11">
                <a:pos x="T2" y="T3"/>
              </a:cxn>
              <a:cxn ang="T12">
                <a:pos x="T4" y="T5"/>
              </a:cxn>
              <a:cxn ang="T13">
                <a:pos x="T6" y="T7"/>
              </a:cxn>
              <a:cxn ang="T14">
                <a:pos x="T8" y="T9"/>
              </a:cxn>
            </a:cxnLst>
            <a:rect l="T15" t="T16" r="T17" b="T18"/>
            <a:pathLst>
              <a:path w="93" h="24">
                <a:moveTo>
                  <a:pt x="0" y="23"/>
                </a:moveTo>
                <a:lnTo>
                  <a:pt x="92" y="23"/>
                </a:lnTo>
                <a:lnTo>
                  <a:pt x="92"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1975" name="Freeform 480"/>
          <p:cNvSpPr>
            <a:spLocks/>
          </p:cNvSpPr>
          <p:nvPr/>
        </p:nvSpPr>
        <p:spPr bwMode="auto">
          <a:xfrm>
            <a:off x="2687638" y="2438400"/>
            <a:ext cx="34925"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1976" name="Freeform 481"/>
          <p:cNvSpPr>
            <a:spLocks/>
          </p:cNvSpPr>
          <p:nvPr/>
        </p:nvSpPr>
        <p:spPr bwMode="auto">
          <a:xfrm>
            <a:off x="2724150" y="2438400"/>
            <a:ext cx="71438" cy="38100"/>
          </a:xfrm>
          <a:custGeom>
            <a:avLst/>
            <a:gdLst>
              <a:gd name="T0" fmla="*/ 0 w 45"/>
              <a:gd name="T1" fmla="*/ 23 h 24"/>
              <a:gd name="T2" fmla="*/ 44 w 45"/>
              <a:gd name="T3" fmla="*/ 23 h 24"/>
              <a:gd name="T4" fmla="*/ 44 w 45"/>
              <a:gd name="T5" fmla="*/ 0 h 24"/>
              <a:gd name="T6" fmla="*/ 0 w 45"/>
              <a:gd name="T7" fmla="*/ 0 h 24"/>
              <a:gd name="T8" fmla="*/ 0 w 45"/>
              <a:gd name="T9" fmla="*/ 23 h 24"/>
              <a:gd name="T10" fmla="*/ 0 60000 65536"/>
              <a:gd name="T11" fmla="*/ 0 60000 65536"/>
              <a:gd name="T12" fmla="*/ 0 60000 65536"/>
              <a:gd name="T13" fmla="*/ 0 60000 65536"/>
              <a:gd name="T14" fmla="*/ 0 60000 65536"/>
              <a:gd name="T15" fmla="*/ 0 w 45"/>
              <a:gd name="T16" fmla="*/ 0 h 24"/>
              <a:gd name="T17" fmla="*/ 45 w 45"/>
              <a:gd name="T18" fmla="*/ 24 h 24"/>
            </a:gdLst>
            <a:ahLst/>
            <a:cxnLst>
              <a:cxn ang="T10">
                <a:pos x="T0" y="T1"/>
              </a:cxn>
              <a:cxn ang="T11">
                <a:pos x="T2" y="T3"/>
              </a:cxn>
              <a:cxn ang="T12">
                <a:pos x="T4" y="T5"/>
              </a:cxn>
              <a:cxn ang="T13">
                <a:pos x="T6" y="T7"/>
              </a:cxn>
              <a:cxn ang="T14">
                <a:pos x="T8" y="T9"/>
              </a:cxn>
            </a:cxnLst>
            <a:rect l="T15" t="T16" r="T17" b="T18"/>
            <a:pathLst>
              <a:path w="45" h="24">
                <a:moveTo>
                  <a:pt x="0" y="23"/>
                </a:moveTo>
                <a:lnTo>
                  <a:pt x="44" y="23"/>
                </a:lnTo>
                <a:lnTo>
                  <a:pt x="44"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1977" name="Freeform 482"/>
          <p:cNvSpPr>
            <a:spLocks/>
          </p:cNvSpPr>
          <p:nvPr/>
        </p:nvSpPr>
        <p:spPr bwMode="auto">
          <a:xfrm>
            <a:off x="2800350" y="2438400"/>
            <a:ext cx="71438" cy="38100"/>
          </a:xfrm>
          <a:custGeom>
            <a:avLst/>
            <a:gdLst>
              <a:gd name="T0" fmla="*/ 0 w 45"/>
              <a:gd name="T1" fmla="*/ 23 h 24"/>
              <a:gd name="T2" fmla="*/ 44 w 45"/>
              <a:gd name="T3" fmla="*/ 23 h 24"/>
              <a:gd name="T4" fmla="*/ 44 w 45"/>
              <a:gd name="T5" fmla="*/ 0 h 24"/>
              <a:gd name="T6" fmla="*/ 0 w 45"/>
              <a:gd name="T7" fmla="*/ 0 h 24"/>
              <a:gd name="T8" fmla="*/ 0 w 45"/>
              <a:gd name="T9" fmla="*/ 23 h 24"/>
              <a:gd name="T10" fmla="*/ 0 60000 65536"/>
              <a:gd name="T11" fmla="*/ 0 60000 65536"/>
              <a:gd name="T12" fmla="*/ 0 60000 65536"/>
              <a:gd name="T13" fmla="*/ 0 60000 65536"/>
              <a:gd name="T14" fmla="*/ 0 60000 65536"/>
              <a:gd name="T15" fmla="*/ 0 w 45"/>
              <a:gd name="T16" fmla="*/ 0 h 24"/>
              <a:gd name="T17" fmla="*/ 45 w 45"/>
              <a:gd name="T18" fmla="*/ 24 h 24"/>
            </a:gdLst>
            <a:ahLst/>
            <a:cxnLst>
              <a:cxn ang="T10">
                <a:pos x="T0" y="T1"/>
              </a:cxn>
              <a:cxn ang="T11">
                <a:pos x="T2" y="T3"/>
              </a:cxn>
              <a:cxn ang="T12">
                <a:pos x="T4" y="T5"/>
              </a:cxn>
              <a:cxn ang="T13">
                <a:pos x="T6" y="T7"/>
              </a:cxn>
              <a:cxn ang="T14">
                <a:pos x="T8" y="T9"/>
              </a:cxn>
            </a:cxnLst>
            <a:rect l="T15" t="T16" r="T17" b="T18"/>
            <a:pathLst>
              <a:path w="45" h="24">
                <a:moveTo>
                  <a:pt x="0" y="23"/>
                </a:moveTo>
                <a:lnTo>
                  <a:pt x="44" y="23"/>
                </a:lnTo>
                <a:lnTo>
                  <a:pt x="44" y="0"/>
                </a:lnTo>
                <a:lnTo>
                  <a:pt x="0" y="0"/>
                </a:lnTo>
                <a:lnTo>
                  <a:pt x="0" y="23"/>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1978" name="Freeform 483"/>
          <p:cNvSpPr>
            <a:spLocks/>
          </p:cNvSpPr>
          <p:nvPr/>
        </p:nvSpPr>
        <p:spPr bwMode="auto">
          <a:xfrm>
            <a:off x="2876550" y="2438400"/>
            <a:ext cx="33338"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1979" name="Freeform 484"/>
          <p:cNvSpPr>
            <a:spLocks/>
          </p:cNvSpPr>
          <p:nvPr/>
        </p:nvSpPr>
        <p:spPr bwMode="auto">
          <a:xfrm>
            <a:off x="2914650" y="2438400"/>
            <a:ext cx="109538" cy="38100"/>
          </a:xfrm>
          <a:custGeom>
            <a:avLst/>
            <a:gdLst>
              <a:gd name="T0" fmla="*/ 0 w 69"/>
              <a:gd name="T1" fmla="*/ 23 h 24"/>
              <a:gd name="T2" fmla="*/ 68 w 69"/>
              <a:gd name="T3" fmla="*/ 23 h 24"/>
              <a:gd name="T4" fmla="*/ 68 w 69"/>
              <a:gd name="T5" fmla="*/ 0 h 24"/>
              <a:gd name="T6" fmla="*/ 0 w 69"/>
              <a:gd name="T7" fmla="*/ 0 h 24"/>
              <a:gd name="T8" fmla="*/ 0 w 69"/>
              <a:gd name="T9" fmla="*/ 23 h 24"/>
              <a:gd name="T10" fmla="*/ 0 60000 65536"/>
              <a:gd name="T11" fmla="*/ 0 60000 65536"/>
              <a:gd name="T12" fmla="*/ 0 60000 65536"/>
              <a:gd name="T13" fmla="*/ 0 60000 65536"/>
              <a:gd name="T14" fmla="*/ 0 60000 65536"/>
              <a:gd name="T15" fmla="*/ 0 w 69"/>
              <a:gd name="T16" fmla="*/ 0 h 24"/>
              <a:gd name="T17" fmla="*/ 69 w 69"/>
              <a:gd name="T18" fmla="*/ 24 h 24"/>
            </a:gdLst>
            <a:ahLst/>
            <a:cxnLst>
              <a:cxn ang="T10">
                <a:pos x="T0" y="T1"/>
              </a:cxn>
              <a:cxn ang="T11">
                <a:pos x="T2" y="T3"/>
              </a:cxn>
              <a:cxn ang="T12">
                <a:pos x="T4" y="T5"/>
              </a:cxn>
              <a:cxn ang="T13">
                <a:pos x="T6" y="T7"/>
              </a:cxn>
              <a:cxn ang="T14">
                <a:pos x="T8" y="T9"/>
              </a:cxn>
            </a:cxnLst>
            <a:rect l="T15" t="T16" r="T17" b="T18"/>
            <a:pathLst>
              <a:path w="69" h="24">
                <a:moveTo>
                  <a:pt x="0" y="23"/>
                </a:moveTo>
                <a:lnTo>
                  <a:pt x="68" y="23"/>
                </a:lnTo>
                <a:lnTo>
                  <a:pt x="68" y="0"/>
                </a:lnTo>
                <a:lnTo>
                  <a:pt x="0" y="0"/>
                </a:lnTo>
                <a:lnTo>
                  <a:pt x="0" y="23"/>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1980" name="Freeform 485"/>
          <p:cNvSpPr>
            <a:spLocks/>
          </p:cNvSpPr>
          <p:nvPr/>
        </p:nvSpPr>
        <p:spPr bwMode="auto">
          <a:xfrm>
            <a:off x="3028950" y="2438400"/>
            <a:ext cx="146050" cy="38100"/>
          </a:xfrm>
          <a:custGeom>
            <a:avLst/>
            <a:gdLst>
              <a:gd name="T0" fmla="*/ 0 w 92"/>
              <a:gd name="T1" fmla="*/ 23 h 24"/>
              <a:gd name="T2" fmla="*/ 91 w 92"/>
              <a:gd name="T3" fmla="*/ 23 h 24"/>
              <a:gd name="T4" fmla="*/ 91 w 92"/>
              <a:gd name="T5" fmla="*/ 0 h 24"/>
              <a:gd name="T6" fmla="*/ 0 w 92"/>
              <a:gd name="T7" fmla="*/ 0 h 24"/>
              <a:gd name="T8" fmla="*/ 0 w 92"/>
              <a:gd name="T9" fmla="*/ 23 h 24"/>
              <a:gd name="T10" fmla="*/ 0 60000 65536"/>
              <a:gd name="T11" fmla="*/ 0 60000 65536"/>
              <a:gd name="T12" fmla="*/ 0 60000 65536"/>
              <a:gd name="T13" fmla="*/ 0 60000 65536"/>
              <a:gd name="T14" fmla="*/ 0 60000 65536"/>
              <a:gd name="T15" fmla="*/ 0 w 92"/>
              <a:gd name="T16" fmla="*/ 0 h 24"/>
              <a:gd name="T17" fmla="*/ 92 w 92"/>
              <a:gd name="T18" fmla="*/ 24 h 24"/>
            </a:gdLst>
            <a:ahLst/>
            <a:cxnLst>
              <a:cxn ang="T10">
                <a:pos x="T0" y="T1"/>
              </a:cxn>
              <a:cxn ang="T11">
                <a:pos x="T2" y="T3"/>
              </a:cxn>
              <a:cxn ang="T12">
                <a:pos x="T4" y="T5"/>
              </a:cxn>
              <a:cxn ang="T13">
                <a:pos x="T6" y="T7"/>
              </a:cxn>
              <a:cxn ang="T14">
                <a:pos x="T8" y="T9"/>
              </a:cxn>
            </a:cxnLst>
            <a:rect l="T15" t="T16" r="T17" b="T18"/>
            <a:pathLst>
              <a:path w="92" h="24">
                <a:moveTo>
                  <a:pt x="0" y="23"/>
                </a:moveTo>
                <a:lnTo>
                  <a:pt x="91" y="23"/>
                </a:lnTo>
                <a:lnTo>
                  <a:pt x="91"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1981" name="Freeform 486"/>
          <p:cNvSpPr>
            <a:spLocks/>
          </p:cNvSpPr>
          <p:nvPr/>
        </p:nvSpPr>
        <p:spPr bwMode="auto">
          <a:xfrm>
            <a:off x="3181350" y="2438400"/>
            <a:ext cx="31750" cy="38100"/>
          </a:xfrm>
          <a:custGeom>
            <a:avLst/>
            <a:gdLst>
              <a:gd name="T0" fmla="*/ 0 w 20"/>
              <a:gd name="T1" fmla="*/ 23 h 24"/>
              <a:gd name="T2" fmla="*/ 19 w 20"/>
              <a:gd name="T3" fmla="*/ 23 h 24"/>
              <a:gd name="T4" fmla="*/ 19 w 20"/>
              <a:gd name="T5" fmla="*/ 0 h 24"/>
              <a:gd name="T6" fmla="*/ 0 w 20"/>
              <a:gd name="T7" fmla="*/ 0 h 24"/>
              <a:gd name="T8" fmla="*/ 0 w 20"/>
              <a:gd name="T9" fmla="*/ 23 h 24"/>
              <a:gd name="T10" fmla="*/ 0 60000 65536"/>
              <a:gd name="T11" fmla="*/ 0 60000 65536"/>
              <a:gd name="T12" fmla="*/ 0 60000 65536"/>
              <a:gd name="T13" fmla="*/ 0 60000 65536"/>
              <a:gd name="T14" fmla="*/ 0 60000 65536"/>
              <a:gd name="T15" fmla="*/ 0 w 20"/>
              <a:gd name="T16" fmla="*/ 0 h 24"/>
              <a:gd name="T17" fmla="*/ 20 w 20"/>
              <a:gd name="T18" fmla="*/ 24 h 24"/>
            </a:gdLst>
            <a:ahLst/>
            <a:cxnLst>
              <a:cxn ang="T10">
                <a:pos x="T0" y="T1"/>
              </a:cxn>
              <a:cxn ang="T11">
                <a:pos x="T2" y="T3"/>
              </a:cxn>
              <a:cxn ang="T12">
                <a:pos x="T4" y="T5"/>
              </a:cxn>
              <a:cxn ang="T13">
                <a:pos x="T6" y="T7"/>
              </a:cxn>
              <a:cxn ang="T14">
                <a:pos x="T8" y="T9"/>
              </a:cxn>
            </a:cxnLst>
            <a:rect l="T15" t="T16" r="T17" b="T18"/>
            <a:pathLst>
              <a:path w="20" h="24">
                <a:moveTo>
                  <a:pt x="0" y="23"/>
                </a:moveTo>
                <a:lnTo>
                  <a:pt x="19" y="23"/>
                </a:lnTo>
                <a:lnTo>
                  <a:pt x="19" y="0"/>
                </a:lnTo>
                <a:lnTo>
                  <a:pt x="0" y="0"/>
                </a:lnTo>
                <a:lnTo>
                  <a:pt x="0" y="23"/>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982" name="Freeform 487"/>
          <p:cNvSpPr>
            <a:spLocks/>
          </p:cNvSpPr>
          <p:nvPr/>
        </p:nvSpPr>
        <p:spPr bwMode="auto">
          <a:xfrm>
            <a:off x="3217863" y="2438400"/>
            <a:ext cx="33337"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1983" name="Freeform 488"/>
          <p:cNvSpPr>
            <a:spLocks/>
          </p:cNvSpPr>
          <p:nvPr/>
        </p:nvSpPr>
        <p:spPr bwMode="auto">
          <a:xfrm>
            <a:off x="3255963" y="2438400"/>
            <a:ext cx="33337"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1984" name="Freeform 489"/>
          <p:cNvSpPr>
            <a:spLocks/>
          </p:cNvSpPr>
          <p:nvPr/>
        </p:nvSpPr>
        <p:spPr bwMode="auto">
          <a:xfrm>
            <a:off x="3294063" y="2438400"/>
            <a:ext cx="34925" cy="38100"/>
          </a:xfrm>
          <a:custGeom>
            <a:avLst/>
            <a:gdLst>
              <a:gd name="T0" fmla="*/ 0 w 22"/>
              <a:gd name="T1" fmla="*/ 23 h 24"/>
              <a:gd name="T2" fmla="*/ 21 w 22"/>
              <a:gd name="T3" fmla="*/ 23 h 24"/>
              <a:gd name="T4" fmla="*/ 21 w 22"/>
              <a:gd name="T5" fmla="*/ 0 h 24"/>
              <a:gd name="T6" fmla="*/ 0 w 22"/>
              <a:gd name="T7" fmla="*/ 0 h 24"/>
              <a:gd name="T8" fmla="*/ 0 w 22"/>
              <a:gd name="T9" fmla="*/ 23 h 24"/>
              <a:gd name="T10" fmla="*/ 0 60000 65536"/>
              <a:gd name="T11" fmla="*/ 0 60000 65536"/>
              <a:gd name="T12" fmla="*/ 0 60000 65536"/>
              <a:gd name="T13" fmla="*/ 0 60000 65536"/>
              <a:gd name="T14" fmla="*/ 0 60000 65536"/>
              <a:gd name="T15" fmla="*/ 0 w 22"/>
              <a:gd name="T16" fmla="*/ 0 h 24"/>
              <a:gd name="T17" fmla="*/ 22 w 22"/>
              <a:gd name="T18" fmla="*/ 24 h 24"/>
            </a:gdLst>
            <a:ahLst/>
            <a:cxnLst>
              <a:cxn ang="T10">
                <a:pos x="T0" y="T1"/>
              </a:cxn>
              <a:cxn ang="T11">
                <a:pos x="T2" y="T3"/>
              </a:cxn>
              <a:cxn ang="T12">
                <a:pos x="T4" y="T5"/>
              </a:cxn>
              <a:cxn ang="T13">
                <a:pos x="T6" y="T7"/>
              </a:cxn>
              <a:cxn ang="T14">
                <a:pos x="T8" y="T9"/>
              </a:cxn>
            </a:cxnLst>
            <a:rect l="T15" t="T16" r="T17" b="T18"/>
            <a:pathLst>
              <a:path w="22" h="24">
                <a:moveTo>
                  <a:pt x="0" y="23"/>
                </a:moveTo>
                <a:lnTo>
                  <a:pt x="21" y="23"/>
                </a:lnTo>
                <a:lnTo>
                  <a:pt x="21" y="0"/>
                </a:lnTo>
                <a:lnTo>
                  <a:pt x="0" y="0"/>
                </a:lnTo>
                <a:lnTo>
                  <a:pt x="0" y="23"/>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1985" name="Freeform 490"/>
          <p:cNvSpPr>
            <a:spLocks/>
          </p:cNvSpPr>
          <p:nvPr/>
        </p:nvSpPr>
        <p:spPr bwMode="auto">
          <a:xfrm>
            <a:off x="3333750" y="2438400"/>
            <a:ext cx="107950" cy="38100"/>
          </a:xfrm>
          <a:custGeom>
            <a:avLst/>
            <a:gdLst>
              <a:gd name="T0" fmla="*/ 0 w 68"/>
              <a:gd name="T1" fmla="*/ 23 h 24"/>
              <a:gd name="T2" fmla="*/ 67 w 68"/>
              <a:gd name="T3" fmla="*/ 23 h 24"/>
              <a:gd name="T4" fmla="*/ 67 w 68"/>
              <a:gd name="T5" fmla="*/ 0 h 24"/>
              <a:gd name="T6" fmla="*/ 0 w 68"/>
              <a:gd name="T7" fmla="*/ 0 h 24"/>
              <a:gd name="T8" fmla="*/ 0 w 68"/>
              <a:gd name="T9" fmla="*/ 23 h 24"/>
              <a:gd name="T10" fmla="*/ 0 60000 65536"/>
              <a:gd name="T11" fmla="*/ 0 60000 65536"/>
              <a:gd name="T12" fmla="*/ 0 60000 65536"/>
              <a:gd name="T13" fmla="*/ 0 60000 65536"/>
              <a:gd name="T14" fmla="*/ 0 60000 65536"/>
              <a:gd name="T15" fmla="*/ 0 w 68"/>
              <a:gd name="T16" fmla="*/ 0 h 24"/>
              <a:gd name="T17" fmla="*/ 68 w 68"/>
              <a:gd name="T18" fmla="*/ 24 h 24"/>
            </a:gdLst>
            <a:ahLst/>
            <a:cxnLst>
              <a:cxn ang="T10">
                <a:pos x="T0" y="T1"/>
              </a:cxn>
              <a:cxn ang="T11">
                <a:pos x="T2" y="T3"/>
              </a:cxn>
              <a:cxn ang="T12">
                <a:pos x="T4" y="T5"/>
              </a:cxn>
              <a:cxn ang="T13">
                <a:pos x="T6" y="T7"/>
              </a:cxn>
              <a:cxn ang="T14">
                <a:pos x="T8" y="T9"/>
              </a:cxn>
            </a:cxnLst>
            <a:rect l="T15" t="T16" r="T17" b="T18"/>
            <a:pathLst>
              <a:path w="68" h="24">
                <a:moveTo>
                  <a:pt x="0" y="23"/>
                </a:moveTo>
                <a:lnTo>
                  <a:pt x="67" y="23"/>
                </a:lnTo>
                <a:lnTo>
                  <a:pt x="67"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1986" name="Freeform 491"/>
          <p:cNvSpPr>
            <a:spLocks/>
          </p:cNvSpPr>
          <p:nvPr/>
        </p:nvSpPr>
        <p:spPr bwMode="auto">
          <a:xfrm>
            <a:off x="3446463" y="2438400"/>
            <a:ext cx="33337"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1987" name="Freeform 492"/>
          <p:cNvSpPr>
            <a:spLocks/>
          </p:cNvSpPr>
          <p:nvPr/>
        </p:nvSpPr>
        <p:spPr bwMode="auto">
          <a:xfrm>
            <a:off x="3482975" y="2438400"/>
            <a:ext cx="33338"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988" name="Freeform 493"/>
          <p:cNvSpPr>
            <a:spLocks/>
          </p:cNvSpPr>
          <p:nvPr/>
        </p:nvSpPr>
        <p:spPr bwMode="auto">
          <a:xfrm>
            <a:off x="3522663" y="2438400"/>
            <a:ext cx="33337"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1989" name="Freeform 494"/>
          <p:cNvSpPr>
            <a:spLocks/>
          </p:cNvSpPr>
          <p:nvPr/>
        </p:nvSpPr>
        <p:spPr bwMode="auto">
          <a:xfrm>
            <a:off x="3560763" y="2438400"/>
            <a:ext cx="33337"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1990" name="Freeform 495"/>
          <p:cNvSpPr>
            <a:spLocks/>
          </p:cNvSpPr>
          <p:nvPr/>
        </p:nvSpPr>
        <p:spPr bwMode="auto">
          <a:xfrm>
            <a:off x="3597275" y="2438400"/>
            <a:ext cx="33338"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1991" name="Freeform 496"/>
          <p:cNvSpPr>
            <a:spLocks/>
          </p:cNvSpPr>
          <p:nvPr/>
        </p:nvSpPr>
        <p:spPr bwMode="auto">
          <a:xfrm>
            <a:off x="3636963" y="2438400"/>
            <a:ext cx="33337"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992" name="Freeform 497"/>
          <p:cNvSpPr>
            <a:spLocks/>
          </p:cNvSpPr>
          <p:nvPr/>
        </p:nvSpPr>
        <p:spPr bwMode="auto">
          <a:xfrm>
            <a:off x="2079625" y="2398713"/>
            <a:ext cx="33338" cy="36512"/>
          </a:xfrm>
          <a:custGeom>
            <a:avLst/>
            <a:gdLst>
              <a:gd name="T0" fmla="*/ 0 w 22"/>
              <a:gd name="T1" fmla="*/ 22 h 23"/>
              <a:gd name="T2" fmla="*/ 21 w 22"/>
              <a:gd name="T3" fmla="*/ 22 h 23"/>
              <a:gd name="T4" fmla="*/ 21 w 22"/>
              <a:gd name="T5" fmla="*/ 0 h 23"/>
              <a:gd name="T6" fmla="*/ 0 w 22"/>
              <a:gd name="T7" fmla="*/ 0 h 23"/>
              <a:gd name="T8" fmla="*/ 0 w 22"/>
              <a:gd name="T9" fmla="*/ 22 h 23"/>
              <a:gd name="T10" fmla="*/ 0 60000 65536"/>
              <a:gd name="T11" fmla="*/ 0 60000 65536"/>
              <a:gd name="T12" fmla="*/ 0 60000 65536"/>
              <a:gd name="T13" fmla="*/ 0 60000 65536"/>
              <a:gd name="T14" fmla="*/ 0 60000 65536"/>
              <a:gd name="T15" fmla="*/ 0 w 22"/>
              <a:gd name="T16" fmla="*/ 0 h 23"/>
              <a:gd name="T17" fmla="*/ 22 w 22"/>
              <a:gd name="T18" fmla="*/ 23 h 23"/>
            </a:gdLst>
            <a:ahLst/>
            <a:cxnLst>
              <a:cxn ang="T10">
                <a:pos x="T0" y="T1"/>
              </a:cxn>
              <a:cxn ang="T11">
                <a:pos x="T2" y="T3"/>
              </a:cxn>
              <a:cxn ang="T12">
                <a:pos x="T4" y="T5"/>
              </a:cxn>
              <a:cxn ang="T13">
                <a:pos x="T6" y="T7"/>
              </a:cxn>
              <a:cxn ang="T14">
                <a:pos x="T8" y="T9"/>
              </a:cxn>
            </a:cxnLst>
            <a:rect l="T15" t="T16" r="T17" b="T18"/>
            <a:pathLst>
              <a:path w="22" h="23">
                <a:moveTo>
                  <a:pt x="0" y="22"/>
                </a:moveTo>
                <a:lnTo>
                  <a:pt x="21" y="22"/>
                </a:lnTo>
                <a:lnTo>
                  <a:pt x="21" y="0"/>
                </a:lnTo>
                <a:lnTo>
                  <a:pt x="0" y="0"/>
                </a:lnTo>
                <a:lnTo>
                  <a:pt x="0" y="22"/>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1993" name="Freeform 498"/>
          <p:cNvSpPr>
            <a:spLocks/>
          </p:cNvSpPr>
          <p:nvPr/>
        </p:nvSpPr>
        <p:spPr bwMode="auto">
          <a:xfrm>
            <a:off x="2116138" y="2398713"/>
            <a:ext cx="36512" cy="36512"/>
          </a:xfrm>
          <a:custGeom>
            <a:avLst/>
            <a:gdLst>
              <a:gd name="T0" fmla="*/ 0 w 23"/>
              <a:gd name="T1" fmla="*/ 22 h 23"/>
              <a:gd name="T2" fmla="*/ 22 w 23"/>
              <a:gd name="T3" fmla="*/ 22 h 23"/>
              <a:gd name="T4" fmla="*/ 22 w 23"/>
              <a:gd name="T5" fmla="*/ 0 h 23"/>
              <a:gd name="T6" fmla="*/ 0 w 23"/>
              <a:gd name="T7" fmla="*/ 0 h 23"/>
              <a:gd name="T8" fmla="*/ 0 w 23"/>
              <a:gd name="T9" fmla="*/ 22 h 23"/>
              <a:gd name="T10" fmla="*/ 0 60000 65536"/>
              <a:gd name="T11" fmla="*/ 0 60000 65536"/>
              <a:gd name="T12" fmla="*/ 0 60000 65536"/>
              <a:gd name="T13" fmla="*/ 0 60000 65536"/>
              <a:gd name="T14" fmla="*/ 0 60000 65536"/>
              <a:gd name="T15" fmla="*/ 0 w 23"/>
              <a:gd name="T16" fmla="*/ 0 h 23"/>
              <a:gd name="T17" fmla="*/ 23 w 23"/>
              <a:gd name="T18" fmla="*/ 23 h 23"/>
            </a:gdLst>
            <a:ahLst/>
            <a:cxnLst>
              <a:cxn ang="T10">
                <a:pos x="T0" y="T1"/>
              </a:cxn>
              <a:cxn ang="T11">
                <a:pos x="T2" y="T3"/>
              </a:cxn>
              <a:cxn ang="T12">
                <a:pos x="T4" y="T5"/>
              </a:cxn>
              <a:cxn ang="T13">
                <a:pos x="T6" y="T7"/>
              </a:cxn>
              <a:cxn ang="T14">
                <a:pos x="T8" y="T9"/>
              </a:cxn>
            </a:cxnLst>
            <a:rect l="T15" t="T16" r="T17" b="T18"/>
            <a:pathLst>
              <a:path w="23" h="23">
                <a:moveTo>
                  <a:pt x="0" y="22"/>
                </a:moveTo>
                <a:lnTo>
                  <a:pt x="22" y="22"/>
                </a:lnTo>
                <a:lnTo>
                  <a:pt x="22" y="0"/>
                </a:lnTo>
                <a:lnTo>
                  <a:pt x="0" y="0"/>
                </a:lnTo>
                <a:lnTo>
                  <a:pt x="0" y="22"/>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1994" name="Freeform 499"/>
          <p:cNvSpPr>
            <a:spLocks/>
          </p:cNvSpPr>
          <p:nvPr/>
        </p:nvSpPr>
        <p:spPr bwMode="auto">
          <a:xfrm>
            <a:off x="2155825" y="2398713"/>
            <a:ext cx="71438" cy="36512"/>
          </a:xfrm>
          <a:custGeom>
            <a:avLst/>
            <a:gdLst>
              <a:gd name="T0" fmla="*/ 0 w 45"/>
              <a:gd name="T1" fmla="*/ 22 h 23"/>
              <a:gd name="T2" fmla="*/ 44 w 45"/>
              <a:gd name="T3" fmla="*/ 22 h 23"/>
              <a:gd name="T4" fmla="*/ 44 w 45"/>
              <a:gd name="T5" fmla="*/ 0 h 23"/>
              <a:gd name="T6" fmla="*/ 0 w 45"/>
              <a:gd name="T7" fmla="*/ 0 h 23"/>
              <a:gd name="T8" fmla="*/ 0 w 45"/>
              <a:gd name="T9" fmla="*/ 22 h 23"/>
              <a:gd name="T10" fmla="*/ 0 60000 65536"/>
              <a:gd name="T11" fmla="*/ 0 60000 65536"/>
              <a:gd name="T12" fmla="*/ 0 60000 65536"/>
              <a:gd name="T13" fmla="*/ 0 60000 65536"/>
              <a:gd name="T14" fmla="*/ 0 60000 65536"/>
              <a:gd name="T15" fmla="*/ 0 w 45"/>
              <a:gd name="T16" fmla="*/ 0 h 23"/>
              <a:gd name="T17" fmla="*/ 45 w 45"/>
              <a:gd name="T18" fmla="*/ 23 h 23"/>
            </a:gdLst>
            <a:ahLst/>
            <a:cxnLst>
              <a:cxn ang="T10">
                <a:pos x="T0" y="T1"/>
              </a:cxn>
              <a:cxn ang="T11">
                <a:pos x="T2" y="T3"/>
              </a:cxn>
              <a:cxn ang="T12">
                <a:pos x="T4" y="T5"/>
              </a:cxn>
              <a:cxn ang="T13">
                <a:pos x="T6" y="T7"/>
              </a:cxn>
              <a:cxn ang="T14">
                <a:pos x="T8" y="T9"/>
              </a:cxn>
            </a:cxnLst>
            <a:rect l="T15" t="T16" r="T17" b="T18"/>
            <a:pathLst>
              <a:path w="45" h="23">
                <a:moveTo>
                  <a:pt x="0" y="22"/>
                </a:moveTo>
                <a:lnTo>
                  <a:pt x="44" y="22"/>
                </a:lnTo>
                <a:lnTo>
                  <a:pt x="44" y="0"/>
                </a:lnTo>
                <a:lnTo>
                  <a:pt x="0" y="0"/>
                </a:lnTo>
                <a:lnTo>
                  <a:pt x="0" y="22"/>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1995" name="Freeform 500"/>
          <p:cNvSpPr>
            <a:spLocks/>
          </p:cNvSpPr>
          <p:nvPr/>
        </p:nvSpPr>
        <p:spPr bwMode="auto">
          <a:xfrm>
            <a:off x="2230438" y="2398713"/>
            <a:ext cx="71437" cy="36512"/>
          </a:xfrm>
          <a:custGeom>
            <a:avLst/>
            <a:gdLst>
              <a:gd name="T0" fmla="*/ 0 w 45"/>
              <a:gd name="T1" fmla="*/ 22 h 23"/>
              <a:gd name="T2" fmla="*/ 44 w 45"/>
              <a:gd name="T3" fmla="*/ 22 h 23"/>
              <a:gd name="T4" fmla="*/ 44 w 45"/>
              <a:gd name="T5" fmla="*/ 0 h 23"/>
              <a:gd name="T6" fmla="*/ 0 w 45"/>
              <a:gd name="T7" fmla="*/ 0 h 23"/>
              <a:gd name="T8" fmla="*/ 0 w 45"/>
              <a:gd name="T9" fmla="*/ 22 h 23"/>
              <a:gd name="T10" fmla="*/ 0 60000 65536"/>
              <a:gd name="T11" fmla="*/ 0 60000 65536"/>
              <a:gd name="T12" fmla="*/ 0 60000 65536"/>
              <a:gd name="T13" fmla="*/ 0 60000 65536"/>
              <a:gd name="T14" fmla="*/ 0 60000 65536"/>
              <a:gd name="T15" fmla="*/ 0 w 45"/>
              <a:gd name="T16" fmla="*/ 0 h 23"/>
              <a:gd name="T17" fmla="*/ 45 w 45"/>
              <a:gd name="T18" fmla="*/ 23 h 23"/>
            </a:gdLst>
            <a:ahLst/>
            <a:cxnLst>
              <a:cxn ang="T10">
                <a:pos x="T0" y="T1"/>
              </a:cxn>
              <a:cxn ang="T11">
                <a:pos x="T2" y="T3"/>
              </a:cxn>
              <a:cxn ang="T12">
                <a:pos x="T4" y="T5"/>
              </a:cxn>
              <a:cxn ang="T13">
                <a:pos x="T6" y="T7"/>
              </a:cxn>
              <a:cxn ang="T14">
                <a:pos x="T8" y="T9"/>
              </a:cxn>
            </a:cxnLst>
            <a:rect l="T15" t="T16" r="T17" b="T18"/>
            <a:pathLst>
              <a:path w="45" h="23">
                <a:moveTo>
                  <a:pt x="0" y="22"/>
                </a:moveTo>
                <a:lnTo>
                  <a:pt x="44" y="22"/>
                </a:lnTo>
                <a:lnTo>
                  <a:pt x="44" y="0"/>
                </a:lnTo>
                <a:lnTo>
                  <a:pt x="0" y="0"/>
                </a:lnTo>
                <a:lnTo>
                  <a:pt x="0" y="22"/>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1996" name="Freeform 501"/>
          <p:cNvSpPr>
            <a:spLocks/>
          </p:cNvSpPr>
          <p:nvPr/>
        </p:nvSpPr>
        <p:spPr bwMode="auto">
          <a:xfrm>
            <a:off x="2308225" y="2398713"/>
            <a:ext cx="71438" cy="36512"/>
          </a:xfrm>
          <a:custGeom>
            <a:avLst/>
            <a:gdLst>
              <a:gd name="T0" fmla="*/ 0 w 46"/>
              <a:gd name="T1" fmla="*/ 22 h 23"/>
              <a:gd name="T2" fmla="*/ 45 w 46"/>
              <a:gd name="T3" fmla="*/ 22 h 23"/>
              <a:gd name="T4" fmla="*/ 45 w 46"/>
              <a:gd name="T5" fmla="*/ 0 h 23"/>
              <a:gd name="T6" fmla="*/ 0 w 46"/>
              <a:gd name="T7" fmla="*/ 0 h 23"/>
              <a:gd name="T8" fmla="*/ 0 w 46"/>
              <a:gd name="T9" fmla="*/ 22 h 23"/>
              <a:gd name="T10" fmla="*/ 0 60000 65536"/>
              <a:gd name="T11" fmla="*/ 0 60000 65536"/>
              <a:gd name="T12" fmla="*/ 0 60000 65536"/>
              <a:gd name="T13" fmla="*/ 0 60000 65536"/>
              <a:gd name="T14" fmla="*/ 0 60000 65536"/>
              <a:gd name="T15" fmla="*/ 0 w 46"/>
              <a:gd name="T16" fmla="*/ 0 h 23"/>
              <a:gd name="T17" fmla="*/ 46 w 46"/>
              <a:gd name="T18" fmla="*/ 23 h 23"/>
            </a:gdLst>
            <a:ahLst/>
            <a:cxnLst>
              <a:cxn ang="T10">
                <a:pos x="T0" y="T1"/>
              </a:cxn>
              <a:cxn ang="T11">
                <a:pos x="T2" y="T3"/>
              </a:cxn>
              <a:cxn ang="T12">
                <a:pos x="T4" y="T5"/>
              </a:cxn>
              <a:cxn ang="T13">
                <a:pos x="T6" y="T7"/>
              </a:cxn>
              <a:cxn ang="T14">
                <a:pos x="T8" y="T9"/>
              </a:cxn>
            </a:cxnLst>
            <a:rect l="T15" t="T16" r="T17" b="T18"/>
            <a:pathLst>
              <a:path w="46" h="23">
                <a:moveTo>
                  <a:pt x="0" y="22"/>
                </a:moveTo>
                <a:lnTo>
                  <a:pt x="45" y="22"/>
                </a:lnTo>
                <a:lnTo>
                  <a:pt x="45" y="0"/>
                </a:lnTo>
                <a:lnTo>
                  <a:pt x="0" y="0"/>
                </a:lnTo>
                <a:lnTo>
                  <a:pt x="0" y="22"/>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1997" name="Freeform 502"/>
          <p:cNvSpPr>
            <a:spLocks/>
          </p:cNvSpPr>
          <p:nvPr/>
        </p:nvSpPr>
        <p:spPr bwMode="auto">
          <a:xfrm>
            <a:off x="2381250" y="2398713"/>
            <a:ext cx="112713" cy="36512"/>
          </a:xfrm>
          <a:custGeom>
            <a:avLst/>
            <a:gdLst>
              <a:gd name="T0" fmla="*/ 0 w 71"/>
              <a:gd name="T1" fmla="*/ 22 h 23"/>
              <a:gd name="T2" fmla="*/ 70 w 71"/>
              <a:gd name="T3" fmla="*/ 22 h 23"/>
              <a:gd name="T4" fmla="*/ 70 w 71"/>
              <a:gd name="T5" fmla="*/ 0 h 23"/>
              <a:gd name="T6" fmla="*/ 0 w 71"/>
              <a:gd name="T7" fmla="*/ 0 h 23"/>
              <a:gd name="T8" fmla="*/ 0 w 71"/>
              <a:gd name="T9" fmla="*/ 22 h 23"/>
              <a:gd name="T10" fmla="*/ 0 60000 65536"/>
              <a:gd name="T11" fmla="*/ 0 60000 65536"/>
              <a:gd name="T12" fmla="*/ 0 60000 65536"/>
              <a:gd name="T13" fmla="*/ 0 60000 65536"/>
              <a:gd name="T14" fmla="*/ 0 60000 65536"/>
              <a:gd name="T15" fmla="*/ 0 w 71"/>
              <a:gd name="T16" fmla="*/ 0 h 23"/>
              <a:gd name="T17" fmla="*/ 71 w 71"/>
              <a:gd name="T18" fmla="*/ 23 h 23"/>
            </a:gdLst>
            <a:ahLst/>
            <a:cxnLst>
              <a:cxn ang="T10">
                <a:pos x="T0" y="T1"/>
              </a:cxn>
              <a:cxn ang="T11">
                <a:pos x="T2" y="T3"/>
              </a:cxn>
              <a:cxn ang="T12">
                <a:pos x="T4" y="T5"/>
              </a:cxn>
              <a:cxn ang="T13">
                <a:pos x="T6" y="T7"/>
              </a:cxn>
              <a:cxn ang="T14">
                <a:pos x="T8" y="T9"/>
              </a:cxn>
            </a:cxnLst>
            <a:rect l="T15" t="T16" r="T17" b="T18"/>
            <a:pathLst>
              <a:path w="71" h="23">
                <a:moveTo>
                  <a:pt x="0" y="22"/>
                </a:moveTo>
                <a:lnTo>
                  <a:pt x="70" y="22"/>
                </a:lnTo>
                <a:lnTo>
                  <a:pt x="70" y="0"/>
                </a:lnTo>
                <a:lnTo>
                  <a:pt x="0" y="0"/>
                </a:lnTo>
                <a:lnTo>
                  <a:pt x="0" y="22"/>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1998" name="Freeform 503"/>
          <p:cNvSpPr>
            <a:spLocks/>
          </p:cNvSpPr>
          <p:nvPr/>
        </p:nvSpPr>
        <p:spPr bwMode="auto">
          <a:xfrm>
            <a:off x="2495550" y="2398713"/>
            <a:ext cx="187325" cy="36512"/>
          </a:xfrm>
          <a:custGeom>
            <a:avLst/>
            <a:gdLst>
              <a:gd name="T0" fmla="*/ 0 w 118"/>
              <a:gd name="T1" fmla="*/ 22 h 23"/>
              <a:gd name="T2" fmla="*/ 117 w 118"/>
              <a:gd name="T3" fmla="*/ 22 h 23"/>
              <a:gd name="T4" fmla="*/ 117 w 118"/>
              <a:gd name="T5" fmla="*/ 0 h 23"/>
              <a:gd name="T6" fmla="*/ 0 w 118"/>
              <a:gd name="T7" fmla="*/ 0 h 23"/>
              <a:gd name="T8" fmla="*/ 0 w 118"/>
              <a:gd name="T9" fmla="*/ 22 h 23"/>
              <a:gd name="T10" fmla="*/ 0 60000 65536"/>
              <a:gd name="T11" fmla="*/ 0 60000 65536"/>
              <a:gd name="T12" fmla="*/ 0 60000 65536"/>
              <a:gd name="T13" fmla="*/ 0 60000 65536"/>
              <a:gd name="T14" fmla="*/ 0 60000 65536"/>
              <a:gd name="T15" fmla="*/ 0 w 118"/>
              <a:gd name="T16" fmla="*/ 0 h 23"/>
              <a:gd name="T17" fmla="*/ 118 w 118"/>
              <a:gd name="T18" fmla="*/ 23 h 23"/>
            </a:gdLst>
            <a:ahLst/>
            <a:cxnLst>
              <a:cxn ang="T10">
                <a:pos x="T0" y="T1"/>
              </a:cxn>
              <a:cxn ang="T11">
                <a:pos x="T2" y="T3"/>
              </a:cxn>
              <a:cxn ang="T12">
                <a:pos x="T4" y="T5"/>
              </a:cxn>
              <a:cxn ang="T13">
                <a:pos x="T6" y="T7"/>
              </a:cxn>
              <a:cxn ang="T14">
                <a:pos x="T8" y="T9"/>
              </a:cxn>
            </a:cxnLst>
            <a:rect l="T15" t="T16" r="T17" b="T18"/>
            <a:pathLst>
              <a:path w="118" h="23">
                <a:moveTo>
                  <a:pt x="0" y="22"/>
                </a:moveTo>
                <a:lnTo>
                  <a:pt x="117" y="22"/>
                </a:lnTo>
                <a:lnTo>
                  <a:pt x="117" y="0"/>
                </a:lnTo>
                <a:lnTo>
                  <a:pt x="0" y="0"/>
                </a:lnTo>
                <a:lnTo>
                  <a:pt x="0" y="22"/>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1999" name="Freeform 504"/>
          <p:cNvSpPr>
            <a:spLocks/>
          </p:cNvSpPr>
          <p:nvPr/>
        </p:nvSpPr>
        <p:spPr bwMode="auto">
          <a:xfrm>
            <a:off x="2687638" y="2398713"/>
            <a:ext cx="34925" cy="36512"/>
          </a:xfrm>
          <a:custGeom>
            <a:avLst/>
            <a:gdLst>
              <a:gd name="T0" fmla="*/ 0 w 21"/>
              <a:gd name="T1" fmla="*/ 22 h 23"/>
              <a:gd name="T2" fmla="*/ 20 w 21"/>
              <a:gd name="T3" fmla="*/ 22 h 23"/>
              <a:gd name="T4" fmla="*/ 20 w 21"/>
              <a:gd name="T5" fmla="*/ 0 h 23"/>
              <a:gd name="T6" fmla="*/ 0 w 21"/>
              <a:gd name="T7" fmla="*/ 0 h 23"/>
              <a:gd name="T8" fmla="*/ 0 w 21"/>
              <a:gd name="T9" fmla="*/ 22 h 23"/>
              <a:gd name="T10" fmla="*/ 0 60000 65536"/>
              <a:gd name="T11" fmla="*/ 0 60000 65536"/>
              <a:gd name="T12" fmla="*/ 0 60000 65536"/>
              <a:gd name="T13" fmla="*/ 0 60000 65536"/>
              <a:gd name="T14" fmla="*/ 0 60000 65536"/>
              <a:gd name="T15" fmla="*/ 0 w 21"/>
              <a:gd name="T16" fmla="*/ 0 h 23"/>
              <a:gd name="T17" fmla="*/ 21 w 21"/>
              <a:gd name="T18" fmla="*/ 23 h 23"/>
            </a:gdLst>
            <a:ahLst/>
            <a:cxnLst>
              <a:cxn ang="T10">
                <a:pos x="T0" y="T1"/>
              </a:cxn>
              <a:cxn ang="T11">
                <a:pos x="T2" y="T3"/>
              </a:cxn>
              <a:cxn ang="T12">
                <a:pos x="T4" y="T5"/>
              </a:cxn>
              <a:cxn ang="T13">
                <a:pos x="T6" y="T7"/>
              </a:cxn>
              <a:cxn ang="T14">
                <a:pos x="T8" y="T9"/>
              </a:cxn>
            </a:cxnLst>
            <a:rect l="T15" t="T16" r="T17" b="T18"/>
            <a:pathLst>
              <a:path w="21" h="23">
                <a:moveTo>
                  <a:pt x="0" y="22"/>
                </a:moveTo>
                <a:lnTo>
                  <a:pt x="20" y="22"/>
                </a:lnTo>
                <a:lnTo>
                  <a:pt x="20" y="0"/>
                </a:lnTo>
                <a:lnTo>
                  <a:pt x="0" y="0"/>
                </a:lnTo>
                <a:lnTo>
                  <a:pt x="0" y="22"/>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2000" name="Freeform 505"/>
          <p:cNvSpPr>
            <a:spLocks/>
          </p:cNvSpPr>
          <p:nvPr/>
        </p:nvSpPr>
        <p:spPr bwMode="auto">
          <a:xfrm>
            <a:off x="2724150" y="2398713"/>
            <a:ext cx="34925" cy="36512"/>
          </a:xfrm>
          <a:custGeom>
            <a:avLst/>
            <a:gdLst>
              <a:gd name="T0" fmla="*/ 0 w 22"/>
              <a:gd name="T1" fmla="*/ 22 h 23"/>
              <a:gd name="T2" fmla="*/ 21 w 22"/>
              <a:gd name="T3" fmla="*/ 22 h 23"/>
              <a:gd name="T4" fmla="*/ 21 w 22"/>
              <a:gd name="T5" fmla="*/ 0 h 23"/>
              <a:gd name="T6" fmla="*/ 0 w 22"/>
              <a:gd name="T7" fmla="*/ 0 h 23"/>
              <a:gd name="T8" fmla="*/ 0 w 22"/>
              <a:gd name="T9" fmla="*/ 22 h 23"/>
              <a:gd name="T10" fmla="*/ 0 60000 65536"/>
              <a:gd name="T11" fmla="*/ 0 60000 65536"/>
              <a:gd name="T12" fmla="*/ 0 60000 65536"/>
              <a:gd name="T13" fmla="*/ 0 60000 65536"/>
              <a:gd name="T14" fmla="*/ 0 60000 65536"/>
              <a:gd name="T15" fmla="*/ 0 w 22"/>
              <a:gd name="T16" fmla="*/ 0 h 23"/>
              <a:gd name="T17" fmla="*/ 22 w 22"/>
              <a:gd name="T18" fmla="*/ 23 h 23"/>
            </a:gdLst>
            <a:ahLst/>
            <a:cxnLst>
              <a:cxn ang="T10">
                <a:pos x="T0" y="T1"/>
              </a:cxn>
              <a:cxn ang="T11">
                <a:pos x="T2" y="T3"/>
              </a:cxn>
              <a:cxn ang="T12">
                <a:pos x="T4" y="T5"/>
              </a:cxn>
              <a:cxn ang="T13">
                <a:pos x="T6" y="T7"/>
              </a:cxn>
              <a:cxn ang="T14">
                <a:pos x="T8" y="T9"/>
              </a:cxn>
            </a:cxnLst>
            <a:rect l="T15" t="T16" r="T17" b="T18"/>
            <a:pathLst>
              <a:path w="22" h="23">
                <a:moveTo>
                  <a:pt x="0" y="22"/>
                </a:moveTo>
                <a:lnTo>
                  <a:pt x="21" y="22"/>
                </a:lnTo>
                <a:lnTo>
                  <a:pt x="21" y="0"/>
                </a:lnTo>
                <a:lnTo>
                  <a:pt x="0" y="0"/>
                </a:lnTo>
                <a:lnTo>
                  <a:pt x="0" y="22"/>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2001" name="Freeform 506"/>
          <p:cNvSpPr>
            <a:spLocks/>
          </p:cNvSpPr>
          <p:nvPr/>
        </p:nvSpPr>
        <p:spPr bwMode="auto">
          <a:xfrm>
            <a:off x="2762250" y="2398713"/>
            <a:ext cx="33338" cy="36512"/>
          </a:xfrm>
          <a:custGeom>
            <a:avLst/>
            <a:gdLst>
              <a:gd name="T0" fmla="*/ 0 w 21"/>
              <a:gd name="T1" fmla="*/ 22 h 23"/>
              <a:gd name="T2" fmla="*/ 20 w 21"/>
              <a:gd name="T3" fmla="*/ 22 h 23"/>
              <a:gd name="T4" fmla="*/ 20 w 21"/>
              <a:gd name="T5" fmla="*/ 0 h 23"/>
              <a:gd name="T6" fmla="*/ 0 w 21"/>
              <a:gd name="T7" fmla="*/ 0 h 23"/>
              <a:gd name="T8" fmla="*/ 0 w 21"/>
              <a:gd name="T9" fmla="*/ 22 h 23"/>
              <a:gd name="T10" fmla="*/ 0 60000 65536"/>
              <a:gd name="T11" fmla="*/ 0 60000 65536"/>
              <a:gd name="T12" fmla="*/ 0 60000 65536"/>
              <a:gd name="T13" fmla="*/ 0 60000 65536"/>
              <a:gd name="T14" fmla="*/ 0 60000 65536"/>
              <a:gd name="T15" fmla="*/ 0 w 21"/>
              <a:gd name="T16" fmla="*/ 0 h 23"/>
              <a:gd name="T17" fmla="*/ 21 w 21"/>
              <a:gd name="T18" fmla="*/ 23 h 23"/>
            </a:gdLst>
            <a:ahLst/>
            <a:cxnLst>
              <a:cxn ang="T10">
                <a:pos x="T0" y="T1"/>
              </a:cxn>
              <a:cxn ang="T11">
                <a:pos x="T2" y="T3"/>
              </a:cxn>
              <a:cxn ang="T12">
                <a:pos x="T4" y="T5"/>
              </a:cxn>
              <a:cxn ang="T13">
                <a:pos x="T6" y="T7"/>
              </a:cxn>
              <a:cxn ang="T14">
                <a:pos x="T8" y="T9"/>
              </a:cxn>
            </a:cxnLst>
            <a:rect l="T15" t="T16" r="T17" b="T18"/>
            <a:pathLst>
              <a:path w="21" h="23">
                <a:moveTo>
                  <a:pt x="0" y="22"/>
                </a:moveTo>
                <a:lnTo>
                  <a:pt x="20" y="22"/>
                </a:lnTo>
                <a:lnTo>
                  <a:pt x="20" y="0"/>
                </a:lnTo>
                <a:lnTo>
                  <a:pt x="0" y="0"/>
                </a:lnTo>
                <a:lnTo>
                  <a:pt x="0" y="22"/>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2002" name="Freeform 507"/>
          <p:cNvSpPr>
            <a:spLocks/>
          </p:cNvSpPr>
          <p:nvPr/>
        </p:nvSpPr>
        <p:spPr bwMode="auto">
          <a:xfrm>
            <a:off x="2800350" y="2398713"/>
            <a:ext cx="36513" cy="36512"/>
          </a:xfrm>
          <a:custGeom>
            <a:avLst/>
            <a:gdLst>
              <a:gd name="T0" fmla="*/ 0 w 22"/>
              <a:gd name="T1" fmla="*/ 22 h 23"/>
              <a:gd name="T2" fmla="*/ 21 w 22"/>
              <a:gd name="T3" fmla="*/ 22 h 23"/>
              <a:gd name="T4" fmla="*/ 21 w 22"/>
              <a:gd name="T5" fmla="*/ 0 h 23"/>
              <a:gd name="T6" fmla="*/ 0 w 22"/>
              <a:gd name="T7" fmla="*/ 0 h 23"/>
              <a:gd name="T8" fmla="*/ 0 w 22"/>
              <a:gd name="T9" fmla="*/ 22 h 23"/>
              <a:gd name="T10" fmla="*/ 0 60000 65536"/>
              <a:gd name="T11" fmla="*/ 0 60000 65536"/>
              <a:gd name="T12" fmla="*/ 0 60000 65536"/>
              <a:gd name="T13" fmla="*/ 0 60000 65536"/>
              <a:gd name="T14" fmla="*/ 0 60000 65536"/>
              <a:gd name="T15" fmla="*/ 0 w 22"/>
              <a:gd name="T16" fmla="*/ 0 h 23"/>
              <a:gd name="T17" fmla="*/ 22 w 22"/>
              <a:gd name="T18" fmla="*/ 23 h 23"/>
            </a:gdLst>
            <a:ahLst/>
            <a:cxnLst>
              <a:cxn ang="T10">
                <a:pos x="T0" y="T1"/>
              </a:cxn>
              <a:cxn ang="T11">
                <a:pos x="T2" y="T3"/>
              </a:cxn>
              <a:cxn ang="T12">
                <a:pos x="T4" y="T5"/>
              </a:cxn>
              <a:cxn ang="T13">
                <a:pos x="T6" y="T7"/>
              </a:cxn>
              <a:cxn ang="T14">
                <a:pos x="T8" y="T9"/>
              </a:cxn>
            </a:cxnLst>
            <a:rect l="T15" t="T16" r="T17" b="T18"/>
            <a:pathLst>
              <a:path w="22" h="23">
                <a:moveTo>
                  <a:pt x="0" y="22"/>
                </a:moveTo>
                <a:lnTo>
                  <a:pt x="21" y="22"/>
                </a:lnTo>
                <a:lnTo>
                  <a:pt x="21" y="0"/>
                </a:lnTo>
                <a:lnTo>
                  <a:pt x="0" y="0"/>
                </a:lnTo>
                <a:lnTo>
                  <a:pt x="0" y="22"/>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2003" name="Freeform 508"/>
          <p:cNvSpPr>
            <a:spLocks/>
          </p:cNvSpPr>
          <p:nvPr/>
        </p:nvSpPr>
        <p:spPr bwMode="auto">
          <a:xfrm>
            <a:off x="2838450" y="2398713"/>
            <a:ext cx="71438" cy="36512"/>
          </a:xfrm>
          <a:custGeom>
            <a:avLst/>
            <a:gdLst>
              <a:gd name="T0" fmla="*/ 0 w 45"/>
              <a:gd name="T1" fmla="*/ 22 h 23"/>
              <a:gd name="T2" fmla="*/ 44 w 45"/>
              <a:gd name="T3" fmla="*/ 22 h 23"/>
              <a:gd name="T4" fmla="*/ 44 w 45"/>
              <a:gd name="T5" fmla="*/ 0 h 23"/>
              <a:gd name="T6" fmla="*/ 0 w 45"/>
              <a:gd name="T7" fmla="*/ 0 h 23"/>
              <a:gd name="T8" fmla="*/ 0 w 45"/>
              <a:gd name="T9" fmla="*/ 22 h 23"/>
              <a:gd name="T10" fmla="*/ 0 60000 65536"/>
              <a:gd name="T11" fmla="*/ 0 60000 65536"/>
              <a:gd name="T12" fmla="*/ 0 60000 65536"/>
              <a:gd name="T13" fmla="*/ 0 60000 65536"/>
              <a:gd name="T14" fmla="*/ 0 60000 65536"/>
              <a:gd name="T15" fmla="*/ 0 w 45"/>
              <a:gd name="T16" fmla="*/ 0 h 23"/>
              <a:gd name="T17" fmla="*/ 45 w 45"/>
              <a:gd name="T18" fmla="*/ 23 h 23"/>
            </a:gdLst>
            <a:ahLst/>
            <a:cxnLst>
              <a:cxn ang="T10">
                <a:pos x="T0" y="T1"/>
              </a:cxn>
              <a:cxn ang="T11">
                <a:pos x="T2" y="T3"/>
              </a:cxn>
              <a:cxn ang="T12">
                <a:pos x="T4" y="T5"/>
              </a:cxn>
              <a:cxn ang="T13">
                <a:pos x="T6" y="T7"/>
              </a:cxn>
              <a:cxn ang="T14">
                <a:pos x="T8" y="T9"/>
              </a:cxn>
            </a:cxnLst>
            <a:rect l="T15" t="T16" r="T17" b="T18"/>
            <a:pathLst>
              <a:path w="45" h="23">
                <a:moveTo>
                  <a:pt x="0" y="22"/>
                </a:moveTo>
                <a:lnTo>
                  <a:pt x="44" y="22"/>
                </a:lnTo>
                <a:lnTo>
                  <a:pt x="44" y="0"/>
                </a:lnTo>
                <a:lnTo>
                  <a:pt x="0" y="0"/>
                </a:lnTo>
                <a:lnTo>
                  <a:pt x="0" y="22"/>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2004" name="Freeform 509"/>
          <p:cNvSpPr>
            <a:spLocks/>
          </p:cNvSpPr>
          <p:nvPr/>
        </p:nvSpPr>
        <p:spPr bwMode="auto">
          <a:xfrm>
            <a:off x="2914650" y="2398713"/>
            <a:ext cx="109538" cy="36512"/>
          </a:xfrm>
          <a:custGeom>
            <a:avLst/>
            <a:gdLst>
              <a:gd name="T0" fmla="*/ 0 w 69"/>
              <a:gd name="T1" fmla="*/ 22 h 23"/>
              <a:gd name="T2" fmla="*/ 68 w 69"/>
              <a:gd name="T3" fmla="*/ 22 h 23"/>
              <a:gd name="T4" fmla="*/ 68 w 69"/>
              <a:gd name="T5" fmla="*/ 0 h 23"/>
              <a:gd name="T6" fmla="*/ 0 w 69"/>
              <a:gd name="T7" fmla="*/ 0 h 23"/>
              <a:gd name="T8" fmla="*/ 0 w 69"/>
              <a:gd name="T9" fmla="*/ 22 h 23"/>
              <a:gd name="T10" fmla="*/ 0 60000 65536"/>
              <a:gd name="T11" fmla="*/ 0 60000 65536"/>
              <a:gd name="T12" fmla="*/ 0 60000 65536"/>
              <a:gd name="T13" fmla="*/ 0 60000 65536"/>
              <a:gd name="T14" fmla="*/ 0 60000 65536"/>
              <a:gd name="T15" fmla="*/ 0 w 69"/>
              <a:gd name="T16" fmla="*/ 0 h 23"/>
              <a:gd name="T17" fmla="*/ 69 w 69"/>
              <a:gd name="T18" fmla="*/ 23 h 23"/>
            </a:gdLst>
            <a:ahLst/>
            <a:cxnLst>
              <a:cxn ang="T10">
                <a:pos x="T0" y="T1"/>
              </a:cxn>
              <a:cxn ang="T11">
                <a:pos x="T2" y="T3"/>
              </a:cxn>
              <a:cxn ang="T12">
                <a:pos x="T4" y="T5"/>
              </a:cxn>
              <a:cxn ang="T13">
                <a:pos x="T6" y="T7"/>
              </a:cxn>
              <a:cxn ang="T14">
                <a:pos x="T8" y="T9"/>
              </a:cxn>
            </a:cxnLst>
            <a:rect l="T15" t="T16" r="T17" b="T18"/>
            <a:pathLst>
              <a:path w="69" h="23">
                <a:moveTo>
                  <a:pt x="0" y="22"/>
                </a:moveTo>
                <a:lnTo>
                  <a:pt x="68" y="22"/>
                </a:lnTo>
                <a:lnTo>
                  <a:pt x="68" y="0"/>
                </a:lnTo>
                <a:lnTo>
                  <a:pt x="0" y="0"/>
                </a:lnTo>
                <a:lnTo>
                  <a:pt x="0" y="22"/>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2005" name="Freeform 510"/>
          <p:cNvSpPr>
            <a:spLocks/>
          </p:cNvSpPr>
          <p:nvPr/>
        </p:nvSpPr>
        <p:spPr bwMode="auto">
          <a:xfrm>
            <a:off x="3028950" y="2398713"/>
            <a:ext cx="71438" cy="36512"/>
          </a:xfrm>
          <a:custGeom>
            <a:avLst/>
            <a:gdLst>
              <a:gd name="T0" fmla="*/ 0 w 45"/>
              <a:gd name="T1" fmla="*/ 22 h 23"/>
              <a:gd name="T2" fmla="*/ 44 w 45"/>
              <a:gd name="T3" fmla="*/ 22 h 23"/>
              <a:gd name="T4" fmla="*/ 44 w 45"/>
              <a:gd name="T5" fmla="*/ 0 h 23"/>
              <a:gd name="T6" fmla="*/ 0 w 45"/>
              <a:gd name="T7" fmla="*/ 0 h 23"/>
              <a:gd name="T8" fmla="*/ 0 w 45"/>
              <a:gd name="T9" fmla="*/ 22 h 23"/>
              <a:gd name="T10" fmla="*/ 0 60000 65536"/>
              <a:gd name="T11" fmla="*/ 0 60000 65536"/>
              <a:gd name="T12" fmla="*/ 0 60000 65536"/>
              <a:gd name="T13" fmla="*/ 0 60000 65536"/>
              <a:gd name="T14" fmla="*/ 0 60000 65536"/>
              <a:gd name="T15" fmla="*/ 0 w 45"/>
              <a:gd name="T16" fmla="*/ 0 h 23"/>
              <a:gd name="T17" fmla="*/ 45 w 45"/>
              <a:gd name="T18" fmla="*/ 23 h 23"/>
            </a:gdLst>
            <a:ahLst/>
            <a:cxnLst>
              <a:cxn ang="T10">
                <a:pos x="T0" y="T1"/>
              </a:cxn>
              <a:cxn ang="T11">
                <a:pos x="T2" y="T3"/>
              </a:cxn>
              <a:cxn ang="T12">
                <a:pos x="T4" y="T5"/>
              </a:cxn>
              <a:cxn ang="T13">
                <a:pos x="T6" y="T7"/>
              </a:cxn>
              <a:cxn ang="T14">
                <a:pos x="T8" y="T9"/>
              </a:cxn>
            </a:cxnLst>
            <a:rect l="T15" t="T16" r="T17" b="T18"/>
            <a:pathLst>
              <a:path w="45" h="23">
                <a:moveTo>
                  <a:pt x="0" y="22"/>
                </a:moveTo>
                <a:lnTo>
                  <a:pt x="44" y="22"/>
                </a:lnTo>
                <a:lnTo>
                  <a:pt x="44" y="0"/>
                </a:lnTo>
                <a:lnTo>
                  <a:pt x="0" y="0"/>
                </a:lnTo>
                <a:lnTo>
                  <a:pt x="0" y="22"/>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2006" name="Freeform 511"/>
          <p:cNvSpPr>
            <a:spLocks/>
          </p:cNvSpPr>
          <p:nvPr/>
        </p:nvSpPr>
        <p:spPr bwMode="auto">
          <a:xfrm>
            <a:off x="3103563" y="2398713"/>
            <a:ext cx="34925" cy="36512"/>
          </a:xfrm>
          <a:custGeom>
            <a:avLst/>
            <a:gdLst>
              <a:gd name="T0" fmla="*/ 0 w 22"/>
              <a:gd name="T1" fmla="*/ 22 h 23"/>
              <a:gd name="T2" fmla="*/ 21 w 22"/>
              <a:gd name="T3" fmla="*/ 22 h 23"/>
              <a:gd name="T4" fmla="*/ 21 w 22"/>
              <a:gd name="T5" fmla="*/ 0 h 23"/>
              <a:gd name="T6" fmla="*/ 0 w 22"/>
              <a:gd name="T7" fmla="*/ 0 h 23"/>
              <a:gd name="T8" fmla="*/ 0 w 22"/>
              <a:gd name="T9" fmla="*/ 22 h 23"/>
              <a:gd name="T10" fmla="*/ 0 60000 65536"/>
              <a:gd name="T11" fmla="*/ 0 60000 65536"/>
              <a:gd name="T12" fmla="*/ 0 60000 65536"/>
              <a:gd name="T13" fmla="*/ 0 60000 65536"/>
              <a:gd name="T14" fmla="*/ 0 60000 65536"/>
              <a:gd name="T15" fmla="*/ 0 w 22"/>
              <a:gd name="T16" fmla="*/ 0 h 23"/>
              <a:gd name="T17" fmla="*/ 22 w 22"/>
              <a:gd name="T18" fmla="*/ 23 h 23"/>
            </a:gdLst>
            <a:ahLst/>
            <a:cxnLst>
              <a:cxn ang="T10">
                <a:pos x="T0" y="T1"/>
              </a:cxn>
              <a:cxn ang="T11">
                <a:pos x="T2" y="T3"/>
              </a:cxn>
              <a:cxn ang="T12">
                <a:pos x="T4" y="T5"/>
              </a:cxn>
              <a:cxn ang="T13">
                <a:pos x="T6" y="T7"/>
              </a:cxn>
              <a:cxn ang="T14">
                <a:pos x="T8" y="T9"/>
              </a:cxn>
            </a:cxnLst>
            <a:rect l="T15" t="T16" r="T17" b="T18"/>
            <a:pathLst>
              <a:path w="22" h="23">
                <a:moveTo>
                  <a:pt x="0" y="22"/>
                </a:moveTo>
                <a:lnTo>
                  <a:pt x="21" y="22"/>
                </a:lnTo>
                <a:lnTo>
                  <a:pt x="21" y="0"/>
                </a:lnTo>
                <a:lnTo>
                  <a:pt x="0" y="0"/>
                </a:lnTo>
                <a:lnTo>
                  <a:pt x="0" y="22"/>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2007" name="Freeform 512"/>
          <p:cNvSpPr>
            <a:spLocks/>
          </p:cNvSpPr>
          <p:nvPr/>
        </p:nvSpPr>
        <p:spPr bwMode="auto">
          <a:xfrm>
            <a:off x="3141663" y="2398713"/>
            <a:ext cx="33337" cy="36512"/>
          </a:xfrm>
          <a:custGeom>
            <a:avLst/>
            <a:gdLst>
              <a:gd name="T0" fmla="*/ 0 w 21"/>
              <a:gd name="T1" fmla="*/ 22 h 23"/>
              <a:gd name="T2" fmla="*/ 20 w 21"/>
              <a:gd name="T3" fmla="*/ 22 h 23"/>
              <a:gd name="T4" fmla="*/ 20 w 21"/>
              <a:gd name="T5" fmla="*/ 0 h 23"/>
              <a:gd name="T6" fmla="*/ 0 w 21"/>
              <a:gd name="T7" fmla="*/ 0 h 23"/>
              <a:gd name="T8" fmla="*/ 0 w 21"/>
              <a:gd name="T9" fmla="*/ 22 h 23"/>
              <a:gd name="T10" fmla="*/ 0 60000 65536"/>
              <a:gd name="T11" fmla="*/ 0 60000 65536"/>
              <a:gd name="T12" fmla="*/ 0 60000 65536"/>
              <a:gd name="T13" fmla="*/ 0 60000 65536"/>
              <a:gd name="T14" fmla="*/ 0 60000 65536"/>
              <a:gd name="T15" fmla="*/ 0 w 21"/>
              <a:gd name="T16" fmla="*/ 0 h 23"/>
              <a:gd name="T17" fmla="*/ 21 w 21"/>
              <a:gd name="T18" fmla="*/ 23 h 23"/>
            </a:gdLst>
            <a:ahLst/>
            <a:cxnLst>
              <a:cxn ang="T10">
                <a:pos x="T0" y="T1"/>
              </a:cxn>
              <a:cxn ang="T11">
                <a:pos x="T2" y="T3"/>
              </a:cxn>
              <a:cxn ang="T12">
                <a:pos x="T4" y="T5"/>
              </a:cxn>
              <a:cxn ang="T13">
                <a:pos x="T6" y="T7"/>
              </a:cxn>
              <a:cxn ang="T14">
                <a:pos x="T8" y="T9"/>
              </a:cxn>
            </a:cxnLst>
            <a:rect l="T15" t="T16" r="T17" b="T18"/>
            <a:pathLst>
              <a:path w="21" h="23">
                <a:moveTo>
                  <a:pt x="0" y="22"/>
                </a:moveTo>
                <a:lnTo>
                  <a:pt x="20" y="22"/>
                </a:lnTo>
                <a:lnTo>
                  <a:pt x="20" y="0"/>
                </a:lnTo>
                <a:lnTo>
                  <a:pt x="0" y="0"/>
                </a:lnTo>
                <a:lnTo>
                  <a:pt x="0" y="22"/>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2008" name="Freeform 513"/>
          <p:cNvSpPr>
            <a:spLocks/>
          </p:cNvSpPr>
          <p:nvPr/>
        </p:nvSpPr>
        <p:spPr bwMode="auto">
          <a:xfrm>
            <a:off x="3181350" y="2398713"/>
            <a:ext cx="31750" cy="36512"/>
          </a:xfrm>
          <a:custGeom>
            <a:avLst/>
            <a:gdLst>
              <a:gd name="T0" fmla="*/ 0 w 20"/>
              <a:gd name="T1" fmla="*/ 22 h 23"/>
              <a:gd name="T2" fmla="*/ 19 w 20"/>
              <a:gd name="T3" fmla="*/ 22 h 23"/>
              <a:gd name="T4" fmla="*/ 19 w 20"/>
              <a:gd name="T5" fmla="*/ 0 h 23"/>
              <a:gd name="T6" fmla="*/ 0 w 20"/>
              <a:gd name="T7" fmla="*/ 0 h 23"/>
              <a:gd name="T8" fmla="*/ 0 w 20"/>
              <a:gd name="T9" fmla="*/ 22 h 23"/>
              <a:gd name="T10" fmla="*/ 0 60000 65536"/>
              <a:gd name="T11" fmla="*/ 0 60000 65536"/>
              <a:gd name="T12" fmla="*/ 0 60000 65536"/>
              <a:gd name="T13" fmla="*/ 0 60000 65536"/>
              <a:gd name="T14" fmla="*/ 0 60000 65536"/>
              <a:gd name="T15" fmla="*/ 0 w 20"/>
              <a:gd name="T16" fmla="*/ 0 h 23"/>
              <a:gd name="T17" fmla="*/ 20 w 20"/>
              <a:gd name="T18" fmla="*/ 23 h 23"/>
            </a:gdLst>
            <a:ahLst/>
            <a:cxnLst>
              <a:cxn ang="T10">
                <a:pos x="T0" y="T1"/>
              </a:cxn>
              <a:cxn ang="T11">
                <a:pos x="T2" y="T3"/>
              </a:cxn>
              <a:cxn ang="T12">
                <a:pos x="T4" y="T5"/>
              </a:cxn>
              <a:cxn ang="T13">
                <a:pos x="T6" y="T7"/>
              </a:cxn>
              <a:cxn ang="T14">
                <a:pos x="T8" y="T9"/>
              </a:cxn>
            </a:cxnLst>
            <a:rect l="T15" t="T16" r="T17" b="T18"/>
            <a:pathLst>
              <a:path w="20" h="23">
                <a:moveTo>
                  <a:pt x="0" y="22"/>
                </a:moveTo>
                <a:lnTo>
                  <a:pt x="19" y="22"/>
                </a:lnTo>
                <a:lnTo>
                  <a:pt x="19" y="0"/>
                </a:lnTo>
                <a:lnTo>
                  <a:pt x="0" y="0"/>
                </a:lnTo>
                <a:lnTo>
                  <a:pt x="0" y="22"/>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2009" name="Freeform 514"/>
          <p:cNvSpPr>
            <a:spLocks/>
          </p:cNvSpPr>
          <p:nvPr/>
        </p:nvSpPr>
        <p:spPr bwMode="auto">
          <a:xfrm>
            <a:off x="3217863" y="2398713"/>
            <a:ext cx="33337" cy="36512"/>
          </a:xfrm>
          <a:custGeom>
            <a:avLst/>
            <a:gdLst>
              <a:gd name="T0" fmla="*/ 0 w 21"/>
              <a:gd name="T1" fmla="*/ 22 h 23"/>
              <a:gd name="T2" fmla="*/ 20 w 21"/>
              <a:gd name="T3" fmla="*/ 22 h 23"/>
              <a:gd name="T4" fmla="*/ 20 w 21"/>
              <a:gd name="T5" fmla="*/ 0 h 23"/>
              <a:gd name="T6" fmla="*/ 0 w 21"/>
              <a:gd name="T7" fmla="*/ 0 h 23"/>
              <a:gd name="T8" fmla="*/ 0 w 21"/>
              <a:gd name="T9" fmla="*/ 22 h 23"/>
              <a:gd name="T10" fmla="*/ 0 60000 65536"/>
              <a:gd name="T11" fmla="*/ 0 60000 65536"/>
              <a:gd name="T12" fmla="*/ 0 60000 65536"/>
              <a:gd name="T13" fmla="*/ 0 60000 65536"/>
              <a:gd name="T14" fmla="*/ 0 60000 65536"/>
              <a:gd name="T15" fmla="*/ 0 w 21"/>
              <a:gd name="T16" fmla="*/ 0 h 23"/>
              <a:gd name="T17" fmla="*/ 21 w 21"/>
              <a:gd name="T18" fmla="*/ 23 h 23"/>
            </a:gdLst>
            <a:ahLst/>
            <a:cxnLst>
              <a:cxn ang="T10">
                <a:pos x="T0" y="T1"/>
              </a:cxn>
              <a:cxn ang="T11">
                <a:pos x="T2" y="T3"/>
              </a:cxn>
              <a:cxn ang="T12">
                <a:pos x="T4" y="T5"/>
              </a:cxn>
              <a:cxn ang="T13">
                <a:pos x="T6" y="T7"/>
              </a:cxn>
              <a:cxn ang="T14">
                <a:pos x="T8" y="T9"/>
              </a:cxn>
            </a:cxnLst>
            <a:rect l="T15" t="T16" r="T17" b="T18"/>
            <a:pathLst>
              <a:path w="21" h="23">
                <a:moveTo>
                  <a:pt x="0" y="22"/>
                </a:moveTo>
                <a:lnTo>
                  <a:pt x="20" y="22"/>
                </a:lnTo>
                <a:lnTo>
                  <a:pt x="20" y="0"/>
                </a:lnTo>
                <a:lnTo>
                  <a:pt x="0" y="0"/>
                </a:lnTo>
                <a:lnTo>
                  <a:pt x="0" y="22"/>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2010" name="Freeform 515"/>
          <p:cNvSpPr>
            <a:spLocks/>
          </p:cNvSpPr>
          <p:nvPr/>
        </p:nvSpPr>
        <p:spPr bwMode="auto">
          <a:xfrm>
            <a:off x="3255963" y="2398713"/>
            <a:ext cx="33337" cy="36512"/>
          </a:xfrm>
          <a:custGeom>
            <a:avLst/>
            <a:gdLst>
              <a:gd name="T0" fmla="*/ 0 w 21"/>
              <a:gd name="T1" fmla="*/ 22 h 23"/>
              <a:gd name="T2" fmla="*/ 20 w 21"/>
              <a:gd name="T3" fmla="*/ 22 h 23"/>
              <a:gd name="T4" fmla="*/ 20 w 21"/>
              <a:gd name="T5" fmla="*/ 0 h 23"/>
              <a:gd name="T6" fmla="*/ 0 w 21"/>
              <a:gd name="T7" fmla="*/ 0 h 23"/>
              <a:gd name="T8" fmla="*/ 0 w 21"/>
              <a:gd name="T9" fmla="*/ 22 h 23"/>
              <a:gd name="T10" fmla="*/ 0 60000 65536"/>
              <a:gd name="T11" fmla="*/ 0 60000 65536"/>
              <a:gd name="T12" fmla="*/ 0 60000 65536"/>
              <a:gd name="T13" fmla="*/ 0 60000 65536"/>
              <a:gd name="T14" fmla="*/ 0 60000 65536"/>
              <a:gd name="T15" fmla="*/ 0 w 21"/>
              <a:gd name="T16" fmla="*/ 0 h 23"/>
              <a:gd name="T17" fmla="*/ 21 w 21"/>
              <a:gd name="T18" fmla="*/ 23 h 23"/>
            </a:gdLst>
            <a:ahLst/>
            <a:cxnLst>
              <a:cxn ang="T10">
                <a:pos x="T0" y="T1"/>
              </a:cxn>
              <a:cxn ang="T11">
                <a:pos x="T2" y="T3"/>
              </a:cxn>
              <a:cxn ang="T12">
                <a:pos x="T4" y="T5"/>
              </a:cxn>
              <a:cxn ang="T13">
                <a:pos x="T6" y="T7"/>
              </a:cxn>
              <a:cxn ang="T14">
                <a:pos x="T8" y="T9"/>
              </a:cxn>
            </a:cxnLst>
            <a:rect l="T15" t="T16" r="T17" b="T18"/>
            <a:pathLst>
              <a:path w="21" h="23">
                <a:moveTo>
                  <a:pt x="0" y="22"/>
                </a:moveTo>
                <a:lnTo>
                  <a:pt x="20" y="22"/>
                </a:lnTo>
                <a:lnTo>
                  <a:pt x="20" y="0"/>
                </a:lnTo>
                <a:lnTo>
                  <a:pt x="0" y="0"/>
                </a:lnTo>
                <a:lnTo>
                  <a:pt x="0" y="22"/>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2011" name="Freeform 516"/>
          <p:cNvSpPr>
            <a:spLocks/>
          </p:cNvSpPr>
          <p:nvPr/>
        </p:nvSpPr>
        <p:spPr bwMode="auto">
          <a:xfrm>
            <a:off x="3294063" y="2398713"/>
            <a:ext cx="34925" cy="36512"/>
          </a:xfrm>
          <a:custGeom>
            <a:avLst/>
            <a:gdLst>
              <a:gd name="T0" fmla="*/ 0 w 22"/>
              <a:gd name="T1" fmla="*/ 22 h 23"/>
              <a:gd name="T2" fmla="*/ 21 w 22"/>
              <a:gd name="T3" fmla="*/ 22 h 23"/>
              <a:gd name="T4" fmla="*/ 21 w 22"/>
              <a:gd name="T5" fmla="*/ 0 h 23"/>
              <a:gd name="T6" fmla="*/ 0 w 22"/>
              <a:gd name="T7" fmla="*/ 0 h 23"/>
              <a:gd name="T8" fmla="*/ 0 w 22"/>
              <a:gd name="T9" fmla="*/ 22 h 23"/>
              <a:gd name="T10" fmla="*/ 0 60000 65536"/>
              <a:gd name="T11" fmla="*/ 0 60000 65536"/>
              <a:gd name="T12" fmla="*/ 0 60000 65536"/>
              <a:gd name="T13" fmla="*/ 0 60000 65536"/>
              <a:gd name="T14" fmla="*/ 0 60000 65536"/>
              <a:gd name="T15" fmla="*/ 0 w 22"/>
              <a:gd name="T16" fmla="*/ 0 h 23"/>
              <a:gd name="T17" fmla="*/ 22 w 22"/>
              <a:gd name="T18" fmla="*/ 23 h 23"/>
            </a:gdLst>
            <a:ahLst/>
            <a:cxnLst>
              <a:cxn ang="T10">
                <a:pos x="T0" y="T1"/>
              </a:cxn>
              <a:cxn ang="T11">
                <a:pos x="T2" y="T3"/>
              </a:cxn>
              <a:cxn ang="T12">
                <a:pos x="T4" y="T5"/>
              </a:cxn>
              <a:cxn ang="T13">
                <a:pos x="T6" y="T7"/>
              </a:cxn>
              <a:cxn ang="T14">
                <a:pos x="T8" y="T9"/>
              </a:cxn>
            </a:cxnLst>
            <a:rect l="T15" t="T16" r="T17" b="T18"/>
            <a:pathLst>
              <a:path w="22" h="23">
                <a:moveTo>
                  <a:pt x="0" y="22"/>
                </a:moveTo>
                <a:lnTo>
                  <a:pt x="21" y="22"/>
                </a:lnTo>
                <a:lnTo>
                  <a:pt x="21" y="0"/>
                </a:lnTo>
                <a:lnTo>
                  <a:pt x="0" y="0"/>
                </a:lnTo>
                <a:lnTo>
                  <a:pt x="0" y="22"/>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2012" name="Freeform 517"/>
          <p:cNvSpPr>
            <a:spLocks/>
          </p:cNvSpPr>
          <p:nvPr/>
        </p:nvSpPr>
        <p:spPr bwMode="auto">
          <a:xfrm>
            <a:off x="3333750" y="2398713"/>
            <a:ext cx="146050" cy="36512"/>
          </a:xfrm>
          <a:custGeom>
            <a:avLst/>
            <a:gdLst>
              <a:gd name="T0" fmla="*/ 0 w 92"/>
              <a:gd name="T1" fmla="*/ 22 h 23"/>
              <a:gd name="T2" fmla="*/ 91 w 92"/>
              <a:gd name="T3" fmla="*/ 22 h 23"/>
              <a:gd name="T4" fmla="*/ 91 w 92"/>
              <a:gd name="T5" fmla="*/ 0 h 23"/>
              <a:gd name="T6" fmla="*/ 0 w 92"/>
              <a:gd name="T7" fmla="*/ 0 h 23"/>
              <a:gd name="T8" fmla="*/ 0 w 92"/>
              <a:gd name="T9" fmla="*/ 22 h 23"/>
              <a:gd name="T10" fmla="*/ 0 60000 65536"/>
              <a:gd name="T11" fmla="*/ 0 60000 65536"/>
              <a:gd name="T12" fmla="*/ 0 60000 65536"/>
              <a:gd name="T13" fmla="*/ 0 60000 65536"/>
              <a:gd name="T14" fmla="*/ 0 60000 65536"/>
              <a:gd name="T15" fmla="*/ 0 w 92"/>
              <a:gd name="T16" fmla="*/ 0 h 23"/>
              <a:gd name="T17" fmla="*/ 92 w 92"/>
              <a:gd name="T18" fmla="*/ 23 h 23"/>
            </a:gdLst>
            <a:ahLst/>
            <a:cxnLst>
              <a:cxn ang="T10">
                <a:pos x="T0" y="T1"/>
              </a:cxn>
              <a:cxn ang="T11">
                <a:pos x="T2" y="T3"/>
              </a:cxn>
              <a:cxn ang="T12">
                <a:pos x="T4" y="T5"/>
              </a:cxn>
              <a:cxn ang="T13">
                <a:pos x="T6" y="T7"/>
              </a:cxn>
              <a:cxn ang="T14">
                <a:pos x="T8" y="T9"/>
              </a:cxn>
            </a:cxnLst>
            <a:rect l="T15" t="T16" r="T17" b="T18"/>
            <a:pathLst>
              <a:path w="92" h="23">
                <a:moveTo>
                  <a:pt x="0" y="22"/>
                </a:moveTo>
                <a:lnTo>
                  <a:pt x="91" y="22"/>
                </a:lnTo>
                <a:lnTo>
                  <a:pt x="91" y="0"/>
                </a:lnTo>
                <a:lnTo>
                  <a:pt x="0" y="0"/>
                </a:lnTo>
                <a:lnTo>
                  <a:pt x="0" y="22"/>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2013" name="Freeform 518"/>
          <p:cNvSpPr>
            <a:spLocks/>
          </p:cNvSpPr>
          <p:nvPr/>
        </p:nvSpPr>
        <p:spPr bwMode="auto">
          <a:xfrm>
            <a:off x="3482975" y="2398713"/>
            <a:ext cx="33338" cy="36512"/>
          </a:xfrm>
          <a:custGeom>
            <a:avLst/>
            <a:gdLst>
              <a:gd name="T0" fmla="*/ 0 w 21"/>
              <a:gd name="T1" fmla="*/ 22 h 23"/>
              <a:gd name="T2" fmla="*/ 20 w 21"/>
              <a:gd name="T3" fmla="*/ 22 h 23"/>
              <a:gd name="T4" fmla="*/ 20 w 21"/>
              <a:gd name="T5" fmla="*/ 0 h 23"/>
              <a:gd name="T6" fmla="*/ 0 w 21"/>
              <a:gd name="T7" fmla="*/ 0 h 23"/>
              <a:gd name="T8" fmla="*/ 0 w 21"/>
              <a:gd name="T9" fmla="*/ 22 h 23"/>
              <a:gd name="T10" fmla="*/ 0 60000 65536"/>
              <a:gd name="T11" fmla="*/ 0 60000 65536"/>
              <a:gd name="T12" fmla="*/ 0 60000 65536"/>
              <a:gd name="T13" fmla="*/ 0 60000 65536"/>
              <a:gd name="T14" fmla="*/ 0 60000 65536"/>
              <a:gd name="T15" fmla="*/ 0 w 21"/>
              <a:gd name="T16" fmla="*/ 0 h 23"/>
              <a:gd name="T17" fmla="*/ 21 w 21"/>
              <a:gd name="T18" fmla="*/ 23 h 23"/>
            </a:gdLst>
            <a:ahLst/>
            <a:cxnLst>
              <a:cxn ang="T10">
                <a:pos x="T0" y="T1"/>
              </a:cxn>
              <a:cxn ang="T11">
                <a:pos x="T2" y="T3"/>
              </a:cxn>
              <a:cxn ang="T12">
                <a:pos x="T4" y="T5"/>
              </a:cxn>
              <a:cxn ang="T13">
                <a:pos x="T6" y="T7"/>
              </a:cxn>
              <a:cxn ang="T14">
                <a:pos x="T8" y="T9"/>
              </a:cxn>
            </a:cxnLst>
            <a:rect l="T15" t="T16" r="T17" b="T18"/>
            <a:pathLst>
              <a:path w="21" h="23">
                <a:moveTo>
                  <a:pt x="0" y="22"/>
                </a:moveTo>
                <a:lnTo>
                  <a:pt x="20" y="22"/>
                </a:lnTo>
                <a:lnTo>
                  <a:pt x="20" y="0"/>
                </a:lnTo>
                <a:lnTo>
                  <a:pt x="0" y="0"/>
                </a:lnTo>
                <a:lnTo>
                  <a:pt x="0" y="22"/>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2014" name="Freeform 519"/>
          <p:cNvSpPr>
            <a:spLocks/>
          </p:cNvSpPr>
          <p:nvPr/>
        </p:nvSpPr>
        <p:spPr bwMode="auto">
          <a:xfrm>
            <a:off x="3522663" y="2398713"/>
            <a:ext cx="107950" cy="36512"/>
          </a:xfrm>
          <a:custGeom>
            <a:avLst/>
            <a:gdLst>
              <a:gd name="T0" fmla="*/ 0 w 68"/>
              <a:gd name="T1" fmla="*/ 22 h 23"/>
              <a:gd name="T2" fmla="*/ 67 w 68"/>
              <a:gd name="T3" fmla="*/ 22 h 23"/>
              <a:gd name="T4" fmla="*/ 67 w 68"/>
              <a:gd name="T5" fmla="*/ 0 h 23"/>
              <a:gd name="T6" fmla="*/ 0 w 68"/>
              <a:gd name="T7" fmla="*/ 0 h 23"/>
              <a:gd name="T8" fmla="*/ 0 w 68"/>
              <a:gd name="T9" fmla="*/ 22 h 23"/>
              <a:gd name="T10" fmla="*/ 0 60000 65536"/>
              <a:gd name="T11" fmla="*/ 0 60000 65536"/>
              <a:gd name="T12" fmla="*/ 0 60000 65536"/>
              <a:gd name="T13" fmla="*/ 0 60000 65536"/>
              <a:gd name="T14" fmla="*/ 0 60000 65536"/>
              <a:gd name="T15" fmla="*/ 0 w 68"/>
              <a:gd name="T16" fmla="*/ 0 h 23"/>
              <a:gd name="T17" fmla="*/ 68 w 68"/>
              <a:gd name="T18" fmla="*/ 23 h 23"/>
            </a:gdLst>
            <a:ahLst/>
            <a:cxnLst>
              <a:cxn ang="T10">
                <a:pos x="T0" y="T1"/>
              </a:cxn>
              <a:cxn ang="T11">
                <a:pos x="T2" y="T3"/>
              </a:cxn>
              <a:cxn ang="T12">
                <a:pos x="T4" y="T5"/>
              </a:cxn>
              <a:cxn ang="T13">
                <a:pos x="T6" y="T7"/>
              </a:cxn>
              <a:cxn ang="T14">
                <a:pos x="T8" y="T9"/>
              </a:cxn>
            </a:cxnLst>
            <a:rect l="T15" t="T16" r="T17" b="T18"/>
            <a:pathLst>
              <a:path w="68" h="23">
                <a:moveTo>
                  <a:pt x="0" y="22"/>
                </a:moveTo>
                <a:lnTo>
                  <a:pt x="67" y="22"/>
                </a:lnTo>
                <a:lnTo>
                  <a:pt x="67" y="0"/>
                </a:lnTo>
                <a:lnTo>
                  <a:pt x="0" y="0"/>
                </a:lnTo>
                <a:lnTo>
                  <a:pt x="0" y="22"/>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2015" name="Freeform 520"/>
          <p:cNvSpPr>
            <a:spLocks/>
          </p:cNvSpPr>
          <p:nvPr/>
        </p:nvSpPr>
        <p:spPr bwMode="auto">
          <a:xfrm>
            <a:off x="3636963" y="2398713"/>
            <a:ext cx="33337" cy="36512"/>
          </a:xfrm>
          <a:custGeom>
            <a:avLst/>
            <a:gdLst>
              <a:gd name="T0" fmla="*/ 0 w 21"/>
              <a:gd name="T1" fmla="*/ 22 h 23"/>
              <a:gd name="T2" fmla="*/ 20 w 21"/>
              <a:gd name="T3" fmla="*/ 22 h 23"/>
              <a:gd name="T4" fmla="*/ 20 w 21"/>
              <a:gd name="T5" fmla="*/ 0 h 23"/>
              <a:gd name="T6" fmla="*/ 0 w 21"/>
              <a:gd name="T7" fmla="*/ 0 h 23"/>
              <a:gd name="T8" fmla="*/ 0 w 21"/>
              <a:gd name="T9" fmla="*/ 22 h 23"/>
              <a:gd name="T10" fmla="*/ 0 60000 65536"/>
              <a:gd name="T11" fmla="*/ 0 60000 65536"/>
              <a:gd name="T12" fmla="*/ 0 60000 65536"/>
              <a:gd name="T13" fmla="*/ 0 60000 65536"/>
              <a:gd name="T14" fmla="*/ 0 60000 65536"/>
              <a:gd name="T15" fmla="*/ 0 w 21"/>
              <a:gd name="T16" fmla="*/ 0 h 23"/>
              <a:gd name="T17" fmla="*/ 21 w 21"/>
              <a:gd name="T18" fmla="*/ 23 h 23"/>
            </a:gdLst>
            <a:ahLst/>
            <a:cxnLst>
              <a:cxn ang="T10">
                <a:pos x="T0" y="T1"/>
              </a:cxn>
              <a:cxn ang="T11">
                <a:pos x="T2" y="T3"/>
              </a:cxn>
              <a:cxn ang="T12">
                <a:pos x="T4" y="T5"/>
              </a:cxn>
              <a:cxn ang="T13">
                <a:pos x="T6" y="T7"/>
              </a:cxn>
              <a:cxn ang="T14">
                <a:pos x="T8" y="T9"/>
              </a:cxn>
            </a:cxnLst>
            <a:rect l="T15" t="T16" r="T17" b="T18"/>
            <a:pathLst>
              <a:path w="21" h="23">
                <a:moveTo>
                  <a:pt x="0" y="22"/>
                </a:moveTo>
                <a:lnTo>
                  <a:pt x="20" y="22"/>
                </a:lnTo>
                <a:lnTo>
                  <a:pt x="20" y="0"/>
                </a:lnTo>
                <a:lnTo>
                  <a:pt x="0" y="0"/>
                </a:lnTo>
                <a:lnTo>
                  <a:pt x="0" y="22"/>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2016" name="Freeform 521"/>
          <p:cNvSpPr>
            <a:spLocks/>
          </p:cNvSpPr>
          <p:nvPr/>
        </p:nvSpPr>
        <p:spPr bwMode="auto">
          <a:xfrm>
            <a:off x="2079625" y="2354263"/>
            <a:ext cx="33338" cy="41275"/>
          </a:xfrm>
          <a:custGeom>
            <a:avLst/>
            <a:gdLst>
              <a:gd name="T0" fmla="*/ 0 w 22"/>
              <a:gd name="T1" fmla="*/ 24 h 25"/>
              <a:gd name="T2" fmla="*/ 21 w 22"/>
              <a:gd name="T3" fmla="*/ 24 h 25"/>
              <a:gd name="T4" fmla="*/ 21 w 22"/>
              <a:gd name="T5" fmla="*/ 0 h 25"/>
              <a:gd name="T6" fmla="*/ 0 w 22"/>
              <a:gd name="T7" fmla="*/ 0 h 25"/>
              <a:gd name="T8" fmla="*/ 0 w 22"/>
              <a:gd name="T9" fmla="*/ 24 h 25"/>
              <a:gd name="T10" fmla="*/ 0 60000 65536"/>
              <a:gd name="T11" fmla="*/ 0 60000 65536"/>
              <a:gd name="T12" fmla="*/ 0 60000 65536"/>
              <a:gd name="T13" fmla="*/ 0 60000 65536"/>
              <a:gd name="T14" fmla="*/ 0 60000 65536"/>
              <a:gd name="T15" fmla="*/ 0 w 22"/>
              <a:gd name="T16" fmla="*/ 0 h 25"/>
              <a:gd name="T17" fmla="*/ 22 w 22"/>
              <a:gd name="T18" fmla="*/ 25 h 25"/>
            </a:gdLst>
            <a:ahLst/>
            <a:cxnLst>
              <a:cxn ang="T10">
                <a:pos x="T0" y="T1"/>
              </a:cxn>
              <a:cxn ang="T11">
                <a:pos x="T2" y="T3"/>
              </a:cxn>
              <a:cxn ang="T12">
                <a:pos x="T4" y="T5"/>
              </a:cxn>
              <a:cxn ang="T13">
                <a:pos x="T6" y="T7"/>
              </a:cxn>
              <a:cxn ang="T14">
                <a:pos x="T8" y="T9"/>
              </a:cxn>
            </a:cxnLst>
            <a:rect l="T15" t="T16" r="T17" b="T18"/>
            <a:pathLst>
              <a:path w="22" h="25">
                <a:moveTo>
                  <a:pt x="0" y="24"/>
                </a:moveTo>
                <a:lnTo>
                  <a:pt x="21" y="24"/>
                </a:lnTo>
                <a:lnTo>
                  <a:pt x="21" y="0"/>
                </a:lnTo>
                <a:lnTo>
                  <a:pt x="0" y="0"/>
                </a:lnTo>
                <a:lnTo>
                  <a:pt x="0" y="24"/>
                </a:lnTo>
              </a:path>
            </a:pathLst>
          </a:custGeom>
          <a:solidFill>
            <a:srgbClr val="A0C0FF"/>
          </a:solidFill>
          <a:ln w="12700" cap="rnd" cmpd="sng">
            <a:noFill/>
            <a:prstDash val="solid"/>
            <a:round/>
            <a:headEnd type="none" w="med" len="med"/>
            <a:tailEnd type="none" w="med" len="med"/>
          </a:ln>
        </p:spPr>
        <p:txBody>
          <a:bodyPr/>
          <a:lstStyle/>
          <a:p>
            <a:endParaRPr lang="en-US"/>
          </a:p>
        </p:txBody>
      </p:sp>
      <p:sp>
        <p:nvSpPr>
          <p:cNvPr id="22017" name="Freeform 522"/>
          <p:cNvSpPr>
            <a:spLocks/>
          </p:cNvSpPr>
          <p:nvPr/>
        </p:nvSpPr>
        <p:spPr bwMode="auto">
          <a:xfrm>
            <a:off x="2116138" y="2354263"/>
            <a:ext cx="71437" cy="41275"/>
          </a:xfrm>
          <a:custGeom>
            <a:avLst/>
            <a:gdLst>
              <a:gd name="T0" fmla="*/ 0 w 45"/>
              <a:gd name="T1" fmla="*/ 24 h 25"/>
              <a:gd name="T2" fmla="*/ 44 w 45"/>
              <a:gd name="T3" fmla="*/ 24 h 25"/>
              <a:gd name="T4" fmla="*/ 44 w 45"/>
              <a:gd name="T5" fmla="*/ 0 h 25"/>
              <a:gd name="T6" fmla="*/ 0 w 45"/>
              <a:gd name="T7" fmla="*/ 0 h 25"/>
              <a:gd name="T8" fmla="*/ 0 w 45"/>
              <a:gd name="T9" fmla="*/ 24 h 25"/>
              <a:gd name="T10" fmla="*/ 0 60000 65536"/>
              <a:gd name="T11" fmla="*/ 0 60000 65536"/>
              <a:gd name="T12" fmla="*/ 0 60000 65536"/>
              <a:gd name="T13" fmla="*/ 0 60000 65536"/>
              <a:gd name="T14" fmla="*/ 0 60000 65536"/>
              <a:gd name="T15" fmla="*/ 0 w 45"/>
              <a:gd name="T16" fmla="*/ 0 h 25"/>
              <a:gd name="T17" fmla="*/ 45 w 45"/>
              <a:gd name="T18" fmla="*/ 25 h 25"/>
            </a:gdLst>
            <a:ahLst/>
            <a:cxnLst>
              <a:cxn ang="T10">
                <a:pos x="T0" y="T1"/>
              </a:cxn>
              <a:cxn ang="T11">
                <a:pos x="T2" y="T3"/>
              </a:cxn>
              <a:cxn ang="T12">
                <a:pos x="T4" y="T5"/>
              </a:cxn>
              <a:cxn ang="T13">
                <a:pos x="T6" y="T7"/>
              </a:cxn>
              <a:cxn ang="T14">
                <a:pos x="T8" y="T9"/>
              </a:cxn>
            </a:cxnLst>
            <a:rect l="T15" t="T16" r="T17" b="T18"/>
            <a:pathLst>
              <a:path w="45" h="25">
                <a:moveTo>
                  <a:pt x="0" y="24"/>
                </a:moveTo>
                <a:lnTo>
                  <a:pt x="44" y="24"/>
                </a:lnTo>
                <a:lnTo>
                  <a:pt x="44" y="0"/>
                </a:lnTo>
                <a:lnTo>
                  <a:pt x="0" y="0"/>
                </a:lnTo>
                <a:lnTo>
                  <a:pt x="0" y="24"/>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2018" name="Freeform 523"/>
          <p:cNvSpPr>
            <a:spLocks/>
          </p:cNvSpPr>
          <p:nvPr/>
        </p:nvSpPr>
        <p:spPr bwMode="auto">
          <a:xfrm>
            <a:off x="2193925" y="2354263"/>
            <a:ext cx="336550" cy="41275"/>
          </a:xfrm>
          <a:custGeom>
            <a:avLst/>
            <a:gdLst>
              <a:gd name="T0" fmla="*/ 0 w 213"/>
              <a:gd name="T1" fmla="*/ 24 h 25"/>
              <a:gd name="T2" fmla="*/ 212 w 213"/>
              <a:gd name="T3" fmla="*/ 24 h 25"/>
              <a:gd name="T4" fmla="*/ 212 w 213"/>
              <a:gd name="T5" fmla="*/ 0 h 25"/>
              <a:gd name="T6" fmla="*/ 0 w 213"/>
              <a:gd name="T7" fmla="*/ 0 h 25"/>
              <a:gd name="T8" fmla="*/ 0 w 213"/>
              <a:gd name="T9" fmla="*/ 24 h 25"/>
              <a:gd name="T10" fmla="*/ 0 60000 65536"/>
              <a:gd name="T11" fmla="*/ 0 60000 65536"/>
              <a:gd name="T12" fmla="*/ 0 60000 65536"/>
              <a:gd name="T13" fmla="*/ 0 60000 65536"/>
              <a:gd name="T14" fmla="*/ 0 60000 65536"/>
              <a:gd name="T15" fmla="*/ 0 w 213"/>
              <a:gd name="T16" fmla="*/ 0 h 25"/>
              <a:gd name="T17" fmla="*/ 213 w 213"/>
              <a:gd name="T18" fmla="*/ 25 h 25"/>
            </a:gdLst>
            <a:ahLst/>
            <a:cxnLst>
              <a:cxn ang="T10">
                <a:pos x="T0" y="T1"/>
              </a:cxn>
              <a:cxn ang="T11">
                <a:pos x="T2" y="T3"/>
              </a:cxn>
              <a:cxn ang="T12">
                <a:pos x="T4" y="T5"/>
              </a:cxn>
              <a:cxn ang="T13">
                <a:pos x="T6" y="T7"/>
              </a:cxn>
              <a:cxn ang="T14">
                <a:pos x="T8" y="T9"/>
              </a:cxn>
            </a:cxnLst>
            <a:rect l="T15" t="T16" r="T17" b="T18"/>
            <a:pathLst>
              <a:path w="213" h="25">
                <a:moveTo>
                  <a:pt x="0" y="24"/>
                </a:moveTo>
                <a:lnTo>
                  <a:pt x="212" y="24"/>
                </a:lnTo>
                <a:lnTo>
                  <a:pt x="212" y="0"/>
                </a:lnTo>
                <a:lnTo>
                  <a:pt x="0" y="0"/>
                </a:lnTo>
                <a:lnTo>
                  <a:pt x="0" y="24"/>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2019" name="Freeform 524"/>
          <p:cNvSpPr>
            <a:spLocks/>
          </p:cNvSpPr>
          <p:nvPr/>
        </p:nvSpPr>
        <p:spPr bwMode="auto">
          <a:xfrm>
            <a:off x="2536825" y="2354263"/>
            <a:ext cx="31750" cy="41275"/>
          </a:xfrm>
          <a:custGeom>
            <a:avLst/>
            <a:gdLst>
              <a:gd name="T0" fmla="*/ 0 w 21"/>
              <a:gd name="T1" fmla="*/ 24 h 25"/>
              <a:gd name="T2" fmla="*/ 20 w 21"/>
              <a:gd name="T3" fmla="*/ 24 h 25"/>
              <a:gd name="T4" fmla="*/ 20 w 21"/>
              <a:gd name="T5" fmla="*/ 0 h 25"/>
              <a:gd name="T6" fmla="*/ 0 w 21"/>
              <a:gd name="T7" fmla="*/ 0 h 25"/>
              <a:gd name="T8" fmla="*/ 0 w 21"/>
              <a:gd name="T9" fmla="*/ 24 h 25"/>
              <a:gd name="T10" fmla="*/ 0 60000 65536"/>
              <a:gd name="T11" fmla="*/ 0 60000 65536"/>
              <a:gd name="T12" fmla="*/ 0 60000 65536"/>
              <a:gd name="T13" fmla="*/ 0 60000 65536"/>
              <a:gd name="T14" fmla="*/ 0 60000 65536"/>
              <a:gd name="T15" fmla="*/ 0 w 21"/>
              <a:gd name="T16" fmla="*/ 0 h 25"/>
              <a:gd name="T17" fmla="*/ 21 w 21"/>
              <a:gd name="T18" fmla="*/ 25 h 25"/>
            </a:gdLst>
            <a:ahLst/>
            <a:cxnLst>
              <a:cxn ang="T10">
                <a:pos x="T0" y="T1"/>
              </a:cxn>
              <a:cxn ang="T11">
                <a:pos x="T2" y="T3"/>
              </a:cxn>
              <a:cxn ang="T12">
                <a:pos x="T4" y="T5"/>
              </a:cxn>
              <a:cxn ang="T13">
                <a:pos x="T6" y="T7"/>
              </a:cxn>
              <a:cxn ang="T14">
                <a:pos x="T8" y="T9"/>
              </a:cxn>
            </a:cxnLst>
            <a:rect l="T15" t="T16" r="T17" b="T18"/>
            <a:pathLst>
              <a:path w="21" h="25">
                <a:moveTo>
                  <a:pt x="0" y="24"/>
                </a:moveTo>
                <a:lnTo>
                  <a:pt x="20" y="24"/>
                </a:lnTo>
                <a:lnTo>
                  <a:pt x="20" y="0"/>
                </a:lnTo>
                <a:lnTo>
                  <a:pt x="0" y="0"/>
                </a:lnTo>
                <a:lnTo>
                  <a:pt x="0" y="24"/>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2020" name="Freeform 525"/>
          <p:cNvSpPr>
            <a:spLocks/>
          </p:cNvSpPr>
          <p:nvPr/>
        </p:nvSpPr>
        <p:spPr bwMode="auto">
          <a:xfrm>
            <a:off x="2573338" y="2354263"/>
            <a:ext cx="34925" cy="41275"/>
          </a:xfrm>
          <a:custGeom>
            <a:avLst/>
            <a:gdLst>
              <a:gd name="T0" fmla="*/ 0 w 21"/>
              <a:gd name="T1" fmla="*/ 24 h 25"/>
              <a:gd name="T2" fmla="*/ 20 w 21"/>
              <a:gd name="T3" fmla="*/ 24 h 25"/>
              <a:gd name="T4" fmla="*/ 20 w 21"/>
              <a:gd name="T5" fmla="*/ 0 h 25"/>
              <a:gd name="T6" fmla="*/ 0 w 21"/>
              <a:gd name="T7" fmla="*/ 0 h 25"/>
              <a:gd name="T8" fmla="*/ 0 w 21"/>
              <a:gd name="T9" fmla="*/ 24 h 25"/>
              <a:gd name="T10" fmla="*/ 0 60000 65536"/>
              <a:gd name="T11" fmla="*/ 0 60000 65536"/>
              <a:gd name="T12" fmla="*/ 0 60000 65536"/>
              <a:gd name="T13" fmla="*/ 0 60000 65536"/>
              <a:gd name="T14" fmla="*/ 0 60000 65536"/>
              <a:gd name="T15" fmla="*/ 0 w 21"/>
              <a:gd name="T16" fmla="*/ 0 h 25"/>
              <a:gd name="T17" fmla="*/ 21 w 21"/>
              <a:gd name="T18" fmla="*/ 25 h 25"/>
            </a:gdLst>
            <a:ahLst/>
            <a:cxnLst>
              <a:cxn ang="T10">
                <a:pos x="T0" y="T1"/>
              </a:cxn>
              <a:cxn ang="T11">
                <a:pos x="T2" y="T3"/>
              </a:cxn>
              <a:cxn ang="T12">
                <a:pos x="T4" y="T5"/>
              </a:cxn>
              <a:cxn ang="T13">
                <a:pos x="T6" y="T7"/>
              </a:cxn>
              <a:cxn ang="T14">
                <a:pos x="T8" y="T9"/>
              </a:cxn>
            </a:cxnLst>
            <a:rect l="T15" t="T16" r="T17" b="T18"/>
            <a:pathLst>
              <a:path w="21" h="25">
                <a:moveTo>
                  <a:pt x="0" y="24"/>
                </a:moveTo>
                <a:lnTo>
                  <a:pt x="20" y="24"/>
                </a:lnTo>
                <a:lnTo>
                  <a:pt x="20" y="0"/>
                </a:lnTo>
                <a:lnTo>
                  <a:pt x="0" y="0"/>
                </a:lnTo>
                <a:lnTo>
                  <a:pt x="0" y="24"/>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2021" name="Freeform 526"/>
          <p:cNvSpPr>
            <a:spLocks/>
          </p:cNvSpPr>
          <p:nvPr/>
        </p:nvSpPr>
        <p:spPr bwMode="auto">
          <a:xfrm>
            <a:off x="2611438" y="2354263"/>
            <a:ext cx="34925" cy="41275"/>
          </a:xfrm>
          <a:custGeom>
            <a:avLst/>
            <a:gdLst>
              <a:gd name="T0" fmla="*/ 0 w 22"/>
              <a:gd name="T1" fmla="*/ 24 h 25"/>
              <a:gd name="T2" fmla="*/ 21 w 22"/>
              <a:gd name="T3" fmla="*/ 24 h 25"/>
              <a:gd name="T4" fmla="*/ 21 w 22"/>
              <a:gd name="T5" fmla="*/ 0 h 25"/>
              <a:gd name="T6" fmla="*/ 0 w 22"/>
              <a:gd name="T7" fmla="*/ 0 h 25"/>
              <a:gd name="T8" fmla="*/ 0 w 22"/>
              <a:gd name="T9" fmla="*/ 24 h 25"/>
              <a:gd name="T10" fmla="*/ 0 60000 65536"/>
              <a:gd name="T11" fmla="*/ 0 60000 65536"/>
              <a:gd name="T12" fmla="*/ 0 60000 65536"/>
              <a:gd name="T13" fmla="*/ 0 60000 65536"/>
              <a:gd name="T14" fmla="*/ 0 60000 65536"/>
              <a:gd name="T15" fmla="*/ 0 w 22"/>
              <a:gd name="T16" fmla="*/ 0 h 25"/>
              <a:gd name="T17" fmla="*/ 22 w 22"/>
              <a:gd name="T18" fmla="*/ 25 h 25"/>
            </a:gdLst>
            <a:ahLst/>
            <a:cxnLst>
              <a:cxn ang="T10">
                <a:pos x="T0" y="T1"/>
              </a:cxn>
              <a:cxn ang="T11">
                <a:pos x="T2" y="T3"/>
              </a:cxn>
              <a:cxn ang="T12">
                <a:pos x="T4" y="T5"/>
              </a:cxn>
              <a:cxn ang="T13">
                <a:pos x="T6" y="T7"/>
              </a:cxn>
              <a:cxn ang="T14">
                <a:pos x="T8" y="T9"/>
              </a:cxn>
            </a:cxnLst>
            <a:rect l="T15" t="T16" r="T17" b="T18"/>
            <a:pathLst>
              <a:path w="22" h="25">
                <a:moveTo>
                  <a:pt x="0" y="24"/>
                </a:moveTo>
                <a:lnTo>
                  <a:pt x="21" y="24"/>
                </a:lnTo>
                <a:lnTo>
                  <a:pt x="21" y="0"/>
                </a:lnTo>
                <a:lnTo>
                  <a:pt x="0" y="0"/>
                </a:lnTo>
                <a:lnTo>
                  <a:pt x="0" y="24"/>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2022" name="Freeform 527"/>
          <p:cNvSpPr>
            <a:spLocks/>
          </p:cNvSpPr>
          <p:nvPr/>
        </p:nvSpPr>
        <p:spPr bwMode="auto">
          <a:xfrm>
            <a:off x="2647950" y="2354263"/>
            <a:ext cx="34925" cy="41275"/>
          </a:xfrm>
          <a:custGeom>
            <a:avLst/>
            <a:gdLst>
              <a:gd name="T0" fmla="*/ 0 w 22"/>
              <a:gd name="T1" fmla="*/ 24 h 25"/>
              <a:gd name="T2" fmla="*/ 21 w 22"/>
              <a:gd name="T3" fmla="*/ 24 h 25"/>
              <a:gd name="T4" fmla="*/ 21 w 22"/>
              <a:gd name="T5" fmla="*/ 0 h 25"/>
              <a:gd name="T6" fmla="*/ 0 w 22"/>
              <a:gd name="T7" fmla="*/ 0 h 25"/>
              <a:gd name="T8" fmla="*/ 0 w 22"/>
              <a:gd name="T9" fmla="*/ 24 h 25"/>
              <a:gd name="T10" fmla="*/ 0 60000 65536"/>
              <a:gd name="T11" fmla="*/ 0 60000 65536"/>
              <a:gd name="T12" fmla="*/ 0 60000 65536"/>
              <a:gd name="T13" fmla="*/ 0 60000 65536"/>
              <a:gd name="T14" fmla="*/ 0 60000 65536"/>
              <a:gd name="T15" fmla="*/ 0 w 22"/>
              <a:gd name="T16" fmla="*/ 0 h 25"/>
              <a:gd name="T17" fmla="*/ 22 w 22"/>
              <a:gd name="T18" fmla="*/ 25 h 25"/>
            </a:gdLst>
            <a:ahLst/>
            <a:cxnLst>
              <a:cxn ang="T10">
                <a:pos x="T0" y="T1"/>
              </a:cxn>
              <a:cxn ang="T11">
                <a:pos x="T2" y="T3"/>
              </a:cxn>
              <a:cxn ang="T12">
                <a:pos x="T4" y="T5"/>
              </a:cxn>
              <a:cxn ang="T13">
                <a:pos x="T6" y="T7"/>
              </a:cxn>
              <a:cxn ang="T14">
                <a:pos x="T8" y="T9"/>
              </a:cxn>
            </a:cxnLst>
            <a:rect l="T15" t="T16" r="T17" b="T18"/>
            <a:pathLst>
              <a:path w="22" h="25">
                <a:moveTo>
                  <a:pt x="0" y="24"/>
                </a:moveTo>
                <a:lnTo>
                  <a:pt x="21" y="24"/>
                </a:lnTo>
                <a:lnTo>
                  <a:pt x="21" y="0"/>
                </a:lnTo>
                <a:lnTo>
                  <a:pt x="0" y="0"/>
                </a:lnTo>
                <a:lnTo>
                  <a:pt x="0" y="24"/>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2023" name="Freeform 528"/>
          <p:cNvSpPr>
            <a:spLocks/>
          </p:cNvSpPr>
          <p:nvPr/>
        </p:nvSpPr>
        <p:spPr bwMode="auto">
          <a:xfrm>
            <a:off x="2687638" y="2354263"/>
            <a:ext cx="34925" cy="41275"/>
          </a:xfrm>
          <a:custGeom>
            <a:avLst/>
            <a:gdLst>
              <a:gd name="T0" fmla="*/ 0 w 21"/>
              <a:gd name="T1" fmla="*/ 24 h 25"/>
              <a:gd name="T2" fmla="*/ 20 w 21"/>
              <a:gd name="T3" fmla="*/ 24 h 25"/>
              <a:gd name="T4" fmla="*/ 20 w 21"/>
              <a:gd name="T5" fmla="*/ 0 h 25"/>
              <a:gd name="T6" fmla="*/ 0 w 21"/>
              <a:gd name="T7" fmla="*/ 0 h 25"/>
              <a:gd name="T8" fmla="*/ 0 w 21"/>
              <a:gd name="T9" fmla="*/ 24 h 25"/>
              <a:gd name="T10" fmla="*/ 0 60000 65536"/>
              <a:gd name="T11" fmla="*/ 0 60000 65536"/>
              <a:gd name="T12" fmla="*/ 0 60000 65536"/>
              <a:gd name="T13" fmla="*/ 0 60000 65536"/>
              <a:gd name="T14" fmla="*/ 0 60000 65536"/>
              <a:gd name="T15" fmla="*/ 0 w 21"/>
              <a:gd name="T16" fmla="*/ 0 h 25"/>
              <a:gd name="T17" fmla="*/ 21 w 21"/>
              <a:gd name="T18" fmla="*/ 25 h 25"/>
            </a:gdLst>
            <a:ahLst/>
            <a:cxnLst>
              <a:cxn ang="T10">
                <a:pos x="T0" y="T1"/>
              </a:cxn>
              <a:cxn ang="T11">
                <a:pos x="T2" y="T3"/>
              </a:cxn>
              <a:cxn ang="T12">
                <a:pos x="T4" y="T5"/>
              </a:cxn>
              <a:cxn ang="T13">
                <a:pos x="T6" y="T7"/>
              </a:cxn>
              <a:cxn ang="T14">
                <a:pos x="T8" y="T9"/>
              </a:cxn>
            </a:cxnLst>
            <a:rect l="T15" t="T16" r="T17" b="T18"/>
            <a:pathLst>
              <a:path w="21" h="25">
                <a:moveTo>
                  <a:pt x="0" y="24"/>
                </a:moveTo>
                <a:lnTo>
                  <a:pt x="20" y="24"/>
                </a:lnTo>
                <a:lnTo>
                  <a:pt x="20" y="0"/>
                </a:lnTo>
                <a:lnTo>
                  <a:pt x="0" y="0"/>
                </a:lnTo>
                <a:lnTo>
                  <a:pt x="0" y="24"/>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2024" name="Freeform 529"/>
          <p:cNvSpPr>
            <a:spLocks/>
          </p:cNvSpPr>
          <p:nvPr/>
        </p:nvSpPr>
        <p:spPr bwMode="auto">
          <a:xfrm>
            <a:off x="2724150" y="2354263"/>
            <a:ext cx="71438" cy="41275"/>
          </a:xfrm>
          <a:custGeom>
            <a:avLst/>
            <a:gdLst>
              <a:gd name="T0" fmla="*/ 0 w 45"/>
              <a:gd name="T1" fmla="*/ 24 h 25"/>
              <a:gd name="T2" fmla="*/ 44 w 45"/>
              <a:gd name="T3" fmla="*/ 24 h 25"/>
              <a:gd name="T4" fmla="*/ 44 w 45"/>
              <a:gd name="T5" fmla="*/ 0 h 25"/>
              <a:gd name="T6" fmla="*/ 0 w 45"/>
              <a:gd name="T7" fmla="*/ 0 h 25"/>
              <a:gd name="T8" fmla="*/ 0 w 45"/>
              <a:gd name="T9" fmla="*/ 24 h 25"/>
              <a:gd name="T10" fmla="*/ 0 60000 65536"/>
              <a:gd name="T11" fmla="*/ 0 60000 65536"/>
              <a:gd name="T12" fmla="*/ 0 60000 65536"/>
              <a:gd name="T13" fmla="*/ 0 60000 65536"/>
              <a:gd name="T14" fmla="*/ 0 60000 65536"/>
              <a:gd name="T15" fmla="*/ 0 w 45"/>
              <a:gd name="T16" fmla="*/ 0 h 25"/>
              <a:gd name="T17" fmla="*/ 45 w 45"/>
              <a:gd name="T18" fmla="*/ 25 h 25"/>
            </a:gdLst>
            <a:ahLst/>
            <a:cxnLst>
              <a:cxn ang="T10">
                <a:pos x="T0" y="T1"/>
              </a:cxn>
              <a:cxn ang="T11">
                <a:pos x="T2" y="T3"/>
              </a:cxn>
              <a:cxn ang="T12">
                <a:pos x="T4" y="T5"/>
              </a:cxn>
              <a:cxn ang="T13">
                <a:pos x="T6" y="T7"/>
              </a:cxn>
              <a:cxn ang="T14">
                <a:pos x="T8" y="T9"/>
              </a:cxn>
            </a:cxnLst>
            <a:rect l="T15" t="T16" r="T17" b="T18"/>
            <a:pathLst>
              <a:path w="45" h="25">
                <a:moveTo>
                  <a:pt x="0" y="24"/>
                </a:moveTo>
                <a:lnTo>
                  <a:pt x="44" y="24"/>
                </a:lnTo>
                <a:lnTo>
                  <a:pt x="44" y="0"/>
                </a:lnTo>
                <a:lnTo>
                  <a:pt x="0" y="0"/>
                </a:lnTo>
                <a:lnTo>
                  <a:pt x="0" y="24"/>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2025" name="Freeform 530"/>
          <p:cNvSpPr>
            <a:spLocks/>
          </p:cNvSpPr>
          <p:nvPr/>
        </p:nvSpPr>
        <p:spPr bwMode="auto">
          <a:xfrm>
            <a:off x="2800350" y="2354263"/>
            <a:ext cx="71438" cy="41275"/>
          </a:xfrm>
          <a:custGeom>
            <a:avLst/>
            <a:gdLst>
              <a:gd name="T0" fmla="*/ 0 w 45"/>
              <a:gd name="T1" fmla="*/ 24 h 25"/>
              <a:gd name="T2" fmla="*/ 44 w 45"/>
              <a:gd name="T3" fmla="*/ 24 h 25"/>
              <a:gd name="T4" fmla="*/ 44 w 45"/>
              <a:gd name="T5" fmla="*/ 0 h 25"/>
              <a:gd name="T6" fmla="*/ 0 w 45"/>
              <a:gd name="T7" fmla="*/ 0 h 25"/>
              <a:gd name="T8" fmla="*/ 0 w 45"/>
              <a:gd name="T9" fmla="*/ 24 h 25"/>
              <a:gd name="T10" fmla="*/ 0 60000 65536"/>
              <a:gd name="T11" fmla="*/ 0 60000 65536"/>
              <a:gd name="T12" fmla="*/ 0 60000 65536"/>
              <a:gd name="T13" fmla="*/ 0 60000 65536"/>
              <a:gd name="T14" fmla="*/ 0 60000 65536"/>
              <a:gd name="T15" fmla="*/ 0 w 45"/>
              <a:gd name="T16" fmla="*/ 0 h 25"/>
              <a:gd name="T17" fmla="*/ 45 w 45"/>
              <a:gd name="T18" fmla="*/ 25 h 25"/>
            </a:gdLst>
            <a:ahLst/>
            <a:cxnLst>
              <a:cxn ang="T10">
                <a:pos x="T0" y="T1"/>
              </a:cxn>
              <a:cxn ang="T11">
                <a:pos x="T2" y="T3"/>
              </a:cxn>
              <a:cxn ang="T12">
                <a:pos x="T4" y="T5"/>
              </a:cxn>
              <a:cxn ang="T13">
                <a:pos x="T6" y="T7"/>
              </a:cxn>
              <a:cxn ang="T14">
                <a:pos x="T8" y="T9"/>
              </a:cxn>
            </a:cxnLst>
            <a:rect l="T15" t="T16" r="T17" b="T18"/>
            <a:pathLst>
              <a:path w="45" h="25">
                <a:moveTo>
                  <a:pt x="0" y="24"/>
                </a:moveTo>
                <a:lnTo>
                  <a:pt x="44" y="24"/>
                </a:lnTo>
                <a:lnTo>
                  <a:pt x="44" y="0"/>
                </a:lnTo>
                <a:lnTo>
                  <a:pt x="0" y="0"/>
                </a:lnTo>
                <a:lnTo>
                  <a:pt x="0" y="24"/>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2026" name="Freeform 531"/>
          <p:cNvSpPr>
            <a:spLocks/>
          </p:cNvSpPr>
          <p:nvPr/>
        </p:nvSpPr>
        <p:spPr bwMode="auto">
          <a:xfrm>
            <a:off x="2876550" y="2354263"/>
            <a:ext cx="33338" cy="41275"/>
          </a:xfrm>
          <a:custGeom>
            <a:avLst/>
            <a:gdLst>
              <a:gd name="T0" fmla="*/ 0 w 21"/>
              <a:gd name="T1" fmla="*/ 24 h 25"/>
              <a:gd name="T2" fmla="*/ 20 w 21"/>
              <a:gd name="T3" fmla="*/ 24 h 25"/>
              <a:gd name="T4" fmla="*/ 20 w 21"/>
              <a:gd name="T5" fmla="*/ 0 h 25"/>
              <a:gd name="T6" fmla="*/ 0 w 21"/>
              <a:gd name="T7" fmla="*/ 0 h 25"/>
              <a:gd name="T8" fmla="*/ 0 w 21"/>
              <a:gd name="T9" fmla="*/ 24 h 25"/>
              <a:gd name="T10" fmla="*/ 0 60000 65536"/>
              <a:gd name="T11" fmla="*/ 0 60000 65536"/>
              <a:gd name="T12" fmla="*/ 0 60000 65536"/>
              <a:gd name="T13" fmla="*/ 0 60000 65536"/>
              <a:gd name="T14" fmla="*/ 0 60000 65536"/>
              <a:gd name="T15" fmla="*/ 0 w 21"/>
              <a:gd name="T16" fmla="*/ 0 h 25"/>
              <a:gd name="T17" fmla="*/ 21 w 21"/>
              <a:gd name="T18" fmla="*/ 25 h 25"/>
            </a:gdLst>
            <a:ahLst/>
            <a:cxnLst>
              <a:cxn ang="T10">
                <a:pos x="T0" y="T1"/>
              </a:cxn>
              <a:cxn ang="T11">
                <a:pos x="T2" y="T3"/>
              </a:cxn>
              <a:cxn ang="T12">
                <a:pos x="T4" y="T5"/>
              </a:cxn>
              <a:cxn ang="T13">
                <a:pos x="T6" y="T7"/>
              </a:cxn>
              <a:cxn ang="T14">
                <a:pos x="T8" y="T9"/>
              </a:cxn>
            </a:cxnLst>
            <a:rect l="T15" t="T16" r="T17" b="T18"/>
            <a:pathLst>
              <a:path w="21" h="25">
                <a:moveTo>
                  <a:pt x="0" y="24"/>
                </a:moveTo>
                <a:lnTo>
                  <a:pt x="20" y="24"/>
                </a:lnTo>
                <a:lnTo>
                  <a:pt x="20" y="0"/>
                </a:lnTo>
                <a:lnTo>
                  <a:pt x="0" y="0"/>
                </a:lnTo>
                <a:lnTo>
                  <a:pt x="0" y="24"/>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2027" name="Freeform 532"/>
          <p:cNvSpPr>
            <a:spLocks/>
          </p:cNvSpPr>
          <p:nvPr/>
        </p:nvSpPr>
        <p:spPr bwMode="auto">
          <a:xfrm>
            <a:off x="2914650" y="2354263"/>
            <a:ext cx="36513" cy="41275"/>
          </a:xfrm>
          <a:custGeom>
            <a:avLst/>
            <a:gdLst>
              <a:gd name="T0" fmla="*/ 0 w 22"/>
              <a:gd name="T1" fmla="*/ 24 h 25"/>
              <a:gd name="T2" fmla="*/ 21 w 22"/>
              <a:gd name="T3" fmla="*/ 24 h 25"/>
              <a:gd name="T4" fmla="*/ 21 w 22"/>
              <a:gd name="T5" fmla="*/ 0 h 25"/>
              <a:gd name="T6" fmla="*/ 0 w 22"/>
              <a:gd name="T7" fmla="*/ 0 h 25"/>
              <a:gd name="T8" fmla="*/ 0 w 22"/>
              <a:gd name="T9" fmla="*/ 24 h 25"/>
              <a:gd name="T10" fmla="*/ 0 60000 65536"/>
              <a:gd name="T11" fmla="*/ 0 60000 65536"/>
              <a:gd name="T12" fmla="*/ 0 60000 65536"/>
              <a:gd name="T13" fmla="*/ 0 60000 65536"/>
              <a:gd name="T14" fmla="*/ 0 60000 65536"/>
              <a:gd name="T15" fmla="*/ 0 w 22"/>
              <a:gd name="T16" fmla="*/ 0 h 25"/>
              <a:gd name="T17" fmla="*/ 22 w 22"/>
              <a:gd name="T18" fmla="*/ 25 h 25"/>
            </a:gdLst>
            <a:ahLst/>
            <a:cxnLst>
              <a:cxn ang="T10">
                <a:pos x="T0" y="T1"/>
              </a:cxn>
              <a:cxn ang="T11">
                <a:pos x="T2" y="T3"/>
              </a:cxn>
              <a:cxn ang="T12">
                <a:pos x="T4" y="T5"/>
              </a:cxn>
              <a:cxn ang="T13">
                <a:pos x="T6" y="T7"/>
              </a:cxn>
              <a:cxn ang="T14">
                <a:pos x="T8" y="T9"/>
              </a:cxn>
            </a:cxnLst>
            <a:rect l="T15" t="T16" r="T17" b="T18"/>
            <a:pathLst>
              <a:path w="22" h="25">
                <a:moveTo>
                  <a:pt x="0" y="24"/>
                </a:moveTo>
                <a:lnTo>
                  <a:pt x="21" y="24"/>
                </a:lnTo>
                <a:lnTo>
                  <a:pt x="21" y="0"/>
                </a:lnTo>
                <a:lnTo>
                  <a:pt x="0" y="0"/>
                </a:lnTo>
                <a:lnTo>
                  <a:pt x="0" y="24"/>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2028" name="Freeform 533"/>
          <p:cNvSpPr>
            <a:spLocks/>
          </p:cNvSpPr>
          <p:nvPr/>
        </p:nvSpPr>
        <p:spPr bwMode="auto">
          <a:xfrm>
            <a:off x="2952750" y="2354263"/>
            <a:ext cx="222250" cy="41275"/>
          </a:xfrm>
          <a:custGeom>
            <a:avLst/>
            <a:gdLst>
              <a:gd name="T0" fmla="*/ 0 w 140"/>
              <a:gd name="T1" fmla="*/ 24 h 25"/>
              <a:gd name="T2" fmla="*/ 139 w 140"/>
              <a:gd name="T3" fmla="*/ 24 h 25"/>
              <a:gd name="T4" fmla="*/ 139 w 140"/>
              <a:gd name="T5" fmla="*/ 0 h 25"/>
              <a:gd name="T6" fmla="*/ 0 w 140"/>
              <a:gd name="T7" fmla="*/ 0 h 25"/>
              <a:gd name="T8" fmla="*/ 0 w 140"/>
              <a:gd name="T9" fmla="*/ 24 h 25"/>
              <a:gd name="T10" fmla="*/ 0 60000 65536"/>
              <a:gd name="T11" fmla="*/ 0 60000 65536"/>
              <a:gd name="T12" fmla="*/ 0 60000 65536"/>
              <a:gd name="T13" fmla="*/ 0 60000 65536"/>
              <a:gd name="T14" fmla="*/ 0 60000 65536"/>
              <a:gd name="T15" fmla="*/ 0 w 140"/>
              <a:gd name="T16" fmla="*/ 0 h 25"/>
              <a:gd name="T17" fmla="*/ 140 w 140"/>
              <a:gd name="T18" fmla="*/ 25 h 25"/>
            </a:gdLst>
            <a:ahLst/>
            <a:cxnLst>
              <a:cxn ang="T10">
                <a:pos x="T0" y="T1"/>
              </a:cxn>
              <a:cxn ang="T11">
                <a:pos x="T2" y="T3"/>
              </a:cxn>
              <a:cxn ang="T12">
                <a:pos x="T4" y="T5"/>
              </a:cxn>
              <a:cxn ang="T13">
                <a:pos x="T6" y="T7"/>
              </a:cxn>
              <a:cxn ang="T14">
                <a:pos x="T8" y="T9"/>
              </a:cxn>
            </a:cxnLst>
            <a:rect l="T15" t="T16" r="T17" b="T18"/>
            <a:pathLst>
              <a:path w="140" h="25">
                <a:moveTo>
                  <a:pt x="0" y="24"/>
                </a:moveTo>
                <a:lnTo>
                  <a:pt x="139" y="24"/>
                </a:lnTo>
                <a:lnTo>
                  <a:pt x="139" y="0"/>
                </a:lnTo>
                <a:lnTo>
                  <a:pt x="0" y="0"/>
                </a:lnTo>
                <a:lnTo>
                  <a:pt x="0" y="24"/>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2029" name="Freeform 534"/>
          <p:cNvSpPr>
            <a:spLocks/>
          </p:cNvSpPr>
          <p:nvPr/>
        </p:nvSpPr>
        <p:spPr bwMode="auto">
          <a:xfrm>
            <a:off x="3181350" y="2354263"/>
            <a:ext cx="69850" cy="41275"/>
          </a:xfrm>
          <a:custGeom>
            <a:avLst/>
            <a:gdLst>
              <a:gd name="T0" fmla="*/ 0 w 44"/>
              <a:gd name="T1" fmla="*/ 24 h 25"/>
              <a:gd name="T2" fmla="*/ 43 w 44"/>
              <a:gd name="T3" fmla="*/ 24 h 25"/>
              <a:gd name="T4" fmla="*/ 43 w 44"/>
              <a:gd name="T5" fmla="*/ 0 h 25"/>
              <a:gd name="T6" fmla="*/ 0 w 44"/>
              <a:gd name="T7" fmla="*/ 0 h 25"/>
              <a:gd name="T8" fmla="*/ 0 w 44"/>
              <a:gd name="T9" fmla="*/ 24 h 25"/>
              <a:gd name="T10" fmla="*/ 0 60000 65536"/>
              <a:gd name="T11" fmla="*/ 0 60000 65536"/>
              <a:gd name="T12" fmla="*/ 0 60000 65536"/>
              <a:gd name="T13" fmla="*/ 0 60000 65536"/>
              <a:gd name="T14" fmla="*/ 0 60000 65536"/>
              <a:gd name="T15" fmla="*/ 0 w 44"/>
              <a:gd name="T16" fmla="*/ 0 h 25"/>
              <a:gd name="T17" fmla="*/ 44 w 44"/>
              <a:gd name="T18" fmla="*/ 25 h 25"/>
            </a:gdLst>
            <a:ahLst/>
            <a:cxnLst>
              <a:cxn ang="T10">
                <a:pos x="T0" y="T1"/>
              </a:cxn>
              <a:cxn ang="T11">
                <a:pos x="T2" y="T3"/>
              </a:cxn>
              <a:cxn ang="T12">
                <a:pos x="T4" y="T5"/>
              </a:cxn>
              <a:cxn ang="T13">
                <a:pos x="T6" y="T7"/>
              </a:cxn>
              <a:cxn ang="T14">
                <a:pos x="T8" y="T9"/>
              </a:cxn>
            </a:cxnLst>
            <a:rect l="T15" t="T16" r="T17" b="T18"/>
            <a:pathLst>
              <a:path w="44" h="25">
                <a:moveTo>
                  <a:pt x="0" y="24"/>
                </a:moveTo>
                <a:lnTo>
                  <a:pt x="43" y="24"/>
                </a:lnTo>
                <a:lnTo>
                  <a:pt x="43" y="0"/>
                </a:lnTo>
                <a:lnTo>
                  <a:pt x="0" y="0"/>
                </a:lnTo>
                <a:lnTo>
                  <a:pt x="0" y="24"/>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2030" name="Freeform 535"/>
          <p:cNvSpPr>
            <a:spLocks/>
          </p:cNvSpPr>
          <p:nvPr/>
        </p:nvSpPr>
        <p:spPr bwMode="auto">
          <a:xfrm>
            <a:off x="3255963" y="2354263"/>
            <a:ext cx="109537" cy="41275"/>
          </a:xfrm>
          <a:custGeom>
            <a:avLst/>
            <a:gdLst>
              <a:gd name="T0" fmla="*/ 0 w 69"/>
              <a:gd name="T1" fmla="*/ 24 h 25"/>
              <a:gd name="T2" fmla="*/ 68 w 69"/>
              <a:gd name="T3" fmla="*/ 24 h 25"/>
              <a:gd name="T4" fmla="*/ 68 w 69"/>
              <a:gd name="T5" fmla="*/ 0 h 25"/>
              <a:gd name="T6" fmla="*/ 0 w 69"/>
              <a:gd name="T7" fmla="*/ 0 h 25"/>
              <a:gd name="T8" fmla="*/ 0 w 69"/>
              <a:gd name="T9" fmla="*/ 24 h 25"/>
              <a:gd name="T10" fmla="*/ 0 60000 65536"/>
              <a:gd name="T11" fmla="*/ 0 60000 65536"/>
              <a:gd name="T12" fmla="*/ 0 60000 65536"/>
              <a:gd name="T13" fmla="*/ 0 60000 65536"/>
              <a:gd name="T14" fmla="*/ 0 60000 65536"/>
              <a:gd name="T15" fmla="*/ 0 w 69"/>
              <a:gd name="T16" fmla="*/ 0 h 25"/>
              <a:gd name="T17" fmla="*/ 69 w 69"/>
              <a:gd name="T18" fmla="*/ 25 h 25"/>
            </a:gdLst>
            <a:ahLst/>
            <a:cxnLst>
              <a:cxn ang="T10">
                <a:pos x="T0" y="T1"/>
              </a:cxn>
              <a:cxn ang="T11">
                <a:pos x="T2" y="T3"/>
              </a:cxn>
              <a:cxn ang="T12">
                <a:pos x="T4" y="T5"/>
              </a:cxn>
              <a:cxn ang="T13">
                <a:pos x="T6" y="T7"/>
              </a:cxn>
              <a:cxn ang="T14">
                <a:pos x="T8" y="T9"/>
              </a:cxn>
            </a:cxnLst>
            <a:rect l="T15" t="T16" r="T17" b="T18"/>
            <a:pathLst>
              <a:path w="69" h="25">
                <a:moveTo>
                  <a:pt x="0" y="24"/>
                </a:moveTo>
                <a:lnTo>
                  <a:pt x="68" y="24"/>
                </a:lnTo>
                <a:lnTo>
                  <a:pt x="68" y="0"/>
                </a:lnTo>
                <a:lnTo>
                  <a:pt x="0" y="0"/>
                </a:lnTo>
                <a:lnTo>
                  <a:pt x="0" y="24"/>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2031" name="Freeform 536"/>
          <p:cNvSpPr>
            <a:spLocks/>
          </p:cNvSpPr>
          <p:nvPr/>
        </p:nvSpPr>
        <p:spPr bwMode="auto">
          <a:xfrm>
            <a:off x="3370263" y="2354263"/>
            <a:ext cx="33337" cy="41275"/>
          </a:xfrm>
          <a:custGeom>
            <a:avLst/>
            <a:gdLst>
              <a:gd name="T0" fmla="*/ 0 w 21"/>
              <a:gd name="T1" fmla="*/ 24 h 25"/>
              <a:gd name="T2" fmla="*/ 20 w 21"/>
              <a:gd name="T3" fmla="*/ 24 h 25"/>
              <a:gd name="T4" fmla="*/ 20 w 21"/>
              <a:gd name="T5" fmla="*/ 0 h 25"/>
              <a:gd name="T6" fmla="*/ 0 w 21"/>
              <a:gd name="T7" fmla="*/ 0 h 25"/>
              <a:gd name="T8" fmla="*/ 0 w 21"/>
              <a:gd name="T9" fmla="*/ 24 h 25"/>
              <a:gd name="T10" fmla="*/ 0 60000 65536"/>
              <a:gd name="T11" fmla="*/ 0 60000 65536"/>
              <a:gd name="T12" fmla="*/ 0 60000 65536"/>
              <a:gd name="T13" fmla="*/ 0 60000 65536"/>
              <a:gd name="T14" fmla="*/ 0 60000 65536"/>
              <a:gd name="T15" fmla="*/ 0 w 21"/>
              <a:gd name="T16" fmla="*/ 0 h 25"/>
              <a:gd name="T17" fmla="*/ 21 w 21"/>
              <a:gd name="T18" fmla="*/ 25 h 25"/>
            </a:gdLst>
            <a:ahLst/>
            <a:cxnLst>
              <a:cxn ang="T10">
                <a:pos x="T0" y="T1"/>
              </a:cxn>
              <a:cxn ang="T11">
                <a:pos x="T2" y="T3"/>
              </a:cxn>
              <a:cxn ang="T12">
                <a:pos x="T4" y="T5"/>
              </a:cxn>
              <a:cxn ang="T13">
                <a:pos x="T6" y="T7"/>
              </a:cxn>
              <a:cxn ang="T14">
                <a:pos x="T8" y="T9"/>
              </a:cxn>
            </a:cxnLst>
            <a:rect l="T15" t="T16" r="T17" b="T18"/>
            <a:pathLst>
              <a:path w="21" h="25">
                <a:moveTo>
                  <a:pt x="0" y="24"/>
                </a:moveTo>
                <a:lnTo>
                  <a:pt x="20" y="24"/>
                </a:lnTo>
                <a:lnTo>
                  <a:pt x="20" y="0"/>
                </a:lnTo>
                <a:lnTo>
                  <a:pt x="0" y="0"/>
                </a:lnTo>
                <a:lnTo>
                  <a:pt x="0" y="24"/>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2032" name="Freeform 537"/>
          <p:cNvSpPr>
            <a:spLocks/>
          </p:cNvSpPr>
          <p:nvPr/>
        </p:nvSpPr>
        <p:spPr bwMode="auto">
          <a:xfrm>
            <a:off x="3408363" y="2354263"/>
            <a:ext cx="71437" cy="41275"/>
          </a:xfrm>
          <a:custGeom>
            <a:avLst/>
            <a:gdLst>
              <a:gd name="T0" fmla="*/ 0 w 45"/>
              <a:gd name="T1" fmla="*/ 24 h 25"/>
              <a:gd name="T2" fmla="*/ 44 w 45"/>
              <a:gd name="T3" fmla="*/ 24 h 25"/>
              <a:gd name="T4" fmla="*/ 44 w 45"/>
              <a:gd name="T5" fmla="*/ 0 h 25"/>
              <a:gd name="T6" fmla="*/ 0 w 45"/>
              <a:gd name="T7" fmla="*/ 0 h 25"/>
              <a:gd name="T8" fmla="*/ 0 w 45"/>
              <a:gd name="T9" fmla="*/ 24 h 25"/>
              <a:gd name="T10" fmla="*/ 0 60000 65536"/>
              <a:gd name="T11" fmla="*/ 0 60000 65536"/>
              <a:gd name="T12" fmla="*/ 0 60000 65536"/>
              <a:gd name="T13" fmla="*/ 0 60000 65536"/>
              <a:gd name="T14" fmla="*/ 0 60000 65536"/>
              <a:gd name="T15" fmla="*/ 0 w 45"/>
              <a:gd name="T16" fmla="*/ 0 h 25"/>
              <a:gd name="T17" fmla="*/ 45 w 45"/>
              <a:gd name="T18" fmla="*/ 25 h 25"/>
            </a:gdLst>
            <a:ahLst/>
            <a:cxnLst>
              <a:cxn ang="T10">
                <a:pos x="T0" y="T1"/>
              </a:cxn>
              <a:cxn ang="T11">
                <a:pos x="T2" y="T3"/>
              </a:cxn>
              <a:cxn ang="T12">
                <a:pos x="T4" y="T5"/>
              </a:cxn>
              <a:cxn ang="T13">
                <a:pos x="T6" y="T7"/>
              </a:cxn>
              <a:cxn ang="T14">
                <a:pos x="T8" y="T9"/>
              </a:cxn>
            </a:cxnLst>
            <a:rect l="T15" t="T16" r="T17" b="T18"/>
            <a:pathLst>
              <a:path w="45" h="25">
                <a:moveTo>
                  <a:pt x="0" y="24"/>
                </a:moveTo>
                <a:lnTo>
                  <a:pt x="44" y="24"/>
                </a:lnTo>
                <a:lnTo>
                  <a:pt x="44" y="0"/>
                </a:lnTo>
                <a:lnTo>
                  <a:pt x="0" y="0"/>
                </a:lnTo>
                <a:lnTo>
                  <a:pt x="0" y="24"/>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2033" name="Freeform 538"/>
          <p:cNvSpPr>
            <a:spLocks/>
          </p:cNvSpPr>
          <p:nvPr/>
        </p:nvSpPr>
        <p:spPr bwMode="auto">
          <a:xfrm>
            <a:off x="3482975" y="2354263"/>
            <a:ext cx="147638" cy="41275"/>
          </a:xfrm>
          <a:custGeom>
            <a:avLst/>
            <a:gdLst>
              <a:gd name="T0" fmla="*/ 0 w 93"/>
              <a:gd name="T1" fmla="*/ 24 h 25"/>
              <a:gd name="T2" fmla="*/ 92 w 93"/>
              <a:gd name="T3" fmla="*/ 24 h 25"/>
              <a:gd name="T4" fmla="*/ 92 w 93"/>
              <a:gd name="T5" fmla="*/ 0 h 25"/>
              <a:gd name="T6" fmla="*/ 0 w 93"/>
              <a:gd name="T7" fmla="*/ 0 h 25"/>
              <a:gd name="T8" fmla="*/ 0 w 93"/>
              <a:gd name="T9" fmla="*/ 24 h 25"/>
              <a:gd name="T10" fmla="*/ 0 60000 65536"/>
              <a:gd name="T11" fmla="*/ 0 60000 65536"/>
              <a:gd name="T12" fmla="*/ 0 60000 65536"/>
              <a:gd name="T13" fmla="*/ 0 60000 65536"/>
              <a:gd name="T14" fmla="*/ 0 60000 65536"/>
              <a:gd name="T15" fmla="*/ 0 w 93"/>
              <a:gd name="T16" fmla="*/ 0 h 25"/>
              <a:gd name="T17" fmla="*/ 93 w 93"/>
              <a:gd name="T18" fmla="*/ 25 h 25"/>
            </a:gdLst>
            <a:ahLst/>
            <a:cxnLst>
              <a:cxn ang="T10">
                <a:pos x="T0" y="T1"/>
              </a:cxn>
              <a:cxn ang="T11">
                <a:pos x="T2" y="T3"/>
              </a:cxn>
              <a:cxn ang="T12">
                <a:pos x="T4" y="T5"/>
              </a:cxn>
              <a:cxn ang="T13">
                <a:pos x="T6" y="T7"/>
              </a:cxn>
              <a:cxn ang="T14">
                <a:pos x="T8" y="T9"/>
              </a:cxn>
            </a:cxnLst>
            <a:rect l="T15" t="T16" r="T17" b="T18"/>
            <a:pathLst>
              <a:path w="93" h="25">
                <a:moveTo>
                  <a:pt x="0" y="24"/>
                </a:moveTo>
                <a:lnTo>
                  <a:pt x="92" y="24"/>
                </a:lnTo>
                <a:lnTo>
                  <a:pt x="92" y="0"/>
                </a:lnTo>
                <a:lnTo>
                  <a:pt x="0" y="0"/>
                </a:lnTo>
                <a:lnTo>
                  <a:pt x="0" y="24"/>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2034" name="Freeform 539"/>
          <p:cNvSpPr>
            <a:spLocks/>
          </p:cNvSpPr>
          <p:nvPr/>
        </p:nvSpPr>
        <p:spPr bwMode="auto">
          <a:xfrm>
            <a:off x="3636963" y="2354263"/>
            <a:ext cx="33337" cy="41275"/>
          </a:xfrm>
          <a:custGeom>
            <a:avLst/>
            <a:gdLst>
              <a:gd name="T0" fmla="*/ 0 w 21"/>
              <a:gd name="T1" fmla="*/ 24 h 25"/>
              <a:gd name="T2" fmla="*/ 20 w 21"/>
              <a:gd name="T3" fmla="*/ 24 h 25"/>
              <a:gd name="T4" fmla="*/ 20 w 21"/>
              <a:gd name="T5" fmla="*/ 0 h 25"/>
              <a:gd name="T6" fmla="*/ 0 w 21"/>
              <a:gd name="T7" fmla="*/ 0 h 25"/>
              <a:gd name="T8" fmla="*/ 0 w 21"/>
              <a:gd name="T9" fmla="*/ 24 h 25"/>
              <a:gd name="T10" fmla="*/ 0 60000 65536"/>
              <a:gd name="T11" fmla="*/ 0 60000 65536"/>
              <a:gd name="T12" fmla="*/ 0 60000 65536"/>
              <a:gd name="T13" fmla="*/ 0 60000 65536"/>
              <a:gd name="T14" fmla="*/ 0 60000 65536"/>
              <a:gd name="T15" fmla="*/ 0 w 21"/>
              <a:gd name="T16" fmla="*/ 0 h 25"/>
              <a:gd name="T17" fmla="*/ 21 w 21"/>
              <a:gd name="T18" fmla="*/ 25 h 25"/>
            </a:gdLst>
            <a:ahLst/>
            <a:cxnLst>
              <a:cxn ang="T10">
                <a:pos x="T0" y="T1"/>
              </a:cxn>
              <a:cxn ang="T11">
                <a:pos x="T2" y="T3"/>
              </a:cxn>
              <a:cxn ang="T12">
                <a:pos x="T4" y="T5"/>
              </a:cxn>
              <a:cxn ang="T13">
                <a:pos x="T6" y="T7"/>
              </a:cxn>
              <a:cxn ang="T14">
                <a:pos x="T8" y="T9"/>
              </a:cxn>
            </a:cxnLst>
            <a:rect l="T15" t="T16" r="T17" b="T18"/>
            <a:pathLst>
              <a:path w="21" h="25">
                <a:moveTo>
                  <a:pt x="0" y="24"/>
                </a:moveTo>
                <a:lnTo>
                  <a:pt x="20" y="24"/>
                </a:lnTo>
                <a:lnTo>
                  <a:pt x="20" y="0"/>
                </a:lnTo>
                <a:lnTo>
                  <a:pt x="0" y="0"/>
                </a:lnTo>
                <a:lnTo>
                  <a:pt x="0" y="24"/>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2035" name="Freeform 540"/>
          <p:cNvSpPr>
            <a:spLocks/>
          </p:cNvSpPr>
          <p:nvPr/>
        </p:nvSpPr>
        <p:spPr bwMode="auto">
          <a:xfrm>
            <a:off x="2079625" y="2316163"/>
            <a:ext cx="73025" cy="38100"/>
          </a:xfrm>
          <a:custGeom>
            <a:avLst/>
            <a:gdLst>
              <a:gd name="T0" fmla="*/ 0 w 47"/>
              <a:gd name="T1" fmla="*/ 23 h 24"/>
              <a:gd name="T2" fmla="*/ 46 w 47"/>
              <a:gd name="T3" fmla="*/ 23 h 24"/>
              <a:gd name="T4" fmla="*/ 46 w 47"/>
              <a:gd name="T5" fmla="*/ 0 h 24"/>
              <a:gd name="T6" fmla="*/ 0 w 47"/>
              <a:gd name="T7" fmla="*/ 0 h 24"/>
              <a:gd name="T8" fmla="*/ 0 w 47"/>
              <a:gd name="T9" fmla="*/ 23 h 24"/>
              <a:gd name="T10" fmla="*/ 0 60000 65536"/>
              <a:gd name="T11" fmla="*/ 0 60000 65536"/>
              <a:gd name="T12" fmla="*/ 0 60000 65536"/>
              <a:gd name="T13" fmla="*/ 0 60000 65536"/>
              <a:gd name="T14" fmla="*/ 0 60000 65536"/>
              <a:gd name="T15" fmla="*/ 0 w 47"/>
              <a:gd name="T16" fmla="*/ 0 h 24"/>
              <a:gd name="T17" fmla="*/ 47 w 47"/>
              <a:gd name="T18" fmla="*/ 24 h 24"/>
            </a:gdLst>
            <a:ahLst/>
            <a:cxnLst>
              <a:cxn ang="T10">
                <a:pos x="T0" y="T1"/>
              </a:cxn>
              <a:cxn ang="T11">
                <a:pos x="T2" y="T3"/>
              </a:cxn>
              <a:cxn ang="T12">
                <a:pos x="T4" y="T5"/>
              </a:cxn>
              <a:cxn ang="T13">
                <a:pos x="T6" y="T7"/>
              </a:cxn>
              <a:cxn ang="T14">
                <a:pos x="T8" y="T9"/>
              </a:cxn>
            </a:cxnLst>
            <a:rect l="T15" t="T16" r="T17" b="T18"/>
            <a:pathLst>
              <a:path w="47" h="24">
                <a:moveTo>
                  <a:pt x="0" y="23"/>
                </a:moveTo>
                <a:lnTo>
                  <a:pt x="46" y="23"/>
                </a:lnTo>
                <a:lnTo>
                  <a:pt x="46" y="0"/>
                </a:lnTo>
                <a:lnTo>
                  <a:pt x="0" y="0"/>
                </a:lnTo>
                <a:lnTo>
                  <a:pt x="0" y="23"/>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2036" name="Freeform 541"/>
          <p:cNvSpPr>
            <a:spLocks/>
          </p:cNvSpPr>
          <p:nvPr/>
        </p:nvSpPr>
        <p:spPr bwMode="auto">
          <a:xfrm>
            <a:off x="2155825" y="2316163"/>
            <a:ext cx="71438" cy="38100"/>
          </a:xfrm>
          <a:custGeom>
            <a:avLst/>
            <a:gdLst>
              <a:gd name="T0" fmla="*/ 0 w 45"/>
              <a:gd name="T1" fmla="*/ 23 h 24"/>
              <a:gd name="T2" fmla="*/ 44 w 45"/>
              <a:gd name="T3" fmla="*/ 23 h 24"/>
              <a:gd name="T4" fmla="*/ 44 w 45"/>
              <a:gd name="T5" fmla="*/ 0 h 24"/>
              <a:gd name="T6" fmla="*/ 0 w 45"/>
              <a:gd name="T7" fmla="*/ 0 h 24"/>
              <a:gd name="T8" fmla="*/ 0 w 45"/>
              <a:gd name="T9" fmla="*/ 23 h 24"/>
              <a:gd name="T10" fmla="*/ 0 60000 65536"/>
              <a:gd name="T11" fmla="*/ 0 60000 65536"/>
              <a:gd name="T12" fmla="*/ 0 60000 65536"/>
              <a:gd name="T13" fmla="*/ 0 60000 65536"/>
              <a:gd name="T14" fmla="*/ 0 60000 65536"/>
              <a:gd name="T15" fmla="*/ 0 w 45"/>
              <a:gd name="T16" fmla="*/ 0 h 24"/>
              <a:gd name="T17" fmla="*/ 45 w 45"/>
              <a:gd name="T18" fmla="*/ 24 h 24"/>
            </a:gdLst>
            <a:ahLst/>
            <a:cxnLst>
              <a:cxn ang="T10">
                <a:pos x="T0" y="T1"/>
              </a:cxn>
              <a:cxn ang="T11">
                <a:pos x="T2" y="T3"/>
              </a:cxn>
              <a:cxn ang="T12">
                <a:pos x="T4" y="T5"/>
              </a:cxn>
              <a:cxn ang="T13">
                <a:pos x="T6" y="T7"/>
              </a:cxn>
              <a:cxn ang="T14">
                <a:pos x="T8" y="T9"/>
              </a:cxn>
            </a:cxnLst>
            <a:rect l="T15" t="T16" r="T17" b="T18"/>
            <a:pathLst>
              <a:path w="45" h="24">
                <a:moveTo>
                  <a:pt x="0" y="23"/>
                </a:moveTo>
                <a:lnTo>
                  <a:pt x="44" y="23"/>
                </a:lnTo>
                <a:lnTo>
                  <a:pt x="44"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2037" name="Freeform 542"/>
          <p:cNvSpPr>
            <a:spLocks/>
          </p:cNvSpPr>
          <p:nvPr/>
        </p:nvSpPr>
        <p:spPr bwMode="auto">
          <a:xfrm>
            <a:off x="2230438" y="2316163"/>
            <a:ext cx="34925"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2038" name="Freeform 543"/>
          <p:cNvSpPr>
            <a:spLocks/>
          </p:cNvSpPr>
          <p:nvPr/>
        </p:nvSpPr>
        <p:spPr bwMode="auto">
          <a:xfrm>
            <a:off x="2268538" y="2316163"/>
            <a:ext cx="33337"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FFFFFF"/>
          </a:solidFill>
          <a:ln w="12700" cap="rnd" cmpd="sng">
            <a:noFill/>
            <a:prstDash val="solid"/>
            <a:round/>
            <a:headEnd type="none" w="med" len="med"/>
            <a:tailEnd type="none" w="med" len="med"/>
          </a:ln>
        </p:spPr>
        <p:txBody>
          <a:bodyPr/>
          <a:lstStyle/>
          <a:p>
            <a:endParaRPr lang="en-US"/>
          </a:p>
        </p:txBody>
      </p:sp>
      <p:sp>
        <p:nvSpPr>
          <p:cNvPr id="22039" name="Freeform 544" descr="Light horizontal"/>
          <p:cNvSpPr>
            <a:spLocks/>
          </p:cNvSpPr>
          <p:nvPr/>
        </p:nvSpPr>
        <p:spPr bwMode="auto">
          <a:xfrm>
            <a:off x="2308225" y="2316163"/>
            <a:ext cx="33338" cy="38100"/>
          </a:xfrm>
          <a:custGeom>
            <a:avLst/>
            <a:gdLst>
              <a:gd name="T0" fmla="*/ 0 w 22"/>
              <a:gd name="T1" fmla="*/ 23 h 24"/>
              <a:gd name="T2" fmla="*/ 21 w 22"/>
              <a:gd name="T3" fmla="*/ 23 h 24"/>
              <a:gd name="T4" fmla="*/ 21 w 22"/>
              <a:gd name="T5" fmla="*/ 0 h 24"/>
              <a:gd name="T6" fmla="*/ 0 w 22"/>
              <a:gd name="T7" fmla="*/ 0 h 24"/>
              <a:gd name="T8" fmla="*/ 0 w 22"/>
              <a:gd name="T9" fmla="*/ 23 h 24"/>
              <a:gd name="T10" fmla="*/ 0 60000 65536"/>
              <a:gd name="T11" fmla="*/ 0 60000 65536"/>
              <a:gd name="T12" fmla="*/ 0 60000 65536"/>
              <a:gd name="T13" fmla="*/ 0 60000 65536"/>
              <a:gd name="T14" fmla="*/ 0 60000 65536"/>
              <a:gd name="T15" fmla="*/ 0 w 22"/>
              <a:gd name="T16" fmla="*/ 0 h 24"/>
              <a:gd name="T17" fmla="*/ 22 w 22"/>
              <a:gd name="T18" fmla="*/ 24 h 24"/>
            </a:gdLst>
            <a:ahLst/>
            <a:cxnLst>
              <a:cxn ang="T10">
                <a:pos x="T0" y="T1"/>
              </a:cxn>
              <a:cxn ang="T11">
                <a:pos x="T2" y="T3"/>
              </a:cxn>
              <a:cxn ang="T12">
                <a:pos x="T4" y="T5"/>
              </a:cxn>
              <a:cxn ang="T13">
                <a:pos x="T6" y="T7"/>
              </a:cxn>
              <a:cxn ang="T14">
                <a:pos x="T8" y="T9"/>
              </a:cxn>
            </a:cxnLst>
            <a:rect l="T15" t="T16" r="T17" b="T18"/>
            <a:pathLst>
              <a:path w="22" h="24">
                <a:moveTo>
                  <a:pt x="0" y="23"/>
                </a:moveTo>
                <a:lnTo>
                  <a:pt x="21" y="23"/>
                </a:lnTo>
                <a:lnTo>
                  <a:pt x="21" y="0"/>
                </a:lnTo>
                <a:lnTo>
                  <a:pt x="0" y="0"/>
                </a:lnTo>
                <a:lnTo>
                  <a:pt x="0" y="23"/>
                </a:lnTo>
              </a:path>
            </a:pathLst>
          </a:custGeom>
          <a:pattFill prst="ltHorz">
            <a:fgClr>
              <a:srgbClr val="FF0000"/>
            </a:fgClr>
            <a:bgClr>
              <a:srgbClr val="C0F0FF"/>
            </a:bgClr>
          </a:pattFill>
          <a:ln w="12700" cap="rnd" cmpd="sng">
            <a:noFill/>
            <a:prstDash val="solid"/>
            <a:round/>
            <a:headEnd type="none" w="med" len="med"/>
            <a:tailEnd type="none" w="med" len="med"/>
          </a:ln>
        </p:spPr>
        <p:txBody>
          <a:bodyPr/>
          <a:lstStyle/>
          <a:p>
            <a:endParaRPr lang="en-US"/>
          </a:p>
        </p:txBody>
      </p:sp>
      <p:sp>
        <p:nvSpPr>
          <p:cNvPr id="22040" name="Freeform 545"/>
          <p:cNvSpPr>
            <a:spLocks/>
          </p:cNvSpPr>
          <p:nvPr/>
        </p:nvSpPr>
        <p:spPr bwMode="auto">
          <a:xfrm>
            <a:off x="2344738" y="2316163"/>
            <a:ext cx="109537" cy="38100"/>
          </a:xfrm>
          <a:custGeom>
            <a:avLst/>
            <a:gdLst>
              <a:gd name="T0" fmla="*/ 0 w 69"/>
              <a:gd name="T1" fmla="*/ 23 h 24"/>
              <a:gd name="T2" fmla="*/ 68 w 69"/>
              <a:gd name="T3" fmla="*/ 23 h 24"/>
              <a:gd name="T4" fmla="*/ 68 w 69"/>
              <a:gd name="T5" fmla="*/ 0 h 24"/>
              <a:gd name="T6" fmla="*/ 0 w 69"/>
              <a:gd name="T7" fmla="*/ 0 h 24"/>
              <a:gd name="T8" fmla="*/ 0 w 69"/>
              <a:gd name="T9" fmla="*/ 23 h 24"/>
              <a:gd name="T10" fmla="*/ 0 60000 65536"/>
              <a:gd name="T11" fmla="*/ 0 60000 65536"/>
              <a:gd name="T12" fmla="*/ 0 60000 65536"/>
              <a:gd name="T13" fmla="*/ 0 60000 65536"/>
              <a:gd name="T14" fmla="*/ 0 60000 65536"/>
              <a:gd name="T15" fmla="*/ 0 w 69"/>
              <a:gd name="T16" fmla="*/ 0 h 24"/>
              <a:gd name="T17" fmla="*/ 69 w 69"/>
              <a:gd name="T18" fmla="*/ 24 h 24"/>
            </a:gdLst>
            <a:ahLst/>
            <a:cxnLst>
              <a:cxn ang="T10">
                <a:pos x="T0" y="T1"/>
              </a:cxn>
              <a:cxn ang="T11">
                <a:pos x="T2" y="T3"/>
              </a:cxn>
              <a:cxn ang="T12">
                <a:pos x="T4" y="T5"/>
              </a:cxn>
              <a:cxn ang="T13">
                <a:pos x="T6" y="T7"/>
              </a:cxn>
              <a:cxn ang="T14">
                <a:pos x="T8" y="T9"/>
              </a:cxn>
            </a:cxnLst>
            <a:rect l="T15" t="T16" r="T17" b="T18"/>
            <a:pathLst>
              <a:path w="69" h="24">
                <a:moveTo>
                  <a:pt x="0" y="23"/>
                </a:moveTo>
                <a:lnTo>
                  <a:pt x="68" y="23"/>
                </a:lnTo>
                <a:lnTo>
                  <a:pt x="68" y="0"/>
                </a:lnTo>
                <a:lnTo>
                  <a:pt x="0" y="0"/>
                </a:lnTo>
                <a:lnTo>
                  <a:pt x="0" y="23"/>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2041" name="Freeform 546"/>
          <p:cNvSpPr>
            <a:spLocks/>
          </p:cNvSpPr>
          <p:nvPr/>
        </p:nvSpPr>
        <p:spPr bwMode="auto">
          <a:xfrm>
            <a:off x="2457450" y="2316163"/>
            <a:ext cx="36513" cy="38100"/>
          </a:xfrm>
          <a:custGeom>
            <a:avLst/>
            <a:gdLst>
              <a:gd name="T0" fmla="*/ 0 w 23"/>
              <a:gd name="T1" fmla="*/ 23 h 24"/>
              <a:gd name="T2" fmla="*/ 22 w 23"/>
              <a:gd name="T3" fmla="*/ 23 h 24"/>
              <a:gd name="T4" fmla="*/ 22 w 23"/>
              <a:gd name="T5" fmla="*/ 0 h 24"/>
              <a:gd name="T6" fmla="*/ 0 w 23"/>
              <a:gd name="T7" fmla="*/ 0 h 24"/>
              <a:gd name="T8" fmla="*/ 0 w 23"/>
              <a:gd name="T9" fmla="*/ 23 h 24"/>
              <a:gd name="T10" fmla="*/ 0 60000 65536"/>
              <a:gd name="T11" fmla="*/ 0 60000 65536"/>
              <a:gd name="T12" fmla="*/ 0 60000 65536"/>
              <a:gd name="T13" fmla="*/ 0 60000 65536"/>
              <a:gd name="T14" fmla="*/ 0 60000 65536"/>
              <a:gd name="T15" fmla="*/ 0 w 23"/>
              <a:gd name="T16" fmla="*/ 0 h 24"/>
              <a:gd name="T17" fmla="*/ 23 w 23"/>
              <a:gd name="T18" fmla="*/ 24 h 24"/>
            </a:gdLst>
            <a:ahLst/>
            <a:cxnLst>
              <a:cxn ang="T10">
                <a:pos x="T0" y="T1"/>
              </a:cxn>
              <a:cxn ang="T11">
                <a:pos x="T2" y="T3"/>
              </a:cxn>
              <a:cxn ang="T12">
                <a:pos x="T4" y="T5"/>
              </a:cxn>
              <a:cxn ang="T13">
                <a:pos x="T6" y="T7"/>
              </a:cxn>
              <a:cxn ang="T14">
                <a:pos x="T8" y="T9"/>
              </a:cxn>
            </a:cxnLst>
            <a:rect l="T15" t="T16" r="T17" b="T18"/>
            <a:pathLst>
              <a:path w="23" h="24">
                <a:moveTo>
                  <a:pt x="0" y="23"/>
                </a:moveTo>
                <a:lnTo>
                  <a:pt x="22" y="23"/>
                </a:lnTo>
                <a:lnTo>
                  <a:pt x="22"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2042" name="Freeform 547"/>
          <p:cNvSpPr>
            <a:spLocks/>
          </p:cNvSpPr>
          <p:nvPr/>
        </p:nvSpPr>
        <p:spPr bwMode="auto">
          <a:xfrm>
            <a:off x="2495550" y="2316163"/>
            <a:ext cx="187325" cy="38100"/>
          </a:xfrm>
          <a:custGeom>
            <a:avLst/>
            <a:gdLst>
              <a:gd name="T0" fmla="*/ 0 w 118"/>
              <a:gd name="T1" fmla="*/ 23 h 24"/>
              <a:gd name="T2" fmla="*/ 117 w 118"/>
              <a:gd name="T3" fmla="*/ 23 h 24"/>
              <a:gd name="T4" fmla="*/ 117 w 118"/>
              <a:gd name="T5" fmla="*/ 0 h 24"/>
              <a:gd name="T6" fmla="*/ 0 w 118"/>
              <a:gd name="T7" fmla="*/ 0 h 24"/>
              <a:gd name="T8" fmla="*/ 0 w 118"/>
              <a:gd name="T9" fmla="*/ 23 h 24"/>
              <a:gd name="T10" fmla="*/ 0 60000 65536"/>
              <a:gd name="T11" fmla="*/ 0 60000 65536"/>
              <a:gd name="T12" fmla="*/ 0 60000 65536"/>
              <a:gd name="T13" fmla="*/ 0 60000 65536"/>
              <a:gd name="T14" fmla="*/ 0 60000 65536"/>
              <a:gd name="T15" fmla="*/ 0 w 118"/>
              <a:gd name="T16" fmla="*/ 0 h 24"/>
              <a:gd name="T17" fmla="*/ 118 w 118"/>
              <a:gd name="T18" fmla="*/ 24 h 24"/>
            </a:gdLst>
            <a:ahLst/>
            <a:cxnLst>
              <a:cxn ang="T10">
                <a:pos x="T0" y="T1"/>
              </a:cxn>
              <a:cxn ang="T11">
                <a:pos x="T2" y="T3"/>
              </a:cxn>
              <a:cxn ang="T12">
                <a:pos x="T4" y="T5"/>
              </a:cxn>
              <a:cxn ang="T13">
                <a:pos x="T6" y="T7"/>
              </a:cxn>
              <a:cxn ang="T14">
                <a:pos x="T8" y="T9"/>
              </a:cxn>
            </a:cxnLst>
            <a:rect l="T15" t="T16" r="T17" b="T18"/>
            <a:pathLst>
              <a:path w="118" h="24">
                <a:moveTo>
                  <a:pt x="0" y="23"/>
                </a:moveTo>
                <a:lnTo>
                  <a:pt x="117" y="23"/>
                </a:lnTo>
                <a:lnTo>
                  <a:pt x="117" y="0"/>
                </a:lnTo>
                <a:lnTo>
                  <a:pt x="0" y="0"/>
                </a:lnTo>
                <a:lnTo>
                  <a:pt x="0" y="23"/>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2043" name="Freeform 548"/>
          <p:cNvSpPr>
            <a:spLocks/>
          </p:cNvSpPr>
          <p:nvPr/>
        </p:nvSpPr>
        <p:spPr bwMode="auto">
          <a:xfrm>
            <a:off x="2687638" y="2316163"/>
            <a:ext cx="34925"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2044" name="Freeform 549"/>
          <p:cNvSpPr>
            <a:spLocks/>
          </p:cNvSpPr>
          <p:nvPr/>
        </p:nvSpPr>
        <p:spPr bwMode="auto">
          <a:xfrm>
            <a:off x="2724150" y="2316163"/>
            <a:ext cx="71438" cy="38100"/>
          </a:xfrm>
          <a:custGeom>
            <a:avLst/>
            <a:gdLst>
              <a:gd name="T0" fmla="*/ 0 w 45"/>
              <a:gd name="T1" fmla="*/ 23 h 24"/>
              <a:gd name="T2" fmla="*/ 44 w 45"/>
              <a:gd name="T3" fmla="*/ 23 h 24"/>
              <a:gd name="T4" fmla="*/ 44 w 45"/>
              <a:gd name="T5" fmla="*/ 0 h 24"/>
              <a:gd name="T6" fmla="*/ 0 w 45"/>
              <a:gd name="T7" fmla="*/ 0 h 24"/>
              <a:gd name="T8" fmla="*/ 0 w 45"/>
              <a:gd name="T9" fmla="*/ 23 h 24"/>
              <a:gd name="T10" fmla="*/ 0 60000 65536"/>
              <a:gd name="T11" fmla="*/ 0 60000 65536"/>
              <a:gd name="T12" fmla="*/ 0 60000 65536"/>
              <a:gd name="T13" fmla="*/ 0 60000 65536"/>
              <a:gd name="T14" fmla="*/ 0 60000 65536"/>
              <a:gd name="T15" fmla="*/ 0 w 45"/>
              <a:gd name="T16" fmla="*/ 0 h 24"/>
              <a:gd name="T17" fmla="*/ 45 w 45"/>
              <a:gd name="T18" fmla="*/ 24 h 24"/>
            </a:gdLst>
            <a:ahLst/>
            <a:cxnLst>
              <a:cxn ang="T10">
                <a:pos x="T0" y="T1"/>
              </a:cxn>
              <a:cxn ang="T11">
                <a:pos x="T2" y="T3"/>
              </a:cxn>
              <a:cxn ang="T12">
                <a:pos x="T4" y="T5"/>
              </a:cxn>
              <a:cxn ang="T13">
                <a:pos x="T6" y="T7"/>
              </a:cxn>
              <a:cxn ang="T14">
                <a:pos x="T8" y="T9"/>
              </a:cxn>
            </a:cxnLst>
            <a:rect l="T15" t="T16" r="T17" b="T18"/>
            <a:pathLst>
              <a:path w="45" h="24">
                <a:moveTo>
                  <a:pt x="0" y="23"/>
                </a:moveTo>
                <a:lnTo>
                  <a:pt x="44" y="23"/>
                </a:lnTo>
                <a:lnTo>
                  <a:pt x="44" y="0"/>
                </a:lnTo>
                <a:lnTo>
                  <a:pt x="0" y="0"/>
                </a:lnTo>
                <a:lnTo>
                  <a:pt x="0" y="23"/>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2045" name="Freeform 550"/>
          <p:cNvSpPr>
            <a:spLocks/>
          </p:cNvSpPr>
          <p:nvPr/>
        </p:nvSpPr>
        <p:spPr bwMode="auto">
          <a:xfrm>
            <a:off x="2800350" y="2316163"/>
            <a:ext cx="71438" cy="38100"/>
          </a:xfrm>
          <a:custGeom>
            <a:avLst/>
            <a:gdLst>
              <a:gd name="T0" fmla="*/ 0 w 45"/>
              <a:gd name="T1" fmla="*/ 23 h 24"/>
              <a:gd name="T2" fmla="*/ 44 w 45"/>
              <a:gd name="T3" fmla="*/ 23 h 24"/>
              <a:gd name="T4" fmla="*/ 44 w 45"/>
              <a:gd name="T5" fmla="*/ 0 h 24"/>
              <a:gd name="T6" fmla="*/ 0 w 45"/>
              <a:gd name="T7" fmla="*/ 0 h 24"/>
              <a:gd name="T8" fmla="*/ 0 w 45"/>
              <a:gd name="T9" fmla="*/ 23 h 24"/>
              <a:gd name="T10" fmla="*/ 0 60000 65536"/>
              <a:gd name="T11" fmla="*/ 0 60000 65536"/>
              <a:gd name="T12" fmla="*/ 0 60000 65536"/>
              <a:gd name="T13" fmla="*/ 0 60000 65536"/>
              <a:gd name="T14" fmla="*/ 0 60000 65536"/>
              <a:gd name="T15" fmla="*/ 0 w 45"/>
              <a:gd name="T16" fmla="*/ 0 h 24"/>
              <a:gd name="T17" fmla="*/ 45 w 45"/>
              <a:gd name="T18" fmla="*/ 24 h 24"/>
            </a:gdLst>
            <a:ahLst/>
            <a:cxnLst>
              <a:cxn ang="T10">
                <a:pos x="T0" y="T1"/>
              </a:cxn>
              <a:cxn ang="T11">
                <a:pos x="T2" y="T3"/>
              </a:cxn>
              <a:cxn ang="T12">
                <a:pos x="T4" y="T5"/>
              </a:cxn>
              <a:cxn ang="T13">
                <a:pos x="T6" y="T7"/>
              </a:cxn>
              <a:cxn ang="T14">
                <a:pos x="T8" y="T9"/>
              </a:cxn>
            </a:cxnLst>
            <a:rect l="T15" t="T16" r="T17" b="T18"/>
            <a:pathLst>
              <a:path w="45" h="24">
                <a:moveTo>
                  <a:pt x="0" y="23"/>
                </a:moveTo>
                <a:lnTo>
                  <a:pt x="44" y="23"/>
                </a:lnTo>
                <a:lnTo>
                  <a:pt x="44"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2046" name="Freeform 551"/>
          <p:cNvSpPr>
            <a:spLocks/>
          </p:cNvSpPr>
          <p:nvPr/>
        </p:nvSpPr>
        <p:spPr bwMode="auto">
          <a:xfrm>
            <a:off x="2876550" y="2316163"/>
            <a:ext cx="33338"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2047" name="Freeform 552"/>
          <p:cNvSpPr>
            <a:spLocks/>
          </p:cNvSpPr>
          <p:nvPr/>
        </p:nvSpPr>
        <p:spPr bwMode="auto">
          <a:xfrm>
            <a:off x="2914650" y="2316163"/>
            <a:ext cx="36513" cy="38100"/>
          </a:xfrm>
          <a:custGeom>
            <a:avLst/>
            <a:gdLst>
              <a:gd name="T0" fmla="*/ 0 w 22"/>
              <a:gd name="T1" fmla="*/ 23 h 24"/>
              <a:gd name="T2" fmla="*/ 21 w 22"/>
              <a:gd name="T3" fmla="*/ 23 h 24"/>
              <a:gd name="T4" fmla="*/ 21 w 22"/>
              <a:gd name="T5" fmla="*/ 0 h 24"/>
              <a:gd name="T6" fmla="*/ 0 w 22"/>
              <a:gd name="T7" fmla="*/ 0 h 24"/>
              <a:gd name="T8" fmla="*/ 0 w 22"/>
              <a:gd name="T9" fmla="*/ 23 h 24"/>
              <a:gd name="T10" fmla="*/ 0 60000 65536"/>
              <a:gd name="T11" fmla="*/ 0 60000 65536"/>
              <a:gd name="T12" fmla="*/ 0 60000 65536"/>
              <a:gd name="T13" fmla="*/ 0 60000 65536"/>
              <a:gd name="T14" fmla="*/ 0 60000 65536"/>
              <a:gd name="T15" fmla="*/ 0 w 22"/>
              <a:gd name="T16" fmla="*/ 0 h 24"/>
              <a:gd name="T17" fmla="*/ 22 w 22"/>
              <a:gd name="T18" fmla="*/ 24 h 24"/>
            </a:gdLst>
            <a:ahLst/>
            <a:cxnLst>
              <a:cxn ang="T10">
                <a:pos x="T0" y="T1"/>
              </a:cxn>
              <a:cxn ang="T11">
                <a:pos x="T2" y="T3"/>
              </a:cxn>
              <a:cxn ang="T12">
                <a:pos x="T4" y="T5"/>
              </a:cxn>
              <a:cxn ang="T13">
                <a:pos x="T6" y="T7"/>
              </a:cxn>
              <a:cxn ang="T14">
                <a:pos x="T8" y="T9"/>
              </a:cxn>
            </a:cxnLst>
            <a:rect l="T15" t="T16" r="T17" b="T18"/>
            <a:pathLst>
              <a:path w="22" h="24">
                <a:moveTo>
                  <a:pt x="0" y="23"/>
                </a:moveTo>
                <a:lnTo>
                  <a:pt x="21" y="23"/>
                </a:lnTo>
                <a:lnTo>
                  <a:pt x="21"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2048" name="Freeform 553"/>
          <p:cNvSpPr>
            <a:spLocks/>
          </p:cNvSpPr>
          <p:nvPr/>
        </p:nvSpPr>
        <p:spPr bwMode="auto">
          <a:xfrm>
            <a:off x="2952750" y="2316163"/>
            <a:ext cx="336550" cy="38100"/>
          </a:xfrm>
          <a:custGeom>
            <a:avLst/>
            <a:gdLst>
              <a:gd name="T0" fmla="*/ 0 w 212"/>
              <a:gd name="T1" fmla="*/ 23 h 24"/>
              <a:gd name="T2" fmla="*/ 211 w 212"/>
              <a:gd name="T3" fmla="*/ 23 h 24"/>
              <a:gd name="T4" fmla="*/ 211 w 212"/>
              <a:gd name="T5" fmla="*/ 0 h 24"/>
              <a:gd name="T6" fmla="*/ 0 w 212"/>
              <a:gd name="T7" fmla="*/ 0 h 24"/>
              <a:gd name="T8" fmla="*/ 0 w 212"/>
              <a:gd name="T9" fmla="*/ 23 h 24"/>
              <a:gd name="T10" fmla="*/ 0 60000 65536"/>
              <a:gd name="T11" fmla="*/ 0 60000 65536"/>
              <a:gd name="T12" fmla="*/ 0 60000 65536"/>
              <a:gd name="T13" fmla="*/ 0 60000 65536"/>
              <a:gd name="T14" fmla="*/ 0 60000 65536"/>
              <a:gd name="T15" fmla="*/ 0 w 212"/>
              <a:gd name="T16" fmla="*/ 0 h 24"/>
              <a:gd name="T17" fmla="*/ 212 w 212"/>
              <a:gd name="T18" fmla="*/ 24 h 24"/>
            </a:gdLst>
            <a:ahLst/>
            <a:cxnLst>
              <a:cxn ang="T10">
                <a:pos x="T0" y="T1"/>
              </a:cxn>
              <a:cxn ang="T11">
                <a:pos x="T2" y="T3"/>
              </a:cxn>
              <a:cxn ang="T12">
                <a:pos x="T4" y="T5"/>
              </a:cxn>
              <a:cxn ang="T13">
                <a:pos x="T6" y="T7"/>
              </a:cxn>
              <a:cxn ang="T14">
                <a:pos x="T8" y="T9"/>
              </a:cxn>
            </a:cxnLst>
            <a:rect l="T15" t="T16" r="T17" b="T18"/>
            <a:pathLst>
              <a:path w="212" h="24">
                <a:moveTo>
                  <a:pt x="0" y="23"/>
                </a:moveTo>
                <a:lnTo>
                  <a:pt x="211" y="23"/>
                </a:lnTo>
                <a:lnTo>
                  <a:pt x="211" y="0"/>
                </a:lnTo>
                <a:lnTo>
                  <a:pt x="0" y="0"/>
                </a:lnTo>
                <a:lnTo>
                  <a:pt x="0" y="23"/>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2049" name="Freeform 554"/>
          <p:cNvSpPr>
            <a:spLocks/>
          </p:cNvSpPr>
          <p:nvPr/>
        </p:nvSpPr>
        <p:spPr bwMode="auto">
          <a:xfrm>
            <a:off x="3294063" y="2316163"/>
            <a:ext cx="71437" cy="38100"/>
          </a:xfrm>
          <a:custGeom>
            <a:avLst/>
            <a:gdLst>
              <a:gd name="T0" fmla="*/ 0 w 45"/>
              <a:gd name="T1" fmla="*/ 23 h 24"/>
              <a:gd name="T2" fmla="*/ 44 w 45"/>
              <a:gd name="T3" fmla="*/ 23 h 24"/>
              <a:gd name="T4" fmla="*/ 44 w 45"/>
              <a:gd name="T5" fmla="*/ 0 h 24"/>
              <a:gd name="T6" fmla="*/ 0 w 45"/>
              <a:gd name="T7" fmla="*/ 0 h 24"/>
              <a:gd name="T8" fmla="*/ 0 w 45"/>
              <a:gd name="T9" fmla="*/ 23 h 24"/>
              <a:gd name="T10" fmla="*/ 0 60000 65536"/>
              <a:gd name="T11" fmla="*/ 0 60000 65536"/>
              <a:gd name="T12" fmla="*/ 0 60000 65536"/>
              <a:gd name="T13" fmla="*/ 0 60000 65536"/>
              <a:gd name="T14" fmla="*/ 0 60000 65536"/>
              <a:gd name="T15" fmla="*/ 0 w 45"/>
              <a:gd name="T16" fmla="*/ 0 h 24"/>
              <a:gd name="T17" fmla="*/ 45 w 45"/>
              <a:gd name="T18" fmla="*/ 24 h 24"/>
            </a:gdLst>
            <a:ahLst/>
            <a:cxnLst>
              <a:cxn ang="T10">
                <a:pos x="T0" y="T1"/>
              </a:cxn>
              <a:cxn ang="T11">
                <a:pos x="T2" y="T3"/>
              </a:cxn>
              <a:cxn ang="T12">
                <a:pos x="T4" y="T5"/>
              </a:cxn>
              <a:cxn ang="T13">
                <a:pos x="T6" y="T7"/>
              </a:cxn>
              <a:cxn ang="T14">
                <a:pos x="T8" y="T9"/>
              </a:cxn>
            </a:cxnLst>
            <a:rect l="T15" t="T16" r="T17" b="T18"/>
            <a:pathLst>
              <a:path w="45" h="24">
                <a:moveTo>
                  <a:pt x="0" y="23"/>
                </a:moveTo>
                <a:lnTo>
                  <a:pt x="44" y="23"/>
                </a:lnTo>
                <a:lnTo>
                  <a:pt x="44"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2050" name="Freeform 555"/>
          <p:cNvSpPr>
            <a:spLocks/>
          </p:cNvSpPr>
          <p:nvPr/>
        </p:nvSpPr>
        <p:spPr bwMode="auto">
          <a:xfrm>
            <a:off x="3370263" y="2316163"/>
            <a:ext cx="33337"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2051" name="Freeform 556"/>
          <p:cNvSpPr>
            <a:spLocks/>
          </p:cNvSpPr>
          <p:nvPr/>
        </p:nvSpPr>
        <p:spPr bwMode="auto">
          <a:xfrm>
            <a:off x="3408363" y="2316163"/>
            <a:ext cx="33337"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2052" name="Freeform 557"/>
          <p:cNvSpPr>
            <a:spLocks/>
          </p:cNvSpPr>
          <p:nvPr/>
        </p:nvSpPr>
        <p:spPr bwMode="auto">
          <a:xfrm>
            <a:off x="3446463" y="2316163"/>
            <a:ext cx="33337"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2053" name="Freeform 558"/>
          <p:cNvSpPr>
            <a:spLocks/>
          </p:cNvSpPr>
          <p:nvPr/>
        </p:nvSpPr>
        <p:spPr bwMode="auto">
          <a:xfrm>
            <a:off x="3482975" y="2316163"/>
            <a:ext cx="33338"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2054" name="Freeform 559"/>
          <p:cNvSpPr>
            <a:spLocks/>
          </p:cNvSpPr>
          <p:nvPr/>
        </p:nvSpPr>
        <p:spPr bwMode="auto">
          <a:xfrm>
            <a:off x="3522663" y="2316163"/>
            <a:ext cx="33337"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2055" name="Freeform 560"/>
          <p:cNvSpPr>
            <a:spLocks/>
          </p:cNvSpPr>
          <p:nvPr/>
        </p:nvSpPr>
        <p:spPr bwMode="auto">
          <a:xfrm>
            <a:off x="3560763" y="2316163"/>
            <a:ext cx="33337"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2056" name="Freeform 561"/>
          <p:cNvSpPr>
            <a:spLocks/>
          </p:cNvSpPr>
          <p:nvPr/>
        </p:nvSpPr>
        <p:spPr bwMode="auto">
          <a:xfrm>
            <a:off x="3597275" y="2316163"/>
            <a:ext cx="33338"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2057" name="Freeform 562"/>
          <p:cNvSpPr>
            <a:spLocks/>
          </p:cNvSpPr>
          <p:nvPr/>
        </p:nvSpPr>
        <p:spPr bwMode="auto">
          <a:xfrm>
            <a:off x="3636963" y="2316163"/>
            <a:ext cx="33337"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2058" name="Freeform 563"/>
          <p:cNvSpPr>
            <a:spLocks/>
          </p:cNvSpPr>
          <p:nvPr/>
        </p:nvSpPr>
        <p:spPr bwMode="auto">
          <a:xfrm>
            <a:off x="2079625" y="2274888"/>
            <a:ext cx="33338" cy="36512"/>
          </a:xfrm>
          <a:custGeom>
            <a:avLst/>
            <a:gdLst>
              <a:gd name="T0" fmla="*/ 0 w 22"/>
              <a:gd name="T1" fmla="*/ 22 h 23"/>
              <a:gd name="T2" fmla="*/ 21 w 22"/>
              <a:gd name="T3" fmla="*/ 22 h 23"/>
              <a:gd name="T4" fmla="*/ 21 w 22"/>
              <a:gd name="T5" fmla="*/ 0 h 23"/>
              <a:gd name="T6" fmla="*/ 0 w 22"/>
              <a:gd name="T7" fmla="*/ 0 h 23"/>
              <a:gd name="T8" fmla="*/ 0 w 22"/>
              <a:gd name="T9" fmla="*/ 22 h 23"/>
              <a:gd name="T10" fmla="*/ 0 60000 65536"/>
              <a:gd name="T11" fmla="*/ 0 60000 65536"/>
              <a:gd name="T12" fmla="*/ 0 60000 65536"/>
              <a:gd name="T13" fmla="*/ 0 60000 65536"/>
              <a:gd name="T14" fmla="*/ 0 60000 65536"/>
              <a:gd name="T15" fmla="*/ 0 w 22"/>
              <a:gd name="T16" fmla="*/ 0 h 23"/>
              <a:gd name="T17" fmla="*/ 22 w 22"/>
              <a:gd name="T18" fmla="*/ 23 h 23"/>
            </a:gdLst>
            <a:ahLst/>
            <a:cxnLst>
              <a:cxn ang="T10">
                <a:pos x="T0" y="T1"/>
              </a:cxn>
              <a:cxn ang="T11">
                <a:pos x="T2" y="T3"/>
              </a:cxn>
              <a:cxn ang="T12">
                <a:pos x="T4" y="T5"/>
              </a:cxn>
              <a:cxn ang="T13">
                <a:pos x="T6" y="T7"/>
              </a:cxn>
              <a:cxn ang="T14">
                <a:pos x="T8" y="T9"/>
              </a:cxn>
            </a:cxnLst>
            <a:rect l="T15" t="T16" r="T17" b="T18"/>
            <a:pathLst>
              <a:path w="22" h="23">
                <a:moveTo>
                  <a:pt x="0" y="22"/>
                </a:moveTo>
                <a:lnTo>
                  <a:pt x="21" y="22"/>
                </a:lnTo>
                <a:lnTo>
                  <a:pt x="21" y="0"/>
                </a:lnTo>
                <a:lnTo>
                  <a:pt x="0" y="0"/>
                </a:lnTo>
                <a:lnTo>
                  <a:pt x="0" y="22"/>
                </a:lnTo>
              </a:path>
            </a:pathLst>
          </a:custGeom>
          <a:solidFill>
            <a:srgbClr val="A0C0FF"/>
          </a:solidFill>
          <a:ln w="12700" cap="rnd" cmpd="sng">
            <a:noFill/>
            <a:prstDash val="solid"/>
            <a:round/>
            <a:headEnd type="none" w="med" len="med"/>
            <a:tailEnd type="none" w="med" len="med"/>
          </a:ln>
        </p:spPr>
        <p:txBody>
          <a:bodyPr/>
          <a:lstStyle/>
          <a:p>
            <a:endParaRPr lang="en-US"/>
          </a:p>
        </p:txBody>
      </p:sp>
      <p:sp>
        <p:nvSpPr>
          <p:cNvPr id="22059" name="Freeform 564"/>
          <p:cNvSpPr>
            <a:spLocks/>
          </p:cNvSpPr>
          <p:nvPr/>
        </p:nvSpPr>
        <p:spPr bwMode="auto">
          <a:xfrm>
            <a:off x="2116138" y="2274888"/>
            <a:ext cx="36512" cy="36512"/>
          </a:xfrm>
          <a:custGeom>
            <a:avLst/>
            <a:gdLst>
              <a:gd name="T0" fmla="*/ 0 w 23"/>
              <a:gd name="T1" fmla="*/ 22 h 23"/>
              <a:gd name="T2" fmla="*/ 22 w 23"/>
              <a:gd name="T3" fmla="*/ 22 h 23"/>
              <a:gd name="T4" fmla="*/ 22 w 23"/>
              <a:gd name="T5" fmla="*/ 0 h 23"/>
              <a:gd name="T6" fmla="*/ 0 w 23"/>
              <a:gd name="T7" fmla="*/ 0 h 23"/>
              <a:gd name="T8" fmla="*/ 0 w 23"/>
              <a:gd name="T9" fmla="*/ 22 h 23"/>
              <a:gd name="T10" fmla="*/ 0 60000 65536"/>
              <a:gd name="T11" fmla="*/ 0 60000 65536"/>
              <a:gd name="T12" fmla="*/ 0 60000 65536"/>
              <a:gd name="T13" fmla="*/ 0 60000 65536"/>
              <a:gd name="T14" fmla="*/ 0 60000 65536"/>
              <a:gd name="T15" fmla="*/ 0 w 23"/>
              <a:gd name="T16" fmla="*/ 0 h 23"/>
              <a:gd name="T17" fmla="*/ 23 w 23"/>
              <a:gd name="T18" fmla="*/ 23 h 23"/>
            </a:gdLst>
            <a:ahLst/>
            <a:cxnLst>
              <a:cxn ang="T10">
                <a:pos x="T0" y="T1"/>
              </a:cxn>
              <a:cxn ang="T11">
                <a:pos x="T2" y="T3"/>
              </a:cxn>
              <a:cxn ang="T12">
                <a:pos x="T4" y="T5"/>
              </a:cxn>
              <a:cxn ang="T13">
                <a:pos x="T6" y="T7"/>
              </a:cxn>
              <a:cxn ang="T14">
                <a:pos x="T8" y="T9"/>
              </a:cxn>
            </a:cxnLst>
            <a:rect l="T15" t="T16" r="T17" b="T18"/>
            <a:pathLst>
              <a:path w="23" h="23">
                <a:moveTo>
                  <a:pt x="0" y="22"/>
                </a:moveTo>
                <a:lnTo>
                  <a:pt x="22" y="22"/>
                </a:lnTo>
                <a:lnTo>
                  <a:pt x="22" y="0"/>
                </a:lnTo>
                <a:lnTo>
                  <a:pt x="0" y="0"/>
                </a:lnTo>
                <a:lnTo>
                  <a:pt x="0" y="22"/>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2060" name="Freeform 565"/>
          <p:cNvSpPr>
            <a:spLocks/>
          </p:cNvSpPr>
          <p:nvPr/>
        </p:nvSpPr>
        <p:spPr bwMode="auto">
          <a:xfrm>
            <a:off x="2155825" y="2274888"/>
            <a:ext cx="31750" cy="36512"/>
          </a:xfrm>
          <a:custGeom>
            <a:avLst/>
            <a:gdLst>
              <a:gd name="T0" fmla="*/ 0 w 20"/>
              <a:gd name="T1" fmla="*/ 22 h 23"/>
              <a:gd name="T2" fmla="*/ 19 w 20"/>
              <a:gd name="T3" fmla="*/ 22 h 23"/>
              <a:gd name="T4" fmla="*/ 19 w 20"/>
              <a:gd name="T5" fmla="*/ 0 h 23"/>
              <a:gd name="T6" fmla="*/ 0 w 20"/>
              <a:gd name="T7" fmla="*/ 0 h 23"/>
              <a:gd name="T8" fmla="*/ 0 w 20"/>
              <a:gd name="T9" fmla="*/ 22 h 23"/>
              <a:gd name="T10" fmla="*/ 0 60000 65536"/>
              <a:gd name="T11" fmla="*/ 0 60000 65536"/>
              <a:gd name="T12" fmla="*/ 0 60000 65536"/>
              <a:gd name="T13" fmla="*/ 0 60000 65536"/>
              <a:gd name="T14" fmla="*/ 0 60000 65536"/>
              <a:gd name="T15" fmla="*/ 0 w 20"/>
              <a:gd name="T16" fmla="*/ 0 h 23"/>
              <a:gd name="T17" fmla="*/ 20 w 20"/>
              <a:gd name="T18" fmla="*/ 23 h 23"/>
            </a:gdLst>
            <a:ahLst/>
            <a:cxnLst>
              <a:cxn ang="T10">
                <a:pos x="T0" y="T1"/>
              </a:cxn>
              <a:cxn ang="T11">
                <a:pos x="T2" y="T3"/>
              </a:cxn>
              <a:cxn ang="T12">
                <a:pos x="T4" y="T5"/>
              </a:cxn>
              <a:cxn ang="T13">
                <a:pos x="T6" y="T7"/>
              </a:cxn>
              <a:cxn ang="T14">
                <a:pos x="T8" y="T9"/>
              </a:cxn>
            </a:cxnLst>
            <a:rect l="T15" t="T16" r="T17" b="T18"/>
            <a:pathLst>
              <a:path w="20" h="23">
                <a:moveTo>
                  <a:pt x="0" y="22"/>
                </a:moveTo>
                <a:lnTo>
                  <a:pt x="19" y="22"/>
                </a:lnTo>
                <a:lnTo>
                  <a:pt x="19" y="0"/>
                </a:lnTo>
                <a:lnTo>
                  <a:pt x="0" y="0"/>
                </a:lnTo>
                <a:lnTo>
                  <a:pt x="0" y="22"/>
                </a:lnTo>
              </a:path>
            </a:pathLst>
          </a:custGeom>
          <a:solidFill>
            <a:srgbClr val="A0C0FF"/>
          </a:solidFill>
          <a:ln w="12700" cap="rnd" cmpd="sng">
            <a:noFill/>
            <a:prstDash val="solid"/>
            <a:round/>
            <a:headEnd type="none" w="med" len="med"/>
            <a:tailEnd type="none" w="med" len="med"/>
          </a:ln>
        </p:spPr>
        <p:txBody>
          <a:bodyPr/>
          <a:lstStyle/>
          <a:p>
            <a:endParaRPr lang="en-US"/>
          </a:p>
        </p:txBody>
      </p:sp>
      <p:sp>
        <p:nvSpPr>
          <p:cNvPr id="22061" name="Freeform 566"/>
          <p:cNvSpPr>
            <a:spLocks/>
          </p:cNvSpPr>
          <p:nvPr/>
        </p:nvSpPr>
        <p:spPr bwMode="auto">
          <a:xfrm>
            <a:off x="2193925" y="2274888"/>
            <a:ext cx="71438" cy="36512"/>
          </a:xfrm>
          <a:custGeom>
            <a:avLst/>
            <a:gdLst>
              <a:gd name="T0" fmla="*/ 0 w 45"/>
              <a:gd name="T1" fmla="*/ 22 h 23"/>
              <a:gd name="T2" fmla="*/ 44 w 45"/>
              <a:gd name="T3" fmla="*/ 22 h 23"/>
              <a:gd name="T4" fmla="*/ 44 w 45"/>
              <a:gd name="T5" fmla="*/ 0 h 23"/>
              <a:gd name="T6" fmla="*/ 0 w 45"/>
              <a:gd name="T7" fmla="*/ 0 h 23"/>
              <a:gd name="T8" fmla="*/ 0 w 45"/>
              <a:gd name="T9" fmla="*/ 22 h 23"/>
              <a:gd name="T10" fmla="*/ 0 60000 65536"/>
              <a:gd name="T11" fmla="*/ 0 60000 65536"/>
              <a:gd name="T12" fmla="*/ 0 60000 65536"/>
              <a:gd name="T13" fmla="*/ 0 60000 65536"/>
              <a:gd name="T14" fmla="*/ 0 60000 65536"/>
              <a:gd name="T15" fmla="*/ 0 w 45"/>
              <a:gd name="T16" fmla="*/ 0 h 23"/>
              <a:gd name="T17" fmla="*/ 45 w 45"/>
              <a:gd name="T18" fmla="*/ 23 h 23"/>
            </a:gdLst>
            <a:ahLst/>
            <a:cxnLst>
              <a:cxn ang="T10">
                <a:pos x="T0" y="T1"/>
              </a:cxn>
              <a:cxn ang="T11">
                <a:pos x="T2" y="T3"/>
              </a:cxn>
              <a:cxn ang="T12">
                <a:pos x="T4" y="T5"/>
              </a:cxn>
              <a:cxn ang="T13">
                <a:pos x="T6" y="T7"/>
              </a:cxn>
              <a:cxn ang="T14">
                <a:pos x="T8" y="T9"/>
              </a:cxn>
            </a:cxnLst>
            <a:rect l="T15" t="T16" r="T17" b="T18"/>
            <a:pathLst>
              <a:path w="45" h="23">
                <a:moveTo>
                  <a:pt x="0" y="22"/>
                </a:moveTo>
                <a:lnTo>
                  <a:pt x="44" y="22"/>
                </a:lnTo>
                <a:lnTo>
                  <a:pt x="44" y="0"/>
                </a:lnTo>
                <a:lnTo>
                  <a:pt x="0" y="0"/>
                </a:lnTo>
                <a:lnTo>
                  <a:pt x="0" y="22"/>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2062" name="Freeform 567"/>
          <p:cNvSpPr>
            <a:spLocks/>
          </p:cNvSpPr>
          <p:nvPr/>
        </p:nvSpPr>
        <p:spPr bwMode="auto">
          <a:xfrm>
            <a:off x="2268538" y="2274888"/>
            <a:ext cx="454025" cy="36512"/>
          </a:xfrm>
          <a:custGeom>
            <a:avLst/>
            <a:gdLst>
              <a:gd name="T0" fmla="*/ 0 w 285"/>
              <a:gd name="T1" fmla="*/ 22 h 23"/>
              <a:gd name="T2" fmla="*/ 284 w 285"/>
              <a:gd name="T3" fmla="*/ 22 h 23"/>
              <a:gd name="T4" fmla="*/ 284 w 285"/>
              <a:gd name="T5" fmla="*/ 0 h 23"/>
              <a:gd name="T6" fmla="*/ 0 w 285"/>
              <a:gd name="T7" fmla="*/ 0 h 23"/>
              <a:gd name="T8" fmla="*/ 0 w 285"/>
              <a:gd name="T9" fmla="*/ 22 h 23"/>
              <a:gd name="T10" fmla="*/ 0 60000 65536"/>
              <a:gd name="T11" fmla="*/ 0 60000 65536"/>
              <a:gd name="T12" fmla="*/ 0 60000 65536"/>
              <a:gd name="T13" fmla="*/ 0 60000 65536"/>
              <a:gd name="T14" fmla="*/ 0 60000 65536"/>
              <a:gd name="T15" fmla="*/ 0 w 285"/>
              <a:gd name="T16" fmla="*/ 0 h 23"/>
              <a:gd name="T17" fmla="*/ 285 w 285"/>
              <a:gd name="T18" fmla="*/ 23 h 23"/>
            </a:gdLst>
            <a:ahLst/>
            <a:cxnLst>
              <a:cxn ang="T10">
                <a:pos x="T0" y="T1"/>
              </a:cxn>
              <a:cxn ang="T11">
                <a:pos x="T2" y="T3"/>
              </a:cxn>
              <a:cxn ang="T12">
                <a:pos x="T4" y="T5"/>
              </a:cxn>
              <a:cxn ang="T13">
                <a:pos x="T6" y="T7"/>
              </a:cxn>
              <a:cxn ang="T14">
                <a:pos x="T8" y="T9"/>
              </a:cxn>
            </a:cxnLst>
            <a:rect l="T15" t="T16" r="T17" b="T18"/>
            <a:pathLst>
              <a:path w="285" h="23">
                <a:moveTo>
                  <a:pt x="0" y="22"/>
                </a:moveTo>
                <a:lnTo>
                  <a:pt x="284" y="22"/>
                </a:lnTo>
                <a:lnTo>
                  <a:pt x="284" y="0"/>
                </a:lnTo>
                <a:lnTo>
                  <a:pt x="0" y="0"/>
                </a:lnTo>
                <a:lnTo>
                  <a:pt x="0" y="22"/>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2063" name="Freeform 568"/>
          <p:cNvSpPr>
            <a:spLocks/>
          </p:cNvSpPr>
          <p:nvPr/>
        </p:nvSpPr>
        <p:spPr bwMode="auto">
          <a:xfrm>
            <a:off x="2724150" y="2274888"/>
            <a:ext cx="71438" cy="36512"/>
          </a:xfrm>
          <a:custGeom>
            <a:avLst/>
            <a:gdLst>
              <a:gd name="T0" fmla="*/ 0 w 45"/>
              <a:gd name="T1" fmla="*/ 22 h 23"/>
              <a:gd name="T2" fmla="*/ 44 w 45"/>
              <a:gd name="T3" fmla="*/ 22 h 23"/>
              <a:gd name="T4" fmla="*/ 44 w 45"/>
              <a:gd name="T5" fmla="*/ 0 h 23"/>
              <a:gd name="T6" fmla="*/ 0 w 45"/>
              <a:gd name="T7" fmla="*/ 0 h 23"/>
              <a:gd name="T8" fmla="*/ 0 w 45"/>
              <a:gd name="T9" fmla="*/ 22 h 23"/>
              <a:gd name="T10" fmla="*/ 0 60000 65536"/>
              <a:gd name="T11" fmla="*/ 0 60000 65536"/>
              <a:gd name="T12" fmla="*/ 0 60000 65536"/>
              <a:gd name="T13" fmla="*/ 0 60000 65536"/>
              <a:gd name="T14" fmla="*/ 0 60000 65536"/>
              <a:gd name="T15" fmla="*/ 0 w 45"/>
              <a:gd name="T16" fmla="*/ 0 h 23"/>
              <a:gd name="T17" fmla="*/ 45 w 45"/>
              <a:gd name="T18" fmla="*/ 23 h 23"/>
            </a:gdLst>
            <a:ahLst/>
            <a:cxnLst>
              <a:cxn ang="T10">
                <a:pos x="T0" y="T1"/>
              </a:cxn>
              <a:cxn ang="T11">
                <a:pos x="T2" y="T3"/>
              </a:cxn>
              <a:cxn ang="T12">
                <a:pos x="T4" y="T5"/>
              </a:cxn>
              <a:cxn ang="T13">
                <a:pos x="T6" y="T7"/>
              </a:cxn>
              <a:cxn ang="T14">
                <a:pos x="T8" y="T9"/>
              </a:cxn>
            </a:cxnLst>
            <a:rect l="T15" t="T16" r="T17" b="T18"/>
            <a:pathLst>
              <a:path w="45" h="23">
                <a:moveTo>
                  <a:pt x="0" y="22"/>
                </a:moveTo>
                <a:lnTo>
                  <a:pt x="44" y="22"/>
                </a:lnTo>
                <a:lnTo>
                  <a:pt x="44" y="0"/>
                </a:lnTo>
                <a:lnTo>
                  <a:pt x="0" y="0"/>
                </a:lnTo>
                <a:lnTo>
                  <a:pt x="0" y="22"/>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2064" name="Freeform 569"/>
          <p:cNvSpPr>
            <a:spLocks/>
          </p:cNvSpPr>
          <p:nvPr/>
        </p:nvSpPr>
        <p:spPr bwMode="auto">
          <a:xfrm>
            <a:off x="2800350" y="2274888"/>
            <a:ext cx="223838" cy="36512"/>
          </a:xfrm>
          <a:custGeom>
            <a:avLst/>
            <a:gdLst>
              <a:gd name="T0" fmla="*/ 0 w 141"/>
              <a:gd name="T1" fmla="*/ 22 h 23"/>
              <a:gd name="T2" fmla="*/ 140 w 141"/>
              <a:gd name="T3" fmla="*/ 22 h 23"/>
              <a:gd name="T4" fmla="*/ 140 w 141"/>
              <a:gd name="T5" fmla="*/ 0 h 23"/>
              <a:gd name="T6" fmla="*/ 0 w 141"/>
              <a:gd name="T7" fmla="*/ 0 h 23"/>
              <a:gd name="T8" fmla="*/ 0 w 141"/>
              <a:gd name="T9" fmla="*/ 22 h 23"/>
              <a:gd name="T10" fmla="*/ 0 60000 65536"/>
              <a:gd name="T11" fmla="*/ 0 60000 65536"/>
              <a:gd name="T12" fmla="*/ 0 60000 65536"/>
              <a:gd name="T13" fmla="*/ 0 60000 65536"/>
              <a:gd name="T14" fmla="*/ 0 60000 65536"/>
              <a:gd name="T15" fmla="*/ 0 w 141"/>
              <a:gd name="T16" fmla="*/ 0 h 23"/>
              <a:gd name="T17" fmla="*/ 141 w 141"/>
              <a:gd name="T18" fmla="*/ 23 h 23"/>
            </a:gdLst>
            <a:ahLst/>
            <a:cxnLst>
              <a:cxn ang="T10">
                <a:pos x="T0" y="T1"/>
              </a:cxn>
              <a:cxn ang="T11">
                <a:pos x="T2" y="T3"/>
              </a:cxn>
              <a:cxn ang="T12">
                <a:pos x="T4" y="T5"/>
              </a:cxn>
              <a:cxn ang="T13">
                <a:pos x="T6" y="T7"/>
              </a:cxn>
              <a:cxn ang="T14">
                <a:pos x="T8" y="T9"/>
              </a:cxn>
            </a:cxnLst>
            <a:rect l="T15" t="T16" r="T17" b="T18"/>
            <a:pathLst>
              <a:path w="141" h="23">
                <a:moveTo>
                  <a:pt x="0" y="22"/>
                </a:moveTo>
                <a:lnTo>
                  <a:pt x="140" y="22"/>
                </a:lnTo>
                <a:lnTo>
                  <a:pt x="140" y="0"/>
                </a:lnTo>
                <a:lnTo>
                  <a:pt x="0" y="0"/>
                </a:lnTo>
                <a:lnTo>
                  <a:pt x="0" y="22"/>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2065" name="Freeform 570"/>
          <p:cNvSpPr>
            <a:spLocks/>
          </p:cNvSpPr>
          <p:nvPr/>
        </p:nvSpPr>
        <p:spPr bwMode="auto">
          <a:xfrm>
            <a:off x="3028950" y="2274888"/>
            <a:ext cx="36513" cy="36512"/>
          </a:xfrm>
          <a:custGeom>
            <a:avLst/>
            <a:gdLst>
              <a:gd name="T0" fmla="*/ 0 w 22"/>
              <a:gd name="T1" fmla="*/ 22 h 23"/>
              <a:gd name="T2" fmla="*/ 21 w 22"/>
              <a:gd name="T3" fmla="*/ 22 h 23"/>
              <a:gd name="T4" fmla="*/ 21 w 22"/>
              <a:gd name="T5" fmla="*/ 0 h 23"/>
              <a:gd name="T6" fmla="*/ 0 w 22"/>
              <a:gd name="T7" fmla="*/ 0 h 23"/>
              <a:gd name="T8" fmla="*/ 0 w 22"/>
              <a:gd name="T9" fmla="*/ 22 h 23"/>
              <a:gd name="T10" fmla="*/ 0 60000 65536"/>
              <a:gd name="T11" fmla="*/ 0 60000 65536"/>
              <a:gd name="T12" fmla="*/ 0 60000 65536"/>
              <a:gd name="T13" fmla="*/ 0 60000 65536"/>
              <a:gd name="T14" fmla="*/ 0 60000 65536"/>
              <a:gd name="T15" fmla="*/ 0 w 22"/>
              <a:gd name="T16" fmla="*/ 0 h 23"/>
              <a:gd name="T17" fmla="*/ 22 w 22"/>
              <a:gd name="T18" fmla="*/ 23 h 23"/>
            </a:gdLst>
            <a:ahLst/>
            <a:cxnLst>
              <a:cxn ang="T10">
                <a:pos x="T0" y="T1"/>
              </a:cxn>
              <a:cxn ang="T11">
                <a:pos x="T2" y="T3"/>
              </a:cxn>
              <a:cxn ang="T12">
                <a:pos x="T4" y="T5"/>
              </a:cxn>
              <a:cxn ang="T13">
                <a:pos x="T6" y="T7"/>
              </a:cxn>
              <a:cxn ang="T14">
                <a:pos x="T8" y="T9"/>
              </a:cxn>
            </a:cxnLst>
            <a:rect l="T15" t="T16" r="T17" b="T18"/>
            <a:pathLst>
              <a:path w="22" h="23">
                <a:moveTo>
                  <a:pt x="0" y="22"/>
                </a:moveTo>
                <a:lnTo>
                  <a:pt x="21" y="22"/>
                </a:lnTo>
                <a:lnTo>
                  <a:pt x="21" y="0"/>
                </a:lnTo>
                <a:lnTo>
                  <a:pt x="0" y="0"/>
                </a:lnTo>
                <a:lnTo>
                  <a:pt x="0" y="22"/>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2066" name="Freeform 571"/>
          <p:cNvSpPr>
            <a:spLocks/>
          </p:cNvSpPr>
          <p:nvPr/>
        </p:nvSpPr>
        <p:spPr bwMode="auto">
          <a:xfrm>
            <a:off x="3067050" y="2274888"/>
            <a:ext cx="33338" cy="36512"/>
          </a:xfrm>
          <a:custGeom>
            <a:avLst/>
            <a:gdLst>
              <a:gd name="T0" fmla="*/ 0 w 21"/>
              <a:gd name="T1" fmla="*/ 22 h 23"/>
              <a:gd name="T2" fmla="*/ 20 w 21"/>
              <a:gd name="T3" fmla="*/ 22 h 23"/>
              <a:gd name="T4" fmla="*/ 20 w 21"/>
              <a:gd name="T5" fmla="*/ 0 h 23"/>
              <a:gd name="T6" fmla="*/ 0 w 21"/>
              <a:gd name="T7" fmla="*/ 0 h 23"/>
              <a:gd name="T8" fmla="*/ 0 w 21"/>
              <a:gd name="T9" fmla="*/ 22 h 23"/>
              <a:gd name="T10" fmla="*/ 0 60000 65536"/>
              <a:gd name="T11" fmla="*/ 0 60000 65536"/>
              <a:gd name="T12" fmla="*/ 0 60000 65536"/>
              <a:gd name="T13" fmla="*/ 0 60000 65536"/>
              <a:gd name="T14" fmla="*/ 0 60000 65536"/>
              <a:gd name="T15" fmla="*/ 0 w 21"/>
              <a:gd name="T16" fmla="*/ 0 h 23"/>
              <a:gd name="T17" fmla="*/ 21 w 21"/>
              <a:gd name="T18" fmla="*/ 23 h 23"/>
            </a:gdLst>
            <a:ahLst/>
            <a:cxnLst>
              <a:cxn ang="T10">
                <a:pos x="T0" y="T1"/>
              </a:cxn>
              <a:cxn ang="T11">
                <a:pos x="T2" y="T3"/>
              </a:cxn>
              <a:cxn ang="T12">
                <a:pos x="T4" y="T5"/>
              </a:cxn>
              <a:cxn ang="T13">
                <a:pos x="T6" y="T7"/>
              </a:cxn>
              <a:cxn ang="T14">
                <a:pos x="T8" y="T9"/>
              </a:cxn>
            </a:cxnLst>
            <a:rect l="T15" t="T16" r="T17" b="T18"/>
            <a:pathLst>
              <a:path w="21" h="23">
                <a:moveTo>
                  <a:pt x="0" y="22"/>
                </a:moveTo>
                <a:lnTo>
                  <a:pt x="20" y="22"/>
                </a:lnTo>
                <a:lnTo>
                  <a:pt x="20" y="0"/>
                </a:lnTo>
                <a:lnTo>
                  <a:pt x="0" y="0"/>
                </a:lnTo>
                <a:lnTo>
                  <a:pt x="0" y="22"/>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2067" name="Freeform 572"/>
          <p:cNvSpPr>
            <a:spLocks/>
          </p:cNvSpPr>
          <p:nvPr/>
        </p:nvSpPr>
        <p:spPr bwMode="auto">
          <a:xfrm>
            <a:off x="3103563" y="2274888"/>
            <a:ext cx="34925" cy="36512"/>
          </a:xfrm>
          <a:custGeom>
            <a:avLst/>
            <a:gdLst>
              <a:gd name="T0" fmla="*/ 0 w 22"/>
              <a:gd name="T1" fmla="*/ 22 h 23"/>
              <a:gd name="T2" fmla="*/ 21 w 22"/>
              <a:gd name="T3" fmla="*/ 22 h 23"/>
              <a:gd name="T4" fmla="*/ 21 w 22"/>
              <a:gd name="T5" fmla="*/ 0 h 23"/>
              <a:gd name="T6" fmla="*/ 0 w 22"/>
              <a:gd name="T7" fmla="*/ 0 h 23"/>
              <a:gd name="T8" fmla="*/ 0 w 22"/>
              <a:gd name="T9" fmla="*/ 22 h 23"/>
              <a:gd name="T10" fmla="*/ 0 60000 65536"/>
              <a:gd name="T11" fmla="*/ 0 60000 65536"/>
              <a:gd name="T12" fmla="*/ 0 60000 65536"/>
              <a:gd name="T13" fmla="*/ 0 60000 65536"/>
              <a:gd name="T14" fmla="*/ 0 60000 65536"/>
              <a:gd name="T15" fmla="*/ 0 w 22"/>
              <a:gd name="T16" fmla="*/ 0 h 23"/>
              <a:gd name="T17" fmla="*/ 22 w 22"/>
              <a:gd name="T18" fmla="*/ 23 h 23"/>
            </a:gdLst>
            <a:ahLst/>
            <a:cxnLst>
              <a:cxn ang="T10">
                <a:pos x="T0" y="T1"/>
              </a:cxn>
              <a:cxn ang="T11">
                <a:pos x="T2" y="T3"/>
              </a:cxn>
              <a:cxn ang="T12">
                <a:pos x="T4" y="T5"/>
              </a:cxn>
              <a:cxn ang="T13">
                <a:pos x="T6" y="T7"/>
              </a:cxn>
              <a:cxn ang="T14">
                <a:pos x="T8" y="T9"/>
              </a:cxn>
            </a:cxnLst>
            <a:rect l="T15" t="T16" r="T17" b="T18"/>
            <a:pathLst>
              <a:path w="22" h="23">
                <a:moveTo>
                  <a:pt x="0" y="22"/>
                </a:moveTo>
                <a:lnTo>
                  <a:pt x="21" y="22"/>
                </a:lnTo>
                <a:lnTo>
                  <a:pt x="21" y="0"/>
                </a:lnTo>
                <a:lnTo>
                  <a:pt x="0" y="0"/>
                </a:lnTo>
                <a:lnTo>
                  <a:pt x="0" y="22"/>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2068" name="Freeform 573"/>
          <p:cNvSpPr>
            <a:spLocks/>
          </p:cNvSpPr>
          <p:nvPr/>
        </p:nvSpPr>
        <p:spPr bwMode="auto">
          <a:xfrm>
            <a:off x="3141663" y="2274888"/>
            <a:ext cx="187325" cy="36512"/>
          </a:xfrm>
          <a:custGeom>
            <a:avLst/>
            <a:gdLst>
              <a:gd name="T0" fmla="*/ 0 w 118"/>
              <a:gd name="T1" fmla="*/ 22 h 23"/>
              <a:gd name="T2" fmla="*/ 117 w 118"/>
              <a:gd name="T3" fmla="*/ 22 h 23"/>
              <a:gd name="T4" fmla="*/ 117 w 118"/>
              <a:gd name="T5" fmla="*/ 0 h 23"/>
              <a:gd name="T6" fmla="*/ 0 w 118"/>
              <a:gd name="T7" fmla="*/ 0 h 23"/>
              <a:gd name="T8" fmla="*/ 0 w 118"/>
              <a:gd name="T9" fmla="*/ 22 h 23"/>
              <a:gd name="T10" fmla="*/ 0 60000 65536"/>
              <a:gd name="T11" fmla="*/ 0 60000 65536"/>
              <a:gd name="T12" fmla="*/ 0 60000 65536"/>
              <a:gd name="T13" fmla="*/ 0 60000 65536"/>
              <a:gd name="T14" fmla="*/ 0 60000 65536"/>
              <a:gd name="T15" fmla="*/ 0 w 118"/>
              <a:gd name="T16" fmla="*/ 0 h 23"/>
              <a:gd name="T17" fmla="*/ 118 w 118"/>
              <a:gd name="T18" fmla="*/ 23 h 23"/>
            </a:gdLst>
            <a:ahLst/>
            <a:cxnLst>
              <a:cxn ang="T10">
                <a:pos x="T0" y="T1"/>
              </a:cxn>
              <a:cxn ang="T11">
                <a:pos x="T2" y="T3"/>
              </a:cxn>
              <a:cxn ang="T12">
                <a:pos x="T4" y="T5"/>
              </a:cxn>
              <a:cxn ang="T13">
                <a:pos x="T6" y="T7"/>
              </a:cxn>
              <a:cxn ang="T14">
                <a:pos x="T8" y="T9"/>
              </a:cxn>
            </a:cxnLst>
            <a:rect l="T15" t="T16" r="T17" b="T18"/>
            <a:pathLst>
              <a:path w="118" h="23">
                <a:moveTo>
                  <a:pt x="0" y="22"/>
                </a:moveTo>
                <a:lnTo>
                  <a:pt x="117" y="22"/>
                </a:lnTo>
                <a:lnTo>
                  <a:pt x="117" y="0"/>
                </a:lnTo>
                <a:lnTo>
                  <a:pt x="0" y="0"/>
                </a:lnTo>
                <a:lnTo>
                  <a:pt x="0" y="22"/>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2069" name="Freeform 574"/>
          <p:cNvSpPr>
            <a:spLocks/>
          </p:cNvSpPr>
          <p:nvPr/>
        </p:nvSpPr>
        <p:spPr bwMode="auto">
          <a:xfrm>
            <a:off x="3333750" y="2274888"/>
            <a:ext cx="31750" cy="36512"/>
          </a:xfrm>
          <a:custGeom>
            <a:avLst/>
            <a:gdLst>
              <a:gd name="T0" fmla="*/ 0 w 20"/>
              <a:gd name="T1" fmla="*/ 22 h 23"/>
              <a:gd name="T2" fmla="*/ 19 w 20"/>
              <a:gd name="T3" fmla="*/ 22 h 23"/>
              <a:gd name="T4" fmla="*/ 19 w 20"/>
              <a:gd name="T5" fmla="*/ 0 h 23"/>
              <a:gd name="T6" fmla="*/ 0 w 20"/>
              <a:gd name="T7" fmla="*/ 0 h 23"/>
              <a:gd name="T8" fmla="*/ 0 w 20"/>
              <a:gd name="T9" fmla="*/ 22 h 23"/>
              <a:gd name="T10" fmla="*/ 0 60000 65536"/>
              <a:gd name="T11" fmla="*/ 0 60000 65536"/>
              <a:gd name="T12" fmla="*/ 0 60000 65536"/>
              <a:gd name="T13" fmla="*/ 0 60000 65536"/>
              <a:gd name="T14" fmla="*/ 0 60000 65536"/>
              <a:gd name="T15" fmla="*/ 0 w 20"/>
              <a:gd name="T16" fmla="*/ 0 h 23"/>
              <a:gd name="T17" fmla="*/ 20 w 20"/>
              <a:gd name="T18" fmla="*/ 23 h 23"/>
            </a:gdLst>
            <a:ahLst/>
            <a:cxnLst>
              <a:cxn ang="T10">
                <a:pos x="T0" y="T1"/>
              </a:cxn>
              <a:cxn ang="T11">
                <a:pos x="T2" y="T3"/>
              </a:cxn>
              <a:cxn ang="T12">
                <a:pos x="T4" y="T5"/>
              </a:cxn>
              <a:cxn ang="T13">
                <a:pos x="T6" y="T7"/>
              </a:cxn>
              <a:cxn ang="T14">
                <a:pos x="T8" y="T9"/>
              </a:cxn>
            </a:cxnLst>
            <a:rect l="T15" t="T16" r="T17" b="T18"/>
            <a:pathLst>
              <a:path w="20" h="23">
                <a:moveTo>
                  <a:pt x="0" y="22"/>
                </a:moveTo>
                <a:lnTo>
                  <a:pt x="19" y="22"/>
                </a:lnTo>
                <a:lnTo>
                  <a:pt x="19" y="0"/>
                </a:lnTo>
                <a:lnTo>
                  <a:pt x="0" y="0"/>
                </a:lnTo>
                <a:lnTo>
                  <a:pt x="0" y="22"/>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2070" name="Freeform 575"/>
          <p:cNvSpPr>
            <a:spLocks/>
          </p:cNvSpPr>
          <p:nvPr/>
        </p:nvSpPr>
        <p:spPr bwMode="auto">
          <a:xfrm>
            <a:off x="3370263" y="2274888"/>
            <a:ext cx="33337" cy="36512"/>
          </a:xfrm>
          <a:custGeom>
            <a:avLst/>
            <a:gdLst>
              <a:gd name="T0" fmla="*/ 0 w 21"/>
              <a:gd name="T1" fmla="*/ 22 h 23"/>
              <a:gd name="T2" fmla="*/ 20 w 21"/>
              <a:gd name="T3" fmla="*/ 22 h 23"/>
              <a:gd name="T4" fmla="*/ 20 w 21"/>
              <a:gd name="T5" fmla="*/ 0 h 23"/>
              <a:gd name="T6" fmla="*/ 0 w 21"/>
              <a:gd name="T7" fmla="*/ 0 h 23"/>
              <a:gd name="T8" fmla="*/ 0 w 21"/>
              <a:gd name="T9" fmla="*/ 22 h 23"/>
              <a:gd name="T10" fmla="*/ 0 60000 65536"/>
              <a:gd name="T11" fmla="*/ 0 60000 65536"/>
              <a:gd name="T12" fmla="*/ 0 60000 65536"/>
              <a:gd name="T13" fmla="*/ 0 60000 65536"/>
              <a:gd name="T14" fmla="*/ 0 60000 65536"/>
              <a:gd name="T15" fmla="*/ 0 w 21"/>
              <a:gd name="T16" fmla="*/ 0 h 23"/>
              <a:gd name="T17" fmla="*/ 21 w 21"/>
              <a:gd name="T18" fmla="*/ 23 h 23"/>
            </a:gdLst>
            <a:ahLst/>
            <a:cxnLst>
              <a:cxn ang="T10">
                <a:pos x="T0" y="T1"/>
              </a:cxn>
              <a:cxn ang="T11">
                <a:pos x="T2" y="T3"/>
              </a:cxn>
              <a:cxn ang="T12">
                <a:pos x="T4" y="T5"/>
              </a:cxn>
              <a:cxn ang="T13">
                <a:pos x="T6" y="T7"/>
              </a:cxn>
              <a:cxn ang="T14">
                <a:pos x="T8" y="T9"/>
              </a:cxn>
            </a:cxnLst>
            <a:rect l="T15" t="T16" r="T17" b="T18"/>
            <a:pathLst>
              <a:path w="21" h="23">
                <a:moveTo>
                  <a:pt x="0" y="22"/>
                </a:moveTo>
                <a:lnTo>
                  <a:pt x="20" y="22"/>
                </a:lnTo>
                <a:lnTo>
                  <a:pt x="20" y="0"/>
                </a:lnTo>
                <a:lnTo>
                  <a:pt x="0" y="0"/>
                </a:lnTo>
                <a:lnTo>
                  <a:pt x="0" y="22"/>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2071" name="Freeform 576"/>
          <p:cNvSpPr>
            <a:spLocks/>
          </p:cNvSpPr>
          <p:nvPr/>
        </p:nvSpPr>
        <p:spPr bwMode="auto">
          <a:xfrm>
            <a:off x="3408363" y="2274888"/>
            <a:ext cx="147637" cy="36512"/>
          </a:xfrm>
          <a:custGeom>
            <a:avLst/>
            <a:gdLst>
              <a:gd name="T0" fmla="*/ 0 w 93"/>
              <a:gd name="T1" fmla="*/ 22 h 23"/>
              <a:gd name="T2" fmla="*/ 92 w 93"/>
              <a:gd name="T3" fmla="*/ 22 h 23"/>
              <a:gd name="T4" fmla="*/ 92 w 93"/>
              <a:gd name="T5" fmla="*/ 0 h 23"/>
              <a:gd name="T6" fmla="*/ 0 w 93"/>
              <a:gd name="T7" fmla="*/ 0 h 23"/>
              <a:gd name="T8" fmla="*/ 0 w 93"/>
              <a:gd name="T9" fmla="*/ 22 h 23"/>
              <a:gd name="T10" fmla="*/ 0 60000 65536"/>
              <a:gd name="T11" fmla="*/ 0 60000 65536"/>
              <a:gd name="T12" fmla="*/ 0 60000 65536"/>
              <a:gd name="T13" fmla="*/ 0 60000 65536"/>
              <a:gd name="T14" fmla="*/ 0 60000 65536"/>
              <a:gd name="T15" fmla="*/ 0 w 93"/>
              <a:gd name="T16" fmla="*/ 0 h 23"/>
              <a:gd name="T17" fmla="*/ 93 w 93"/>
              <a:gd name="T18" fmla="*/ 23 h 23"/>
            </a:gdLst>
            <a:ahLst/>
            <a:cxnLst>
              <a:cxn ang="T10">
                <a:pos x="T0" y="T1"/>
              </a:cxn>
              <a:cxn ang="T11">
                <a:pos x="T2" y="T3"/>
              </a:cxn>
              <a:cxn ang="T12">
                <a:pos x="T4" y="T5"/>
              </a:cxn>
              <a:cxn ang="T13">
                <a:pos x="T6" y="T7"/>
              </a:cxn>
              <a:cxn ang="T14">
                <a:pos x="T8" y="T9"/>
              </a:cxn>
            </a:cxnLst>
            <a:rect l="T15" t="T16" r="T17" b="T18"/>
            <a:pathLst>
              <a:path w="93" h="23">
                <a:moveTo>
                  <a:pt x="0" y="22"/>
                </a:moveTo>
                <a:lnTo>
                  <a:pt x="92" y="22"/>
                </a:lnTo>
                <a:lnTo>
                  <a:pt x="92" y="0"/>
                </a:lnTo>
                <a:lnTo>
                  <a:pt x="0" y="0"/>
                </a:lnTo>
                <a:lnTo>
                  <a:pt x="0" y="22"/>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2072" name="Freeform 577"/>
          <p:cNvSpPr>
            <a:spLocks/>
          </p:cNvSpPr>
          <p:nvPr/>
        </p:nvSpPr>
        <p:spPr bwMode="auto">
          <a:xfrm>
            <a:off x="3560763" y="2274888"/>
            <a:ext cx="33337" cy="36512"/>
          </a:xfrm>
          <a:custGeom>
            <a:avLst/>
            <a:gdLst>
              <a:gd name="T0" fmla="*/ 0 w 21"/>
              <a:gd name="T1" fmla="*/ 22 h 23"/>
              <a:gd name="T2" fmla="*/ 20 w 21"/>
              <a:gd name="T3" fmla="*/ 22 h 23"/>
              <a:gd name="T4" fmla="*/ 20 w 21"/>
              <a:gd name="T5" fmla="*/ 0 h 23"/>
              <a:gd name="T6" fmla="*/ 0 w 21"/>
              <a:gd name="T7" fmla="*/ 0 h 23"/>
              <a:gd name="T8" fmla="*/ 0 w 21"/>
              <a:gd name="T9" fmla="*/ 22 h 23"/>
              <a:gd name="T10" fmla="*/ 0 60000 65536"/>
              <a:gd name="T11" fmla="*/ 0 60000 65536"/>
              <a:gd name="T12" fmla="*/ 0 60000 65536"/>
              <a:gd name="T13" fmla="*/ 0 60000 65536"/>
              <a:gd name="T14" fmla="*/ 0 60000 65536"/>
              <a:gd name="T15" fmla="*/ 0 w 21"/>
              <a:gd name="T16" fmla="*/ 0 h 23"/>
              <a:gd name="T17" fmla="*/ 21 w 21"/>
              <a:gd name="T18" fmla="*/ 23 h 23"/>
            </a:gdLst>
            <a:ahLst/>
            <a:cxnLst>
              <a:cxn ang="T10">
                <a:pos x="T0" y="T1"/>
              </a:cxn>
              <a:cxn ang="T11">
                <a:pos x="T2" y="T3"/>
              </a:cxn>
              <a:cxn ang="T12">
                <a:pos x="T4" y="T5"/>
              </a:cxn>
              <a:cxn ang="T13">
                <a:pos x="T6" y="T7"/>
              </a:cxn>
              <a:cxn ang="T14">
                <a:pos x="T8" y="T9"/>
              </a:cxn>
            </a:cxnLst>
            <a:rect l="T15" t="T16" r="T17" b="T18"/>
            <a:pathLst>
              <a:path w="21" h="23">
                <a:moveTo>
                  <a:pt x="0" y="22"/>
                </a:moveTo>
                <a:lnTo>
                  <a:pt x="20" y="22"/>
                </a:lnTo>
                <a:lnTo>
                  <a:pt x="20" y="0"/>
                </a:lnTo>
                <a:lnTo>
                  <a:pt x="0" y="0"/>
                </a:lnTo>
                <a:lnTo>
                  <a:pt x="0" y="22"/>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2073" name="Freeform 578"/>
          <p:cNvSpPr>
            <a:spLocks/>
          </p:cNvSpPr>
          <p:nvPr/>
        </p:nvSpPr>
        <p:spPr bwMode="auto">
          <a:xfrm>
            <a:off x="3597275" y="2274888"/>
            <a:ext cx="33338" cy="36512"/>
          </a:xfrm>
          <a:custGeom>
            <a:avLst/>
            <a:gdLst>
              <a:gd name="T0" fmla="*/ 0 w 21"/>
              <a:gd name="T1" fmla="*/ 22 h 23"/>
              <a:gd name="T2" fmla="*/ 20 w 21"/>
              <a:gd name="T3" fmla="*/ 22 h 23"/>
              <a:gd name="T4" fmla="*/ 20 w 21"/>
              <a:gd name="T5" fmla="*/ 0 h 23"/>
              <a:gd name="T6" fmla="*/ 0 w 21"/>
              <a:gd name="T7" fmla="*/ 0 h 23"/>
              <a:gd name="T8" fmla="*/ 0 w 21"/>
              <a:gd name="T9" fmla="*/ 22 h 23"/>
              <a:gd name="T10" fmla="*/ 0 60000 65536"/>
              <a:gd name="T11" fmla="*/ 0 60000 65536"/>
              <a:gd name="T12" fmla="*/ 0 60000 65536"/>
              <a:gd name="T13" fmla="*/ 0 60000 65536"/>
              <a:gd name="T14" fmla="*/ 0 60000 65536"/>
              <a:gd name="T15" fmla="*/ 0 w 21"/>
              <a:gd name="T16" fmla="*/ 0 h 23"/>
              <a:gd name="T17" fmla="*/ 21 w 21"/>
              <a:gd name="T18" fmla="*/ 23 h 23"/>
            </a:gdLst>
            <a:ahLst/>
            <a:cxnLst>
              <a:cxn ang="T10">
                <a:pos x="T0" y="T1"/>
              </a:cxn>
              <a:cxn ang="T11">
                <a:pos x="T2" y="T3"/>
              </a:cxn>
              <a:cxn ang="T12">
                <a:pos x="T4" y="T5"/>
              </a:cxn>
              <a:cxn ang="T13">
                <a:pos x="T6" y="T7"/>
              </a:cxn>
              <a:cxn ang="T14">
                <a:pos x="T8" y="T9"/>
              </a:cxn>
            </a:cxnLst>
            <a:rect l="T15" t="T16" r="T17" b="T18"/>
            <a:pathLst>
              <a:path w="21" h="23">
                <a:moveTo>
                  <a:pt x="0" y="22"/>
                </a:moveTo>
                <a:lnTo>
                  <a:pt x="20" y="22"/>
                </a:lnTo>
                <a:lnTo>
                  <a:pt x="20" y="0"/>
                </a:lnTo>
                <a:lnTo>
                  <a:pt x="0" y="0"/>
                </a:lnTo>
                <a:lnTo>
                  <a:pt x="0" y="22"/>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2074" name="Freeform 579"/>
          <p:cNvSpPr>
            <a:spLocks/>
          </p:cNvSpPr>
          <p:nvPr/>
        </p:nvSpPr>
        <p:spPr bwMode="auto">
          <a:xfrm>
            <a:off x="3636963" y="2274888"/>
            <a:ext cx="33337" cy="36512"/>
          </a:xfrm>
          <a:custGeom>
            <a:avLst/>
            <a:gdLst>
              <a:gd name="T0" fmla="*/ 0 w 21"/>
              <a:gd name="T1" fmla="*/ 22 h 23"/>
              <a:gd name="T2" fmla="*/ 20 w 21"/>
              <a:gd name="T3" fmla="*/ 22 h 23"/>
              <a:gd name="T4" fmla="*/ 20 w 21"/>
              <a:gd name="T5" fmla="*/ 0 h 23"/>
              <a:gd name="T6" fmla="*/ 0 w 21"/>
              <a:gd name="T7" fmla="*/ 0 h 23"/>
              <a:gd name="T8" fmla="*/ 0 w 21"/>
              <a:gd name="T9" fmla="*/ 22 h 23"/>
              <a:gd name="T10" fmla="*/ 0 60000 65536"/>
              <a:gd name="T11" fmla="*/ 0 60000 65536"/>
              <a:gd name="T12" fmla="*/ 0 60000 65536"/>
              <a:gd name="T13" fmla="*/ 0 60000 65536"/>
              <a:gd name="T14" fmla="*/ 0 60000 65536"/>
              <a:gd name="T15" fmla="*/ 0 w 21"/>
              <a:gd name="T16" fmla="*/ 0 h 23"/>
              <a:gd name="T17" fmla="*/ 21 w 21"/>
              <a:gd name="T18" fmla="*/ 23 h 23"/>
            </a:gdLst>
            <a:ahLst/>
            <a:cxnLst>
              <a:cxn ang="T10">
                <a:pos x="T0" y="T1"/>
              </a:cxn>
              <a:cxn ang="T11">
                <a:pos x="T2" y="T3"/>
              </a:cxn>
              <a:cxn ang="T12">
                <a:pos x="T4" y="T5"/>
              </a:cxn>
              <a:cxn ang="T13">
                <a:pos x="T6" y="T7"/>
              </a:cxn>
              <a:cxn ang="T14">
                <a:pos x="T8" y="T9"/>
              </a:cxn>
            </a:cxnLst>
            <a:rect l="T15" t="T16" r="T17" b="T18"/>
            <a:pathLst>
              <a:path w="21" h="23">
                <a:moveTo>
                  <a:pt x="0" y="22"/>
                </a:moveTo>
                <a:lnTo>
                  <a:pt x="20" y="22"/>
                </a:lnTo>
                <a:lnTo>
                  <a:pt x="20" y="0"/>
                </a:lnTo>
                <a:lnTo>
                  <a:pt x="0" y="0"/>
                </a:lnTo>
                <a:lnTo>
                  <a:pt x="0" y="22"/>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2075" name="Freeform 580"/>
          <p:cNvSpPr>
            <a:spLocks/>
          </p:cNvSpPr>
          <p:nvPr/>
        </p:nvSpPr>
        <p:spPr bwMode="auto">
          <a:xfrm>
            <a:off x="2079625" y="2235200"/>
            <a:ext cx="33338" cy="36513"/>
          </a:xfrm>
          <a:custGeom>
            <a:avLst/>
            <a:gdLst>
              <a:gd name="T0" fmla="*/ 0 w 22"/>
              <a:gd name="T1" fmla="*/ 22 h 23"/>
              <a:gd name="T2" fmla="*/ 21 w 22"/>
              <a:gd name="T3" fmla="*/ 22 h 23"/>
              <a:gd name="T4" fmla="*/ 21 w 22"/>
              <a:gd name="T5" fmla="*/ 0 h 23"/>
              <a:gd name="T6" fmla="*/ 0 w 22"/>
              <a:gd name="T7" fmla="*/ 0 h 23"/>
              <a:gd name="T8" fmla="*/ 0 w 22"/>
              <a:gd name="T9" fmla="*/ 22 h 23"/>
              <a:gd name="T10" fmla="*/ 0 60000 65536"/>
              <a:gd name="T11" fmla="*/ 0 60000 65536"/>
              <a:gd name="T12" fmla="*/ 0 60000 65536"/>
              <a:gd name="T13" fmla="*/ 0 60000 65536"/>
              <a:gd name="T14" fmla="*/ 0 60000 65536"/>
              <a:gd name="T15" fmla="*/ 0 w 22"/>
              <a:gd name="T16" fmla="*/ 0 h 23"/>
              <a:gd name="T17" fmla="*/ 22 w 22"/>
              <a:gd name="T18" fmla="*/ 23 h 23"/>
            </a:gdLst>
            <a:ahLst/>
            <a:cxnLst>
              <a:cxn ang="T10">
                <a:pos x="T0" y="T1"/>
              </a:cxn>
              <a:cxn ang="T11">
                <a:pos x="T2" y="T3"/>
              </a:cxn>
              <a:cxn ang="T12">
                <a:pos x="T4" y="T5"/>
              </a:cxn>
              <a:cxn ang="T13">
                <a:pos x="T6" y="T7"/>
              </a:cxn>
              <a:cxn ang="T14">
                <a:pos x="T8" y="T9"/>
              </a:cxn>
            </a:cxnLst>
            <a:rect l="T15" t="T16" r="T17" b="T18"/>
            <a:pathLst>
              <a:path w="22" h="23">
                <a:moveTo>
                  <a:pt x="0" y="22"/>
                </a:moveTo>
                <a:lnTo>
                  <a:pt x="21" y="22"/>
                </a:lnTo>
                <a:lnTo>
                  <a:pt x="21" y="0"/>
                </a:lnTo>
                <a:lnTo>
                  <a:pt x="0" y="0"/>
                </a:lnTo>
                <a:lnTo>
                  <a:pt x="0" y="22"/>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2076" name="Freeform 581"/>
          <p:cNvSpPr>
            <a:spLocks/>
          </p:cNvSpPr>
          <p:nvPr/>
        </p:nvSpPr>
        <p:spPr bwMode="auto">
          <a:xfrm>
            <a:off x="2116138" y="2235200"/>
            <a:ext cx="36512" cy="36513"/>
          </a:xfrm>
          <a:custGeom>
            <a:avLst/>
            <a:gdLst>
              <a:gd name="T0" fmla="*/ 0 w 23"/>
              <a:gd name="T1" fmla="*/ 22 h 23"/>
              <a:gd name="T2" fmla="*/ 22 w 23"/>
              <a:gd name="T3" fmla="*/ 22 h 23"/>
              <a:gd name="T4" fmla="*/ 22 w 23"/>
              <a:gd name="T5" fmla="*/ 0 h 23"/>
              <a:gd name="T6" fmla="*/ 0 w 23"/>
              <a:gd name="T7" fmla="*/ 0 h 23"/>
              <a:gd name="T8" fmla="*/ 0 w 23"/>
              <a:gd name="T9" fmla="*/ 22 h 23"/>
              <a:gd name="T10" fmla="*/ 0 60000 65536"/>
              <a:gd name="T11" fmla="*/ 0 60000 65536"/>
              <a:gd name="T12" fmla="*/ 0 60000 65536"/>
              <a:gd name="T13" fmla="*/ 0 60000 65536"/>
              <a:gd name="T14" fmla="*/ 0 60000 65536"/>
              <a:gd name="T15" fmla="*/ 0 w 23"/>
              <a:gd name="T16" fmla="*/ 0 h 23"/>
              <a:gd name="T17" fmla="*/ 23 w 23"/>
              <a:gd name="T18" fmla="*/ 23 h 23"/>
            </a:gdLst>
            <a:ahLst/>
            <a:cxnLst>
              <a:cxn ang="T10">
                <a:pos x="T0" y="T1"/>
              </a:cxn>
              <a:cxn ang="T11">
                <a:pos x="T2" y="T3"/>
              </a:cxn>
              <a:cxn ang="T12">
                <a:pos x="T4" y="T5"/>
              </a:cxn>
              <a:cxn ang="T13">
                <a:pos x="T6" y="T7"/>
              </a:cxn>
              <a:cxn ang="T14">
                <a:pos x="T8" y="T9"/>
              </a:cxn>
            </a:cxnLst>
            <a:rect l="T15" t="T16" r="T17" b="T18"/>
            <a:pathLst>
              <a:path w="23" h="23">
                <a:moveTo>
                  <a:pt x="0" y="22"/>
                </a:moveTo>
                <a:lnTo>
                  <a:pt x="22" y="22"/>
                </a:lnTo>
                <a:lnTo>
                  <a:pt x="22" y="0"/>
                </a:lnTo>
                <a:lnTo>
                  <a:pt x="0" y="0"/>
                </a:lnTo>
                <a:lnTo>
                  <a:pt x="0" y="22"/>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2077" name="Freeform 582"/>
          <p:cNvSpPr>
            <a:spLocks/>
          </p:cNvSpPr>
          <p:nvPr/>
        </p:nvSpPr>
        <p:spPr bwMode="auto">
          <a:xfrm>
            <a:off x="2155825" y="2235200"/>
            <a:ext cx="31750" cy="36513"/>
          </a:xfrm>
          <a:custGeom>
            <a:avLst/>
            <a:gdLst>
              <a:gd name="T0" fmla="*/ 0 w 20"/>
              <a:gd name="T1" fmla="*/ 22 h 23"/>
              <a:gd name="T2" fmla="*/ 19 w 20"/>
              <a:gd name="T3" fmla="*/ 22 h 23"/>
              <a:gd name="T4" fmla="*/ 19 w 20"/>
              <a:gd name="T5" fmla="*/ 0 h 23"/>
              <a:gd name="T6" fmla="*/ 0 w 20"/>
              <a:gd name="T7" fmla="*/ 0 h 23"/>
              <a:gd name="T8" fmla="*/ 0 w 20"/>
              <a:gd name="T9" fmla="*/ 22 h 23"/>
              <a:gd name="T10" fmla="*/ 0 60000 65536"/>
              <a:gd name="T11" fmla="*/ 0 60000 65536"/>
              <a:gd name="T12" fmla="*/ 0 60000 65536"/>
              <a:gd name="T13" fmla="*/ 0 60000 65536"/>
              <a:gd name="T14" fmla="*/ 0 60000 65536"/>
              <a:gd name="T15" fmla="*/ 0 w 20"/>
              <a:gd name="T16" fmla="*/ 0 h 23"/>
              <a:gd name="T17" fmla="*/ 20 w 20"/>
              <a:gd name="T18" fmla="*/ 23 h 23"/>
            </a:gdLst>
            <a:ahLst/>
            <a:cxnLst>
              <a:cxn ang="T10">
                <a:pos x="T0" y="T1"/>
              </a:cxn>
              <a:cxn ang="T11">
                <a:pos x="T2" y="T3"/>
              </a:cxn>
              <a:cxn ang="T12">
                <a:pos x="T4" y="T5"/>
              </a:cxn>
              <a:cxn ang="T13">
                <a:pos x="T6" y="T7"/>
              </a:cxn>
              <a:cxn ang="T14">
                <a:pos x="T8" y="T9"/>
              </a:cxn>
            </a:cxnLst>
            <a:rect l="T15" t="T16" r="T17" b="T18"/>
            <a:pathLst>
              <a:path w="20" h="23">
                <a:moveTo>
                  <a:pt x="0" y="22"/>
                </a:moveTo>
                <a:lnTo>
                  <a:pt x="19" y="22"/>
                </a:lnTo>
                <a:lnTo>
                  <a:pt x="19" y="0"/>
                </a:lnTo>
                <a:lnTo>
                  <a:pt x="0" y="0"/>
                </a:lnTo>
                <a:lnTo>
                  <a:pt x="0" y="22"/>
                </a:lnTo>
              </a:path>
            </a:pathLst>
          </a:custGeom>
          <a:solidFill>
            <a:srgbClr val="A0C0FF"/>
          </a:solidFill>
          <a:ln w="12700" cap="rnd" cmpd="sng">
            <a:noFill/>
            <a:prstDash val="solid"/>
            <a:round/>
            <a:headEnd type="none" w="med" len="med"/>
            <a:tailEnd type="none" w="med" len="med"/>
          </a:ln>
        </p:spPr>
        <p:txBody>
          <a:bodyPr/>
          <a:lstStyle/>
          <a:p>
            <a:endParaRPr lang="en-US"/>
          </a:p>
        </p:txBody>
      </p:sp>
      <p:sp>
        <p:nvSpPr>
          <p:cNvPr id="22078" name="Freeform 583"/>
          <p:cNvSpPr>
            <a:spLocks/>
          </p:cNvSpPr>
          <p:nvPr/>
        </p:nvSpPr>
        <p:spPr bwMode="auto">
          <a:xfrm>
            <a:off x="2193925" y="2235200"/>
            <a:ext cx="33338" cy="36513"/>
          </a:xfrm>
          <a:custGeom>
            <a:avLst/>
            <a:gdLst>
              <a:gd name="T0" fmla="*/ 0 w 22"/>
              <a:gd name="T1" fmla="*/ 22 h 23"/>
              <a:gd name="T2" fmla="*/ 21 w 22"/>
              <a:gd name="T3" fmla="*/ 22 h 23"/>
              <a:gd name="T4" fmla="*/ 21 w 22"/>
              <a:gd name="T5" fmla="*/ 0 h 23"/>
              <a:gd name="T6" fmla="*/ 0 w 22"/>
              <a:gd name="T7" fmla="*/ 0 h 23"/>
              <a:gd name="T8" fmla="*/ 0 w 22"/>
              <a:gd name="T9" fmla="*/ 22 h 23"/>
              <a:gd name="T10" fmla="*/ 0 60000 65536"/>
              <a:gd name="T11" fmla="*/ 0 60000 65536"/>
              <a:gd name="T12" fmla="*/ 0 60000 65536"/>
              <a:gd name="T13" fmla="*/ 0 60000 65536"/>
              <a:gd name="T14" fmla="*/ 0 60000 65536"/>
              <a:gd name="T15" fmla="*/ 0 w 22"/>
              <a:gd name="T16" fmla="*/ 0 h 23"/>
              <a:gd name="T17" fmla="*/ 22 w 22"/>
              <a:gd name="T18" fmla="*/ 23 h 23"/>
            </a:gdLst>
            <a:ahLst/>
            <a:cxnLst>
              <a:cxn ang="T10">
                <a:pos x="T0" y="T1"/>
              </a:cxn>
              <a:cxn ang="T11">
                <a:pos x="T2" y="T3"/>
              </a:cxn>
              <a:cxn ang="T12">
                <a:pos x="T4" y="T5"/>
              </a:cxn>
              <a:cxn ang="T13">
                <a:pos x="T6" y="T7"/>
              </a:cxn>
              <a:cxn ang="T14">
                <a:pos x="T8" y="T9"/>
              </a:cxn>
            </a:cxnLst>
            <a:rect l="T15" t="T16" r="T17" b="T18"/>
            <a:pathLst>
              <a:path w="22" h="23">
                <a:moveTo>
                  <a:pt x="0" y="22"/>
                </a:moveTo>
                <a:lnTo>
                  <a:pt x="21" y="22"/>
                </a:lnTo>
                <a:lnTo>
                  <a:pt x="21" y="0"/>
                </a:lnTo>
                <a:lnTo>
                  <a:pt x="0" y="0"/>
                </a:lnTo>
                <a:lnTo>
                  <a:pt x="0" y="22"/>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2079" name="Freeform 584"/>
          <p:cNvSpPr>
            <a:spLocks/>
          </p:cNvSpPr>
          <p:nvPr/>
        </p:nvSpPr>
        <p:spPr bwMode="auto">
          <a:xfrm>
            <a:off x="2230438" y="2235200"/>
            <a:ext cx="223837" cy="36513"/>
          </a:xfrm>
          <a:custGeom>
            <a:avLst/>
            <a:gdLst>
              <a:gd name="T0" fmla="*/ 0 w 141"/>
              <a:gd name="T1" fmla="*/ 22 h 23"/>
              <a:gd name="T2" fmla="*/ 140 w 141"/>
              <a:gd name="T3" fmla="*/ 22 h 23"/>
              <a:gd name="T4" fmla="*/ 140 w 141"/>
              <a:gd name="T5" fmla="*/ 0 h 23"/>
              <a:gd name="T6" fmla="*/ 0 w 141"/>
              <a:gd name="T7" fmla="*/ 0 h 23"/>
              <a:gd name="T8" fmla="*/ 0 w 141"/>
              <a:gd name="T9" fmla="*/ 22 h 23"/>
              <a:gd name="T10" fmla="*/ 0 60000 65536"/>
              <a:gd name="T11" fmla="*/ 0 60000 65536"/>
              <a:gd name="T12" fmla="*/ 0 60000 65536"/>
              <a:gd name="T13" fmla="*/ 0 60000 65536"/>
              <a:gd name="T14" fmla="*/ 0 60000 65536"/>
              <a:gd name="T15" fmla="*/ 0 w 141"/>
              <a:gd name="T16" fmla="*/ 0 h 23"/>
              <a:gd name="T17" fmla="*/ 141 w 141"/>
              <a:gd name="T18" fmla="*/ 23 h 23"/>
            </a:gdLst>
            <a:ahLst/>
            <a:cxnLst>
              <a:cxn ang="T10">
                <a:pos x="T0" y="T1"/>
              </a:cxn>
              <a:cxn ang="T11">
                <a:pos x="T2" y="T3"/>
              </a:cxn>
              <a:cxn ang="T12">
                <a:pos x="T4" y="T5"/>
              </a:cxn>
              <a:cxn ang="T13">
                <a:pos x="T6" y="T7"/>
              </a:cxn>
              <a:cxn ang="T14">
                <a:pos x="T8" y="T9"/>
              </a:cxn>
            </a:cxnLst>
            <a:rect l="T15" t="T16" r="T17" b="T18"/>
            <a:pathLst>
              <a:path w="141" h="23">
                <a:moveTo>
                  <a:pt x="0" y="22"/>
                </a:moveTo>
                <a:lnTo>
                  <a:pt x="140" y="22"/>
                </a:lnTo>
                <a:lnTo>
                  <a:pt x="140" y="0"/>
                </a:lnTo>
                <a:lnTo>
                  <a:pt x="0" y="0"/>
                </a:lnTo>
                <a:lnTo>
                  <a:pt x="0" y="22"/>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2080" name="Freeform 585"/>
          <p:cNvSpPr>
            <a:spLocks/>
          </p:cNvSpPr>
          <p:nvPr/>
        </p:nvSpPr>
        <p:spPr bwMode="auto">
          <a:xfrm>
            <a:off x="2457450" y="2235200"/>
            <a:ext cx="36513" cy="36513"/>
          </a:xfrm>
          <a:custGeom>
            <a:avLst/>
            <a:gdLst>
              <a:gd name="T0" fmla="*/ 0 w 23"/>
              <a:gd name="T1" fmla="*/ 22 h 23"/>
              <a:gd name="T2" fmla="*/ 22 w 23"/>
              <a:gd name="T3" fmla="*/ 22 h 23"/>
              <a:gd name="T4" fmla="*/ 22 w 23"/>
              <a:gd name="T5" fmla="*/ 0 h 23"/>
              <a:gd name="T6" fmla="*/ 0 w 23"/>
              <a:gd name="T7" fmla="*/ 0 h 23"/>
              <a:gd name="T8" fmla="*/ 0 w 23"/>
              <a:gd name="T9" fmla="*/ 22 h 23"/>
              <a:gd name="T10" fmla="*/ 0 60000 65536"/>
              <a:gd name="T11" fmla="*/ 0 60000 65536"/>
              <a:gd name="T12" fmla="*/ 0 60000 65536"/>
              <a:gd name="T13" fmla="*/ 0 60000 65536"/>
              <a:gd name="T14" fmla="*/ 0 60000 65536"/>
              <a:gd name="T15" fmla="*/ 0 w 23"/>
              <a:gd name="T16" fmla="*/ 0 h 23"/>
              <a:gd name="T17" fmla="*/ 23 w 23"/>
              <a:gd name="T18" fmla="*/ 23 h 23"/>
            </a:gdLst>
            <a:ahLst/>
            <a:cxnLst>
              <a:cxn ang="T10">
                <a:pos x="T0" y="T1"/>
              </a:cxn>
              <a:cxn ang="T11">
                <a:pos x="T2" y="T3"/>
              </a:cxn>
              <a:cxn ang="T12">
                <a:pos x="T4" y="T5"/>
              </a:cxn>
              <a:cxn ang="T13">
                <a:pos x="T6" y="T7"/>
              </a:cxn>
              <a:cxn ang="T14">
                <a:pos x="T8" y="T9"/>
              </a:cxn>
            </a:cxnLst>
            <a:rect l="T15" t="T16" r="T17" b="T18"/>
            <a:pathLst>
              <a:path w="23" h="23">
                <a:moveTo>
                  <a:pt x="0" y="22"/>
                </a:moveTo>
                <a:lnTo>
                  <a:pt x="22" y="22"/>
                </a:lnTo>
                <a:lnTo>
                  <a:pt x="22" y="0"/>
                </a:lnTo>
                <a:lnTo>
                  <a:pt x="0" y="0"/>
                </a:lnTo>
                <a:lnTo>
                  <a:pt x="0" y="22"/>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2081" name="Freeform 586"/>
          <p:cNvSpPr>
            <a:spLocks/>
          </p:cNvSpPr>
          <p:nvPr/>
        </p:nvSpPr>
        <p:spPr bwMode="auto">
          <a:xfrm>
            <a:off x="2495550" y="2235200"/>
            <a:ext cx="227013" cy="36513"/>
          </a:xfrm>
          <a:custGeom>
            <a:avLst/>
            <a:gdLst>
              <a:gd name="T0" fmla="*/ 0 w 142"/>
              <a:gd name="T1" fmla="*/ 22 h 23"/>
              <a:gd name="T2" fmla="*/ 141 w 142"/>
              <a:gd name="T3" fmla="*/ 22 h 23"/>
              <a:gd name="T4" fmla="*/ 141 w 142"/>
              <a:gd name="T5" fmla="*/ 0 h 23"/>
              <a:gd name="T6" fmla="*/ 0 w 142"/>
              <a:gd name="T7" fmla="*/ 0 h 23"/>
              <a:gd name="T8" fmla="*/ 0 w 142"/>
              <a:gd name="T9" fmla="*/ 22 h 23"/>
              <a:gd name="T10" fmla="*/ 0 60000 65536"/>
              <a:gd name="T11" fmla="*/ 0 60000 65536"/>
              <a:gd name="T12" fmla="*/ 0 60000 65536"/>
              <a:gd name="T13" fmla="*/ 0 60000 65536"/>
              <a:gd name="T14" fmla="*/ 0 60000 65536"/>
              <a:gd name="T15" fmla="*/ 0 w 142"/>
              <a:gd name="T16" fmla="*/ 0 h 23"/>
              <a:gd name="T17" fmla="*/ 142 w 142"/>
              <a:gd name="T18" fmla="*/ 23 h 23"/>
            </a:gdLst>
            <a:ahLst/>
            <a:cxnLst>
              <a:cxn ang="T10">
                <a:pos x="T0" y="T1"/>
              </a:cxn>
              <a:cxn ang="T11">
                <a:pos x="T2" y="T3"/>
              </a:cxn>
              <a:cxn ang="T12">
                <a:pos x="T4" y="T5"/>
              </a:cxn>
              <a:cxn ang="T13">
                <a:pos x="T6" y="T7"/>
              </a:cxn>
              <a:cxn ang="T14">
                <a:pos x="T8" y="T9"/>
              </a:cxn>
            </a:cxnLst>
            <a:rect l="T15" t="T16" r="T17" b="T18"/>
            <a:pathLst>
              <a:path w="142" h="23">
                <a:moveTo>
                  <a:pt x="0" y="22"/>
                </a:moveTo>
                <a:lnTo>
                  <a:pt x="141" y="22"/>
                </a:lnTo>
                <a:lnTo>
                  <a:pt x="141" y="0"/>
                </a:lnTo>
                <a:lnTo>
                  <a:pt x="0" y="0"/>
                </a:lnTo>
                <a:lnTo>
                  <a:pt x="0" y="22"/>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2082" name="Freeform 587"/>
          <p:cNvSpPr>
            <a:spLocks/>
          </p:cNvSpPr>
          <p:nvPr/>
        </p:nvSpPr>
        <p:spPr bwMode="auto">
          <a:xfrm>
            <a:off x="2724150" y="2235200"/>
            <a:ext cx="34925" cy="36513"/>
          </a:xfrm>
          <a:custGeom>
            <a:avLst/>
            <a:gdLst>
              <a:gd name="T0" fmla="*/ 0 w 22"/>
              <a:gd name="T1" fmla="*/ 22 h 23"/>
              <a:gd name="T2" fmla="*/ 21 w 22"/>
              <a:gd name="T3" fmla="*/ 22 h 23"/>
              <a:gd name="T4" fmla="*/ 21 w 22"/>
              <a:gd name="T5" fmla="*/ 0 h 23"/>
              <a:gd name="T6" fmla="*/ 0 w 22"/>
              <a:gd name="T7" fmla="*/ 0 h 23"/>
              <a:gd name="T8" fmla="*/ 0 w 22"/>
              <a:gd name="T9" fmla="*/ 22 h 23"/>
              <a:gd name="T10" fmla="*/ 0 60000 65536"/>
              <a:gd name="T11" fmla="*/ 0 60000 65536"/>
              <a:gd name="T12" fmla="*/ 0 60000 65536"/>
              <a:gd name="T13" fmla="*/ 0 60000 65536"/>
              <a:gd name="T14" fmla="*/ 0 60000 65536"/>
              <a:gd name="T15" fmla="*/ 0 w 22"/>
              <a:gd name="T16" fmla="*/ 0 h 23"/>
              <a:gd name="T17" fmla="*/ 22 w 22"/>
              <a:gd name="T18" fmla="*/ 23 h 23"/>
            </a:gdLst>
            <a:ahLst/>
            <a:cxnLst>
              <a:cxn ang="T10">
                <a:pos x="T0" y="T1"/>
              </a:cxn>
              <a:cxn ang="T11">
                <a:pos x="T2" y="T3"/>
              </a:cxn>
              <a:cxn ang="T12">
                <a:pos x="T4" y="T5"/>
              </a:cxn>
              <a:cxn ang="T13">
                <a:pos x="T6" y="T7"/>
              </a:cxn>
              <a:cxn ang="T14">
                <a:pos x="T8" y="T9"/>
              </a:cxn>
            </a:cxnLst>
            <a:rect l="T15" t="T16" r="T17" b="T18"/>
            <a:pathLst>
              <a:path w="22" h="23">
                <a:moveTo>
                  <a:pt x="0" y="22"/>
                </a:moveTo>
                <a:lnTo>
                  <a:pt x="21" y="22"/>
                </a:lnTo>
                <a:lnTo>
                  <a:pt x="21" y="0"/>
                </a:lnTo>
                <a:lnTo>
                  <a:pt x="0" y="0"/>
                </a:lnTo>
                <a:lnTo>
                  <a:pt x="0" y="22"/>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2083" name="Freeform 588"/>
          <p:cNvSpPr>
            <a:spLocks/>
          </p:cNvSpPr>
          <p:nvPr/>
        </p:nvSpPr>
        <p:spPr bwMode="auto">
          <a:xfrm>
            <a:off x="2762250" y="2235200"/>
            <a:ext cx="74613" cy="36513"/>
          </a:xfrm>
          <a:custGeom>
            <a:avLst/>
            <a:gdLst>
              <a:gd name="T0" fmla="*/ 0 w 46"/>
              <a:gd name="T1" fmla="*/ 22 h 23"/>
              <a:gd name="T2" fmla="*/ 45 w 46"/>
              <a:gd name="T3" fmla="*/ 22 h 23"/>
              <a:gd name="T4" fmla="*/ 45 w 46"/>
              <a:gd name="T5" fmla="*/ 0 h 23"/>
              <a:gd name="T6" fmla="*/ 0 w 46"/>
              <a:gd name="T7" fmla="*/ 0 h 23"/>
              <a:gd name="T8" fmla="*/ 0 w 46"/>
              <a:gd name="T9" fmla="*/ 22 h 23"/>
              <a:gd name="T10" fmla="*/ 0 60000 65536"/>
              <a:gd name="T11" fmla="*/ 0 60000 65536"/>
              <a:gd name="T12" fmla="*/ 0 60000 65536"/>
              <a:gd name="T13" fmla="*/ 0 60000 65536"/>
              <a:gd name="T14" fmla="*/ 0 60000 65536"/>
              <a:gd name="T15" fmla="*/ 0 w 46"/>
              <a:gd name="T16" fmla="*/ 0 h 23"/>
              <a:gd name="T17" fmla="*/ 46 w 46"/>
              <a:gd name="T18" fmla="*/ 23 h 23"/>
            </a:gdLst>
            <a:ahLst/>
            <a:cxnLst>
              <a:cxn ang="T10">
                <a:pos x="T0" y="T1"/>
              </a:cxn>
              <a:cxn ang="T11">
                <a:pos x="T2" y="T3"/>
              </a:cxn>
              <a:cxn ang="T12">
                <a:pos x="T4" y="T5"/>
              </a:cxn>
              <a:cxn ang="T13">
                <a:pos x="T6" y="T7"/>
              </a:cxn>
              <a:cxn ang="T14">
                <a:pos x="T8" y="T9"/>
              </a:cxn>
            </a:cxnLst>
            <a:rect l="T15" t="T16" r="T17" b="T18"/>
            <a:pathLst>
              <a:path w="46" h="23">
                <a:moveTo>
                  <a:pt x="0" y="22"/>
                </a:moveTo>
                <a:lnTo>
                  <a:pt x="45" y="22"/>
                </a:lnTo>
                <a:lnTo>
                  <a:pt x="45" y="0"/>
                </a:lnTo>
                <a:lnTo>
                  <a:pt x="0" y="0"/>
                </a:lnTo>
                <a:lnTo>
                  <a:pt x="0" y="22"/>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2084" name="Freeform 589"/>
          <p:cNvSpPr>
            <a:spLocks/>
          </p:cNvSpPr>
          <p:nvPr/>
        </p:nvSpPr>
        <p:spPr bwMode="auto">
          <a:xfrm>
            <a:off x="2838450" y="2235200"/>
            <a:ext cx="71438" cy="36513"/>
          </a:xfrm>
          <a:custGeom>
            <a:avLst/>
            <a:gdLst>
              <a:gd name="T0" fmla="*/ 0 w 45"/>
              <a:gd name="T1" fmla="*/ 22 h 23"/>
              <a:gd name="T2" fmla="*/ 44 w 45"/>
              <a:gd name="T3" fmla="*/ 22 h 23"/>
              <a:gd name="T4" fmla="*/ 44 w 45"/>
              <a:gd name="T5" fmla="*/ 0 h 23"/>
              <a:gd name="T6" fmla="*/ 0 w 45"/>
              <a:gd name="T7" fmla="*/ 0 h 23"/>
              <a:gd name="T8" fmla="*/ 0 w 45"/>
              <a:gd name="T9" fmla="*/ 22 h 23"/>
              <a:gd name="T10" fmla="*/ 0 60000 65536"/>
              <a:gd name="T11" fmla="*/ 0 60000 65536"/>
              <a:gd name="T12" fmla="*/ 0 60000 65536"/>
              <a:gd name="T13" fmla="*/ 0 60000 65536"/>
              <a:gd name="T14" fmla="*/ 0 60000 65536"/>
              <a:gd name="T15" fmla="*/ 0 w 45"/>
              <a:gd name="T16" fmla="*/ 0 h 23"/>
              <a:gd name="T17" fmla="*/ 45 w 45"/>
              <a:gd name="T18" fmla="*/ 23 h 23"/>
            </a:gdLst>
            <a:ahLst/>
            <a:cxnLst>
              <a:cxn ang="T10">
                <a:pos x="T0" y="T1"/>
              </a:cxn>
              <a:cxn ang="T11">
                <a:pos x="T2" y="T3"/>
              </a:cxn>
              <a:cxn ang="T12">
                <a:pos x="T4" y="T5"/>
              </a:cxn>
              <a:cxn ang="T13">
                <a:pos x="T6" y="T7"/>
              </a:cxn>
              <a:cxn ang="T14">
                <a:pos x="T8" y="T9"/>
              </a:cxn>
            </a:cxnLst>
            <a:rect l="T15" t="T16" r="T17" b="T18"/>
            <a:pathLst>
              <a:path w="45" h="23">
                <a:moveTo>
                  <a:pt x="0" y="22"/>
                </a:moveTo>
                <a:lnTo>
                  <a:pt x="44" y="22"/>
                </a:lnTo>
                <a:lnTo>
                  <a:pt x="44" y="0"/>
                </a:lnTo>
                <a:lnTo>
                  <a:pt x="0" y="0"/>
                </a:lnTo>
                <a:lnTo>
                  <a:pt x="0" y="22"/>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2085" name="Freeform 590"/>
          <p:cNvSpPr>
            <a:spLocks/>
          </p:cNvSpPr>
          <p:nvPr/>
        </p:nvSpPr>
        <p:spPr bwMode="auto">
          <a:xfrm>
            <a:off x="2914650" y="2235200"/>
            <a:ext cx="715963" cy="36513"/>
          </a:xfrm>
          <a:custGeom>
            <a:avLst/>
            <a:gdLst>
              <a:gd name="T0" fmla="*/ 0 w 451"/>
              <a:gd name="T1" fmla="*/ 22 h 23"/>
              <a:gd name="T2" fmla="*/ 450 w 451"/>
              <a:gd name="T3" fmla="*/ 22 h 23"/>
              <a:gd name="T4" fmla="*/ 450 w 451"/>
              <a:gd name="T5" fmla="*/ 0 h 23"/>
              <a:gd name="T6" fmla="*/ 0 w 451"/>
              <a:gd name="T7" fmla="*/ 0 h 23"/>
              <a:gd name="T8" fmla="*/ 0 w 451"/>
              <a:gd name="T9" fmla="*/ 22 h 23"/>
              <a:gd name="T10" fmla="*/ 0 60000 65536"/>
              <a:gd name="T11" fmla="*/ 0 60000 65536"/>
              <a:gd name="T12" fmla="*/ 0 60000 65536"/>
              <a:gd name="T13" fmla="*/ 0 60000 65536"/>
              <a:gd name="T14" fmla="*/ 0 60000 65536"/>
              <a:gd name="T15" fmla="*/ 0 w 451"/>
              <a:gd name="T16" fmla="*/ 0 h 23"/>
              <a:gd name="T17" fmla="*/ 451 w 451"/>
              <a:gd name="T18" fmla="*/ 23 h 23"/>
            </a:gdLst>
            <a:ahLst/>
            <a:cxnLst>
              <a:cxn ang="T10">
                <a:pos x="T0" y="T1"/>
              </a:cxn>
              <a:cxn ang="T11">
                <a:pos x="T2" y="T3"/>
              </a:cxn>
              <a:cxn ang="T12">
                <a:pos x="T4" y="T5"/>
              </a:cxn>
              <a:cxn ang="T13">
                <a:pos x="T6" y="T7"/>
              </a:cxn>
              <a:cxn ang="T14">
                <a:pos x="T8" y="T9"/>
              </a:cxn>
            </a:cxnLst>
            <a:rect l="T15" t="T16" r="T17" b="T18"/>
            <a:pathLst>
              <a:path w="451" h="23">
                <a:moveTo>
                  <a:pt x="0" y="22"/>
                </a:moveTo>
                <a:lnTo>
                  <a:pt x="450" y="22"/>
                </a:lnTo>
                <a:lnTo>
                  <a:pt x="450" y="0"/>
                </a:lnTo>
                <a:lnTo>
                  <a:pt x="0" y="0"/>
                </a:lnTo>
                <a:lnTo>
                  <a:pt x="0" y="22"/>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2086" name="Freeform 591"/>
          <p:cNvSpPr>
            <a:spLocks/>
          </p:cNvSpPr>
          <p:nvPr/>
        </p:nvSpPr>
        <p:spPr bwMode="auto">
          <a:xfrm>
            <a:off x="3636963" y="2235200"/>
            <a:ext cx="33337" cy="36513"/>
          </a:xfrm>
          <a:custGeom>
            <a:avLst/>
            <a:gdLst>
              <a:gd name="T0" fmla="*/ 0 w 21"/>
              <a:gd name="T1" fmla="*/ 22 h 23"/>
              <a:gd name="T2" fmla="*/ 20 w 21"/>
              <a:gd name="T3" fmla="*/ 22 h 23"/>
              <a:gd name="T4" fmla="*/ 20 w 21"/>
              <a:gd name="T5" fmla="*/ 0 h 23"/>
              <a:gd name="T6" fmla="*/ 0 w 21"/>
              <a:gd name="T7" fmla="*/ 0 h 23"/>
              <a:gd name="T8" fmla="*/ 0 w 21"/>
              <a:gd name="T9" fmla="*/ 22 h 23"/>
              <a:gd name="T10" fmla="*/ 0 60000 65536"/>
              <a:gd name="T11" fmla="*/ 0 60000 65536"/>
              <a:gd name="T12" fmla="*/ 0 60000 65536"/>
              <a:gd name="T13" fmla="*/ 0 60000 65536"/>
              <a:gd name="T14" fmla="*/ 0 60000 65536"/>
              <a:gd name="T15" fmla="*/ 0 w 21"/>
              <a:gd name="T16" fmla="*/ 0 h 23"/>
              <a:gd name="T17" fmla="*/ 21 w 21"/>
              <a:gd name="T18" fmla="*/ 23 h 23"/>
            </a:gdLst>
            <a:ahLst/>
            <a:cxnLst>
              <a:cxn ang="T10">
                <a:pos x="T0" y="T1"/>
              </a:cxn>
              <a:cxn ang="T11">
                <a:pos x="T2" y="T3"/>
              </a:cxn>
              <a:cxn ang="T12">
                <a:pos x="T4" y="T5"/>
              </a:cxn>
              <a:cxn ang="T13">
                <a:pos x="T6" y="T7"/>
              </a:cxn>
              <a:cxn ang="T14">
                <a:pos x="T8" y="T9"/>
              </a:cxn>
            </a:cxnLst>
            <a:rect l="T15" t="T16" r="T17" b="T18"/>
            <a:pathLst>
              <a:path w="21" h="23">
                <a:moveTo>
                  <a:pt x="0" y="22"/>
                </a:moveTo>
                <a:lnTo>
                  <a:pt x="20" y="22"/>
                </a:lnTo>
                <a:lnTo>
                  <a:pt x="20" y="0"/>
                </a:lnTo>
                <a:lnTo>
                  <a:pt x="0" y="0"/>
                </a:lnTo>
                <a:lnTo>
                  <a:pt x="0" y="22"/>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2087" name="Freeform 592"/>
          <p:cNvSpPr>
            <a:spLocks/>
          </p:cNvSpPr>
          <p:nvPr/>
        </p:nvSpPr>
        <p:spPr bwMode="auto">
          <a:xfrm>
            <a:off x="2116138" y="2193925"/>
            <a:ext cx="111125" cy="36513"/>
          </a:xfrm>
          <a:custGeom>
            <a:avLst/>
            <a:gdLst>
              <a:gd name="T0" fmla="*/ 0 w 70"/>
              <a:gd name="T1" fmla="*/ 22 h 23"/>
              <a:gd name="T2" fmla="*/ 69 w 70"/>
              <a:gd name="T3" fmla="*/ 22 h 23"/>
              <a:gd name="T4" fmla="*/ 69 w 70"/>
              <a:gd name="T5" fmla="*/ 0 h 23"/>
              <a:gd name="T6" fmla="*/ 0 w 70"/>
              <a:gd name="T7" fmla="*/ 0 h 23"/>
              <a:gd name="T8" fmla="*/ 0 w 70"/>
              <a:gd name="T9" fmla="*/ 22 h 23"/>
              <a:gd name="T10" fmla="*/ 0 60000 65536"/>
              <a:gd name="T11" fmla="*/ 0 60000 65536"/>
              <a:gd name="T12" fmla="*/ 0 60000 65536"/>
              <a:gd name="T13" fmla="*/ 0 60000 65536"/>
              <a:gd name="T14" fmla="*/ 0 60000 65536"/>
              <a:gd name="T15" fmla="*/ 0 w 70"/>
              <a:gd name="T16" fmla="*/ 0 h 23"/>
              <a:gd name="T17" fmla="*/ 70 w 70"/>
              <a:gd name="T18" fmla="*/ 23 h 23"/>
            </a:gdLst>
            <a:ahLst/>
            <a:cxnLst>
              <a:cxn ang="T10">
                <a:pos x="T0" y="T1"/>
              </a:cxn>
              <a:cxn ang="T11">
                <a:pos x="T2" y="T3"/>
              </a:cxn>
              <a:cxn ang="T12">
                <a:pos x="T4" y="T5"/>
              </a:cxn>
              <a:cxn ang="T13">
                <a:pos x="T6" y="T7"/>
              </a:cxn>
              <a:cxn ang="T14">
                <a:pos x="T8" y="T9"/>
              </a:cxn>
            </a:cxnLst>
            <a:rect l="T15" t="T16" r="T17" b="T18"/>
            <a:pathLst>
              <a:path w="70" h="23">
                <a:moveTo>
                  <a:pt x="0" y="22"/>
                </a:moveTo>
                <a:lnTo>
                  <a:pt x="69" y="22"/>
                </a:lnTo>
                <a:lnTo>
                  <a:pt x="69" y="0"/>
                </a:lnTo>
                <a:lnTo>
                  <a:pt x="0" y="0"/>
                </a:lnTo>
                <a:lnTo>
                  <a:pt x="0" y="22"/>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2088" name="Freeform 593"/>
          <p:cNvSpPr>
            <a:spLocks/>
          </p:cNvSpPr>
          <p:nvPr/>
        </p:nvSpPr>
        <p:spPr bwMode="auto">
          <a:xfrm>
            <a:off x="2230438" y="2193925"/>
            <a:ext cx="34925" cy="36513"/>
          </a:xfrm>
          <a:custGeom>
            <a:avLst/>
            <a:gdLst>
              <a:gd name="T0" fmla="*/ 0 w 21"/>
              <a:gd name="T1" fmla="*/ 22 h 23"/>
              <a:gd name="T2" fmla="*/ 20 w 21"/>
              <a:gd name="T3" fmla="*/ 22 h 23"/>
              <a:gd name="T4" fmla="*/ 20 w 21"/>
              <a:gd name="T5" fmla="*/ 0 h 23"/>
              <a:gd name="T6" fmla="*/ 0 w 21"/>
              <a:gd name="T7" fmla="*/ 0 h 23"/>
              <a:gd name="T8" fmla="*/ 0 w 21"/>
              <a:gd name="T9" fmla="*/ 22 h 23"/>
              <a:gd name="T10" fmla="*/ 0 60000 65536"/>
              <a:gd name="T11" fmla="*/ 0 60000 65536"/>
              <a:gd name="T12" fmla="*/ 0 60000 65536"/>
              <a:gd name="T13" fmla="*/ 0 60000 65536"/>
              <a:gd name="T14" fmla="*/ 0 60000 65536"/>
              <a:gd name="T15" fmla="*/ 0 w 21"/>
              <a:gd name="T16" fmla="*/ 0 h 23"/>
              <a:gd name="T17" fmla="*/ 21 w 21"/>
              <a:gd name="T18" fmla="*/ 23 h 23"/>
            </a:gdLst>
            <a:ahLst/>
            <a:cxnLst>
              <a:cxn ang="T10">
                <a:pos x="T0" y="T1"/>
              </a:cxn>
              <a:cxn ang="T11">
                <a:pos x="T2" y="T3"/>
              </a:cxn>
              <a:cxn ang="T12">
                <a:pos x="T4" y="T5"/>
              </a:cxn>
              <a:cxn ang="T13">
                <a:pos x="T6" y="T7"/>
              </a:cxn>
              <a:cxn ang="T14">
                <a:pos x="T8" y="T9"/>
              </a:cxn>
            </a:cxnLst>
            <a:rect l="T15" t="T16" r="T17" b="T18"/>
            <a:pathLst>
              <a:path w="21" h="23">
                <a:moveTo>
                  <a:pt x="0" y="22"/>
                </a:moveTo>
                <a:lnTo>
                  <a:pt x="20" y="22"/>
                </a:lnTo>
                <a:lnTo>
                  <a:pt x="20" y="0"/>
                </a:lnTo>
                <a:lnTo>
                  <a:pt x="0" y="0"/>
                </a:lnTo>
                <a:lnTo>
                  <a:pt x="0" y="22"/>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2089" name="Freeform 594"/>
          <p:cNvSpPr>
            <a:spLocks/>
          </p:cNvSpPr>
          <p:nvPr/>
        </p:nvSpPr>
        <p:spPr bwMode="auto">
          <a:xfrm>
            <a:off x="2268538" y="2193925"/>
            <a:ext cx="33337" cy="36513"/>
          </a:xfrm>
          <a:custGeom>
            <a:avLst/>
            <a:gdLst>
              <a:gd name="T0" fmla="*/ 0 w 21"/>
              <a:gd name="T1" fmla="*/ 22 h 23"/>
              <a:gd name="T2" fmla="*/ 20 w 21"/>
              <a:gd name="T3" fmla="*/ 22 h 23"/>
              <a:gd name="T4" fmla="*/ 20 w 21"/>
              <a:gd name="T5" fmla="*/ 0 h 23"/>
              <a:gd name="T6" fmla="*/ 0 w 21"/>
              <a:gd name="T7" fmla="*/ 0 h 23"/>
              <a:gd name="T8" fmla="*/ 0 w 21"/>
              <a:gd name="T9" fmla="*/ 22 h 23"/>
              <a:gd name="T10" fmla="*/ 0 60000 65536"/>
              <a:gd name="T11" fmla="*/ 0 60000 65536"/>
              <a:gd name="T12" fmla="*/ 0 60000 65536"/>
              <a:gd name="T13" fmla="*/ 0 60000 65536"/>
              <a:gd name="T14" fmla="*/ 0 60000 65536"/>
              <a:gd name="T15" fmla="*/ 0 w 21"/>
              <a:gd name="T16" fmla="*/ 0 h 23"/>
              <a:gd name="T17" fmla="*/ 21 w 21"/>
              <a:gd name="T18" fmla="*/ 23 h 23"/>
            </a:gdLst>
            <a:ahLst/>
            <a:cxnLst>
              <a:cxn ang="T10">
                <a:pos x="T0" y="T1"/>
              </a:cxn>
              <a:cxn ang="T11">
                <a:pos x="T2" y="T3"/>
              </a:cxn>
              <a:cxn ang="T12">
                <a:pos x="T4" y="T5"/>
              </a:cxn>
              <a:cxn ang="T13">
                <a:pos x="T6" y="T7"/>
              </a:cxn>
              <a:cxn ang="T14">
                <a:pos x="T8" y="T9"/>
              </a:cxn>
            </a:cxnLst>
            <a:rect l="T15" t="T16" r="T17" b="T18"/>
            <a:pathLst>
              <a:path w="21" h="23">
                <a:moveTo>
                  <a:pt x="0" y="22"/>
                </a:moveTo>
                <a:lnTo>
                  <a:pt x="20" y="22"/>
                </a:lnTo>
                <a:lnTo>
                  <a:pt x="20" y="0"/>
                </a:lnTo>
                <a:lnTo>
                  <a:pt x="0" y="0"/>
                </a:lnTo>
                <a:lnTo>
                  <a:pt x="0" y="22"/>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2090" name="Freeform 595"/>
          <p:cNvSpPr>
            <a:spLocks/>
          </p:cNvSpPr>
          <p:nvPr/>
        </p:nvSpPr>
        <p:spPr bwMode="auto">
          <a:xfrm>
            <a:off x="2308225" y="2193925"/>
            <a:ext cx="71438" cy="36513"/>
          </a:xfrm>
          <a:custGeom>
            <a:avLst/>
            <a:gdLst>
              <a:gd name="T0" fmla="*/ 0 w 46"/>
              <a:gd name="T1" fmla="*/ 22 h 23"/>
              <a:gd name="T2" fmla="*/ 45 w 46"/>
              <a:gd name="T3" fmla="*/ 22 h 23"/>
              <a:gd name="T4" fmla="*/ 45 w 46"/>
              <a:gd name="T5" fmla="*/ 0 h 23"/>
              <a:gd name="T6" fmla="*/ 0 w 46"/>
              <a:gd name="T7" fmla="*/ 0 h 23"/>
              <a:gd name="T8" fmla="*/ 0 w 46"/>
              <a:gd name="T9" fmla="*/ 22 h 23"/>
              <a:gd name="T10" fmla="*/ 0 60000 65536"/>
              <a:gd name="T11" fmla="*/ 0 60000 65536"/>
              <a:gd name="T12" fmla="*/ 0 60000 65536"/>
              <a:gd name="T13" fmla="*/ 0 60000 65536"/>
              <a:gd name="T14" fmla="*/ 0 60000 65536"/>
              <a:gd name="T15" fmla="*/ 0 w 46"/>
              <a:gd name="T16" fmla="*/ 0 h 23"/>
              <a:gd name="T17" fmla="*/ 46 w 46"/>
              <a:gd name="T18" fmla="*/ 23 h 23"/>
            </a:gdLst>
            <a:ahLst/>
            <a:cxnLst>
              <a:cxn ang="T10">
                <a:pos x="T0" y="T1"/>
              </a:cxn>
              <a:cxn ang="T11">
                <a:pos x="T2" y="T3"/>
              </a:cxn>
              <a:cxn ang="T12">
                <a:pos x="T4" y="T5"/>
              </a:cxn>
              <a:cxn ang="T13">
                <a:pos x="T6" y="T7"/>
              </a:cxn>
              <a:cxn ang="T14">
                <a:pos x="T8" y="T9"/>
              </a:cxn>
            </a:cxnLst>
            <a:rect l="T15" t="T16" r="T17" b="T18"/>
            <a:pathLst>
              <a:path w="46" h="23">
                <a:moveTo>
                  <a:pt x="0" y="22"/>
                </a:moveTo>
                <a:lnTo>
                  <a:pt x="45" y="22"/>
                </a:lnTo>
                <a:lnTo>
                  <a:pt x="45" y="0"/>
                </a:lnTo>
                <a:lnTo>
                  <a:pt x="0" y="0"/>
                </a:lnTo>
                <a:lnTo>
                  <a:pt x="0" y="22"/>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2091" name="Freeform 596"/>
          <p:cNvSpPr>
            <a:spLocks/>
          </p:cNvSpPr>
          <p:nvPr/>
        </p:nvSpPr>
        <p:spPr bwMode="auto">
          <a:xfrm>
            <a:off x="2381250" y="2193925"/>
            <a:ext cx="34925" cy="36513"/>
          </a:xfrm>
          <a:custGeom>
            <a:avLst/>
            <a:gdLst>
              <a:gd name="T0" fmla="*/ 0 w 22"/>
              <a:gd name="T1" fmla="*/ 22 h 23"/>
              <a:gd name="T2" fmla="*/ 21 w 22"/>
              <a:gd name="T3" fmla="*/ 22 h 23"/>
              <a:gd name="T4" fmla="*/ 21 w 22"/>
              <a:gd name="T5" fmla="*/ 0 h 23"/>
              <a:gd name="T6" fmla="*/ 0 w 22"/>
              <a:gd name="T7" fmla="*/ 0 h 23"/>
              <a:gd name="T8" fmla="*/ 0 w 22"/>
              <a:gd name="T9" fmla="*/ 22 h 23"/>
              <a:gd name="T10" fmla="*/ 0 60000 65536"/>
              <a:gd name="T11" fmla="*/ 0 60000 65536"/>
              <a:gd name="T12" fmla="*/ 0 60000 65536"/>
              <a:gd name="T13" fmla="*/ 0 60000 65536"/>
              <a:gd name="T14" fmla="*/ 0 60000 65536"/>
              <a:gd name="T15" fmla="*/ 0 w 22"/>
              <a:gd name="T16" fmla="*/ 0 h 23"/>
              <a:gd name="T17" fmla="*/ 22 w 22"/>
              <a:gd name="T18" fmla="*/ 23 h 23"/>
            </a:gdLst>
            <a:ahLst/>
            <a:cxnLst>
              <a:cxn ang="T10">
                <a:pos x="T0" y="T1"/>
              </a:cxn>
              <a:cxn ang="T11">
                <a:pos x="T2" y="T3"/>
              </a:cxn>
              <a:cxn ang="T12">
                <a:pos x="T4" y="T5"/>
              </a:cxn>
              <a:cxn ang="T13">
                <a:pos x="T6" y="T7"/>
              </a:cxn>
              <a:cxn ang="T14">
                <a:pos x="T8" y="T9"/>
              </a:cxn>
            </a:cxnLst>
            <a:rect l="T15" t="T16" r="T17" b="T18"/>
            <a:pathLst>
              <a:path w="22" h="23">
                <a:moveTo>
                  <a:pt x="0" y="22"/>
                </a:moveTo>
                <a:lnTo>
                  <a:pt x="21" y="22"/>
                </a:lnTo>
                <a:lnTo>
                  <a:pt x="21" y="0"/>
                </a:lnTo>
                <a:lnTo>
                  <a:pt x="0" y="0"/>
                </a:lnTo>
                <a:lnTo>
                  <a:pt x="0" y="22"/>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2092" name="Freeform 597"/>
          <p:cNvSpPr>
            <a:spLocks/>
          </p:cNvSpPr>
          <p:nvPr/>
        </p:nvSpPr>
        <p:spPr bwMode="auto">
          <a:xfrm>
            <a:off x="2422525" y="2193925"/>
            <a:ext cx="31750" cy="36513"/>
          </a:xfrm>
          <a:custGeom>
            <a:avLst/>
            <a:gdLst>
              <a:gd name="T0" fmla="*/ 0 w 21"/>
              <a:gd name="T1" fmla="*/ 22 h 23"/>
              <a:gd name="T2" fmla="*/ 20 w 21"/>
              <a:gd name="T3" fmla="*/ 22 h 23"/>
              <a:gd name="T4" fmla="*/ 20 w 21"/>
              <a:gd name="T5" fmla="*/ 0 h 23"/>
              <a:gd name="T6" fmla="*/ 0 w 21"/>
              <a:gd name="T7" fmla="*/ 0 h 23"/>
              <a:gd name="T8" fmla="*/ 0 w 21"/>
              <a:gd name="T9" fmla="*/ 22 h 23"/>
              <a:gd name="T10" fmla="*/ 0 60000 65536"/>
              <a:gd name="T11" fmla="*/ 0 60000 65536"/>
              <a:gd name="T12" fmla="*/ 0 60000 65536"/>
              <a:gd name="T13" fmla="*/ 0 60000 65536"/>
              <a:gd name="T14" fmla="*/ 0 60000 65536"/>
              <a:gd name="T15" fmla="*/ 0 w 21"/>
              <a:gd name="T16" fmla="*/ 0 h 23"/>
              <a:gd name="T17" fmla="*/ 21 w 21"/>
              <a:gd name="T18" fmla="*/ 23 h 23"/>
            </a:gdLst>
            <a:ahLst/>
            <a:cxnLst>
              <a:cxn ang="T10">
                <a:pos x="T0" y="T1"/>
              </a:cxn>
              <a:cxn ang="T11">
                <a:pos x="T2" y="T3"/>
              </a:cxn>
              <a:cxn ang="T12">
                <a:pos x="T4" y="T5"/>
              </a:cxn>
              <a:cxn ang="T13">
                <a:pos x="T6" y="T7"/>
              </a:cxn>
              <a:cxn ang="T14">
                <a:pos x="T8" y="T9"/>
              </a:cxn>
            </a:cxnLst>
            <a:rect l="T15" t="T16" r="T17" b="T18"/>
            <a:pathLst>
              <a:path w="21" h="23">
                <a:moveTo>
                  <a:pt x="0" y="22"/>
                </a:moveTo>
                <a:lnTo>
                  <a:pt x="20" y="22"/>
                </a:lnTo>
                <a:lnTo>
                  <a:pt x="20" y="0"/>
                </a:lnTo>
                <a:lnTo>
                  <a:pt x="0" y="0"/>
                </a:lnTo>
                <a:lnTo>
                  <a:pt x="0" y="22"/>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2093" name="Freeform 598"/>
          <p:cNvSpPr>
            <a:spLocks/>
          </p:cNvSpPr>
          <p:nvPr/>
        </p:nvSpPr>
        <p:spPr bwMode="auto">
          <a:xfrm>
            <a:off x="2457450" y="2193925"/>
            <a:ext cx="338138" cy="36513"/>
          </a:xfrm>
          <a:custGeom>
            <a:avLst/>
            <a:gdLst>
              <a:gd name="T0" fmla="*/ 0 w 213"/>
              <a:gd name="T1" fmla="*/ 22 h 23"/>
              <a:gd name="T2" fmla="*/ 212 w 213"/>
              <a:gd name="T3" fmla="*/ 22 h 23"/>
              <a:gd name="T4" fmla="*/ 212 w 213"/>
              <a:gd name="T5" fmla="*/ 0 h 23"/>
              <a:gd name="T6" fmla="*/ 0 w 213"/>
              <a:gd name="T7" fmla="*/ 0 h 23"/>
              <a:gd name="T8" fmla="*/ 0 w 213"/>
              <a:gd name="T9" fmla="*/ 22 h 23"/>
              <a:gd name="T10" fmla="*/ 0 60000 65536"/>
              <a:gd name="T11" fmla="*/ 0 60000 65536"/>
              <a:gd name="T12" fmla="*/ 0 60000 65536"/>
              <a:gd name="T13" fmla="*/ 0 60000 65536"/>
              <a:gd name="T14" fmla="*/ 0 60000 65536"/>
              <a:gd name="T15" fmla="*/ 0 w 213"/>
              <a:gd name="T16" fmla="*/ 0 h 23"/>
              <a:gd name="T17" fmla="*/ 213 w 213"/>
              <a:gd name="T18" fmla="*/ 23 h 23"/>
            </a:gdLst>
            <a:ahLst/>
            <a:cxnLst>
              <a:cxn ang="T10">
                <a:pos x="T0" y="T1"/>
              </a:cxn>
              <a:cxn ang="T11">
                <a:pos x="T2" y="T3"/>
              </a:cxn>
              <a:cxn ang="T12">
                <a:pos x="T4" y="T5"/>
              </a:cxn>
              <a:cxn ang="T13">
                <a:pos x="T6" y="T7"/>
              </a:cxn>
              <a:cxn ang="T14">
                <a:pos x="T8" y="T9"/>
              </a:cxn>
            </a:cxnLst>
            <a:rect l="T15" t="T16" r="T17" b="T18"/>
            <a:pathLst>
              <a:path w="213" h="23">
                <a:moveTo>
                  <a:pt x="0" y="22"/>
                </a:moveTo>
                <a:lnTo>
                  <a:pt x="212" y="22"/>
                </a:lnTo>
                <a:lnTo>
                  <a:pt x="212" y="0"/>
                </a:lnTo>
                <a:lnTo>
                  <a:pt x="0" y="0"/>
                </a:lnTo>
                <a:lnTo>
                  <a:pt x="0" y="22"/>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2094" name="Freeform 599"/>
          <p:cNvSpPr>
            <a:spLocks/>
          </p:cNvSpPr>
          <p:nvPr/>
        </p:nvSpPr>
        <p:spPr bwMode="auto">
          <a:xfrm>
            <a:off x="2800350" y="2193925"/>
            <a:ext cx="36513" cy="36513"/>
          </a:xfrm>
          <a:custGeom>
            <a:avLst/>
            <a:gdLst>
              <a:gd name="T0" fmla="*/ 0 w 22"/>
              <a:gd name="T1" fmla="*/ 22 h 23"/>
              <a:gd name="T2" fmla="*/ 21 w 22"/>
              <a:gd name="T3" fmla="*/ 22 h 23"/>
              <a:gd name="T4" fmla="*/ 21 w 22"/>
              <a:gd name="T5" fmla="*/ 0 h 23"/>
              <a:gd name="T6" fmla="*/ 0 w 22"/>
              <a:gd name="T7" fmla="*/ 0 h 23"/>
              <a:gd name="T8" fmla="*/ 0 w 22"/>
              <a:gd name="T9" fmla="*/ 22 h 23"/>
              <a:gd name="T10" fmla="*/ 0 60000 65536"/>
              <a:gd name="T11" fmla="*/ 0 60000 65536"/>
              <a:gd name="T12" fmla="*/ 0 60000 65536"/>
              <a:gd name="T13" fmla="*/ 0 60000 65536"/>
              <a:gd name="T14" fmla="*/ 0 60000 65536"/>
              <a:gd name="T15" fmla="*/ 0 w 22"/>
              <a:gd name="T16" fmla="*/ 0 h 23"/>
              <a:gd name="T17" fmla="*/ 22 w 22"/>
              <a:gd name="T18" fmla="*/ 23 h 23"/>
            </a:gdLst>
            <a:ahLst/>
            <a:cxnLst>
              <a:cxn ang="T10">
                <a:pos x="T0" y="T1"/>
              </a:cxn>
              <a:cxn ang="T11">
                <a:pos x="T2" y="T3"/>
              </a:cxn>
              <a:cxn ang="T12">
                <a:pos x="T4" y="T5"/>
              </a:cxn>
              <a:cxn ang="T13">
                <a:pos x="T6" y="T7"/>
              </a:cxn>
              <a:cxn ang="T14">
                <a:pos x="T8" y="T9"/>
              </a:cxn>
            </a:cxnLst>
            <a:rect l="T15" t="T16" r="T17" b="T18"/>
            <a:pathLst>
              <a:path w="22" h="23">
                <a:moveTo>
                  <a:pt x="0" y="22"/>
                </a:moveTo>
                <a:lnTo>
                  <a:pt x="21" y="22"/>
                </a:lnTo>
                <a:lnTo>
                  <a:pt x="21" y="0"/>
                </a:lnTo>
                <a:lnTo>
                  <a:pt x="0" y="0"/>
                </a:lnTo>
                <a:lnTo>
                  <a:pt x="0" y="22"/>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2095" name="Freeform 600"/>
          <p:cNvSpPr>
            <a:spLocks/>
          </p:cNvSpPr>
          <p:nvPr/>
        </p:nvSpPr>
        <p:spPr bwMode="auto">
          <a:xfrm>
            <a:off x="2838450" y="2193925"/>
            <a:ext cx="147638" cy="36513"/>
          </a:xfrm>
          <a:custGeom>
            <a:avLst/>
            <a:gdLst>
              <a:gd name="T0" fmla="*/ 0 w 93"/>
              <a:gd name="T1" fmla="*/ 22 h 23"/>
              <a:gd name="T2" fmla="*/ 92 w 93"/>
              <a:gd name="T3" fmla="*/ 22 h 23"/>
              <a:gd name="T4" fmla="*/ 92 w 93"/>
              <a:gd name="T5" fmla="*/ 0 h 23"/>
              <a:gd name="T6" fmla="*/ 0 w 93"/>
              <a:gd name="T7" fmla="*/ 0 h 23"/>
              <a:gd name="T8" fmla="*/ 0 w 93"/>
              <a:gd name="T9" fmla="*/ 22 h 23"/>
              <a:gd name="T10" fmla="*/ 0 60000 65536"/>
              <a:gd name="T11" fmla="*/ 0 60000 65536"/>
              <a:gd name="T12" fmla="*/ 0 60000 65536"/>
              <a:gd name="T13" fmla="*/ 0 60000 65536"/>
              <a:gd name="T14" fmla="*/ 0 60000 65536"/>
              <a:gd name="T15" fmla="*/ 0 w 93"/>
              <a:gd name="T16" fmla="*/ 0 h 23"/>
              <a:gd name="T17" fmla="*/ 93 w 93"/>
              <a:gd name="T18" fmla="*/ 23 h 23"/>
            </a:gdLst>
            <a:ahLst/>
            <a:cxnLst>
              <a:cxn ang="T10">
                <a:pos x="T0" y="T1"/>
              </a:cxn>
              <a:cxn ang="T11">
                <a:pos x="T2" y="T3"/>
              </a:cxn>
              <a:cxn ang="T12">
                <a:pos x="T4" y="T5"/>
              </a:cxn>
              <a:cxn ang="T13">
                <a:pos x="T6" y="T7"/>
              </a:cxn>
              <a:cxn ang="T14">
                <a:pos x="T8" y="T9"/>
              </a:cxn>
            </a:cxnLst>
            <a:rect l="T15" t="T16" r="T17" b="T18"/>
            <a:pathLst>
              <a:path w="93" h="23">
                <a:moveTo>
                  <a:pt x="0" y="22"/>
                </a:moveTo>
                <a:lnTo>
                  <a:pt x="92" y="22"/>
                </a:lnTo>
                <a:lnTo>
                  <a:pt x="92" y="0"/>
                </a:lnTo>
                <a:lnTo>
                  <a:pt x="0" y="0"/>
                </a:lnTo>
                <a:lnTo>
                  <a:pt x="0" y="22"/>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2096" name="Freeform 601"/>
          <p:cNvSpPr>
            <a:spLocks/>
          </p:cNvSpPr>
          <p:nvPr/>
        </p:nvSpPr>
        <p:spPr bwMode="auto">
          <a:xfrm>
            <a:off x="2989263" y="2193925"/>
            <a:ext cx="34925" cy="36513"/>
          </a:xfrm>
          <a:custGeom>
            <a:avLst/>
            <a:gdLst>
              <a:gd name="T0" fmla="*/ 0 w 22"/>
              <a:gd name="T1" fmla="*/ 22 h 23"/>
              <a:gd name="T2" fmla="*/ 21 w 22"/>
              <a:gd name="T3" fmla="*/ 22 h 23"/>
              <a:gd name="T4" fmla="*/ 21 w 22"/>
              <a:gd name="T5" fmla="*/ 0 h 23"/>
              <a:gd name="T6" fmla="*/ 0 w 22"/>
              <a:gd name="T7" fmla="*/ 0 h 23"/>
              <a:gd name="T8" fmla="*/ 0 w 22"/>
              <a:gd name="T9" fmla="*/ 22 h 23"/>
              <a:gd name="T10" fmla="*/ 0 60000 65536"/>
              <a:gd name="T11" fmla="*/ 0 60000 65536"/>
              <a:gd name="T12" fmla="*/ 0 60000 65536"/>
              <a:gd name="T13" fmla="*/ 0 60000 65536"/>
              <a:gd name="T14" fmla="*/ 0 60000 65536"/>
              <a:gd name="T15" fmla="*/ 0 w 22"/>
              <a:gd name="T16" fmla="*/ 0 h 23"/>
              <a:gd name="T17" fmla="*/ 22 w 22"/>
              <a:gd name="T18" fmla="*/ 23 h 23"/>
            </a:gdLst>
            <a:ahLst/>
            <a:cxnLst>
              <a:cxn ang="T10">
                <a:pos x="T0" y="T1"/>
              </a:cxn>
              <a:cxn ang="T11">
                <a:pos x="T2" y="T3"/>
              </a:cxn>
              <a:cxn ang="T12">
                <a:pos x="T4" y="T5"/>
              </a:cxn>
              <a:cxn ang="T13">
                <a:pos x="T6" y="T7"/>
              </a:cxn>
              <a:cxn ang="T14">
                <a:pos x="T8" y="T9"/>
              </a:cxn>
            </a:cxnLst>
            <a:rect l="T15" t="T16" r="T17" b="T18"/>
            <a:pathLst>
              <a:path w="22" h="23">
                <a:moveTo>
                  <a:pt x="0" y="22"/>
                </a:moveTo>
                <a:lnTo>
                  <a:pt x="21" y="22"/>
                </a:lnTo>
                <a:lnTo>
                  <a:pt x="21" y="0"/>
                </a:lnTo>
                <a:lnTo>
                  <a:pt x="0" y="0"/>
                </a:lnTo>
                <a:lnTo>
                  <a:pt x="0" y="22"/>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2097" name="Freeform 602"/>
          <p:cNvSpPr>
            <a:spLocks/>
          </p:cNvSpPr>
          <p:nvPr/>
        </p:nvSpPr>
        <p:spPr bwMode="auto">
          <a:xfrm>
            <a:off x="3028950" y="2193925"/>
            <a:ext cx="336550" cy="36513"/>
          </a:xfrm>
          <a:custGeom>
            <a:avLst/>
            <a:gdLst>
              <a:gd name="T0" fmla="*/ 0 w 212"/>
              <a:gd name="T1" fmla="*/ 22 h 23"/>
              <a:gd name="T2" fmla="*/ 211 w 212"/>
              <a:gd name="T3" fmla="*/ 22 h 23"/>
              <a:gd name="T4" fmla="*/ 211 w 212"/>
              <a:gd name="T5" fmla="*/ 0 h 23"/>
              <a:gd name="T6" fmla="*/ 0 w 212"/>
              <a:gd name="T7" fmla="*/ 0 h 23"/>
              <a:gd name="T8" fmla="*/ 0 w 212"/>
              <a:gd name="T9" fmla="*/ 22 h 23"/>
              <a:gd name="T10" fmla="*/ 0 60000 65536"/>
              <a:gd name="T11" fmla="*/ 0 60000 65536"/>
              <a:gd name="T12" fmla="*/ 0 60000 65536"/>
              <a:gd name="T13" fmla="*/ 0 60000 65536"/>
              <a:gd name="T14" fmla="*/ 0 60000 65536"/>
              <a:gd name="T15" fmla="*/ 0 w 212"/>
              <a:gd name="T16" fmla="*/ 0 h 23"/>
              <a:gd name="T17" fmla="*/ 212 w 212"/>
              <a:gd name="T18" fmla="*/ 23 h 23"/>
            </a:gdLst>
            <a:ahLst/>
            <a:cxnLst>
              <a:cxn ang="T10">
                <a:pos x="T0" y="T1"/>
              </a:cxn>
              <a:cxn ang="T11">
                <a:pos x="T2" y="T3"/>
              </a:cxn>
              <a:cxn ang="T12">
                <a:pos x="T4" y="T5"/>
              </a:cxn>
              <a:cxn ang="T13">
                <a:pos x="T6" y="T7"/>
              </a:cxn>
              <a:cxn ang="T14">
                <a:pos x="T8" y="T9"/>
              </a:cxn>
            </a:cxnLst>
            <a:rect l="T15" t="T16" r="T17" b="T18"/>
            <a:pathLst>
              <a:path w="212" h="23">
                <a:moveTo>
                  <a:pt x="0" y="22"/>
                </a:moveTo>
                <a:lnTo>
                  <a:pt x="211" y="22"/>
                </a:lnTo>
                <a:lnTo>
                  <a:pt x="211" y="0"/>
                </a:lnTo>
                <a:lnTo>
                  <a:pt x="0" y="0"/>
                </a:lnTo>
                <a:lnTo>
                  <a:pt x="0" y="22"/>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2098" name="Freeform 603"/>
          <p:cNvSpPr>
            <a:spLocks/>
          </p:cNvSpPr>
          <p:nvPr/>
        </p:nvSpPr>
        <p:spPr bwMode="auto">
          <a:xfrm>
            <a:off x="3370263" y="2193925"/>
            <a:ext cx="33337" cy="36513"/>
          </a:xfrm>
          <a:custGeom>
            <a:avLst/>
            <a:gdLst>
              <a:gd name="T0" fmla="*/ 0 w 21"/>
              <a:gd name="T1" fmla="*/ 22 h 23"/>
              <a:gd name="T2" fmla="*/ 20 w 21"/>
              <a:gd name="T3" fmla="*/ 22 h 23"/>
              <a:gd name="T4" fmla="*/ 20 w 21"/>
              <a:gd name="T5" fmla="*/ 0 h 23"/>
              <a:gd name="T6" fmla="*/ 0 w 21"/>
              <a:gd name="T7" fmla="*/ 0 h 23"/>
              <a:gd name="T8" fmla="*/ 0 w 21"/>
              <a:gd name="T9" fmla="*/ 22 h 23"/>
              <a:gd name="T10" fmla="*/ 0 60000 65536"/>
              <a:gd name="T11" fmla="*/ 0 60000 65536"/>
              <a:gd name="T12" fmla="*/ 0 60000 65536"/>
              <a:gd name="T13" fmla="*/ 0 60000 65536"/>
              <a:gd name="T14" fmla="*/ 0 60000 65536"/>
              <a:gd name="T15" fmla="*/ 0 w 21"/>
              <a:gd name="T16" fmla="*/ 0 h 23"/>
              <a:gd name="T17" fmla="*/ 21 w 21"/>
              <a:gd name="T18" fmla="*/ 23 h 23"/>
            </a:gdLst>
            <a:ahLst/>
            <a:cxnLst>
              <a:cxn ang="T10">
                <a:pos x="T0" y="T1"/>
              </a:cxn>
              <a:cxn ang="T11">
                <a:pos x="T2" y="T3"/>
              </a:cxn>
              <a:cxn ang="T12">
                <a:pos x="T4" y="T5"/>
              </a:cxn>
              <a:cxn ang="T13">
                <a:pos x="T6" y="T7"/>
              </a:cxn>
              <a:cxn ang="T14">
                <a:pos x="T8" y="T9"/>
              </a:cxn>
            </a:cxnLst>
            <a:rect l="T15" t="T16" r="T17" b="T18"/>
            <a:pathLst>
              <a:path w="21" h="23">
                <a:moveTo>
                  <a:pt x="0" y="22"/>
                </a:moveTo>
                <a:lnTo>
                  <a:pt x="20" y="22"/>
                </a:lnTo>
                <a:lnTo>
                  <a:pt x="20" y="0"/>
                </a:lnTo>
                <a:lnTo>
                  <a:pt x="0" y="0"/>
                </a:lnTo>
                <a:lnTo>
                  <a:pt x="0" y="22"/>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2099" name="Freeform 604"/>
          <p:cNvSpPr>
            <a:spLocks/>
          </p:cNvSpPr>
          <p:nvPr/>
        </p:nvSpPr>
        <p:spPr bwMode="auto">
          <a:xfrm>
            <a:off x="3408363" y="2193925"/>
            <a:ext cx="33337" cy="36513"/>
          </a:xfrm>
          <a:custGeom>
            <a:avLst/>
            <a:gdLst>
              <a:gd name="T0" fmla="*/ 0 w 21"/>
              <a:gd name="T1" fmla="*/ 22 h 23"/>
              <a:gd name="T2" fmla="*/ 20 w 21"/>
              <a:gd name="T3" fmla="*/ 22 h 23"/>
              <a:gd name="T4" fmla="*/ 20 w 21"/>
              <a:gd name="T5" fmla="*/ 0 h 23"/>
              <a:gd name="T6" fmla="*/ 0 w 21"/>
              <a:gd name="T7" fmla="*/ 0 h 23"/>
              <a:gd name="T8" fmla="*/ 0 w 21"/>
              <a:gd name="T9" fmla="*/ 22 h 23"/>
              <a:gd name="T10" fmla="*/ 0 60000 65536"/>
              <a:gd name="T11" fmla="*/ 0 60000 65536"/>
              <a:gd name="T12" fmla="*/ 0 60000 65536"/>
              <a:gd name="T13" fmla="*/ 0 60000 65536"/>
              <a:gd name="T14" fmla="*/ 0 60000 65536"/>
              <a:gd name="T15" fmla="*/ 0 w 21"/>
              <a:gd name="T16" fmla="*/ 0 h 23"/>
              <a:gd name="T17" fmla="*/ 21 w 21"/>
              <a:gd name="T18" fmla="*/ 23 h 23"/>
            </a:gdLst>
            <a:ahLst/>
            <a:cxnLst>
              <a:cxn ang="T10">
                <a:pos x="T0" y="T1"/>
              </a:cxn>
              <a:cxn ang="T11">
                <a:pos x="T2" y="T3"/>
              </a:cxn>
              <a:cxn ang="T12">
                <a:pos x="T4" y="T5"/>
              </a:cxn>
              <a:cxn ang="T13">
                <a:pos x="T6" y="T7"/>
              </a:cxn>
              <a:cxn ang="T14">
                <a:pos x="T8" y="T9"/>
              </a:cxn>
            </a:cxnLst>
            <a:rect l="T15" t="T16" r="T17" b="T18"/>
            <a:pathLst>
              <a:path w="21" h="23">
                <a:moveTo>
                  <a:pt x="0" y="22"/>
                </a:moveTo>
                <a:lnTo>
                  <a:pt x="20" y="22"/>
                </a:lnTo>
                <a:lnTo>
                  <a:pt x="20" y="0"/>
                </a:lnTo>
                <a:lnTo>
                  <a:pt x="0" y="0"/>
                </a:lnTo>
                <a:lnTo>
                  <a:pt x="0" y="22"/>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2100" name="Freeform 605"/>
          <p:cNvSpPr>
            <a:spLocks/>
          </p:cNvSpPr>
          <p:nvPr/>
        </p:nvSpPr>
        <p:spPr bwMode="auto">
          <a:xfrm>
            <a:off x="3446463" y="2193925"/>
            <a:ext cx="69850" cy="36513"/>
          </a:xfrm>
          <a:custGeom>
            <a:avLst/>
            <a:gdLst>
              <a:gd name="T0" fmla="*/ 0 w 44"/>
              <a:gd name="T1" fmla="*/ 22 h 23"/>
              <a:gd name="T2" fmla="*/ 43 w 44"/>
              <a:gd name="T3" fmla="*/ 22 h 23"/>
              <a:gd name="T4" fmla="*/ 43 w 44"/>
              <a:gd name="T5" fmla="*/ 0 h 23"/>
              <a:gd name="T6" fmla="*/ 0 w 44"/>
              <a:gd name="T7" fmla="*/ 0 h 23"/>
              <a:gd name="T8" fmla="*/ 0 w 44"/>
              <a:gd name="T9" fmla="*/ 22 h 23"/>
              <a:gd name="T10" fmla="*/ 0 60000 65536"/>
              <a:gd name="T11" fmla="*/ 0 60000 65536"/>
              <a:gd name="T12" fmla="*/ 0 60000 65536"/>
              <a:gd name="T13" fmla="*/ 0 60000 65536"/>
              <a:gd name="T14" fmla="*/ 0 60000 65536"/>
              <a:gd name="T15" fmla="*/ 0 w 44"/>
              <a:gd name="T16" fmla="*/ 0 h 23"/>
              <a:gd name="T17" fmla="*/ 44 w 44"/>
              <a:gd name="T18" fmla="*/ 23 h 23"/>
            </a:gdLst>
            <a:ahLst/>
            <a:cxnLst>
              <a:cxn ang="T10">
                <a:pos x="T0" y="T1"/>
              </a:cxn>
              <a:cxn ang="T11">
                <a:pos x="T2" y="T3"/>
              </a:cxn>
              <a:cxn ang="T12">
                <a:pos x="T4" y="T5"/>
              </a:cxn>
              <a:cxn ang="T13">
                <a:pos x="T6" y="T7"/>
              </a:cxn>
              <a:cxn ang="T14">
                <a:pos x="T8" y="T9"/>
              </a:cxn>
            </a:cxnLst>
            <a:rect l="T15" t="T16" r="T17" b="T18"/>
            <a:pathLst>
              <a:path w="44" h="23">
                <a:moveTo>
                  <a:pt x="0" y="22"/>
                </a:moveTo>
                <a:lnTo>
                  <a:pt x="43" y="22"/>
                </a:lnTo>
                <a:lnTo>
                  <a:pt x="43" y="0"/>
                </a:lnTo>
                <a:lnTo>
                  <a:pt x="0" y="0"/>
                </a:lnTo>
                <a:lnTo>
                  <a:pt x="0" y="22"/>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2101" name="Freeform 606"/>
          <p:cNvSpPr>
            <a:spLocks/>
          </p:cNvSpPr>
          <p:nvPr/>
        </p:nvSpPr>
        <p:spPr bwMode="auto">
          <a:xfrm>
            <a:off x="3522663" y="2193925"/>
            <a:ext cx="107950" cy="36513"/>
          </a:xfrm>
          <a:custGeom>
            <a:avLst/>
            <a:gdLst>
              <a:gd name="T0" fmla="*/ 0 w 68"/>
              <a:gd name="T1" fmla="*/ 22 h 23"/>
              <a:gd name="T2" fmla="*/ 67 w 68"/>
              <a:gd name="T3" fmla="*/ 22 h 23"/>
              <a:gd name="T4" fmla="*/ 67 w 68"/>
              <a:gd name="T5" fmla="*/ 0 h 23"/>
              <a:gd name="T6" fmla="*/ 0 w 68"/>
              <a:gd name="T7" fmla="*/ 0 h 23"/>
              <a:gd name="T8" fmla="*/ 0 w 68"/>
              <a:gd name="T9" fmla="*/ 22 h 23"/>
              <a:gd name="T10" fmla="*/ 0 60000 65536"/>
              <a:gd name="T11" fmla="*/ 0 60000 65536"/>
              <a:gd name="T12" fmla="*/ 0 60000 65536"/>
              <a:gd name="T13" fmla="*/ 0 60000 65536"/>
              <a:gd name="T14" fmla="*/ 0 60000 65536"/>
              <a:gd name="T15" fmla="*/ 0 w 68"/>
              <a:gd name="T16" fmla="*/ 0 h 23"/>
              <a:gd name="T17" fmla="*/ 68 w 68"/>
              <a:gd name="T18" fmla="*/ 23 h 23"/>
            </a:gdLst>
            <a:ahLst/>
            <a:cxnLst>
              <a:cxn ang="T10">
                <a:pos x="T0" y="T1"/>
              </a:cxn>
              <a:cxn ang="T11">
                <a:pos x="T2" y="T3"/>
              </a:cxn>
              <a:cxn ang="T12">
                <a:pos x="T4" y="T5"/>
              </a:cxn>
              <a:cxn ang="T13">
                <a:pos x="T6" y="T7"/>
              </a:cxn>
              <a:cxn ang="T14">
                <a:pos x="T8" y="T9"/>
              </a:cxn>
            </a:cxnLst>
            <a:rect l="T15" t="T16" r="T17" b="T18"/>
            <a:pathLst>
              <a:path w="68" h="23">
                <a:moveTo>
                  <a:pt x="0" y="22"/>
                </a:moveTo>
                <a:lnTo>
                  <a:pt x="67" y="22"/>
                </a:lnTo>
                <a:lnTo>
                  <a:pt x="67" y="0"/>
                </a:lnTo>
                <a:lnTo>
                  <a:pt x="0" y="0"/>
                </a:lnTo>
                <a:lnTo>
                  <a:pt x="0" y="22"/>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2102" name="Freeform 607"/>
          <p:cNvSpPr>
            <a:spLocks/>
          </p:cNvSpPr>
          <p:nvPr/>
        </p:nvSpPr>
        <p:spPr bwMode="auto">
          <a:xfrm>
            <a:off x="3636963" y="2193925"/>
            <a:ext cx="33337" cy="36513"/>
          </a:xfrm>
          <a:custGeom>
            <a:avLst/>
            <a:gdLst>
              <a:gd name="T0" fmla="*/ 0 w 21"/>
              <a:gd name="T1" fmla="*/ 22 h 23"/>
              <a:gd name="T2" fmla="*/ 20 w 21"/>
              <a:gd name="T3" fmla="*/ 22 h 23"/>
              <a:gd name="T4" fmla="*/ 20 w 21"/>
              <a:gd name="T5" fmla="*/ 0 h 23"/>
              <a:gd name="T6" fmla="*/ 0 w 21"/>
              <a:gd name="T7" fmla="*/ 0 h 23"/>
              <a:gd name="T8" fmla="*/ 0 w 21"/>
              <a:gd name="T9" fmla="*/ 22 h 23"/>
              <a:gd name="T10" fmla="*/ 0 60000 65536"/>
              <a:gd name="T11" fmla="*/ 0 60000 65536"/>
              <a:gd name="T12" fmla="*/ 0 60000 65536"/>
              <a:gd name="T13" fmla="*/ 0 60000 65536"/>
              <a:gd name="T14" fmla="*/ 0 60000 65536"/>
              <a:gd name="T15" fmla="*/ 0 w 21"/>
              <a:gd name="T16" fmla="*/ 0 h 23"/>
              <a:gd name="T17" fmla="*/ 21 w 21"/>
              <a:gd name="T18" fmla="*/ 23 h 23"/>
            </a:gdLst>
            <a:ahLst/>
            <a:cxnLst>
              <a:cxn ang="T10">
                <a:pos x="T0" y="T1"/>
              </a:cxn>
              <a:cxn ang="T11">
                <a:pos x="T2" y="T3"/>
              </a:cxn>
              <a:cxn ang="T12">
                <a:pos x="T4" y="T5"/>
              </a:cxn>
              <a:cxn ang="T13">
                <a:pos x="T6" y="T7"/>
              </a:cxn>
              <a:cxn ang="T14">
                <a:pos x="T8" y="T9"/>
              </a:cxn>
            </a:cxnLst>
            <a:rect l="T15" t="T16" r="T17" b="T18"/>
            <a:pathLst>
              <a:path w="21" h="23">
                <a:moveTo>
                  <a:pt x="0" y="22"/>
                </a:moveTo>
                <a:lnTo>
                  <a:pt x="20" y="22"/>
                </a:lnTo>
                <a:lnTo>
                  <a:pt x="20" y="0"/>
                </a:lnTo>
                <a:lnTo>
                  <a:pt x="0" y="0"/>
                </a:lnTo>
                <a:lnTo>
                  <a:pt x="0" y="22"/>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2103" name="Freeform 608"/>
          <p:cNvSpPr>
            <a:spLocks/>
          </p:cNvSpPr>
          <p:nvPr/>
        </p:nvSpPr>
        <p:spPr bwMode="auto">
          <a:xfrm>
            <a:off x="2116138" y="2152650"/>
            <a:ext cx="36512" cy="38100"/>
          </a:xfrm>
          <a:custGeom>
            <a:avLst/>
            <a:gdLst>
              <a:gd name="T0" fmla="*/ 0 w 23"/>
              <a:gd name="T1" fmla="*/ 23 h 24"/>
              <a:gd name="T2" fmla="*/ 22 w 23"/>
              <a:gd name="T3" fmla="*/ 23 h 24"/>
              <a:gd name="T4" fmla="*/ 22 w 23"/>
              <a:gd name="T5" fmla="*/ 0 h 24"/>
              <a:gd name="T6" fmla="*/ 0 w 23"/>
              <a:gd name="T7" fmla="*/ 0 h 24"/>
              <a:gd name="T8" fmla="*/ 0 w 23"/>
              <a:gd name="T9" fmla="*/ 23 h 24"/>
              <a:gd name="T10" fmla="*/ 0 60000 65536"/>
              <a:gd name="T11" fmla="*/ 0 60000 65536"/>
              <a:gd name="T12" fmla="*/ 0 60000 65536"/>
              <a:gd name="T13" fmla="*/ 0 60000 65536"/>
              <a:gd name="T14" fmla="*/ 0 60000 65536"/>
              <a:gd name="T15" fmla="*/ 0 w 23"/>
              <a:gd name="T16" fmla="*/ 0 h 24"/>
              <a:gd name="T17" fmla="*/ 23 w 23"/>
              <a:gd name="T18" fmla="*/ 24 h 24"/>
            </a:gdLst>
            <a:ahLst/>
            <a:cxnLst>
              <a:cxn ang="T10">
                <a:pos x="T0" y="T1"/>
              </a:cxn>
              <a:cxn ang="T11">
                <a:pos x="T2" y="T3"/>
              </a:cxn>
              <a:cxn ang="T12">
                <a:pos x="T4" y="T5"/>
              </a:cxn>
              <a:cxn ang="T13">
                <a:pos x="T6" y="T7"/>
              </a:cxn>
              <a:cxn ang="T14">
                <a:pos x="T8" y="T9"/>
              </a:cxn>
            </a:cxnLst>
            <a:rect l="T15" t="T16" r="T17" b="T18"/>
            <a:pathLst>
              <a:path w="23" h="24">
                <a:moveTo>
                  <a:pt x="0" y="23"/>
                </a:moveTo>
                <a:lnTo>
                  <a:pt x="22" y="23"/>
                </a:lnTo>
                <a:lnTo>
                  <a:pt x="22"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2104" name="Freeform 609"/>
          <p:cNvSpPr>
            <a:spLocks/>
          </p:cNvSpPr>
          <p:nvPr/>
        </p:nvSpPr>
        <p:spPr bwMode="auto">
          <a:xfrm>
            <a:off x="2155825" y="2152650"/>
            <a:ext cx="31750" cy="38100"/>
          </a:xfrm>
          <a:custGeom>
            <a:avLst/>
            <a:gdLst>
              <a:gd name="T0" fmla="*/ 0 w 20"/>
              <a:gd name="T1" fmla="*/ 23 h 24"/>
              <a:gd name="T2" fmla="*/ 19 w 20"/>
              <a:gd name="T3" fmla="*/ 23 h 24"/>
              <a:gd name="T4" fmla="*/ 19 w 20"/>
              <a:gd name="T5" fmla="*/ 0 h 24"/>
              <a:gd name="T6" fmla="*/ 0 w 20"/>
              <a:gd name="T7" fmla="*/ 0 h 24"/>
              <a:gd name="T8" fmla="*/ 0 w 20"/>
              <a:gd name="T9" fmla="*/ 23 h 24"/>
              <a:gd name="T10" fmla="*/ 0 60000 65536"/>
              <a:gd name="T11" fmla="*/ 0 60000 65536"/>
              <a:gd name="T12" fmla="*/ 0 60000 65536"/>
              <a:gd name="T13" fmla="*/ 0 60000 65536"/>
              <a:gd name="T14" fmla="*/ 0 60000 65536"/>
              <a:gd name="T15" fmla="*/ 0 w 20"/>
              <a:gd name="T16" fmla="*/ 0 h 24"/>
              <a:gd name="T17" fmla="*/ 20 w 20"/>
              <a:gd name="T18" fmla="*/ 24 h 24"/>
            </a:gdLst>
            <a:ahLst/>
            <a:cxnLst>
              <a:cxn ang="T10">
                <a:pos x="T0" y="T1"/>
              </a:cxn>
              <a:cxn ang="T11">
                <a:pos x="T2" y="T3"/>
              </a:cxn>
              <a:cxn ang="T12">
                <a:pos x="T4" y="T5"/>
              </a:cxn>
              <a:cxn ang="T13">
                <a:pos x="T6" y="T7"/>
              </a:cxn>
              <a:cxn ang="T14">
                <a:pos x="T8" y="T9"/>
              </a:cxn>
            </a:cxnLst>
            <a:rect l="T15" t="T16" r="T17" b="T18"/>
            <a:pathLst>
              <a:path w="20" h="24">
                <a:moveTo>
                  <a:pt x="0" y="23"/>
                </a:moveTo>
                <a:lnTo>
                  <a:pt x="19" y="23"/>
                </a:lnTo>
                <a:lnTo>
                  <a:pt x="19" y="0"/>
                </a:lnTo>
                <a:lnTo>
                  <a:pt x="0" y="0"/>
                </a:lnTo>
                <a:lnTo>
                  <a:pt x="0" y="23"/>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2105" name="Freeform 610"/>
          <p:cNvSpPr>
            <a:spLocks/>
          </p:cNvSpPr>
          <p:nvPr/>
        </p:nvSpPr>
        <p:spPr bwMode="auto">
          <a:xfrm>
            <a:off x="2193925" y="2152650"/>
            <a:ext cx="33338" cy="38100"/>
          </a:xfrm>
          <a:custGeom>
            <a:avLst/>
            <a:gdLst>
              <a:gd name="T0" fmla="*/ 0 w 22"/>
              <a:gd name="T1" fmla="*/ 23 h 24"/>
              <a:gd name="T2" fmla="*/ 21 w 22"/>
              <a:gd name="T3" fmla="*/ 23 h 24"/>
              <a:gd name="T4" fmla="*/ 21 w 22"/>
              <a:gd name="T5" fmla="*/ 0 h 24"/>
              <a:gd name="T6" fmla="*/ 0 w 22"/>
              <a:gd name="T7" fmla="*/ 0 h 24"/>
              <a:gd name="T8" fmla="*/ 0 w 22"/>
              <a:gd name="T9" fmla="*/ 23 h 24"/>
              <a:gd name="T10" fmla="*/ 0 60000 65536"/>
              <a:gd name="T11" fmla="*/ 0 60000 65536"/>
              <a:gd name="T12" fmla="*/ 0 60000 65536"/>
              <a:gd name="T13" fmla="*/ 0 60000 65536"/>
              <a:gd name="T14" fmla="*/ 0 60000 65536"/>
              <a:gd name="T15" fmla="*/ 0 w 22"/>
              <a:gd name="T16" fmla="*/ 0 h 24"/>
              <a:gd name="T17" fmla="*/ 22 w 22"/>
              <a:gd name="T18" fmla="*/ 24 h 24"/>
            </a:gdLst>
            <a:ahLst/>
            <a:cxnLst>
              <a:cxn ang="T10">
                <a:pos x="T0" y="T1"/>
              </a:cxn>
              <a:cxn ang="T11">
                <a:pos x="T2" y="T3"/>
              </a:cxn>
              <a:cxn ang="T12">
                <a:pos x="T4" y="T5"/>
              </a:cxn>
              <a:cxn ang="T13">
                <a:pos x="T6" y="T7"/>
              </a:cxn>
              <a:cxn ang="T14">
                <a:pos x="T8" y="T9"/>
              </a:cxn>
            </a:cxnLst>
            <a:rect l="T15" t="T16" r="T17" b="T18"/>
            <a:pathLst>
              <a:path w="22" h="24">
                <a:moveTo>
                  <a:pt x="0" y="23"/>
                </a:moveTo>
                <a:lnTo>
                  <a:pt x="21" y="23"/>
                </a:lnTo>
                <a:lnTo>
                  <a:pt x="21" y="0"/>
                </a:lnTo>
                <a:lnTo>
                  <a:pt x="0" y="0"/>
                </a:lnTo>
                <a:lnTo>
                  <a:pt x="0" y="23"/>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2106" name="Freeform 611"/>
          <p:cNvSpPr>
            <a:spLocks/>
          </p:cNvSpPr>
          <p:nvPr/>
        </p:nvSpPr>
        <p:spPr bwMode="auto">
          <a:xfrm>
            <a:off x="2230438" y="2152650"/>
            <a:ext cx="71437" cy="38100"/>
          </a:xfrm>
          <a:custGeom>
            <a:avLst/>
            <a:gdLst>
              <a:gd name="T0" fmla="*/ 0 w 45"/>
              <a:gd name="T1" fmla="*/ 23 h 24"/>
              <a:gd name="T2" fmla="*/ 44 w 45"/>
              <a:gd name="T3" fmla="*/ 23 h 24"/>
              <a:gd name="T4" fmla="*/ 44 w 45"/>
              <a:gd name="T5" fmla="*/ 0 h 24"/>
              <a:gd name="T6" fmla="*/ 0 w 45"/>
              <a:gd name="T7" fmla="*/ 0 h 24"/>
              <a:gd name="T8" fmla="*/ 0 w 45"/>
              <a:gd name="T9" fmla="*/ 23 h 24"/>
              <a:gd name="T10" fmla="*/ 0 60000 65536"/>
              <a:gd name="T11" fmla="*/ 0 60000 65536"/>
              <a:gd name="T12" fmla="*/ 0 60000 65536"/>
              <a:gd name="T13" fmla="*/ 0 60000 65536"/>
              <a:gd name="T14" fmla="*/ 0 60000 65536"/>
              <a:gd name="T15" fmla="*/ 0 w 45"/>
              <a:gd name="T16" fmla="*/ 0 h 24"/>
              <a:gd name="T17" fmla="*/ 45 w 45"/>
              <a:gd name="T18" fmla="*/ 24 h 24"/>
            </a:gdLst>
            <a:ahLst/>
            <a:cxnLst>
              <a:cxn ang="T10">
                <a:pos x="T0" y="T1"/>
              </a:cxn>
              <a:cxn ang="T11">
                <a:pos x="T2" y="T3"/>
              </a:cxn>
              <a:cxn ang="T12">
                <a:pos x="T4" y="T5"/>
              </a:cxn>
              <a:cxn ang="T13">
                <a:pos x="T6" y="T7"/>
              </a:cxn>
              <a:cxn ang="T14">
                <a:pos x="T8" y="T9"/>
              </a:cxn>
            </a:cxnLst>
            <a:rect l="T15" t="T16" r="T17" b="T18"/>
            <a:pathLst>
              <a:path w="45" h="24">
                <a:moveTo>
                  <a:pt x="0" y="23"/>
                </a:moveTo>
                <a:lnTo>
                  <a:pt x="44" y="23"/>
                </a:lnTo>
                <a:lnTo>
                  <a:pt x="44"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2107" name="Freeform 612"/>
          <p:cNvSpPr>
            <a:spLocks/>
          </p:cNvSpPr>
          <p:nvPr/>
        </p:nvSpPr>
        <p:spPr bwMode="auto">
          <a:xfrm>
            <a:off x="2308225" y="2152650"/>
            <a:ext cx="185738" cy="38100"/>
          </a:xfrm>
          <a:custGeom>
            <a:avLst/>
            <a:gdLst>
              <a:gd name="T0" fmla="*/ 0 w 118"/>
              <a:gd name="T1" fmla="*/ 23 h 24"/>
              <a:gd name="T2" fmla="*/ 117 w 118"/>
              <a:gd name="T3" fmla="*/ 23 h 24"/>
              <a:gd name="T4" fmla="*/ 117 w 118"/>
              <a:gd name="T5" fmla="*/ 0 h 24"/>
              <a:gd name="T6" fmla="*/ 0 w 118"/>
              <a:gd name="T7" fmla="*/ 0 h 24"/>
              <a:gd name="T8" fmla="*/ 0 w 118"/>
              <a:gd name="T9" fmla="*/ 23 h 24"/>
              <a:gd name="T10" fmla="*/ 0 60000 65536"/>
              <a:gd name="T11" fmla="*/ 0 60000 65536"/>
              <a:gd name="T12" fmla="*/ 0 60000 65536"/>
              <a:gd name="T13" fmla="*/ 0 60000 65536"/>
              <a:gd name="T14" fmla="*/ 0 60000 65536"/>
              <a:gd name="T15" fmla="*/ 0 w 118"/>
              <a:gd name="T16" fmla="*/ 0 h 24"/>
              <a:gd name="T17" fmla="*/ 118 w 118"/>
              <a:gd name="T18" fmla="*/ 24 h 24"/>
            </a:gdLst>
            <a:ahLst/>
            <a:cxnLst>
              <a:cxn ang="T10">
                <a:pos x="T0" y="T1"/>
              </a:cxn>
              <a:cxn ang="T11">
                <a:pos x="T2" y="T3"/>
              </a:cxn>
              <a:cxn ang="T12">
                <a:pos x="T4" y="T5"/>
              </a:cxn>
              <a:cxn ang="T13">
                <a:pos x="T6" y="T7"/>
              </a:cxn>
              <a:cxn ang="T14">
                <a:pos x="T8" y="T9"/>
              </a:cxn>
            </a:cxnLst>
            <a:rect l="T15" t="T16" r="T17" b="T18"/>
            <a:pathLst>
              <a:path w="118" h="24">
                <a:moveTo>
                  <a:pt x="0" y="23"/>
                </a:moveTo>
                <a:lnTo>
                  <a:pt x="117" y="23"/>
                </a:lnTo>
                <a:lnTo>
                  <a:pt x="117" y="0"/>
                </a:lnTo>
                <a:lnTo>
                  <a:pt x="0" y="0"/>
                </a:lnTo>
                <a:lnTo>
                  <a:pt x="0" y="23"/>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2108" name="Freeform 613"/>
          <p:cNvSpPr>
            <a:spLocks/>
          </p:cNvSpPr>
          <p:nvPr/>
        </p:nvSpPr>
        <p:spPr bwMode="auto">
          <a:xfrm>
            <a:off x="2495550" y="2152650"/>
            <a:ext cx="34925" cy="38100"/>
          </a:xfrm>
          <a:custGeom>
            <a:avLst/>
            <a:gdLst>
              <a:gd name="T0" fmla="*/ 0 w 22"/>
              <a:gd name="T1" fmla="*/ 23 h 24"/>
              <a:gd name="T2" fmla="*/ 21 w 22"/>
              <a:gd name="T3" fmla="*/ 23 h 24"/>
              <a:gd name="T4" fmla="*/ 21 w 22"/>
              <a:gd name="T5" fmla="*/ 0 h 24"/>
              <a:gd name="T6" fmla="*/ 0 w 22"/>
              <a:gd name="T7" fmla="*/ 0 h 24"/>
              <a:gd name="T8" fmla="*/ 0 w 22"/>
              <a:gd name="T9" fmla="*/ 23 h 24"/>
              <a:gd name="T10" fmla="*/ 0 60000 65536"/>
              <a:gd name="T11" fmla="*/ 0 60000 65536"/>
              <a:gd name="T12" fmla="*/ 0 60000 65536"/>
              <a:gd name="T13" fmla="*/ 0 60000 65536"/>
              <a:gd name="T14" fmla="*/ 0 60000 65536"/>
              <a:gd name="T15" fmla="*/ 0 w 22"/>
              <a:gd name="T16" fmla="*/ 0 h 24"/>
              <a:gd name="T17" fmla="*/ 22 w 22"/>
              <a:gd name="T18" fmla="*/ 24 h 24"/>
            </a:gdLst>
            <a:ahLst/>
            <a:cxnLst>
              <a:cxn ang="T10">
                <a:pos x="T0" y="T1"/>
              </a:cxn>
              <a:cxn ang="T11">
                <a:pos x="T2" y="T3"/>
              </a:cxn>
              <a:cxn ang="T12">
                <a:pos x="T4" y="T5"/>
              </a:cxn>
              <a:cxn ang="T13">
                <a:pos x="T6" y="T7"/>
              </a:cxn>
              <a:cxn ang="T14">
                <a:pos x="T8" y="T9"/>
              </a:cxn>
            </a:cxnLst>
            <a:rect l="T15" t="T16" r="T17" b="T18"/>
            <a:pathLst>
              <a:path w="22" h="24">
                <a:moveTo>
                  <a:pt x="0" y="23"/>
                </a:moveTo>
                <a:lnTo>
                  <a:pt x="21" y="23"/>
                </a:lnTo>
                <a:lnTo>
                  <a:pt x="21"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2109" name="Freeform 614"/>
          <p:cNvSpPr>
            <a:spLocks/>
          </p:cNvSpPr>
          <p:nvPr/>
        </p:nvSpPr>
        <p:spPr bwMode="auto">
          <a:xfrm>
            <a:off x="2536825" y="2152650"/>
            <a:ext cx="31750"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2110" name="Freeform 615"/>
          <p:cNvSpPr>
            <a:spLocks/>
          </p:cNvSpPr>
          <p:nvPr/>
        </p:nvSpPr>
        <p:spPr bwMode="auto">
          <a:xfrm>
            <a:off x="2573338" y="2152650"/>
            <a:ext cx="34925"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2111" name="Freeform 616"/>
          <p:cNvSpPr>
            <a:spLocks/>
          </p:cNvSpPr>
          <p:nvPr/>
        </p:nvSpPr>
        <p:spPr bwMode="auto">
          <a:xfrm>
            <a:off x="2611438" y="2152650"/>
            <a:ext cx="111125" cy="38100"/>
          </a:xfrm>
          <a:custGeom>
            <a:avLst/>
            <a:gdLst>
              <a:gd name="T0" fmla="*/ 0 w 69"/>
              <a:gd name="T1" fmla="*/ 23 h 24"/>
              <a:gd name="T2" fmla="*/ 68 w 69"/>
              <a:gd name="T3" fmla="*/ 23 h 24"/>
              <a:gd name="T4" fmla="*/ 68 w 69"/>
              <a:gd name="T5" fmla="*/ 0 h 24"/>
              <a:gd name="T6" fmla="*/ 0 w 69"/>
              <a:gd name="T7" fmla="*/ 0 h 24"/>
              <a:gd name="T8" fmla="*/ 0 w 69"/>
              <a:gd name="T9" fmla="*/ 23 h 24"/>
              <a:gd name="T10" fmla="*/ 0 60000 65536"/>
              <a:gd name="T11" fmla="*/ 0 60000 65536"/>
              <a:gd name="T12" fmla="*/ 0 60000 65536"/>
              <a:gd name="T13" fmla="*/ 0 60000 65536"/>
              <a:gd name="T14" fmla="*/ 0 60000 65536"/>
              <a:gd name="T15" fmla="*/ 0 w 69"/>
              <a:gd name="T16" fmla="*/ 0 h 24"/>
              <a:gd name="T17" fmla="*/ 69 w 69"/>
              <a:gd name="T18" fmla="*/ 24 h 24"/>
            </a:gdLst>
            <a:ahLst/>
            <a:cxnLst>
              <a:cxn ang="T10">
                <a:pos x="T0" y="T1"/>
              </a:cxn>
              <a:cxn ang="T11">
                <a:pos x="T2" y="T3"/>
              </a:cxn>
              <a:cxn ang="T12">
                <a:pos x="T4" y="T5"/>
              </a:cxn>
              <a:cxn ang="T13">
                <a:pos x="T6" y="T7"/>
              </a:cxn>
              <a:cxn ang="T14">
                <a:pos x="T8" y="T9"/>
              </a:cxn>
            </a:cxnLst>
            <a:rect l="T15" t="T16" r="T17" b="T18"/>
            <a:pathLst>
              <a:path w="69" h="24">
                <a:moveTo>
                  <a:pt x="0" y="23"/>
                </a:moveTo>
                <a:lnTo>
                  <a:pt x="68" y="23"/>
                </a:lnTo>
                <a:lnTo>
                  <a:pt x="68" y="0"/>
                </a:lnTo>
                <a:lnTo>
                  <a:pt x="0" y="0"/>
                </a:lnTo>
                <a:lnTo>
                  <a:pt x="0" y="23"/>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2112" name="Freeform 617"/>
          <p:cNvSpPr>
            <a:spLocks/>
          </p:cNvSpPr>
          <p:nvPr/>
        </p:nvSpPr>
        <p:spPr bwMode="auto">
          <a:xfrm>
            <a:off x="2724150" y="2152650"/>
            <a:ext cx="34925" cy="38100"/>
          </a:xfrm>
          <a:custGeom>
            <a:avLst/>
            <a:gdLst>
              <a:gd name="T0" fmla="*/ 0 w 22"/>
              <a:gd name="T1" fmla="*/ 23 h 24"/>
              <a:gd name="T2" fmla="*/ 21 w 22"/>
              <a:gd name="T3" fmla="*/ 23 h 24"/>
              <a:gd name="T4" fmla="*/ 21 w 22"/>
              <a:gd name="T5" fmla="*/ 0 h 24"/>
              <a:gd name="T6" fmla="*/ 0 w 22"/>
              <a:gd name="T7" fmla="*/ 0 h 24"/>
              <a:gd name="T8" fmla="*/ 0 w 22"/>
              <a:gd name="T9" fmla="*/ 23 h 24"/>
              <a:gd name="T10" fmla="*/ 0 60000 65536"/>
              <a:gd name="T11" fmla="*/ 0 60000 65536"/>
              <a:gd name="T12" fmla="*/ 0 60000 65536"/>
              <a:gd name="T13" fmla="*/ 0 60000 65536"/>
              <a:gd name="T14" fmla="*/ 0 60000 65536"/>
              <a:gd name="T15" fmla="*/ 0 w 22"/>
              <a:gd name="T16" fmla="*/ 0 h 24"/>
              <a:gd name="T17" fmla="*/ 22 w 22"/>
              <a:gd name="T18" fmla="*/ 24 h 24"/>
            </a:gdLst>
            <a:ahLst/>
            <a:cxnLst>
              <a:cxn ang="T10">
                <a:pos x="T0" y="T1"/>
              </a:cxn>
              <a:cxn ang="T11">
                <a:pos x="T2" y="T3"/>
              </a:cxn>
              <a:cxn ang="T12">
                <a:pos x="T4" y="T5"/>
              </a:cxn>
              <a:cxn ang="T13">
                <a:pos x="T6" y="T7"/>
              </a:cxn>
              <a:cxn ang="T14">
                <a:pos x="T8" y="T9"/>
              </a:cxn>
            </a:cxnLst>
            <a:rect l="T15" t="T16" r="T17" b="T18"/>
            <a:pathLst>
              <a:path w="22" h="24">
                <a:moveTo>
                  <a:pt x="0" y="23"/>
                </a:moveTo>
                <a:lnTo>
                  <a:pt x="21" y="23"/>
                </a:lnTo>
                <a:lnTo>
                  <a:pt x="21"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2113" name="Freeform 618"/>
          <p:cNvSpPr>
            <a:spLocks/>
          </p:cNvSpPr>
          <p:nvPr/>
        </p:nvSpPr>
        <p:spPr bwMode="auto">
          <a:xfrm>
            <a:off x="2762250" y="2152650"/>
            <a:ext cx="74613" cy="38100"/>
          </a:xfrm>
          <a:custGeom>
            <a:avLst/>
            <a:gdLst>
              <a:gd name="T0" fmla="*/ 0 w 46"/>
              <a:gd name="T1" fmla="*/ 23 h 24"/>
              <a:gd name="T2" fmla="*/ 45 w 46"/>
              <a:gd name="T3" fmla="*/ 23 h 24"/>
              <a:gd name="T4" fmla="*/ 45 w 46"/>
              <a:gd name="T5" fmla="*/ 0 h 24"/>
              <a:gd name="T6" fmla="*/ 0 w 46"/>
              <a:gd name="T7" fmla="*/ 0 h 24"/>
              <a:gd name="T8" fmla="*/ 0 w 46"/>
              <a:gd name="T9" fmla="*/ 23 h 24"/>
              <a:gd name="T10" fmla="*/ 0 60000 65536"/>
              <a:gd name="T11" fmla="*/ 0 60000 65536"/>
              <a:gd name="T12" fmla="*/ 0 60000 65536"/>
              <a:gd name="T13" fmla="*/ 0 60000 65536"/>
              <a:gd name="T14" fmla="*/ 0 60000 65536"/>
              <a:gd name="T15" fmla="*/ 0 w 46"/>
              <a:gd name="T16" fmla="*/ 0 h 24"/>
              <a:gd name="T17" fmla="*/ 46 w 46"/>
              <a:gd name="T18" fmla="*/ 24 h 24"/>
            </a:gdLst>
            <a:ahLst/>
            <a:cxnLst>
              <a:cxn ang="T10">
                <a:pos x="T0" y="T1"/>
              </a:cxn>
              <a:cxn ang="T11">
                <a:pos x="T2" y="T3"/>
              </a:cxn>
              <a:cxn ang="T12">
                <a:pos x="T4" y="T5"/>
              </a:cxn>
              <a:cxn ang="T13">
                <a:pos x="T6" y="T7"/>
              </a:cxn>
              <a:cxn ang="T14">
                <a:pos x="T8" y="T9"/>
              </a:cxn>
            </a:cxnLst>
            <a:rect l="T15" t="T16" r="T17" b="T18"/>
            <a:pathLst>
              <a:path w="46" h="24">
                <a:moveTo>
                  <a:pt x="0" y="23"/>
                </a:moveTo>
                <a:lnTo>
                  <a:pt x="45" y="23"/>
                </a:lnTo>
                <a:lnTo>
                  <a:pt x="45" y="0"/>
                </a:lnTo>
                <a:lnTo>
                  <a:pt x="0" y="0"/>
                </a:lnTo>
                <a:lnTo>
                  <a:pt x="0" y="23"/>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2114" name="Freeform 619"/>
          <p:cNvSpPr>
            <a:spLocks/>
          </p:cNvSpPr>
          <p:nvPr/>
        </p:nvSpPr>
        <p:spPr bwMode="auto">
          <a:xfrm>
            <a:off x="2838450" y="2152650"/>
            <a:ext cx="33338"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2115" name="Freeform 620"/>
          <p:cNvSpPr>
            <a:spLocks/>
          </p:cNvSpPr>
          <p:nvPr/>
        </p:nvSpPr>
        <p:spPr bwMode="auto">
          <a:xfrm>
            <a:off x="2876550" y="2152650"/>
            <a:ext cx="188913" cy="38100"/>
          </a:xfrm>
          <a:custGeom>
            <a:avLst/>
            <a:gdLst>
              <a:gd name="T0" fmla="*/ 0 w 118"/>
              <a:gd name="T1" fmla="*/ 23 h 24"/>
              <a:gd name="T2" fmla="*/ 117 w 118"/>
              <a:gd name="T3" fmla="*/ 23 h 24"/>
              <a:gd name="T4" fmla="*/ 117 w 118"/>
              <a:gd name="T5" fmla="*/ 0 h 24"/>
              <a:gd name="T6" fmla="*/ 0 w 118"/>
              <a:gd name="T7" fmla="*/ 0 h 24"/>
              <a:gd name="T8" fmla="*/ 0 w 118"/>
              <a:gd name="T9" fmla="*/ 23 h 24"/>
              <a:gd name="T10" fmla="*/ 0 60000 65536"/>
              <a:gd name="T11" fmla="*/ 0 60000 65536"/>
              <a:gd name="T12" fmla="*/ 0 60000 65536"/>
              <a:gd name="T13" fmla="*/ 0 60000 65536"/>
              <a:gd name="T14" fmla="*/ 0 60000 65536"/>
              <a:gd name="T15" fmla="*/ 0 w 118"/>
              <a:gd name="T16" fmla="*/ 0 h 24"/>
              <a:gd name="T17" fmla="*/ 118 w 118"/>
              <a:gd name="T18" fmla="*/ 24 h 24"/>
            </a:gdLst>
            <a:ahLst/>
            <a:cxnLst>
              <a:cxn ang="T10">
                <a:pos x="T0" y="T1"/>
              </a:cxn>
              <a:cxn ang="T11">
                <a:pos x="T2" y="T3"/>
              </a:cxn>
              <a:cxn ang="T12">
                <a:pos x="T4" y="T5"/>
              </a:cxn>
              <a:cxn ang="T13">
                <a:pos x="T6" y="T7"/>
              </a:cxn>
              <a:cxn ang="T14">
                <a:pos x="T8" y="T9"/>
              </a:cxn>
            </a:cxnLst>
            <a:rect l="T15" t="T16" r="T17" b="T18"/>
            <a:pathLst>
              <a:path w="118" h="24">
                <a:moveTo>
                  <a:pt x="0" y="23"/>
                </a:moveTo>
                <a:lnTo>
                  <a:pt x="117" y="23"/>
                </a:lnTo>
                <a:lnTo>
                  <a:pt x="117" y="0"/>
                </a:lnTo>
                <a:lnTo>
                  <a:pt x="0" y="0"/>
                </a:lnTo>
                <a:lnTo>
                  <a:pt x="0" y="23"/>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2116" name="Freeform 621"/>
          <p:cNvSpPr>
            <a:spLocks/>
          </p:cNvSpPr>
          <p:nvPr/>
        </p:nvSpPr>
        <p:spPr bwMode="auto">
          <a:xfrm>
            <a:off x="3067050" y="2152650"/>
            <a:ext cx="33338"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2117" name="Freeform 622"/>
          <p:cNvSpPr>
            <a:spLocks/>
          </p:cNvSpPr>
          <p:nvPr/>
        </p:nvSpPr>
        <p:spPr bwMode="auto">
          <a:xfrm>
            <a:off x="3103563" y="2152650"/>
            <a:ext cx="34925" cy="38100"/>
          </a:xfrm>
          <a:custGeom>
            <a:avLst/>
            <a:gdLst>
              <a:gd name="T0" fmla="*/ 0 w 22"/>
              <a:gd name="T1" fmla="*/ 23 h 24"/>
              <a:gd name="T2" fmla="*/ 21 w 22"/>
              <a:gd name="T3" fmla="*/ 23 h 24"/>
              <a:gd name="T4" fmla="*/ 21 w 22"/>
              <a:gd name="T5" fmla="*/ 0 h 24"/>
              <a:gd name="T6" fmla="*/ 0 w 22"/>
              <a:gd name="T7" fmla="*/ 0 h 24"/>
              <a:gd name="T8" fmla="*/ 0 w 22"/>
              <a:gd name="T9" fmla="*/ 23 h 24"/>
              <a:gd name="T10" fmla="*/ 0 60000 65536"/>
              <a:gd name="T11" fmla="*/ 0 60000 65536"/>
              <a:gd name="T12" fmla="*/ 0 60000 65536"/>
              <a:gd name="T13" fmla="*/ 0 60000 65536"/>
              <a:gd name="T14" fmla="*/ 0 60000 65536"/>
              <a:gd name="T15" fmla="*/ 0 w 22"/>
              <a:gd name="T16" fmla="*/ 0 h 24"/>
              <a:gd name="T17" fmla="*/ 22 w 22"/>
              <a:gd name="T18" fmla="*/ 24 h 24"/>
            </a:gdLst>
            <a:ahLst/>
            <a:cxnLst>
              <a:cxn ang="T10">
                <a:pos x="T0" y="T1"/>
              </a:cxn>
              <a:cxn ang="T11">
                <a:pos x="T2" y="T3"/>
              </a:cxn>
              <a:cxn ang="T12">
                <a:pos x="T4" y="T5"/>
              </a:cxn>
              <a:cxn ang="T13">
                <a:pos x="T6" y="T7"/>
              </a:cxn>
              <a:cxn ang="T14">
                <a:pos x="T8" y="T9"/>
              </a:cxn>
            </a:cxnLst>
            <a:rect l="T15" t="T16" r="T17" b="T18"/>
            <a:pathLst>
              <a:path w="22" h="24">
                <a:moveTo>
                  <a:pt x="0" y="23"/>
                </a:moveTo>
                <a:lnTo>
                  <a:pt x="21" y="23"/>
                </a:lnTo>
                <a:lnTo>
                  <a:pt x="21" y="0"/>
                </a:lnTo>
                <a:lnTo>
                  <a:pt x="0" y="0"/>
                </a:lnTo>
                <a:lnTo>
                  <a:pt x="0" y="23"/>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2118" name="Freeform 623"/>
          <p:cNvSpPr>
            <a:spLocks/>
          </p:cNvSpPr>
          <p:nvPr/>
        </p:nvSpPr>
        <p:spPr bwMode="auto">
          <a:xfrm>
            <a:off x="3141663" y="2152650"/>
            <a:ext cx="33337"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2119" name="Freeform 624"/>
          <p:cNvSpPr>
            <a:spLocks/>
          </p:cNvSpPr>
          <p:nvPr/>
        </p:nvSpPr>
        <p:spPr bwMode="auto">
          <a:xfrm>
            <a:off x="3181350" y="2152650"/>
            <a:ext cx="147638" cy="38100"/>
          </a:xfrm>
          <a:custGeom>
            <a:avLst/>
            <a:gdLst>
              <a:gd name="T0" fmla="*/ 0 w 93"/>
              <a:gd name="T1" fmla="*/ 23 h 24"/>
              <a:gd name="T2" fmla="*/ 92 w 93"/>
              <a:gd name="T3" fmla="*/ 23 h 24"/>
              <a:gd name="T4" fmla="*/ 92 w 93"/>
              <a:gd name="T5" fmla="*/ 0 h 24"/>
              <a:gd name="T6" fmla="*/ 0 w 93"/>
              <a:gd name="T7" fmla="*/ 0 h 24"/>
              <a:gd name="T8" fmla="*/ 0 w 93"/>
              <a:gd name="T9" fmla="*/ 23 h 24"/>
              <a:gd name="T10" fmla="*/ 0 60000 65536"/>
              <a:gd name="T11" fmla="*/ 0 60000 65536"/>
              <a:gd name="T12" fmla="*/ 0 60000 65536"/>
              <a:gd name="T13" fmla="*/ 0 60000 65536"/>
              <a:gd name="T14" fmla="*/ 0 60000 65536"/>
              <a:gd name="T15" fmla="*/ 0 w 93"/>
              <a:gd name="T16" fmla="*/ 0 h 24"/>
              <a:gd name="T17" fmla="*/ 93 w 93"/>
              <a:gd name="T18" fmla="*/ 24 h 24"/>
            </a:gdLst>
            <a:ahLst/>
            <a:cxnLst>
              <a:cxn ang="T10">
                <a:pos x="T0" y="T1"/>
              </a:cxn>
              <a:cxn ang="T11">
                <a:pos x="T2" y="T3"/>
              </a:cxn>
              <a:cxn ang="T12">
                <a:pos x="T4" y="T5"/>
              </a:cxn>
              <a:cxn ang="T13">
                <a:pos x="T6" y="T7"/>
              </a:cxn>
              <a:cxn ang="T14">
                <a:pos x="T8" y="T9"/>
              </a:cxn>
            </a:cxnLst>
            <a:rect l="T15" t="T16" r="T17" b="T18"/>
            <a:pathLst>
              <a:path w="93" h="24">
                <a:moveTo>
                  <a:pt x="0" y="23"/>
                </a:moveTo>
                <a:lnTo>
                  <a:pt x="92" y="23"/>
                </a:lnTo>
                <a:lnTo>
                  <a:pt x="92" y="0"/>
                </a:lnTo>
                <a:lnTo>
                  <a:pt x="0" y="0"/>
                </a:lnTo>
                <a:lnTo>
                  <a:pt x="0" y="23"/>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2120" name="Freeform 625"/>
          <p:cNvSpPr>
            <a:spLocks/>
          </p:cNvSpPr>
          <p:nvPr/>
        </p:nvSpPr>
        <p:spPr bwMode="auto">
          <a:xfrm>
            <a:off x="3333750" y="2152650"/>
            <a:ext cx="31750" cy="38100"/>
          </a:xfrm>
          <a:custGeom>
            <a:avLst/>
            <a:gdLst>
              <a:gd name="T0" fmla="*/ 0 w 20"/>
              <a:gd name="T1" fmla="*/ 23 h 24"/>
              <a:gd name="T2" fmla="*/ 19 w 20"/>
              <a:gd name="T3" fmla="*/ 23 h 24"/>
              <a:gd name="T4" fmla="*/ 19 w 20"/>
              <a:gd name="T5" fmla="*/ 0 h 24"/>
              <a:gd name="T6" fmla="*/ 0 w 20"/>
              <a:gd name="T7" fmla="*/ 0 h 24"/>
              <a:gd name="T8" fmla="*/ 0 w 20"/>
              <a:gd name="T9" fmla="*/ 23 h 24"/>
              <a:gd name="T10" fmla="*/ 0 60000 65536"/>
              <a:gd name="T11" fmla="*/ 0 60000 65536"/>
              <a:gd name="T12" fmla="*/ 0 60000 65536"/>
              <a:gd name="T13" fmla="*/ 0 60000 65536"/>
              <a:gd name="T14" fmla="*/ 0 60000 65536"/>
              <a:gd name="T15" fmla="*/ 0 w 20"/>
              <a:gd name="T16" fmla="*/ 0 h 24"/>
              <a:gd name="T17" fmla="*/ 20 w 20"/>
              <a:gd name="T18" fmla="*/ 24 h 24"/>
            </a:gdLst>
            <a:ahLst/>
            <a:cxnLst>
              <a:cxn ang="T10">
                <a:pos x="T0" y="T1"/>
              </a:cxn>
              <a:cxn ang="T11">
                <a:pos x="T2" y="T3"/>
              </a:cxn>
              <a:cxn ang="T12">
                <a:pos x="T4" y="T5"/>
              </a:cxn>
              <a:cxn ang="T13">
                <a:pos x="T6" y="T7"/>
              </a:cxn>
              <a:cxn ang="T14">
                <a:pos x="T8" y="T9"/>
              </a:cxn>
            </a:cxnLst>
            <a:rect l="T15" t="T16" r="T17" b="T18"/>
            <a:pathLst>
              <a:path w="20" h="24">
                <a:moveTo>
                  <a:pt x="0" y="23"/>
                </a:moveTo>
                <a:lnTo>
                  <a:pt x="19" y="23"/>
                </a:lnTo>
                <a:lnTo>
                  <a:pt x="19"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2121" name="Freeform 626"/>
          <p:cNvSpPr>
            <a:spLocks/>
          </p:cNvSpPr>
          <p:nvPr/>
        </p:nvSpPr>
        <p:spPr bwMode="auto">
          <a:xfrm>
            <a:off x="3370263" y="2152650"/>
            <a:ext cx="109537" cy="38100"/>
          </a:xfrm>
          <a:custGeom>
            <a:avLst/>
            <a:gdLst>
              <a:gd name="T0" fmla="*/ 0 w 69"/>
              <a:gd name="T1" fmla="*/ 23 h 24"/>
              <a:gd name="T2" fmla="*/ 68 w 69"/>
              <a:gd name="T3" fmla="*/ 23 h 24"/>
              <a:gd name="T4" fmla="*/ 68 w 69"/>
              <a:gd name="T5" fmla="*/ 0 h 24"/>
              <a:gd name="T6" fmla="*/ 0 w 69"/>
              <a:gd name="T7" fmla="*/ 0 h 24"/>
              <a:gd name="T8" fmla="*/ 0 w 69"/>
              <a:gd name="T9" fmla="*/ 23 h 24"/>
              <a:gd name="T10" fmla="*/ 0 60000 65536"/>
              <a:gd name="T11" fmla="*/ 0 60000 65536"/>
              <a:gd name="T12" fmla="*/ 0 60000 65536"/>
              <a:gd name="T13" fmla="*/ 0 60000 65536"/>
              <a:gd name="T14" fmla="*/ 0 60000 65536"/>
              <a:gd name="T15" fmla="*/ 0 w 69"/>
              <a:gd name="T16" fmla="*/ 0 h 24"/>
              <a:gd name="T17" fmla="*/ 69 w 69"/>
              <a:gd name="T18" fmla="*/ 24 h 24"/>
            </a:gdLst>
            <a:ahLst/>
            <a:cxnLst>
              <a:cxn ang="T10">
                <a:pos x="T0" y="T1"/>
              </a:cxn>
              <a:cxn ang="T11">
                <a:pos x="T2" y="T3"/>
              </a:cxn>
              <a:cxn ang="T12">
                <a:pos x="T4" y="T5"/>
              </a:cxn>
              <a:cxn ang="T13">
                <a:pos x="T6" y="T7"/>
              </a:cxn>
              <a:cxn ang="T14">
                <a:pos x="T8" y="T9"/>
              </a:cxn>
            </a:cxnLst>
            <a:rect l="T15" t="T16" r="T17" b="T18"/>
            <a:pathLst>
              <a:path w="69" h="24">
                <a:moveTo>
                  <a:pt x="0" y="23"/>
                </a:moveTo>
                <a:lnTo>
                  <a:pt x="68" y="23"/>
                </a:lnTo>
                <a:lnTo>
                  <a:pt x="68" y="0"/>
                </a:lnTo>
                <a:lnTo>
                  <a:pt x="0" y="0"/>
                </a:lnTo>
                <a:lnTo>
                  <a:pt x="0" y="23"/>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2122" name="Freeform 627"/>
          <p:cNvSpPr>
            <a:spLocks/>
          </p:cNvSpPr>
          <p:nvPr/>
        </p:nvSpPr>
        <p:spPr bwMode="auto">
          <a:xfrm>
            <a:off x="3482975" y="2152650"/>
            <a:ext cx="73025" cy="38100"/>
          </a:xfrm>
          <a:custGeom>
            <a:avLst/>
            <a:gdLst>
              <a:gd name="T0" fmla="*/ 0 w 46"/>
              <a:gd name="T1" fmla="*/ 23 h 24"/>
              <a:gd name="T2" fmla="*/ 45 w 46"/>
              <a:gd name="T3" fmla="*/ 23 h 24"/>
              <a:gd name="T4" fmla="*/ 45 w 46"/>
              <a:gd name="T5" fmla="*/ 0 h 24"/>
              <a:gd name="T6" fmla="*/ 0 w 46"/>
              <a:gd name="T7" fmla="*/ 0 h 24"/>
              <a:gd name="T8" fmla="*/ 0 w 46"/>
              <a:gd name="T9" fmla="*/ 23 h 24"/>
              <a:gd name="T10" fmla="*/ 0 60000 65536"/>
              <a:gd name="T11" fmla="*/ 0 60000 65536"/>
              <a:gd name="T12" fmla="*/ 0 60000 65536"/>
              <a:gd name="T13" fmla="*/ 0 60000 65536"/>
              <a:gd name="T14" fmla="*/ 0 60000 65536"/>
              <a:gd name="T15" fmla="*/ 0 w 46"/>
              <a:gd name="T16" fmla="*/ 0 h 24"/>
              <a:gd name="T17" fmla="*/ 46 w 46"/>
              <a:gd name="T18" fmla="*/ 24 h 24"/>
            </a:gdLst>
            <a:ahLst/>
            <a:cxnLst>
              <a:cxn ang="T10">
                <a:pos x="T0" y="T1"/>
              </a:cxn>
              <a:cxn ang="T11">
                <a:pos x="T2" y="T3"/>
              </a:cxn>
              <a:cxn ang="T12">
                <a:pos x="T4" y="T5"/>
              </a:cxn>
              <a:cxn ang="T13">
                <a:pos x="T6" y="T7"/>
              </a:cxn>
              <a:cxn ang="T14">
                <a:pos x="T8" y="T9"/>
              </a:cxn>
            </a:cxnLst>
            <a:rect l="T15" t="T16" r="T17" b="T18"/>
            <a:pathLst>
              <a:path w="46" h="24">
                <a:moveTo>
                  <a:pt x="0" y="23"/>
                </a:moveTo>
                <a:lnTo>
                  <a:pt x="45" y="23"/>
                </a:lnTo>
                <a:lnTo>
                  <a:pt x="45"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2123" name="Freeform 628"/>
          <p:cNvSpPr>
            <a:spLocks/>
          </p:cNvSpPr>
          <p:nvPr/>
        </p:nvSpPr>
        <p:spPr bwMode="auto">
          <a:xfrm>
            <a:off x="3560763" y="2152650"/>
            <a:ext cx="33337"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2124" name="Freeform 629"/>
          <p:cNvSpPr>
            <a:spLocks/>
          </p:cNvSpPr>
          <p:nvPr/>
        </p:nvSpPr>
        <p:spPr bwMode="auto">
          <a:xfrm>
            <a:off x="3597275" y="2152650"/>
            <a:ext cx="33338"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2125" name="Freeform 630"/>
          <p:cNvSpPr>
            <a:spLocks/>
          </p:cNvSpPr>
          <p:nvPr/>
        </p:nvSpPr>
        <p:spPr bwMode="auto">
          <a:xfrm>
            <a:off x="3636963" y="2152650"/>
            <a:ext cx="33337"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2126" name="Freeform 631"/>
          <p:cNvSpPr>
            <a:spLocks/>
          </p:cNvSpPr>
          <p:nvPr/>
        </p:nvSpPr>
        <p:spPr bwMode="auto">
          <a:xfrm>
            <a:off x="2079625" y="2112963"/>
            <a:ext cx="33338" cy="38100"/>
          </a:xfrm>
          <a:custGeom>
            <a:avLst/>
            <a:gdLst>
              <a:gd name="T0" fmla="*/ 0 w 22"/>
              <a:gd name="T1" fmla="*/ 23 h 24"/>
              <a:gd name="T2" fmla="*/ 21 w 22"/>
              <a:gd name="T3" fmla="*/ 23 h 24"/>
              <a:gd name="T4" fmla="*/ 21 w 22"/>
              <a:gd name="T5" fmla="*/ 0 h 24"/>
              <a:gd name="T6" fmla="*/ 0 w 22"/>
              <a:gd name="T7" fmla="*/ 0 h 24"/>
              <a:gd name="T8" fmla="*/ 0 w 22"/>
              <a:gd name="T9" fmla="*/ 23 h 24"/>
              <a:gd name="T10" fmla="*/ 0 60000 65536"/>
              <a:gd name="T11" fmla="*/ 0 60000 65536"/>
              <a:gd name="T12" fmla="*/ 0 60000 65536"/>
              <a:gd name="T13" fmla="*/ 0 60000 65536"/>
              <a:gd name="T14" fmla="*/ 0 60000 65536"/>
              <a:gd name="T15" fmla="*/ 0 w 22"/>
              <a:gd name="T16" fmla="*/ 0 h 24"/>
              <a:gd name="T17" fmla="*/ 22 w 22"/>
              <a:gd name="T18" fmla="*/ 24 h 24"/>
            </a:gdLst>
            <a:ahLst/>
            <a:cxnLst>
              <a:cxn ang="T10">
                <a:pos x="T0" y="T1"/>
              </a:cxn>
              <a:cxn ang="T11">
                <a:pos x="T2" y="T3"/>
              </a:cxn>
              <a:cxn ang="T12">
                <a:pos x="T4" y="T5"/>
              </a:cxn>
              <a:cxn ang="T13">
                <a:pos x="T6" y="T7"/>
              </a:cxn>
              <a:cxn ang="T14">
                <a:pos x="T8" y="T9"/>
              </a:cxn>
            </a:cxnLst>
            <a:rect l="T15" t="T16" r="T17" b="T18"/>
            <a:pathLst>
              <a:path w="22" h="24">
                <a:moveTo>
                  <a:pt x="0" y="23"/>
                </a:moveTo>
                <a:lnTo>
                  <a:pt x="21" y="23"/>
                </a:lnTo>
                <a:lnTo>
                  <a:pt x="21" y="0"/>
                </a:lnTo>
                <a:lnTo>
                  <a:pt x="0" y="0"/>
                </a:lnTo>
                <a:lnTo>
                  <a:pt x="0" y="23"/>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2127" name="Freeform 632"/>
          <p:cNvSpPr>
            <a:spLocks/>
          </p:cNvSpPr>
          <p:nvPr/>
        </p:nvSpPr>
        <p:spPr bwMode="auto">
          <a:xfrm>
            <a:off x="2116138" y="2112963"/>
            <a:ext cx="36512" cy="38100"/>
          </a:xfrm>
          <a:custGeom>
            <a:avLst/>
            <a:gdLst>
              <a:gd name="T0" fmla="*/ 0 w 23"/>
              <a:gd name="T1" fmla="*/ 23 h 24"/>
              <a:gd name="T2" fmla="*/ 22 w 23"/>
              <a:gd name="T3" fmla="*/ 23 h 24"/>
              <a:gd name="T4" fmla="*/ 22 w 23"/>
              <a:gd name="T5" fmla="*/ 0 h 24"/>
              <a:gd name="T6" fmla="*/ 0 w 23"/>
              <a:gd name="T7" fmla="*/ 0 h 24"/>
              <a:gd name="T8" fmla="*/ 0 w 23"/>
              <a:gd name="T9" fmla="*/ 23 h 24"/>
              <a:gd name="T10" fmla="*/ 0 60000 65536"/>
              <a:gd name="T11" fmla="*/ 0 60000 65536"/>
              <a:gd name="T12" fmla="*/ 0 60000 65536"/>
              <a:gd name="T13" fmla="*/ 0 60000 65536"/>
              <a:gd name="T14" fmla="*/ 0 60000 65536"/>
              <a:gd name="T15" fmla="*/ 0 w 23"/>
              <a:gd name="T16" fmla="*/ 0 h 24"/>
              <a:gd name="T17" fmla="*/ 23 w 23"/>
              <a:gd name="T18" fmla="*/ 24 h 24"/>
            </a:gdLst>
            <a:ahLst/>
            <a:cxnLst>
              <a:cxn ang="T10">
                <a:pos x="T0" y="T1"/>
              </a:cxn>
              <a:cxn ang="T11">
                <a:pos x="T2" y="T3"/>
              </a:cxn>
              <a:cxn ang="T12">
                <a:pos x="T4" y="T5"/>
              </a:cxn>
              <a:cxn ang="T13">
                <a:pos x="T6" y="T7"/>
              </a:cxn>
              <a:cxn ang="T14">
                <a:pos x="T8" y="T9"/>
              </a:cxn>
            </a:cxnLst>
            <a:rect l="T15" t="T16" r="T17" b="T18"/>
            <a:pathLst>
              <a:path w="23" h="24">
                <a:moveTo>
                  <a:pt x="0" y="23"/>
                </a:moveTo>
                <a:lnTo>
                  <a:pt x="22" y="23"/>
                </a:lnTo>
                <a:lnTo>
                  <a:pt x="22" y="0"/>
                </a:lnTo>
                <a:lnTo>
                  <a:pt x="0" y="0"/>
                </a:lnTo>
                <a:lnTo>
                  <a:pt x="0" y="23"/>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2128" name="Freeform 633"/>
          <p:cNvSpPr>
            <a:spLocks/>
          </p:cNvSpPr>
          <p:nvPr/>
        </p:nvSpPr>
        <p:spPr bwMode="auto">
          <a:xfrm>
            <a:off x="2193925" y="2112963"/>
            <a:ext cx="33338" cy="38100"/>
          </a:xfrm>
          <a:custGeom>
            <a:avLst/>
            <a:gdLst>
              <a:gd name="T0" fmla="*/ 0 w 22"/>
              <a:gd name="T1" fmla="*/ 23 h 24"/>
              <a:gd name="T2" fmla="*/ 21 w 22"/>
              <a:gd name="T3" fmla="*/ 23 h 24"/>
              <a:gd name="T4" fmla="*/ 21 w 22"/>
              <a:gd name="T5" fmla="*/ 0 h 24"/>
              <a:gd name="T6" fmla="*/ 0 w 22"/>
              <a:gd name="T7" fmla="*/ 0 h 24"/>
              <a:gd name="T8" fmla="*/ 0 w 22"/>
              <a:gd name="T9" fmla="*/ 23 h 24"/>
              <a:gd name="T10" fmla="*/ 0 60000 65536"/>
              <a:gd name="T11" fmla="*/ 0 60000 65536"/>
              <a:gd name="T12" fmla="*/ 0 60000 65536"/>
              <a:gd name="T13" fmla="*/ 0 60000 65536"/>
              <a:gd name="T14" fmla="*/ 0 60000 65536"/>
              <a:gd name="T15" fmla="*/ 0 w 22"/>
              <a:gd name="T16" fmla="*/ 0 h 24"/>
              <a:gd name="T17" fmla="*/ 22 w 22"/>
              <a:gd name="T18" fmla="*/ 24 h 24"/>
            </a:gdLst>
            <a:ahLst/>
            <a:cxnLst>
              <a:cxn ang="T10">
                <a:pos x="T0" y="T1"/>
              </a:cxn>
              <a:cxn ang="T11">
                <a:pos x="T2" y="T3"/>
              </a:cxn>
              <a:cxn ang="T12">
                <a:pos x="T4" y="T5"/>
              </a:cxn>
              <a:cxn ang="T13">
                <a:pos x="T6" y="T7"/>
              </a:cxn>
              <a:cxn ang="T14">
                <a:pos x="T8" y="T9"/>
              </a:cxn>
            </a:cxnLst>
            <a:rect l="T15" t="T16" r="T17" b="T18"/>
            <a:pathLst>
              <a:path w="22" h="24">
                <a:moveTo>
                  <a:pt x="0" y="23"/>
                </a:moveTo>
                <a:lnTo>
                  <a:pt x="21" y="23"/>
                </a:lnTo>
                <a:lnTo>
                  <a:pt x="21" y="0"/>
                </a:lnTo>
                <a:lnTo>
                  <a:pt x="0" y="0"/>
                </a:lnTo>
                <a:lnTo>
                  <a:pt x="0" y="23"/>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2129" name="Freeform 634"/>
          <p:cNvSpPr>
            <a:spLocks/>
          </p:cNvSpPr>
          <p:nvPr/>
        </p:nvSpPr>
        <p:spPr bwMode="auto">
          <a:xfrm>
            <a:off x="2230438" y="2112963"/>
            <a:ext cx="149225" cy="38100"/>
          </a:xfrm>
          <a:custGeom>
            <a:avLst/>
            <a:gdLst>
              <a:gd name="T0" fmla="*/ 0 w 94"/>
              <a:gd name="T1" fmla="*/ 23 h 24"/>
              <a:gd name="T2" fmla="*/ 93 w 94"/>
              <a:gd name="T3" fmla="*/ 23 h 24"/>
              <a:gd name="T4" fmla="*/ 93 w 94"/>
              <a:gd name="T5" fmla="*/ 0 h 24"/>
              <a:gd name="T6" fmla="*/ 0 w 94"/>
              <a:gd name="T7" fmla="*/ 0 h 24"/>
              <a:gd name="T8" fmla="*/ 0 w 94"/>
              <a:gd name="T9" fmla="*/ 23 h 24"/>
              <a:gd name="T10" fmla="*/ 0 60000 65536"/>
              <a:gd name="T11" fmla="*/ 0 60000 65536"/>
              <a:gd name="T12" fmla="*/ 0 60000 65536"/>
              <a:gd name="T13" fmla="*/ 0 60000 65536"/>
              <a:gd name="T14" fmla="*/ 0 60000 65536"/>
              <a:gd name="T15" fmla="*/ 0 w 94"/>
              <a:gd name="T16" fmla="*/ 0 h 24"/>
              <a:gd name="T17" fmla="*/ 94 w 94"/>
              <a:gd name="T18" fmla="*/ 24 h 24"/>
            </a:gdLst>
            <a:ahLst/>
            <a:cxnLst>
              <a:cxn ang="T10">
                <a:pos x="T0" y="T1"/>
              </a:cxn>
              <a:cxn ang="T11">
                <a:pos x="T2" y="T3"/>
              </a:cxn>
              <a:cxn ang="T12">
                <a:pos x="T4" y="T5"/>
              </a:cxn>
              <a:cxn ang="T13">
                <a:pos x="T6" y="T7"/>
              </a:cxn>
              <a:cxn ang="T14">
                <a:pos x="T8" y="T9"/>
              </a:cxn>
            </a:cxnLst>
            <a:rect l="T15" t="T16" r="T17" b="T18"/>
            <a:pathLst>
              <a:path w="94" h="24">
                <a:moveTo>
                  <a:pt x="0" y="23"/>
                </a:moveTo>
                <a:lnTo>
                  <a:pt x="93" y="23"/>
                </a:lnTo>
                <a:lnTo>
                  <a:pt x="93"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2130" name="Freeform 635"/>
          <p:cNvSpPr>
            <a:spLocks/>
          </p:cNvSpPr>
          <p:nvPr/>
        </p:nvSpPr>
        <p:spPr bwMode="auto">
          <a:xfrm>
            <a:off x="2381250" y="2112963"/>
            <a:ext cx="34925" cy="38100"/>
          </a:xfrm>
          <a:custGeom>
            <a:avLst/>
            <a:gdLst>
              <a:gd name="T0" fmla="*/ 0 w 22"/>
              <a:gd name="T1" fmla="*/ 23 h 24"/>
              <a:gd name="T2" fmla="*/ 21 w 22"/>
              <a:gd name="T3" fmla="*/ 23 h 24"/>
              <a:gd name="T4" fmla="*/ 21 w 22"/>
              <a:gd name="T5" fmla="*/ 0 h 24"/>
              <a:gd name="T6" fmla="*/ 0 w 22"/>
              <a:gd name="T7" fmla="*/ 0 h 24"/>
              <a:gd name="T8" fmla="*/ 0 w 22"/>
              <a:gd name="T9" fmla="*/ 23 h 24"/>
              <a:gd name="T10" fmla="*/ 0 60000 65536"/>
              <a:gd name="T11" fmla="*/ 0 60000 65536"/>
              <a:gd name="T12" fmla="*/ 0 60000 65536"/>
              <a:gd name="T13" fmla="*/ 0 60000 65536"/>
              <a:gd name="T14" fmla="*/ 0 60000 65536"/>
              <a:gd name="T15" fmla="*/ 0 w 22"/>
              <a:gd name="T16" fmla="*/ 0 h 24"/>
              <a:gd name="T17" fmla="*/ 22 w 22"/>
              <a:gd name="T18" fmla="*/ 24 h 24"/>
            </a:gdLst>
            <a:ahLst/>
            <a:cxnLst>
              <a:cxn ang="T10">
                <a:pos x="T0" y="T1"/>
              </a:cxn>
              <a:cxn ang="T11">
                <a:pos x="T2" y="T3"/>
              </a:cxn>
              <a:cxn ang="T12">
                <a:pos x="T4" y="T5"/>
              </a:cxn>
              <a:cxn ang="T13">
                <a:pos x="T6" y="T7"/>
              </a:cxn>
              <a:cxn ang="T14">
                <a:pos x="T8" y="T9"/>
              </a:cxn>
            </a:cxnLst>
            <a:rect l="T15" t="T16" r="T17" b="T18"/>
            <a:pathLst>
              <a:path w="22" h="24">
                <a:moveTo>
                  <a:pt x="0" y="23"/>
                </a:moveTo>
                <a:lnTo>
                  <a:pt x="21" y="23"/>
                </a:lnTo>
                <a:lnTo>
                  <a:pt x="21" y="0"/>
                </a:lnTo>
                <a:lnTo>
                  <a:pt x="0" y="0"/>
                </a:lnTo>
                <a:lnTo>
                  <a:pt x="0" y="23"/>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2131" name="Freeform 636"/>
          <p:cNvSpPr>
            <a:spLocks/>
          </p:cNvSpPr>
          <p:nvPr/>
        </p:nvSpPr>
        <p:spPr bwMode="auto">
          <a:xfrm>
            <a:off x="2422525" y="2112963"/>
            <a:ext cx="31750"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2132" name="Freeform 637"/>
          <p:cNvSpPr>
            <a:spLocks/>
          </p:cNvSpPr>
          <p:nvPr/>
        </p:nvSpPr>
        <p:spPr bwMode="auto">
          <a:xfrm>
            <a:off x="2457450" y="2112963"/>
            <a:ext cx="36513" cy="38100"/>
          </a:xfrm>
          <a:custGeom>
            <a:avLst/>
            <a:gdLst>
              <a:gd name="T0" fmla="*/ 0 w 23"/>
              <a:gd name="T1" fmla="*/ 23 h 24"/>
              <a:gd name="T2" fmla="*/ 22 w 23"/>
              <a:gd name="T3" fmla="*/ 23 h 24"/>
              <a:gd name="T4" fmla="*/ 22 w 23"/>
              <a:gd name="T5" fmla="*/ 0 h 24"/>
              <a:gd name="T6" fmla="*/ 0 w 23"/>
              <a:gd name="T7" fmla="*/ 0 h 24"/>
              <a:gd name="T8" fmla="*/ 0 w 23"/>
              <a:gd name="T9" fmla="*/ 23 h 24"/>
              <a:gd name="T10" fmla="*/ 0 60000 65536"/>
              <a:gd name="T11" fmla="*/ 0 60000 65536"/>
              <a:gd name="T12" fmla="*/ 0 60000 65536"/>
              <a:gd name="T13" fmla="*/ 0 60000 65536"/>
              <a:gd name="T14" fmla="*/ 0 60000 65536"/>
              <a:gd name="T15" fmla="*/ 0 w 23"/>
              <a:gd name="T16" fmla="*/ 0 h 24"/>
              <a:gd name="T17" fmla="*/ 23 w 23"/>
              <a:gd name="T18" fmla="*/ 24 h 24"/>
            </a:gdLst>
            <a:ahLst/>
            <a:cxnLst>
              <a:cxn ang="T10">
                <a:pos x="T0" y="T1"/>
              </a:cxn>
              <a:cxn ang="T11">
                <a:pos x="T2" y="T3"/>
              </a:cxn>
              <a:cxn ang="T12">
                <a:pos x="T4" y="T5"/>
              </a:cxn>
              <a:cxn ang="T13">
                <a:pos x="T6" y="T7"/>
              </a:cxn>
              <a:cxn ang="T14">
                <a:pos x="T8" y="T9"/>
              </a:cxn>
            </a:cxnLst>
            <a:rect l="T15" t="T16" r="T17" b="T18"/>
            <a:pathLst>
              <a:path w="23" h="24">
                <a:moveTo>
                  <a:pt x="0" y="23"/>
                </a:moveTo>
                <a:lnTo>
                  <a:pt x="22" y="23"/>
                </a:lnTo>
                <a:lnTo>
                  <a:pt x="22" y="0"/>
                </a:lnTo>
                <a:lnTo>
                  <a:pt x="0" y="0"/>
                </a:lnTo>
                <a:lnTo>
                  <a:pt x="0" y="23"/>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2133" name="Freeform 638"/>
          <p:cNvSpPr>
            <a:spLocks/>
          </p:cNvSpPr>
          <p:nvPr/>
        </p:nvSpPr>
        <p:spPr bwMode="auto">
          <a:xfrm>
            <a:off x="2495550" y="2112963"/>
            <a:ext cx="34925" cy="38100"/>
          </a:xfrm>
          <a:custGeom>
            <a:avLst/>
            <a:gdLst>
              <a:gd name="T0" fmla="*/ 0 w 22"/>
              <a:gd name="T1" fmla="*/ 23 h 24"/>
              <a:gd name="T2" fmla="*/ 21 w 22"/>
              <a:gd name="T3" fmla="*/ 23 h 24"/>
              <a:gd name="T4" fmla="*/ 21 w 22"/>
              <a:gd name="T5" fmla="*/ 0 h 24"/>
              <a:gd name="T6" fmla="*/ 0 w 22"/>
              <a:gd name="T7" fmla="*/ 0 h 24"/>
              <a:gd name="T8" fmla="*/ 0 w 22"/>
              <a:gd name="T9" fmla="*/ 23 h 24"/>
              <a:gd name="T10" fmla="*/ 0 60000 65536"/>
              <a:gd name="T11" fmla="*/ 0 60000 65536"/>
              <a:gd name="T12" fmla="*/ 0 60000 65536"/>
              <a:gd name="T13" fmla="*/ 0 60000 65536"/>
              <a:gd name="T14" fmla="*/ 0 60000 65536"/>
              <a:gd name="T15" fmla="*/ 0 w 22"/>
              <a:gd name="T16" fmla="*/ 0 h 24"/>
              <a:gd name="T17" fmla="*/ 22 w 22"/>
              <a:gd name="T18" fmla="*/ 24 h 24"/>
            </a:gdLst>
            <a:ahLst/>
            <a:cxnLst>
              <a:cxn ang="T10">
                <a:pos x="T0" y="T1"/>
              </a:cxn>
              <a:cxn ang="T11">
                <a:pos x="T2" y="T3"/>
              </a:cxn>
              <a:cxn ang="T12">
                <a:pos x="T4" y="T5"/>
              </a:cxn>
              <a:cxn ang="T13">
                <a:pos x="T6" y="T7"/>
              </a:cxn>
              <a:cxn ang="T14">
                <a:pos x="T8" y="T9"/>
              </a:cxn>
            </a:cxnLst>
            <a:rect l="T15" t="T16" r="T17" b="T18"/>
            <a:pathLst>
              <a:path w="22" h="24">
                <a:moveTo>
                  <a:pt x="0" y="23"/>
                </a:moveTo>
                <a:lnTo>
                  <a:pt x="21" y="23"/>
                </a:lnTo>
                <a:lnTo>
                  <a:pt x="21"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2134" name="Freeform 639"/>
          <p:cNvSpPr>
            <a:spLocks/>
          </p:cNvSpPr>
          <p:nvPr/>
        </p:nvSpPr>
        <p:spPr bwMode="auto">
          <a:xfrm>
            <a:off x="2536825" y="2112963"/>
            <a:ext cx="146050" cy="38100"/>
          </a:xfrm>
          <a:custGeom>
            <a:avLst/>
            <a:gdLst>
              <a:gd name="T0" fmla="*/ 0 w 93"/>
              <a:gd name="T1" fmla="*/ 23 h 24"/>
              <a:gd name="T2" fmla="*/ 92 w 93"/>
              <a:gd name="T3" fmla="*/ 23 h 24"/>
              <a:gd name="T4" fmla="*/ 92 w 93"/>
              <a:gd name="T5" fmla="*/ 0 h 24"/>
              <a:gd name="T6" fmla="*/ 0 w 93"/>
              <a:gd name="T7" fmla="*/ 0 h 24"/>
              <a:gd name="T8" fmla="*/ 0 w 93"/>
              <a:gd name="T9" fmla="*/ 23 h 24"/>
              <a:gd name="T10" fmla="*/ 0 60000 65536"/>
              <a:gd name="T11" fmla="*/ 0 60000 65536"/>
              <a:gd name="T12" fmla="*/ 0 60000 65536"/>
              <a:gd name="T13" fmla="*/ 0 60000 65536"/>
              <a:gd name="T14" fmla="*/ 0 60000 65536"/>
              <a:gd name="T15" fmla="*/ 0 w 93"/>
              <a:gd name="T16" fmla="*/ 0 h 24"/>
              <a:gd name="T17" fmla="*/ 93 w 93"/>
              <a:gd name="T18" fmla="*/ 24 h 24"/>
            </a:gdLst>
            <a:ahLst/>
            <a:cxnLst>
              <a:cxn ang="T10">
                <a:pos x="T0" y="T1"/>
              </a:cxn>
              <a:cxn ang="T11">
                <a:pos x="T2" y="T3"/>
              </a:cxn>
              <a:cxn ang="T12">
                <a:pos x="T4" y="T5"/>
              </a:cxn>
              <a:cxn ang="T13">
                <a:pos x="T6" y="T7"/>
              </a:cxn>
              <a:cxn ang="T14">
                <a:pos x="T8" y="T9"/>
              </a:cxn>
            </a:cxnLst>
            <a:rect l="T15" t="T16" r="T17" b="T18"/>
            <a:pathLst>
              <a:path w="93" h="24">
                <a:moveTo>
                  <a:pt x="0" y="23"/>
                </a:moveTo>
                <a:lnTo>
                  <a:pt x="92" y="23"/>
                </a:lnTo>
                <a:lnTo>
                  <a:pt x="92" y="0"/>
                </a:lnTo>
                <a:lnTo>
                  <a:pt x="0" y="0"/>
                </a:lnTo>
                <a:lnTo>
                  <a:pt x="0" y="23"/>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2135" name="Freeform 640"/>
          <p:cNvSpPr>
            <a:spLocks/>
          </p:cNvSpPr>
          <p:nvPr/>
        </p:nvSpPr>
        <p:spPr bwMode="auto">
          <a:xfrm>
            <a:off x="2687638" y="2112963"/>
            <a:ext cx="34925"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2136" name="Freeform 641"/>
          <p:cNvSpPr>
            <a:spLocks/>
          </p:cNvSpPr>
          <p:nvPr/>
        </p:nvSpPr>
        <p:spPr bwMode="auto">
          <a:xfrm>
            <a:off x="2724150" y="2112963"/>
            <a:ext cx="34925" cy="38100"/>
          </a:xfrm>
          <a:custGeom>
            <a:avLst/>
            <a:gdLst>
              <a:gd name="T0" fmla="*/ 0 w 22"/>
              <a:gd name="T1" fmla="*/ 23 h 24"/>
              <a:gd name="T2" fmla="*/ 21 w 22"/>
              <a:gd name="T3" fmla="*/ 23 h 24"/>
              <a:gd name="T4" fmla="*/ 21 w 22"/>
              <a:gd name="T5" fmla="*/ 0 h 24"/>
              <a:gd name="T6" fmla="*/ 0 w 22"/>
              <a:gd name="T7" fmla="*/ 0 h 24"/>
              <a:gd name="T8" fmla="*/ 0 w 22"/>
              <a:gd name="T9" fmla="*/ 23 h 24"/>
              <a:gd name="T10" fmla="*/ 0 60000 65536"/>
              <a:gd name="T11" fmla="*/ 0 60000 65536"/>
              <a:gd name="T12" fmla="*/ 0 60000 65536"/>
              <a:gd name="T13" fmla="*/ 0 60000 65536"/>
              <a:gd name="T14" fmla="*/ 0 60000 65536"/>
              <a:gd name="T15" fmla="*/ 0 w 22"/>
              <a:gd name="T16" fmla="*/ 0 h 24"/>
              <a:gd name="T17" fmla="*/ 22 w 22"/>
              <a:gd name="T18" fmla="*/ 24 h 24"/>
            </a:gdLst>
            <a:ahLst/>
            <a:cxnLst>
              <a:cxn ang="T10">
                <a:pos x="T0" y="T1"/>
              </a:cxn>
              <a:cxn ang="T11">
                <a:pos x="T2" y="T3"/>
              </a:cxn>
              <a:cxn ang="T12">
                <a:pos x="T4" y="T5"/>
              </a:cxn>
              <a:cxn ang="T13">
                <a:pos x="T6" y="T7"/>
              </a:cxn>
              <a:cxn ang="T14">
                <a:pos x="T8" y="T9"/>
              </a:cxn>
            </a:cxnLst>
            <a:rect l="T15" t="T16" r="T17" b="T18"/>
            <a:pathLst>
              <a:path w="22" h="24">
                <a:moveTo>
                  <a:pt x="0" y="23"/>
                </a:moveTo>
                <a:lnTo>
                  <a:pt x="21" y="23"/>
                </a:lnTo>
                <a:lnTo>
                  <a:pt x="21" y="0"/>
                </a:lnTo>
                <a:lnTo>
                  <a:pt x="0" y="0"/>
                </a:lnTo>
                <a:lnTo>
                  <a:pt x="0" y="23"/>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2137" name="Freeform 642"/>
          <p:cNvSpPr>
            <a:spLocks/>
          </p:cNvSpPr>
          <p:nvPr/>
        </p:nvSpPr>
        <p:spPr bwMode="auto">
          <a:xfrm>
            <a:off x="2762250" y="2112963"/>
            <a:ext cx="33338"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2138" name="Freeform 643"/>
          <p:cNvSpPr>
            <a:spLocks/>
          </p:cNvSpPr>
          <p:nvPr/>
        </p:nvSpPr>
        <p:spPr bwMode="auto">
          <a:xfrm>
            <a:off x="2800350" y="2112963"/>
            <a:ext cx="71438" cy="38100"/>
          </a:xfrm>
          <a:custGeom>
            <a:avLst/>
            <a:gdLst>
              <a:gd name="T0" fmla="*/ 0 w 45"/>
              <a:gd name="T1" fmla="*/ 23 h 24"/>
              <a:gd name="T2" fmla="*/ 44 w 45"/>
              <a:gd name="T3" fmla="*/ 23 h 24"/>
              <a:gd name="T4" fmla="*/ 44 w 45"/>
              <a:gd name="T5" fmla="*/ 0 h 24"/>
              <a:gd name="T6" fmla="*/ 0 w 45"/>
              <a:gd name="T7" fmla="*/ 0 h 24"/>
              <a:gd name="T8" fmla="*/ 0 w 45"/>
              <a:gd name="T9" fmla="*/ 23 h 24"/>
              <a:gd name="T10" fmla="*/ 0 60000 65536"/>
              <a:gd name="T11" fmla="*/ 0 60000 65536"/>
              <a:gd name="T12" fmla="*/ 0 60000 65536"/>
              <a:gd name="T13" fmla="*/ 0 60000 65536"/>
              <a:gd name="T14" fmla="*/ 0 60000 65536"/>
              <a:gd name="T15" fmla="*/ 0 w 45"/>
              <a:gd name="T16" fmla="*/ 0 h 24"/>
              <a:gd name="T17" fmla="*/ 45 w 45"/>
              <a:gd name="T18" fmla="*/ 24 h 24"/>
            </a:gdLst>
            <a:ahLst/>
            <a:cxnLst>
              <a:cxn ang="T10">
                <a:pos x="T0" y="T1"/>
              </a:cxn>
              <a:cxn ang="T11">
                <a:pos x="T2" y="T3"/>
              </a:cxn>
              <a:cxn ang="T12">
                <a:pos x="T4" y="T5"/>
              </a:cxn>
              <a:cxn ang="T13">
                <a:pos x="T6" y="T7"/>
              </a:cxn>
              <a:cxn ang="T14">
                <a:pos x="T8" y="T9"/>
              </a:cxn>
            </a:cxnLst>
            <a:rect l="T15" t="T16" r="T17" b="T18"/>
            <a:pathLst>
              <a:path w="45" h="24">
                <a:moveTo>
                  <a:pt x="0" y="23"/>
                </a:moveTo>
                <a:lnTo>
                  <a:pt x="44" y="23"/>
                </a:lnTo>
                <a:lnTo>
                  <a:pt x="44" y="0"/>
                </a:lnTo>
                <a:lnTo>
                  <a:pt x="0" y="0"/>
                </a:lnTo>
                <a:lnTo>
                  <a:pt x="0" y="23"/>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2139" name="Freeform 644"/>
          <p:cNvSpPr>
            <a:spLocks/>
          </p:cNvSpPr>
          <p:nvPr/>
        </p:nvSpPr>
        <p:spPr bwMode="auto">
          <a:xfrm>
            <a:off x="2876550" y="2112963"/>
            <a:ext cx="33338"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2140" name="Freeform 645"/>
          <p:cNvSpPr>
            <a:spLocks/>
          </p:cNvSpPr>
          <p:nvPr/>
        </p:nvSpPr>
        <p:spPr bwMode="auto">
          <a:xfrm>
            <a:off x="2914650" y="2112963"/>
            <a:ext cx="36513" cy="38100"/>
          </a:xfrm>
          <a:custGeom>
            <a:avLst/>
            <a:gdLst>
              <a:gd name="T0" fmla="*/ 0 w 22"/>
              <a:gd name="T1" fmla="*/ 23 h 24"/>
              <a:gd name="T2" fmla="*/ 21 w 22"/>
              <a:gd name="T3" fmla="*/ 23 h 24"/>
              <a:gd name="T4" fmla="*/ 21 w 22"/>
              <a:gd name="T5" fmla="*/ 0 h 24"/>
              <a:gd name="T6" fmla="*/ 0 w 22"/>
              <a:gd name="T7" fmla="*/ 0 h 24"/>
              <a:gd name="T8" fmla="*/ 0 w 22"/>
              <a:gd name="T9" fmla="*/ 23 h 24"/>
              <a:gd name="T10" fmla="*/ 0 60000 65536"/>
              <a:gd name="T11" fmla="*/ 0 60000 65536"/>
              <a:gd name="T12" fmla="*/ 0 60000 65536"/>
              <a:gd name="T13" fmla="*/ 0 60000 65536"/>
              <a:gd name="T14" fmla="*/ 0 60000 65536"/>
              <a:gd name="T15" fmla="*/ 0 w 22"/>
              <a:gd name="T16" fmla="*/ 0 h 24"/>
              <a:gd name="T17" fmla="*/ 22 w 22"/>
              <a:gd name="T18" fmla="*/ 24 h 24"/>
            </a:gdLst>
            <a:ahLst/>
            <a:cxnLst>
              <a:cxn ang="T10">
                <a:pos x="T0" y="T1"/>
              </a:cxn>
              <a:cxn ang="T11">
                <a:pos x="T2" y="T3"/>
              </a:cxn>
              <a:cxn ang="T12">
                <a:pos x="T4" y="T5"/>
              </a:cxn>
              <a:cxn ang="T13">
                <a:pos x="T6" y="T7"/>
              </a:cxn>
              <a:cxn ang="T14">
                <a:pos x="T8" y="T9"/>
              </a:cxn>
            </a:cxnLst>
            <a:rect l="T15" t="T16" r="T17" b="T18"/>
            <a:pathLst>
              <a:path w="22" h="24">
                <a:moveTo>
                  <a:pt x="0" y="23"/>
                </a:moveTo>
                <a:lnTo>
                  <a:pt x="21" y="23"/>
                </a:lnTo>
                <a:lnTo>
                  <a:pt x="21" y="0"/>
                </a:lnTo>
                <a:lnTo>
                  <a:pt x="0" y="0"/>
                </a:lnTo>
                <a:lnTo>
                  <a:pt x="0" y="23"/>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2141" name="Freeform 646"/>
          <p:cNvSpPr>
            <a:spLocks/>
          </p:cNvSpPr>
          <p:nvPr/>
        </p:nvSpPr>
        <p:spPr bwMode="auto">
          <a:xfrm>
            <a:off x="2952750" y="2112963"/>
            <a:ext cx="33338"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2142" name="Freeform 647"/>
          <p:cNvSpPr>
            <a:spLocks/>
          </p:cNvSpPr>
          <p:nvPr/>
        </p:nvSpPr>
        <p:spPr bwMode="auto">
          <a:xfrm>
            <a:off x="2989263" y="2112963"/>
            <a:ext cx="34925" cy="38100"/>
          </a:xfrm>
          <a:custGeom>
            <a:avLst/>
            <a:gdLst>
              <a:gd name="T0" fmla="*/ 0 w 22"/>
              <a:gd name="T1" fmla="*/ 23 h 24"/>
              <a:gd name="T2" fmla="*/ 21 w 22"/>
              <a:gd name="T3" fmla="*/ 23 h 24"/>
              <a:gd name="T4" fmla="*/ 21 w 22"/>
              <a:gd name="T5" fmla="*/ 0 h 24"/>
              <a:gd name="T6" fmla="*/ 0 w 22"/>
              <a:gd name="T7" fmla="*/ 0 h 24"/>
              <a:gd name="T8" fmla="*/ 0 w 22"/>
              <a:gd name="T9" fmla="*/ 23 h 24"/>
              <a:gd name="T10" fmla="*/ 0 60000 65536"/>
              <a:gd name="T11" fmla="*/ 0 60000 65536"/>
              <a:gd name="T12" fmla="*/ 0 60000 65536"/>
              <a:gd name="T13" fmla="*/ 0 60000 65536"/>
              <a:gd name="T14" fmla="*/ 0 60000 65536"/>
              <a:gd name="T15" fmla="*/ 0 w 22"/>
              <a:gd name="T16" fmla="*/ 0 h 24"/>
              <a:gd name="T17" fmla="*/ 22 w 22"/>
              <a:gd name="T18" fmla="*/ 24 h 24"/>
            </a:gdLst>
            <a:ahLst/>
            <a:cxnLst>
              <a:cxn ang="T10">
                <a:pos x="T0" y="T1"/>
              </a:cxn>
              <a:cxn ang="T11">
                <a:pos x="T2" y="T3"/>
              </a:cxn>
              <a:cxn ang="T12">
                <a:pos x="T4" y="T5"/>
              </a:cxn>
              <a:cxn ang="T13">
                <a:pos x="T6" y="T7"/>
              </a:cxn>
              <a:cxn ang="T14">
                <a:pos x="T8" y="T9"/>
              </a:cxn>
            </a:cxnLst>
            <a:rect l="T15" t="T16" r="T17" b="T18"/>
            <a:pathLst>
              <a:path w="22" h="24">
                <a:moveTo>
                  <a:pt x="0" y="23"/>
                </a:moveTo>
                <a:lnTo>
                  <a:pt x="21" y="23"/>
                </a:lnTo>
                <a:lnTo>
                  <a:pt x="21" y="0"/>
                </a:lnTo>
                <a:lnTo>
                  <a:pt x="0" y="0"/>
                </a:lnTo>
                <a:lnTo>
                  <a:pt x="0" y="23"/>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2143" name="Freeform 648"/>
          <p:cNvSpPr>
            <a:spLocks/>
          </p:cNvSpPr>
          <p:nvPr/>
        </p:nvSpPr>
        <p:spPr bwMode="auto">
          <a:xfrm>
            <a:off x="3028950" y="2112963"/>
            <a:ext cx="36513" cy="38100"/>
          </a:xfrm>
          <a:custGeom>
            <a:avLst/>
            <a:gdLst>
              <a:gd name="T0" fmla="*/ 0 w 22"/>
              <a:gd name="T1" fmla="*/ 23 h 24"/>
              <a:gd name="T2" fmla="*/ 21 w 22"/>
              <a:gd name="T3" fmla="*/ 23 h 24"/>
              <a:gd name="T4" fmla="*/ 21 w 22"/>
              <a:gd name="T5" fmla="*/ 0 h 24"/>
              <a:gd name="T6" fmla="*/ 0 w 22"/>
              <a:gd name="T7" fmla="*/ 0 h 24"/>
              <a:gd name="T8" fmla="*/ 0 w 22"/>
              <a:gd name="T9" fmla="*/ 23 h 24"/>
              <a:gd name="T10" fmla="*/ 0 60000 65536"/>
              <a:gd name="T11" fmla="*/ 0 60000 65536"/>
              <a:gd name="T12" fmla="*/ 0 60000 65536"/>
              <a:gd name="T13" fmla="*/ 0 60000 65536"/>
              <a:gd name="T14" fmla="*/ 0 60000 65536"/>
              <a:gd name="T15" fmla="*/ 0 w 22"/>
              <a:gd name="T16" fmla="*/ 0 h 24"/>
              <a:gd name="T17" fmla="*/ 22 w 22"/>
              <a:gd name="T18" fmla="*/ 24 h 24"/>
            </a:gdLst>
            <a:ahLst/>
            <a:cxnLst>
              <a:cxn ang="T10">
                <a:pos x="T0" y="T1"/>
              </a:cxn>
              <a:cxn ang="T11">
                <a:pos x="T2" y="T3"/>
              </a:cxn>
              <a:cxn ang="T12">
                <a:pos x="T4" y="T5"/>
              </a:cxn>
              <a:cxn ang="T13">
                <a:pos x="T6" y="T7"/>
              </a:cxn>
              <a:cxn ang="T14">
                <a:pos x="T8" y="T9"/>
              </a:cxn>
            </a:cxnLst>
            <a:rect l="T15" t="T16" r="T17" b="T18"/>
            <a:pathLst>
              <a:path w="22" h="24">
                <a:moveTo>
                  <a:pt x="0" y="23"/>
                </a:moveTo>
                <a:lnTo>
                  <a:pt x="21" y="23"/>
                </a:lnTo>
                <a:lnTo>
                  <a:pt x="21"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2144" name="Freeform 649"/>
          <p:cNvSpPr>
            <a:spLocks/>
          </p:cNvSpPr>
          <p:nvPr/>
        </p:nvSpPr>
        <p:spPr bwMode="auto">
          <a:xfrm>
            <a:off x="3067050" y="2112963"/>
            <a:ext cx="146050" cy="38100"/>
          </a:xfrm>
          <a:custGeom>
            <a:avLst/>
            <a:gdLst>
              <a:gd name="T0" fmla="*/ 0 w 92"/>
              <a:gd name="T1" fmla="*/ 23 h 24"/>
              <a:gd name="T2" fmla="*/ 91 w 92"/>
              <a:gd name="T3" fmla="*/ 23 h 24"/>
              <a:gd name="T4" fmla="*/ 91 w 92"/>
              <a:gd name="T5" fmla="*/ 0 h 24"/>
              <a:gd name="T6" fmla="*/ 0 w 92"/>
              <a:gd name="T7" fmla="*/ 0 h 24"/>
              <a:gd name="T8" fmla="*/ 0 w 92"/>
              <a:gd name="T9" fmla="*/ 23 h 24"/>
              <a:gd name="T10" fmla="*/ 0 60000 65536"/>
              <a:gd name="T11" fmla="*/ 0 60000 65536"/>
              <a:gd name="T12" fmla="*/ 0 60000 65536"/>
              <a:gd name="T13" fmla="*/ 0 60000 65536"/>
              <a:gd name="T14" fmla="*/ 0 60000 65536"/>
              <a:gd name="T15" fmla="*/ 0 w 92"/>
              <a:gd name="T16" fmla="*/ 0 h 24"/>
              <a:gd name="T17" fmla="*/ 92 w 92"/>
              <a:gd name="T18" fmla="*/ 24 h 24"/>
            </a:gdLst>
            <a:ahLst/>
            <a:cxnLst>
              <a:cxn ang="T10">
                <a:pos x="T0" y="T1"/>
              </a:cxn>
              <a:cxn ang="T11">
                <a:pos x="T2" y="T3"/>
              </a:cxn>
              <a:cxn ang="T12">
                <a:pos x="T4" y="T5"/>
              </a:cxn>
              <a:cxn ang="T13">
                <a:pos x="T6" y="T7"/>
              </a:cxn>
              <a:cxn ang="T14">
                <a:pos x="T8" y="T9"/>
              </a:cxn>
            </a:cxnLst>
            <a:rect l="T15" t="T16" r="T17" b="T18"/>
            <a:pathLst>
              <a:path w="92" h="24">
                <a:moveTo>
                  <a:pt x="0" y="23"/>
                </a:moveTo>
                <a:lnTo>
                  <a:pt x="91" y="23"/>
                </a:lnTo>
                <a:lnTo>
                  <a:pt x="91" y="0"/>
                </a:lnTo>
                <a:lnTo>
                  <a:pt x="0" y="0"/>
                </a:lnTo>
                <a:lnTo>
                  <a:pt x="0" y="23"/>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2145" name="Freeform 650"/>
          <p:cNvSpPr>
            <a:spLocks/>
          </p:cNvSpPr>
          <p:nvPr/>
        </p:nvSpPr>
        <p:spPr bwMode="auto">
          <a:xfrm>
            <a:off x="3217863" y="2112963"/>
            <a:ext cx="33337"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2146" name="Freeform 651"/>
          <p:cNvSpPr>
            <a:spLocks/>
          </p:cNvSpPr>
          <p:nvPr/>
        </p:nvSpPr>
        <p:spPr bwMode="auto">
          <a:xfrm>
            <a:off x="3255963" y="2112963"/>
            <a:ext cx="338137" cy="38100"/>
          </a:xfrm>
          <a:custGeom>
            <a:avLst/>
            <a:gdLst>
              <a:gd name="T0" fmla="*/ 0 w 213"/>
              <a:gd name="T1" fmla="*/ 23 h 24"/>
              <a:gd name="T2" fmla="*/ 212 w 213"/>
              <a:gd name="T3" fmla="*/ 23 h 24"/>
              <a:gd name="T4" fmla="*/ 212 w 213"/>
              <a:gd name="T5" fmla="*/ 0 h 24"/>
              <a:gd name="T6" fmla="*/ 0 w 213"/>
              <a:gd name="T7" fmla="*/ 0 h 24"/>
              <a:gd name="T8" fmla="*/ 0 w 213"/>
              <a:gd name="T9" fmla="*/ 23 h 24"/>
              <a:gd name="T10" fmla="*/ 0 60000 65536"/>
              <a:gd name="T11" fmla="*/ 0 60000 65536"/>
              <a:gd name="T12" fmla="*/ 0 60000 65536"/>
              <a:gd name="T13" fmla="*/ 0 60000 65536"/>
              <a:gd name="T14" fmla="*/ 0 60000 65536"/>
              <a:gd name="T15" fmla="*/ 0 w 213"/>
              <a:gd name="T16" fmla="*/ 0 h 24"/>
              <a:gd name="T17" fmla="*/ 213 w 213"/>
              <a:gd name="T18" fmla="*/ 24 h 24"/>
            </a:gdLst>
            <a:ahLst/>
            <a:cxnLst>
              <a:cxn ang="T10">
                <a:pos x="T0" y="T1"/>
              </a:cxn>
              <a:cxn ang="T11">
                <a:pos x="T2" y="T3"/>
              </a:cxn>
              <a:cxn ang="T12">
                <a:pos x="T4" y="T5"/>
              </a:cxn>
              <a:cxn ang="T13">
                <a:pos x="T6" y="T7"/>
              </a:cxn>
              <a:cxn ang="T14">
                <a:pos x="T8" y="T9"/>
              </a:cxn>
            </a:cxnLst>
            <a:rect l="T15" t="T16" r="T17" b="T18"/>
            <a:pathLst>
              <a:path w="213" h="24">
                <a:moveTo>
                  <a:pt x="0" y="23"/>
                </a:moveTo>
                <a:lnTo>
                  <a:pt x="212" y="23"/>
                </a:lnTo>
                <a:lnTo>
                  <a:pt x="212" y="0"/>
                </a:lnTo>
                <a:lnTo>
                  <a:pt x="0" y="0"/>
                </a:lnTo>
                <a:lnTo>
                  <a:pt x="0" y="23"/>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2147" name="Freeform 652"/>
          <p:cNvSpPr>
            <a:spLocks/>
          </p:cNvSpPr>
          <p:nvPr/>
        </p:nvSpPr>
        <p:spPr bwMode="auto">
          <a:xfrm>
            <a:off x="3597275" y="2112963"/>
            <a:ext cx="73025" cy="38100"/>
          </a:xfrm>
          <a:custGeom>
            <a:avLst/>
            <a:gdLst>
              <a:gd name="T0" fmla="*/ 0 w 46"/>
              <a:gd name="T1" fmla="*/ 23 h 24"/>
              <a:gd name="T2" fmla="*/ 45 w 46"/>
              <a:gd name="T3" fmla="*/ 23 h 24"/>
              <a:gd name="T4" fmla="*/ 45 w 46"/>
              <a:gd name="T5" fmla="*/ 0 h 24"/>
              <a:gd name="T6" fmla="*/ 0 w 46"/>
              <a:gd name="T7" fmla="*/ 0 h 24"/>
              <a:gd name="T8" fmla="*/ 0 w 46"/>
              <a:gd name="T9" fmla="*/ 23 h 24"/>
              <a:gd name="T10" fmla="*/ 0 60000 65536"/>
              <a:gd name="T11" fmla="*/ 0 60000 65536"/>
              <a:gd name="T12" fmla="*/ 0 60000 65536"/>
              <a:gd name="T13" fmla="*/ 0 60000 65536"/>
              <a:gd name="T14" fmla="*/ 0 60000 65536"/>
              <a:gd name="T15" fmla="*/ 0 w 46"/>
              <a:gd name="T16" fmla="*/ 0 h 24"/>
              <a:gd name="T17" fmla="*/ 46 w 46"/>
              <a:gd name="T18" fmla="*/ 24 h 24"/>
            </a:gdLst>
            <a:ahLst/>
            <a:cxnLst>
              <a:cxn ang="T10">
                <a:pos x="T0" y="T1"/>
              </a:cxn>
              <a:cxn ang="T11">
                <a:pos x="T2" y="T3"/>
              </a:cxn>
              <a:cxn ang="T12">
                <a:pos x="T4" y="T5"/>
              </a:cxn>
              <a:cxn ang="T13">
                <a:pos x="T6" y="T7"/>
              </a:cxn>
              <a:cxn ang="T14">
                <a:pos x="T8" y="T9"/>
              </a:cxn>
            </a:cxnLst>
            <a:rect l="T15" t="T16" r="T17" b="T18"/>
            <a:pathLst>
              <a:path w="46" h="24">
                <a:moveTo>
                  <a:pt x="0" y="23"/>
                </a:moveTo>
                <a:lnTo>
                  <a:pt x="45" y="23"/>
                </a:lnTo>
                <a:lnTo>
                  <a:pt x="45"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2148" name="Freeform 653"/>
          <p:cNvSpPr>
            <a:spLocks/>
          </p:cNvSpPr>
          <p:nvPr/>
        </p:nvSpPr>
        <p:spPr bwMode="auto">
          <a:xfrm>
            <a:off x="2079625" y="2071688"/>
            <a:ext cx="73025" cy="38100"/>
          </a:xfrm>
          <a:custGeom>
            <a:avLst/>
            <a:gdLst>
              <a:gd name="T0" fmla="*/ 0 w 47"/>
              <a:gd name="T1" fmla="*/ 23 h 24"/>
              <a:gd name="T2" fmla="*/ 46 w 47"/>
              <a:gd name="T3" fmla="*/ 23 h 24"/>
              <a:gd name="T4" fmla="*/ 46 w 47"/>
              <a:gd name="T5" fmla="*/ 0 h 24"/>
              <a:gd name="T6" fmla="*/ 0 w 47"/>
              <a:gd name="T7" fmla="*/ 0 h 24"/>
              <a:gd name="T8" fmla="*/ 0 w 47"/>
              <a:gd name="T9" fmla="*/ 23 h 24"/>
              <a:gd name="T10" fmla="*/ 0 60000 65536"/>
              <a:gd name="T11" fmla="*/ 0 60000 65536"/>
              <a:gd name="T12" fmla="*/ 0 60000 65536"/>
              <a:gd name="T13" fmla="*/ 0 60000 65536"/>
              <a:gd name="T14" fmla="*/ 0 60000 65536"/>
              <a:gd name="T15" fmla="*/ 0 w 47"/>
              <a:gd name="T16" fmla="*/ 0 h 24"/>
              <a:gd name="T17" fmla="*/ 47 w 47"/>
              <a:gd name="T18" fmla="*/ 24 h 24"/>
            </a:gdLst>
            <a:ahLst/>
            <a:cxnLst>
              <a:cxn ang="T10">
                <a:pos x="T0" y="T1"/>
              </a:cxn>
              <a:cxn ang="T11">
                <a:pos x="T2" y="T3"/>
              </a:cxn>
              <a:cxn ang="T12">
                <a:pos x="T4" y="T5"/>
              </a:cxn>
              <a:cxn ang="T13">
                <a:pos x="T6" y="T7"/>
              </a:cxn>
              <a:cxn ang="T14">
                <a:pos x="T8" y="T9"/>
              </a:cxn>
            </a:cxnLst>
            <a:rect l="T15" t="T16" r="T17" b="T18"/>
            <a:pathLst>
              <a:path w="47" h="24">
                <a:moveTo>
                  <a:pt x="0" y="23"/>
                </a:moveTo>
                <a:lnTo>
                  <a:pt x="46" y="23"/>
                </a:lnTo>
                <a:lnTo>
                  <a:pt x="46" y="0"/>
                </a:lnTo>
                <a:lnTo>
                  <a:pt x="0" y="0"/>
                </a:lnTo>
                <a:lnTo>
                  <a:pt x="0" y="23"/>
                </a:lnTo>
              </a:path>
            </a:pathLst>
          </a:custGeom>
          <a:solidFill>
            <a:srgbClr val="A0C0FF"/>
          </a:solidFill>
          <a:ln w="12700" cap="rnd" cmpd="sng">
            <a:noFill/>
            <a:prstDash val="solid"/>
            <a:round/>
            <a:headEnd type="none" w="med" len="med"/>
            <a:tailEnd type="none" w="med" len="med"/>
          </a:ln>
        </p:spPr>
        <p:txBody>
          <a:bodyPr/>
          <a:lstStyle/>
          <a:p>
            <a:endParaRPr lang="en-US"/>
          </a:p>
        </p:txBody>
      </p:sp>
      <p:sp>
        <p:nvSpPr>
          <p:cNvPr id="22149" name="Freeform 654"/>
          <p:cNvSpPr>
            <a:spLocks/>
          </p:cNvSpPr>
          <p:nvPr/>
        </p:nvSpPr>
        <p:spPr bwMode="auto">
          <a:xfrm>
            <a:off x="2155825" y="2071688"/>
            <a:ext cx="31750" cy="38100"/>
          </a:xfrm>
          <a:custGeom>
            <a:avLst/>
            <a:gdLst>
              <a:gd name="T0" fmla="*/ 0 w 20"/>
              <a:gd name="T1" fmla="*/ 23 h 24"/>
              <a:gd name="T2" fmla="*/ 19 w 20"/>
              <a:gd name="T3" fmla="*/ 23 h 24"/>
              <a:gd name="T4" fmla="*/ 19 w 20"/>
              <a:gd name="T5" fmla="*/ 0 h 24"/>
              <a:gd name="T6" fmla="*/ 0 w 20"/>
              <a:gd name="T7" fmla="*/ 0 h 24"/>
              <a:gd name="T8" fmla="*/ 0 w 20"/>
              <a:gd name="T9" fmla="*/ 23 h 24"/>
              <a:gd name="T10" fmla="*/ 0 60000 65536"/>
              <a:gd name="T11" fmla="*/ 0 60000 65536"/>
              <a:gd name="T12" fmla="*/ 0 60000 65536"/>
              <a:gd name="T13" fmla="*/ 0 60000 65536"/>
              <a:gd name="T14" fmla="*/ 0 60000 65536"/>
              <a:gd name="T15" fmla="*/ 0 w 20"/>
              <a:gd name="T16" fmla="*/ 0 h 24"/>
              <a:gd name="T17" fmla="*/ 20 w 20"/>
              <a:gd name="T18" fmla="*/ 24 h 24"/>
            </a:gdLst>
            <a:ahLst/>
            <a:cxnLst>
              <a:cxn ang="T10">
                <a:pos x="T0" y="T1"/>
              </a:cxn>
              <a:cxn ang="T11">
                <a:pos x="T2" y="T3"/>
              </a:cxn>
              <a:cxn ang="T12">
                <a:pos x="T4" y="T5"/>
              </a:cxn>
              <a:cxn ang="T13">
                <a:pos x="T6" y="T7"/>
              </a:cxn>
              <a:cxn ang="T14">
                <a:pos x="T8" y="T9"/>
              </a:cxn>
            </a:cxnLst>
            <a:rect l="T15" t="T16" r="T17" b="T18"/>
            <a:pathLst>
              <a:path w="20" h="24">
                <a:moveTo>
                  <a:pt x="0" y="23"/>
                </a:moveTo>
                <a:lnTo>
                  <a:pt x="19" y="23"/>
                </a:lnTo>
                <a:lnTo>
                  <a:pt x="19" y="0"/>
                </a:lnTo>
                <a:lnTo>
                  <a:pt x="0" y="0"/>
                </a:lnTo>
                <a:lnTo>
                  <a:pt x="0" y="23"/>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2150" name="Freeform 655"/>
          <p:cNvSpPr>
            <a:spLocks/>
          </p:cNvSpPr>
          <p:nvPr/>
        </p:nvSpPr>
        <p:spPr bwMode="auto">
          <a:xfrm>
            <a:off x="2193925" y="2071688"/>
            <a:ext cx="107950" cy="38100"/>
          </a:xfrm>
          <a:custGeom>
            <a:avLst/>
            <a:gdLst>
              <a:gd name="T0" fmla="*/ 0 w 69"/>
              <a:gd name="T1" fmla="*/ 23 h 24"/>
              <a:gd name="T2" fmla="*/ 68 w 69"/>
              <a:gd name="T3" fmla="*/ 23 h 24"/>
              <a:gd name="T4" fmla="*/ 68 w 69"/>
              <a:gd name="T5" fmla="*/ 0 h 24"/>
              <a:gd name="T6" fmla="*/ 0 w 69"/>
              <a:gd name="T7" fmla="*/ 0 h 24"/>
              <a:gd name="T8" fmla="*/ 0 w 69"/>
              <a:gd name="T9" fmla="*/ 23 h 24"/>
              <a:gd name="T10" fmla="*/ 0 60000 65536"/>
              <a:gd name="T11" fmla="*/ 0 60000 65536"/>
              <a:gd name="T12" fmla="*/ 0 60000 65536"/>
              <a:gd name="T13" fmla="*/ 0 60000 65536"/>
              <a:gd name="T14" fmla="*/ 0 60000 65536"/>
              <a:gd name="T15" fmla="*/ 0 w 69"/>
              <a:gd name="T16" fmla="*/ 0 h 24"/>
              <a:gd name="T17" fmla="*/ 69 w 69"/>
              <a:gd name="T18" fmla="*/ 24 h 24"/>
            </a:gdLst>
            <a:ahLst/>
            <a:cxnLst>
              <a:cxn ang="T10">
                <a:pos x="T0" y="T1"/>
              </a:cxn>
              <a:cxn ang="T11">
                <a:pos x="T2" y="T3"/>
              </a:cxn>
              <a:cxn ang="T12">
                <a:pos x="T4" y="T5"/>
              </a:cxn>
              <a:cxn ang="T13">
                <a:pos x="T6" y="T7"/>
              </a:cxn>
              <a:cxn ang="T14">
                <a:pos x="T8" y="T9"/>
              </a:cxn>
            </a:cxnLst>
            <a:rect l="T15" t="T16" r="T17" b="T18"/>
            <a:pathLst>
              <a:path w="69" h="24">
                <a:moveTo>
                  <a:pt x="0" y="23"/>
                </a:moveTo>
                <a:lnTo>
                  <a:pt x="68" y="23"/>
                </a:lnTo>
                <a:lnTo>
                  <a:pt x="68" y="0"/>
                </a:lnTo>
                <a:lnTo>
                  <a:pt x="0" y="0"/>
                </a:lnTo>
                <a:lnTo>
                  <a:pt x="0" y="23"/>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2151" name="Freeform 656"/>
          <p:cNvSpPr>
            <a:spLocks/>
          </p:cNvSpPr>
          <p:nvPr/>
        </p:nvSpPr>
        <p:spPr bwMode="auto">
          <a:xfrm>
            <a:off x="2308225" y="2071688"/>
            <a:ext cx="33338" cy="38100"/>
          </a:xfrm>
          <a:custGeom>
            <a:avLst/>
            <a:gdLst>
              <a:gd name="T0" fmla="*/ 0 w 22"/>
              <a:gd name="T1" fmla="*/ 23 h 24"/>
              <a:gd name="T2" fmla="*/ 21 w 22"/>
              <a:gd name="T3" fmla="*/ 23 h 24"/>
              <a:gd name="T4" fmla="*/ 21 w 22"/>
              <a:gd name="T5" fmla="*/ 0 h 24"/>
              <a:gd name="T6" fmla="*/ 0 w 22"/>
              <a:gd name="T7" fmla="*/ 0 h 24"/>
              <a:gd name="T8" fmla="*/ 0 w 22"/>
              <a:gd name="T9" fmla="*/ 23 h 24"/>
              <a:gd name="T10" fmla="*/ 0 60000 65536"/>
              <a:gd name="T11" fmla="*/ 0 60000 65536"/>
              <a:gd name="T12" fmla="*/ 0 60000 65536"/>
              <a:gd name="T13" fmla="*/ 0 60000 65536"/>
              <a:gd name="T14" fmla="*/ 0 60000 65536"/>
              <a:gd name="T15" fmla="*/ 0 w 22"/>
              <a:gd name="T16" fmla="*/ 0 h 24"/>
              <a:gd name="T17" fmla="*/ 22 w 22"/>
              <a:gd name="T18" fmla="*/ 24 h 24"/>
            </a:gdLst>
            <a:ahLst/>
            <a:cxnLst>
              <a:cxn ang="T10">
                <a:pos x="T0" y="T1"/>
              </a:cxn>
              <a:cxn ang="T11">
                <a:pos x="T2" y="T3"/>
              </a:cxn>
              <a:cxn ang="T12">
                <a:pos x="T4" y="T5"/>
              </a:cxn>
              <a:cxn ang="T13">
                <a:pos x="T6" y="T7"/>
              </a:cxn>
              <a:cxn ang="T14">
                <a:pos x="T8" y="T9"/>
              </a:cxn>
            </a:cxnLst>
            <a:rect l="T15" t="T16" r="T17" b="T18"/>
            <a:pathLst>
              <a:path w="22" h="24">
                <a:moveTo>
                  <a:pt x="0" y="23"/>
                </a:moveTo>
                <a:lnTo>
                  <a:pt x="21" y="23"/>
                </a:lnTo>
                <a:lnTo>
                  <a:pt x="21"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2152" name="Freeform 657"/>
          <p:cNvSpPr>
            <a:spLocks/>
          </p:cNvSpPr>
          <p:nvPr/>
        </p:nvSpPr>
        <p:spPr bwMode="auto">
          <a:xfrm>
            <a:off x="2344738" y="2071688"/>
            <a:ext cx="71437" cy="38100"/>
          </a:xfrm>
          <a:custGeom>
            <a:avLst/>
            <a:gdLst>
              <a:gd name="T0" fmla="*/ 0 w 45"/>
              <a:gd name="T1" fmla="*/ 23 h 24"/>
              <a:gd name="T2" fmla="*/ 44 w 45"/>
              <a:gd name="T3" fmla="*/ 23 h 24"/>
              <a:gd name="T4" fmla="*/ 44 w 45"/>
              <a:gd name="T5" fmla="*/ 0 h 24"/>
              <a:gd name="T6" fmla="*/ 0 w 45"/>
              <a:gd name="T7" fmla="*/ 0 h 24"/>
              <a:gd name="T8" fmla="*/ 0 w 45"/>
              <a:gd name="T9" fmla="*/ 23 h 24"/>
              <a:gd name="T10" fmla="*/ 0 60000 65536"/>
              <a:gd name="T11" fmla="*/ 0 60000 65536"/>
              <a:gd name="T12" fmla="*/ 0 60000 65536"/>
              <a:gd name="T13" fmla="*/ 0 60000 65536"/>
              <a:gd name="T14" fmla="*/ 0 60000 65536"/>
              <a:gd name="T15" fmla="*/ 0 w 45"/>
              <a:gd name="T16" fmla="*/ 0 h 24"/>
              <a:gd name="T17" fmla="*/ 45 w 45"/>
              <a:gd name="T18" fmla="*/ 24 h 24"/>
            </a:gdLst>
            <a:ahLst/>
            <a:cxnLst>
              <a:cxn ang="T10">
                <a:pos x="T0" y="T1"/>
              </a:cxn>
              <a:cxn ang="T11">
                <a:pos x="T2" y="T3"/>
              </a:cxn>
              <a:cxn ang="T12">
                <a:pos x="T4" y="T5"/>
              </a:cxn>
              <a:cxn ang="T13">
                <a:pos x="T6" y="T7"/>
              </a:cxn>
              <a:cxn ang="T14">
                <a:pos x="T8" y="T9"/>
              </a:cxn>
            </a:cxnLst>
            <a:rect l="T15" t="T16" r="T17" b="T18"/>
            <a:pathLst>
              <a:path w="45" h="24">
                <a:moveTo>
                  <a:pt x="0" y="23"/>
                </a:moveTo>
                <a:lnTo>
                  <a:pt x="44" y="23"/>
                </a:lnTo>
                <a:lnTo>
                  <a:pt x="44" y="0"/>
                </a:lnTo>
                <a:lnTo>
                  <a:pt x="0" y="0"/>
                </a:lnTo>
                <a:lnTo>
                  <a:pt x="0" y="23"/>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2153" name="Freeform 658"/>
          <p:cNvSpPr>
            <a:spLocks/>
          </p:cNvSpPr>
          <p:nvPr/>
        </p:nvSpPr>
        <p:spPr bwMode="auto">
          <a:xfrm>
            <a:off x="2422525" y="2071688"/>
            <a:ext cx="71438" cy="38100"/>
          </a:xfrm>
          <a:custGeom>
            <a:avLst/>
            <a:gdLst>
              <a:gd name="T0" fmla="*/ 0 w 46"/>
              <a:gd name="T1" fmla="*/ 23 h 24"/>
              <a:gd name="T2" fmla="*/ 45 w 46"/>
              <a:gd name="T3" fmla="*/ 23 h 24"/>
              <a:gd name="T4" fmla="*/ 45 w 46"/>
              <a:gd name="T5" fmla="*/ 0 h 24"/>
              <a:gd name="T6" fmla="*/ 0 w 46"/>
              <a:gd name="T7" fmla="*/ 0 h 24"/>
              <a:gd name="T8" fmla="*/ 0 w 46"/>
              <a:gd name="T9" fmla="*/ 23 h 24"/>
              <a:gd name="T10" fmla="*/ 0 60000 65536"/>
              <a:gd name="T11" fmla="*/ 0 60000 65536"/>
              <a:gd name="T12" fmla="*/ 0 60000 65536"/>
              <a:gd name="T13" fmla="*/ 0 60000 65536"/>
              <a:gd name="T14" fmla="*/ 0 60000 65536"/>
              <a:gd name="T15" fmla="*/ 0 w 46"/>
              <a:gd name="T16" fmla="*/ 0 h 24"/>
              <a:gd name="T17" fmla="*/ 46 w 46"/>
              <a:gd name="T18" fmla="*/ 24 h 24"/>
            </a:gdLst>
            <a:ahLst/>
            <a:cxnLst>
              <a:cxn ang="T10">
                <a:pos x="T0" y="T1"/>
              </a:cxn>
              <a:cxn ang="T11">
                <a:pos x="T2" y="T3"/>
              </a:cxn>
              <a:cxn ang="T12">
                <a:pos x="T4" y="T5"/>
              </a:cxn>
              <a:cxn ang="T13">
                <a:pos x="T6" y="T7"/>
              </a:cxn>
              <a:cxn ang="T14">
                <a:pos x="T8" y="T9"/>
              </a:cxn>
            </a:cxnLst>
            <a:rect l="T15" t="T16" r="T17" b="T18"/>
            <a:pathLst>
              <a:path w="46" h="24">
                <a:moveTo>
                  <a:pt x="0" y="23"/>
                </a:moveTo>
                <a:lnTo>
                  <a:pt x="45" y="23"/>
                </a:lnTo>
                <a:lnTo>
                  <a:pt x="45"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2154" name="Freeform 659"/>
          <p:cNvSpPr>
            <a:spLocks/>
          </p:cNvSpPr>
          <p:nvPr/>
        </p:nvSpPr>
        <p:spPr bwMode="auto">
          <a:xfrm>
            <a:off x="2495550" y="2071688"/>
            <a:ext cx="34925" cy="38100"/>
          </a:xfrm>
          <a:custGeom>
            <a:avLst/>
            <a:gdLst>
              <a:gd name="T0" fmla="*/ 0 w 22"/>
              <a:gd name="T1" fmla="*/ 23 h 24"/>
              <a:gd name="T2" fmla="*/ 21 w 22"/>
              <a:gd name="T3" fmla="*/ 23 h 24"/>
              <a:gd name="T4" fmla="*/ 21 w 22"/>
              <a:gd name="T5" fmla="*/ 0 h 24"/>
              <a:gd name="T6" fmla="*/ 0 w 22"/>
              <a:gd name="T7" fmla="*/ 0 h 24"/>
              <a:gd name="T8" fmla="*/ 0 w 22"/>
              <a:gd name="T9" fmla="*/ 23 h 24"/>
              <a:gd name="T10" fmla="*/ 0 60000 65536"/>
              <a:gd name="T11" fmla="*/ 0 60000 65536"/>
              <a:gd name="T12" fmla="*/ 0 60000 65536"/>
              <a:gd name="T13" fmla="*/ 0 60000 65536"/>
              <a:gd name="T14" fmla="*/ 0 60000 65536"/>
              <a:gd name="T15" fmla="*/ 0 w 22"/>
              <a:gd name="T16" fmla="*/ 0 h 24"/>
              <a:gd name="T17" fmla="*/ 22 w 22"/>
              <a:gd name="T18" fmla="*/ 24 h 24"/>
            </a:gdLst>
            <a:ahLst/>
            <a:cxnLst>
              <a:cxn ang="T10">
                <a:pos x="T0" y="T1"/>
              </a:cxn>
              <a:cxn ang="T11">
                <a:pos x="T2" y="T3"/>
              </a:cxn>
              <a:cxn ang="T12">
                <a:pos x="T4" y="T5"/>
              </a:cxn>
              <a:cxn ang="T13">
                <a:pos x="T6" y="T7"/>
              </a:cxn>
              <a:cxn ang="T14">
                <a:pos x="T8" y="T9"/>
              </a:cxn>
            </a:cxnLst>
            <a:rect l="T15" t="T16" r="T17" b="T18"/>
            <a:pathLst>
              <a:path w="22" h="24">
                <a:moveTo>
                  <a:pt x="0" y="23"/>
                </a:moveTo>
                <a:lnTo>
                  <a:pt x="21" y="23"/>
                </a:lnTo>
                <a:lnTo>
                  <a:pt x="21" y="0"/>
                </a:lnTo>
                <a:lnTo>
                  <a:pt x="0" y="0"/>
                </a:lnTo>
                <a:lnTo>
                  <a:pt x="0" y="23"/>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2155" name="Freeform 660"/>
          <p:cNvSpPr>
            <a:spLocks/>
          </p:cNvSpPr>
          <p:nvPr/>
        </p:nvSpPr>
        <p:spPr bwMode="auto">
          <a:xfrm>
            <a:off x="2536825" y="2071688"/>
            <a:ext cx="71438" cy="38100"/>
          </a:xfrm>
          <a:custGeom>
            <a:avLst/>
            <a:gdLst>
              <a:gd name="T0" fmla="*/ 0 w 45"/>
              <a:gd name="T1" fmla="*/ 23 h 24"/>
              <a:gd name="T2" fmla="*/ 44 w 45"/>
              <a:gd name="T3" fmla="*/ 23 h 24"/>
              <a:gd name="T4" fmla="*/ 44 w 45"/>
              <a:gd name="T5" fmla="*/ 0 h 24"/>
              <a:gd name="T6" fmla="*/ 0 w 45"/>
              <a:gd name="T7" fmla="*/ 0 h 24"/>
              <a:gd name="T8" fmla="*/ 0 w 45"/>
              <a:gd name="T9" fmla="*/ 23 h 24"/>
              <a:gd name="T10" fmla="*/ 0 60000 65536"/>
              <a:gd name="T11" fmla="*/ 0 60000 65536"/>
              <a:gd name="T12" fmla="*/ 0 60000 65536"/>
              <a:gd name="T13" fmla="*/ 0 60000 65536"/>
              <a:gd name="T14" fmla="*/ 0 60000 65536"/>
              <a:gd name="T15" fmla="*/ 0 w 45"/>
              <a:gd name="T16" fmla="*/ 0 h 24"/>
              <a:gd name="T17" fmla="*/ 45 w 45"/>
              <a:gd name="T18" fmla="*/ 24 h 24"/>
            </a:gdLst>
            <a:ahLst/>
            <a:cxnLst>
              <a:cxn ang="T10">
                <a:pos x="T0" y="T1"/>
              </a:cxn>
              <a:cxn ang="T11">
                <a:pos x="T2" y="T3"/>
              </a:cxn>
              <a:cxn ang="T12">
                <a:pos x="T4" y="T5"/>
              </a:cxn>
              <a:cxn ang="T13">
                <a:pos x="T6" y="T7"/>
              </a:cxn>
              <a:cxn ang="T14">
                <a:pos x="T8" y="T9"/>
              </a:cxn>
            </a:cxnLst>
            <a:rect l="T15" t="T16" r="T17" b="T18"/>
            <a:pathLst>
              <a:path w="45" h="24">
                <a:moveTo>
                  <a:pt x="0" y="23"/>
                </a:moveTo>
                <a:lnTo>
                  <a:pt x="44" y="23"/>
                </a:lnTo>
                <a:lnTo>
                  <a:pt x="44"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2156" name="Freeform 661"/>
          <p:cNvSpPr>
            <a:spLocks/>
          </p:cNvSpPr>
          <p:nvPr/>
        </p:nvSpPr>
        <p:spPr bwMode="auto">
          <a:xfrm>
            <a:off x="2611438" y="2071688"/>
            <a:ext cx="34925" cy="38100"/>
          </a:xfrm>
          <a:custGeom>
            <a:avLst/>
            <a:gdLst>
              <a:gd name="T0" fmla="*/ 0 w 22"/>
              <a:gd name="T1" fmla="*/ 23 h 24"/>
              <a:gd name="T2" fmla="*/ 21 w 22"/>
              <a:gd name="T3" fmla="*/ 23 h 24"/>
              <a:gd name="T4" fmla="*/ 21 w 22"/>
              <a:gd name="T5" fmla="*/ 0 h 24"/>
              <a:gd name="T6" fmla="*/ 0 w 22"/>
              <a:gd name="T7" fmla="*/ 0 h 24"/>
              <a:gd name="T8" fmla="*/ 0 w 22"/>
              <a:gd name="T9" fmla="*/ 23 h 24"/>
              <a:gd name="T10" fmla="*/ 0 60000 65536"/>
              <a:gd name="T11" fmla="*/ 0 60000 65536"/>
              <a:gd name="T12" fmla="*/ 0 60000 65536"/>
              <a:gd name="T13" fmla="*/ 0 60000 65536"/>
              <a:gd name="T14" fmla="*/ 0 60000 65536"/>
              <a:gd name="T15" fmla="*/ 0 w 22"/>
              <a:gd name="T16" fmla="*/ 0 h 24"/>
              <a:gd name="T17" fmla="*/ 22 w 22"/>
              <a:gd name="T18" fmla="*/ 24 h 24"/>
            </a:gdLst>
            <a:ahLst/>
            <a:cxnLst>
              <a:cxn ang="T10">
                <a:pos x="T0" y="T1"/>
              </a:cxn>
              <a:cxn ang="T11">
                <a:pos x="T2" y="T3"/>
              </a:cxn>
              <a:cxn ang="T12">
                <a:pos x="T4" y="T5"/>
              </a:cxn>
              <a:cxn ang="T13">
                <a:pos x="T6" y="T7"/>
              </a:cxn>
              <a:cxn ang="T14">
                <a:pos x="T8" y="T9"/>
              </a:cxn>
            </a:cxnLst>
            <a:rect l="T15" t="T16" r="T17" b="T18"/>
            <a:pathLst>
              <a:path w="22" h="24">
                <a:moveTo>
                  <a:pt x="0" y="23"/>
                </a:moveTo>
                <a:lnTo>
                  <a:pt x="21" y="23"/>
                </a:lnTo>
                <a:lnTo>
                  <a:pt x="21" y="0"/>
                </a:lnTo>
                <a:lnTo>
                  <a:pt x="0" y="0"/>
                </a:lnTo>
                <a:lnTo>
                  <a:pt x="0" y="23"/>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2157" name="Freeform 662"/>
          <p:cNvSpPr>
            <a:spLocks/>
          </p:cNvSpPr>
          <p:nvPr/>
        </p:nvSpPr>
        <p:spPr bwMode="auto">
          <a:xfrm>
            <a:off x="2647950" y="2071688"/>
            <a:ext cx="34925" cy="38100"/>
          </a:xfrm>
          <a:custGeom>
            <a:avLst/>
            <a:gdLst>
              <a:gd name="T0" fmla="*/ 0 w 22"/>
              <a:gd name="T1" fmla="*/ 23 h 24"/>
              <a:gd name="T2" fmla="*/ 21 w 22"/>
              <a:gd name="T3" fmla="*/ 23 h 24"/>
              <a:gd name="T4" fmla="*/ 21 w 22"/>
              <a:gd name="T5" fmla="*/ 0 h 24"/>
              <a:gd name="T6" fmla="*/ 0 w 22"/>
              <a:gd name="T7" fmla="*/ 0 h 24"/>
              <a:gd name="T8" fmla="*/ 0 w 22"/>
              <a:gd name="T9" fmla="*/ 23 h 24"/>
              <a:gd name="T10" fmla="*/ 0 60000 65536"/>
              <a:gd name="T11" fmla="*/ 0 60000 65536"/>
              <a:gd name="T12" fmla="*/ 0 60000 65536"/>
              <a:gd name="T13" fmla="*/ 0 60000 65536"/>
              <a:gd name="T14" fmla="*/ 0 60000 65536"/>
              <a:gd name="T15" fmla="*/ 0 w 22"/>
              <a:gd name="T16" fmla="*/ 0 h 24"/>
              <a:gd name="T17" fmla="*/ 22 w 22"/>
              <a:gd name="T18" fmla="*/ 24 h 24"/>
            </a:gdLst>
            <a:ahLst/>
            <a:cxnLst>
              <a:cxn ang="T10">
                <a:pos x="T0" y="T1"/>
              </a:cxn>
              <a:cxn ang="T11">
                <a:pos x="T2" y="T3"/>
              </a:cxn>
              <a:cxn ang="T12">
                <a:pos x="T4" y="T5"/>
              </a:cxn>
              <a:cxn ang="T13">
                <a:pos x="T6" y="T7"/>
              </a:cxn>
              <a:cxn ang="T14">
                <a:pos x="T8" y="T9"/>
              </a:cxn>
            </a:cxnLst>
            <a:rect l="T15" t="T16" r="T17" b="T18"/>
            <a:pathLst>
              <a:path w="22" h="24">
                <a:moveTo>
                  <a:pt x="0" y="23"/>
                </a:moveTo>
                <a:lnTo>
                  <a:pt x="21" y="23"/>
                </a:lnTo>
                <a:lnTo>
                  <a:pt x="21"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2158" name="Freeform 663"/>
          <p:cNvSpPr>
            <a:spLocks/>
          </p:cNvSpPr>
          <p:nvPr/>
        </p:nvSpPr>
        <p:spPr bwMode="auto">
          <a:xfrm>
            <a:off x="2687638" y="2071688"/>
            <a:ext cx="34925"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2159" name="Freeform 664"/>
          <p:cNvSpPr>
            <a:spLocks/>
          </p:cNvSpPr>
          <p:nvPr/>
        </p:nvSpPr>
        <p:spPr bwMode="auto">
          <a:xfrm>
            <a:off x="2724150" y="2071688"/>
            <a:ext cx="34925" cy="38100"/>
          </a:xfrm>
          <a:custGeom>
            <a:avLst/>
            <a:gdLst>
              <a:gd name="T0" fmla="*/ 0 w 22"/>
              <a:gd name="T1" fmla="*/ 23 h 24"/>
              <a:gd name="T2" fmla="*/ 21 w 22"/>
              <a:gd name="T3" fmla="*/ 23 h 24"/>
              <a:gd name="T4" fmla="*/ 21 w 22"/>
              <a:gd name="T5" fmla="*/ 0 h 24"/>
              <a:gd name="T6" fmla="*/ 0 w 22"/>
              <a:gd name="T7" fmla="*/ 0 h 24"/>
              <a:gd name="T8" fmla="*/ 0 w 22"/>
              <a:gd name="T9" fmla="*/ 23 h 24"/>
              <a:gd name="T10" fmla="*/ 0 60000 65536"/>
              <a:gd name="T11" fmla="*/ 0 60000 65536"/>
              <a:gd name="T12" fmla="*/ 0 60000 65536"/>
              <a:gd name="T13" fmla="*/ 0 60000 65536"/>
              <a:gd name="T14" fmla="*/ 0 60000 65536"/>
              <a:gd name="T15" fmla="*/ 0 w 22"/>
              <a:gd name="T16" fmla="*/ 0 h 24"/>
              <a:gd name="T17" fmla="*/ 22 w 22"/>
              <a:gd name="T18" fmla="*/ 24 h 24"/>
            </a:gdLst>
            <a:ahLst/>
            <a:cxnLst>
              <a:cxn ang="T10">
                <a:pos x="T0" y="T1"/>
              </a:cxn>
              <a:cxn ang="T11">
                <a:pos x="T2" y="T3"/>
              </a:cxn>
              <a:cxn ang="T12">
                <a:pos x="T4" y="T5"/>
              </a:cxn>
              <a:cxn ang="T13">
                <a:pos x="T6" y="T7"/>
              </a:cxn>
              <a:cxn ang="T14">
                <a:pos x="T8" y="T9"/>
              </a:cxn>
            </a:cxnLst>
            <a:rect l="T15" t="T16" r="T17" b="T18"/>
            <a:pathLst>
              <a:path w="22" h="24">
                <a:moveTo>
                  <a:pt x="0" y="23"/>
                </a:moveTo>
                <a:lnTo>
                  <a:pt x="21" y="23"/>
                </a:lnTo>
                <a:lnTo>
                  <a:pt x="21"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2160" name="Freeform 665"/>
          <p:cNvSpPr>
            <a:spLocks/>
          </p:cNvSpPr>
          <p:nvPr/>
        </p:nvSpPr>
        <p:spPr bwMode="auto">
          <a:xfrm>
            <a:off x="2762250" y="2071688"/>
            <a:ext cx="33338"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2161" name="Freeform 666"/>
          <p:cNvSpPr>
            <a:spLocks/>
          </p:cNvSpPr>
          <p:nvPr/>
        </p:nvSpPr>
        <p:spPr bwMode="auto">
          <a:xfrm>
            <a:off x="2800350" y="2071688"/>
            <a:ext cx="36513" cy="38100"/>
          </a:xfrm>
          <a:custGeom>
            <a:avLst/>
            <a:gdLst>
              <a:gd name="T0" fmla="*/ 0 w 22"/>
              <a:gd name="T1" fmla="*/ 23 h 24"/>
              <a:gd name="T2" fmla="*/ 21 w 22"/>
              <a:gd name="T3" fmla="*/ 23 h 24"/>
              <a:gd name="T4" fmla="*/ 21 w 22"/>
              <a:gd name="T5" fmla="*/ 0 h 24"/>
              <a:gd name="T6" fmla="*/ 0 w 22"/>
              <a:gd name="T7" fmla="*/ 0 h 24"/>
              <a:gd name="T8" fmla="*/ 0 w 22"/>
              <a:gd name="T9" fmla="*/ 23 h 24"/>
              <a:gd name="T10" fmla="*/ 0 60000 65536"/>
              <a:gd name="T11" fmla="*/ 0 60000 65536"/>
              <a:gd name="T12" fmla="*/ 0 60000 65536"/>
              <a:gd name="T13" fmla="*/ 0 60000 65536"/>
              <a:gd name="T14" fmla="*/ 0 60000 65536"/>
              <a:gd name="T15" fmla="*/ 0 w 22"/>
              <a:gd name="T16" fmla="*/ 0 h 24"/>
              <a:gd name="T17" fmla="*/ 22 w 22"/>
              <a:gd name="T18" fmla="*/ 24 h 24"/>
            </a:gdLst>
            <a:ahLst/>
            <a:cxnLst>
              <a:cxn ang="T10">
                <a:pos x="T0" y="T1"/>
              </a:cxn>
              <a:cxn ang="T11">
                <a:pos x="T2" y="T3"/>
              </a:cxn>
              <a:cxn ang="T12">
                <a:pos x="T4" y="T5"/>
              </a:cxn>
              <a:cxn ang="T13">
                <a:pos x="T6" y="T7"/>
              </a:cxn>
              <a:cxn ang="T14">
                <a:pos x="T8" y="T9"/>
              </a:cxn>
            </a:cxnLst>
            <a:rect l="T15" t="T16" r="T17" b="T18"/>
            <a:pathLst>
              <a:path w="22" h="24">
                <a:moveTo>
                  <a:pt x="0" y="23"/>
                </a:moveTo>
                <a:lnTo>
                  <a:pt x="21" y="23"/>
                </a:lnTo>
                <a:lnTo>
                  <a:pt x="21" y="0"/>
                </a:lnTo>
                <a:lnTo>
                  <a:pt x="0" y="0"/>
                </a:lnTo>
                <a:lnTo>
                  <a:pt x="0" y="23"/>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2162" name="Freeform 667"/>
          <p:cNvSpPr>
            <a:spLocks/>
          </p:cNvSpPr>
          <p:nvPr/>
        </p:nvSpPr>
        <p:spPr bwMode="auto">
          <a:xfrm>
            <a:off x="2838450" y="2071688"/>
            <a:ext cx="71438" cy="38100"/>
          </a:xfrm>
          <a:custGeom>
            <a:avLst/>
            <a:gdLst>
              <a:gd name="T0" fmla="*/ 0 w 45"/>
              <a:gd name="T1" fmla="*/ 23 h 24"/>
              <a:gd name="T2" fmla="*/ 44 w 45"/>
              <a:gd name="T3" fmla="*/ 23 h 24"/>
              <a:gd name="T4" fmla="*/ 44 w 45"/>
              <a:gd name="T5" fmla="*/ 0 h 24"/>
              <a:gd name="T6" fmla="*/ 0 w 45"/>
              <a:gd name="T7" fmla="*/ 0 h 24"/>
              <a:gd name="T8" fmla="*/ 0 w 45"/>
              <a:gd name="T9" fmla="*/ 23 h 24"/>
              <a:gd name="T10" fmla="*/ 0 60000 65536"/>
              <a:gd name="T11" fmla="*/ 0 60000 65536"/>
              <a:gd name="T12" fmla="*/ 0 60000 65536"/>
              <a:gd name="T13" fmla="*/ 0 60000 65536"/>
              <a:gd name="T14" fmla="*/ 0 60000 65536"/>
              <a:gd name="T15" fmla="*/ 0 w 45"/>
              <a:gd name="T16" fmla="*/ 0 h 24"/>
              <a:gd name="T17" fmla="*/ 45 w 45"/>
              <a:gd name="T18" fmla="*/ 24 h 24"/>
            </a:gdLst>
            <a:ahLst/>
            <a:cxnLst>
              <a:cxn ang="T10">
                <a:pos x="T0" y="T1"/>
              </a:cxn>
              <a:cxn ang="T11">
                <a:pos x="T2" y="T3"/>
              </a:cxn>
              <a:cxn ang="T12">
                <a:pos x="T4" y="T5"/>
              </a:cxn>
              <a:cxn ang="T13">
                <a:pos x="T6" y="T7"/>
              </a:cxn>
              <a:cxn ang="T14">
                <a:pos x="T8" y="T9"/>
              </a:cxn>
            </a:cxnLst>
            <a:rect l="T15" t="T16" r="T17" b="T18"/>
            <a:pathLst>
              <a:path w="45" h="24">
                <a:moveTo>
                  <a:pt x="0" y="23"/>
                </a:moveTo>
                <a:lnTo>
                  <a:pt x="44" y="23"/>
                </a:lnTo>
                <a:lnTo>
                  <a:pt x="44"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2163" name="Freeform 668"/>
          <p:cNvSpPr>
            <a:spLocks/>
          </p:cNvSpPr>
          <p:nvPr/>
        </p:nvSpPr>
        <p:spPr bwMode="auto">
          <a:xfrm>
            <a:off x="2914650" y="2071688"/>
            <a:ext cx="71438" cy="38100"/>
          </a:xfrm>
          <a:custGeom>
            <a:avLst/>
            <a:gdLst>
              <a:gd name="T0" fmla="*/ 0 w 45"/>
              <a:gd name="T1" fmla="*/ 23 h 24"/>
              <a:gd name="T2" fmla="*/ 44 w 45"/>
              <a:gd name="T3" fmla="*/ 23 h 24"/>
              <a:gd name="T4" fmla="*/ 44 w 45"/>
              <a:gd name="T5" fmla="*/ 0 h 24"/>
              <a:gd name="T6" fmla="*/ 0 w 45"/>
              <a:gd name="T7" fmla="*/ 0 h 24"/>
              <a:gd name="T8" fmla="*/ 0 w 45"/>
              <a:gd name="T9" fmla="*/ 23 h 24"/>
              <a:gd name="T10" fmla="*/ 0 60000 65536"/>
              <a:gd name="T11" fmla="*/ 0 60000 65536"/>
              <a:gd name="T12" fmla="*/ 0 60000 65536"/>
              <a:gd name="T13" fmla="*/ 0 60000 65536"/>
              <a:gd name="T14" fmla="*/ 0 60000 65536"/>
              <a:gd name="T15" fmla="*/ 0 w 45"/>
              <a:gd name="T16" fmla="*/ 0 h 24"/>
              <a:gd name="T17" fmla="*/ 45 w 45"/>
              <a:gd name="T18" fmla="*/ 24 h 24"/>
            </a:gdLst>
            <a:ahLst/>
            <a:cxnLst>
              <a:cxn ang="T10">
                <a:pos x="T0" y="T1"/>
              </a:cxn>
              <a:cxn ang="T11">
                <a:pos x="T2" y="T3"/>
              </a:cxn>
              <a:cxn ang="T12">
                <a:pos x="T4" y="T5"/>
              </a:cxn>
              <a:cxn ang="T13">
                <a:pos x="T6" y="T7"/>
              </a:cxn>
              <a:cxn ang="T14">
                <a:pos x="T8" y="T9"/>
              </a:cxn>
            </a:cxnLst>
            <a:rect l="T15" t="T16" r="T17" b="T18"/>
            <a:pathLst>
              <a:path w="45" h="24">
                <a:moveTo>
                  <a:pt x="0" y="23"/>
                </a:moveTo>
                <a:lnTo>
                  <a:pt x="44" y="23"/>
                </a:lnTo>
                <a:lnTo>
                  <a:pt x="44" y="0"/>
                </a:lnTo>
                <a:lnTo>
                  <a:pt x="0" y="0"/>
                </a:lnTo>
                <a:lnTo>
                  <a:pt x="0" y="23"/>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2164" name="Freeform 669"/>
          <p:cNvSpPr>
            <a:spLocks/>
          </p:cNvSpPr>
          <p:nvPr/>
        </p:nvSpPr>
        <p:spPr bwMode="auto">
          <a:xfrm>
            <a:off x="2989263" y="2071688"/>
            <a:ext cx="34925" cy="38100"/>
          </a:xfrm>
          <a:custGeom>
            <a:avLst/>
            <a:gdLst>
              <a:gd name="T0" fmla="*/ 0 w 22"/>
              <a:gd name="T1" fmla="*/ 23 h 24"/>
              <a:gd name="T2" fmla="*/ 21 w 22"/>
              <a:gd name="T3" fmla="*/ 23 h 24"/>
              <a:gd name="T4" fmla="*/ 21 w 22"/>
              <a:gd name="T5" fmla="*/ 0 h 24"/>
              <a:gd name="T6" fmla="*/ 0 w 22"/>
              <a:gd name="T7" fmla="*/ 0 h 24"/>
              <a:gd name="T8" fmla="*/ 0 w 22"/>
              <a:gd name="T9" fmla="*/ 23 h 24"/>
              <a:gd name="T10" fmla="*/ 0 60000 65536"/>
              <a:gd name="T11" fmla="*/ 0 60000 65536"/>
              <a:gd name="T12" fmla="*/ 0 60000 65536"/>
              <a:gd name="T13" fmla="*/ 0 60000 65536"/>
              <a:gd name="T14" fmla="*/ 0 60000 65536"/>
              <a:gd name="T15" fmla="*/ 0 w 22"/>
              <a:gd name="T16" fmla="*/ 0 h 24"/>
              <a:gd name="T17" fmla="*/ 22 w 22"/>
              <a:gd name="T18" fmla="*/ 24 h 24"/>
            </a:gdLst>
            <a:ahLst/>
            <a:cxnLst>
              <a:cxn ang="T10">
                <a:pos x="T0" y="T1"/>
              </a:cxn>
              <a:cxn ang="T11">
                <a:pos x="T2" y="T3"/>
              </a:cxn>
              <a:cxn ang="T12">
                <a:pos x="T4" y="T5"/>
              </a:cxn>
              <a:cxn ang="T13">
                <a:pos x="T6" y="T7"/>
              </a:cxn>
              <a:cxn ang="T14">
                <a:pos x="T8" y="T9"/>
              </a:cxn>
            </a:cxnLst>
            <a:rect l="T15" t="T16" r="T17" b="T18"/>
            <a:pathLst>
              <a:path w="22" h="24">
                <a:moveTo>
                  <a:pt x="0" y="23"/>
                </a:moveTo>
                <a:lnTo>
                  <a:pt x="21" y="23"/>
                </a:lnTo>
                <a:lnTo>
                  <a:pt x="21"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2165" name="Freeform 670"/>
          <p:cNvSpPr>
            <a:spLocks/>
          </p:cNvSpPr>
          <p:nvPr/>
        </p:nvSpPr>
        <p:spPr bwMode="auto">
          <a:xfrm>
            <a:off x="3028950" y="2071688"/>
            <a:ext cx="36513" cy="38100"/>
          </a:xfrm>
          <a:custGeom>
            <a:avLst/>
            <a:gdLst>
              <a:gd name="T0" fmla="*/ 0 w 22"/>
              <a:gd name="T1" fmla="*/ 23 h 24"/>
              <a:gd name="T2" fmla="*/ 21 w 22"/>
              <a:gd name="T3" fmla="*/ 23 h 24"/>
              <a:gd name="T4" fmla="*/ 21 w 22"/>
              <a:gd name="T5" fmla="*/ 0 h 24"/>
              <a:gd name="T6" fmla="*/ 0 w 22"/>
              <a:gd name="T7" fmla="*/ 0 h 24"/>
              <a:gd name="T8" fmla="*/ 0 w 22"/>
              <a:gd name="T9" fmla="*/ 23 h 24"/>
              <a:gd name="T10" fmla="*/ 0 60000 65536"/>
              <a:gd name="T11" fmla="*/ 0 60000 65536"/>
              <a:gd name="T12" fmla="*/ 0 60000 65536"/>
              <a:gd name="T13" fmla="*/ 0 60000 65536"/>
              <a:gd name="T14" fmla="*/ 0 60000 65536"/>
              <a:gd name="T15" fmla="*/ 0 w 22"/>
              <a:gd name="T16" fmla="*/ 0 h 24"/>
              <a:gd name="T17" fmla="*/ 22 w 22"/>
              <a:gd name="T18" fmla="*/ 24 h 24"/>
            </a:gdLst>
            <a:ahLst/>
            <a:cxnLst>
              <a:cxn ang="T10">
                <a:pos x="T0" y="T1"/>
              </a:cxn>
              <a:cxn ang="T11">
                <a:pos x="T2" y="T3"/>
              </a:cxn>
              <a:cxn ang="T12">
                <a:pos x="T4" y="T5"/>
              </a:cxn>
              <a:cxn ang="T13">
                <a:pos x="T6" y="T7"/>
              </a:cxn>
              <a:cxn ang="T14">
                <a:pos x="T8" y="T9"/>
              </a:cxn>
            </a:cxnLst>
            <a:rect l="T15" t="T16" r="T17" b="T18"/>
            <a:pathLst>
              <a:path w="22" h="24">
                <a:moveTo>
                  <a:pt x="0" y="23"/>
                </a:moveTo>
                <a:lnTo>
                  <a:pt x="21" y="23"/>
                </a:lnTo>
                <a:lnTo>
                  <a:pt x="21" y="0"/>
                </a:lnTo>
                <a:lnTo>
                  <a:pt x="0" y="0"/>
                </a:lnTo>
                <a:lnTo>
                  <a:pt x="0" y="23"/>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2166" name="Freeform 671"/>
          <p:cNvSpPr>
            <a:spLocks/>
          </p:cNvSpPr>
          <p:nvPr/>
        </p:nvSpPr>
        <p:spPr bwMode="auto">
          <a:xfrm>
            <a:off x="3067050" y="2071688"/>
            <a:ext cx="33338"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2167" name="Freeform 672"/>
          <p:cNvSpPr>
            <a:spLocks/>
          </p:cNvSpPr>
          <p:nvPr/>
        </p:nvSpPr>
        <p:spPr bwMode="auto">
          <a:xfrm>
            <a:off x="3103563" y="2071688"/>
            <a:ext cx="34925" cy="38100"/>
          </a:xfrm>
          <a:custGeom>
            <a:avLst/>
            <a:gdLst>
              <a:gd name="T0" fmla="*/ 0 w 22"/>
              <a:gd name="T1" fmla="*/ 23 h 24"/>
              <a:gd name="T2" fmla="*/ 21 w 22"/>
              <a:gd name="T3" fmla="*/ 23 h 24"/>
              <a:gd name="T4" fmla="*/ 21 w 22"/>
              <a:gd name="T5" fmla="*/ 0 h 24"/>
              <a:gd name="T6" fmla="*/ 0 w 22"/>
              <a:gd name="T7" fmla="*/ 0 h 24"/>
              <a:gd name="T8" fmla="*/ 0 w 22"/>
              <a:gd name="T9" fmla="*/ 23 h 24"/>
              <a:gd name="T10" fmla="*/ 0 60000 65536"/>
              <a:gd name="T11" fmla="*/ 0 60000 65536"/>
              <a:gd name="T12" fmla="*/ 0 60000 65536"/>
              <a:gd name="T13" fmla="*/ 0 60000 65536"/>
              <a:gd name="T14" fmla="*/ 0 60000 65536"/>
              <a:gd name="T15" fmla="*/ 0 w 22"/>
              <a:gd name="T16" fmla="*/ 0 h 24"/>
              <a:gd name="T17" fmla="*/ 22 w 22"/>
              <a:gd name="T18" fmla="*/ 24 h 24"/>
            </a:gdLst>
            <a:ahLst/>
            <a:cxnLst>
              <a:cxn ang="T10">
                <a:pos x="T0" y="T1"/>
              </a:cxn>
              <a:cxn ang="T11">
                <a:pos x="T2" y="T3"/>
              </a:cxn>
              <a:cxn ang="T12">
                <a:pos x="T4" y="T5"/>
              </a:cxn>
              <a:cxn ang="T13">
                <a:pos x="T6" y="T7"/>
              </a:cxn>
              <a:cxn ang="T14">
                <a:pos x="T8" y="T9"/>
              </a:cxn>
            </a:cxnLst>
            <a:rect l="T15" t="T16" r="T17" b="T18"/>
            <a:pathLst>
              <a:path w="22" h="24">
                <a:moveTo>
                  <a:pt x="0" y="23"/>
                </a:moveTo>
                <a:lnTo>
                  <a:pt x="21" y="23"/>
                </a:lnTo>
                <a:lnTo>
                  <a:pt x="21" y="0"/>
                </a:lnTo>
                <a:lnTo>
                  <a:pt x="0" y="0"/>
                </a:lnTo>
                <a:lnTo>
                  <a:pt x="0" y="23"/>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2168" name="Freeform 673"/>
          <p:cNvSpPr>
            <a:spLocks/>
          </p:cNvSpPr>
          <p:nvPr/>
        </p:nvSpPr>
        <p:spPr bwMode="auto">
          <a:xfrm>
            <a:off x="3141663" y="2071688"/>
            <a:ext cx="109537" cy="38100"/>
          </a:xfrm>
          <a:custGeom>
            <a:avLst/>
            <a:gdLst>
              <a:gd name="T0" fmla="*/ 0 w 69"/>
              <a:gd name="T1" fmla="*/ 23 h 24"/>
              <a:gd name="T2" fmla="*/ 68 w 69"/>
              <a:gd name="T3" fmla="*/ 23 h 24"/>
              <a:gd name="T4" fmla="*/ 68 w 69"/>
              <a:gd name="T5" fmla="*/ 0 h 24"/>
              <a:gd name="T6" fmla="*/ 0 w 69"/>
              <a:gd name="T7" fmla="*/ 0 h 24"/>
              <a:gd name="T8" fmla="*/ 0 w 69"/>
              <a:gd name="T9" fmla="*/ 23 h 24"/>
              <a:gd name="T10" fmla="*/ 0 60000 65536"/>
              <a:gd name="T11" fmla="*/ 0 60000 65536"/>
              <a:gd name="T12" fmla="*/ 0 60000 65536"/>
              <a:gd name="T13" fmla="*/ 0 60000 65536"/>
              <a:gd name="T14" fmla="*/ 0 60000 65536"/>
              <a:gd name="T15" fmla="*/ 0 w 69"/>
              <a:gd name="T16" fmla="*/ 0 h 24"/>
              <a:gd name="T17" fmla="*/ 69 w 69"/>
              <a:gd name="T18" fmla="*/ 24 h 24"/>
            </a:gdLst>
            <a:ahLst/>
            <a:cxnLst>
              <a:cxn ang="T10">
                <a:pos x="T0" y="T1"/>
              </a:cxn>
              <a:cxn ang="T11">
                <a:pos x="T2" y="T3"/>
              </a:cxn>
              <a:cxn ang="T12">
                <a:pos x="T4" y="T5"/>
              </a:cxn>
              <a:cxn ang="T13">
                <a:pos x="T6" y="T7"/>
              </a:cxn>
              <a:cxn ang="T14">
                <a:pos x="T8" y="T9"/>
              </a:cxn>
            </a:cxnLst>
            <a:rect l="T15" t="T16" r="T17" b="T18"/>
            <a:pathLst>
              <a:path w="69" h="24">
                <a:moveTo>
                  <a:pt x="0" y="23"/>
                </a:moveTo>
                <a:lnTo>
                  <a:pt x="68" y="23"/>
                </a:lnTo>
                <a:lnTo>
                  <a:pt x="68"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2169" name="Freeform 674"/>
          <p:cNvSpPr>
            <a:spLocks/>
          </p:cNvSpPr>
          <p:nvPr/>
        </p:nvSpPr>
        <p:spPr bwMode="auto">
          <a:xfrm>
            <a:off x="3255963" y="2071688"/>
            <a:ext cx="33337"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2170" name="Freeform 675"/>
          <p:cNvSpPr>
            <a:spLocks/>
          </p:cNvSpPr>
          <p:nvPr/>
        </p:nvSpPr>
        <p:spPr bwMode="auto">
          <a:xfrm>
            <a:off x="3294063" y="2071688"/>
            <a:ext cx="34925" cy="38100"/>
          </a:xfrm>
          <a:custGeom>
            <a:avLst/>
            <a:gdLst>
              <a:gd name="T0" fmla="*/ 0 w 22"/>
              <a:gd name="T1" fmla="*/ 23 h 24"/>
              <a:gd name="T2" fmla="*/ 21 w 22"/>
              <a:gd name="T3" fmla="*/ 23 h 24"/>
              <a:gd name="T4" fmla="*/ 21 w 22"/>
              <a:gd name="T5" fmla="*/ 0 h 24"/>
              <a:gd name="T6" fmla="*/ 0 w 22"/>
              <a:gd name="T7" fmla="*/ 0 h 24"/>
              <a:gd name="T8" fmla="*/ 0 w 22"/>
              <a:gd name="T9" fmla="*/ 23 h 24"/>
              <a:gd name="T10" fmla="*/ 0 60000 65536"/>
              <a:gd name="T11" fmla="*/ 0 60000 65536"/>
              <a:gd name="T12" fmla="*/ 0 60000 65536"/>
              <a:gd name="T13" fmla="*/ 0 60000 65536"/>
              <a:gd name="T14" fmla="*/ 0 60000 65536"/>
              <a:gd name="T15" fmla="*/ 0 w 22"/>
              <a:gd name="T16" fmla="*/ 0 h 24"/>
              <a:gd name="T17" fmla="*/ 22 w 22"/>
              <a:gd name="T18" fmla="*/ 24 h 24"/>
            </a:gdLst>
            <a:ahLst/>
            <a:cxnLst>
              <a:cxn ang="T10">
                <a:pos x="T0" y="T1"/>
              </a:cxn>
              <a:cxn ang="T11">
                <a:pos x="T2" y="T3"/>
              </a:cxn>
              <a:cxn ang="T12">
                <a:pos x="T4" y="T5"/>
              </a:cxn>
              <a:cxn ang="T13">
                <a:pos x="T6" y="T7"/>
              </a:cxn>
              <a:cxn ang="T14">
                <a:pos x="T8" y="T9"/>
              </a:cxn>
            </a:cxnLst>
            <a:rect l="T15" t="T16" r="T17" b="T18"/>
            <a:pathLst>
              <a:path w="22" h="24">
                <a:moveTo>
                  <a:pt x="0" y="23"/>
                </a:moveTo>
                <a:lnTo>
                  <a:pt x="21" y="23"/>
                </a:lnTo>
                <a:lnTo>
                  <a:pt x="21"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2171" name="Freeform 676"/>
          <p:cNvSpPr>
            <a:spLocks/>
          </p:cNvSpPr>
          <p:nvPr/>
        </p:nvSpPr>
        <p:spPr bwMode="auto">
          <a:xfrm>
            <a:off x="3333750" y="2071688"/>
            <a:ext cx="222250" cy="38100"/>
          </a:xfrm>
          <a:custGeom>
            <a:avLst/>
            <a:gdLst>
              <a:gd name="T0" fmla="*/ 0 w 140"/>
              <a:gd name="T1" fmla="*/ 23 h 24"/>
              <a:gd name="T2" fmla="*/ 139 w 140"/>
              <a:gd name="T3" fmla="*/ 23 h 24"/>
              <a:gd name="T4" fmla="*/ 139 w 140"/>
              <a:gd name="T5" fmla="*/ 0 h 24"/>
              <a:gd name="T6" fmla="*/ 0 w 140"/>
              <a:gd name="T7" fmla="*/ 0 h 24"/>
              <a:gd name="T8" fmla="*/ 0 w 140"/>
              <a:gd name="T9" fmla="*/ 23 h 24"/>
              <a:gd name="T10" fmla="*/ 0 60000 65536"/>
              <a:gd name="T11" fmla="*/ 0 60000 65536"/>
              <a:gd name="T12" fmla="*/ 0 60000 65536"/>
              <a:gd name="T13" fmla="*/ 0 60000 65536"/>
              <a:gd name="T14" fmla="*/ 0 60000 65536"/>
              <a:gd name="T15" fmla="*/ 0 w 140"/>
              <a:gd name="T16" fmla="*/ 0 h 24"/>
              <a:gd name="T17" fmla="*/ 140 w 140"/>
              <a:gd name="T18" fmla="*/ 24 h 24"/>
            </a:gdLst>
            <a:ahLst/>
            <a:cxnLst>
              <a:cxn ang="T10">
                <a:pos x="T0" y="T1"/>
              </a:cxn>
              <a:cxn ang="T11">
                <a:pos x="T2" y="T3"/>
              </a:cxn>
              <a:cxn ang="T12">
                <a:pos x="T4" y="T5"/>
              </a:cxn>
              <a:cxn ang="T13">
                <a:pos x="T6" y="T7"/>
              </a:cxn>
              <a:cxn ang="T14">
                <a:pos x="T8" y="T9"/>
              </a:cxn>
            </a:cxnLst>
            <a:rect l="T15" t="T16" r="T17" b="T18"/>
            <a:pathLst>
              <a:path w="140" h="24">
                <a:moveTo>
                  <a:pt x="0" y="23"/>
                </a:moveTo>
                <a:lnTo>
                  <a:pt x="139" y="23"/>
                </a:lnTo>
                <a:lnTo>
                  <a:pt x="139" y="0"/>
                </a:lnTo>
                <a:lnTo>
                  <a:pt x="0" y="0"/>
                </a:lnTo>
                <a:lnTo>
                  <a:pt x="0" y="23"/>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2172" name="Freeform 677"/>
          <p:cNvSpPr>
            <a:spLocks/>
          </p:cNvSpPr>
          <p:nvPr/>
        </p:nvSpPr>
        <p:spPr bwMode="auto">
          <a:xfrm>
            <a:off x="3560763" y="2071688"/>
            <a:ext cx="109537" cy="38100"/>
          </a:xfrm>
          <a:custGeom>
            <a:avLst/>
            <a:gdLst>
              <a:gd name="T0" fmla="*/ 0 w 69"/>
              <a:gd name="T1" fmla="*/ 23 h 24"/>
              <a:gd name="T2" fmla="*/ 68 w 69"/>
              <a:gd name="T3" fmla="*/ 23 h 24"/>
              <a:gd name="T4" fmla="*/ 68 w 69"/>
              <a:gd name="T5" fmla="*/ 0 h 24"/>
              <a:gd name="T6" fmla="*/ 0 w 69"/>
              <a:gd name="T7" fmla="*/ 0 h 24"/>
              <a:gd name="T8" fmla="*/ 0 w 69"/>
              <a:gd name="T9" fmla="*/ 23 h 24"/>
              <a:gd name="T10" fmla="*/ 0 60000 65536"/>
              <a:gd name="T11" fmla="*/ 0 60000 65536"/>
              <a:gd name="T12" fmla="*/ 0 60000 65536"/>
              <a:gd name="T13" fmla="*/ 0 60000 65536"/>
              <a:gd name="T14" fmla="*/ 0 60000 65536"/>
              <a:gd name="T15" fmla="*/ 0 w 69"/>
              <a:gd name="T16" fmla="*/ 0 h 24"/>
              <a:gd name="T17" fmla="*/ 69 w 69"/>
              <a:gd name="T18" fmla="*/ 24 h 24"/>
            </a:gdLst>
            <a:ahLst/>
            <a:cxnLst>
              <a:cxn ang="T10">
                <a:pos x="T0" y="T1"/>
              </a:cxn>
              <a:cxn ang="T11">
                <a:pos x="T2" y="T3"/>
              </a:cxn>
              <a:cxn ang="T12">
                <a:pos x="T4" y="T5"/>
              </a:cxn>
              <a:cxn ang="T13">
                <a:pos x="T6" y="T7"/>
              </a:cxn>
              <a:cxn ang="T14">
                <a:pos x="T8" y="T9"/>
              </a:cxn>
            </a:cxnLst>
            <a:rect l="T15" t="T16" r="T17" b="T18"/>
            <a:pathLst>
              <a:path w="69" h="24">
                <a:moveTo>
                  <a:pt x="0" y="23"/>
                </a:moveTo>
                <a:lnTo>
                  <a:pt x="68" y="23"/>
                </a:lnTo>
                <a:lnTo>
                  <a:pt x="68"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2173" name="Freeform 678"/>
          <p:cNvSpPr>
            <a:spLocks/>
          </p:cNvSpPr>
          <p:nvPr/>
        </p:nvSpPr>
        <p:spPr bwMode="auto">
          <a:xfrm>
            <a:off x="2079625" y="2030413"/>
            <a:ext cx="33338" cy="38100"/>
          </a:xfrm>
          <a:custGeom>
            <a:avLst/>
            <a:gdLst>
              <a:gd name="T0" fmla="*/ 0 w 22"/>
              <a:gd name="T1" fmla="*/ 23 h 24"/>
              <a:gd name="T2" fmla="*/ 21 w 22"/>
              <a:gd name="T3" fmla="*/ 23 h 24"/>
              <a:gd name="T4" fmla="*/ 21 w 22"/>
              <a:gd name="T5" fmla="*/ 0 h 24"/>
              <a:gd name="T6" fmla="*/ 0 w 22"/>
              <a:gd name="T7" fmla="*/ 0 h 24"/>
              <a:gd name="T8" fmla="*/ 0 w 22"/>
              <a:gd name="T9" fmla="*/ 23 h 24"/>
              <a:gd name="T10" fmla="*/ 0 60000 65536"/>
              <a:gd name="T11" fmla="*/ 0 60000 65536"/>
              <a:gd name="T12" fmla="*/ 0 60000 65536"/>
              <a:gd name="T13" fmla="*/ 0 60000 65536"/>
              <a:gd name="T14" fmla="*/ 0 60000 65536"/>
              <a:gd name="T15" fmla="*/ 0 w 22"/>
              <a:gd name="T16" fmla="*/ 0 h 24"/>
              <a:gd name="T17" fmla="*/ 22 w 22"/>
              <a:gd name="T18" fmla="*/ 24 h 24"/>
            </a:gdLst>
            <a:ahLst/>
            <a:cxnLst>
              <a:cxn ang="T10">
                <a:pos x="T0" y="T1"/>
              </a:cxn>
              <a:cxn ang="T11">
                <a:pos x="T2" y="T3"/>
              </a:cxn>
              <a:cxn ang="T12">
                <a:pos x="T4" y="T5"/>
              </a:cxn>
              <a:cxn ang="T13">
                <a:pos x="T6" y="T7"/>
              </a:cxn>
              <a:cxn ang="T14">
                <a:pos x="T8" y="T9"/>
              </a:cxn>
            </a:cxnLst>
            <a:rect l="T15" t="T16" r="T17" b="T18"/>
            <a:pathLst>
              <a:path w="22" h="24">
                <a:moveTo>
                  <a:pt x="0" y="23"/>
                </a:moveTo>
                <a:lnTo>
                  <a:pt x="21" y="23"/>
                </a:lnTo>
                <a:lnTo>
                  <a:pt x="21" y="0"/>
                </a:lnTo>
                <a:lnTo>
                  <a:pt x="0" y="0"/>
                </a:lnTo>
                <a:lnTo>
                  <a:pt x="0" y="23"/>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2174" name="Freeform 679"/>
          <p:cNvSpPr>
            <a:spLocks/>
          </p:cNvSpPr>
          <p:nvPr/>
        </p:nvSpPr>
        <p:spPr bwMode="auto">
          <a:xfrm>
            <a:off x="2116138" y="2030413"/>
            <a:ext cx="36512" cy="38100"/>
          </a:xfrm>
          <a:custGeom>
            <a:avLst/>
            <a:gdLst>
              <a:gd name="T0" fmla="*/ 0 w 23"/>
              <a:gd name="T1" fmla="*/ 23 h 24"/>
              <a:gd name="T2" fmla="*/ 22 w 23"/>
              <a:gd name="T3" fmla="*/ 23 h 24"/>
              <a:gd name="T4" fmla="*/ 22 w 23"/>
              <a:gd name="T5" fmla="*/ 0 h 24"/>
              <a:gd name="T6" fmla="*/ 0 w 23"/>
              <a:gd name="T7" fmla="*/ 0 h 24"/>
              <a:gd name="T8" fmla="*/ 0 w 23"/>
              <a:gd name="T9" fmla="*/ 23 h 24"/>
              <a:gd name="T10" fmla="*/ 0 60000 65536"/>
              <a:gd name="T11" fmla="*/ 0 60000 65536"/>
              <a:gd name="T12" fmla="*/ 0 60000 65536"/>
              <a:gd name="T13" fmla="*/ 0 60000 65536"/>
              <a:gd name="T14" fmla="*/ 0 60000 65536"/>
              <a:gd name="T15" fmla="*/ 0 w 23"/>
              <a:gd name="T16" fmla="*/ 0 h 24"/>
              <a:gd name="T17" fmla="*/ 23 w 23"/>
              <a:gd name="T18" fmla="*/ 24 h 24"/>
            </a:gdLst>
            <a:ahLst/>
            <a:cxnLst>
              <a:cxn ang="T10">
                <a:pos x="T0" y="T1"/>
              </a:cxn>
              <a:cxn ang="T11">
                <a:pos x="T2" y="T3"/>
              </a:cxn>
              <a:cxn ang="T12">
                <a:pos x="T4" y="T5"/>
              </a:cxn>
              <a:cxn ang="T13">
                <a:pos x="T6" y="T7"/>
              </a:cxn>
              <a:cxn ang="T14">
                <a:pos x="T8" y="T9"/>
              </a:cxn>
            </a:cxnLst>
            <a:rect l="T15" t="T16" r="T17" b="T18"/>
            <a:pathLst>
              <a:path w="23" h="24">
                <a:moveTo>
                  <a:pt x="0" y="23"/>
                </a:moveTo>
                <a:lnTo>
                  <a:pt x="22" y="23"/>
                </a:lnTo>
                <a:lnTo>
                  <a:pt x="22" y="0"/>
                </a:lnTo>
                <a:lnTo>
                  <a:pt x="0" y="0"/>
                </a:lnTo>
                <a:lnTo>
                  <a:pt x="0" y="23"/>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2175" name="Freeform 680"/>
          <p:cNvSpPr>
            <a:spLocks/>
          </p:cNvSpPr>
          <p:nvPr/>
        </p:nvSpPr>
        <p:spPr bwMode="auto">
          <a:xfrm>
            <a:off x="2155825" y="2030413"/>
            <a:ext cx="31750" cy="38100"/>
          </a:xfrm>
          <a:custGeom>
            <a:avLst/>
            <a:gdLst>
              <a:gd name="T0" fmla="*/ 0 w 20"/>
              <a:gd name="T1" fmla="*/ 23 h 24"/>
              <a:gd name="T2" fmla="*/ 19 w 20"/>
              <a:gd name="T3" fmla="*/ 23 h 24"/>
              <a:gd name="T4" fmla="*/ 19 w 20"/>
              <a:gd name="T5" fmla="*/ 0 h 24"/>
              <a:gd name="T6" fmla="*/ 0 w 20"/>
              <a:gd name="T7" fmla="*/ 0 h 24"/>
              <a:gd name="T8" fmla="*/ 0 w 20"/>
              <a:gd name="T9" fmla="*/ 23 h 24"/>
              <a:gd name="T10" fmla="*/ 0 60000 65536"/>
              <a:gd name="T11" fmla="*/ 0 60000 65536"/>
              <a:gd name="T12" fmla="*/ 0 60000 65536"/>
              <a:gd name="T13" fmla="*/ 0 60000 65536"/>
              <a:gd name="T14" fmla="*/ 0 60000 65536"/>
              <a:gd name="T15" fmla="*/ 0 w 20"/>
              <a:gd name="T16" fmla="*/ 0 h 24"/>
              <a:gd name="T17" fmla="*/ 20 w 20"/>
              <a:gd name="T18" fmla="*/ 24 h 24"/>
            </a:gdLst>
            <a:ahLst/>
            <a:cxnLst>
              <a:cxn ang="T10">
                <a:pos x="T0" y="T1"/>
              </a:cxn>
              <a:cxn ang="T11">
                <a:pos x="T2" y="T3"/>
              </a:cxn>
              <a:cxn ang="T12">
                <a:pos x="T4" y="T5"/>
              </a:cxn>
              <a:cxn ang="T13">
                <a:pos x="T6" y="T7"/>
              </a:cxn>
              <a:cxn ang="T14">
                <a:pos x="T8" y="T9"/>
              </a:cxn>
            </a:cxnLst>
            <a:rect l="T15" t="T16" r="T17" b="T18"/>
            <a:pathLst>
              <a:path w="20" h="24">
                <a:moveTo>
                  <a:pt x="0" y="23"/>
                </a:moveTo>
                <a:lnTo>
                  <a:pt x="19" y="23"/>
                </a:lnTo>
                <a:lnTo>
                  <a:pt x="19" y="0"/>
                </a:lnTo>
                <a:lnTo>
                  <a:pt x="0" y="0"/>
                </a:lnTo>
                <a:lnTo>
                  <a:pt x="0" y="23"/>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2176" name="Freeform 681"/>
          <p:cNvSpPr>
            <a:spLocks/>
          </p:cNvSpPr>
          <p:nvPr/>
        </p:nvSpPr>
        <p:spPr bwMode="auto">
          <a:xfrm>
            <a:off x="2230438" y="2030413"/>
            <a:ext cx="34925"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A0C0FF"/>
          </a:solidFill>
          <a:ln w="12700" cap="rnd" cmpd="sng">
            <a:noFill/>
            <a:prstDash val="solid"/>
            <a:round/>
            <a:headEnd type="none" w="med" len="med"/>
            <a:tailEnd type="none" w="med" len="med"/>
          </a:ln>
        </p:spPr>
        <p:txBody>
          <a:bodyPr/>
          <a:lstStyle/>
          <a:p>
            <a:endParaRPr lang="en-US"/>
          </a:p>
        </p:txBody>
      </p:sp>
      <p:sp>
        <p:nvSpPr>
          <p:cNvPr id="22177" name="Freeform 682"/>
          <p:cNvSpPr>
            <a:spLocks/>
          </p:cNvSpPr>
          <p:nvPr/>
        </p:nvSpPr>
        <p:spPr bwMode="auto">
          <a:xfrm>
            <a:off x="2268538" y="2030413"/>
            <a:ext cx="33337"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2178" name="Freeform 683"/>
          <p:cNvSpPr>
            <a:spLocks/>
          </p:cNvSpPr>
          <p:nvPr/>
        </p:nvSpPr>
        <p:spPr bwMode="auto">
          <a:xfrm>
            <a:off x="2308225" y="2030413"/>
            <a:ext cx="33338" cy="38100"/>
          </a:xfrm>
          <a:custGeom>
            <a:avLst/>
            <a:gdLst>
              <a:gd name="T0" fmla="*/ 0 w 22"/>
              <a:gd name="T1" fmla="*/ 23 h 24"/>
              <a:gd name="T2" fmla="*/ 21 w 22"/>
              <a:gd name="T3" fmla="*/ 23 h 24"/>
              <a:gd name="T4" fmla="*/ 21 w 22"/>
              <a:gd name="T5" fmla="*/ 0 h 24"/>
              <a:gd name="T6" fmla="*/ 0 w 22"/>
              <a:gd name="T7" fmla="*/ 0 h 24"/>
              <a:gd name="T8" fmla="*/ 0 w 22"/>
              <a:gd name="T9" fmla="*/ 23 h 24"/>
              <a:gd name="T10" fmla="*/ 0 60000 65536"/>
              <a:gd name="T11" fmla="*/ 0 60000 65536"/>
              <a:gd name="T12" fmla="*/ 0 60000 65536"/>
              <a:gd name="T13" fmla="*/ 0 60000 65536"/>
              <a:gd name="T14" fmla="*/ 0 60000 65536"/>
              <a:gd name="T15" fmla="*/ 0 w 22"/>
              <a:gd name="T16" fmla="*/ 0 h 24"/>
              <a:gd name="T17" fmla="*/ 22 w 22"/>
              <a:gd name="T18" fmla="*/ 24 h 24"/>
            </a:gdLst>
            <a:ahLst/>
            <a:cxnLst>
              <a:cxn ang="T10">
                <a:pos x="T0" y="T1"/>
              </a:cxn>
              <a:cxn ang="T11">
                <a:pos x="T2" y="T3"/>
              </a:cxn>
              <a:cxn ang="T12">
                <a:pos x="T4" y="T5"/>
              </a:cxn>
              <a:cxn ang="T13">
                <a:pos x="T6" y="T7"/>
              </a:cxn>
              <a:cxn ang="T14">
                <a:pos x="T8" y="T9"/>
              </a:cxn>
            </a:cxnLst>
            <a:rect l="T15" t="T16" r="T17" b="T18"/>
            <a:pathLst>
              <a:path w="22" h="24">
                <a:moveTo>
                  <a:pt x="0" y="23"/>
                </a:moveTo>
                <a:lnTo>
                  <a:pt x="21" y="23"/>
                </a:lnTo>
                <a:lnTo>
                  <a:pt x="21"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2179" name="Freeform 684"/>
          <p:cNvSpPr>
            <a:spLocks/>
          </p:cNvSpPr>
          <p:nvPr/>
        </p:nvSpPr>
        <p:spPr bwMode="auto">
          <a:xfrm>
            <a:off x="2344738" y="2030413"/>
            <a:ext cx="71437" cy="38100"/>
          </a:xfrm>
          <a:custGeom>
            <a:avLst/>
            <a:gdLst>
              <a:gd name="T0" fmla="*/ 0 w 45"/>
              <a:gd name="T1" fmla="*/ 23 h 24"/>
              <a:gd name="T2" fmla="*/ 44 w 45"/>
              <a:gd name="T3" fmla="*/ 23 h 24"/>
              <a:gd name="T4" fmla="*/ 44 w 45"/>
              <a:gd name="T5" fmla="*/ 0 h 24"/>
              <a:gd name="T6" fmla="*/ 0 w 45"/>
              <a:gd name="T7" fmla="*/ 0 h 24"/>
              <a:gd name="T8" fmla="*/ 0 w 45"/>
              <a:gd name="T9" fmla="*/ 23 h 24"/>
              <a:gd name="T10" fmla="*/ 0 60000 65536"/>
              <a:gd name="T11" fmla="*/ 0 60000 65536"/>
              <a:gd name="T12" fmla="*/ 0 60000 65536"/>
              <a:gd name="T13" fmla="*/ 0 60000 65536"/>
              <a:gd name="T14" fmla="*/ 0 60000 65536"/>
              <a:gd name="T15" fmla="*/ 0 w 45"/>
              <a:gd name="T16" fmla="*/ 0 h 24"/>
              <a:gd name="T17" fmla="*/ 45 w 45"/>
              <a:gd name="T18" fmla="*/ 24 h 24"/>
            </a:gdLst>
            <a:ahLst/>
            <a:cxnLst>
              <a:cxn ang="T10">
                <a:pos x="T0" y="T1"/>
              </a:cxn>
              <a:cxn ang="T11">
                <a:pos x="T2" y="T3"/>
              </a:cxn>
              <a:cxn ang="T12">
                <a:pos x="T4" y="T5"/>
              </a:cxn>
              <a:cxn ang="T13">
                <a:pos x="T6" y="T7"/>
              </a:cxn>
              <a:cxn ang="T14">
                <a:pos x="T8" y="T9"/>
              </a:cxn>
            </a:cxnLst>
            <a:rect l="T15" t="T16" r="T17" b="T18"/>
            <a:pathLst>
              <a:path w="45" h="24">
                <a:moveTo>
                  <a:pt x="0" y="23"/>
                </a:moveTo>
                <a:lnTo>
                  <a:pt x="44" y="23"/>
                </a:lnTo>
                <a:lnTo>
                  <a:pt x="44" y="0"/>
                </a:lnTo>
                <a:lnTo>
                  <a:pt x="0" y="0"/>
                </a:lnTo>
                <a:lnTo>
                  <a:pt x="0" y="23"/>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2180" name="Freeform 685"/>
          <p:cNvSpPr>
            <a:spLocks/>
          </p:cNvSpPr>
          <p:nvPr/>
        </p:nvSpPr>
        <p:spPr bwMode="auto">
          <a:xfrm>
            <a:off x="2422525" y="2030413"/>
            <a:ext cx="31750"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2181" name="Freeform 686"/>
          <p:cNvSpPr>
            <a:spLocks/>
          </p:cNvSpPr>
          <p:nvPr/>
        </p:nvSpPr>
        <p:spPr bwMode="auto">
          <a:xfrm>
            <a:off x="2457450" y="2030413"/>
            <a:ext cx="36513" cy="38100"/>
          </a:xfrm>
          <a:custGeom>
            <a:avLst/>
            <a:gdLst>
              <a:gd name="T0" fmla="*/ 0 w 23"/>
              <a:gd name="T1" fmla="*/ 23 h 24"/>
              <a:gd name="T2" fmla="*/ 22 w 23"/>
              <a:gd name="T3" fmla="*/ 23 h 24"/>
              <a:gd name="T4" fmla="*/ 22 w 23"/>
              <a:gd name="T5" fmla="*/ 0 h 24"/>
              <a:gd name="T6" fmla="*/ 0 w 23"/>
              <a:gd name="T7" fmla="*/ 0 h 24"/>
              <a:gd name="T8" fmla="*/ 0 w 23"/>
              <a:gd name="T9" fmla="*/ 23 h 24"/>
              <a:gd name="T10" fmla="*/ 0 60000 65536"/>
              <a:gd name="T11" fmla="*/ 0 60000 65536"/>
              <a:gd name="T12" fmla="*/ 0 60000 65536"/>
              <a:gd name="T13" fmla="*/ 0 60000 65536"/>
              <a:gd name="T14" fmla="*/ 0 60000 65536"/>
              <a:gd name="T15" fmla="*/ 0 w 23"/>
              <a:gd name="T16" fmla="*/ 0 h 24"/>
              <a:gd name="T17" fmla="*/ 23 w 23"/>
              <a:gd name="T18" fmla="*/ 24 h 24"/>
            </a:gdLst>
            <a:ahLst/>
            <a:cxnLst>
              <a:cxn ang="T10">
                <a:pos x="T0" y="T1"/>
              </a:cxn>
              <a:cxn ang="T11">
                <a:pos x="T2" y="T3"/>
              </a:cxn>
              <a:cxn ang="T12">
                <a:pos x="T4" y="T5"/>
              </a:cxn>
              <a:cxn ang="T13">
                <a:pos x="T6" y="T7"/>
              </a:cxn>
              <a:cxn ang="T14">
                <a:pos x="T8" y="T9"/>
              </a:cxn>
            </a:cxnLst>
            <a:rect l="T15" t="T16" r="T17" b="T18"/>
            <a:pathLst>
              <a:path w="23" h="24">
                <a:moveTo>
                  <a:pt x="0" y="23"/>
                </a:moveTo>
                <a:lnTo>
                  <a:pt x="22" y="23"/>
                </a:lnTo>
                <a:lnTo>
                  <a:pt x="22" y="0"/>
                </a:lnTo>
                <a:lnTo>
                  <a:pt x="0" y="0"/>
                </a:lnTo>
                <a:lnTo>
                  <a:pt x="0" y="23"/>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2182" name="Freeform 687"/>
          <p:cNvSpPr>
            <a:spLocks/>
          </p:cNvSpPr>
          <p:nvPr/>
        </p:nvSpPr>
        <p:spPr bwMode="auto">
          <a:xfrm>
            <a:off x="2495550" y="2030413"/>
            <a:ext cx="73025" cy="38100"/>
          </a:xfrm>
          <a:custGeom>
            <a:avLst/>
            <a:gdLst>
              <a:gd name="T0" fmla="*/ 0 w 46"/>
              <a:gd name="T1" fmla="*/ 23 h 24"/>
              <a:gd name="T2" fmla="*/ 45 w 46"/>
              <a:gd name="T3" fmla="*/ 23 h 24"/>
              <a:gd name="T4" fmla="*/ 45 w 46"/>
              <a:gd name="T5" fmla="*/ 0 h 24"/>
              <a:gd name="T6" fmla="*/ 0 w 46"/>
              <a:gd name="T7" fmla="*/ 0 h 24"/>
              <a:gd name="T8" fmla="*/ 0 w 46"/>
              <a:gd name="T9" fmla="*/ 23 h 24"/>
              <a:gd name="T10" fmla="*/ 0 60000 65536"/>
              <a:gd name="T11" fmla="*/ 0 60000 65536"/>
              <a:gd name="T12" fmla="*/ 0 60000 65536"/>
              <a:gd name="T13" fmla="*/ 0 60000 65536"/>
              <a:gd name="T14" fmla="*/ 0 60000 65536"/>
              <a:gd name="T15" fmla="*/ 0 w 46"/>
              <a:gd name="T16" fmla="*/ 0 h 24"/>
              <a:gd name="T17" fmla="*/ 46 w 46"/>
              <a:gd name="T18" fmla="*/ 24 h 24"/>
            </a:gdLst>
            <a:ahLst/>
            <a:cxnLst>
              <a:cxn ang="T10">
                <a:pos x="T0" y="T1"/>
              </a:cxn>
              <a:cxn ang="T11">
                <a:pos x="T2" y="T3"/>
              </a:cxn>
              <a:cxn ang="T12">
                <a:pos x="T4" y="T5"/>
              </a:cxn>
              <a:cxn ang="T13">
                <a:pos x="T6" y="T7"/>
              </a:cxn>
              <a:cxn ang="T14">
                <a:pos x="T8" y="T9"/>
              </a:cxn>
            </a:cxnLst>
            <a:rect l="T15" t="T16" r="T17" b="T18"/>
            <a:pathLst>
              <a:path w="46" h="24">
                <a:moveTo>
                  <a:pt x="0" y="23"/>
                </a:moveTo>
                <a:lnTo>
                  <a:pt x="45" y="23"/>
                </a:lnTo>
                <a:lnTo>
                  <a:pt x="45"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2183" name="Freeform 688"/>
          <p:cNvSpPr>
            <a:spLocks/>
          </p:cNvSpPr>
          <p:nvPr/>
        </p:nvSpPr>
        <p:spPr bwMode="auto">
          <a:xfrm>
            <a:off x="2573338" y="2030413"/>
            <a:ext cx="109537" cy="38100"/>
          </a:xfrm>
          <a:custGeom>
            <a:avLst/>
            <a:gdLst>
              <a:gd name="T0" fmla="*/ 0 w 69"/>
              <a:gd name="T1" fmla="*/ 23 h 24"/>
              <a:gd name="T2" fmla="*/ 68 w 69"/>
              <a:gd name="T3" fmla="*/ 23 h 24"/>
              <a:gd name="T4" fmla="*/ 68 w 69"/>
              <a:gd name="T5" fmla="*/ 0 h 24"/>
              <a:gd name="T6" fmla="*/ 0 w 69"/>
              <a:gd name="T7" fmla="*/ 0 h 24"/>
              <a:gd name="T8" fmla="*/ 0 w 69"/>
              <a:gd name="T9" fmla="*/ 23 h 24"/>
              <a:gd name="T10" fmla="*/ 0 60000 65536"/>
              <a:gd name="T11" fmla="*/ 0 60000 65536"/>
              <a:gd name="T12" fmla="*/ 0 60000 65536"/>
              <a:gd name="T13" fmla="*/ 0 60000 65536"/>
              <a:gd name="T14" fmla="*/ 0 60000 65536"/>
              <a:gd name="T15" fmla="*/ 0 w 69"/>
              <a:gd name="T16" fmla="*/ 0 h 24"/>
              <a:gd name="T17" fmla="*/ 69 w 69"/>
              <a:gd name="T18" fmla="*/ 24 h 24"/>
            </a:gdLst>
            <a:ahLst/>
            <a:cxnLst>
              <a:cxn ang="T10">
                <a:pos x="T0" y="T1"/>
              </a:cxn>
              <a:cxn ang="T11">
                <a:pos x="T2" y="T3"/>
              </a:cxn>
              <a:cxn ang="T12">
                <a:pos x="T4" y="T5"/>
              </a:cxn>
              <a:cxn ang="T13">
                <a:pos x="T6" y="T7"/>
              </a:cxn>
              <a:cxn ang="T14">
                <a:pos x="T8" y="T9"/>
              </a:cxn>
            </a:cxnLst>
            <a:rect l="T15" t="T16" r="T17" b="T18"/>
            <a:pathLst>
              <a:path w="69" h="24">
                <a:moveTo>
                  <a:pt x="0" y="23"/>
                </a:moveTo>
                <a:lnTo>
                  <a:pt x="68" y="23"/>
                </a:lnTo>
                <a:lnTo>
                  <a:pt x="68" y="0"/>
                </a:lnTo>
                <a:lnTo>
                  <a:pt x="0" y="0"/>
                </a:lnTo>
                <a:lnTo>
                  <a:pt x="0" y="23"/>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2184" name="Freeform 689"/>
          <p:cNvSpPr>
            <a:spLocks/>
          </p:cNvSpPr>
          <p:nvPr/>
        </p:nvSpPr>
        <p:spPr bwMode="auto">
          <a:xfrm>
            <a:off x="2687638" y="2030413"/>
            <a:ext cx="34925"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2185" name="Freeform 690"/>
          <p:cNvSpPr>
            <a:spLocks/>
          </p:cNvSpPr>
          <p:nvPr/>
        </p:nvSpPr>
        <p:spPr bwMode="auto">
          <a:xfrm>
            <a:off x="2724150" y="2030413"/>
            <a:ext cx="34925" cy="38100"/>
          </a:xfrm>
          <a:custGeom>
            <a:avLst/>
            <a:gdLst>
              <a:gd name="T0" fmla="*/ 0 w 22"/>
              <a:gd name="T1" fmla="*/ 23 h 24"/>
              <a:gd name="T2" fmla="*/ 21 w 22"/>
              <a:gd name="T3" fmla="*/ 23 h 24"/>
              <a:gd name="T4" fmla="*/ 21 w 22"/>
              <a:gd name="T5" fmla="*/ 0 h 24"/>
              <a:gd name="T6" fmla="*/ 0 w 22"/>
              <a:gd name="T7" fmla="*/ 0 h 24"/>
              <a:gd name="T8" fmla="*/ 0 w 22"/>
              <a:gd name="T9" fmla="*/ 23 h 24"/>
              <a:gd name="T10" fmla="*/ 0 60000 65536"/>
              <a:gd name="T11" fmla="*/ 0 60000 65536"/>
              <a:gd name="T12" fmla="*/ 0 60000 65536"/>
              <a:gd name="T13" fmla="*/ 0 60000 65536"/>
              <a:gd name="T14" fmla="*/ 0 60000 65536"/>
              <a:gd name="T15" fmla="*/ 0 w 22"/>
              <a:gd name="T16" fmla="*/ 0 h 24"/>
              <a:gd name="T17" fmla="*/ 22 w 22"/>
              <a:gd name="T18" fmla="*/ 24 h 24"/>
            </a:gdLst>
            <a:ahLst/>
            <a:cxnLst>
              <a:cxn ang="T10">
                <a:pos x="T0" y="T1"/>
              </a:cxn>
              <a:cxn ang="T11">
                <a:pos x="T2" y="T3"/>
              </a:cxn>
              <a:cxn ang="T12">
                <a:pos x="T4" y="T5"/>
              </a:cxn>
              <a:cxn ang="T13">
                <a:pos x="T6" y="T7"/>
              </a:cxn>
              <a:cxn ang="T14">
                <a:pos x="T8" y="T9"/>
              </a:cxn>
            </a:cxnLst>
            <a:rect l="T15" t="T16" r="T17" b="T18"/>
            <a:pathLst>
              <a:path w="22" h="24">
                <a:moveTo>
                  <a:pt x="0" y="23"/>
                </a:moveTo>
                <a:lnTo>
                  <a:pt x="21" y="23"/>
                </a:lnTo>
                <a:lnTo>
                  <a:pt x="21" y="0"/>
                </a:lnTo>
                <a:lnTo>
                  <a:pt x="0" y="0"/>
                </a:lnTo>
                <a:lnTo>
                  <a:pt x="0" y="23"/>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2186" name="Freeform 691"/>
          <p:cNvSpPr>
            <a:spLocks/>
          </p:cNvSpPr>
          <p:nvPr/>
        </p:nvSpPr>
        <p:spPr bwMode="auto">
          <a:xfrm>
            <a:off x="2762250" y="2030413"/>
            <a:ext cx="109538" cy="38100"/>
          </a:xfrm>
          <a:custGeom>
            <a:avLst/>
            <a:gdLst>
              <a:gd name="T0" fmla="*/ 0 w 69"/>
              <a:gd name="T1" fmla="*/ 23 h 24"/>
              <a:gd name="T2" fmla="*/ 68 w 69"/>
              <a:gd name="T3" fmla="*/ 23 h 24"/>
              <a:gd name="T4" fmla="*/ 68 w 69"/>
              <a:gd name="T5" fmla="*/ 0 h 24"/>
              <a:gd name="T6" fmla="*/ 0 w 69"/>
              <a:gd name="T7" fmla="*/ 0 h 24"/>
              <a:gd name="T8" fmla="*/ 0 w 69"/>
              <a:gd name="T9" fmla="*/ 23 h 24"/>
              <a:gd name="T10" fmla="*/ 0 60000 65536"/>
              <a:gd name="T11" fmla="*/ 0 60000 65536"/>
              <a:gd name="T12" fmla="*/ 0 60000 65536"/>
              <a:gd name="T13" fmla="*/ 0 60000 65536"/>
              <a:gd name="T14" fmla="*/ 0 60000 65536"/>
              <a:gd name="T15" fmla="*/ 0 w 69"/>
              <a:gd name="T16" fmla="*/ 0 h 24"/>
              <a:gd name="T17" fmla="*/ 69 w 69"/>
              <a:gd name="T18" fmla="*/ 24 h 24"/>
            </a:gdLst>
            <a:ahLst/>
            <a:cxnLst>
              <a:cxn ang="T10">
                <a:pos x="T0" y="T1"/>
              </a:cxn>
              <a:cxn ang="T11">
                <a:pos x="T2" y="T3"/>
              </a:cxn>
              <a:cxn ang="T12">
                <a:pos x="T4" y="T5"/>
              </a:cxn>
              <a:cxn ang="T13">
                <a:pos x="T6" y="T7"/>
              </a:cxn>
              <a:cxn ang="T14">
                <a:pos x="T8" y="T9"/>
              </a:cxn>
            </a:cxnLst>
            <a:rect l="T15" t="T16" r="T17" b="T18"/>
            <a:pathLst>
              <a:path w="69" h="24">
                <a:moveTo>
                  <a:pt x="0" y="23"/>
                </a:moveTo>
                <a:lnTo>
                  <a:pt x="68" y="23"/>
                </a:lnTo>
                <a:lnTo>
                  <a:pt x="68"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2187" name="Freeform 692"/>
          <p:cNvSpPr>
            <a:spLocks/>
          </p:cNvSpPr>
          <p:nvPr/>
        </p:nvSpPr>
        <p:spPr bwMode="auto">
          <a:xfrm>
            <a:off x="2876550" y="2030413"/>
            <a:ext cx="33338"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2188" name="Freeform 693"/>
          <p:cNvSpPr>
            <a:spLocks/>
          </p:cNvSpPr>
          <p:nvPr/>
        </p:nvSpPr>
        <p:spPr bwMode="auto">
          <a:xfrm>
            <a:off x="2914650" y="2030413"/>
            <a:ext cx="109538" cy="38100"/>
          </a:xfrm>
          <a:custGeom>
            <a:avLst/>
            <a:gdLst>
              <a:gd name="T0" fmla="*/ 0 w 69"/>
              <a:gd name="T1" fmla="*/ 23 h 24"/>
              <a:gd name="T2" fmla="*/ 68 w 69"/>
              <a:gd name="T3" fmla="*/ 23 h 24"/>
              <a:gd name="T4" fmla="*/ 68 w 69"/>
              <a:gd name="T5" fmla="*/ 0 h 24"/>
              <a:gd name="T6" fmla="*/ 0 w 69"/>
              <a:gd name="T7" fmla="*/ 0 h 24"/>
              <a:gd name="T8" fmla="*/ 0 w 69"/>
              <a:gd name="T9" fmla="*/ 23 h 24"/>
              <a:gd name="T10" fmla="*/ 0 60000 65536"/>
              <a:gd name="T11" fmla="*/ 0 60000 65536"/>
              <a:gd name="T12" fmla="*/ 0 60000 65536"/>
              <a:gd name="T13" fmla="*/ 0 60000 65536"/>
              <a:gd name="T14" fmla="*/ 0 60000 65536"/>
              <a:gd name="T15" fmla="*/ 0 w 69"/>
              <a:gd name="T16" fmla="*/ 0 h 24"/>
              <a:gd name="T17" fmla="*/ 69 w 69"/>
              <a:gd name="T18" fmla="*/ 24 h 24"/>
            </a:gdLst>
            <a:ahLst/>
            <a:cxnLst>
              <a:cxn ang="T10">
                <a:pos x="T0" y="T1"/>
              </a:cxn>
              <a:cxn ang="T11">
                <a:pos x="T2" y="T3"/>
              </a:cxn>
              <a:cxn ang="T12">
                <a:pos x="T4" y="T5"/>
              </a:cxn>
              <a:cxn ang="T13">
                <a:pos x="T6" y="T7"/>
              </a:cxn>
              <a:cxn ang="T14">
                <a:pos x="T8" y="T9"/>
              </a:cxn>
            </a:cxnLst>
            <a:rect l="T15" t="T16" r="T17" b="T18"/>
            <a:pathLst>
              <a:path w="69" h="24">
                <a:moveTo>
                  <a:pt x="0" y="23"/>
                </a:moveTo>
                <a:lnTo>
                  <a:pt x="68" y="23"/>
                </a:lnTo>
                <a:lnTo>
                  <a:pt x="68"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2189" name="Freeform 694"/>
          <p:cNvSpPr>
            <a:spLocks/>
          </p:cNvSpPr>
          <p:nvPr/>
        </p:nvSpPr>
        <p:spPr bwMode="auto">
          <a:xfrm>
            <a:off x="3028950" y="2030413"/>
            <a:ext cx="36513" cy="38100"/>
          </a:xfrm>
          <a:custGeom>
            <a:avLst/>
            <a:gdLst>
              <a:gd name="T0" fmla="*/ 0 w 22"/>
              <a:gd name="T1" fmla="*/ 23 h 24"/>
              <a:gd name="T2" fmla="*/ 21 w 22"/>
              <a:gd name="T3" fmla="*/ 23 h 24"/>
              <a:gd name="T4" fmla="*/ 21 w 22"/>
              <a:gd name="T5" fmla="*/ 0 h 24"/>
              <a:gd name="T6" fmla="*/ 0 w 22"/>
              <a:gd name="T7" fmla="*/ 0 h 24"/>
              <a:gd name="T8" fmla="*/ 0 w 22"/>
              <a:gd name="T9" fmla="*/ 23 h 24"/>
              <a:gd name="T10" fmla="*/ 0 60000 65536"/>
              <a:gd name="T11" fmla="*/ 0 60000 65536"/>
              <a:gd name="T12" fmla="*/ 0 60000 65536"/>
              <a:gd name="T13" fmla="*/ 0 60000 65536"/>
              <a:gd name="T14" fmla="*/ 0 60000 65536"/>
              <a:gd name="T15" fmla="*/ 0 w 22"/>
              <a:gd name="T16" fmla="*/ 0 h 24"/>
              <a:gd name="T17" fmla="*/ 22 w 22"/>
              <a:gd name="T18" fmla="*/ 24 h 24"/>
            </a:gdLst>
            <a:ahLst/>
            <a:cxnLst>
              <a:cxn ang="T10">
                <a:pos x="T0" y="T1"/>
              </a:cxn>
              <a:cxn ang="T11">
                <a:pos x="T2" y="T3"/>
              </a:cxn>
              <a:cxn ang="T12">
                <a:pos x="T4" y="T5"/>
              </a:cxn>
              <a:cxn ang="T13">
                <a:pos x="T6" y="T7"/>
              </a:cxn>
              <a:cxn ang="T14">
                <a:pos x="T8" y="T9"/>
              </a:cxn>
            </a:cxnLst>
            <a:rect l="T15" t="T16" r="T17" b="T18"/>
            <a:pathLst>
              <a:path w="22" h="24">
                <a:moveTo>
                  <a:pt x="0" y="23"/>
                </a:moveTo>
                <a:lnTo>
                  <a:pt x="21" y="23"/>
                </a:lnTo>
                <a:lnTo>
                  <a:pt x="21" y="0"/>
                </a:lnTo>
                <a:lnTo>
                  <a:pt x="0" y="0"/>
                </a:lnTo>
                <a:lnTo>
                  <a:pt x="0" y="23"/>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2190" name="Freeform 695"/>
          <p:cNvSpPr>
            <a:spLocks/>
          </p:cNvSpPr>
          <p:nvPr/>
        </p:nvSpPr>
        <p:spPr bwMode="auto">
          <a:xfrm>
            <a:off x="3067050" y="2030413"/>
            <a:ext cx="107950" cy="38100"/>
          </a:xfrm>
          <a:custGeom>
            <a:avLst/>
            <a:gdLst>
              <a:gd name="T0" fmla="*/ 0 w 68"/>
              <a:gd name="T1" fmla="*/ 23 h 24"/>
              <a:gd name="T2" fmla="*/ 67 w 68"/>
              <a:gd name="T3" fmla="*/ 23 h 24"/>
              <a:gd name="T4" fmla="*/ 67 w 68"/>
              <a:gd name="T5" fmla="*/ 0 h 24"/>
              <a:gd name="T6" fmla="*/ 0 w 68"/>
              <a:gd name="T7" fmla="*/ 0 h 24"/>
              <a:gd name="T8" fmla="*/ 0 w 68"/>
              <a:gd name="T9" fmla="*/ 23 h 24"/>
              <a:gd name="T10" fmla="*/ 0 60000 65536"/>
              <a:gd name="T11" fmla="*/ 0 60000 65536"/>
              <a:gd name="T12" fmla="*/ 0 60000 65536"/>
              <a:gd name="T13" fmla="*/ 0 60000 65536"/>
              <a:gd name="T14" fmla="*/ 0 60000 65536"/>
              <a:gd name="T15" fmla="*/ 0 w 68"/>
              <a:gd name="T16" fmla="*/ 0 h 24"/>
              <a:gd name="T17" fmla="*/ 68 w 68"/>
              <a:gd name="T18" fmla="*/ 24 h 24"/>
            </a:gdLst>
            <a:ahLst/>
            <a:cxnLst>
              <a:cxn ang="T10">
                <a:pos x="T0" y="T1"/>
              </a:cxn>
              <a:cxn ang="T11">
                <a:pos x="T2" y="T3"/>
              </a:cxn>
              <a:cxn ang="T12">
                <a:pos x="T4" y="T5"/>
              </a:cxn>
              <a:cxn ang="T13">
                <a:pos x="T6" y="T7"/>
              </a:cxn>
              <a:cxn ang="T14">
                <a:pos x="T8" y="T9"/>
              </a:cxn>
            </a:cxnLst>
            <a:rect l="T15" t="T16" r="T17" b="T18"/>
            <a:pathLst>
              <a:path w="68" h="24">
                <a:moveTo>
                  <a:pt x="0" y="23"/>
                </a:moveTo>
                <a:lnTo>
                  <a:pt x="67" y="23"/>
                </a:lnTo>
                <a:lnTo>
                  <a:pt x="67"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2191" name="Freeform 696"/>
          <p:cNvSpPr>
            <a:spLocks/>
          </p:cNvSpPr>
          <p:nvPr/>
        </p:nvSpPr>
        <p:spPr bwMode="auto">
          <a:xfrm>
            <a:off x="3181350" y="2030413"/>
            <a:ext cx="31750" cy="38100"/>
          </a:xfrm>
          <a:custGeom>
            <a:avLst/>
            <a:gdLst>
              <a:gd name="T0" fmla="*/ 0 w 20"/>
              <a:gd name="T1" fmla="*/ 23 h 24"/>
              <a:gd name="T2" fmla="*/ 19 w 20"/>
              <a:gd name="T3" fmla="*/ 23 h 24"/>
              <a:gd name="T4" fmla="*/ 19 w 20"/>
              <a:gd name="T5" fmla="*/ 0 h 24"/>
              <a:gd name="T6" fmla="*/ 0 w 20"/>
              <a:gd name="T7" fmla="*/ 0 h 24"/>
              <a:gd name="T8" fmla="*/ 0 w 20"/>
              <a:gd name="T9" fmla="*/ 23 h 24"/>
              <a:gd name="T10" fmla="*/ 0 60000 65536"/>
              <a:gd name="T11" fmla="*/ 0 60000 65536"/>
              <a:gd name="T12" fmla="*/ 0 60000 65536"/>
              <a:gd name="T13" fmla="*/ 0 60000 65536"/>
              <a:gd name="T14" fmla="*/ 0 60000 65536"/>
              <a:gd name="T15" fmla="*/ 0 w 20"/>
              <a:gd name="T16" fmla="*/ 0 h 24"/>
              <a:gd name="T17" fmla="*/ 20 w 20"/>
              <a:gd name="T18" fmla="*/ 24 h 24"/>
            </a:gdLst>
            <a:ahLst/>
            <a:cxnLst>
              <a:cxn ang="T10">
                <a:pos x="T0" y="T1"/>
              </a:cxn>
              <a:cxn ang="T11">
                <a:pos x="T2" y="T3"/>
              </a:cxn>
              <a:cxn ang="T12">
                <a:pos x="T4" y="T5"/>
              </a:cxn>
              <a:cxn ang="T13">
                <a:pos x="T6" y="T7"/>
              </a:cxn>
              <a:cxn ang="T14">
                <a:pos x="T8" y="T9"/>
              </a:cxn>
            </a:cxnLst>
            <a:rect l="T15" t="T16" r="T17" b="T18"/>
            <a:pathLst>
              <a:path w="20" h="24">
                <a:moveTo>
                  <a:pt x="0" y="23"/>
                </a:moveTo>
                <a:lnTo>
                  <a:pt x="19" y="23"/>
                </a:lnTo>
                <a:lnTo>
                  <a:pt x="19" y="0"/>
                </a:lnTo>
                <a:lnTo>
                  <a:pt x="0" y="0"/>
                </a:lnTo>
                <a:lnTo>
                  <a:pt x="0" y="23"/>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2192" name="Freeform 697"/>
          <p:cNvSpPr>
            <a:spLocks/>
          </p:cNvSpPr>
          <p:nvPr/>
        </p:nvSpPr>
        <p:spPr bwMode="auto">
          <a:xfrm>
            <a:off x="3217863" y="2030413"/>
            <a:ext cx="33337"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2193" name="Freeform 698"/>
          <p:cNvSpPr>
            <a:spLocks/>
          </p:cNvSpPr>
          <p:nvPr/>
        </p:nvSpPr>
        <p:spPr bwMode="auto">
          <a:xfrm>
            <a:off x="3255963" y="2030413"/>
            <a:ext cx="109537" cy="38100"/>
          </a:xfrm>
          <a:custGeom>
            <a:avLst/>
            <a:gdLst>
              <a:gd name="T0" fmla="*/ 0 w 69"/>
              <a:gd name="T1" fmla="*/ 23 h 24"/>
              <a:gd name="T2" fmla="*/ 68 w 69"/>
              <a:gd name="T3" fmla="*/ 23 h 24"/>
              <a:gd name="T4" fmla="*/ 68 w 69"/>
              <a:gd name="T5" fmla="*/ 0 h 24"/>
              <a:gd name="T6" fmla="*/ 0 w 69"/>
              <a:gd name="T7" fmla="*/ 0 h 24"/>
              <a:gd name="T8" fmla="*/ 0 w 69"/>
              <a:gd name="T9" fmla="*/ 23 h 24"/>
              <a:gd name="T10" fmla="*/ 0 60000 65536"/>
              <a:gd name="T11" fmla="*/ 0 60000 65536"/>
              <a:gd name="T12" fmla="*/ 0 60000 65536"/>
              <a:gd name="T13" fmla="*/ 0 60000 65536"/>
              <a:gd name="T14" fmla="*/ 0 60000 65536"/>
              <a:gd name="T15" fmla="*/ 0 w 69"/>
              <a:gd name="T16" fmla="*/ 0 h 24"/>
              <a:gd name="T17" fmla="*/ 69 w 69"/>
              <a:gd name="T18" fmla="*/ 24 h 24"/>
            </a:gdLst>
            <a:ahLst/>
            <a:cxnLst>
              <a:cxn ang="T10">
                <a:pos x="T0" y="T1"/>
              </a:cxn>
              <a:cxn ang="T11">
                <a:pos x="T2" y="T3"/>
              </a:cxn>
              <a:cxn ang="T12">
                <a:pos x="T4" y="T5"/>
              </a:cxn>
              <a:cxn ang="T13">
                <a:pos x="T6" y="T7"/>
              </a:cxn>
              <a:cxn ang="T14">
                <a:pos x="T8" y="T9"/>
              </a:cxn>
            </a:cxnLst>
            <a:rect l="T15" t="T16" r="T17" b="T18"/>
            <a:pathLst>
              <a:path w="69" h="24">
                <a:moveTo>
                  <a:pt x="0" y="23"/>
                </a:moveTo>
                <a:lnTo>
                  <a:pt x="68" y="23"/>
                </a:lnTo>
                <a:lnTo>
                  <a:pt x="68" y="0"/>
                </a:lnTo>
                <a:lnTo>
                  <a:pt x="0" y="0"/>
                </a:lnTo>
                <a:lnTo>
                  <a:pt x="0" y="23"/>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2194" name="Freeform 699"/>
          <p:cNvSpPr>
            <a:spLocks/>
          </p:cNvSpPr>
          <p:nvPr/>
        </p:nvSpPr>
        <p:spPr bwMode="auto">
          <a:xfrm>
            <a:off x="3370263" y="2030413"/>
            <a:ext cx="109537" cy="38100"/>
          </a:xfrm>
          <a:custGeom>
            <a:avLst/>
            <a:gdLst>
              <a:gd name="T0" fmla="*/ 0 w 69"/>
              <a:gd name="T1" fmla="*/ 23 h 24"/>
              <a:gd name="T2" fmla="*/ 68 w 69"/>
              <a:gd name="T3" fmla="*/ 23 h 24"/>
              <a:gd name="T4" fmla="*/ 68 w 69"/>
              <a:gd name="T5" fmla="*/ 0 h 24"/>
              <a:gd name="T6" fmla="*/ 0 w 69"/>
              <a:gd name="T7" fmla="*/ 0 h 24"/>
              <a:gd name="T8" fmla="*/ 0 w 69"/>
              <a:gd name="T9" fmla="*/ 23 h 24"/>
              <a:gd name="T10" fmla="*/ 0 60000 65536"/>
              <a:gd name="T11" fmla="*/ 0 60000 65536"/>
              <a:gd name="T12" fmla="*/ 0 60000 65536"/>
              <a:gd name="T13" fmla="*/ 0 60000 65536"/>
              <a:gd name="T14" fmla="*/ 0 60000 65536"/>
              <a:gd name="T15" fmla="*/ 0 w 69"/>
              <a:gd name="T16" fmla="*/ 0 h 24"/>
              <a:gd name="T17" fmla="*/ 69 w 69"/>
              <a:gd name="T18" fmla="*/ 24 h 24"/>
            </a:gdLst>
            <a:ahLst/>
            <a:cxnLst>
              <a:cxn ang="T10">
                <a:pos x="T0" y="T1"/>
              </a:cxn>
              <a:cxn ang="T11">
                <a:pos x="T2" y="T3"/>
              </a:cxn>
              <a:cxn ang="T12">
                <a:pos x="T4" y="T5"/>
              </a:cxn>
              <a:cxn ang="T13">
                <a:pos x="T6" y="T7"/>
              </a:cxn>
              <a:cxn ang="T14">
                <a:pos x="T8" y="T9"/>
              </a:cxn>
            </a:cxnLst>
            <a:rect l="T15" t="T16" r="T17" b="T18"/>
            <a:pathLst>
              <a:path w="69" h="24">
                <a:moveTo>
                  <a:pt x="0" y="23"/>
                </a:moveTo>
                <a:lnTo>
                  <a:pt x="68" y="23"/>
                </a:lnTo>
                <a:lnTo>
                  <a:pt x="68"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2195" name="Freeform 700"/>
          <p:cNvSpPr>
            <a:spLocks/>
          </p:cNvSpPr>
          <p:nvPr/>
        </p:nvSpPr>
        <p:spPr bwMode="auto">
          <a:xfrm>
            <a:off x="3482975" y="2030413"/>
            <a:ext cx="33338"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2196" name="Freeform 701"/>
          <p:cNvSpPr>
            <a:spLocks/>
          </p:cNvSpPr>
          <p:nvPr/>
        </p:nvSpPr>
        <p:spPr bwMode="auto">
          <a:xfrm>
            <a:off x="3522663" y="2030413"/>
            <a:ext cx="71437" cy="38100"/>
          </a:xfrm>
          <a:custGeom>
            <a:avLst/>
            <a:gdLst>
              <a:gd name="T0" fmla="*/ 0 w 45"/>
              <a:gd name="T1" fmla="*/ 23 h 24"/>
              <a:gd name="T2" fmla="*/ 44 w 45"/>
              <a:gd name="T3" fmla="*/ 23 h 24"/>
              <a:gd name="T4" fmla="*/ 44 w 45"/>
              <a:gd name="T5" fmla="*/ 0 h 24"/>
              <a:gd name="T6" fmla="*/ 0 w 45"/>
              <a:gd name="T7" fmla="*/ 0 h 24"/>
              <a:gd name="T8" fmla="*/ 0 w 45"/>
              <a:gd name="T9" fmla="*/ 23 h 24"/>
              <a:gd name="T10" fmla="*/ 0 60000 65536"/>
              <a:gd name="T11" fmla="*/ 0 60000 65536"/>
              <a:gd name="T12" fmla="*/ 0 60000 65536"/>
              <a:gd name="T13" fmla="*/ 0 60000 65536"/>
              <a:gd name="T14" fmla="*/ 0 60000 65536"/>
              <a:gd name="T15" fmla="*/ 0 w 45"/>
              <a:gd name="T16" fmla="*/ 0 h 24"/>
              <a:gd name="T17" fmla="*/ 45 w 45"/>
              <a:gd name="T18" fmla="*/ 24 h 24"/>
            </a:gdLst>
            <a:ahLst/>
            <a:cxnLst>
              <a:cxn ang="T10">
                <a:pos x="T0" y="T1"/>
              </a:cxn>
              <a:cxn ang="T11">
                <a:pos x="T2" y="T3"/>
              </a:cxn>
              <a:cxn ang="T12">
                <a:pos x="T4" y="T5"/>
              </a:cxn>
              <a:cxn ang="T13">
                <a:pos x="T6" y="T7"/>
              </a:cxn>
              <a:cxn ang="T14">
                <a:pos x="T8" y="T9"/>
              </a:cxn>
            </a:cxnLst>
            <a:rect l="T15" t="T16" r="T17" b="T18"/>
            <a:pathLst>
              <a:path w="45" h="24">
                <a:moveTo>
                  <a:pt x="0" y="23"/>
                </a:moveTo>
                <a:lnTo>
                  <a:pt x="44" y="23"/>
                </a:lnTo>
                <a:lnTo>
                  <a:pt x="44"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2197" name="Freeform 702"/>
          <p:cNvSpPr>
            <a:spLocks/>
          </p:cNvSpPr>
          <p:nvPr/>
        </p:nvSpPr>
        <p:spPr bwMode="auto">
          <a:xfrm>
            <a:off x="3597275" y="2030413"/>
            <a:ext cx="33338"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2198" name="Freeform 703"/>
          <p:cNvSpPr>
            <a:spLocks/>
          </p:cNvSpPr>
          <p:nvPr/>
        </p:nvSpPr>
        <p:spPr bwMode="auto">
          <a:xfrm>
            <a:off x="3636963" y="2030413"/>
            <a:ext cx="33337"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2199" name="Freeform 704"/>
          <p:cNvSpPr>
            <a:spLocks/>
          </p:cNvSpPr>
          <p:nvPr/>
        </p:nvSpPr>
        <p:spPr bwMode="auto">
          <a:xfrm>
            <a:off x="2079625" y="1989138"/>
            <a:ext cx="33338" cy="36512"/>
          </a:xfrm>
          <a:custGeom>
            <a:avLst/>
            <a:gdLst>
              <a:gd name="T0" fmla="*/ 0 w 22"/>
              <a:gd name="T1" fmla="*/ 22 h 23"/>
              <a:gd name="T2" fmla="*/ 21 w 22"/>
              <a:gd name="T3" fmla="*/ 22 h 23"/>
              <a:gd name="T4" fmla="*/ 21 w 22"/>
              <a:gd name="T5" fmla="*/ 0 h 23"/>
              <a:gd name="T6" fmla="*/ 0 w 22"/>
              <a:gd name="T7" fmla="*/ 0 h 23"/>
              <a:gd name="T8" fmla="*/ 0 w 22"/>
              <a:gd name="T9" fmla="*/ 22 h 23"/>
              <a:gd name="T10" fmla="*/ 0 60000 65536"/>
              <a:gd name="T11" fmla="*/ 0 60000 65536"/>
              <a:gd name="T12" fmla="*/ 0 60000 65536"/>
              <a:gd name="T13" fmla="*/ 0 60000 65536"/>
              <a:gd name="T14" fmla="*/ 0 60000 65536"/>
              <a:gd name="T15" fmla="*/ 0 w 22"/>
              <a:gd name="T16" fmla="*/ 0 h 23"/>
              <a:gd name="T17" fmla="*/ 22 w 22"/>
              <a:gd name="T18" fmla="*/ 23 h 23"/>
            </a:gdLst>
            <a:ahLst/>
            <a:cxnLst>
              <a:cxn ang="T10">
                <a:pos x="T0" y="T1"/>
              </a:cxn>
              <a:cxn ang="T11">
                <a:pos x="T2" y="T3"/>
              </a:cxn>
              <a:cxn ang="T12">
                <a:pos x="T4" y="T5"/>
              </a:cxn>
              <a:cxn ang="T13">
                <a:pos x="T6" y="T7"/>
              </a:cxn>
              <a:cxn ang="T14">
                <a:pos x="T8" y="T9"/>
              </a:cxn>
            </a:cxnLst>
            <a:rect l="T15" t="T16" r="T17" b="T18"/>
            <a:pathLst>
              <a:path w="22" h="23">
                <a:moveTo>
                  <a:pt x="0" y="22"/>
                </a:moveTo>
                <a:lnTo>
                  <a:pt x="21" y="22"/>
                </a:lnTo>
                <a:lnTo>
                  <a:pt x="21" y="0"/>
                </a:lnTo>
                <a:lnTo>
                  <a:pt x="0" y="0"/>
                </a:lnTo>
                <a:lnTo>
                  <a:pt x="0" y="22"/>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2200" name="Freeform 705"/>
          <p:cNvSpPr>
            <a:spLocks/>
          </p:cNvSpPr>
          <p:nvPr/>
        </p:nvSpPr>
        <p:spPr bwMode="auto">
          <a:xfrm>
            <a:off x="2116138" y="1989138"/>
            <a:ext cx="36512" cy="36512"/>
          </a:xfrm>
          <a:custGeom>
            <a:avLst/>
            <a:gdLst>
              <a:gd name="T0" fmla="*/ 0 w 23"/>
              <a:gd name="T1" fmla="*/ 22 h 23"/>
              <a:gd name="T2" fmla="*/ 22 w 23"/>
              <a:gd name="T3" fmla="*/ 22 h 23"/>
              <a:gd name="T4" fmla="*/ 22 w 23"/>
              <a:gd name="T5" fmla="*/ 0 h 23"/>
              <a:gd name="T6" fmla="*/ 0 w 23"/>
              <a:gd name="T7" fmla="*/ 0 h 23"/>
              <a:gd name="T8" fmla="*/ 0 w 23"/>
              <a:gd name="T9" fmla="*/ 22 h 23"/>
              <a:gd name="T10" fmla="*/ 0 60000 65536"/>
              <a:gd name="T11" fmla="*/ 0 60000 65536"/>
              <a:gd name="T12" fmla="*/ 0 60000 65536"/>
              <a:gd name="T13" fmla="*/ 0 60000 65536"/>
              <a:gd name="T14" fmla="*/ 0 60000 65536"/>
              <a:gd name="T15" fmla="*/ 0 w 23"/>
              <a:gd name="T16" fmla="*/ 0 h 23"/>
              <a:gd name="T17" fmla="*/ 23 w 23"/>
              <a:gd name="T18" fmla="*/ 23 h 23"/>
            </a:gdLst>
            <a:ahLst/>
            <a:cxnLst>
              <a:cxn ang="T10">
                <a:pos x="T0" y="T1"/>
              </a:cxn>
              <a:cxn ang="T11">
                <a:pos x="T2" y="T3"/>
              </a:cxn>
              <a:cxn ang="T12">
                <a:pos x="T4" y="T5"/>
              </a:cxn>
              <a:cxn ang="T13">
                <a:pos x="T6" y="T7"/>
              </a:cxn>
              <a:cxn ang="T14">
                <a:pos x="T8" y="T9"/>
              </a:cxn>
            </a:cxnLst>
            <a:rect l="T15" t="T16" r="T17" b="T18"/>
            <a:pathLst>
              <a:path w="23" h="23">
                <a:moveTo>
                  <a:pt x="0" y="22"/>
                </a:moveTo>
                <a:lnTo>
                  <a:pt x="22" y="22"/>
                </a:lnTo>
                <a:lnTo>
                  <a:pt x="22" y="0"/>
                </a:lnTo>
                <a:lnTo>
                  <a:pt x="0" y="0"/>
                </a:lnTo>
                <a:lnTo>
                  <a:pt x="0" y="22"/>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2201" name="Freeform 706"/>
          <p:cNvSpPr>
            <a:spLocks/>
          </p:cNvSpPr>
          <p:nvPr/>
        </p:nvSpPr>
        <p:spPr bwMode="auto">
          <a:xfrm>
            <a:off x="2193925" y="1989138"/>
            <a:ext cx="33338" cy="36512"/>
          </a:xfrm>
          <a:custGeom>
            <a:avLst/>
            <a:gdLst>
              <a:gd name="T0" fmla="*/ 0 w 22"/>
              <a:gd name="T1" fmla="*/ 22 h 23"/>
              <a:gd name="T2" fmla="*/ 21 w 22"/>
              <a:gd name="T3" fmla="*/ 22 h 23"/>
              <a:gd name="T4" fmla="*/ 21 w 22"/>
              <a:gd name="T5" fmla="*/ 0 h 23"/>
              <a:gd name="T6" fmla="*/ 0 w 22"/>
              <a:gd name="T7" fmla="*/ 0 h 23"/>
              <a:gd name="T8" fmla="*/ 0 w 22"/>
              <a:gd name="T9" fmla="*/ 22 h 23"/>
              <a:gd name="T10" fmla="*/ 0 60000 65536"/>
              <a:gd name="T11" fmla="*/ 0 60000 65536"/>
              <a:gd name="T12" fmla="*/ 0 60000 65536"/>
              <a:gd name="T13" fmla="*/ 0 60000 65536"/>
              <a:gd name="T14" fmla="*/ 0 60000 65536"/>
              <a:gd name="T15" fmla="*/ 0 w 22"/>
              <a:gd name="T16" fmla="*/ 0 h 23"/>
              <a:gd name="T17" fmla="*/ 22 w 22"/>
              <a:gd name="T18" fmla="*/ 23 h 23"/>
            </a:gdLst>
            <a:ahLst/>
            <a:cxnLst>
              <a:cxn ang="T10">
                <a:pos x="T0" y="T1"/>
              </a:cxn>
              <a:cxn ang="T11">
                <a:pos x="T2" y="T3"/>
              </a:cxn>
              <a:cxn ang="T12">
                <a:pos x="T4" y="T5"/>
              </a:cxn>
              <a:cxn ang="T13">
                <a:pos x="T6" y="T7"/>
              </a:cxn>
              <a:cxn ang="T14">
                <a:pos x="T8" y="T9"/>
              </a:cxn>
            </a:cxnLst>
            <a:rect l="T15" t="T16" r="T17" b="T18"/>
            <a:pathLst>
              <a:path w="22" h="23">
                <a:moveTo>
                  <a:pt x="0" y="22"/>
                </a:moveTo>
                <a:lnTo>
                  <a:pt x="21" y="22"/>
                </a:lnTo>
                <a:lnTo>
                  <a:pt x="21" y="0"/>
                </a:lnTo>
                <a:lnTo>
                  <a:pt x="0" y="0"/>
                </a:lnTo>
                <a:lnTo>
                  <a:pt x="0" y="22"/>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2202" name="Freeform 707"/>
          <p:cNvSpPr>
            <a:spLocks/>
          </p:cNvSpPr>
          <p:nvPr/>
        </p:nvSpPr>
        <p:spPr bwMode="auto">
          <a:xfrm>
            <a:off x="2230438" y="1989138"/>
            <a:ext cx="34925" cy="36512"/>
          </a:xfrm>
          <a:custGeom>
            <a:avLst/>
            <a:gdLst>
              <a:gd name="T0" fmla="*/ 0 w 21"/>
              <a:gd name="T1" fmla="*/ 22 h 23"/>
              <a:gd name="T2" fmla="*/ 20 w 21"/>
              <a:gd name="T3" fmla="*/ 22 h 23"/>
              <a:gd name="T4" fmla="*/ 20 w 21"/>
              <a:gd name="T5" fmla="*/ 0 h 23"/>
              <a:gd name="T6" fmla="*/ 0 w 21"/>
              <a:gd name="T7" fmla="*/ 0 h 23"/>
              <a:gd name="T8" fmla="*/ 0 w 21"/>
              <a:gd name="T9" fmla="*/ 22 h 23"/>
              <a:gd name="T10" fmla="*/ 0 60000 65536"/>
              <a:gd name="T11" fmla="*/ 0 60000 65536"/>
              <a:gd name="T12" fmla="*/ 0 60000 65536"/>
              <a:gd name="T13" fmla="*/ 0 60000 65536"/>
              <a:gd name="T14" fmla="*/ 0 60000 65536"/>
              <a:gd name="T15" fmla="*/ 0 w 21"/>
              <a:gd name="T16" fmla="*/ 0 h 23"/>
              <a:gd name="T17" fmla="*/ 21 w 21"/>
              <a:gd name="T18" fmla="*/ 23 h 23"/>
            </a:gdLst>
            <a:ahLst/>
            <a:cxnLst>
              <a:cxn ang="T10">
                <a:pos x="T0" y="T1"/>
              </a:cxn>
              <a:cxn ang="T11">
                <a:pos x="T2" y="T3"/>
              </a:cxn>
              <a:cxn ang="T12">
                <a:pos x="T4" y="T5"/>
              </a:cxn>
              <a:cxn ang="T13">
                <a:pos x="T6" y="T7"/>
              </a:cxn>
              <a:cxn ang="T14">
                <a:pos x="T8" y="T9"/>
              </a:cxn>
            </a:cxnLst>
            <a:rect l="T15" t="T16" r="T17" b="T18"/>
            <a:pathLst>
              <a:path w="21" h="23">
                <a:moveTo>
                  <a:pt x="0" y="22"/>
                </a:moveTo>
                <a:lnTo>
                  <a:pt x="20" y="22"/>
                </a:lnTo>
                <a:lnTo>
                  <a:pt x="20" y="0"/>
                </a:lnTo>
                <a:lnTo>
                  <a:pt x="0" y="0"/>
                </a:lnTo>
                <a:lnTo>
                  <a:pt x="0" y="22"/>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2203" name="Freeform 708"/>
          <p:cNvSpPr>
            <a:spLocks/>
          </p:cNvSpPr>
          <p:nvPr/>
        </p:nvSpPr>
        <p:spPr bwMode="auto">
          <a:xfrm>
            <a:off x="2268538" y="1989138"/>
            <a:ext cx="73025" cy="36512"/>
          </a:xfrm>
          <a:custGeom>
            <a:avLst/>
            <a:gdLst>
              <a:gd name="T0" fmla="*/ 0 w 46"/>
              <a:gd name="T1" fmla="*/ 22 h 23"/>
              <a:gd name="T2" fmla="*/ 45 w 46"/>
              <a:gd name="T3" fmla="*/ 22 h 23"/>
              <a:gd name="T4" fmla="*/ 45 w 46"/>
              <a:gd name="T5" fmla="*/ 0 h 23"/>
              <a:gd name="T6" fmla="*/ 0 w 46"/>
              <a:gd name="T7" fmla="*/ 0 h 23"/>
              <a:gd name="T8" fmla="*/ 0 w 46"/>
              <a:gd name="T9" fmla="*/ 22 h 23"/>
              <a:gd name="T10" fmla="*/ 0 60000 65536"/>
              <a:gd name="T11" fmla="*/ 0 60000 65536"/>
              <a:gd name="T12" fmla="*/ 0 60000 65536"/>
              <a:gd name="T13" fmla="*/ 0 60000 65536"/>
              <a:gd name="T14" fmla="*/ 0 60000 65536"/>
              <a:gd name="T15" fmla="*/ 0 w 46"/>
              <a:gd name="T16" fmla="*/ 0 h 23"/>
              <a:gd name="T17" fmla="*/ 46 w 46"/>
              <a:gd name="T18" fmla="*/ 23 h 23"/>
            </a:gdLst>
            <a:ahLst/>
            <a:cxnLst>
              <a:cxn ang="T10">
                <a:pos x="T0" y="T1"/>
              </a:cxn>
              <a:cxn ang="T11">
                <a:pos x="T2" y="T3"/>
              </a:cxn>
              <a:cxn ang="T12">
                <a:pos x="T4" y="T5"/>
              </a:cxn>
              <a:cxn ang="T13">
                <a:pos x="T6" y="T7"/>
              </a:cxn>
              <a:cxn ang="T14">
                <a:pos x="T8" y="T9"/>
              </a:cxn>
            </a:cxnLst>
            <a:rect l="T15" t="T16" r="T17" b="T18"/>
            <a:pathLst>
              <a:path w="46" h="23">
                <a:moveTo>
                  <a:pt x="0" y="22"/>
                </a:moveTo>
                <a:lnTo>
                  <a:pt x="45" y="22"/>
                </a:lnTo>
                <a:lnTo>
                  <a:pt x="45" y="0"/>
                </a:lnTo>
                <a:lnTo>
                  <a:pt x="0" y="0"/>
                </a:lnTo>
                <a:lnTo>
                  <a:pt x="0" y="22"/>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2204" name="Freeform 709"/>
          <p:cNvSpPr>
            <a:spLocks/>
          </p:cNvSpPr>
          <p:nvPr/>
        </p:nvSpPr>
        <p:spPr bwMode="auto">
          <a:xfrm>
            <a:off x="2344738" y="1989138"/>
            <a:ext cx="301625" cy="36512"/>
          </a:xfrm>
          <a:custGeom>
            <a:avLst/>
            <a:gdLst>
              <a:gd name="T0" fmla="*/ 0 w 190"/>
              <a:gd name="T1" fmla="*/ 22 h 23"/>
              <a:gd name="T2" fmla="*/ 189 w 190"/>
              <a:gd name="T3" fmla="*/ 22 h 23"/>
              <a:gd name="T4" fmla="*/ 189 w 190"/>
              <a:gd name="T5" fmla="*/ 0 h 23"/>
              <a:gd name="T6" fmla="*/ 0 w 190"/>
              <a:gd name="T7" fmla="*/ 0 h 23"/>
              <a:gd name="T8" fmla="*/ 0 w 190"/>
              <a:gd name="T9" fmla="*/ 22 h 23"/>
              <a:gd name="T10" fmla="*/ 0 60000 65536"/>
              <a:gd name="T11" fmla="*/ 0 60000 65536"/>
              <a:gd name="T12" fmla="*/ 0 60000 65536"/>
              <a:gd name="T13" fmla="*/ 0 60000 65536"/>
              <a:gd name="T14" fmla="*/ 0 60000 65536"/>
              <a:gd name="T15" fmla="*/ 0 w 190"/>
              <a:gd name="T16" fmla="*/ 0 h 23"/>
              <a:gd name="T17" fmla="*/ 190 w 190"/>
              <a:gd name="T18" fmla="*/ 23 h 23"/>
            </a:gdLst>
            <a:ahLst/>
            <a:cxnLst>
              <a:cxn ang="T10">
                <a:pos x="T0" y="T1"/>
              </a:cxn>
              <a:cxn ang="T11">
                <a:pos x="T2" y="T3"/>
              </a:cxn>
              <a:cxn ang="T12">
                <a:pos x="T4" y="T5"/>
              </a:cxn>
              <a:cxn ang="T13">
                <a:pos x="T6" y="T7"/>
              </a:cxn>
              <a:cxn ang="T14">
                <a:pos x="T8" y="T9"/>
              </a:cxn>
            </a:cxnLst>
            <a:rect l="T15" t="T16" r="T17" b="T18"/>
            <a:pathLst>
              <a:path w="190" h="23">
                <a:moveTo>
                  <a:pt x="0" y="22"/>
                </a:moveTo>
                <a:lnTo>
                  <a:pt x="189" y="22"/>
                </a:lnTo>
                <a:lnTo>
                  <a:pt x="189" y="0"/>
                </a:lnTo>
                <a:lnTo>
                  <a:pt x="0" y="0"/>
                </a:lnTo>
                <a:lnTo>
                  <a:pt x="0" y="22"/>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2205" name="Freeform 710"/>
          <p:cNvSpPr>
            <a:spLocks/>
          </p:cNvSpPr>
          <p:nvPr/>
        </p:nvSpPr>
        <p:spPr bwMode="auto">
          <a:xfrm>
            <a:off x="2647950" y="1989138"/>
            <a:ext cx="34925" cy="36512"/>
          </a:xfrm>
          <a:custGeom>
            <a:avLst/>
            <a:gdLst>
              <a:gd name="T0" fmla="*/ 0 w 22"/>
              <a:gd name="T1" fmla="*/ 22 h 23"/>
              <a:gd name="T2" fmla="*/ 21 w 22"/>
              <a:gd name="T3" fmla="*/ 22 h 23"/>
              <a:gd name="T4" fmla="*/ 21 w 22"/>
              <a:gd name="T5" fmla="*/ 0 h 23"/>
              <a:gd name="T6" fmla="*/ 0 w 22"/>
              <a:gd name="T7" fmla="*/ 0 h 23"/>
              <a:gd name="T8" fmla="*/ 0 w 22"/>
              <a:gd name="T9" fmla="*/ 22 h 23"/>
              <a:gd name="T10" fmla="*/ 0 60000 65536"/>
              <a:gd name="T11" fmla="*/ 0 60000 65536"/>
              <a:gd name="T12" fmla="*/ 0 60000 65536"/>
              <a:gd name="T13" fmla="*/ 0 60000 65536"/>
              <a:gd name="T14" fmla="*/ 0 60000 65536"/>
              <a:gd name="T15" fmla="*/ 0 w 22"/>
              <a:gd name="T16" fmla="*/ 0 h 23"/>
              <a:gd name="T17" fmla="*/ 22 w 22"/>
              <a:gd name="T18" fmla="*/ 23 h 23"/>
            </a:gdLst>
            <a:ahLst/>
            <a:cxnLst>
              <a:cxn ang="T10">
                <a:pos x="T0" y="T1"/>
              </a:cxn>
              <a:cxn ang="T11">
                <a:pos x="T2" y="T3"/>
              </a:cxn>
              <a:cxn ang="T12">
                <a:pos x="T4" y="T5"/>
              </a:cxn>
              <a:cxn ang="T13">
                <a:pos x="T6" y="T7"/>
              </a:cxn>
              <a:cxn ang="T14">
                <a:pos x="T8" y="T9"/>
              </a:cxn>
            </a:cxnLst>
            <a:rect l="T15" t="T16" r="T17" b="T18"/>
            <a:pathLst>
              <a:path w="22" h="23">
                <a:moveTo>
                  <a:pt x="0" y="22"/>
                </a:moveTo>
                <a:lnTo>
                  <a:pt x="21" y="22"/>
                </a:lnTo>
                <a:lnTo>
                  <a:pt x="21" y="0"/>
                </a:lnTo>
                <a:lnTo>
                  <a:pt x="0" y="0"/>
                </a:lnTo>
                <a:lnTo>
                  <a:pt x="0" y="22"/>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2206" name="Freeform 711"/>
          <p:cNvSpPr>
            <a:spLocks/>
          </p:cNvSpPr>
          <p:nvPr/>
        </p:nvSpPr>
        <p:spPr bwMode="auto">
          <a:xfrm>
            <a:off x="2687638" y="1989138"/>
            <a:ext cx="107950" cy="36512"/>
          </a:xfrm>
          <a:custGeom>
            <a:avLst/>
            <a:gdLst>
              <a:gd name="T0" fmla="*/ 0 w 68"/>
              <a:gd name="T1" fmla="*/ 22 h 23"/>
              <a:gd name="T2" fmla="*/ 67 w 68"/>
              <a:gd name="T3" fmla="*/ 22 h 23"/>
              <a:gd name="T4" fmla="*/ 67 w 68"/>
              <a:gd name="T5" fmla="*/ 0 h 23"/>
              <a:gd name="T6" fmla="*/ 0 w 68"/>
              <a:gd name="T7" fmla="*/ 0 h 23"/>
              <a:gd name="T8" fmla="*/ 0 w 68"/>
              <a:gd name="T9" fmla="*/ 22 h 23"/>
              <a:gd name="T10" fmla="*/ 0 60000 65536"/>
              <a:gd name="T11" fmla="*/ 0 60000 65536"/>
              <a:gd name="T12" fmla="*/ 0 60000 65536"/>
              <a:gd name="T13" fmla="*/ 0 60000 65536"/>
              <a:gd name="T14" fmla="*/ 0 60000 65536"/>
              <a:gd name="T15" fmla="*/ 0 w 68"/>
              <a:gd name="T16" fmla="*/ 0 h 23"/>
              <a:gd name="T17" fmla="*/ 68 w 68"/>
              <a:gd name="T18" fmla="*/ 23 h 23"/>
            </a:gdLst>
            <a:ahLst/>
            <a:cxnLst>
              <a:cxn ang="T10">
                <a:pos x="T0" y="T1"/>
              </a:cxn>
              <a:cxn ang="T11">
                <a:pos x="T2" y="T3"/>
              </a:cxn>
              <a:cxn ang="T12">
                <a:pos x="T4" y="T5"/>
              </a:cxn>
              <a:cxn ang="T13">
                <a:pos x="T6" y="T7"/>
              </a:cxn>
              <a:cxn ang="T14">
                <a:pos x="T8" y="T9"/>
              </a:cxn>
            </a:cxnLst>
            <a:rect l="T15" t="T16" r="T17" b="T18"/>
            <a:pathLst>
              <a:path w="68" h="23">
                <a:moveTo>
                  <a:pt x="0" y="22"/>
                </a:moveTo>
                <a:lnTo>
                  <a:pt x="67" y="22"/>
                </a:lnTo>
                <a:lnTo>
                  <a:pt x="67" y="0"/>
                </a:lnTo>
                <a:lnTo>
                  <a:pt x="0" y="0"/>
                </a:lnTo>
                <a:lnTo>
                  <a:pt x="0" y="22"/>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2207" name="Freeform 712"/>
          <p:cNvSpPr>
            <a:spLocks/>
          </p:cNvSpPr>
          <p:nvPr/>
        </p:nvSpPr>
        <p:spPr bwMode="auto">
          <a:xfrm>
            <a:off x="2800350" y="1989138"/>
            <a:ext cx="36513" cy="36512"/>
          </a:xfrm>
          <a:custGeom>
            <a:avLst/>
            <a:gdLst>
              <a:gd name="T0" fmla="*/ 0 w 22"/>
              <a:gd name="T1" fmla="*/ 22 h 23"/>
              <a:gd name="T2" fmla="*/ 21 w 22"/>
              <a:gd name="T3" fmla="*/ 22 h 23"/>
              <a:gd name="T4" fmla="*/ 21 w 22"/>
              <a:gd name="T5" fmla="*/ 0 h 23"/>
              <a:gd name="T6" fmla="*/ 0 w 22"/>
              <a:gd name="T7" fmla="*/ 0 h 23"/>
              <a:gd name="T8" fmla="*/ 0 w 22"/>
              <a:gd name="T9" fmla="*/ 22 h 23"/>
              <a:gd name="T10" fmla="*/ 0 60000 65536"/>
              <a:gd name="T11" fmla="*/ 0 60000 65536"/>
              <a:gd name="T12" fmla="*/ 0 60000 65536"/>
              <a:gd name="T13" fmla="*/ 0 60000 65536"/>
              <a:gd name="T14" fmla="*/ 0 60000 65536"/>
              <a:gd name="T15" fmla="*/ 0 w 22"/>
              <a:gd name="T16" fmla="*/ 0 h 23"/>
              <a:gd name="T17" fmla="*/ 22 w 22"/>
              <a:gd name="T18" fmla="*/ 23 h 23"/>
            </a:gdLst>
            <a:ahLst/>
            <a:cxnLst>
              <a:cxn ang="T10">
                <a:pos x="T0" y="T1"/>
              </a:cxn>
              <a:cxn ang="T11">
                <a:pos x="T2" y="T3"/>
              </a:cxn>
              <a:cxn ang="T12">
                <a:pos x="T4" y="T5"/>
              </a:cxn>
              <a:cxn ang="T13">
                <a:pos x="T6" y="T7"/>
              </a:cxn>
              <a:cxn ang="T14">
                <a:pos x="T8" y="T9"/>
              </a:cxn>
            </a:cxnLst>
            <a:rect l="T15" t="T16" r="T17" b="T18"/>
            <a:pathLst>
              <a:path w="22" h="23">
                <a:moveTo>
                  <a:pt x="0" y="22"/>
                </a:moveTo>
                <a:lnTo>
                  <a:pt x="21" y="22"/>
                </a:lnTo>
                <a:lnTo>
                  <a:pt x="21" y="0"/>
                </a:lnTo>
                <a:lnTo>
                  <a:pt x="0" y="0"/>
                </a:lnTo>
                <a:lnTo>
                  <a:pt x="0" y="22"/>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2208" name="Freeform 713"/>
          <p:cNvSpPr>
            <a:spLocks/>
          </p:cNvSpPr>
          <p:nvPr/>
        </p:nvSpPr>
        <p:spPr bwMode="auto">
          <a:xfrm>
            <a:off x="2838450" y="1989138"/>
            <a:ext cx="33338" cy="36512"/>
          </a:xfrm>
          <a:custGeom>
            <a:avLst/>
            <a:gdLst>
              <a:gd name="T0" fmla="*/ 0 w 21"/>
              <a:gd name="T1" fmla="*/ 22 h 23"/>
              <a:gd name="T2" fmla="*/ 20 w 21"/>
              <a:gd name="T3" fmla="*/ 22 h 23"/>
              <a:gd name="T4" fmla="*/ 20 w 21"/>
              <a:gd name="T5" fmla="*/ 0 h 23"/>
              <a:gd name="T6" fmla="*/ 0 w 21"/>
              <a:gd name="T7" fmla="*/ 0 h 23"/>
              <a:gd name="T8" fmla="*/ 0 w 21"/>
              <a:gd name="T9" fmla="*/ 22 h 23"/>
              <a:gd name="T10" fmla="*/ 0 60000 65536"/>
              <a:gd name="T11" fmla="*/ 0 60000 65536"/>
              <a:gd name="T12" fmla="*/ 0 60000 65536"/>
              <a:gd name="T13" fmla="*/ 0 60000 65536"/>
              <a:gd name="T14" fmla="*/ 0 60000 65536"/>
              <a:gd name="T15" fmla="*/ 0 w 21"/>
              <a:gd name="T16" fmla="*/ 0 h 23"/>
              <a:gd name="T17" fmla="*/ 21 w 21"/>
              <a:gd name="T18" fmla="*/ 23 h 23"/>
            </a:gdLst>
            <a:ahLst/>
            <a:cxnLst>
              <a:cxn ang="T10">
                <a:pos x="T0" y="T1"/>
              </a:cxn>
              <a:cxn ang="T11">
                <a:pos x="T2" y="T3"/>
              </a:cxn>
              <a:cxn ang="T12">
                <a:pos x="T4" y="T5"/>
              </a:cxn>
              <a:cxn ang="T13">
                <a:pos x="T6" y="T7"/>
              </a:cxn>
              <a:cxn ang="T14">
                <a:pos x="T8" y="T9"/>
              </a:cxn>
            </a:cxnLst>
            <a:rect l="T15" t="T16" r="T17" b="T18"/>
            <a:pathLst>
              <a:path w="21" h="23">
                <a:moveTo>
                  <a:pt x="0" y="22"/>
                </a:moveTo>
                <a:lnTo>
                  <a:pt x="20" y="22"/>
                </a:lnTo>
                <a:lnTo>
                  <a:pt x="20" y="0"/>
                </a:lnTo>
                <a:lnTo>
                  <a:pt x="0" y="0"/>
                </a:lnTo>
                <a:lnTo>
                  <a:pt x="0" y="22"/>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2209" name="Freeform 714"/>
          <p:cNvSpPr>
            <a:spLocks/>
          </p:cNvSpPr>
          <p:nvPr/>
        </p:nvSpPr>
        <p:spPr bwMode="auto">
          <a:xfrm>
            <a:off x="2876550" y="1989138"/>
            <a:ext cx="374650" cy="36512"/>
          </a:xfrm>
          <a:custGeom>
            <a:avLst/>
            <a:gdLst>
              <a:gd name="T0" fmla="*/ 0 w 236"/>
              <a:gd name="T1" fmla="*/ 22 h 23"/>
              <a:gd name="T2" fmla="*/ 235 w 236"/>
              <a:gd name="T3" fmla="*/ 22 h 23"/>
              <a:gd name="T4" fmla="*/ 235 w 236"/>
              <a:gd name="T5" fmla="*/ 0 h 23"/>
              <a:gd name="T6" fmla="*/ 0 w 236"/>
              <a:gd name="T7" fmla="*/ 0 h 23"/>
              <a:gd name="T8" fmla="*/ 0 w 236"/>
              <a:gd name="T9" fmla="*/ 22 h 23"/>
              <a:gd name="T10" fmla="*/ 0 60000 65536"/>
              <a:gd name="T11" fmla="*/ 0 60000 65536"/>
              <a:gd name="T12" fmla="*/ 0 60000 65536"/>
              <a:gd name="T13" fmla="*/ 0 60000 65536"/>
              <a:gd name="T14" fmla="*/ 0 60000 65536"/>
              <a:gd name="T15" fmla="*/ 0 w 236"/>
              <a:gd name="T16" fmla="*/ 0 h 23"/>
              <a:gd name="T17" fmla="*/ 236 w 236"/>
              <a:gd name="T18" fmla="*/ 23 h 23"/>
            </a:gdLst>
            <a:ahLst/>
            <a:cxnLst>
              <a:cxn ang="T10">
                <a:pos x="T0" y="T1"/>
              </a:cxn>
              <a:cxn ang="T11">
                <a:pos x="T2" y="T3"/>
              </a:cxn>
              <a:cxn ang="T12">
                <a:pos x="T4" y="T5"/>
              </a:cxn>
              <a:cxn ang="T13">
                <a:pos x="T6" y="T7"/>
              </a:cxn>
              <a:cxn ang="T14">
                <a:pos x="T8" y="T9"/>
              </a:cxn>
            </a:cxnLst>
            <a:rect l="T15" t="T16" r="T17" b="T18"/>
            <a:pathLst>
              <a:path w="236" h="23">
                <a:moveTo>
                  <a:pt x="0" y="22"/>
                </a:moveTo>
                <a:lnTo>
                  <a:pt x="235" y="22"/>
                </a:lnTo>
                <a:lnTo>
                  <a:pt x="235" y="0"/>
                </a:lnTo>
                <a:lnTo>
                  <a:pt x="0" y="0"/>
                </a:lnTo>
                <a:lnTo>
                  <a:pt x="0" y="22"/>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2210" name="Freeform 715"/>
          <p:cNvSpPr>
            <a:spLocks/>
          </p:cNvSpPr>
          <p:nvPr/>
        </p:nvSpPr>
        <p:spPr bwMode="auto">
          <a:xfrm>
            <a:off x="3255963" y="1989138"/>
            <a:ext cx="73025" cy="36512"/>
          </a:xfrm>
          <a:custGeom>
            <a:avLst/>
            <a:gdLst>
              <a:gd name="T0" fmla="*/ 0 w 46"/>
              <a:gd name="T1" fmla="*/ 22 h 23"/>
              <a:gd name="T2" fmla="*/ 45 w 46"/>
              <a:gd name="T3" fmla="*/ 22 h 23"/>
              <a:gd name="T4" fmla="*/ 45 w 46"/>
              <a:gd name="T5" fmla="*/ 0 h 23"/>
              <a:gd name="T6" fmla="*/ 0 w 46"/>
              <a:gd name="T7" fmla="*/ 0 h 23"/>
              <a:gd name="T8" fmla="*/ 0 w 46"/>
              <a:gd name="T9" fmla="*/ 22 h 23"/>
              <a:gd name="T10" fmla="*/ 0 60000 65536"/>
              <a:gd name="T11" fmla="*/ 0 60000 65536"/>
              <a:gd name="T12" fmla="*/ 0 60000 65536"/>
              <a:gd name="T13" fmla="*/ 0 60000 65536"/>
              <a:gd name="T14" fmla="*/ 0 60000 65536"/>
              <a:gd name="T15" fmla="*/ 0 w 46"/>
              <a:gd name="T16" fmla="*/ 0 h 23"/>
              <a:gd name="T17" fmla="*/ 46 w 46"/>
              <a:gd name="T18" fmla="*/ 23 h 23"/>
            </a:gdLst>
            <a:ahLst/>
            <a:cxnLst>
              <a:cxn ang="T10">
                <a:pos x="T0" y="T1"/>
              </a:cxn>
              <a:cxn ang="T11">
                <a:pos x="T2" y="T3"/>
              </a:cxn>
              <a:cxn ang="T12">
                <a:pos x="T4" y="T5"/>
              </a:cxn>
              <a:cxn ang="T13">
                <a:pos x="T6" y="T7"/>
              </a:cxn>
              <a:cxn ang="T14">
                <a:pos x="T8" y="T9"/>
              </a:cxn>
            </a:cxnLst>
            <a:rect l="T15" t="T16" r="T17" b="T18"/>
            <a:pathLst>
              <a:path w="46" h="23">
                <a:moveTo>
                  <a:pt x="0" y="22"/>
                </a:moveTo>
                <a:lnTo>
                  <a:pt x="45" y="22"/>
                </a:lnTo>
                <a:lnTo>
                  <a:pt x="45" y="0"/>
                </a:lnTo>
                <a:lnTo>
                  <a:pt x="0" y="0"/>
                </a:lnTo>
                <a:lnTo>
                  <a:pt x="0" y="22"/>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2211" name="Freeform 716"/>
          <p:cNvSpPr>
            <a:spLocks/>
          </p:cNvSpPr>
          <p:nvPr/>
        </p:nvSpPr>
        <p:spPr bwMode="auto">
          <a:xfrm>
            <a:off x="3333750" y="1989138"/>
            <a:ext cx="31750" cy="36512"/>
          </a:xfrm>
          <a:custGeom>
            <a:avLst/>
            <a:gdLst>
              <a:gd name="T0" fmla="*/ 0 w 20"/>
              <a:gd name="T1" fmla="*/ 22 h 23"/>
              <a:gd name="T2" fmla="*/ 19 w 20"/>
              <a:gd name="T3" fmla="*/ 22 h 23"/>
              <a:gd name="T4" fmla="*/ 19 w 20"/>
              <a:gd name="T5" fmla="*/ 0 h 23"/>
              <a:gd name="T6" fmla="*/ 0 w 20"/>
              <a:gd name="T7" fmla="*/ 0 h 23"/>
              <a:gd name="T8" fmla="*/ 0 w 20"/>
              <a:gd name="T9" fmla="*/ 22 h 23"/>
              <a:gd name="T10" fmla="*/ 0 60000 65536"/>
              <a:gd name="T11" fmla="*/ 0 60000 65536"/>
              <a:gd name="T12" fmla="*/ 0 60000 65536"/>
              <a:gd name="T13" fmla="*/ 0 60000 65536"/>
              <a:gd name="T14" fmla="*/ 0 60000 65536"/>
              <a:gd name="T15" fmla="*/ 0 w 20"/>
              <a:gd name="T16" fmla="*/ 0 h 23"/>
              <a:gd name="T17" fmla="*/ 20 w 20"/>
              <a:gd name="T18" fmla="*/ 23 h 23"/>
            </a:gdLst>
            <a:ahLst/>
            <a:cxnLst>
              <a:cxn ang="T10">
                <a:pos x="T0" y="T1"/>
              </a:cxn>
              <a:cxn ang="T11">
                <a:pos x="T2" y="T3"/>
              </a:cxn>
              <a:cxn ang="T12">
                <a:pos x="T4" y="T5"/>
              </a:cxn>
              <a:cxn ang="T13">
                <a:pos x="T6" y="T7"/>
              </a:cxn>
              <a:cxn ang="T14">
                <a:pos x="T8" y="T9"/>
              </a:cxn>
            </a:cxnLst>
            <a:rect l="T15" t="T16" r="T17" b="T18"/>
            <a:pathLst>
              <a:path w="20" h="23">
                <a:moveTo>
                  <a:pt x="0" y="22"/>
                </a:moveTo>
                <a:lnTo>
                  <a:pt x="19" y="22"/>
                </a:lnTo>
                <a:lnTo>
                  <a:pt x="19" y="0"/>
                </a:lnTo>
                <a:lnTo>
                  <a:pt x="0" y="0"/>
                </a:lnTo>
                <a:lnTo>
                  <a:pt x="0" y="22"/>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2212" name="Freeform 717"/>
          <p:cNvSpPr>
            <a:spLocks/>
          </p:cNvSpPr>
          <p:nvPr/>
        </p:nvSpPr>
        <p:spPr bwMode="auto">
          <a:xfrm>
            <a:off x="3370263" y="1989138"/>
            <a:ext cx="71437" cy="36512"/>
          </a:xfrm>
          <a:custGeom>
            <a:avLst/>
            <a:gdLst>
              <a:gd name="T0" fmla="*/ 0 w 45"/>
              <a:gd name="T1" fmla="*/ 22 h 23"/>
              <a:gd name="T2" fmla="*/ 44 w 45"/>
              <a:gd name="T3" fmla="*/ 22 h 23"/>
              <a:gd name="T4" fmla="*/ 44 w 45"/>
              <a:gd name="T5" fmla="*/ 0 h 23"/>
              <a:gd name="T6" fmla="*/ 0 w 45"/>
              <a:gd name="T7" fmla="*/ 0 h 23"/>
              <a:gd name="T8" fmla="*/ 0 w 45"/>
              <a:gd name="T9" fmla="*/ 22 h 23"/>
              <a:gd name="T10" fmla="*/ 0 60000 65536"/>
              <a:gd name="T11" fmla="*/ 0 60000 65536"/>
              <a:gd name="T12" fmla="*/ 0 60000 65536"/>
              <a:gd name="T13" fmla="*/ 0 60000 65536"/>
              <a:gd name="T14" fmla="*/ 0 60000 65536"/>
              <a:gd name="T15" fmla="*/ 0 w 45"/>
              <a:gd name="T16" fmla="*/ 0 h 23"/>
              <a:gd name="T17" fmla="*/ 45 w 45"/>
              <a:gd name="T18" fmla="*/ 23 h 23"/>
            </a:gdLst>
            <a:ahLst/>
            <a:cxnLst>
              <a:cxn ang="T10">
                <a:pos x="T0" y="T1"/>
              </a:cxn>
              <a:cxn ang="T11">
                <a:pos x="T2" y="T3"/>
              </a:cxn>
              <a:cxn ang="T12">
                <a:pos x="T4" y="T5"/>
              </a:cxn>
              <a:cxn ang="T13">
                <a:pos x="T6" y="T7"/>
              </a:cxn>
              <a:cxn ang="T14">
                <a:pos x="T8" y="T9"/>
              </a:cxn>
            </a:cxnLst>
            <a:rect l="T15" t="T16" r="T17" b="T18"/>
            <a:pathLst>
              <a:path w="45" h="23">
                <a:moveTo>
                  <a:pt x="0" y="22"/>
                </a:moveTo>
                <a:lnTo>
                  <a:pt x="44" y="22"/>
                </a:lnTo>
                <a:lnTo>
                  <a:pt x="44" y="0"/>
                </a:lnTo>
                <a:lnTo>
                  <a:pt x="0" y="0"/>
                </a:lnTo>
                <a:lnTo>
                  <a:pt x="0" y="22"/>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2213" name="Freeform 718"/>
          <p:cNvSpPr>
            <a:spLocks/>
          </p:cNvSpPr>
          <p:nvPr/>
        </p:nvSpPr>
        <p:spPr bwMode="auto">
          <a:xfrm>
            <a:off x="3446463" y="1989138"/>
            <a:ext cx="184150" cy="36512"/>
          </a:xfrm>
          <a:custGeom>
            <a:avLst/>
            <a:gdLst>
              <a:gd name="T0" fmla="*/ 0 w 116"/>
              <a:gd name="T1" fmla="*/ 22 h 23"/>
              <a:gd name="T2" fmla="*/ 115 w 116"/>
              <a:gd name="T3" fmla="*/ 22 h 23"/>
              <a:gd name="T4" fmla="*/ 115 w 116"/>
              <a:gd name="T5" fmla="*/ 0 h 23"/>
              <a:gd name="T6" fmla="*/ 0 w 116"/>
              <a:gd name="T7" fmla="*/ 0 h 23"/>
              <a:gd name="T8" fmla="*/ 0 w 116"/>
              <a:gd name="T9" fmla="*/ 22 h 23"/>
              <a:gd name="T10" fmla="*/ 0 60000 65536"/>
              <a:gd name="T11" fmla="*/ 0 60000 65536"/>
              <a:gd name="T12" fmla="*/ 0 60000 65536"/>
              <a:gd name="T13" fmla="*/ 0 60000 65536"/>
              <a:gd name="T14" fmla="*/ 0 60000 65536"/>
              <a:gd name="T15" fmla="*/ 0 w 116"/>
              <a:gd name="T16" fmla="*/ 0 h 23"/>
              <a:gd name="T17" fmla="*/ 116 w 116"/>
              <a:gd name="T18" fmla="*/ 23 h 23"/>
            </a:gdLst>
            <a:ahLst/>
            <a:cxnLst>
              <a:cxn ang="T10">
                <a:pos x="T0" y="T1"/>
              </a:cxn>
              <a:cxn ang="T11">
                <a:pos x="T2" y="T3"/>
              </a:cxn>
              <a:cxn ang="T12">
                <a:pos x="T4" y="T5"/>
              </a:cxn>
              <a:cxn ang="T13">
                <a:pos x="T6" y="T7"/>
              </a:cxn>
              <a:cxn ang="T14">
                <a:pos x="T8" y="T9"/>
              </a:cxn>
            </a:cxnLst>
            <a:rect l="T15" t="T16" r="T17" b="T18"/>
            <a:pathLst>
              <a:path w="116" h="23">
                <a:moveTo>
                  <a:pt x="0" y="22"/>
                </a:moveTo>
                <a:lnTo>
                  <a:pt x="115" y="22"/>
                </a:lnTo>
                <a:lnTo>
                  <a:pt x="115" y="0"/>
                </a:lnTo>
                <a:lnTo>
                  <a:pt x="0" y="0"/>
                </a:lnTo>
                <a:lnTo>
                  <a:pt x="0" y="22"/>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2214" name="Freeform 719"/>
          <p:cNvSpPr>
            <a:spLocks/>
          </p:cNvSpPr>
          <p:nvPr/>
        </p:nvSpPr>
        <p:spPr bwMode="auto">
          <a:xfrm>
            <a:off x="3636963" y="1989138"/>
            <a:ext cx="33337" cy="36512"/>
          </a:xfrm>
          <a:custGeom>
            <a:avLst/>
            <a:gdLst>
              <a:gd name="T0" fmla="*/ 0 w 21"/>
              <a:gd name="T1" fmla="*/ 22 h 23"/>
              <a:gd name="T2" fmla="*/ 20 w 21"/>
              <a:gd name="T3" fmla="*/ 22 h 23"/>
              <a:gd name="T4" fmla="*/ 20 w 21"/>
              <a:gd name="T5" fmla="*/ 0 h 23"/>
              <a:gd name="T6" fmla="*/ 0 w 21"/>
              <a:gd name="T7" fmla="*/ 0 h 23"/>
              <a:gd name="T8" fmla="*/ 0 w 21"/>
              <a:gd name="T9" fmla="*/ 22 h 23"/>
              <a:gd name="T10" fmla="*/ 0 60000 65536"/>
              <a:gd name="T11" fmla="*/ 0 60000 65536"/>
              <a:gd name="T12" fmla="*/ 0 60000 65536"/>
              <a:gd name="T13" fmla="*/ 0 60000 65536"/>
              <a:gd name="T14" fmla="*/ 0 60000 65536"/>
              <a:gd name="T15" fmla="*/ 0 w 21"/>
              <a:gd name="T16" fmla="*/ 0 h 23"/>
              <a:gd name="T17" fmla="*/ 21 w 21"/>
              <a:gd name="T18" fmla="*/ 23 h 23"/>
            </a:gdLst>
            <a:ahLst/>
            <a:cxnLst>
              <a:cxn ang="T10">
                <a:pos x="T0" y="T1"/>
              </a:cxn>
              <a:cxn ang="T11">
                <a:pos x="T2" y="T3"/>
              </a:cxn>
              <a:cxn ang="T12">
                <a:pos x="T4" y="T5"/>
              </a:cxn>
              <a:cxn ang="T13">
                <a:pos x="T6" y="T7"/>
              </a:cxn>
              <a:cxn ang="T14">
                <a:pos x="T8" y="T9"/>
              </a:cxn>
            </a:cxnLst>
            <a:rect l="T15" t="T16" r="T17" b="T18"/>
            <a:pathLst>
              <a:path w="21" h="23">
                <a:moveTo>
                  <a:pt x="0" y="22"/>
                </a:moveTo>
                <a:lnTo>
                  <a:pt x="20" y="22"/>
                </a:lnTo>
                <a:lnTo>
                  <a:pt x="20" y="0"/>
                </a:lnTo>
                <a:lnTo>
                  <a:pt x="0" y="0"/>
                </a:lnTo>
                <a:lnTo>
                  <a:pt x="0" y="22"/>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2215" name="Freeform 720"/>
          <p:cNvSpPr>
            <a:spLocks/>
          </p:cNvSpPr>
          <p:nvPr/>
        </p:nvSpPr>
        <p:spPr bwMode="auto">
          <a:xfrm>
            <a:off x="2079625" y="1949450"/>
            <a:ext cx="185738" cy="38100"/>
          </a:xfrm>
          <a:custGeom>
            <a:avLst/>
            <a:gdLst>
              <a:gd name="T0" fmla="*/ 0 w 117"/>
              <a:gd name="T1" fmla="*/ 23 h 24"/>
              <a:gd name="T2" fmla="*/ 116 w 117"/>
              <a:gd name="T3" fmla="*/ 23 h 24"/>
              <a:gd name="T4" fmla="*/ 116 w 117"/>
              <a:gd name="T5" fmla="*/ 0 h 24"/>
              <a:gd name="T6" fmla="*/ 0 w 117"/>
              <a:gd name="T7" fmla="*/ 0 h 24"/>
              <a:gd name="T8" fmla="*/ 0 w 117"/>
              <a:gd name="T9" fmla="*/ 23 h 24"/>
              <a:gd name="T10" fmla="*/ 0 60000 65536"/>
              <a:gd name="T11" fmla="*/ 0 60000 65536"/>
              <a:gd name="T12" fmla="*/ 0 60000 65536"/>
              <a:gd name="T13" fmla="*/ 0 60000 65536"/>
              <a:gd name="T14" fmla="*/ 0 60000 65536"/>
              <a:gd name="T15" fmla="*/ 0 w 117"/>
              <a:gd name="T16" fmla="*/ 0 h 24"/>
              <a:gd name="T17" fmla="*/ 117 w 117"/>
              <a:gd name="T18" fmla="*/ 24 h 24"/>
            </a:gdLst>
            <a:ahLst/>
            <a:cxnLst>
              <a:cxn ang="T10">
                <a:pos x="T0" y="T1"/>
              </a:cxn>
              <a:cxn ang="T11">
                <a:pos x="T2" y="T3"/>
              </a:cxn>
              <a:cxn ang="T12">
                <a:pos x="T4" y="T5"/>
              </a:cxn>
              <a:cxn ang="T13">
                <a:pos x="T6" y="T7"/>
              </a:cxn>
              <a:cxn ang="T14">
                <a:pos x="T8" y="T9"/>
              </a:cxn>
            </a:cxnLst>
            <a:rect l="T15" t="T16" r="T17" b="T18"/>
            <a:pathLst>
              <a:path w="117" h="24">
                <a:moveTo>
                  <a:pt x="0" y="23"/>
                </a:moveTo>
                <a:lnTo>
                  <a:pt x="116" y="23"/>
                </a:lnTo>
                <a:lnTo>
                  <a:pt x="116" y="0"/>
                </a:lnTo>
                <a:lnTo>
                  <a:pt x="0" y="0"/>
                </a:lnTo>
                <a:lnTo>
                  <a:pt x="0" y="23"/>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2216" name="Freeform 721"/>
          <p:cNvSpPr>
            <a:spLocks/>
          </p:cNvSpPr>
          <p:nvPr/>
        </p:nvSpPr>
        <p:spPr bwMode="auto">
          <a:xfrm>
            <a:off x="2268538" y="1949450"/>
            <a:ext cx="33337" cy="38100"/>
          </a:xfrm>
          <a:custGeom>
            <a:avLst/>
            <a:gdLst>
              <a:gd name="T0" fmla="*/ 0 w 21"/>
              <a:gd name="T1" fmla="*/ 23 h 24"/>
              <a:gd name="T2" fmla="*/ 20 w 21"/>
              <a:gd name="T3" fmla="*/ 23 h 24"/>
              <a:gd name="T4" fmla="*/ 20 w 21"/>
              <a:gd name="T5" fmla="*/ 0 h 24"/>
              <a:gd name="T6" fmla="*/ 0 w 21"/>
              <a:gd name="T7" fmla="*/ 0 h 24"/>
              <a:gd name="T8" fmla="*/ 0 w 21"/>
              <a:gd name="T9" fmla="*/ 23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23"/>
                </a:moveTo>
                <a:lnTo>
                  <a:pt x="20" y="23"/>
                </a:lnTo>
                <a:lnTo>
                  <a:pt x="20" y="0"/>
                </a:lnTo>
                <a:lnTo>
                  <a:pt x="0" y="0"/>
                </a:lnTo>
                <a:lnTo>
                  <a:pt x="0" y="23"/>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2217" name="Freeform 722"/>
          <p:cNvSpPr>
            <a:spLocks/>
          </p:cNvSpPr>
          <p:nvPr/>
        </p:nvSpPr>
        <p:spPr bwMode="auto">
          <a:xfrm>
            <a:off x="2308225" y="1949450"/>
            <a:ext cx="33338" cy="38100"/>
          </a:xfrm>
          <a:custGeom>
            <a:avLst/>
            <a:gdLst>
              <a:gd name="T0" fmla="*/ 0 w 22"/>
              <a:gd name="T1" fmla="*/ 23 h 24"/>
              <a:gd name="T2" fmla="*/ 21 w 22"/>
              <a:gd name="T3" fmla="*/ 23 h 24"/>
              <a:gd name="T4" fmla="*/ 21 w 22"/>
              <a:gd name="T5" fmla="*/ 0 h 24"/>
              <a:gd name="T6" fmla="*/ 0 w 22"/>
              <a:gd name="T7" fmla="*/ 0 h 24"/>
              <a:gd name="T8" fmla="*/ 0 w 22"/>
              <a:gd name="T9" fmla="*/ 23 h 24"/>
              <a:gd name="T10" fmla="*/ 0 60000 65536"/>
              <a:gd name="T11" fmla="*/ 0 60000 65536"/>
              <a:gd name="T12" fmla="*/ 0 60000 65536"/>
              <a:gd name="T13" fmla="*/ 0 60000 65536"/>
              <a:gd name="T14" fmla="*/ 0 60000 65536"/>
              <a:gd name="T15" fmla="*/ 0 w 22"/>
              <a:gd name="T16" fmla="*/ 0 h 24"/>
              <a:gd name="T17" fmla="*/ 22 w 22"/>
              <a:gd name="T18" fmla="*/ 24 h 24"/>
            </a:gdLst>
            <a:ahLst/>
            <a:cxnLst>
              <a:cxn ang="T10">
                <a:pos x="T0" y="T1"/>
              </a:cxn>
              <a:cxn ang="T11">
                <a:pos x="T2" y="T3"/>
              </a:cxn>
              <a:cxn ang="T12">
                <a:pos x="T4" y="T5"/>
              </a:cxn>
              <a:cxn ang="T13">
                <a:pos x="T6" y="T7"/>
              </a:cxn>
              <a:cxn ang="T14">
                <a:pos x="T8" y="T9"/>
              </a:cxn>
            </a:cxnLst>
            <a:rect l="T15" t="T16" r="T17" b="T18"/>
            <a:pathLst>
              <a:path w="22" h="24">
                <a:moveTo>
                  <a:pt x="0" y="23"/>
                </a:moveTo>
                <a:lnTo>
                  <a:pt x="21" y="23"/>
                </a:lnTo>
                <a:lnTo>
                  <a:pt x="21" y="0"/>
                </a:lnTo>
                <a:lnTo>
                  <a:pt x="0" y="0"/>
                </a:lnTo>
                <a:lnTo>
                  <a:pt x="0" y="23"/>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2218" name="Freeform 723"/>
          <p:cNvSpPr>
            <a:spLocks/>
          </p:cNvSpPr>
          <p:nvPr/>
        </p:nvSpPr>
        <p:spPr bwMode="auto">
          <a:xfrm>
            <a:off x="2344738" y="1949450"/>
            <a:ext cx="34925" cy="38100"/>
          </a:xfrm>
          <a:custGeom>
            <a:avLst/>
            <a:gdLst>
              <a:gd name="T0" fmla="*/ 0 w 22"/>
              <a:gd name="T1" fmla="*/ 23 h 24"/>
              <a:gd name="T2" fmla="*/ 21 w 22"/>
              <a:gd name="T3" fmla="*/ 23 h 24"/>
              <a:gd name="T4" fmla="*/ 21 w 22"/>
              <a:gd name="T5" fmla="*/ 0 h 24"/>
              <a:gd name="T6" fmla="*/ 0 w 22"/>
              <a:gd name="T7" fmla="*/ 0 h 24"/>
              <a:gd name="T8" fmla="*/ 0 w 22"/>
              <a:gd name="T9" fmla="*/ 23 h 24"/>
              <a:gd name="T10" fmla="*/ 0 60000 65536"/>
              <a:gd name="T11" fmla="*/ 0 60000 65536"/>
              <a:gd name="T12" fmla="*/ 0 60000 65536"/>
              <a:gd name="T13" fmla="*/ 0 60000 65536"/>
              <a:gd name="T14" fmla="*/ 0 60000 65536"/>
              <a:gd name="T15" fmla="*/ 0 w 22"/>
              <a:gd name="T16" fmla="*/ 0 h 24"/>
              <a:gd name="T17" fmla="*/ 22 w 22"/>
              <a:gd name="T18" fmla="*/ 24 h 24"/>
            </a:gdLst>
            <a:ahLst/>
            <a:cxnLst>
              <a:cxn ang="T10">
                <a:pos x="T0" y="T1"/>
              </a:cxn>
              <a:cxn ang="T11">
                <a:pos x="T2" y="T3"/>
              </a:cxn>
              <a:cxn ang="T12">
                <a:pos x="T4" y="T5"/>
              </a:cxn>
              <a:cxn ang="T13">
                <a:pos x="T6" y="T7"/>
              </a:cxn>
              <a:cxn ang="T14">
                <a:pos x="T8" y="T9"/>
              </a:cxn>
            </a:cxnLst>
            <a:rect l="T15" t="T16" r="T17" b="T18"/>
            <a:pathLst>
              <a:path w="22" h="24">
                <a:moveTo>
                  <a:pt x="0" y="23"/>
                </a:moveTo>
                <a:lnTo>
                  <a:pt x="21" y="23"/>
                </a:lnTo>
                <a:lnTo>
                  <a:pt x="21" y="0"/>
                </a:lnTo>
                <a:lnTo>
                  <a:pt x="0" y="0"/>
                </a:lnTo>
                <a:lnTo>
                  <a:pt x="0" y="23"/>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2219" name="Freeform 724"/>
          <p:cNvSpPr>
            <a:spLocks/>
          </p:cNvSpPr>
          <p:nvPr/>
        </p:nvSpPr>
        <p:spPr bwMode="auto">
          <a:xfrm>
            <a:off x="2097088" y="1944688"/>
            <a:ext cx="73025" cy="31750"/>
          </a:xfrm>
          <a:custGeom>
            <a:avLst/>
            <a:gdLst>
              <a:gd name="T0" fmla="*/ 0 w 46"/>
              <a:gd name="T1" fmla="*/ 19 h 20"/>
              <a:gd name="T2" fmla="*/ 45 w 46"/>
              <a:gd name="T3" fmla="*/ 19 h 20"/>
              <a:gd name="T4" fmla="*/ 45 w 46"/>
              <a:gd name="T5" fmla="*/ 0 h 20"/>
              <a:gd name="T6" fmla="*/ 0 w 46"/>
              <a:gd name="T7" fmla="*/ 0 h 20"/>
              <a:gd name="T8" fmla="*/ 0 w 46"/>
              <a:gd name="T9" fmla="*/ 19 h 20"/>
              <a:gd name="T10" fmla="*/ 0 60000 65536"/>
              <a:gd name="T11" fmla="*/ 0 60000 65536"/>
              <a:gd name="T12" fmla="*/ 0 60000 65536"/>
              <a:gd name="T13" fmla="*/ 0 60000 65536"/>
              <a:gd name="T14" fmla="*/ 0 60000 65536"/>
              <a:gd name="T15" fmla="*/ 0 w 46"/>
              <a:gd name="T16" fmla="*/ 0 h 20"/>
              <a:gd name="T17" fmla="*/ 46 w 46"/>
              <a:gd name="T18" fmla="*/ 20 h 20"/>
            </a:gdLst>
            <a:ahLst/>
            <a:cxnLst>
              <a:cxn ang="T10">
                <a:pos x="T0" y="T1"/>
              </a:cxn>
              <a:cxn ang="T11">
                <a:pos x="T2" y="T3"/>
              </a:cxn>
              <a:cxn ang="T12">
                <a:pos x="T4" y="T5"/>
              </a:cxn>
              <a:cxn ang="T13">
                <a:pos x="T6" y="T7"/>
              </a:cxn>
              <a:cxn ang="T14">
                <a:pos x="T8" y="T9"/>
              </a:cxn>
            </a:cxnLst>
            <a:rect l="T15" t="T16" r="T17" b="T18"/>
            <a:pathLst>
              <a:path w="46" h="20">
                <a:moveTo>
                  <a:pt x="0" y="19"/>
                </a:moveTo>
                <a:lnTo>
                  <a:pt x="45" y="19"/>
                </a:lnTo>
                <a:lnTo>
                  <a:pt x="45" y="0"/>
                </a:lnTo>
                <a:lnTo>
                  <a:pt x="0" y="0"/>
                </a:lnTo>
                <a:lnTo>
                  <a:pt x="0" y="19"/>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2220" name="Freeform 725"/>
          <p:cNvSpPr>
            <a:spLocks/>
          </p:cNvSpPr>
          <p:nvPr/>
        </p:nvSpPr>
        <p:spPr bwMode="auto">
          <a:xfrm>
            <a:off x="2211388" y="1944688"/>
            <a:ext cx="34925" cy="31750"/>
          </a:xfrm>
          <a:custGeom>
            <a:avLst/>
            <a:gdLst>
              <a:gd name="T0" fmla="*/ 0 w 22"/>
              <a:gd name="T1" fmla="*/ 19 h 20"/>
              <a:gd name="T2" fmla="*/ 21 w 22"/>
              <a:gd name="T3" fmla="*/ 19 h 20"/>
              <a:gd name="T4" fmla="*/ 21 w 22"/>
              <a:gd name="T5" fmla="*/ 0 h 20"/>
              <a:gd name="T6" fmla="*/ 0 w 22"/>
              <a:gd name="T7" fmla="*/ 0 h 20"/>
              <a:gd name="T8" fmla="*/ 0 w 22"/>
              <a:gd name="T9" fmla="*/ 19 h 20"/>
              <a:gd name="T10" fmla="*/ 0 60000 65536"/>
              <a:gd name="T11" fmla="*/ 0 60000 65536"/>
              <a:gd name="T12" fmla="*/ 0 60000 65536"/>
              <a:gd name="T13" fmla="*/ 0 60000 65536"/>
              <a:gd name="T14" fmla="*/ 0 60000 65536"/>
              <a:gd name="T15" fmla="*/ 0 w 22"/>
              <a:gd name="T16" fmla="*/ 0 h 20"/>
              <a:gd name="T17" fmla="*/ 22 w 22"/>
              <a:gd name="T18" fmla="*/ 20 h 20"/>
            </a:gdLst>
            <a:ahLst/>
            <a:cxnLst>
              <a:cxn ang="T10">
                <a:pos x="T0" y="T1"/>
              </a:cxn>
              <a:cxn ang="T11">
                <a:pos x="T2" y="T3"/>
              </a:cxn>
              <a:cxn ang="T12">
                <a:pos x="T4" y="T5"/>
              </a:cxn>
              <a:cxn ang="T13">
                <a:pos x="T6" y="T7"/>
              </a:cxn>
              <a:cxn ang="T14">
                <a:pos x="T8" y="T9"/>
              </a:cxn>
            </a:cxnLst>
            <a:rect l="T15" t="T16" r="T17" b="T18"/>
            <a:pathLst>
              <a:path w="22" h="20">
                <a:moveTo>
                  <a:pt x="0" y="19"/>
                </a:moveTo>
                <a:lnTo>
                  <a:pt x="21" y="19"/>
                </a:lnTo>
                <a:lnTo>
                  <a:pt x="21" y="0"/>
                </a:lnTo>
                <a:lnTo>
                  <a:pt x="0" y="0"/>
                </a:lnTo>
                <a:lnTo>
                  <a:pt x="0" y="19"/>
                </a:lnTo>
              </a:path>
            </a:pathLst>
          </a:custGeom>
          <a:solidFill>
            <a:srgbClr val="A0C0FF"/>
          </a:solidFill>
          <a:ln w="12700" cap="rnd" cmpd="sng">
            <a:noFill/>
            <a:prstDash val="solid"/>
            <a:round/>
            <a:headEnd type="none" w="med" len="med"/>
            <a:tailEnd type="none" w="med" len="med"/>
          </a:ln>
        </p:spPr>
        <p:txBody>
          <a:bodyPr/>
          <a:lstStyle/>
          <a:p>
            <a:endParaRPr lang="en-US"/>
          </a:p>
        </p:txBody>
      </p:sp>
      <p:sp>
        <p:nvSpPr>
          <p:cNvPr id="22221" name="Freeform 726"/>
          <p:cNvSpPr>
            <a:spLocks/>
          </p:cNvSpPr>
          <p:nvPr/>
        </p:nvSpPr>
        <p:spPr bwMode="auto">
          <a:xfrm>
            <a:off x="2251075" y="1944688"/>
            <a:ext cx="34925" cy="31750"/>
          </a:xfrm>
          <a:custGeom>
            <a:avLst/>
            <a:gdLst>
              <a:gd name="T0" fmla="*/ 0 w 22"/>
              <a:gd name="T1" fmla="*/ 19 h 20"/>
              <a:gd name="T2" fmla="*/ 21 w 22"/>
              <a:gd name="T3" fmla="*/ 19 h 20"/>
              <a:gd name="T4" fmla="*/ 21 w 22"/>
              <a:gd name="T5" fmla="*/ 0 h 20"/>
              <a:gd name="T6" fmla="*/ 0 w 22"/>
              <a:gd name="T7" fmla="*/ 0 h 20"/>
              <a:gd name="T8" fmla="*/ 0 w 22"/>
              <a:gd name="T9" fmla="*/ 19 h 20"/>
              <a:gd name="T10" fmla="*/ 0 60000 65536"/>
              <a:gd name="T11" fmla="*/ 0 60000 65536"/>
              <a:gd name="T12" fmla="*/ 0 60000 65536"/>
              <a:gd name="T13" fmla="*/ 0 60000 65536"/>
              <a:gd name="T14" fmla="*/ 0 60000 65536"/>
              <a:gd name="T15" fmla="*/ 0 w 22"/>
              <a:gd name="T16" fmla="*/ 0 h 20"/>
              <a:gd name="T17" fmla="*/ 22 w 22"/>
              <a:gd name="T18" fmla="*/ 20 h 20"/>
            </a:gdLst>
            <a:ahLst/>
            <a:cxnLst>
              <a:cxn ang="T10">
                <a:pos x="T0" y="T1"/>
              </a:cxn>
              <a:cxn ang="T11">
                <a:pos x="T2" y="T3"/>
              </a:cxn>
              <a:cxn ang="T12">
                <a:pos x="T4" y="T5"/>
              </a:cxn>
              <a:cxn ang="T13">
                <a:pos x="T6" y="T7"/>
              </a:cxn>
              <a:cxn ang="T14">
                <a:pos x="T8" y="T9"/>
              </a:cxn>
            </a:cxnLst>
            <a:rect l="T15" t="T16" r="T17" b="T18"/>
            <a:pathLst>
              <a:path w="22" h="20">
                <a:moveTo>
                  <a:pt x="0" y="19"/>
                </a:moveTo>
                <a:lnTo>
                  <a:pt x="21" y="19"/>
                </a:lnTo>
                <a:lnTo>
                  <a:pt x="21" y="0"/>
                </a:lnTo>
                <a:lnTo>
                  <a:pt x="0" y="0"/>
                </a:lnTo>
                <a:lnTo>
                  <a:pt x="0" y="19"/>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2222" name="Freeform 727"/>
          <p:cNvSpPr>
            <a:spLocks/>
          </p:cNvSpPr>
          <p:nvPr/>
        </p:nvSpPr>
        <p:spPr bwMode="auto">
          <a:xfrm>
            <a:off x="2289175" y="1944688"/>
            <a:ext cx="150813" cy="31750"/>
          </a:xfrm>
          <a:custGeom>
            <a:avLst/>
            <a:gdLst>
              <a:gd name="T0" fmla="*/ 0 w 95"/>
              <a:gd name="T1" fmla="*/ 19 h 20"/>
              <a:gd name="T2" fmla="*/ 94 w 95"/>
              <a:gd name="T3" fmla="*/ 19 h 20"/>
              <a:gd name="T4" fmla="*/ 94 w 95"/>
              <a:gd name="T5" fmla="*/ 0 h 20"/>
              <a:gd name="T6" fmla="*/ 0 w 95"/>
              <a:gd name="T7" fmla="*/ 0 h 20"/>
              <a:gd name="T8" fmla="*/ 0 w 95"/>
              <a:gd name="T9" fmla="*/ 19 h 20"/>
              <a:gd name="T10" fmla="*/ 0 60000 65536"/>
              <a:gd name="T11" fmla="*/ 0 60000 65536"/>
              <a:gd name="T12" fmla="*/ 0 60000 65536"/>
              <a:gd name="T13" fmla="*/ 0 60000 65536"/>
              <a:gd name="T14" fmla="*/ 0 60000 65536"/>
              <a:gd name="T15" fmla="*/ 0 w 95"/>
              <a:gd name="T16" fmla="*/ 0 h 20"/>
              <a:gd name="T17" fmla="*/ 95 w 95"/>
              <a:gd name="T18" fmla="*/ 20 h 20"/>
            </a:gdLst>
            <a:ahLst/>
            <a:cxnLst>
              <a:cxn ang="T10">
                <a:pos x="T0" y="T1"/>
              </a:cxn>
              <a:cxn ang="T11">
                <a:pos x="T2" y="T3"/>
              </a:cxn>
              <a:cxn ang="T12">
                <a:pos x="T4" y="T5"/>
              </a:cxn>
              <a:cxn ang="T13">
                <a:pos x="T6" y="T7"/>
              </a:cxn>
              <a:cxn ang="T14">
                <a:pos x="T8" y="T9"/>
              </a:cxn>
            </a:cxnLst>
            <a:rect l="T15" t="T16" r="T17" b="T18"/>
            <a:pathLst>
              <a:path w="95" h="20">
                <a:moveTo>
                  <a:pt x="0" y="19"/>
                </a:moveTo>
                <a:lnTo>
                  <a:pt x="94" y="19"/>
                </a:lnTo>
                <a:lnTo>
                  <a:pt x="94" y="0"/>
                </a:lnTo>
                <a:lnTo>
                  <a:pt x="0" y="0"/>
                </a:lnTo>
                <a:lnTo>
                  <a:pt x="0" y="19"/>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2223" name="Freeform 728"/>
          <p:cNvSpPr>
            <a:spLocks/>
          </p:cNvSpPr>
          <p:nvPr/>
        </p:nvSpPr>
        <p:spPr bwMode="auto">
          <a:xfrm>
            <a:off x="2444750" y="1944688"/>
            <a:ext cx="71438" cy="31750"/>
          </a:xfrm>
          <a:custGeom>
            <a:avLst/>
            <a:gdLst>
              <a:gd name="T0" fmla="*/ 0 w 45"/>
              <a:gd name="T1" fmla="*/ 19 h 20"/>
              <a:gd name="T2" fmla="*/ 44 w 45"/>
              <a:gd name="T3" fmla="*/ 19 h 20"/>
              <a:gd name="T4" fmla="*/ 44 w 45"/>
              <a:gd name="T5" fmla="*/ 0 h 20"/>
              <a:gd name="T6" fmla="*/ 0 w 45"/>
              <a:gd name="T7" fmla="*/ 0 h 20"/>
              <a:gd name="T8" fmla="*/ 0 w 45"/>
              <a:gd name="T9" fmla="*/ 19 h 20"/>
              <a:gd name="T10" fmla="*/ 0 60000 65536"/>
              <a:gd name="T11" fmla="*/ 0 60000 65536"/>
              <a:gd name="T12" fmla="*/ 0 60000 65536"/>
              <a:gd name="T13" fmla="*/ 0 60000 65536"/>
              <a:gd name="T14" fmla="*/ 0 60000 65536"/>
              <a:gd name="T15" fmla="*/ 0 w 45"/>
              <a:gd name="T16" fmla="*/ 0 h 20"/>
              <a:gd name="T17" fmla="*/ 45 w 45"/>
              <a:gd name="T18" fmla="*/ 20 h 20"/>
            </a:gdLst>
            <a:ahLst/>
            <a:cxnLst>
              <a:cxn ang="T10">
                <a:pos x="T0" y="T1"/>
              </a:cxn>
              <a:cxn ang="T11">
                <a:pos x="T2" y="T3"/>
              </a:cxn>
              <a:cxn ang="T12">
                <a:pos x="T4" y="T5"/>
              </a:cxn>
              <a:cxn ang="T13">
                <a:pos x="T6" y="T7"/>
              </a:cxn>
              <a:cxn ang="T14">
                <a:pos x="T8" y="T9"/>
              </a:cxn>
            </a:cxnLst>
            <a:rect l="T15" t="T16" r="T17" b="T18"/>
            <a:pathLst>
              <a:path w="45" h="20">
                <a:moveTo>
                  <a:pt x="0" y="19"/>
                </a:moveTo>
                <a:lnTo>
                  <a:pt x="44" y="19"/>
                </a:lnTo>
                <a:lnTo>
                  <a:pt x="44" y="0"/>
                </a:lnTo>
                <a:lnTo>
                  <a:pt x="0" y="0"/>
                </a:lnTo>
                <a:lnTo>
                  <a:pt x="0" y="19"/>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2224" name="Freeform 729"/>
          <p:cNvSpPr>
            <a:spLocks/>
          </p:cNvSpPr>
          <p:nvPr/>
        </p:nvSpPr>
        <p:spPr bwMode="auto">
          <a:xfrm>
            <a:off x="2517775" y="1944688"/>
            <a:ext cx="112713" cy="31750"/>
          </a:xfrm>
          <a:custGeom>
            <a:avLst/>
            <a:gdLst>
              <a:gd name="T0" fmla="*/ 0 w 71"/>
              <a:gd name="T1" fmla="*/ 19 h 20"/>
              <a:gd name="T2" fmla="*/ 70 w 71"/>
              <a:gd name="T3" fmla="*/ 19 h 20"/>
              <a:gd name="T4" fmla="*/ 70 w 71"/>
              <a:gd name="T5" fmla="*/ 0 h 20"/>
              <a:gd name="T6" fmla="*/ 0 w 71"/>
              <a:gd name="T7" fmla="*/ 0 h 20"/>
              <a:gd name="T8" fmla="*/ 0 w 71"/>
              <a:gd name="T9" fmla="*/ 19 h 20"/>
              <a:gd name="T10" fmla="*/ 0 60000 65536"/>
              <a:gd name="T11" fmla="*/ 0 60000 65536"/>
              <a:gd name="T12" fmla="*/ 0 60000 65536"/>
              <a:gd name="T13" fmla="*/ 0 60000 65536"/>
              <a:gd name="T14" fmla="*/ 0 60000 65536"/>
              <a:gd name="T15" fmla="*/ 0 w 71"/>
              <a:gd name="T16" fmla="*/ 0 h 20"/>
              <a:gd name="T17" fmla="*/ 71 w 71"/>
              <a:gd name="T18" fmla="*/ 20 h 20"/>
            </a:gdLst>
            <a:ahLst/>
            <a:cxnLst>
              <a:cxn ang="T10">
                <a:pos x="T0" y="T1"/>
              </a:cxn>
              <a:cxn ang="T11">
                <a:pos x="T2" y="T3"/>
              </a:cxn>
              <a:cxn ang="T12">
                <a:pos x="T4" y="T5"/>
              </a:cxn>
              <a:cxn ang="T13">
                <a:pos x="T6" y="T7"/>
              </a:cxn>
              <a:cxn ang="T14">
                <a:pos x="T8" y="T9"/>
              </a:cxn>
            </a:cxnLst>
            <a:rect l="T15" t="T16" r="T17" b="T18"/>
            <a:pathLst>
              <a:path w="71" h="20">
                <a:moveTo>
                  <a:pt x="0" y="19"/>
                </a:moveTo>
                <a:lnTo>
                  <a:pt x="70" y="19"/>
                </a:lnTo>
                <a:lnTo>
                  <a:pt x="70" y="0"/>
                </a:lnTo>
                <a:lnTo>
                  <a:pt x="0" y="0"/>
                </a:lnTo>
                <a:lnTo>
                  <a:pt x="0" y="19"/>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2225" name="Freeform 730"/>
          <p:cNvSpPr>
            <a:spLocks/>
          </p:cNvSpPr>
          <p:nvPr/>
        </p:nvSpPr>
        <p:spPr bwMode="auto">
          <a:xfrm>
            <a:off x="2636838" y="1944688"/>
            <a:ext cx="31750" cy="31750"/>
          </a:xfrm>
          <a:custGeom>
            <a:avLst/>
            <a:gdLst>
              <a:gd name="T0" fmla="*/ 0 w 21"/>
              <a:gd name="T1" fmla="*/ 19 h 20"/>
              <a:gd name="T2" fmla="*/ 20 w 21"/>
              <a:gd name="T3" fmla="*/ 19 h 20"/>
              <a:gd name="T4" fmla="*/ 20 w 21"/>
              <a:gd name="T5" fmla="*/ 0 h 20"/>
              <a:gd name="T6" fmla="*/ 0 w 21"/>
              <a:gd name="T7" fmla="*/ 0 h 20"/>
              <a:gd name="T8" fmla="*/ 0 w 21"/>
              <a:gd name="T9" fmla="*/ 19 h 20"/>
              <a:gd name="T10" fmla="*/ 0 60000 65536"/>
              <a:gd name="T11" fmla="*/ 0 60000 65536"/>
              <a:gd name="T12" fmla="*/ 0 60000 65536"/>
              <a:gd name="T13" fmla="*/ 0 60000 65536"/>
              <a:gd name="T14" fmla="*/ 0 60000 65536"/>
              <a:gd name="T15" fmla="*/ 0 w 21"/>
              <a:gd name="T16" fmla="*/ 0 h 20"/>
              <a:gd name="T17" fmla="*/ 21 w 21"/>
              <a:gd name="T18" fmla="*/ 20 h 20"/>
            </a:gdLst>
            <a:ahLst/>
            <a:cxnLst>
              <a:cxn ang="T10">
                <a:pos x="T0" y="T1"/>
              </a:cxn>
              <a:cxn ang="T11">
                <a:pos x="T2" y="T3"/>
              </a:cxn>
              <a:cxn ang="T12">
                <a:pos x="T4" y="T5"/>
              </a:cxn>
              <a:cxn ang="T13">
                <a:pos x="T6" y="T7"/>
              </a:cxn>
              <a:cxn ang="T14">
                <a:pos x="T8" y="T9"/>
              </a:cxn>
            </a:cxnLst>
            <a:rect l="T15" t="T16" r="T17" b="T18"/>
            <a:pathLst>
              <a:path w="21" h="20">
                <a:moveTo>
                  <a:pt x="0" y="19"/>
                </a:moveTo>
                <a:lnTo>
                  <a:pt x="20" y="19"/>
                </a:lnTo>
                <a:lnTo>
                  <a:pt x="20" y="0"/>
                </a:lnTo>
                <a:lnTo>
                  <a:pt x="0" y="0"/>
                </a:lnTo>
                <a:lnTo>
                  <a:pt x="0" y="19"/>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2226" name="Freeform 731"/>
          <p:cNvSpPr>
            <a:spLocks/>
          </p:cNvSpPr>
          <p:nvPr/>
        </p:nvSpPr>
        <p:spPr bwMode="auto">
          <a:xfrm>
            <a:off x="2673350" y="1944688"/>
            <a:ext cx="34925" cy="31750"/>
          </a:xfrm>
          <a:custGeom>
            <a:avLst/>
            <a:gdLst>
              <a:gd name="T0" fmla="*/ 0 w 22"/>
              <a:gd name="T1" fmla="*/ 19 h 20"/>
              <a:gd name="T2" fmla="*/ 21 w 22"/>
              <a:gd name="T3" fmla="*/ 19 h 20"/>
              <a:gd name="T4" fmla="*/ 21 w 22"/>
              <a:gd name="T5" fmla="*/ 0 h 20"/>
              <a:gd name="T6" fmla="*/ 0 w 22"/>
              <a:gd name="T7" fmla="*/ 0 h 20"/>
              <a:gd name="T8" fmla="*/ 0 w 22"/>
              <a:gd name="T9" fmla="*/ 19 h 20"/>
              <a:gd name="T10" fmla="*/ 0 60000 65536"/>
              <a:gd name="T11" fmla="*/ 0 60000 65536"/>
              <a:gd name="T12" fmla="*/ 0 60000 65536"/>
              <a:gd name="T13" fmla="*/ 0 60000 65536"/>
              <a:gd name="T14" fmla="*/ 0 60000 65536"/>
              <a:gd name="T15" fmla="*/ 0 w 22"/>
              <a:gd name="T16" fmla="*/ 0 h 20"/>
              <a:gd name="T17" fmla="*/ 22 w 22"/>
              <a:gd name="T18" fmla="*/ 20 h 20"/>
            </a:gdLst>
            <a:ahLst/>
            <a:cxnLst>
              <a:cxn ang="T10">
                <a:pos x="T0" y="T1"/>
              </a:cxn>
              <a:cxn ang="T11">
                <a:pos x="T2" y="T3"/>
              </a:cxn>
              <a:cxn ang="T12">
                <a:pos x="T4" y="T5"/>
              </a:cxn>
              <a:cxn ang="T13">
                <a:pos x="T6" y="T7"/>
              </a:cxn>
              <a:cxn ang="T14">
                <a:pos x="T8" y="T9"/>
              </a:cxn>
            </a:cxnLst>
            <a:rect l="T15" t="T16" r="T17" b="T18"/>
            <a:pathLst>
              <a:path w="22" h="20">
                <a:moveTo>
                  <a:pt x="0" y="19"/>
                </a:moveTo>
                <a:lnTo>
                  <a:pt x="21" y="19"/>
                </a:lnTo>
                <a:lnTo>
                  <a:pt x="21" y="0"/>
                </a:lnTo>
                <a:lnTo>
                  <a:pt x="0" y="0"/>
                </a:lnTo>
                <a:lnTo>
                  <a:pt x="0" y="19"/>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2227" name="Freeform 732"/>
          <p:cNvSpPr>
            <a:spLocks/>
          </p:cNvSpPr>
          <p:nvPr/>
        </p:nvSpPr>
        <p:spPr bwMode="auto">
          <a:xfrm>
            <a:off x="2713038" y="1944688"/>
            <a:ext cx="109537" cy="31750"/>
          </a:xfrm>
          <a:custGeom>
            <a:avLst/>
            <a:gdLst>
              <a:gd name="T0" fmla="*/ 0 w 69"/>
              <a:gd name="T1" fmla="*/ 19 h 20"/>
              <a:gd name="T2" fmla="*/ 68 w 69"/>
              <a:gd name="T3" fmla="*/ 19 h 20"/>
              <a:gd name="T4" fmla="*/ 68 w 69"/>
              <a:gd name="T5" fmla="*/ 0 h 20"/>
              <a:gd name="T6" fmla="*/ 0 w 69"/>
              <a:gd name="T7" fmla="*/ 0 h 20"/>
              <a:gd name="T8" fmla="*/ 0 w 69"/>
              <a:gd name="T9" fmla="*/ 19 h 20"/>
              <a:gd name="T10" fmla="*/ 0 60000 65536"/>
              <a:gd name="T11" fmla="*/ 0 60000 65536"/>
              <a:gd name="T12" fmla="*/ 0 60000 65536"/>
              <a:gd name="T13" fmla="*/ 0 60000 65536"/>
              <a:gd name="T14" fmla="*/ 0 60000 65536"/>
              <a:gd name="T15" fmla="*/ 0 w 69"/>
              <a:gd name="T16" fmla="*/ 0 h 20"/>
              <a:gd name="T17" fmla="*/ 69 w 69"/>
              <a:gd name="T18" fmla="*/ 20 h 20"/>
            </a:gdLst>
            <a:ahLst/>
            <a:cxnLst>
              <a:cxn ang="T10">
                <a:pos x="T0" y="T1"/>
              </a:cxn>
              <a:cxn ang="T11">
                <a:pos x="T2" y="T3"/>
              </a:cxn>
              <a:cxn ang="T12">
                <a:pos x="T4" y="T5"/>
              </a:cxn>
              <a:cxn ang="T13">
                <a:pos x="T6" y="T7"/>
              </a:cxn>
              <a:cxn ang="T14">
                <a:pos x="T8" y="T9"/>
              </a:cxn>
            </a:cxnLst>
            <a:rect l="T15" t="T16" r="T17" b="T18"/>
            <a:pathLst>
              <a:path w="69" h="20">
                <a:moveTo>
                  <a:pt x="0" y="19"/>
                </a:moveTo>
                <a:lnTo>
                  <a:pt x="68" y="19"/>
                </a:lnTo>
                <a:lnTo>
                  <a:pt x="68" y="0"/>
                </a:lnTo>
                <a:lnTo>
                  <a:pt x="0" y="0"/>
                </a:lnTo>
                <a:lnTo>
                  <a:pt x="0" y="19"/>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2228" name="Freeform 733"/>
          <p:cNvSpPr>
            <a:spLocks/>
          </p:cNvSpPr>
          <p:nvPr/>
        </p:nvSpPr>
        <p:spPr bwMode="auto">
          <a:xfrm>
            <a:off x="2827338" y="1944688"/>
            <a:ext cx="266700" cy="31750"/>
          </a:xfrm>
          <a:custGeom>
            <a:avLst/>
            <a:gdLst>
              <a:gd name="T0" fmla="*/ 0 w 167"/>
              <a:gd name="T1" fmla="*/ 19 h 20"/>
              <a:gd name="T2" fmla="*/ 166 w 167"/>
              <a:gd name="T3" fmla="*/ 19 h 20"/>
              <a:gd name="T4" fmla="*/ 166 w 167"/>
              <a:gd name="T5" fmla="*/ 0 h 20"/>
              <a:gd name="T6" fmla="*/ 0 w 167"/>
              <a:gd name="T7" fmla="*/ 0 h 20"/>
              <a:gd name="T8" fmla="*/ 0 w 167"/>
              <a:gd name="T9" fmla="*/ 19 h 20"/>
              <a:gd name="T10" fmla="*/ 0 60000 65536"/>
              <a:gd name="T11" fmla="*/ 0 60000 65536"/>
              <a:gd name="T12" fmla="*/ 0 60000 65536"/>
              <a:gd name="T13" fmla="*/ 0 60000 65536"/>
              <a:gd name="T14" fmla="*/ 0 60000 65536"/>
              <a:gd name="T15" fmla="*/ 0 w 167"/>
              <a:gd name="T16" fmla="*/ 0 h 20"/>
              <a:gd name="T17" fmla="*/ 167 w 167"/>
              <a:gd name="T18" fmla="*/ 20 h 20"/>
            </a:gdLst>
            <a:ahLst/>
            <a:cxnLst>
              <a:cxn ang="T10">
                <a:pos x="T0" y="T1"/>
              </a:cxn>
              <a:cxn ang="T11">
                <a:pos x="T2" y="T3"/>
              </a:cxn>
              <a:cxn ang="T12">
                <a:pos x="T4" y="T5"/>
              </a:cxn>
              <a:cxn ang="T13">
                <a:pos x="T6" y="T7"/>
              </a:cxn>
              <a:cxn ang="T14">
                <a:pos x="T8" y="T9"/>
              </a:cxn>
            </a:cxnLst>
            <a:rect l="T15" t="T16" r="T17" b="T18"/>
            <a:pathLst>
              <a:path w="167" h="20">
                <a:moveTo>
                  <a:pt x="0" y="19"/>
                </a:moveTo>
                <a:lnTo>
                  <a:pt x="166" y="19"/>
                </a:lnTo>
                <a:lnTo>
                  <a:pt x="166" y="0"/>
                </a:lnTo>
                <a:lnTo>
                  <a:pt x="0" y="0"/>
                </a:lnTo>
                <a:lnTo>
                  <a:pt x="0" y="19"/>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2229" name="Freeform 734"/>
          <p:cNvSpPr>
            <a:spLocks/>
          </p:cNvSpPr>
          <p:nvPr/>
        </p:nvSpPr>
        <p:spPr bwMode="auto">
          <a:xfrm>
            <a:off x="3097213" y="1944688"/>
            <a:ext cx="33337" cy="31750"/>
          </a:xfrm>
          <a:custGeom>
            <a:avLst/>
            <a:gdLst>
              <a:gd name="T0" fmla="*/ 0 w 21"/>
              <a:gd name="T1" fmla="*/ 19 h 20"/>
              <a:gd name="T2" fmla="*/ 20 w 21"/>
              <a:gd name="T3" fmla="*/ 19 h 20"/>
              <a:gd name="T4" fmla="*/ 20 w 21"/>
              <a:gd name="T5" fmla="*/ 0 h 20"/>
              <a:gd name="T6" fmla="*/ 0 w 21"/>
              <a:gd name="T7" fmla="*/ 0 h 20"/>
              <a:gd name="T8" fmla="*/ 0 w 21"/>
              <a:gd name="T9" fmla="*/ 19 h 20"/>
              <a:gd name="T10" fmla="*/ 0 60000 65536"/>
              <a:gd name="T11" fmla="*/ 0 60000 65536"/>
              <a:gd name="T12" fmla="*/ 0 60000 65536"/>
              <a:gd name="T13" fmla="*/ 0 60000 65536"/>
              <a:gd name="T14" fmla="*/ 0 60000 65536"/>
              <a:gd name="T15" fmla="*/ 0 w 21"/>
              <a:gd name="T16" fmla="*/ 0 h 20"/>
              <a:gd name="T17" fmla="*/ 21 w 21"/>
              <a:gd name="T18" fmla="*/ 20 h 20"/>
            </a:gdLst>
            <a:ahLst/>
            <a:cxnLst>
              <a:cxn ang="T10">
                <a:pos x="T0" y="T1"/>
              </a:cxn>
              <a:cxn ang="T11">
                <a:pos x="T2" y="T3"/>
              </a:cxn>
              <a:cxn ang="T12">
                <a:pos x="T4" y="T5"/>
              </a:cxn>
              <a:cxn ang="T13">
                <a:pos x="T6" y="T7"/>
              </a:cxn>
              <a:cxn ang="T14">
                <a:pos x="T8" y="T9"/>
              </a:cxn>
            </a:cxnLst>
            <a:rect l="T15" t="T16" r="T17" b="T18"/>
            <a:pathLst>
              <a:path w="21" h="20">
                <a:moveTo>
                  <a:pt x="0" y="19"/>
                </a:moveTo>
                <a:lnTo>
                  <a:pt x="20" y="19"/>
                </a:lnTo>
                <a:lnTo>
                  <a:pt x="20" y="0"/>
                </a:lnTo>
                <a:lnTo>
                  <a:pt x="0" y="0"/>
                </a:lnTo>
                <a:lnTo>
                  <a:pt x="0" y="19"/>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2230" name="Freeform 735"/>
          <p:cNvSpPr>
            <a:spLocks/>
          </p:cNvSpPr>
          <p:nvPr/>
        </p:nvSpPr>
        <p:spPr bwMode="auto">
          <a:xfrm>
            <a:off x="3133725" y="1944688"/>
            <a:ext cx="457200" cy="31750"/>
          </a:xfrm>
          <a:custGeom>
            <a:avLst/>
            <a:gdLst>
              <a:gd name="T0" fmla="*/ 0 w 288"/>
              <a:gd name="T1" fmla="*/ 19 h 20"/>
              <a:gd name="T2" fmla="*/ 287 w 288"/>
              <a:gd name="T3" fmla="*/ 19 h 20"/>
              <a:gd name="T4" fmla="*/ 287 w 288"/>
              <a:gd name="T5" fmla="*/ 0 h 20"/>
              <a:gd name="T6" fmla="*/ 0 w 288"/>
              <a:gd name="T7" fmla="*/ 0 h 20"/>
              <a:gd name="T8" fmla="*/ 0 w 288"/>
              <a:gd name="T9" fmla="*/ 19 h 20"/>
              <a:gd name="T10" fmla="*/ 0 60000 65536"/>
              <a:gd name="T11" fmla="*/ 0 60000 65536"/>
              <a:gd name="T12" fmla="*/ 0 60000 65536"/>
              <a:gd name="T13" fmla="*/ 0 60000 65536"/>
              <a:gd name="T14" fmla="*/ 0 60000 65536"/>
              <a:gd name="T15" fmla="*/ 0 w 288"/>
              <a:gd name="T16" fmla="*/ 0 h 20"/>
              <a:gd name="T17" fmla="*/ 288 w 288"/>
              <a:gd name="T18" fmla="*/ 20 h 20"/>
            </a:gdLst>
            <a:ahLst/>
            <a:cxnLst>
              <a:cxn ang="T10">
                <a:pos x="T0" y="T1"/>
              </a:cxn>
              <a:cxn ang="T11">
                <a:pos x="T2" y="T3"/>
              </a:cxn>
              <a:cxn ang="T12">
                <a:pos x="T4" y="T5"/>
              </a:cxn>
              <a:cxn ang="T13">
                <a:pos x="T6" y="T7"/>
              </a:cxn>
              <a:cxn ang="T14">
                <a:pos x="T8" y="T9"/>
              </a:cxn>
            </a:cxnLst>
            <a:rect l="T15" t="T16" r="T17" b="T18"/>
            <a:pathLst>
              <a:path w="288" h="20">
                <a:moveTo>
                  <a:pt x="0" y="19"/>
                </a:moveTo>
                <a:lnTo>
                  <a:pt x="287" y="19"/>
                </a:lnTo>
                <a:lnTo>
                  <a:pt x="287" y="0"/>
                </a:lnTo>
                <a:lnTo>
                  <a:pt x="0" y="0"/>
                </a:lnTo>
                <a:lnTo>
                  <a:pt x="0" y="19"/>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2231" name="Freeform 736"/>
          <p:cNvSpPr>
            <a:spLocks/>
          </p:cNvSpPr>
          <p:nvPr/>
        </p:nvSpPr>
        <p:spPr bwMode="auto">
          <a:xfrm>
            <a:off x="3595688" y="1944688"/>
            <a:ext cx="33337" cy="31750"/>
          </a:xfrm>
          <a:custGeom>
            <a:avLst/>
            <a:gdLst>
              <a:gd name="T0" fmla="*/ 0 w 21"/>
              <a:gd name="T1" fmla="*/ 19 h 20"/>
              <a:gd name="T2" fmla="*/ 20 w 21"/>
              <a:gd name="T3" fmla="*/ 19 h 20"/>
              <a:gd name="T4" fmla="*/ 20 w 21"/>
              <a:gd name="T5" fmla="*/ 0 h 20"/>
              <a:gd name="T6" fmla="*/ 0 w 21"/>
              <a:gd name="T7" fmla="*/ 0 h 20"/>
              <a:gd name="T8" fmla="*/ 0 w 21"/>
              <a:gd name="T9" fmla="*/ 19 h 20"/>
              <a:gd name="T10" fmla="*/ 0 60000 65536"/>
              <a:gd name="T11" fmla="*/ 0 60000 65536"/>
              <a:gd name="T12" fmla="*/ 0 60000 65536"/>
              <a:gd name="T13" fmla="*/ 0 60000 65536"/>
              <a:gd name="T14" fmla="*/ 0 60000 65536"/>
              <a:gd name="T15" fmla="*/ 0 w 21"/>
              <a:gd name="T16" fmla="*/ 0 h 20"/>
              <a:gd name="T17" fmla="*/ 21 w 21"/>
              <a:gd name="T18" fmla="*/ 20 h 20"/>
            </a:gdLst>
            <a:ahLst/>
            <a:cxnLst>
              <a:cxn ang="T10">
                <a:pos x="T0" y="T1"/>
              </a:cxn>
              <a:cxn ang="T11">
                <a:pos x="T2" y="T3"/>
              </a:cxn>
              <a:cxn ang="T12">
                <a:pos x="T4" y="T5"/>
              </a:cxn>
              <a:cxn ang="T13">
                <a:pos x="T6" y="T7"/>
              </a:cxn>
              <a:cxn ang="T14">
                <a:pos x="T8" y="T9"/>
              </a:cxn>
            </a:cxnLst>
            <a:rect l="T15" t="T16" r="T17" b="T18"/>
            <a:pathLst>
              <a:path w="21" h="20">
                <a:moveTo>
                  <a:pt x="0" y="19"/>
                </a:moveTo>
                <a:lnTo>
                  <a:pt x="20" y="19"/>
                </a:lnTo>
                <a:lnTo>
                  <a:pt x="20" y="0"/>
                </a:lnTo>
                <a:lnTo>
                  <a:pt x="0" y="0"/>
                </a:lnTo>
                <a:lnTo>
                  <a:pt x="0" y="19"/>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2232" name="Freeform 737"/>
          <p:cNvSpPr>
            <a:spLocks/>
          </p:cNvSpPr>
          <p:nvPr/>
        </p:nvSpPr>
        <p:spPr bwMode="auto">
          <a:xfrm>
            <a:off x="3636963" y="1944688"/>
            <a:ext cx="31750" cy="31750"/>
          </a:xfrm>
          <a:custGeom>
            <a:avLst/>
            <a:gdLst>
              <a:gd name="T0" fmla="*/ 0 w 21"/>
              <a:gd name="T1" fmla="*/ 19 h 20"/>
              <a:gd name="T2" fmla="*/ 20 w 21"/>
              <a:gd name="T3" fmla="*/ 19 h 20"/>
              <a:gd name="T4" fmla="*/ 20 w 21"/>
              <a:gd name="T5" fmla="*/ 0 h 20"/>
              <a:gd name="T6" fmla="*/ 0 w 21"/>
              <a:gd name="T7" fmla="*/ 0 h 20"/>
              <a:gd name="T8" fmla="*/ 0 w 21"/>
              <a:gd name="T9" fmla="*/ 19 h 20"/>
              <a:gd name="T10" fmla="*/ 0 60000 65536"/>
              <a:gd name="T11" fmla="*/ 0 60000 65536"/>
              <a:gd name="T12" fmla="*/ 0 60000 65536"/>
              <a:gd name="T13" fmla="*/ 0 60000 65536"/>
              <a:gd name="T14" fmla="*/ 0 60000 65536"/>
              <a:gd name="T15" fmla="*/ 0 w 21"/>
              <a:gd name="T16" fmla="*/ 0 h 20"/>
              <a:gd name="T17" fmla="*/ 21 w 21"/>
              <a:gd name="T18" fmla="*/ 20 h 20"/>
            </a:gdLst>
            <a:ahLst/>
            <a:cxnLst>
              <a:cxn ang="T10">
                <a:pos x="T0" y="T1"/>
              </a:cxn>
              <a:cxn ang="T11">
                <a:pos x="T2" y="T3"/>
              </a:cxn>
              <a:cxn ang="T12">
                <a:pos x="T4" y="T5"/>
              </a:cxn>
              <a:cxn ang="T13">
                <a:pos x="T6" y="T7"/>
              </a:cxn>
              <a:cxn ang="T14">
                <a:pos x="T8" y="T9"/>
              </a:cxn>
            </a:cxnLst>
            <a:rect l="T15" t="T16" r="T17" b="T18"/>
            <a:pathLst>
              <a:path w="21" h="20">
                <a:moveTo>
                  <a:pt x="0" y="19"/>
                </a:moveTo>
                <a:lnTo>
                  <a:pt x="20" y="19"/>
                </a:lnTo>
                <a:lnTo>
                  <a:pt x="20" y="0"/>
                </a:lnTo>
                <a:lnTo>
                  <a:pt x="0" y="0"/>
                </a:lnTo>
                <a:lnTo>
                  <a:pt x="0" y="19"/>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2233" name="Freeform 738"/>
          <p:cNvSpPr>
            <a:spLocks/>
          </p:cNvSpPr>
          <p:nvPr/>
        </p:nvSpPr>
        <p:spPr bwMode="auto">
          <a:xfrm>
            <a:off x="2097088" y="1908175"/>
            <a:ext cx="34925" cy="33338"/>
          </a:xfrm>
          <a:custGeom>
            <a:avLst/>
            <a:gdLst>
              <a:gd name="T0" fmla="*/ 0 w 22"/>
              <a:gd name="T1" fmla="*/ 20 h 21"/>
              <a:gd name="T2" fmla="*/ 21 w 22"/>
              <a:gd name="T3" fmla="*/ 20 h 21"/>
              <a:gd name="T4" fmla="*/ 21 w 22"/>
              <a:gd name="T5" fmla="*/ 0 h 21"/>
              <a:gd name="T6" fmla="*/ 0 w 22"/>
              <a:gd name="T7" fmla="*/ 0 h 21"/>
              <a:gd name="T8" fmla="*/ 0 w 22"/>
              <a:gd name="T9" fmla="*/ 20 h 21"/>
              <a:gd name="T10" fmla="*/ 0 60000 65536"/>
              <a:gd name="T11" fmla="*/ 0 60000 65536"/>
              <a:gd name="T12" fmla="*/ 0 60000 65536"/>
              <a:gd name="T13" fmla="*/ 0 60000 65536"/>
              <a:gd name="T14" fmla="*/ 0 60000 65536"/>
              <a:gd name="T15" fmla="*/ 0 w 22"/>
              <a:gd name="T16" fmla="*/ 0 h 21"/>
              <a:gd name="T17" fmla="*/ 22 w 22"/>
              <a:gd name="T18" fmla="*/ 21 h 21"/>
            </a:gdLst>
            <a:ahLst/>
            <a:cxnLst>
              <a:cxn ang="T10">
                <a:pos x="T0" y="T1"/>
              </a:cxn>
              <a:cxn ang="T11">
                <a:pos x="T2" y="T3"/>
              </a:cxn>
              <a:cxn ang="T12">
                <a:pos x="T4" y="T5"/>
              </a:cxn>
              <a:cxn ang="T13">
                <a:pos x="T6" y="T7"/>
              </a:cxn>
              <a:cxn ang="T14">
                <a:pos x="T8" y="T9"/>
              </a:cxn>
            </a:cxnLst>
            <a:rect l="T15" t="T16" r="T17" b="T18"/>
            <a:pathLst>
              <a:path w="22" h="21">
                <a:moveTo>
                  <a:pt x="0" y="20"/>
                </a:moveTo>
                <a:lnTo>
                  <a:pt x="21" y="20"/>
                </a:lnTo>
                <a:lnTo>
                  <a:pt x="21" y="0"/>
                </a:lnTo>
                <a:lnTo>
                  <a:pt x="0" y="0"/>
                </a:lnTo>
                <a:lnTo>
                  <a:pt x="0" y="20"/>
                </a:lnTo>
              </a:path>
            </a:pathLst>
          </a:custGeom>
          <a:solidFill>
            <a:srgbClr val="A0C0FF"/>
          </a:solidFill>
          <a:ln w="12700" cap="rnd" cmpd="sng">
            <a:noFill/>
            <a:prstDash val="solid"/>
            <a:round/>
            <a:headEnd type="none" w="med" len="med"/>
            <a:tailEnd type="none" w="med" len="med"/>
          </a:ln>
        </p:spPr>
        <p:txBody>
          <a:bodyPr/>
          <a:lstStyle/>
          <a:p>
            <a:endParaRPr lang="en-US"/>
          </a:p>
        </p:txBody>
      </p:sp>
      <p:sp>
        <p:nvSpPr>
          <p:cNvPr id="22234" name="Freeform 739"/>
          <p:cNvSpPr>
            <a:spLocks/>
          </p:cNvSpPr>
          <p:nvPr/>
        </p:nvSpPr>
        <p:spPr bwMode="auto">
          <a:xfrm>
            <a:off x="2211388" y="1908175"/>
            <a:ext cx="74612" cy="33338"/>
          </a:xfrm>
          <a:custGeom>
            <a:avLst/>
            <a:gdLst>
              <a:gd name="T0" fmla="*/ 0 w 47"/>
              <a:gd name="T1" fmla="*/ 20 h 21"/>
              <a:gd name="T2" fmla="*/ 46 w 47"/>
              <a:gd name="T3" fmla="*/ 20 h 21"/>
              <a:gd name="T4" fmla="*/ 46 w 47"/>
              <a:gd name="T5" fmla="*/ 0 h 21"/>
              <a:gd name="T6" fmla="*/ 0 w 47"/>
              <a:gd name="T7" fmla="*/ 0 h 21"/>
              <a:gd name="T8" fmla="*/ 0 w 47"/>
              <a:gd name="T9" fmla="*/ 20 h 21"/>
              <a:gd name="T10" fmla="*/ 0 60000 65536"/>
              <a:gd name="T11" fmla="*/ 0 60000 65536"/>
              <a:gd name="T12" fmla="*/ 0 60000 65536"/>
              <a:gd name="T13" fmla="*/ 0 60000 65536"/>
              <a:gd name="T14" fmla="*/ 0 60000 65536"/>
              <a:gd name="T15" fmla="*/ 0 w 47"/>
              <a:gd name="T16" fmla="*/ 0 h 21"/>
              <a:gd name="T17" fmla="*/ 47 w 47"/>
              <a:gd name="T18" fmla="*/ 21 h 21"/>
            </a:gdLst>
            <a:ahLst/>
            <a:cxnLst>
              <a:cxn ang="T10">
                <a:pos x="T0" y="T1"/>
              </a:cxn>
              <a:cxn ang="T11">
                <a:pos x="T2" y="T3"/>
              </a:cxn>
              <a:cxn ang="T12">
                <a:pos x="T4" y="T5"/>
              </a:cxn>
              <a:cxn ang="T13">
                <a:pos x="T6" y="T7"/>
              </a:cxn>
              <a:cxn ang="T14">
                <a:pos x="T8" y="T9"/>
              </a:cxn>
            </a:cxnLst>
            <a:rect l="T15" t="T16" r="T17" b="T18"/>
            <a:pathLst>
              <a:path w="47" h="21">
                <a:moveTo>
                  <a:pt x="0" y="20"/>
                </a:moveTo>
                <a:lnTo>
                  <a:pt x="46" y="20"/>
                </a:lnTo>
                <a:lnTo>
                  <a:pt x="46" y="0"/>
                </a:lnTo>
                <a:lnTo>
                  <a:pt x="0" y="0"/>
                </a:lnTo>
                <a:lnTo>
                  <a:pt x="0" y="20"/>
                </a:lnTo>
              </a:path>
            </a:pathLst>
          </a:custGeom>
          <a:solidFill>
            <a:srgbClr val="A0C0FF"/>
          </a:solidFill>
          <a:ln w="12700" cap="rnd" cmpd="sng">
            <a:noFill/>
            <a:prstDash val="solid"/>
            <a:round/>
            <a:headEnd type="none" w="med" len="med"/>
            <a:tailEnd type="none" w="med" len="med"/>
          </a:ln>
        </p:spPr>
        <p:txBody>
          <a:bodyPr/>
          <a:lstStyle/>
          <a:p>
            <a:endParaRPr lang="en-US"/>
          </a:p>
        </p:txBody>
      </p:sp>
      <p:sp>
        <p:nvSpPr>
          <p:cNvPr id="22235" name="Freeform 740"/>
          <p:cNvSpPr>
            <a:spLocks/>
          </p:cNvSpPr>
          <p:nvPr/>
        </p:nvSpPr>
        <p:spPr bwMode="auto">
          <a:xfrm>
            <a:off x="2289175" y="1908175"/>
            <a:ext cx="112713" cy="33338"/>
          </a:xfrm>
          <a:custGeom>
            <a:avLst/>
            <a:gdLst>
              <a:gd name="T0" fmla="*/ 0 w 71"/>
              <a:gd name="T1" fmla="*/ 20 h 21"/>
              <a:gd name="T2" fmla="*/ 70 w 71"/>
              <a:gd name="T3" fmla="*/ 20 h 21"/>
              <a:gd name="T4" fmla="*/ 70 w 71"/>
              <a:gd name="T5" fmla="*/ 0 h 21"/>
              <a:gd name="T6" fmla="*/ 0 w 71"/>
              <a:gd name="T7" fmla="*/ 0 h 21"/>
              <a:gd name="T8" fmla="*/ 0 w 71"/>
              <a:gd name="T9" fmla="*/ 20 h 21"/>
              <a:gd name="T10" fmla="*/ 0 60000 65536"/>
              <a:gd name="T11" fmla="*/ 0 60000 65536"/>
              <a:gd name="T12" fmla="*/ 0 60000 65536"/>
              <a:gd name="T13" fmla="*/ 0 60000 65536"/>
              <a:gd name="T14" fmla="*/ 0 60000 65536"/>
              <a:gd name="T15" fmla="*/ 0 w 71"/>
              <a:gd name="T16" fmla="*/ 0 h 21"/>
              <a:gd name="T17" fmla="*/ 71 w 71"/>
              <a:gd name="T18" fmla="*/ 21 h 21"/>
            </a:gdLst>
            <a:ahLst/>
            <a:cxnLst>
              <a:cxn ang="T10">
                <a:pos x="T0" y="T1"/>
              </a:cxn>
              <a:cxn ang="T11">
                <a:pos x="T2" y="T3"/>
              </a:cxn>
              <a:cxn ang="T12">
                <a:pos x="T4" y="T5"/>
              </a:cxn>
              <a:cxn ang="T13">
                <a:pos x="T6" y="T7"/>
              </a:cxn>
              <a:cxn ang="T14">
                <a:pos x="T8" y="T9"/>
              </a:cxn>
            </a:cxnLst>
            <a:rect l="T15" t="T16" r="T17" b="T18"/>
            <a:pathLst>
              <a:path w="71" h="21">
                <a:moveTo>
                  <a:pt x="0" y="20"/>
                </a:moveTo>
                <a:lnTo>
                  <a:pt x="70" y="20"/>
                </a:lnTo>
                <a:lnTo>
                  <a:pt x="70" y="0"/>
                </a:lnTo>
                <a:lnTo>
                  <a:pt x="0" y="0"/>
                </a:lnTo>
                <a:lnTo>
                  <a:pt x="0" y="20"/>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2236" name="Freeform 741"/>
          <p:cNvSpPr>
            <a:spLocks/>
          </p:cNvSpPr>
          <p:nvPr/>
        </p:nvSpPr>
        <p:spPr bwMode="auto">
          <a:xfrm>
            <a:off x="2405063" y="1908175"/>
            <a:ext cx="34925" cy="33338"/>
          </a:xfrm>
          <a:custGeom>
            <a:avLst/>
            <a:gdLst>
              <a:gd name="T0" fmla="*/ 0 w 22"/>
              <a:gd name="T1" fmla="*/ 20 h 21"/>
              <a:gd name="T2" fmla="*/ 21 w 22"/>
              <a:gd name="T3" fmla="*/ 20 h 21"/>
              <a:gd name="T4" fmla="*/ 21 w 22"/>
              <a:gd name="T5" fmla="*/ 0 h 21"/>
              <a:gd name="T6" fmla="*/ 0 w 22"/>
              <a:gd name="T7" fmla="*/ 0 h 21"/>
              <a:gd name="T8" fmla="*/ 0 w 22"/>
              <a:gd name="T9" fmla="*/ 20 h 21"/>
              <a:gd name="T10" fmla="*/ 0 60000 65536"/>
              <a:gd name="T11" fmla="*/ 0 60000 65536"/>
              <a:gd name="T12" fmla="*/ 0 60000 65536"/>
              <a:gd name="T13" fmla="*/ 0 60000 65536"/>
              <a:gd name="T14" fmla="*/ 0 60000 65536"/>
              <a:gd name="T15" fmla="*/ 0 w 22"/>
              <a:gd name="T16" fmla="*/ 0 h 21"/>
              <a:gd name="T17" fmla="*/ 22 w 22"/>
              <a:gd name="T18" fmla="*/ 21 h 21"/>
            </a:gdLst>
            <a:ahLst/>
            <a:cxnLst>
              <a:cxn ang="T10">
                <a:pos x="T0" y="T1"/>
              </a:cxn>
              <a:cxn ang="T11">
                <a:pos x="T2" y="T3"/>
              </a:cxn>
              <a:cxn ang="T12">
                <a:pos x="T4" y="T5"/>
              </a:cxn>
              <a:cxn ang="T13">
                <a:pos x="T6" y="T7"/>
              </a:cxn>
              <a:cxn ang="T14">
                <a:pos x="T8" y="T9"/>
              </a:cxn>
            </a:cxnLst>
            <a:rect l="T15" t="T16" r="T17" b="T18"/>
            <a:pathLst>
              <a:path w="22" h="21">
                <a:moveTo>
                  <a:pt x="0" y="20"/>
                </a:moveTo>
                <a:lnTo>
                  <a:pt x="21" y="20"/>
                </a:lnTo>
                <a:lnTo>
                  <a:pt x="21" y="0"/>
                </a:lnTo>
                <a:lnTo>
                  <a:pt x="0" y="0"/>
                </a:lnTo>
                <a:lnTo>
                  <a:pt x="0" y="20"/>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2237" name="Freeform 742"/>
          <p:cNvSpPr>
            <a:spLocks/>
          </p:cNvSpPr>
          <p:nvPr/>
        </p:nvSpPr>
        <p:spPr bwMode="auto">
          <a:xfrm>
            <a:off x="2444750" y="1908175"/>
            <a:ext cx="109538" cy="33338"/>
          </a:xfrm>
          <a:custGeom>
            <a:avLst/>
            <a:gdLst>
              <a:gd name="T0" fmla="*/ 0 w 69"/>
              <a:gd name="T1" fmla="*/ 20 h 21"/>
              <a:gd name="T2" fmla="*/ 68 w 69"/>
              <a:gd name="T3" fmla="*/ 20 h 21"/>
              <a:gd name="T4" fmla="*/ 68 w 69"/>
              <a:gd name="T5" fmla="*/ 0 h 21"/>
              <a:gd name="T6" fmla="*/ 0 w 69"/>
              <a:gd name="T7" fmla="*/ 0 h 21"/>
              <a:gd name="T8" fmla="*/ 0 w 69"/>
              <a:gd name="T9" fmla="*/ 20 h 21"/>
              <a:gd name="T10" fmla="*/ 0 60000 65536"/>
              <a:gd name="T11" fmla="*/ 0 60000 65536"/>
              <a:gd name="T12" fmla="*/ 0 60000 65536"/>
              <a:gd name="T13" fmla="*/ 0 60000 65536"/>
              <a:gd name="T14" fmla="*/ 0 60000 65536"/>
              <a:gd name="T15" fmla="*/ 0 w 69"/>
              <a:gd name="T16" fmla="*/ 0 h 21"/>
              <a:gd name="T17" fmla="*/ 69 w 69"/>
              <a:gd name="T18" fmla="*/ 21 h 21"/>
            </a:gdLst>
            <a:ahLst/>
            <a:cxnLst>
              <a:cxn ang="T10">
                <a:pos x="T0" y="T1"/>
              </a:cxn>
              <a:cxn ang="T11">
                <a:pos x="T2" y="T3"/>
              </a:cxn>
              <a:cxn ang="T12">
                <a:pos x="T4" y="T5"/>
              </a:cxn>
              <a:cxn ang="T13">
                <a:pos x="T6" y="T7"/>
              </a:cxn>
              <a:cxn ang="T14">
                <a:pos x="T8" y="T9"/>
              </a:cxn>
            </a:cxnLst>
            <a:rect l="T15" t="T16" r="T17" b="T18"/>
            <a:pathLst>
              <a:path w="69" h="21">
                <a:moveTo>
                  <a:pt x="0" y="20"/>
                </a:moveTo>
                <a:lnTo>
                  <a:pt x="68" y="20"/>
                </a:lnTo>
                <a:lnTo>
                  <a:pt x="68" y="0"/>
                </a:lnTo>
                <a:lnTo>
                  <a:pt x="0" y="0"/>
                </a:lnTo>
                <a:lnTo>
                  <a:pt x="0" y="20"/>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2238" name="Freeform 743"/>
          <p:cNvSpPr>
            <a:spLocks/>
          </p:cNvSpPr>
          <p:nvPr/>
        </p:nvSpPr>
        <p:spPr bwMode="auto">
          <a:xfrm>
            <a:off x="2559050" y="1908175"/>
            <a:ext cx="34925" cy="33338"/>
          </a:xfrm>
          <a:custGeom>
            <a:avLst/>
            <a:gdLst>
              <a:gd name="T0" fmla="*/ 0 w 22"/>
              <a:gd name="T1" fmla="*/ 20 h 21"/>
              <a:gd name="T2" fmla="*/ 21 w 22"/>
              <a:gd name="T3" fmla="*/ 20 h 21"/>
              <a:gd name="T4" fmla="*/ 21 w 22"/>
              <a:gd name="T5" fmla="*/ 0 h 21"/>
              <a:gd name="T6" fmla="*/ 0 w 22"/>
              <a:gd name="T7" fmla="*/ 0 h 21"/>
              <a:gd name="T8" fmla="*/ 0 w 22"/>
              <a:gd name="T9" fmla="*/ 20 h 21"/>
              <a:gd name="T10" fmla="*/ 0 60000 65536"/>
              <a:gd name="T11" fmla="*/ 0 60000 65536"/>
              <a:gd name="T12" fmla="*/ 0 60000 65536"/>
              <a:gd name="T13" fmla="*/ 0 60000 65536"/>
              <a:gd name="T14" fmla="*/ 0 60000 65536"/>
              <a:gd name="T15" fmla="*/ 0 w 22"/>
              <a:gd name="T16" fmla="*/ 0 h 21"/>
              <a:gd name="T17" fmla="*/ 22 w 22"/>
              <a:gd name="T18" fmla="*/ 21 h 21"/>
            </a:gdLst>
            <a:ahLst/>
            <a:cxnLst>
              <a:cxn ang="T10">
                <a:pos x="T0" y="T1"/>
              </a:cxn>
              <a:cxn ang="T11">
                <a:pos x="T2" y="T3"/>
              </a:cxn>
              <a:cxn ang="T12">
                <a:pos x="T4" y="T5"/>
              </a:cxn>
              <a:cxn ang="T13">
                <a:pos x="T6" y="T7"/>
              </a:cxn>
              <a:cxn ang="T14">
                <a:pos x="T8" y="T9"/>
              </a:cxn>
            </a:cxnLst>
            <a:rect l="T15" t="T16" r="T17" b="T18"/>
            <a:pathLst>
              <a:path w="22" h="21">
                <a:moveTo>
                  <a:pt x="0" y="20"/>
                </a:moveTo>
                <a:lnTo>
                  <a:pt x="21" y="20"/>
                </a:lnTo>
                <a:lnTo>
                  <a:pt x="21" y="0"/>
                </a:lnTo>
                <a:lnTo>
                  <a:pt x="0" y="0"/>
                </a:lnTo>
                <a:lnTo>
                  <a:pt x="0" y="20"/>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2239" name="Freeform 744"/>
          <p:cNvSpPr>
            <a:spLocks/>
          </p:cNvSpPr>
          <p:nvPr/>
        </p:nvSpPr>
        <p:spPr bwMode="auto">
          <a:xfrm>
            <a:off x="2595563" y="1908175"/>
            <a:ext cx="227012" cy="33338"/>
          </a:xfrm>
          <a:custGeom>
            <a:avLst/>
            <a:gdLst>
              <a:gd name="T0" fmla="*/ 0 w 143"/>
              <a:gd name="T1" fmla="*/ 20 h 21"/>
              <a:gd name="T2" fmla="*/ 142 w 143"/>
              <a:gd name="T3" fmla="*/ 20 h 21"/>
              <a:gd name="T4" fmla="*/ 142 w 143"/>
              <a:gd name="T5" fmla="*/ 0 h 21"/>
              <a:gd name="T6" fmla="*/ 0 w 143"/>
              <a:gd name="T7" fmla="*/ 0 h 21"/>
              <a:gd name="T8" fmla="*/ 0 w 143"/>
              <a:gd name="T9" fmla="*/ 20 h 21"/>
              <a:gd name="T10" fmla="*/ 0 60000 65536"/>
              <a:gd name="T11" fmla="*/ 0 60000 65536"/>
              <a:gd name="T12" fmla="*/ 0 60000 65536"/>
              <a:gd name="T13" fmla="*/ 0 60000 65536"/>
              <a:gd name="T14" fmla="*/ 0 60000 65536"/>
              <a:gd name="T15" fmla="*/ 0 w 143"/>
              <a:gd name="T16" fmla="*/ 0 h 21"/>
              <a:gd name="T17" fmla="*/ 143 w 143"/>
              <a:gd name="T18" fmla="*/ 21 h 21"/>
            </a:gdLst>
            <a:ahLst/>
            <a:cxnLst>
              <a:cxn ang="T10">
                <a:pos x="T0" y="T1"/>
              </a:cxn>
              <a:cxn ang="T11">
                <a:pos x="T2" y="T3"/>
              </a:cxn>
              <a:cxn ang="T12">
                <a:pos x="T4" y="T5"/>
              </a:cxn>
              <a:cxn ang="T13">
                <a:pos x="T6" y="T7"/>
              </a:cxn>
              <a:cxn ang="T14">
                <a:pos x="T8" y="T9"/>
              </a:cxn>
            </a:cxnLst>
            <a:rect l="T15" t="T16" r="T17" b="T18"/>
            <a:pathLst>
              <a:path w="143" h="21">
                <a:moveTo>
                  <a:pt x="0" y="20"/>
                </a:moveTo>
                <a:lnTo>
                  <a:pt x="142" y="20"/>
                </a:lnTo>
                <a:lnTo>
                  <a:pt x="142" y="0"/>
                </a:lnTo>
                <a:lnTo>
                  <a:pt x="0" y="0"/>
                </a:lnTo>
                <a:lnTo>
                  <a:pt x="0" y="20"/>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2240" name="Freeform 745"/>
          <p:cNvSpPr>
            <a:spLocks/>
          </p:cNvSpPr>
          <p:nvPr/>
        </p:nvSpPr>
        <p:spPr bwMode="auto">
          <a:xfrm>
            <a:off x="2827338" y="1908175"/>
            <a:ext cx="33337" cy="33338"/>
          </a:xfrm>
          <a:custGeom>
            <a:avLst/>
            <a:gdLst>
              <a:gd name="T0" fmla="*/ 0 w 21"/>
              <a:gd name="T1" fmla="*/ 20 h 21"/>
              <a:gd name="T2" fmla="*/ 20 w 21"/>
              <a:gd name="T3" fmla="*/ 20 h 21"/>
              <a:gd name="T4" fmla="*/ 20 w 21"/>
              <a:gd name="T5" fmla="*/ 0 h 21"/>
              <a:gd name="T6" fmla="*/ 0 w 21"/>
              <a:gd name="T7" fmla="*/ 0 h 21"/>
              <a:gd name="T8" fmla="*/ 0 w 21"/>
              <a:gd name="T9" fmla="*/ 20 h 21"/>
              <a:gd name="T10" fmla="*/ 0 60000 65536"/>
              <a:gd name="T11" fmla="*/ 0 60000 65536"/>
              <a:gd name="T12" fmla="*/ 0 60000 65536"/>
              <a:gd name="T13" fmla="*/ 0 60000 65536"/>
              <a:gd name="T14" fmla="*/ 0 60000 65536"/>
              <a:gd name="T15" fmla="*/ 0 w 21"/>
              <a:gd name="T16" fmla="*/ 0 h 21"/>
              <a:gd name="T17" fmla="*/ 21 w 21"/>
              <a:gd name="T18" fmla="*/ 21 h 21"/>
            </a:gdLst>
            <a:ahLst/>
            <a:cxnLst>
              <a:cxn ang="T10">
                <a:pos x="T0" y="T1"/>
              </a:cxn>
              <a:cxn ang="T11">
                <a:pos x="T2" y="T3"/>
              </a:cxn>
              <a:cxn ang="T12">
                <a:pos x="T4" y="T5"/>
              </a:cxn>
              <a:cxn ang="T13">
                <a:pos x="T6" y="T7"/>
              </a:cxn>
              <a:cxn ang="T14">
                <a:pos x="T8" y="T9"/>
              </a:cxn>
            </a:cxnLst>
            <a:rect l="T15" t="T16" r="T17" b="T18"/>
            <a:pathLst>
              <a:path w="21" h="21">
                <a:moveTo>
                  <a:pt x="0" y="20"/>
                </a:moveTo>
                <a:lnTo>
                  <a:pt x="20" y="20"/>
                </a:lnTo>
                <a:lnTo>
                  <a:pt x="20" y="0"/>
                </a:lnTo>
                <a:lnTo>
                  <a:pt x="0" y="0"/>
                </a:lnTo>
                <a:lnTo>
                  <a:pt x="0" y="20"/>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2241" name="Freeform 746"/>
          <p:cNvSpPr>
            <a:spLocks/>
          </p:cNvSpPr>
          <p:nvPr/>
        </p:nvSpPr>
        <p:spPr bwMode="auto">
          <a:xfrm>
            <a:off x="2867025" y="1908175"/>
            <a:ext cx="33338" cy="33338"/>
          </a:xfrm>
          <a:custGeom>
            <a:avLst/>
            <a:gdLst>
              <a:gd name="T0" fmla="*/ 0 w 21"/>
              <a:gd name="T1" fmla="*/ 20 h 21"/>
              <a:gd name="T2" fmla="*/ 20 w 21"/>
              <a:gd name="T3" fmla="*/ 20 h 21"/>
              <a:gd name="T4" fmla="*/ 20 w 21"/>
              <a:gd name="T5" fmla="*/ 0 h 21"/>
              <a:gd name="T6" fmla="*/ 0 w 21"/>
              <a:gd name="T7" fmla="*/ 0 h 21"/>
              <a:gd name="T8" fmla="*/ 0 w 21"/>
              <a:gd name="T9" fmla="*/ 20 h 21"/>
              <a:gd name="T10" fmla="*/ 0 60000 65536"/>
              <a:gd name="T11" fmla="*/ 0 60000 65536"/>
              <a:gd name="T12" fmla="*/ 0 60000 65536"/>
              <a:gd name="T13" fmla="*/ 0 60000 65536"/>
              <a:gd name="T14" fmla="*/ 0 60000 65536"/>
              <a:gd name="T15" fmla="*/ 0 w 21"/>
              <a:gd name="T16" fmla="*/ 0 h 21"/>
              <a:gd name="T17" fmla="*/ 21 w 21"/>
              <a:gd name="T18" fmla="*/ 21 h 21"/>
            </a:gdLst>
            <a:ahLst/>
            <a:cxnLst>
              <a:cxn ang="T10">
                <a:pos x="T0" y="T1"/>
              </a:cxn>
              <a:cxn ang="T11">
                <a:pos x="T2" y="T3"/>
              </a:cxn>
              <a:cxn ang="T12">
                <a:pos x="T4" y="T5"/>
              </a:cxn>
              <a:cxn ang="T13">
                <a:pos x="T6" y="T7"/>
              </a:cxn>
              <a:cxn ang="T14">
                <a:pos x="T8" y="T9"/>
              </a:cxn>
            </a:cxnLst>
            <a:rect l="T15" t="T16" r="T17" b="T18"/>
            <a:pathLst>
              <a:path w="21" h="21">
                <a:moveTo>
                  <a:pt x="0" y="20"/>
                </a:moveTo>
                <a:lnTo>
                  <a:pt x="20" y="20"/>
                </a:lnTo>
                <a:lnTo>
                  <a:pt x="20" y="0"/>
                </a:lnTo>
                <a:lnTo>
                  <a:pt x="0" y="0"/>
                </a:lnTo>
                <a:lnTo>
                  <a:pt x="0" y="20"/>
                </a:lnTo>
              </a:path>
            </a:pathLst>
          </a:custGeom>
          <a:solidFill>
            <a:srgbClr val="FFFF00"/>
          </a:solidFill>
          <a:ln w="12700" cap="rnd" cmpd="sng">
            <a:noFill/>
            <a:prstDash val="solid"/>
            <a:round/>
            <a:headEnd type="none" w="med" len="med"/>
            <a:tailEnd type="none" w="med" len="med"/>
          </a:ln>
        </p:spPr>
        <p:txBody>
          <a:bodyPr/>
          <a:lstStyle/>
          <a:p>
            <a:endParaRPr lang="en-US"/>
          </a:p>
        </p:txBody>
      </p:sp>
      <p:sp>
        <p:nvSpPr>
          <p:cNvPr id="22242" name="Freeform 747"/>
          <p:cNvSpPr>
            <a:spLocks/>
          </p:cNvSpPr>
          <p:nvPr/>
        </p:nvSpPr>
        <p:spPr bwMode="auto">
          <a:xfrm>
            <a:off x="2903538" y="1908175"/>
            <a:ext cx="34925" cy="33338"/>
          </a:xfrm>
          <a:custGeom>
            <a:avLst/>
            <a:gdLst>
              <a:gd name="T0" fmla="*/ 0 w 22"/>
              <a:gd name="T1" fmla="*/ 20 h 21"/>
              <a:gd name="T2" fmla="*/ 21 w 22"/>
              <a:gd name="T3" fmla="*/ 20 h 21"/>
              <a:gd name="T4" fmla="*/ 21 w 22"/>
              <a:gd name="T5" fmla="*/ 0 h 21"/>
              <a:gd name="T6" fmla="*/ 0 w 22"/>
              <a:gd name="T7" fmla="*/ 0 h 21"/>
              <a:gd name="T8" fmla="*/ 0 w 22"/>
              <a:gd name="T9" fmla="*/ 20 h 21"/>
              <a:gd name="T10" fmla="*/ 0 60000 65536"/>
              <a:gd name="T11" fmla="*/ 0 60000 65536"/>
              <a:gd name="T12" fmla="*/ 0 60000 65536"/>
              <a:gd name="T13" fmla="*/ 0 60000 65536"/>
              <a:gd name="T14" fmla="*/ 0 60000 65536"/>
              <a:gd name="T15" fmla="*/ 0 w 22"/>
              <a:gd name="T16" fmla="*/ 0 h 21"/>
              <a:gd name="T17" fmla="*/ 22 w 22"/>
              <a:gd name="T18" fmla="*/ 21 h 21"/>
            </a:gdLst>
            <a:ahLst/>
            <a:cxnLst>
              <a:cxn ang="T10">
                <a:pos x="T0" y="T1"/>
              </a:cxn>
              <a:cxn ang="T11">
                <a:pos x="T2" y="T3"/>
              </a:cxn>
              <a:cxn ang="T12">
                <a:pos x="T4" y="T5"/>
              </a:cxn>
              <a:cxn ang="T13">
                <a:pos x="T6" y="T7"/>
              </a:cxn>
              <a:cxn ang="T14">
                <a:pos x="T8" y="T9"/>
              </a:cxn>
            </a:cxnLst>
            <a:rect l="T15" t="T16" r="T17" b="T18"/>
            <a:pathLst>
              <a:path w="22" h="21">
                <a:moveTo>
                  <a:pt x="0" y="20"/>
                </a:moveTo>
                <a:lnTo>
                  <a:pt x="21" y="20"/>
                </a:lnTo>
                <a:lnTo>
                  <a:pt x="21" y="0"/>
                </a:lnTo>
                <a:lnTo>
                  <a:pt x="0" y="0"/>
                </a:lnTo>
                <a:lnTo>
                  <a:pt x="0" y="20"/>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2243" name="Freeform 748"/>
          <p:cNvSpPr>
            <a:spLocks/>
          </p:cNvSpPr>
          <p:nvPr/>
        </p:nvSpPr>
        <p:spPr bwMode="auto">
          <a:xfrm>
            <a:off x="2941638" y="1908175"/>
            <a:ext cx="34925" cy="33338"/>
          </a:xfrm>
          <a:custGeom>
            <a:avLst/>
            <a:gdLst>
              <a:gd name="T0" fmla="*/ 0 w 22"/>
              <a:gd name="T1" fmla="*/ 20 h 21"/>
              <a:gd name="T2" fmla="*/ 21 w 22"/>
              <a:gd name="T3" fmla="*/ 20 h 21"/>
              <a:gd name="T4" fmla="*/ 21 w 22"/>
              <a:gd name="T5" fmla="*/ 0 h 21"/>
              <a:gd name="T6" fmla="*/ 0 w 22"/>
              <a:gd name="T7" fmla="*/ 0 h 21"/>
              <a:gd name="T8" fmla="*/ 0 w 22"/>
              <a:gd name="T9" fmla="*/ 20 h 21"/>
              <a:gd name="T10" fmla="*/ 0 60000 65536"/>
              <a:gd name="T11" fmla="*/ 0 60000 65536"/>
              <a:gd name="T12" fmla="*/ 0 60000 65536"/>
              <a:gd name="T13" fmla="*/ 0 60000 65536"/>
              <a:gd name="T14" fmla="*/ 0 60000 65536"/>
              <a:gd name="T15" fmla="*/ 0 w 22"/>
              <a:gd name="T16" fmla="*/ 0 h 21"/>
              <a:gd name="T17" fmla="*/ 22 w 22"/>
              <a:gd name="T18" fmla="*/ 21 h 21"/>
            </a:gdLst>
            <a:ahLst/>
            <a:cxnLst>
              <a:cxn ang="T10">
                <a:pos x="T0" y="T1"/>
              </a:cxn>
              <a:cxn ang="T11">
                <a:pos x="T2" y="T3"/>
              </a:cxn>
              <a:cxn ang="T12">
                <a:pos x="T4" y="T5"/>
              </a:cxn>
              <a:cxn ang="T13">
                <a:pos x="T6" y="T7"/>
              </a:cxn>
              <a:cxn ang="T14">
                <a:pos x="T8" y="T9"/>
              </a:cxn>
            </a:cxnLst>
            <a:rect l="T15" t="T16" r="T17" b="T18"/>
            <a:pathLst>
              <a:path w="22" h="21">
                <a:moveTo>
                  <a:pt x="0" y="20"/>
                </a:moveTo>
                <a:lnTo>
                  <a:pt x="21" y="20"/>
                </a:lnTo>
                <a:lnTo>
                  <a:pt x="21" y="0"/>
                </a:lnTo>
                <a:lnTo>
                  <a:pt x="0" y="0"/>
                </a:lnTo>
                <a:lnTo>
                  <a:pt x="0" y="20"/>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2244" name="Freeform 749"/>
          <p:cNvSpPr>
            <a:spLocks/>
          </p:cNvSpPr>
          <p:nvPr/>
        </p:nvSpPr>
        <p:spPr bwMode="auto">
          <a:xfrm>
            <a:off x="2981325" y="1908175"/>
            <a:ext cx="34925" cy="33338"/>
          </a:xfrm>
          <a:custGeom>
            <a:avLst/>
            <a:gdLst>
              <a:gd name="T0" fmla="*/ 0 w 22"/>
              <a:gd name="T1" fmla="*/ 20 h 21"/>
              <a:gd name="T2" fmla="*/ 21 w 22"/>
              <a:gd name="T3" fmla="*/ 20 h 21"/>
              <a:gd name="T4" fmla="*/ 21 w 22"/>
              <a:gd name="T5" fmla="*/ 0 h 21"/>
              <a:gd name="T6" fmla="*/ 0 w 22"/>
              <a:gd name="T7" fmla="*/ 0 h 21"/>
              <a:gd name="T8" fmla="*/ 0 w 22"/>
              <a:gd name="T9" fmla="*/ 20 h 21"/>
              <a:gd name="T10" fmla="*/ 0 60000 65536"/>
              <a:gd name="T11" fmla="*/ 0 60000 65536"/>
              <a:gd name="T12" fmla="*/ 0 60000 65536"/>
              <a:gd name="T13" fmla="*/ 0 60000 65536"/>
              <a:gd name="T14" fmla="*/ 0 60000 65536"/>
              <a:gd name="T15" fmla="*/ 0 w 22"/>
              <a:gd name="T16" fmla="*/ 0 h 21"/>
              <a:gd name="T17" fmla="*/ 22 w 22"/>
              <a:gd name="T18" fmla="*/ 21 h 21"/>
            </a:gdLst>
            <a:ahLst/>
            <a:cxnLst>
              <a:cxn ang="T10">
                <a:pos x="T0" y="T1"/>
              </a:cxn>
              <a:cxn ang="T11">
                <a:pos x="T2" y="T3"/>
              </a:cxn>
              <a:cxn ang="T12">
                <a:pos x="T4" y="T5"/>
              </a:cxn>
              <a:cxn ang="T13">
                <a:pos x="T6" y="T7"/>
              </a:cxn>
              <a:cxn ang="T14">
                <a:pos x="T8" y="T9"/>
              </a:cxn>
            </a:cxnLst>
            <a:rect l="T15" t="T16" r="T17" b="T18"/>
            <a:pathLst>
              <a:path w="22" h="21">
                <a:moveTo>
                  <a:pt x="0" y="20"/>
                </a:moveTo>
                <a:lnTo>
                  <a:pt x="21" y="20"/>
                </a:lnTo>
                <a:lnTo>
                  <a:pt x="21" y="0"/>
                </a:lnTo>
                <a:lnTo>
                  <a:pt x="0" y="0"/>
                </a:lnTo>
                <a:lnTo>
                  <a:pt x="0" y="20"/>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2245" name="Freeform 750"/>
          <p:cNvSpPr>
            <a:spLocks/>
          </p:cNvSpPr>
          <p:nvPr/>
        </p:nvSpPr>
        <p:spPr bwMode="auto">
          <a:xfrm>
            <a:off x="3022600" y="1908175"/>
            <a:ext cx="31750" cy="33338"/>
          </a:xfrm>
          <a:custGeom>
            <a:avLst/>
            <a:gdLst>
              <a:gd name="T0" fmla="*/ 0 w 21"/>
              <a:gd name="T1" fmla="*/ 20 h 21"/>
              <a:gd name="T2" fmla="*/ 20 w 21"/>
              <a:gd name="T3" fmla="*/ 20 h 21"/>
              <a:gd name="T4" fmla="*/ 20 w 21"/>
              <a:gd name="T5" fmla="*/ 0 h 21"/>
              <a:gd name="T6" fmla="*/ 0 w 21"/>
              <a:gd name="T7" fmla="*/ 0 h 21"/>
              <a:gd name="T8" fmla="*/ 0 w 21"/>
              <a:gd name="T9" fmla="*/ 20 h 21"/>
              <a:gd name="T10" fmla="*/ 0 60000 65536"/>
              <a:gd name="T11" fmla="*/ 0 60000 65536"/>
              <a:gd name="T12" fmla="*/ 0 60000 65536"/>
              <a:gd name="T13" fmla="*/ 0 60000 65536"/>
              <a:gd name="T14" fmla="*/ 0 60000 65536"/>
              <a:gd name="T15" fmla="*/ 0 w 21"/>
              <a:gd name="T16" fmla="*/ 0 h 21"/>
              <a:gd name="T17" fmla="*/ 21 w 21"/>
              <a:gd name="T18" fmla="*/ 21 h 21"/>
            </a:gdLst>
            <a:ahLst/>
            <a:cxnLst>
              <a:cxn ang="T10">
                <a:pos x="T0" y="T1"/>
              </a:cxn>
              <a:cxn ang="T11">
                <a:pos x="T2" y="T3"/>
              </a:cxn>
              <a:cxn ang="T12">
                <a:pos x="T4" y="T5"/>
              </a:cxn>
              <a:cxn ang="T13">
                <a:pos x="T6" y="T7"/>
              </a:cxn>
              <a:cxn ang="T14">
                <a:pos x="T8" y="T9"/>
              </a:cxn>
            </a:cxnLst>
            <a:rect l="T15" t="T16" r="T17" b="T18"/>
            <a:pathLst>
              <a:path w="21" h="21">
                <a:moveTo>
                  <a:pt x="0" y="20"/>
                </a:moveTo>
                <a:lnTo>
                  <a:pt x="20" y="20"/>
                </a:lnTo>
                <a:lnTo>
                  <a:pt x="20" y="0"/>
                </a:lnTo>
                <a:lnTo>
                  <a:pt x="0" y="0"/>
                </a:lnTo>
                <a:lnTo>
                  <a:pt x="0" y="20"/>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2246" name="Freeform 751"/>
          <p:cNvSpPr>
            <a:spLocks/>
          </p:cNvSpPr>
          <p:nvPr/>
        </p:nvSpPr>
        <p:spPr bwMode="auto">
          <a:xfrm>
            <a:off x="3059113" y="1908175"/>
            <a:ext cx="34925" cy="33338"/>
          </a:xfrm>
          <a:custGeom>
            <a:avLst/>
            <a:gdLst>
              <a:gd name="T0" fmla="*/ 0 w 21"/>
              <a:gd name="T1" fmla="*/ 20 h 21"/>
              <a:gd name="T2" fmla="*/ 20 w 21"/>
              <a:gd name="T3" fmla="*/ 20 h 21"/>
              <a:gd name="T4" fmla="*/ 20 w 21"/>
              <a:gd name="T5" fmla="*/ 0 h 21"/>
              <a:gd name="T6" fmla="*/ 0 w 21"/>
              <a:gd name="T7" fmla="*/ 0 h 21"/>
              <a:gd name="T8" fmla="*/ 0 w 21"/>
              <a:gd name="T9" fmla="*/ 20 h 21"/>
              <a:gd name="T10" fmla="*/ 0 60000 65536"/>
              <a:gd name="T11" fmla="*/ 0 60000 65536"/>
              <a:gd name="T12" fmla="*/ 0 60000 65536"/>
              <a:gd name="T13" fmla="*/ 0 60000 65536"/>
              <a:gd name="T14" fmla="*/ 0 60000 65536"/>
              <a:gd name="T15" fmla="*/ 0 w 21"/>
              <a:gd name="T16" fmla="*/ 0 h 21"/>
              <a:gd name="T17" fmla="*/ 21 w 21"/>
              <a:gd name="T18" fmla="*/ 21 h 21"/>
            </a:gdLst>
            <a:ahLst/>
            <a:cxnLst>
              <a:cxn ang="T10">
                <a:pos x="T0" y="T1"/>
              </a:cxn>
              <a:cxn ang="T11">
                <a:pos x="T2" y="T3"/>
              </a:cxn>
              <a:cxn ang="T12">
                <a:pos x="T4" y="T5"/>
              </a:cxn>
              <a:cxn ang="T13">
                <a:pos x="T6" y="T7"/>
              </a:cxn>
              <a:cxn ang="T14">
                <a:pos x="T8" y="T9"/>
              </a:cxn>
            </a:cxnLst>
            <a:rect l="T15" t="T16" r="T17" b="T18"/>
            <a:pathLst>
              <a:path w="21" h="21">
                <a:moveTo>
                  <a:pt x="0" y="20"/>
                </a:moveTo>
                <a:lnTo>
                  <a:pt x="20" y="20"/>
                </a:lnTo>
                <a:lnTo>
                  <a:pt x="20" y="0"/>
                </a:lnTo>
                <a:lnTo>
                  <a:pt x="0" y="0"/>
                </a:lnTo>
                <a:lnTo>
                  <a:pt x="0" y="20"/>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2247" name="Freeform 752"/>
          <p:cNvSpPr>
            <a:spLocks/>
          </p:cNvSpPr>
          <p:nvPr/>
        </p:nvSpPr>
        <p:spPr bwMode="auto">
          <a:xfrm>
            <a:off x="3097213" y="1908175"/>
            <a:ext cx="111125" cy="33338"/>
          </a:xfrm>
          <a:custGeom>
            <a:avLst/>
            <a:gdLst>
              <a:gd name="T0" fmla="*/ 0 w 70"/>
              <a:gd name="T1" fmla="*/ 20 h 21"/>
              <a:gd name="T2" fmla="*/ 69 w 70"/>
              <a:gd name="T3" fmla="*/ 20 h 21"/>
              <a:gd name="T4" fmla="*/ 69 w 70"/>
              <a:gd name="T5" fmla="*/ 0 h 21"/>
              <a:gd name="T6" fmla="*/ 0 w 70"/>
              <a:gd name="T7" fmla="*/ 0 h 21"/>
              <a:gd name="T8" fmla="*/ 0 w 70"/>
              <a:gd name="T9" fmla="*/ 20 h 21"/>
              <a:gd name="T10" fmla="*/ 0 60000 65536"/>
              <a:gd name="T11" fmla="*/ 0 60000 65536"/>
              <a:gd name="T12" fmla="*/ 0 60000 65536"/>
              <a:gd name="T13" fmla="*/ 0 60000 65536"/>
              <a:gd name="T14" fmla="*/ 0 60000 65536"/>
              <a:gd name="T15" fmla="*/ 0 w 70"/>
              <a:gd name="T16" fmla="*/ 0 h 21"/>
              <a:gd name="T17" fmla="*/ 70 w 70"/>
              <a:gd name="T18" fmla="*/ 21 h 21"/>
            </a:gdLst>
            <a:ahLst/>
            <a:cxnLst>
              <a:cxn ang="T10">
                <a:pos x="T0" y="T1"/>
              </a:cxn>
              <a:cxn ang="T11">
                <a:pos x="T2" y="T3"/>
              </a:cxn>
              <a:cxn ang="T12">
                <a:pos x="T4" y="T5"/>
              </a:cxn>
              <a:cxn ang="T13">
                <a:pos x="T6" y="T7"/>
              </a:cxn>
              <a:cxn ang="T14">
                <a:pos x="T8" y="T9"/>
              </a:cxn>
            </a:cxnLst>
            <a:rect l="T15" t="T16" r="T17" b="T18"/>
            <a:pathLst>
              <a:path w="70" h="21">
                <a:moveTo>
                  <a:pt x="0" y="20"/>
                </a:moveTo>
                <a:lnTo>
                  <a:pt x="69" y="20"/>
                </a:lnTo>
                <a:lnTo>
                  <a:pt x="69" y="0"/>
                </a:lnTo>
                <a:lnTo>
                  <a:pt x="0" y="0"/>
                </a:lnTo>
                <a:lnTo>
                  <a:pt x="0" y="20"/>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2248" name="Freeform 753"/>
          <p:cNvSpPr>
            <a:spLocks/>
          </p:cNvSpPr>
          <p:nvPr/>
        </p:nvSpPr>
        <p:spPr bwMode="auto">
          <a:xfrm>
            <a:off x="3211513" y="1908175"/>
            <a:ext cx="34925" cy="33338"/>
          </a:xfrm>
          <a:custGeom>
            <a:avLst/>
            <a:gdLst>
              <a:gd name="T0" fmla="*/ 0 w 22"/>
              <a:gd name="T1" fmla="*/ 20 h 21"/>
              <a:gd name="T2" fmla="*/ 21 w 22"/>
              <a:gd name="T3" fmla="*/ 20 h 21"/>
              <a:gd name="T4" fmla="*/ 21 w 22"/>
              <a:gd name="T5" fmla="*/ 0 h 21"/>
              <a:gd name="T6" fmla="*/ 0 w 22"/>
              <a:gd name="T7" fmla="*/ 0 h 21"/>
              <a:gd name="T8" fmla="*/ 0 w 22"/>
              <a:gd name="T9" fmla="*/ 20 h 21"/>
              <a:gd name="T10" fmla="*/ 0 60000 65536"/>
              <a:gd name="T11" fmla="*/ 0 60000 65536"/>
              <a:gd name="T12" fmla="*/ 0 60000 65536"/>
              <a:gd name="T13" fmla="*/ 0 60000 65536"/>
              <a:gd name="T14" fmla="*/ 0 60000 65536"/>
              <a:gd name="T15" fmla="*/ 0 w 22"/>
              <a:gd name="T16" fmla="*/ 0 h 21"/>
              <a:gd name="T17" fmla="*/ 22 w 22"/>
              <a:gd name="T18" fmla="*/ 21 h 21"/>
            </a:gdLst>
            <a:ahLst/>
            <a:cxnLst>
              <a:cxn ang="T10">
                <a:pos x="T0" y="T1"/>
              </a:cxn>
              <a:cxn ang="T11">
                <a:pos x="T2" y="T3"/>
              </a:cxn>
              <a:cxn ang="T12">
                <a:pos x="T4" y="T5"/>
              </a:cxn>
              <a:cxn ang="T13">
                <a:pos x="T6" y="T7"/>
              </a:cxn>
              <a:cxn ang="T14">
                <a:pos x="T8" y="T9"/>
              </a:cxn>
            </a:cxnLst>
            <a:rect l="T15" t="T16" r="T17" b="T18"/>
            <a:pathLst>
              <a:path w="22" h="21">
                <a:moveTo>
                  <a:pt x="0" y="20"/>
                </a:moveTo>
                <a:lnTo>
                  <a:pt x="21" y="20"/>
                </a:lnTo>
                <a:lnTo>
                  <a:pt x="21" y="0"/>
                </a:lnTo>
                <a:lnTo>
                  <a:pt x="0" y="0"/>
                </a:lnTo>
                <a:lnTo>
                  <a:pt x="0" y="20"/>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2249" name="Freeform 754"/>
          <p:cNvSpPr>
            <a:spLocks/>
          </p:cNvSpPr>
          <p:nvPr/>
        </p:nvSpPr>
        <p:spPr bwMode="auto">
          <a:xfrm>
            <a:off x="3251200" y="1908175"/>
            <a:ext cx="33338" cy="33338"/>
          </a:xfrm>
          <a:custGeom>
            <a:avLst/>
            <a:gdLst>
              <a:gd name="T0" fmla="*/ 0 w 22"/>
              <a:gd name="T1" fmla="*/ 20 h 21"/>
              <a:gd name="T2" fmla="*/ 21 w 22"/>
              <a:gd name="T3" fmla="*/ 20 h 21"/>
              <a:gd name="T4" fmla="*/ 21 w 22"/>
              <a:gd name="T5" fmla="*/ 0 h 21"/>
              <a:gd name="T6" fmla="*/ 0 w 22"/>
              <a:gd name="T7" fmla="*/ 0 h 21"/>
              <a:gd name="T8" fmla="*/ 0 w 22"/>
              <a:gd name="T9" fmla="*/ 20 h 21"/>
              <a:gd name="T10" fmla="*/ 0 60000 65536"/>
              <a:gd name="T11" fmla="*/ 0 60000 65536"/>
              <a:gd name="T12" fmla="*/ 0 60000 65536"/>
              <a:gd name="T13" fmla="*/ 0 60000 65536"/>
              <a:gd name="T14" fmla="*/ 0 60000 65536"/>
              <a:gd name="T15" fmla="*/ 0 w 22"/>
              <a:gd name="T16" fmla="*/ 0 h 21"/>
              <a:gd name="T17" fmla="*/ 22 w 22"/>
              <a:gd name="T18" fmla="*/ 21 h 21"/>
            </a:gdLst>
            <a:ahLst/>
            <a:cxnLst>
              <a:cxn ang="T10">
                <a:pos x="T0" y="T1"/>
              </a:cxn>
              <a:cxn ang="T11">
                <a:pos x="T2" y="T3"/>
              </a:cxn>
              <a:cxn ang="T12">
                <a:pos x="T4" y="T5"/>
              </a:cxn>
              <a:cxn ang="T13">
                <a:pos x="T6" y="T7"/>
              </a:cxn>
              <a:cxn ang="T14">
                <a:pos x="T8" y="T9"/>
              </a:cxn>
            </a:cxnLst>
            <a:rect l="T15" t="T16" r="T17" b="T18"/>
            <a:pathLst>
              <a:path w="22" h="21">
                <a:moveTo>
                  <a:pt x="0" y="20"/>
                </a:moveTo>
                <a:lnTo>
                  <a:pt x="21" y="20"/>
                </a:lnTo>
                <a:lnTo>
                  <a:pt x="21" y="0"/>
                </a:lnTo>
                <a:lnTo>
                  <a:pt x="0" y="0"/>
                </a:lnTo>
                <a:lnTo>
                  <a:pt x="0" y="20"/>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2250" name="Freeform 755"/>
          <p:cNvSpPr>
            <a:spLocks/>
          </p:cNvSpPr>
          <p:nvPr/>
        </p:nvSpPr>
        <p:spPr bwMode="auto">
          <a:xfrm>
            <a:off x="3287713" y="1908175"/>
            <a:ext cx="73025" cy="33338"/>
          </a:xfrm>
          <a:custGeom>
            <a:avLst/>
            <a:gdLst>
              <a:gd name="T0" fmla="*/ 0 w 46"/>
              <a:gd name="T1" fmla="*/ 20 h 21"/>
              <a:gd name="T2" fmla="*/ 45 w 46"/>
              <a:gd name="T3" fmla="*/ 20 h 21"/>
              <a:gd name="T4" fmla="*/ 45 w 46"/>
              <a:gd name="T5" fmla="*/ 0 h 21"/>
              <a:gd name="T6" fmla="*/ 0 w 46"/>
              <a:gd name="T7" fmla="*/ 0 h 21"/>
              <a:gd name="T8" fmla="*/ 0 w 46"/>
              <a:gd name="T9" fmla="*/ 20 h 21"/>
              <a:gd name="T10" fmla="*/ 0 60000 65536"/>
              <a:gd name="T11" fmla="*/ 0 60000 65536"/>
              <a:gd name="T12" fmla="*/ 0 60000 65536"/>
              <a:gd name="T13" fmla="*/ 0 60000 65536"/>
              <a:gd name="T14" fmla="*/ 0 60000 65536"/>
              <a:gd name="T15" fmla="*/ 0 w 46"/>
              <a:gd name="T16" fmla="*/ 0 h 21"/>
              <a:gd name="T17" fmla="*/ 46 w 46"/>
              <a:gd name="T18" fmla="*/ 21 h 21"/>
            </a:gdLst>
            <a:ahLst/>
            <a:cxnLst>
              <a:cxn ang="T10">
                <a:pos x="T0" y="T1"/>
              </a:cxn>
              <a:cxn ang="T11">
                <a:pos x="T2" y="T3"/>
              </a:cxn>
              <a:cxn ang="T12">
                <a:pos x="T4" y="T5"/>
              </a:cxn>
              <a:cxn ang="T13">
                <a:pos x="T6" y="T7"/>
              </a:cxn>
              <a:cxn ang="T14">
                <a:pos x="T8" y="T9"/>
              </a:cxn>
            </a:cxnLst>
            <a:rect l="T15" t="T16" r="T17" b="T18"/>
            <a:pathLst>
              <a:path w="46" h="21">
                <a:moveTo>
                  <a:pt x="0" y="20"/>
                </a:moveTo>
                <a:lnTo>
                  <a:pt x="45" y="20"/>
                </a:lnTo>
                <a:lnTo>
                  <a:pt x="45" y="0"/>
                </a:lnTo>
                <a:lnTo>
                  <a:pt x="0" y="0"/>
                </a:lnTo>
                <a:lnTo>
                  <a:pt x="0" y="20"/>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2251" name="Freeform 756"/>
          <p:cNvSpPr>
            <a:spLocks/>
          </p:cNvSpPr>
          <p:nvPr/>
        </p:nvSpPr>
        <p:spPr bwMode="auto">
          <a:xfrm>
            <a:off x="3365500" y="1908175"/>
            <a:ext cx="263525" cy="33338"/>
          </a:xfrm>
          <a:custGeom>
            <a:avLst/>
            <a:gdLst>
              <a:gd name="T0" fmla="*/ 0 w 166"/>
              <a:gd name="T1" fmla="*/ 20 h 21"/>
              <a:gd name="T2" fmla="*/ 165 w 166"/>
              <a:gd name="T3" fmla="*/ 20 h 21"/>
              <a:gd name="T4" fmla="*/ 165 w 166"/>
              <a:gd name="T5" fmla="*/ 0 h 21"/>
              <a:gd name="T6" fmla="*/ 0 w 166"/>
              <a:gd name="T7" fmla="*/ 0 h 21"/>
              <a:gd name="T8" fmla="*/ 0 w 166"/>
              <a:gd name="T9" fmla="*/ 20 h 21"/>
              <a:gd name="T10" fmla="*/ 0 60000 65536"/>
              <a:gd name="T11" fmla="*/ 0 60000 65536"/>
              <a:gd name="T12" fmla="*/ 0 60000 65536"/>
              <a:gd name="T13" fmla="*/ 0 60000 65536"/>
              <a:gd name="T14" fmla="*/ 0 60000 65536"/>
              <a:gd name="T15" fmla="*/ 0 w 166"/>
              <a:gd name="T16" fmla="*/ 0 h 21"/>
              <a:gd name="T17" fmla="*/ 166 w 166"/>
              <a:gd name="T18" fmla="*/ 21 h 21"/>
            </a:gdLst>
            <a:ahLst/>
            <a:cxnLst>
              <a:cxn ang="T10">
                <a:pos x="T0" y="T1"/>
              </a:cxn>
              <a:cxn ang="T11">
                <a:pos x="T2" y="T3"/>
              </a:cxn>
              <a:cxn ang="T12">
                <a:pos x="T4" y="T5"/>
              </a:cxn>
              <a:cxn ang="T13">
                <a:pos x="T6" y="T7"/>
              </a:cxn>
              <a:cxn ang="T14">
                <a:pos x="T8" y="T9"/>
              </a:cxn>
            </a:cxnLst>
            <a:rect l="T15" t="T16" r="T17" b="T18"/>
            <a:pathLst>
              <a:path w="166" h="21">
                <a:moveTo>
                  <a:pt x="0" y="20"/>
                </a:moveTo>
                <a:lnTo>
                  <a:pt x="165" y="20"/>
                </a:lnTo>
                <a:lnTo>
                  <a:pt x="165" y="0"/>
                </a:lnTo>
                <a:lnTo>
                  <a:pt x="0" y="0"/>
                </a:lnTo>
                <a:lnTo>
                  <a:pt x="0" y="20"/>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2252" name="Freeform 757"/>
          <p:cNvSpPr>
            <a:spLocks/>
          </p:cNvSpPr>
          <p:nvPr/>
        </p:nvSpPr>
        <p:spPr bwMode="auto">
          <a:xfrm>
            <a:off x="3636963" y="1908175"/>
            <a:ext cx="31750" cy="33338"/>
          </a:xfrm>
          <a:custGeom>
            <a:avLst/>
            <a:gdLst>
              <a:gd name="T0" fmla="*/ 0 w 21"/>
              <a:gd name="T1" fmla="*/ 20 h 21"/>
              <a:gd name="T2" fmla="*/ 20 w 21"/>
              <a:gd name="T3" fmla="*/ 20 h 21"/>
              <a:gd name="T4" fmla="*/ 20 w 21"/>
              <a:gd name="T5" fmla="*/ 0 h 21"/>
              <a:gd name="T6" fmla="*/ 0 w 21"/>
              <a:gd name="T7" fmla="*/ 0 h 21"/>
              <a:gd name="T8" fmla="*/ 0 w 21"/>
              <a:gd name="T9" fmla="*/ 20 h 21"/>
              <a:gd name="T10" fmla="*/ 0 60000 65536"/>
              <a:gd name="T11" fmla="*/ 0 60000 65536"/>
              <a:gd name="T12" fmla="*/ 0 60000 65536"/>
              <a:gd name="T13" fmla="*/ 0 60000 65536"/>
              <a:gd name="T14" fmla="*/ 0 60000 65536"/>
              <a:gd name="T15" fmla="*/ 0 w 21"/>
              <a:gd name="T16" fmla="*/ 0 h 21"/>
              <a:gd name="T17" fmla="*/ 21 w 21"/>
              <a:gd name="T18" fmla="*/ 21 h 21"/>
            </a:gdLst>
            <a:ahLst/>
            <a:cxnLst>
              <a:cxn ang="T10">
                <a:pos x="T0" y="T1"/>
              </a:cxn>
              <a:cxn ang="T11">
                <a:pos x="T2" y="T3"/>
              </a:cxn>
              <a:cxn ang="T12">
                <a:pos x="T4" y="T5"/>
              </a:cxn>
              <a:cxn ang="T13">
                <a:pos x="T6" y="T7"/>
              </a:cxn>
              <a:cxn ang="T14">
                <a:pos x="T8" y="T9"/>
              </a:cxn>
            </a:cxnLst>
            <a:rect l="T15" t="T16" r="T17" b="T18"/>
            <a:pathLst>
              <a:path w="21" h="21">
                <a:moveTo>
                  <a:pt x="0" y="20"/>
                </a:moveTo>
                <a:lnTo>
                  <a:pt x="20" y="20"/>
                </a:lnTo>
                <a:lnTo>
                  <a:pt x="20" y="0"/>
                </a:lnTo>
                <a:lnTo>
                  <a:pt x="0" y="0"/>
                </a:lnTo>
                <a:lnTo>
                  <a:pt x="0" y="20"/>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2253" name="Freeform 758"/>
          <p:cNvSpPr>
            <a:spLocks/>
          </p:cNvSpPr>
          <p:nvPr/>
        </p:nvSpPr>
        <p:spPr bwMode="auto">
          <a:xfrm>
            <a:off x="2057400" y="1873250"/>
            <a:ext cx="74613" cy="31750"/>
          </a:xfrm>
          <a:custGeom>
            <a:avLst/>
            <a:gdLst>
              <a:gd name="T0" fmla="*/ 0 w 47"/>
              <a:gd name="T1" fmla="*/ 19 h 20"/>
              <a:gd name="T2" fmla="*/ 46 w 47"/>
              <a:gd name="T3" fmla="*/ 19 h 20"/>
              <a:gd name="T4" fmla="*/ 46 w 47"/>
              <a:gd name="T5" fmla="*/ 0 h 20"/>
              <a:gd name="T6" fmla="*/ 0 w 47"/>
              <a:gd name="T7" fmla="*/ 0 h 20"/>
              <a:gd name="T8" fmla="*/ 0 w 47"/>
              <a:gd name="T9" fmla="*/ 19 h 20"/>
              <a:gd name="T10" fmla="*/ 0 60000 65536"/>
              <a:gd name="T11" fmla="*/ 0 60000 65536"/>
              <a:gd name="T12" fmla="*/ 0 60000 65536"/>
              <a:gd name="T13" fmla="*/ 0 60000 65536"/>
              <a:gd name="T14" fmla="*/ 0 60000 65536"/>
              <a:gd name="T15" fmla="*/ 0 w 47"/>
              <a:gd name="T16" fmla="*/ 0 h 20"/>
              <a:gd name="T17" fmla="*/ 47 w 47"/>
              <a:gd name="T18" fmla="*/ 20 h 20"/>
            </a:gdLst>
            <a:ahLst/>
            <a:cxnLst>
              <a:cxn ang="T10">
                <a:pos x="T0" y="T1"/>
              </a:cxn>
              <a:cxn ang="T11">
                <a:pos x="T2" y="T3"/>
              </a:cxn>
              <a:cxn ang="T12">
                <a:pos x="T4" y="T5"/>
              </a:cxn>
              <a:cxn ang="T13">
                <a:pos x="T6" y="T7"/>
              </a:cxn>
              <a:cxn ang="T14">
                <a:pos x="T8" y="T9"/>
              </a:cxn>
            </a:cxnLst>
            <a:rect l="T15" t="T16" r="T17" b="T18"/>
            <a:pathLst>
              <a:path w="47" h="20">
                <a:moveTo>
                  <a:pt x="0" y="19"/>
                </a:moveTo>
                <a:lnTo>
                  <a:pt x="46" y="19"/>
                </a:lnTo>
                <a:lnTo>
                  <a:pt x="46" y="0"/>
                </a:lnTo>
                <a:lnTo>
                  <a:pt x="0" y="0"/>
                </a:lnTo>
                <a:lnTo>
                  <a:pt x="0" y="19"/>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2254" name="Freeform 759"/>
          <p:cNvSpPr>
            <a:spLocks/>
          </p:cNvSpPr>
          <p:nvPr/>
        </p:nvSpPr>
        <p:spPr bwMode="auto">
          <a:xfrm>
            <a:off x="2173288" y="1873250"/>
            <a:ext cx="34925" cy="31750"/>
          </a:xfrm>
          <a:custGeom>
            <a:avLst/>
            <a:gdLst>
              <a:gd name="T0" fmla="*/ 0 w 21"/>
              <a:gd name="T1" fmla="*/ 19 h 20"/>
              <a:gd name="T2" fmla="*/ 20 w 21"/>
              <a:gd name="T3" fmla="*/ 19 h 20"/>
              <a:gd name="T4" fmla="*/ 20 w 21"/>
              <a:gd name="T5" fmla="*/ 0 h 20"/>
              <a:gd name="T6" fmla="*/ 0 w 21"/>
              <a:gd name="T7" fmla="*/ 0 h 20"/>
              <a:gd name="T8" fmla="*/ 0 w 21"/>
              <a:gd name="T9" fmla="*/ 19 h 20"/>
              <a:gd name="T10" fmla="*/ 0 60000 65536"/>
              <a:gd name="T11" fmla="*/ 0 60000 65536"/>
              <a:gd name="T12" fmla="*/ 0 60000 65536"/>
              <a:gd name="T13" fmla="*/ 0 60000 65536"/>
              <a:gd name="T14" fmla="*/ 0 60000 65536"/>
              <a:gd name="T15" fmla="*/ 0 w 21"/>
              <a:gd name="T16" fmla="*/ 0 h 20"/>
              <a:gd name="T17" fmla="*/ 21 w 21"/>
              <a:gd name="T18" fmla="*/ 20 h 20"/>
            </a:gdLst>
            <a:ahLst/>
            <a:cxnLst>
              <a:cxn ang="T10">
                <a:pos x="T0" y="T1"/>
              </a:cxn>
              <a:cxn ang="T11">
                <a:pos x="T2" y="T3"/>
              </a:cxn>
              <a:cxn ang="T12">
                <a:pos x="T4" y="T5"/>
              </a:cxn>
              <a:cxn ang="T13">
                <a:pos x="T6" y="T7"/>
              </a:cxn>
              <a:cxn ang="T14">
                <a:pos x="T8" y="T9"/>
              </a:cxn>
            </a:cxnLst>
            <a:rect l="T15" t="T16" r="T17" b="T18"/>
            <a:pathLst>
              <a:path w="21" h="20">
                <a:moveTo>
                  <a:pt x="0" y="19"/>
                </a:moveTo>
                <a:lnTo>
                  <a:pt x="20" y="19"/>
                </a:lnTo>
                <a:lnTo>
                  <a:pt x="20" y="0"/>
                </a:lnTo>
                <a:lnTo>
                  <a:pt x="0" y="0"/>
                </a:lnTo>
                <a:lnTo>
                  <a:pt x="0" y="19"/>
                </a:lnTo>
              </a:path>
            </a:pathLst>
          </a:custGeom>
          <a:solidFill>
            <a:srgbClr val="B0B0B0"/>
          </a:solidFill>
          <a:ln w="12700" cap="rnd" cmpd="sng">
            <a:noFill/>
            <a:prstDash val="solid"/>
            <a:round/>
            <a:headEnd type="none" w="med" len="med"/>
            <a:tailEnd type="none" w="med" len="med"/>
          </a:ln>
        </p:spPr>
        <p:txBody>
          <a:bodyPr/>
          <a:lstStyle/>
          <a:p>
            <a:endParaRPr lang="en-US"/>
          </a:p>
        </p:txBody>
      </p:sp>
      <p:sp>
        <p:nvSpPr>
          <p:cNvPr id="22255" name="Freeform 760"/>
          <p:cNvSpPr>
            <a:spLocks/>
          </p:cNvSpPr>
          <p:nvPr/>
        </p:nvSpPr>
        <p:spPr bwMode="auto">
          <a:xfrm>
            <a:off x="2211388" y="1873250"/>
            <a:ext cx="112712" cy="31750"/>
          </a:xfrm>
          <a:custGeom>
            <a:avLst/>
            <a:gdLst>
              <a:gd name="T0" fmla="*/ 0 w 71"/>
              <a:gd name="T1" fmla="*/ 19 h 20"/>
              <a:gd name="T2" fmla="*/ 70 w 71"/>
              <a:gd name="T3" fmla="*/ 19 h 20"/>
              <a:gd name="T4" fmla="*/ 70 w 71"/>
              <a:gd name="T5" fmla="*/ 0 h 20"/>
              <a:gd name="T6" fmla="*/ 0 w 71"/>
              <a:gd name="T7" fmla="*/ 0 h 20"/>
              <a:gd name="T8" fmla="*/ 0 w 71"/>
              <a:gd name="T9" fmla="*/ 19 h 20"/>
              <a:gd name="T10" fmla="*/ 0 60000 65536"/>
              <a:gd name="T11" fmla="*/ 0 60000 65536"/>
              <a:gd name="T12" fmla="*/ 0 60000 65536"/>
              <a:gd name="T13" fmla="*/ 0 60000 65536"/>
              <a:gd name="T14" fmla="*/ 0 60000 65536"/>
              <a:gd name="T15" fmla="*/ 0 w 71"/>
              <a:gd name="T16" fmla="*/ 0 h 20"/>
              <a:gd name="T17" fmla="*/ 71 w 71"/>
              <a:gd name="T18" fmla="*/ 20 h 20"/>
            </a:gdLst>
            <a:ahLst/>
            <a:cxnLst>
              <a:cxn ang="T10">
                <a:pos x="T0" y="T1"/>
              </a:cxn>
              <a:cxn ang="T11">
                <a:pos x="T2" y="T3"/>
              </a:cxn>
              <a:cxn ang="T12">
                <a:pos x="T4" y="T5"/>
              </a:cxn>
              <a:cxn ang="T13">
                <a:pos x="T6" y="T7"/>
              </a:cxn>
              <a:cxn ang="T14">
                <a:pos x="T8" y="T9"/>
              </a:cxn>
            </a:cxnLst>
            <a:rect l="T15" t="T16" r="T17" b="T18"/>
            <a:pathLst>
              <a:path w="71" h="20">
                <a:moveTo>
                  <a:pt x="0" y="19"/>
                </a:moveTo>
                <a:lnTo>
                  <a:pt x="70" y="19"/>
                </a:lnTo>
                <a:lnTo>
                  <a:pt x="70" y="0"/>
                </a:lnTo>
                <a:lnTo>
                  <a:pt x="0" y="0"/>
                </a:lnTo>
                <a:lnTo>
                  <a:pt x="0" y="19"/>
                </a:lnTo>
              </a:path>
            </a:pathLst>
          </a:custGeom>
          <a:solidFill>
            <a:srgbClr val="A0C0FF"/>
          </a:solidFill>
          <a:ln w="12700" cap="rnd" cmpd="sng">
            <a:noFill/>
            <a:prstDash val="solid"/>
            <a:round/>
            <a:headEnd type="none" w="med" len="med"/>
            <a:tailEnd type="none" w="med" len="med"/>
          </a:ln>
        </p:spPr>
        <p:txBody>
          <a:bodyPr/>
          <a:lstStyle/>
          <a:p>
            <a:endParaRPr lang="en-US"/>
          </a:p>
        </p:txBody>
      </p:sp>
      <p:sp>
        <p:nvSpPr>
          <p:cNvPr id="22256" name="Freeform 761"/>
          <p:cNvSpPr>
            <a:spLocks/>
          </p:cNvSpPr>
          <p:nvPr/>
        </p:nvSpPr>
        <p:spPr bwMode="auto">
          <a:xfrm>
            <a:off x="2328863" y="1873250"/>
            <a:ext cx="301625" cy="31750"/>
          </a:xfrm>
          <a:custGeom>
            <a:avLst/>
            <a:gdLst>
              <a:gd name="T0" fmla="*/ 0 w 190"/>
              <a:gd name="T1" fmla="*/ 19 h 20"/>
              <a:gd name="T2" fmla="*/ 189 w 190"/>
              <a:gd name="T3" fmla="*/ 19 h 20"/>
              <a:gd name="T4" fmla="*/ 189 w 190"/>
              <a:gd name="T5" fmla="*/ 0 h 20"/>
              <a:gd name="T6" fmla="*/ 0 w 190"/>
              <a:gd name="T7" fmla="*/ 0 h 20"/>
              <a:gd name="T8" fmla="*/ 0 w 190"/>
              <a:gd name="T9" fmla="*/ 19 h 20"/>
              <a:gd name="T10" fmla="*/ 0 60000 65536"/>
              <a:gd name="T11" fmla="*/ 0 60000 65536"/>
              <a:gd name="T12" fmla="*/ 0 60000 65536"/>
              <a:gd name="T13" fmla="*/ 0 60000 65536"/>
              <a:gd name="T14" fmla="*/ 0 60000 65536"/>
              <a:gd name="T15" fmla="*/ 0 w 190"/>
              <a:gd name="T16" fmla="*/ 0 h 20"/>
              <a:gd name="T17" fmla="*/ 190 w 190"/>
              <a:gd name="T18" fmla="*/ 20 h 20"/>
            </a:gdLst>
            <a:ahLst/>
            <a:cxnLst>
              <a:cxn ang="T10">
                <a:pos x="T0" y="T1"/>
              </a:cxn>
              <a:cxn ang="T11">
                <a:pos x="T2" y="T3"/>
              </a:cxn>
              <a:cxn ang="T12">
                <a:pos x="T4" y="T5"/>
              </a:cxn>
              <a:cxn ang="T13">
                <a:pos x="T6" y="T7"/>
              </a:cxn>
              <a:cxn ang="T14">
                <a:pos x="T8" y="T9"/>
              </a:cxn>
            </a:cxnLst>
            <a:rect l="T15" t="T16" r="T17" b="T18"/>
            <a:pathLst>
              <a:path w="190" h="20">
                <a:moveTo>
                  <a:pt x="0" y="19"/>
                </a:moveTo>
                <a:lnTo>
                  <a:pt x="189" y="19"/>
                </a:lnTo>
                <a:lnTo>
                  <a:pt x="189" y="0"/>
                </a:lnTo>
                <a:lnTo>
                  <a:pt x="0" y="0"/>
                </a:lnTo>
                <a:lnTo>
                  <a:pt x="0" y="19"/>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2257" name="Freeform 762"/>
          <p:cNvSpPr>
            <a:spLocks/>
          </p:cNvSpPr>
          <p:nvPr/>
        </p:nvSpPr>
        <p:spPr bwMode="auto">
          <a:xfrm>
            <a:off x="2636838" y="1873250"/>
            <a:ext cx="31750" cy="31750"/>
          </a:xfrm>
          <a:custGeom>
            <a:avLst/>
            <a:gdLst>
              <a:gd name="T0" fmla="*/ 0 w 21"/>
              <a:gd name="T1" fmla="*/ 19 h 20"/>
              <a:gd name="T2" fmla="*/ 20 w 21"/>
              <a:gd name="T3" fmla="*/ 19 h 20"/>
              <a:gd name="T4" fmla="*/ 20 w 21"/>
              <a:gd name="T5" fmla="*/ 0 h 20"/>
              <a:gd name="T6" fmla="*/ 0 w 21"/>
              <a:gd name="T7" fmla="*/ 0 h 20"/>
              <a:gd name="T8" fmla="*/ 0 w 21"/>
              <a:gd name="T9" fmla="*/ 19 h 20"/>
              <a:gd name="T10" fmla="*/ 0 60000 65536"/>
              <a:gd name="T11" fmla="*/ 0 60000 65536"/>
              <a:gd name="T12" fmla="*/ 0 60000 65536"/>
              <a:gd name="T13" fmla="*/ 0 60000 65536"/>
              <a:gd name="T14" fmla="*/ 0 60000 65536"/>
              <a:gd name="T15" fmla="*/ 0 w 21"/>
              <a:gd name="T16" fmla="*/ 0 h 20"/>
              <a:gd name="T17" fmla="*/ 21 w 21"/>
              <a:gd name="T18" fmla="*/ 20 h 20"/>
            </a:gdLst>
            <a:ahLst/>
            <a:cxnLst>
              <a:cxn ang="T10">
                <a:pos x="T0" y="T1"/>
              </a:cxn>
              <a:cxn ang="T11">
                <a:pos x="T2" y="T3"/>
              </a:cxn>
              <a:cxn ang="T12">
                <a:pos x="T4" y="T5"/>
              </a:cxn>
              <a:cxn ang="T13">
                <a:pos x="T6" y="T7"/>
              </a:cxn>
              <a:cxn ang="T14">
                <a:pos x="T8" y="T9"/>
              </a:cxn>
            </a:cxnLst>
            <a:rect l="T15" t="T16" r="T17" b="T18"/>
            <a:pathLst>
              <a:path w="21" h="20">
                <a:moveTo>
                  <a:pt x="0" y="19"/>
                </a:moveTo>
                <a:lnTo>
                  <a:pt x="20" y="19"/>
                </a:lnTo>
                <a:lnTo>
                  <a:pt x="20" y="0"/>
                </a:lnTo>
                <a:lnTo>
                  <a:pt x="0" y="0"/>
                </a:lnTo>
                <a:lnTo>
                  <a:pt x="0" y="19"/>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2258" name="Freeform 763"/>
          <p:cNvSpPr>
            <a:spLocks/>
          </p:cNvSpPr>
          <p:nvPr/>
        </p:nvSpPr>
        <p:spPr bwMode="auto">
          <a:xfrm>
            <a:off x="2673350" y="1873250"/>
            <a:ext cx="149225" cy="31750"/>
          </a:xfrm>
          <a:custGeom>
            <a:avLst/>
            <a:gdLst>
              <a:gd name="T0" fmla="*/ 0 w 94"/>
              <a:gd name="T1" fmla="*/ 19 h 20"/>
              <a:gd name="T2" fmla="*/ 93 w 94"/>
              <a:gd name="T3" fmla="*/ 19 h 20"/>
              <a:gd name="T4" fmla="*/ 93 w 94"/>
              <a:gd name="T5" fmla="*/ 0 h 20"/>
              <a:gd name="T6" fmla="*/ 0 w 94"/>
              <a:gd name="T7" fmla="*/ 0 h 20"/>
              <a:gd name="T8" fmla="*/ 0 w 94"/>
              <a:gd name="T9" fmla="*/ 19 h 20"/>
              <a:gd name="T10" fmla="*/ 0 60000 65536"/>
              <a:gd name="T11" fmla="*/ 0 60000 65536"/>
              <a:gd name="T12" fmla="*/ 0 60000 65536"/>
              <a:gd name="T13" fmla="*/ 0 60000 65536"/>
              <a:gd name="T14" fmla="*/ 0 60000 65536"/>
              <a:gd name="T15" fmla="*/ 0 w 94"/>
              <a:gd name="T16" fmla="*/ 0 h 20"/>
              <a:gd name="T17" fmla="*/ 94 w 94"/>
              <a:gd name="T18" fmla="*/ 20 h 20"/>
            </a:gdLst>
            <a:ahLst/>
            <a:cxnLst>
              <a:cxn ang="T10">
                <a:pos x="T0" y="T1"/>
              </a:cxn>
              <a:cxn ang="T11">
                <a:pos x="T2" y="T3"/>
              </a:cxn>
              <a:cxn ang="T12">
                <a:pos x="T4" y="T5"/>
              </a:cxn>
              <a:cxn ang="T13">
                <a:pos x="T6" y="T7"/>
              </a:cxn>
              <a:cxn ang="T14">
                <a:pos x="T8" y="T9"/>
              </a:cxn>
            </a:cxnLst>
            <a:rect l="T15" t="T16" r="T17" b="T18"/>
            <a:pathLst>
              <a:path w="94" h="20">
                <a:moveTo>
                  <a:pt x="0" y="19"/>
                </a:moveTo>
                <a:lnTo>
                  <a:pt x="93" y="19"/>
                </a:lnTo>
                <a:lnTo>
                  <a:pt x="93" y="0"/>
                </a:lnTo>
                <a:lnTo>
                  <a:pt x="0" y="0"/>
                </a:lnTo>
                <a:lnTo>
                  <a:pt x="0" y="19"/>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2259" name="Freeform 764"/>
          <p:cNvSpPr>
            <a:spLocks/>
          </p:cNvSpPr>
          <p:nvPr/>
        </p:nvSpPr>
        <p:spPr bwMode="auto">
          <a:xfrm>
            <a:off x="2827338" y="1873250"/>
            <a:ext cx="73025" cy="31750"/>
          </a:xfrm>
          <a:custGeom>
            <a:avLst/>
            <a:gdLst>
              <a:gd name="T0" fmla="*/ 0 w 46"/>
              <a:gd name="T1" fmla="*/ 19 h 20"/>
              <a:gd name="T2" fmla="*/ 45 w 46"/>
              <a:gd name="T3" fmla="*/ 19 h 20"/>
              <a:gd name="T4" fmla="*/ 45 w 46"/>
              <a:gd name="T5" fmla="*/ 0 h 20"/>
              <a:gd name="T6" fmla="*/ 0 w 46"/>
              <a:gd name="T7" fmla="*/ 0 h 20"/>
              <a:gd name="T8" fmla="*/ 0 w 46"/>
              <a:gd name="T9" fmla="*/ 19 h 20"/>
              <a:gd name="T10" fmla="*/ 0 60000 65536"/>
              <a:gd name="T11" fmla="*/ 0 60000 65536"/>
              <a:gd name="T12" fmla="*/ 0 60000 65536"/>
              <a:gd name="T13" fmla="*/ 0 60000 65536"/>
              <a:gd name="T14" fmla="*/ 0 60000 65536"/>
              <a:gd name="T15" fmla="*/ 0 w 46"/>
              <a:gd name="T16" fmla="*/ 0 h 20"/>
              <a:gd name="T17" fmla="*/ 46 w 46"/>
              <a:gd name="T18" fmla="*/ 20 h 20"/>
            </a:gdLst>
            <a:ahLst/>
            <a:cxnLst>
              <a:cxn ang="T10">
                <a:pos x="T0" y="T1"/>
              </a:cxn>
              <a:cxn ang="T11">
                <a:pos x="T2" y="T3"/>
              </a:cxn>
              <a:cxn ang="T12">
                <a:pos x="T4" y="T5"/>
              </a:cxn>
              <a:cxn ang="T13">
                <a:pos x="T6" y="T7"/>
              </a:cxn>
              <a:cxn ang="T14">
                <a:pos x="T8" y="T9"/>
              </a:cxn>
            </a:cxnLst>
            <a:rect l="T15" t="T16" r="T17" b="T18"/>
            <a:pathLst>
              <a:path w="46" h="20">
                <a:moveTo>
                  <a:pt x="0" y="19"/>
                </a:moveTo>
                <a:lnTo>
                  <a:pt x="45" y="19"/>
                </a:lnTo>
                <a:lnTo>
                  <a:pt x="45" y="0"/>
                </a:lnTo>
                <a:lnTo>
                  <a:pt x="0" y="0"/>
                </a:lnTo>
                <a:lnTo>
                  <a:pt x="0" y="19"/>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2260" name="Freeform 765"/>
          <p:cNvSpPr>
            <a:spLocks/>
          </p:cNvSpPr>
          <p:nvPr/>
        </p:nvSpPr>
        <p:spPr bwMode="auto">
          <a:xfrm>
            <a:off x="2903538" y="1873250"/>
            <a:ext cx="73025" cy="31750"/>
          </a:xfrm>
          <a:custGeom>
            <a:avLst/>
            <a:gdLst>
              <a:gd name="T0" fmla="*/ 0 w 46"/>
              <a:gd name="T1" fmla="*/ 19 h 20"/>
              <a:gd name="T2" fmla="*/ 45 w 46"/>
              <a:gd name="T3" fmla="*/ 19 h 20"/>
              <a:gd name="T4" fmla="*/ 45 w 46"/>
              <a:gd name="T5" fmla="*/ 0 h 20"/>
              <a:gd name="T6" fmla="*/ 0 w 46"/>
              <a:gd name="T7" fmla="*/ 0 h 20"/>
              <a:gd name="T8" fmla="*/ 0 w 46"/>
              <a:gd name="T9" fmla="*/ 19 h 20"/>
              <a:gd name="T10" fmla="*/ 0 60000 65536"/>
              <a:gd name="T11" fmla="*/ 0 60000 65536"/>
              <a:gd name="T12" fmla="*/ 0 60000 65536"/>
              <a:gd name="T13" fmla="*/ 0 60000 65536"/>
              <a:gd name="T14" fmla="*/ 0 60000 65536"/>
              <a:gd name="T15" fmla="*/ 0 w 46"/>
              <a:gd name="T16" fmla="*/ 0 h 20"/>
              <a:gd name="T17" fmla="*/ 46 w 46"/>
              <a:gd name="T18" fmla="*/ 20 h 20"/>
            </a:gdLst>
            <a:ahLst/>
            <a:cxnLst>
              <a:cxn ang="T10">
                <a:pos x="T0" y="T1"/>
              </a:cxn>
              <a:cxn ang="T11">
                <a:pos x="T2" y="T3"/>
              </a:cxn>
              <a:cxn ang="T12">
                <a:pos x="T4" y="T5"/>
              </a:cxn>
              <a:cxn ang="T13">
                <a:pos x="T6" y="T7"/>
              </a:cxn>
              <a:cxn ang="T14">
                <a:pos x="T8" y="T9"/>
              </a:cxn>
            </a:cxnLst>
            <a:rect l="T15" t="T16" r="T17" b="T18"/>
            <a:pathLst>
              <a:path w="46" h="20">
                <a:moveTo>
                  <a:pt x="0" y="19"/>
                </a:moveTo>
                <a:lnTo>
                  <a:pt x="45" y="19"/>
                </a:lnTo>
                <a:lnTo>
                  <a:pt x="45" y="0"/>
                </a:lnTo>
                <a:lnTo>
                  <a:pt x="0" y="0"/>
                </a:lnTo>
                <a:lnTo>
                  <a:pt x="0" y="19"/>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2261" name="Freeform 766"/>
          <p:cNvSpPr>
            <a:spLocks/>
          </p:cNvSpPr>
          <p:nvPr/>
        </p:nvSpPr>
        <p:spPr bwMode="auto">
          <a:xfrm>
            <a:off x="2981325" y="1873250"/>
            <a:ext cx="34925" cy="31750"/>
          </a:xfrm>
          <a:custGeom>
            <a:avLst/>
            <a:gdLst>
              <a:gd name="T0" fmla="*/ 0 w 22"/>
              <a:gd name="T1" fmla="*/ 19 h 20"/>
              <a:gd name="T2" fmla="*/ 21 w 22"/>
              <a:gd name="T3" fmla="*/ 19 h 20"/>
              <a:gd name="T4" fmla="*/ 21 w 22"/>
              <a:gd name="T5" fmla="*/ 0 h 20"/>
              <a:gd name="T6" fmla="*/ 0 w 22"/>
              <a:gd name="T7" fmla="*/ 0 h 20"/>
              <a:gd name="T8" fmla="*/ 0 w 22"/>
              <a:gd name="T9" fmla="*/ 19 h 20"/>
              <a:gd name="T10" fmla="*/ 0 60000 65536"/>
              <a:gd name="T11" fmla="*/ 0 60000 65536"/>
              <a:gd name="T12" fmla="*/ 0 60000 65536"/>
              <a:gd name="T13" fmla="*/ 0 60000 65536"/>
              <a:gd name="T14" fmla="*/ 0 60000 65536"/>
              <a:gd name="T15" fmla="*/ 0 w 22"/>
              <a:gd name="T16" fmla="*/ 0 h 20"/>
              <a:gd name="T17" fmla="*/ 22 w 22"/>
              <a:gd name="T18" fmla="*/ 20 h 20"/>
            </a:gdLst>
            <a:ahLst/>
            <a:cxnLst>
              <a:cxn ang="T10">
                <a:pos x="T0" y="T1"/>
              </a:cxn>
              <a:cxn ang="T11">
                <a:pos x="T2" y="T3"/>
              </a:cxn>
              <a:cxn ang="T12">
                <a:pos x="T4" y="T5"/>
              </a:cxn>
              <a:cxn ang="T13">
                <a:pos x="T6" y="T7"/>
              </a:cxn>
              <a:cxn ang="T14">
                <a:pos x="T8" y="T9"/>
              </a:cxn>
            </a:cxnLst>
            <a:rect l="T15" t="T16" r="T17" b="T18"/>
            <a:pathLst>
              <a:path w="22" h="20">
                <a:moveTo>
                  <a:pt x="0" y="19"/>
                </a:moveTo>
                <a:lnTo>
                  <a:pt x="21" y="19"/>
                </a:lnTo>
                <a:lnTo>
                  <a:pt x="21" y="0"/>
                </a:lnTo>
                <a:lnTo>
                  <a:pt x="0" y="0"/>
                </a:lnTo>
                <a:lnTo>
                  <a:pt x="0" y="19"/>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2262" name="Freeform 767"/>
          <p:cNvSpPr>
            <a:spLocks/>
          </p:cNvSpPr>
          <p:nvPr/>
        </p:nvSpPr>
        <p:spPr bwMode="auto">
          <a:xfrm>
            <a:off x="3022600" y="1873250"/>
            <a:ext cx="107950" cy="31750"/>
          </a:xfrm>
          <a:custGeom>
            <a:avLst/>
            <a:gdLst>
              <a:gd name="T0" fmla="*/ 0 w 69"/>
              <a:gd name="T1" fmla="*/ 19 h 20"/>
              <a:gd name="T2" fmla="*/ 68 w 69"/>
              <a:gd name="T3" fmla="*/ 19 h 20"/>
              <a:gd name="T4" fmla="*/ 68 w 69"/>
              <a:gd name="T5" fmla="*/ 0 h 20"/>
              <a:gd name="T6" fmla="*/ 0 w 69"/>
              <a:gd name="T7" fmla="*/ 0 h 20"/>
              <a:gd name="T8" fmla="*/ 0 w 69"/>
              <a:gd name="T9" fmla="*/ 19 h 20"/>
              <a:gd name="T10" fmla="*/ 0 60000 65536"/>
              <a:gd name="T11" fmla="*/ 0 60000 65536"/>
              <a:gd name="T12" fmla="*/ 0 60000 65536"/>
              <a:gd name="T13" fmla="*/ 0 60000 65536"/>
              <a:gd name="T14" fmla="*/ 0 60000 65536"/>
              <a:gd name="T15" fmla="*/ 0 w 69"/>
              <a:gd name="T16" fmla="*/ 0 h 20"/>
              <a:gd name="T17" fmla="*/ 69 w 69"/>
              <a:gd name="T18" fmla="*/ 20 h 20"/>
            </a:gdLst>
            <a:ahLst/>
            <a:cxnLst>
              <a:cxn ang="T10">
                <a:pos x="T0" y="T1"/>
              </a:cxn>
              <a:cxn ang="T11">
                <a:pos x="T2" y="T3"/>
              </a:cxn>
              <a:cxn ang="T12">
                <a:pos x="T4" y="T5"/>
              </a:cxn>
              <a:cxn ang="T13">
                <a:pos x="T6" y="T7"/>
              </a:cxn>
              <a:cxn ang="T14">
                <a:pos x="T8" y="T9"/>
              </a:cxn>
            </a:cxnLst>
            <a:rect l="T15" t="T16" r="T17" b="T18"/>
            <a:pathLst>
              <a:path w="69" h="20">
                <a:moveTo>
                  <a:pt x="0" y="19"/>
                </a:moveTo>
                <a:lnTo>
                  <a:pt x="68" y="19"/>
                </a:lnTo>
                <a:lnTo>
                  <a:pt x="68" y="0"/>
                </a:lnTo>
                <a:lnTo>
                  <a:pt x="0" y="0"/>
                </a:lnTo>
                <a:lnTo>
                  <a:pt x="0" y="19"/>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2263" name="Freeform 768"/>
          <p:cNvSpPr>
            <a:spLocks/>
          </p:cNvSpPr>
          <p:nvPr/>
        </p:nvSpPr>
        <p:spPr bwMode="auto">
          <a:xfrm>
            <a:off x="3133725" y="1873250"/>
            <a:ext cx="188913" cy="31750"/>
          </a:xfrm>
          <a:custGeom>
            <a:avLst/>
            <a:gdLst>
              <a:gd name="T0" fmla="*/ 0 w 119"/>
              <a:gd name="T1" fmla="*/ 19 h 20"/>
              <a:gd name="T2" fmla="*/ 118 w 119"/>
              <a:gd name="T3" fmla="*/ 19 h 20"/>
              <a:gd name="T4" fmla="*/ 118 w 119"/>
              <a:gd name="T5" fmla="*/ 0 h 20"/>
              <a:gd name="T6" fmla="*/ 0 w 119"/>
              <a:gd name="T7" fmla="*/ 0 h 20"/>
              <a:gd name="T8" fmla="*/ 0 w 119"/>
              <a:gd name="T9" fmla="*/ 19 h 20"/>
              <a:gd name="T10" fmla="*/ 0 60000 65536"/>
              <a:gd name="T11" fmla="*/ 0 60000 65536"/>
              <a:gd name="T12" fmla="*/ 0 60000 65536"/>
              <a:gd name="T13" fmla="*/ 0 60000 65536"/>
              <a:gd name="T14" fmla="*/ 0 60000 65536"/>
              <a:gd name="T15" fmla="*/ 0 w 119"/>
              <a:gd name="T16" fmla="*/ 0 h 20"/>
              <a:gd name="T17" fmla="*/ 119 w 119"/>
              <a:gd name="T18" fmla="*/ 20 h 20"/>
            </a:gdLst>
            <a:ahLst/>
            <a:cxnLst>
              <a:cxn ang="T10">
                <a:pos x="T0" y="T1"/>
              </a:cxn>
              <a:cxn ang="T11">
                <a:pos x="T2" y="T3"/>
              </a:cxn>
              <a:cxn ang="T12">
                <a:pos x="T4" y="T5"/>
              </a:cxn>
              <a:cxn ang="T13">
                <a:pos x="T6" y="T7"/>
              </a:cxn>
              <a:cxn ang="T14">
                <a:pos x="T8" y="T9"/>
              </a:cxn>
            </a:cxnLst>
            <a:rect l="T15" t="T16" r="T17" b="T18"/>
            <a:pathLst>
              <a:path w="119" h="20">
                <a:moveTo>
                  <a:pt x="0" y="19"/>
                </a:moveTo>
                <a:lnTo>
                  <a:pt x="118" y="19"/>
                </a:lnTo>
                <a:lnTo>
                  <a:pt x="118" y="0"/>
                </a:lnTo>
                <a:lnTo>
                  <a:pt x="0" y="0"/>
                </a:lnTo>
                <a:lnTo>
                  <a:pt x="0" y="19"/>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2264" name="Freeform 769"/>
          <p:cNvSpPr>
            <a:spLocks/>
          </p:cNvSpPr>
          <p:nvPr/>
        </p:nvSpPr>
        <p:spPr bwMode="auto">
          <a:xfrm>
            <a:off x="3327400" y="1873250"/>
            <a:ext cx="225425" cy="31750"/>
          </a:xfrm>
          <a:custGeom>
            <a:avLst/>
            <a:gdLst>
              <a:gd name="T0" fmla="*/ 0 w 142"/>
              <a:gd name="T1" fmla="*/ 19 h 20"/>
              <a:gd name="T2" fmla="*/ 141 w 142"/>
              <a:gd name="T3" fmla="*/ 19 h 20"/>
              <a:gd name="T4" fmla="*/ 141 w 142"/>
              <a:gd name="T5" fmla="*/ 0 h 20"/>
              <a:gd name="T6" fmla="*/ 0 w 142"/>
              <a:gd name="T7" fmla="*/ 0 h 20"/>
              <a:gd name="T8" fmla="*/ 0 w 142"/>
              <a:gd name="T9" fmla="*/ 19 h 20"/>
              <a:gd name="T10" fmla="*/ 0 60000 65536"/>
              <a:gd name="T11" fmla="*/ 0 60000 65536"/>
              <a:gd name="T12" fmla="*/ 0 60000 65536"/>
              <a:gd name="T13" fmla="*/ 0 60000 65536"/>
              <a:gd name="T14" fmla="*/ 0 60000 65536"/>
              <a:gd name="T15" fmla="*/ 0 w 142"/>
              <a:gd name="T16" fmla="*/ 0 h 20"/>
              <a:gd name="T17" fmla="*/ 142 w 142"/>
              <a:gd name="T18" fmla="*/ 20 h 20"/>
            </a:gdLst>
            <a:ahLst/>
            <a:cxnLst>
              <a:cxn ang="T10">
                <a:pos x="T0" y="T1"/>
              </a:cxn>
              <a:cxn ang="T11">
                <a:pos x="T2" y="T3"/>
              </a:cxn>
              <a:cxn ang="T12">
                <a:pos x="T4" y="T5"/>
              </a:cxn>
              <a:cxn ang="T13">
                <a:pos x="T6" y="T7"/>
              </a:cxn>
              <a:cxn ang="T14">
                <a:pos x="T8" y="T9"/>
              </a:cxn>
            </a:cxnLst>
            <a:rect l="T15" t="T16" r="T17" b="T18"/>
            <a:pathLst>
              <a:path w="142" h="20">
                <a:moveTo>
                  <a:pt x="0" y="19"/>
                </a:moveTo>
                <a:lnTo>
                  <a:pt x="141" y="19"/>
                </a:lnTo>
                <a:lnTo>
                  <a:pt x="141" y="0"/>
                </a:lnTo>
                <a:lnTo>
                  <a:pt x="0" y="0"/>
                </a:lnTo>
                <a:lnTo>
                  <a:pt x="0" y="19"/>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2265" name="Freeform 770"/>
          <p:cNvSpPr>
            <a:spLocks/>
          </p:cNvSpPr>
          <p:nvPr/>
        </p:nvSpPr>
        <p:spPr bwMode="auto">
          <a:xfrm>
            <a:off x="3559175" y="1873250"/>
            <a:ext cx="69850" cy="31750"/>
          </a:xfrm>
          <a:custGeom>
            <a:avLst/>
            <a:gdLst>
              <a:gd name="T0" fmla="*/ 0 w 44"/>
              <a:gd name="T1" fmla="*/ 19 h 20"/>
              <a:gd name="T2" fmla="*/ 43 w 44"/>
              <a:gd name="T3" fmla="*/ 19 h 20"/>
              <a:gd name="T4" fmla="*/ 43 w 44"/>
              <a:gd name="T5" fmla="*/ 0 h 20"/>
              <a:gd name="T6" fmla="*/ 0 w 44"/>
              <a:gd name="T7" fmla="*/ 0 h 20"/>
              <a:gd name="T8" fmla="*/ 0 w 44"/>
              <a:gd name="T9" fmla="*/ 19 h 20"/>
              <a:gd name="T10" fmla="*/ 0 60000 65536"/>
              <a:gd name="T11" fmla="*/ 0 60000 65536"/>
              <a:gd name="T12" fmla="*/ 0 60000 65536"/>
              <a:gd name="T13" fmla="*/ 0 60000 65536"/>
              <a:gd name="T14" fmla="*/ 0 60000 65536"/>
              <a:gd name="T15" fmla="*/ 0 w 44"/>
              <a:gd name="T16" fmla="*/ 0 h 20"/>
              <a:gd name="T17" fmla="*/ 44 w 44"/>
              <a:gd name="T18" fmla="*/ 20 h 20"/>
            </a:gdLst>
            <a:ahLst/>
            <a:cxnLst>
              <a:cxn ang="T10">
                <a:pos x="T0" y="T1"/>
              </a:cxn>
              <a:cxn ang="T11">
                <a:pos x="T2" y="T3"/>
              </a:cxn>
              <a:cxn ang="T12">
                <a:pos x="T4" y="T5"/>
              </a:cxn>
              <a:cxn ang="T13">
                <a:pos x="T6" y="T7"/>
              </a:cxn>
              <a:cxn ang="T14">
                <a:pos x="T8" y="T9"/>
              </a:cxn>
            </a:cxnLst>
            <a:rect l="T15" t="T16" r="T17" b="T18"/>
            <a:pathLst>
              <a:path w="44" h="20">
                <a:moveTo>
                  <a:pt x="0" y="19"/>
                </a:moveTo>
                <a:lnTo>
                  <a:pt x="43" y="19"/>
                </a:lnTo>
                <a:lnTo>
                  <a:pt x="43" y="0"/>
                </a:lnTo>
                <a:lnTo>
                  <a:pt x="0" y="0"/>
                </a:lnTo>
                <a:lnTo>
                  <a:pt x="0" y="19"/>
                </a:lnTo>
              </a:path>
            </a:pathLst>
          </a:custGeom>
          <a:solidFill>
            <a:srgbClr val="FF0000"/>
          </a:solidFill>
          <a:ln w="12700" cap="rnd" cmpd="sng">
            <a:noFill/>
            <a:prstDash val="solid"/>
            <a:round/>
            <a:headEnd type="none" w="med" len="med"/>
            <a:tailEnd type="none" w="med" len="med"/>
          </a:ln>
        </p:spPr>
        <p:txBody>
          <a:bodyPr/>
          <a:lstStyle/>
          <a:p>
            <a:endParaRPr lang="en-US"/>
          </a:p>
        </p:txBody>
      </p:sp>
      <p:sp>
        <p:nvSpPr>
          <p:cNvPr id="22266" name="Freeform 771"/>
          <p:cNvSpPr>
            <a:spLocks/>
          </p:cNvSpPr>
          <p:nvPr/>
        </p:nvSpPr>
        <p:spPr bwMode="auto">
          <a:xfrm>
            <a:off x="3636963" y="1873250"/>
            <a:ext cx="31750" cy="31750"/>
          </a:xfrm>
          <a:custGeom>
            <a:avLst/>
            <a:gdLst>
              <a:gd name="T0" fmla="*/ 0 w 21"/>
              <a:gd name="T1" fmla="*/ 19 h 20"/>
              <a:gd name="T2" fmla="*/ 20 w 21"/>
              <a:gd name="T3" fmla="*/ 19 h 20"/>
              <a:gd name="T4" fmla="*/ 20 w 21"/>
              <a:gd name="T5" fmla="*/ 0 h 20"/>
              <a:gd name="T6" fmla="*/ 0 w 21"/>
              <a:gd name="T7" fmla="*/ 0 h 20"/>
              <a:gd name="T8" fmla="*/ 0 w 21"/>
              <a:gd name="T9" fmla="*/ 19 h 20"/>
              <a:gd name="T10" fmla="*/ 0 60000 65536"/>
              <a:gd name="T11" fmla="*/ 0 60000 65536"/>
              <a:gd name="T12" fmla="*/ 0 60000 65536"/>
              <a:gd name="T13" fmla="*/ 0 60000 65536"/>
              <a:gd name="T14" fmla="*/ 0 60000 65536"/>
              <a:gd name="T15" fmla="*/ 0 w 21"/>
              <a:gd name="T16" fmla="*/ 0 h 20"/>
              <a:gd name="T17" fmla="*/ 21 w 21"/>
              <a:gd name="T18" fmla="*/ 20 h 20"/>
            </a:gdLst>
            <a:ahLst/>
            <a:cxnLst>
              <a:cxn ang="T10">
                <a:pos x="T0" y="T1"/>
              </a:cxn>
              <a:cxn ang="T11">
                <a:pos x="T2" y="T3"/>
              </a:cxn>
              <a:cxn ang="T12">
                <a:pos x="T4" y="T5"/>
              </a:cxn>
              <a:cxn ang="T13">
                <a:pos x="T6" y="T7"/>
              </a:cxn>
              <a:cxn ang="T14">
                <a:pos x="T8" y="T9"/>
              </a:cxn>
            </a:cxnLst>
            <a:rect l="T15" t="T16" r="T17" b="T18"/>
            <a:pathLst>
              <a:path w="21" h="20">
                <a:moveTo>
                  <a:pt x="0" y="19"/>
                </a:moveTo>
                <a:lnTo>
                  <a:pt x="20" y="19"/>
                </a:lnTo>
                <a:lnTo>
                  <a:pt x="20" y="0"/>
                </a:lnTo>
                <a:lnTo>
                  <a:pt x="0" y="0"/>
                </a:lnTo>
                <a:lnTo>
                  <a:pt x="0" y="19"/>
                </a:lnTo>
              </a:path>
            </a:pathLst>
          </a:custGeom>
          <a:solidFill>
            <a:srgbClr val="FF80FF"/>
          </a:solidFill>
          <a:ln w="12700" cap="rnd" cmpd="sng">
            <a:noFill/>
            <a:prstDash val="solid"/>
            <a:round/>
            <a:headEnd type="none" w="med" len="med"/>
            <a:tailEnd type="none" w="med" len="med"/>
          </a:ln>
        </p:spPr>
        <p:txBody>
          <a:bodyPr/>
          <a:lstStyle/>
          <a:p>
            <a:endParaRPr lang="en-US"/>
          </a:p>
        </p:txBody>
      </p:sp>
      <p:sp>
        <p:nvSpPr>
          <p:cNvPr id="22267" name="Rectangle 772"/>
          <p:cNvSpPr>
            <a:spLocks noChangeArrowheads="1"/>
          </p:cNvSpPr>
          <p:nvPr/>
        </p:nvSpPr>
        <p:spPr bwMode="auto">
          <a:xfrm>
            <a:off x="1371600" y="990600"/>
            <a:ext cx="2008188" cy="403225"/>
          </a:xfrm>
          <a:prstGeom prst="rect">
            <a:avLst/>
          </a:prstGeom>
          <a:noFill/>
          <a:ln w="12700">
            <a:noFill/>
            <a:miter lim="800000"/>
            <a:headEnd/>
            <a:tailEnd/>
          </a:ln>
        </p:spPr>
        <p:txBody>
          <a:bodyPr wrap="none" lIns="90488" tIns="44450" rIns="90488" bIns="44450">
            <a:spAutoFit/>
          </a:bodyPr>
          <a:lstStyle/>
          <a:p>
            <a:pPr defTabSz="895350"/>
            <a:r>
              <a:rPr lang="en-US" sz="2000" i="0">
                <a:latin typeface="Arial" charset="0"/>
              </a:rPr>
              <a:t>Flow Cytometry</a:t>
            </a:r>
          </a:p>
        </p:txBody>
      </p:sp>
      <p:pic>
        <p:nvPicPr>
          <p:cNvPr id="22268" name="Picture 773"/>
          <p:cNvPicPr>
            <a:picLocks noChangeArrowheads="1"/>
          </p:cNvPicPr>
          <p:nvPr/>
        </p:nvPicPr>
        <p:blipFill>
          <a:blip r:embed="rId12" cstate="print"/>
          <a:srcRect/>
          <a:stretch>
            <a:fillRect/>
          </a:stretch>
        </p:blipFill>
        <p:spPr bwMode="auto">
          <a:xfrm>
            <a:off x="4032250" y="3810000"/>
            <a:ext cx="2514600" cy="1885950"/>
          </a:xfrm>
          <a:prstGeom prst="rect">
            <a:avLst/>
          </a:prstGeom>
          <a:noFill/>
          <a:ln w="12700">
            <a:solidFill>
              <a:schemeClr val="tx1"/>
            </a:solidFill>
            <a:miter lim="800000"/>
            <a:headEnd/>
            <a:tailEnd/>
          </a:ln>
        </p:spPr>
      </p:pic>
      <p:sp>
        <p:nvSpPr>
          <p:cNvPr id="22269" name="Rectangle 774"/>
          <p:cNvSpPr>
            <a:spLocks noChangeArrowheads="1"/>
          </p:cNvSpPr>
          <p:nvPr/>
        </p:nvSpPr>
        <p:spPr bwMode="auto">
          <a:xfrm>
            <a:off x="7029450" y="990600"/>
            <a:ext cx="2179638" cy="403225"/>
          </a:xfrm>
          <a:prstGeom prst="rect">
            <a:avLst/>
          </a:prstGeom>
          <a:noFill/>
          <a:ln w="12700">
            <a:noFill/>
            <a:miter lim="800000"/>
            <a:headEnd/>
            <a:tailEnd/>
          </a:ln>
        </p:spPr>
        <p:txBody>
          <a:bodyPr wrap="none" lIns="90488" tIns="44450" rIns="90488" bIns="44450">
            <a:spAutoFit/>
          </a:bodyPr>
          <a:lstStyle/>
          <a:p>
            <a:pPr defTabSz="895350"/>
            <a:r>
              <a:rPr lang="en-US" sz="2000" i="0">
                <a:latin typeface="Arial" charset="0"/>
              </a:rPr>
              <a:t>Image Cytometry</a:t>
            </a:r>
          </a:p>
        </p:txBody>
      </p:sp>
      <p:sp>
        <p:nvSpPr>
          <p:cNvPr id="22270" name="Freeform 775"/>
          <p:cNvSpPr>
            <a:spLocks/>
          </p:cNvSpPr>
          <p:nvPr/>
        </p:nvSpPr>
        <p:spPr bwMode="auto">
          <a:xfrm>
            <a:off x="5632450" y="2146300"/>
            <a:ext cx="407988" cy="420688"/>
          </a:xfrm>
          <a:custGeom>
            <a:avLst/>
            <a:gdLst>
              <a:gd name="T0" fmla="*/ 120 w 257"/>
              <a:gd name="T1" fmla="*/ 0 h 265"/>
              <a:gd name="T2" fmla="*/ 0 w 257"/>
              <a:gd name="T3" fmla="*/ 100 h 265"/>
              <a:gd name="T4" fmla="*/ 28 w 257"/>
              <a:gd name="T5" fmla="*/ 236 h 265"/>
              <a:gd name="T6" fmla="*/ 80 w 257"/>
              <a:gd name="T7" fmla="*/ 264 h 265"/>
              <a:gd name="T8" fmla="*/ 148 w 257"/>
              <a:gd name="T9" fmla="*/ 236 h 265"/>
              <a:gd name="T10" fmla="*/ 224 w 257"/>
              <a:gd name="T11" fmla="*/ 172 h 265"/>
              <a:gd name="T12" fmla="*/ 256 w 257"/>
              <a:gd name="T13" fmla="*/ 132 h 265"/>
              <a:gd name="T14" fmla="*/ 196 w 257"/>
              <a:gd name="T15" fmla="*/ 64 h 265"/>
              <a:gd name="T16" fmla="*/ 116 w 257"/>
              <a:gd name="T17" fmla="*/ 0 h 26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57"/>
              <a:gd name="T28" fmla="*/ 0 h 265"/>
              <a:gd name="T29" fmla="*/ 257 w 257"/>
              <a:gd name="T30" fmla="*/ 265 h 26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57" h="265">
                <a:moveTo>
                  <a:pt x="120" y="0"/>
                </a:moveTo>
                <a:lnTo>
                  <a:pt x="0" y="100"/>
                </a:lnTo>
                <a:lnTo>
                  <a:pt x="28" y="236"/>
                </a:lnTo>
                <a:lnTo>
                  <a:pt x="80" y="264"/>
                </a:lnTo>
                <a:lnTo>
                  <a:pt x="148" y="236"/>
                </a:lnTo>
                <a:lnTo>
                  <a:pt x="224" y="172"/>
                </a:lnTo>
                <a:lnTo>
                  <a:pt x="256" y="132"/>
                </a:lnTo>
                <a:lnTo>
                  <a:pt x="196" y="64"/>
                </a:lnTo>
                <a:lnTo>
                  <a:pt x="116" y="0"/>
                </a:lnTo>
              </a:path>
            </a:pathLst>
          </a:custGeom>
          <a:noFill/>
          <a:ln w="12700" cap="rnd" cmpd="sng">
            <a:solidFill>
              <a:schemeClr val="tx1"/>
            </a:solidFill>
            <a:prstDash val="solid"/>
            <a:round/>
            <a:headEnd type="none" w="med" len="med"/>
            <a:tailEnd type="none" w="med" len="med"/>
          </a:ln>
        </p:spPr>
        <p:txBody>
          <a:bodyPr/>
          <a:lstStyle/>
          <a:p>
            <a:endParaRPr lang="en-US"/>
          </a:p>
        </p:txBody>
      </p:sp>
      <p:sp>
        <p:nvSpPr>
          <p:cNvPr id="22271" name="Freeform 776"/>
          <p:cNvSpPr>
            <a:spLocks/>
          </p:cNvSpPr>
          <p:nvPr/>
        </p:nvSpPr>
        <p:spPr bwMode="auto">
          <a:xfrm>
            <a:off x="6108700" y="2895600"/>
            <a:ext cx="414338" cy="357188"/>
          </a:xfrm>
          <a:custGeom>
            <a:avLst/>
            <a:gdLst>
              <a:gd name="T0" fmla="*/ 240 w 261"/>
              <a:gd name="T1" fmla="*/ 0 h 225"/>
              <a:gd name="T2" fmla="*/ 64 w 261"/>
              <a:gd name="T3" fmla="*/ 88 h 225"/>
              <a:gd name="T4" fmla="*/ 0 w 261"/>
              <a:gd name="T5" fmla="*/ 100 h 225"/>
              <a:gd name="T6" fmla="*/ 8 w 261"/>
              <a:gd name="T7" fmla="*/ 148 h 225"/>
              <a:gd name="T8" fmla="*/ 48 w 261"/>
              <a:gd name="T9" fmla="*/ 204 h 225"/>
              <a:gd name="T10" fmla="*/ 84 w 261"/>
              <a:gd name="T11" fmla="*/ 216 h 225"/>
              <a:gd name="T12" fmla="*/ 160 w 261"/>
              <a:gd name="T13" fmla="*/ 224 h 225"/>
              <a:gd name="T14" fmla="*/ 188 w 261"/>
              <a:gd name="T15" fmla="*/ 224 h 225"/>
              <a:gd name="T16" fmla="*/ 220 w 261"/>
              <a:gd name="T17" fmla="*/ 208 h 225"/>
              <a:gd name="T18" fmla="*/ 244 w 261"/>
              <a:gd name="T19" fmla="*/ 192 h 225"/>
              <a:gd name="T20" fmla="*/ 256 w 261"/>
              <a:gd name="T21" fmla="*/ 160 h 225"/>
              <a:gd name="T22" fmla="*/ 260 w 261"/>
              <a:gd name="T23" fmla="*/ 144 h 225"/>
              <a:gd name="T24" fmla="*/ 260 w 261"/>
              <a:gd name="T25" fmla="*/ 128 h 225"/>
              <a:gd name="T26" fmla="*/ 260 w 261"/>
              <a:gd name="T27" fmla="*/ 116 h 225"/>
              <a:gd name="T28" fmla="*/ 260 w 261"/>
              <a:gd name="T29" fmla="*/ 96 h 225"/>
              <a:gd name="T30" fmla="*/ 260 w 261"/>
              <a:gd name="T31" fmla="*/ 56 h 225"/>
              <a:gd name="T32" fmla="*/ 256 w 261"/>
              <a:gd name="T33" fmla="*/ 32 h 225"/>
              <a:gd name="T34" fmla="*/ 240 w 261"/>
              <a:gd name="T35" fmla="*/ 0 h 22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61"/>
              <a:gd name="T55" fmla="*/ 0 h 225"/>
              <a:gd name="T56" fmla="*/ 261 w 261"/>
              <a:gd name="T57" fmla="*/ 225 h 225"/>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61" h="225">
                <a:moveTo>
                  <a:pt x="240" y="0"/>
                </a:moveTo>
                <a:lnTo>
                  <a:pt x="64" y="88"/>
                </a:lnTo>
                <a:lnTo>
                  <a:pt x="0" y="100"/>
                </a:lnTo>
                <a:lnTo>
                  <a:pt x="8" y="148"/>
                </a:lnTo>
                <a:lnTo>
                  <a:pt x="48" y="204"/>
                </a:lnTo>
                <a:lnTo>
                  <a:pt x="84" y="216"/>
                </a:lnTo>
                <a:lnTo>
                  <a:pt x="160" y="224"/>
                </a:lnTo>
                <a:lnTo>
                  <a:pt x="188" y="224"/>
                </a:lnTo>
                <a:lnTo>
                  <a:pt x="220" y="208"/>
                </a:lnTo>
                <a:lnTo>
                  <a:pt x="244" y="192"/>
                </a:lnTo>
                <a:lnTo>
                  <a:pt x="256" y="160"/>
                </a:lnTo>
                <a:lnTo>
                  <a:pt x="260" y="144"/>
                </a:lnTo>
                <a:lnTo>
                  <a:pt x="260" y="128"/>
                </a:lnTo>
                <a:lnTo>
                  <a:pt x="260" y="116"/>
                </a:lnTo>
                <a:lnTo>
                  <a:pt x="260" y="96"/>
                </a:lnTo>
                <a:lnTo>
                  <a:pt x="260" y="56"/>
                </a:lnTo>
                <a:lnTo>
                  <a:pt x="256" y="32"/>
                </a:lnTo>
                <a:lnTo>
                  <a:pt x="240" y="0"/>
                </a:lnTo>
              </a:path>
            </a:pathLst>
          </a:custGeom>
          <a:noFill/>
          <a:ln w="12700" cap="rnd" cmpd="sng">
            <a:solidFill>
              <a:schemeClr val="tx1"/>
            </a:solidFill>
            <a:prstDash val="solid"/>
            <a:round/>
            <a:headEnd type="none" w="med" len="med"/>
            <a:tailEnd type="none" w="med" len="med"/>
          </a:ln>
        </p:spPr>
        <p:txBody>
          <a:bodyPr/>
          <a:lstStyle/>
          <a:p>
            <a:endParaRPr lang="en-US"/>
          </a:p>
        </p:txBody>
      </p:sp>
      <p:sp>
        <p:nvSpPr>
          <p:cNvPr id="22272" name="Freeform 777"/>
          <p:cNvSpPr>
            <a:spLocks/>
          </p:cNvSpPr>
          <p:nvPr/>
        </p:nvSpPr>
        <p:spPr bwMode="auto">
          <a:xfrm>
            <a:off x="6083300" y="2581275"/>
            <a:ext cx="387350" cy="376238"/>
          </a:xfrm>
          <a:custGeom>
            <a:avLst/>
            <a:gdLst>
              <a:gd name="T0" fmla="*/ 149 w 217"/>
              <a:gd name="T1" fmla="*/ 62 h 237"/>
              <a:gd name="T2" fmla="*/ 112 w 217"/>
              <a:gd name="T3" fmla="*/ 54 h 237"/>
              <a:gd name="T4" fmla="*/ 59 w 217"/>
              <a:gd name="T5" fmla="*/ 17 h 237"/>
              <a:gd name="T6" fmla="*/ 37 w 217"/>
              <a:gd name="T7" fmla="*/ 24 h 237"/>
              <a:gd name="T8" fmla="*/ 14 w 217"/>
              <a:gd name="T9" fmla="*/ 129 h 237"/>
              <a:gd name="T10" fmla="*/ 22 w 217"/>
              <a:gd name="T11" fmla="*/ 204 h 237"/>
              <a:gd name="T12" fmla="*/ 157 w 217"/>
              <a:gd name="T13" fmla="*/ 182 h 237"/>
              <a:gd name="T14" fmla="*/ 217 w 217"/>
              <a:gd name="T15" fmla="*/ 107 h 237"/>
              <a:gd name="T16" fmla="*/ 142 w 217"/>
              <a:gd name="T17" fmla="*/ 69 h 237"/>
              <a:gd name="T18" fmla="*/ 149 w 217"/>
              <a:gd name="T19" fmla="*/ 62 h 23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17"/>
              <a:gd name="T31" fmla="*/ 0 h 237"/>
              <a:gd name="T32" fmla="*/ 217 w 217"/>
              <a:gd name="T33" fmla="*/ 237 h 23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17" h="237">
                <a:moveTo>
                  <a:pt x="149" y="62"/>
                </a:moveTo>
                <a:cubicBezTo>
                  <a:pt x="137" y="59"/>
                  <a:pt x="123" y="60"/>
                  <a:pt x="112" y="54"/>
                </a:cubicBezTo>
                <a:cubicBezTo>
                  <a:pt x="18" y="0"/>
                  <a:pt x="129" y="38"/>
                  <a:pt x="59" y="17"/>
                </a:cubicBezTo>
                <a:cubicBezTo>
                  <a:pt x="52" y="19"/>
                  <a:pt x="41" y="18"/>
                  <a:pt x="37" y="24"/>
                </a:cubicBezTo>
                <a:cubicBezTo>
                  <a:pt x="25" y="41"/>
                  <a:pt x="17" y="110"/>
                  <a:pt x="14" y="129"/>
                </a:cubicBezTo>
                <a:cubicBezTo>
                  <a:pt x="17" y="154"/>
                  <a:pt x="0" y="192"/>
                  <a:pt x="22" y="204"/>
                </a:cubicBezTo>
                <a:cubicBezTo>
                  <a:pt x="81" y="237"/>
                  <a:pt x="118" y="207"/>
                  <a:pt x="157" y="182"/>
                </a:cubicBezTo>
                <a:cubicBezTo>
                  <a:pt x="175" y="155"/>
                  <a:pt x="197" y="133"/>
                  <a:pt x="217" y="107"/>
                </a:cubicBezTo>
                <a:cubicBezTo>
                  <a:pt x="196" y="94"/>
                  <a:pt x="159" y="85"/>
                  <a:pt x="142" y="69"/>
                </a:cubicBezTo>
                <a:cubicBezTo>
                  <a:pt x="140" y="67"/>
                  <a:pt x="147" y="64"/>
                  <a:pt x="149" y="62"/>
                </a:cubicBezTo>
                <a:close/>
              </a:path>
            </a:pathLst>
          </a:custGeom>
          <a:noFill/>
          <a:ln w="12700" cap="flat" cmpd="sng">
            <a:solidFill>
              <a:schemeClr val="tx1"/>
            </a:solidFill>
            <a:prstDash val="solid"/>
            <a:round/>
            <a:headEnd type="none" w="sm" len="sm"/>
            <a:tailEnd type="none" w="sm" len="sm"/>
          </a:ln>
        </p:spPr>
        <p:txBody>
          <a:bodyPr wrap="none" anchor="ctr"/>
          <a:lstStyle/>
          <a:p>
            <a:endParaRPr lang="en-US"/>
          </a:p>
        </p:txBody>
      </p:sp>
      <p:sp>
        <p:nvSpPr>
          <p:cNvPr id="22273" name="Freeform 778"/>
          <p:cNvSpPr>
            <a:spLocks/>
          </p:cNvSpPr>
          <p:nvPr/>
        </p:nvSpPr>
        <p:spPr bwMode="auto">
          <a:xfrm>
            <a:off x="5302250" y="3322638"/>
            <a:ext cx="350838" cy="333375"/>
          </a:xfrm>
          <a:custGeom>
            <a:avLst/>
            <a:gdLst>
              <a:gd name="T0" fmla="*/ 136 w 196"/>
              <a:gd name="T1" fmla="*/ 7 h 210"/>
              <a:gd name="T2" fmla="*/ 16 w 196"/>
              <a:gd name="T3" fmla="*/ 105 h 210"/>
              <a:gd name="T4" fmla="*/ 39 w 196"/>
              <a:gd name="T5" fmla="*/ 210 h 210"/>
              <a:gd name="T6" fmla="*/ 159 w 196"/>
              <a:gd name="T7" fmla="*/ 180 h 210"/>
              <a:gd name="T8" fmla="*/ 189 w 196"/>
              <a:gd name="T9" fmla="*/ 60 h 210"/>
              <a:gd name="T10" fmla="*/ 136 w 196"/>
              <a:gd name="T11" fmla="*/ 7 h 210"/>
              <a:gd name="T12" fmla="*/ 0 60000 65536"/>
              <a:gd name="T13" fmla="*/ 0 60000 65536"/>
              <a:gd name="T14" fmla="*/ 0 60000 65536"/>
              <a:gd name="T15" fmla="*/ 0 60000 65536"/>
              <a:gd name="T16" fmla="*/ 0 60000 65536"/>
              <a:gd name="T17" fmla="*/ 0 60000 65536"/>
              <a:gd name="T18" fmla="*/ 0 w 196"/>
              <a:gd name="T19" fmla="*/ 0 h 210"/>
              <a:gd name="T20" fmla="*/ 196 w 196"/>
              <a:gd name="T21" fmla="*/ 210 h 210"/>
            </a:gdLst>
            <a:ahLst/>
            <a:cxnLst>
              <a:cxn ang="T12">
                <a:pos x="T0" y="T1"/>
              </a:cxn>
              <a:cxn ang="T13">
                <a:pos x="T2" y="T3"/>
              </a:cxn>
              <a:cxn ang="T14">
                <a:pos x="T4" y="T5"/>
              </a:cxn>
              <a:cxn ang="T15">
                <a:pos x="T6" y="T7"/>
              </a:cxn>
              <a:cxn ang="T16">
                <a:pos x="T8" y="T9"/>
              </a:cxn>
              <a:cxn ang="T17">
                <a:pos x="T10" y="T11"/>
              </a:cxn>
            </a:cxnLst>
            <a:rect l="T18" t="T19" r="T20" b="T21"/>
            <a:pathLst>
              <a:path w="196" h="210">
                <a:moveTo>
                  <a:pt x="136" y="7"/>
                </a:moveTo>
                <a:cubicBezTo>
                  <a:pt x="82" y="42"/>
                  <a:pt x="48" y="56"/>
                  <a:pt x="16" y="105"/>
                </a:cubicBezTo>
                <a:cubicBezTo>
                  <a:pt x="3" y="147"/>
                  <a:pt x="0" y="185"/>
                  <a:pt x="39" y="210"/>
                </a:cubicBezTo>
                <a:cubicBezTo>
                  <a:pt x="124" y="201"/>
                  <a:pt x="99" y="198"/>
                  <a:pt x="159" y="180"/>
                </a:cubicBezTo>
                <a:cubicBezTo>
                  <a:pt x="180" y="138"/>
                  <a:pt x="183" y="107"/>
                  <a:pt x="189" y="60"/>
                </a:cubicBezTo>
                <a:cubicBezTo>
                  <a:pt x="178" y="0"/>
                  <a:pt x="196" y="18"/>
                  <a:pt x="136" y="7"/>
                </a:cubicBezTo>
                <a:close/>
              </a:path>
            </a:pathLst>
          </a:custGeom>
          <a:noFill/>
          <a:ln w="12700" cap="flat" cmpd="sng">
            <a:solidFill>
              <a:schemeClr val="tx1"/>
            </a:solidFill>
            <a:prstDash val="solid"/>
            <a:round/>
            <a:headEnd type="none" w="sm" len="sm"/>
            <a:tailEnd type="none" w="sm" len="sm"/>
          </a:ln>
        </p:spPr>
        <p:txBody>
          <a:bodyPr wrap="none" anchor="ctr"/>
          <a:lstStyle/>
          <a:p>
            <a:endParaRPr lang="en-US"/>
          </a:p>
        </p:txBody>
      </p:sp>
      <p:sp>
        <p:nvSpPr>
          <p:cNvPr id="22274" name="Freeform 779"/>
          <p:cNvSpPr>
            <a:spLocks/>
          </p:cNvSpPr>
          <p:nvPr/>
        </p:nvSpPr>
        <p:spPr bwMode="auto">
          <a:xfrm>
            <a:off x="5222875" y="2798763"/>
            <a:ext cx="363538" cy="381000"/>
          </a:xfrm>
          <a:custGeom>
            <a:avLst/>
            <a:gdLst>
              <a:gd name="T0" fmla="*/ 174 w 204"/>
              <a:gd name="T1" fmla="*/ 0 h 240"/>
              <a:gd name="T2" fmla="*/ 84 w 204"/>
              <a:gd name="T3" fmla="*/ 52 h 240"/>
              <a:gd name="T4" fmla="*/ 24 w 204"/>
              <a:gd name="T5" fmla="*/ 135 h 240"/>
              <a:gd name="T6" fmla="*/ 46 w 204"/>
              <a:gd name="T7" fmla="*/ 240 h 240"/>
              <a:gd name="T8" fmla="*/ 144 w 204"/>
              <a:gd name="T9" fmla="*/ 217 h 240"/>
              <a:gd name="T10" fmla="*/ 159 w 204"/>
              <a:gd name="T11" fmla="*/ 187 h 240"/>
              <a:gd name="T12" fmla="*/ 189 w 204"/>
              <a:gd name="T13" fmla="*/ 142 h 240"/>
              <a:gd name="T14" fmla="*/ 204 w 204"/>
              <a:gd name="T15" fmla="*/ 75 h 240"/>
              <a:gd name="T16" fmla="*/ 189 w 204"/>
              <a:gd name="T17" fmla="*/ 30 h 240"/>
              <a:gd name="T18" fmla="*/ 181 w 204"/>
              <a:gd name="T19" fmla="*/ 7 h 240"/>
              <a:gd name="T20" fmla="*/ 174 w 204"/>
              <a:gd name="T21" fmla="*/ 0 h 24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04"/>
              <a:gd name="T34" fmla="*/ 0 h 240"/>
              <a:gd name="T35" fmla="*/ 204 w 204"/>
              <a:gd name="T36" fmla="*/ 240 h 24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04" h="240">
                <a:moveTo>
                  <a:pt x="174" y="0"/>
                </a:moveTo>
                <a:cubicBezTo>
                  <a:pt x="143" y="20"/>
                  <a:pt x="108" y="21"/>
                  <a:pt x="84" y="52"/>
                </a:cubicBezTo>
                <a:cubicBezTo>
                  <a:pt x="61" y="82"/>
                  <a:pt x="54" y="115"/>
                  <a:pt x="24" y="135"/>
                </a:cubicBezTo>
                <a:cubicBezTo>
                  <a:pt x="13" y="174"/>
                  <a:pt x="0" y="223"/>
                  <a:pt x="46" y="240"/>
                </a:cubicBezTo>
                <a:cubicBezTo>
                  <a:pt x="80" y="234"/>
                  <a:pt x="112" y="228"/>
                  <a:pt x="144" y="217"/>
                </a:cubicBezTo>
                <a:cubicBezTo>
                  <a:pt x="149" y="207"/>
                  <a:pt x="153" y="197"/>
                  <a:pt x="159" y="187"/>
                </a:cubicBezTo>
                <a:cubicBezTo>
                  <a:pt x="168" y="172"/>
                  <a:pt x="189" y="142"/>
                  <a:pt x="189" y="142"/>
                </a:cubicBezTo>
                <a:cubicBezTo>
                  <a:pt x="194" y="120"/>
                  <a:pt x="204" y="98"/>
                  <a:pt x="204" y="75"/>
                </a:cubicBezTo>
                <a:cubicBezTo>
                  <a:pt x="204" y="59"/>
                  <a:pt x="194" y="45"/>
                  <a:pt x="189" y="30"/>
                </a:cubicBezTo>
                <a:cubicBezTo>
                  <a:pt x="186" y="22"/>
                  <a:pt x="181" y="7"/>
                  <a:pt x="181" y="7"/>
                </a:cubicBezTo>
                <a:cubicBezTo>
                  <a:pt x="152" y="27"/>
                  <a:pt x="154" y="29"/>
                  <a:pt x="174" y="0"/>
                </a:cubicBezTo>
                <a:close/>
              </a:path>
            </a:pathLst>
          </a:custGeom>
          <a:noFill/>
          <a:ln w="12700" cap="flat" cmpd="sng">
            <a:solidFill>
              <a:schemeClr val="tx1"/>
            </a:solidFill>
            <a:prstDash val="solid"/>
            <a:round/>
            <a:headEnd type="none" w="sm" len="sm"/>
            <a:tailEnd type="none" w="sm" len="sm"/>
          </a:ln>
        </p:spPr>
        <p:txBody>
          <a:bodyPr wrap="none" anchor="ctr"/>
          <a:lstStyle/>
          <a:p>
            <a:endParaRPr lang="en-US"/>
          </a:p>
        </p:txBody>
      </p:sp>
      <p:sp>
        <p:nvSpPr>
          <p:cNvPr id="22275" name="Freeform 780"/>
          <p:cNvSpPr>
            <a:spLocks/>
          </p:cNvSpPr>
          <p:nvPr/>
        </p:nvSpPr>
        <p:spPr bwMode="auto">
          <a:xfrm>
            <a:off x="5680075" y="2809875"/>
            <a:ext cx="228600" cy="214313"/>
          </a:xfrm>
          <a:custGeom>
            <a:avLst/>
            <a:gdLst>
              <a:gd name="T0" fmla="*/ 90 w 128"/>
              <a:gd name="T1" fmla="*/ 8 h 135"/>
              <a:gd name="T2" fmla="*/ 68 w 128"/>
              <a:gd name="T3" fmla="*/ 0 h 135"/>
              <a:gd name="T4" fmla="*/ 23 w 128"/>
              <a:gd name="T5" fmla="*/ 75 h 135"/>
              <a:gd name="T6" fmla="*/ 0 w 128"/>
              <a:gd name="T7" fmla="*/ 90 h 135"/>
              <a:gd name="T8" fmla="*/ 53 w 128"/>
              <a:gd name="T9" fmla="*/ 135 h 135"/>
              <a:gd name="T10" fmla="*/ 98 w 128"/>
              <a:gd name="T11" fmla="*/ 128 h 135"/>
              <a:gd name="T12" fmla="*/ 128 w 128"/>
              <a:gd name="T13" fmla="*/ 53 h 135"/>
              <a:gd name="T14" fmla="*/ 113 w 128"/>
              <a:gd name="T15" fmla="*/ 23 h 135"/>
              <a:gd name="T16" fmla="*/ 90 w 128"/>
              <a:gd name="T17" fmla="*/ 8 h 13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28"/>
              <a:gd name="T28" fmla="*/ 0 h 135"/>
              <a:gd name="T29" fmla="*/ 128 w 128"/>
              <a:gd name="T30" fmla="*/ 135 h 13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28" h="135">
                <a:moveTo>
                  <a:pt x="90" y="8"/>
                </a:moveTo>
                <a:cubicBezTo>
                  <a:pt x="83" y="5"/>
                  <a:pt x="76" y="0"/>
                  <a:pt x="68" y="0"/>
                </a:cubicBezTo>
                <a:cubicBezTo>
                  <a:pt x="19" y="0"/>
                  <a:pt x="42" y="63"/>
                  <a:pt x="23" y="75"/>
                </a:cubicBezTo>
                <a:cubicBezTo>
                  <a:pt x="15" y="80"/>
                  <a:pt x="8" y="85"/>
                  <a:pt x="0" y="90"/>
                </a:cubicBezTo>
                <a:cubicBezTo>
                  <a:pt x="12" y="133"/>
                  <a:pt x="13" y="123"/>
                  <a:pt x="53" y="135"/>
                </a:cubicBezTo>
                <a:cubicBezTo>
                  <a:pt x="68" y="133"/>
                  <a:pt x="84" y="135"/>
                  <a:pt x="98" y="128"/>
                </a:cubicBezTo>
                <a:cubicBezTo>
                  <a:pt x="118" y="118"/>
                  <a:pt x="121" y="72"/>
                  <a:pt x="128" y="53"/>
                </a:cubicBezTo>
                <a:cubicBezTo>
                  <a:pt x="123" y="43"/>
                  <a:pt x="122" y="30"/>
                  <a:pt x="113" y="23"/>
                </a:cubicBezTo>
                <a:cubicBezTo>
                  <a:pt x="90" y="6"/>
                  <a:pt x="39" y="8"/>
                  <a:pt x="90" y="8"/>
                </a:cubicBezTo>
                <a:close/>
              </a:path>
            </a:pathLst>
          </a:custGeom>
          <a:noFill/>
          <a:ln w="12700" cap="flat" cmpd="sng">
            <a:solidFill>
              <a:schemeClr val="tx1"/>
            </a:solidFill>
            <a:prstDash val="solid"/>
            <a:round/>
            <a:headEnd type="none" w="sm" len="sm"/>
            <a:tailEnd type="none" w="sm" len="sm"/>
          </a:ln>
        </p:spPr>
        <p:txBody>
          <a:bodyPr wrap="none" anchor="ctr"/>
          <a:lstStyle/>
          <a:p>
            <a:endParaRPr lang="en-US"/>
          </a:p>
        </p:txBody>
      </p:sp>
    </p:spTree>
  </p:cSld>
  <p:clrMapOvr>
    <a:overrideClrMapping bg1="dk2" tx1="lt1" bg2="dk1" tx2="lt2" accent1="accent1" accent2="accent2" accent3="accent3" accent4="accent4" accent5="accent5" accent6="accent6" hlink="hlink" folHlink="folHlink"/>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ChangeArrowheads="1"/>
          </p:cNvSpPr>
          <p:nvPr/>
        </p:nvSpPr>
        <p:spPr bwMode="auto">
          <a:xfrm>
            <a:off x="4108450" y="3172170"/>
            <a:ext cx="914400" cy="304800"/>
          </a:xfrm>
          <a:prstGeom prst="rect">
            <a:avLst/>
          </a:prstGeom>
          <a:solidFill>
            <a:srgbClr val="00FF00"/>
          </a:solidFill>
          <a:ln w="12700">
            <a:solidFill>
              <a:schemeClr val="tx1"/>
            </a:solidFill>
            <a:miter lim="800000"/>
            <a:headEnd/>
            <a:tailEnd/>
          </a:ln>
        </p:spPr>
        <p:txBody>
          <a:bodyPr wrap="none" anchor="ctr"/>
          <a:lstStyle/>
          <a:p>
            <a:endParaRPr lang="en-US"/>
          </a:p>
        </p:txBody>
      </p:sp>
      <p:sp>
        <p:nvSpPr>
          <p:cNvPr id="22531" name="Rectangle 3"/>
          <p:cNvSpPr>
            <a:spLocks noChangeArrowheads="1"/>
          </p:cNvSpPr>
          <p:nvPr/>
        </p:nvSpPr>
        <p:spPr bwMode="auto">
          <a:xfrm>
            <a:off x="4589463" y="1925983"/>
            <a:ext cx="914400" cy="304800"/>
          </a:xfrm>
          <a:prstGeom prst="rect">
            <a:avLst/>
          </a:prstGeom>
          <a:solidFill>
            <a:srgbClr val="00FF00"/>
          </a:solidFill>
          <a:ln w="12700">
            <a:solidFill>
              <a:schemeClr val="tx1"/>
            </a:solidFill>
            <a:miter lim="800000"/>
            <a:headEnd/>
            <a:tailEnd/>
          </a:ln>
        </p:spPr>
        <p:txBody>
          <a:bodyPr wrap="none" anchor="ctr"/>
          <a:lstStyle/>
          <a:p>
            <a:endParaRPr lang="en-US"/>
          </a:p>
        </p:txBody>
      </p:sp>
      <p:sp>
        <p:nvSpPr>
          <p:cNvPr id="22532" name="Rectangle 4"/>
          <p:cNvSpPr>
            <a:spLocks noGrp="1" noChangeArrowheads="1"/>
          </p:cNvSpPr>
          <p:nvPr>
            <p:ph type="title"/>
          </p:nvPr>
        </p:nvSpPr>
        <p:spPr>
          <a:xfrm>
            <a:off x="1160463" y="146755"/>
            <a:ext cx="7772400" cy="1143000"/>
          </a:xfrm>
          <a:noFill/>
        </p:spPr>
        <p:txBody>
          <a:bodyPr lIns="93221" tIns="45792" rIns="93221" bIns="45792"/>
          <a:lstStyle/>
          <a:p>
            <a:pPr defTabSz="903288"/>
            <a:r>
              <a:rPr lang="en-US" dirty="0" smtClean="0"/>
              <a:t>Oxidative-Related Reactions</a:t>
            </a:r>
          </a:p>
        </p:txBody>
      </p:sp>
      <p:sp>
        <p:nvSpPr>
          <p:cNvPr id="22533" name="Rectangle 5"/>
          <p:cNvSpPr>
            <a:spLocks noGrp="1" noChangeArrowheads="1"/>
          </p:cNvSpPr>
          <p:nvPr>
            <p:ph type="body" idx="1"/>
          </p:nvPr>
        </p:nvSpPr>
        <p:spPr>
          <a:xfrm>
            <a:off x="423863" y="1190970"/>
            <a:ext cx="9559925" cy="4114800"/>
          </a:xfrm>
          <a:noFill/>
        </p:spPr>
        <p:txBody>
          <a:bodyPr lIns="93221" tIns="45792" rIns="93221" bIns="45792"/>
          <a:lstStyle/>
          <a:p>
            <a:pPr marL="338138" indent="-338138" defTabSz="903288"/>
            <a:r>
              <a:rPr lang="en-US" dirty="0" smtClean="0"/>
              <a:t>Superoxide				</a:t>
            </a:r>
            <a:r>
              <a:rPr lang="en-US" dirty="0" err="1" smtClean="0"/>
              <a:t>Hydroethidine</a:t>
            </a:r>
            <a:endParaRPr lang="en-US" dirty="0" smtClean="0"/>
          </a:p>
          <a:p>
            <a:pPr marL="338138" indent="-338138" defTabSz="903288"/>
            <a:r>
              <a:rPr lang="en-US" dirty="0" smtClean="0"/>
              <a:t>Hydrogen Peroxide			</a:t>
            </a:r>
            <a:r>
              <a:rPr lang="en-US" dirty="0" err="1" smtClean="0"/>
              <a:t>Dichlorofluorescein</a:t>
            </a:r>
            <a:endParaRPr lang="en-US" dirty="0" smtClean="0"/>
          </a:p>
          <a:p>
            <a:pPr marL="338138" indent="-338138" defTabSz="903288"/>
            <a:r>
              <a:rPr lang="en-US" dirty="0" smtClean="0"/>
              <a:t>Glutathione levels			</a:t>
            </a:r>
            <a:r>
              <a:rPr lang="en-US" dirty="0" err="1" smtClean="0"/>
              <a:t>Monobromobimane</a:t>
            </a:r>
            <a:endParaRPr lang="en-US" dirty="0" smtClean="0"/>
          </a:p>
          <a:p>
            <a:pPr marL="338138" indent="-338138" defTabSz="903288"/>
            <a:r>
              <a:rPr lang="en-US" dirty="0" smtClean="0"/>
              <a:t>Nitric Oxide	</a:t>
            </a:r>
            <a:r>
              <a:rPr lang="en-US" dirty="0"/>
              <a:t>			</a:t>
            </a:r>
            <a:r>
              <a:rPr lang="en-US" dirty="0" err="1"/>
              <a:t>Dichlorofluorescein</a:t>
            </a:r>
            <a:endParaRPr lang="en-US" dirty="0"/>
          </a:p>
          <a:p>
            <a:pPr marL="338138" indent="-338138" defTabSz="903288"/>
            <a:r>
              <a:rPr lang="en-US" dirty="0" smtClean="0"/>
              <a:t>Nitric Oxide				DAF-FM</a:t>
            </a:r>
          </a:p>
          <a:p>
            <a:pPr marL="338138" indent="-338138" defTabSz="903288"/>
            <a:endParaRPr lang="en-US" dirty="0" smtClean="0"/>
          </a:p>
        </p:txBody>
      </p:sp>
      <p:grpSp>
        <p:nvGrpSpPr>
          <p:cNvPr id="22534" name="Group 6"/>
          <p:cNvGrpSpPr>
            <a:grpSpLocks/>
          </p:cNvGrpSpPr>
          <p:nvPr/>
        </p:nvGrpSpPr>
        <p:grpSpPr bwMode="auto">
          <a:xfrm>
            <a:off x="3419475" y="1527520"/>
            <a:ext cx="2346325" cy="1190625"/>
            <a:chOff x="2087" y="1401"/>
            <a:chExt cx="1432" cy="720"/>
          </a:xfrm>
        </p:grpSpPr>
        <p:sp>
          <p:nvSpPr>
            <p:cNvPr id="22549" name="Line 7"/>
            <p:cNvSpPr>
              <a:spLocks noChangeShapeType="1"/>
            </p:cNvSpPr>
            <p:nvPr/>
          </p:nvSpPr>
          <p:spPr bwMode="auto">
            <a:xfrm>
              <a:off x="2087" y="1401"/>
              <a:ext cx="1432" cy="0"/>
            </a:xfrm>
            <a:prstGeom prst="line">
              <a:avLst/>
            </a:prstGeom>
            <a:noFill/>
            <a:ln w="12700">
              <a:solidFill>
                <a:schemeClr val="tx1"/>
              </a:solidFill>
              <a:round/>
              <a:headEnd/>
              <a:tailEnd type="triangle" w="med" len="med"/>
            </a:ln>
          </p:spPr>
          <p:txBody>
            <a:bodyPr wrap="none" anchor="ctr"/>
            <a:lstStyle/>
            <a:p>
              <a:endParaRPr lang="en-US"/>
            </a:p>
          </p:txBody>
        </p:sp>
        <p:sp>
          <p:nvSpPr>
            <p:cNvPr id="22550" name="Line 8"/>
            <p:cNvSpPr>
              <a:spLocks noChangeShapeType="1"/>
            </p:cNvSpPr>
            <p:nvPr/>
          </p:nvSpPr>
          <p:spPr bwMode="auto">
            <a:xfrm>
              <a:off x="2855" y="1737"/>
              <a:ext cx="664" cy="0"/>
            </a:xfrm>
            <a:prstGeom prst="line">
              <a:avLst/>
            </a:prstGeom>
            <a:noFill/>
            <a:ln w="12700">
              <a:solidFill>
                <a:schemeClr val="tx1"/>
              </a:solidFill>
              <a:round/>
              <a:headEnd/>
              <a:tailEnd type="triangle" w="med" len="med"/>
            </a:ln>
          </p:spPr>
          <p:txBody>
            <a:bodyPr wrap="none" anchor="ctr"/>
            <a:lstStyle/>
            <a:p>
              <a:endParaRPr lang="en-US"/>
            </a:p>
          </p:txBody>
        </p:sp>
        <p:sp>
          <p:nvSpPr>
            <p:cNvPr id="22551" name="Line 9"/>
            <p:cNvSpPr>
              <a:spLocks noChangeShapeType="1"/>
            </p:cNvSpPr>
            <p:nvPr/>
          </p:nvSpPr>
          <p:spPr bwMode="auto">
            <a:xfrm>
              <a:off x="2855" y="2121"/>
              <a:ext cx="664" cy="0"/>
            </a:xfrm>
            <a:prstGeom prst="line">
              <a:avLst/>
            </a:prstGeom>
            <a:noFill/>
            <a:ln w="12700">
              <a:solidFill>
                <a:schemeClr val="tx1"/>
              </a:solidFill>
              <a:round/>
              <a:headEnd/>
              <a:tailEnd type="triangle" w="med" len="med"/>
            </a:ln>
          </p:spPr>
          <p:txBody>
            <a:bodyPr wrap="none" anchor="ctr"/>
            <a:lstStyle/>
            <a:p>
              <a:endParaRPr lang="en-US"/>
            </a:p>
          </p:txBody>
        </p:sp>
      </p:grpSp>
      <p:pic>
        <p:nvPicPr>
          <p:cNvPr id="22535" name="Picture 10"/>
          <p:cNvPicPr>
            <a:picLocks noChangeArrowheads="1"/>
          </p:cNvPicPr>
          <p:nvPr/>
        </p:nvPicPr>
        <p:blipFill>
          <a:blip r:embed="rId3" cstate="print"/>
          <a:srcRect l="27156" t="13052" r="28572" b="16162"/>
          <a:stretch>
            <a:fillRect/>
          </a:stretch>
        </p:blipFill>
        <p:spPr bwMode="auto">
          <a:xfrm>
            <a:off x="5889890" y="5705850"/>
            <a:ext cx="743744" cy="1030950"/>
          </a:xfrm>
          <a:prstGeom prst="rect">
            <a:avLst/>
          </a:prstGeom>
          <a:noFill/>
          <a:ln w="12700">
            <a:solidFill>
              <a:schemeClr val="tx1"/>
            </a:solidFill>
            <a:miter lim="800000"/>
            <a:headEnd/>
            <a:tailEnd/>
          </a:ln>
        </p:spPr>
      </p:pic>
      <p:pic>
        <p:nvPicPr>
          <p:cNvPr id="22536" name="Picture 11"/>
          <p:cNvPicPr>
            <a:picLocks noChangeArrowheads="1"/>
          </p:cNvPicPr>
          <p:nvPr/>
        </p:nvPicPr>
        <p:blipFill>
          <a:blip r:embed="rId4" cstate="print"/>
          <a:srcRect l="3618" t="42407" r="85022" b="40373"/>
          <a:stretch>
            <a:fillRect/>
          </a:stretch>
        </p:blipFill>
        <p:spPr bwMode="auto">
          <a:xfrm>
            <a:off x="7547680" y="5723467"/>
            <a:ext cx="811212" cy="995716"/>
          </a:xfrm>
          <a:prstGeom prst="rect">
            <a:avLst/>
          </a:prstGeom>
          <a:noFill/>
          <a:ln w="12700">
            <a:solidFill>
              <a:schemeClr val="tx1"/>
            </a:solidFill>
            <a:miter lim="800000"/>
            <a:headEnd/>
            <a:tailEnd/>
          </a:ln>
        </p:spPr>
      </p:pic>
      <p:pic>
        <p:nvPicPr>
          <p:cNvPr id="22537" name="Picture 12"/>
          <p:cNvPicPr>
            <a:picLocks noChangeArrowheads="1"/>
          </p:cNvPicPr>
          <p:nvPr/>
        </p:nvPicPr>
        <p:blipFill>
          <a:blip r:embed="rId4" cstate="print"/>
          <a:srcRect l="20773" t="27420" r="23354" b="30228"/>
          <a:stretch>
            <a:fillRect/>
          </a:stretch>
        </p:blipFill>
        <p:spPr bwMode="auto">
          <a:xfrm>
            <a:off x="8556978" y="5488695"/>
            <a:ext cx="1546939" cy="1264355"/>
          </a:xfrm>
          <a:prstGeom prst="rect">
            <a:avLst/>
          </a:prstGeom>
          <a:noFill/>
          <a:ln w="12700">
            <a:solidFill>
              <a:schemeClr val="tx1"/>
            </a:solidFill>
            <a:miter lim="800000"/>
            <a:headEnd/>
            <a:tailEnd/>
          </a:ln>
        </p:spPr>
      </p:pic>
      <p:grpSp>
        <p:nvGrpSpPr>
          <p:cNvPr id="22538" name="Group 13"/>
          <p:cNvGrpSpPr>
            <a:grpSpLocks/>
          </p:cNvGrpSpPr>
          <p:nvPr/>
        </p:nvGrpSpPr>
        <p:grpSpPr bwMode="auto">
          <a:xfrm>
            <a:off x="3419475" y="1514820"/>
            <a:ext cx="2346325" cy="1212850"/>
            <a:chOff x="2087" y="1394"/>
            <a:chExt cx="1432" cy="720"/>
          </a:xfrm>
        </p:grpSpPr>
        <p:sp>
          <p:nvSpPr>
            <p:cNvPr id="22546" name="Line 14"/>
            <p:cNvSpPr>
              <a:spLocks noChangeShapeType="1"/>
            </p:cNvSpPr>
            <p:nvPr/>
          </p:nvSpPr>
          <p:spPr bwMode="auto">
            <a:xfrm>
              <a:off x="2087" y="1394"/>
              <a:ext cx="1432" cy="0"/>
            </a:xfrm>
            <a:prstGeom prst="line">
              <a:avLst/>
            </a:prstGeom>
            <a:noFill/>
            <a:ln w="12700">
              <a:solidFill>
                <a:schemeClr val="tx1"/>
              </a:solidFill>
              <a:round/>
              <a:headEnd/>
              <a:tailEnd type="triangle" w="med" len="med"/>
            </a:ln>
          </p:spPr>
          <p:txBody>
            <a:bodyPr wrap="none" anchor="ctr"/>
            <a:lstStyle/>
            <a:p>
              <a:endParaRPr lang="en-US"/>
            </a:p>
          </p:txBody>
        </p:sp>
        <p:sp>
          <p:nvSpPr>
            <p:cNvPr id="22547" name="Line 15"/>
            <p:cNvSpPr>
              <a:spLocks noChangeShapeType="1"/>
            </p:cNvSpPr>
            <p:nvPr/>
          </p:nvSpPr>
          <p:spPr bwMode="auto">
            <a:xfrm>
              <a:off x="2855" y="1730"/>
              <a:ext cx="664" cy="0"/>
            </a:xfrm>
            <a:prstGeom prst="line">
              <a:avLst/>
            </a:prstGeom>
            <a:noFill/>
            <a:ln w="12700">
              <a:solidFill>
                <a:schemeClr val="tx1"/>
              </a:solidFill>
              <a:round/>
              <a:headEnd/>
              <a:tailEnd type="triangle" w="med" len="med"/>
            </a:ln>
          </p:spPr>
          <p:txBody>
            <a:bodyPr wrap="none" anchor="ctr"/>
            <a:lstStyle/>
            <a:p>
              <a:endParaRPr lang="en-US"/>
            </a:p>
          </p:txBody>
        </p:sp>
        <p:sp>
          <p:nvSpPr>
            <p:cNvPr id="22548" name="Line 16"/>
            <p:cNvSpPr>
              <a:spLocks noChangeShapeType="1"/>
            </p:cNvSpPr>
            <p:nvPr/>
          </p:nvSpPr>
          <p:spPr bwMode="auto">
            <a:xfrm>
              <a:off x="2855" y="2114"/>
              <a:ext cx="664" cy="0"/>
            </a:xfrm>
            <a:prstGeom prst="line">
              <a:avLst/>
            </a:prstGeom>
            <a:noFill/>
            <a:ln w="12700">
              <a:solidFill>
                <a:schemeClr val="tx1"/>
              </a:solidFill>
              <a:round/>
              <a:headEnd/>
              <a:tailEnd type="triangle" w="med" len="med"/>
            </a:ln>
          </p:spPr>
          <p:txBody>
            <a:bodyPr wrap="none" anchor="ctr"/>
            <a:lstStyle/>
            <a:p>
              <a:endParaRPr lang="en-US"/>
            </a:p>
          </p:txBody>
        </p:sp>
      </p:grpSp>
      <p:sp>
        <p:nvSpPr>
          <p:cNvPr id="22539" name="Line 17"/>
          <p:cNvSpPr>
            <a:spLocks noChangeShapeType="1"/>
          </p:cNvSpPr>
          <p:nvPr/>
        </p:nvSpPr>
        <p:spPr bwMode="auto">
          <a:xfrm>
            <a:off x="3449638" y="3329333"/>
            <a:ext cx="2309812" cy="0"/>
          </a:xfrm>
          <a:prstGeom prst="line">
            <a:avLst/>
          </a:prstGeom>
          <a:noFill/>
          <a:ln w="25400">
            <a:solidFill>
              <a:schemeClr val="tx1"/>
            </a:solidFill>
            <a:round/>
            <a:headEnd/>
            <a:tailEnd type="triangle" w="med" len="med"/>
          </a:ln>
        </p:spPr>
        <p:txBody>
          <a:bodyPr wrap="none" anchor="ctr"/>
          <a:lstStyle/>
          <a:p>
            <a:endParaRPr lang="en-US"/>
          </a:p>
        </p:txBody>
      </p:sp>
      <p:sp>
        <p:nvSpPr>
          <p:cNvPr id="22540" name="Rectangle 18"/>
          <p:cNvSpPr>
            <a:spLocks noChangeArrowheads="1"/>
          </p:cNvSpPr>
          <p:nvPr/>
        </p:nvSpPr>
        <p:spPr bwMode="auto">
          <a:xfrm>
            <a:off x="4132263" y="1925983"/>
            <a:ext cx="914400" cy="304800"/>
          </a:xfrm>
          <a:prstGeom prst="rect">
            <a:avLst/>
          </a:prstGeom>
          <a:solidFill>
            <a:srgbClr val="0000FF"/>
          </a:solidFill>
          <a:ln w="12700">
            <a:solidFill>
              <a:schemeClr val="tx1"/>
            </a:solidFill>
            <a:miter lim="800000"/>
            <a:headEnd/>
            <a:tailEnd/>
          </a:ln>
        </p:spPr>
        <p:txBody>
          <a:bodyPr wrap="none" anchor="ctr"/>
          <a:lstStyle/>
          <a:p>
            <a:endParaRPr lang="en-US"/>
          </a:p>
        </p:txBody>
      </p:sp>
      <p:sp>
        <p:nvSpPr>
          <p:cNvPr id="22541" name="Rectangle 19"/>
          <p:cNvSpPr>
            <a:spLocks noChangeArrowheads="1"/>
          </p:cNvSpPr>
          <p:nvPr/>
        </p:nvSpPr>
        <p:spPr bwMode="auto">
          <a:xfrm>
            <a:off x="4170363" y="1352895"/>
            <a:ext cx="914400" cy="323850"/>
          </a:xfrm>
          <a:prstGeom prst="rect">
            <a:avLst/>
          </a:prstGeom>
          <a:solidFill>
            <a:srgbClr val="FF3300"/>
          </a:solidFill>
          <a:ln w="12700">
            <a:solidFill>
              <a:schemeClr val="tx1"/>
            </a:solidFill>
            <a:miter lim="800000"/>
            <a:headEnd/>
            <a:tailEnd/>
          </a:ln>
        </p:spPr>
        <p:txBody>
          <a:bodyPr wrap="none" anchor="ctr"/>
          <a:lstStyle/>
          <a:p>
            <a:endParaRPr lang="en-US"/>
          </a:p>
        </p:txBody>
      </p:sp>
      <p:sp>
        <p:nvSpPr>
          <p:cNvPr id="22542" name="Rectangle 20"/>
          <p:cNvSpPr>
            <a:spLocks noChangeArrowheads="1"/>
          </p:cNvSpPr>
          <p:nvPr/>
        </p:nvSpPr>
        <p:spPr bwMode="auto">
          <a:xfrm>
            <a:off x="3713163" y="1357658"/>
            <a:ext cx="914400" cy="322262"/>
          </a:xfrm>
          <a:prstGeom prst="rect">
            <a:avLst/>
          </a:prstGeom>
          <a:solidFill>
            <a:srgbClr val="0000FF"/>
          </a:solidFill>
          <a:ln w="12700">
            <a:solidFill>
              <a:schemeClr val="tx1"/>
            </a:solidFill>
            <a:miter lim="800000"/>
            <a:headEnd/>
            <a:tailEnd/>
          </a:ln>
        </p:spPr>
        <p:txBody>
          <a:bodyPr wrap="none" anchor="ctr"/>
          <a:lstStyle/>
          <a:p>
            <a:endParaRPr lang="en-US"/>
          </a:p>
        </p:txBody>
      </p:sp>
      <p:sp>
        <p:nvSpPr>
          <p:cNvPr id="22543" name="Rectangle 21"/>
          <p:cNvSpPr>
            <a:spLocks noChangeArrowheads="1"/>
          </p:cNvSpPr>
          <p:nvPr/>
        </p:nvSpPr>
        <p:spPr bwMode="auto">
          <a:xfrm>
            <a:off x="3651250" y="3172170"/>
            <a:ext cx="914400" cy="304800"/>
          </a:xfrm>
          <a:prstGeom prst="rect">
            <a:avLst/>
          </a:prstGeom>
          <a:solidFill>
            <a:srgbClr val="0000FF"/>
          </a:solidFill>
          <a:ln w="12700">
            <a:solidFill>
              <a:schemeClr val="tx1"/>
            </a:solidFill>
            <a:miter lim="800000"/>
            <a:headEnd/>
            <a:tailEnd/>
          </a:ln>
        </p:spPr>
        <p:txBody>
          <a:bodyPr wrap="none" anchor="ctr"/>
          <a:lstStyle/>
          <a:p>
            <a:endParaRPr lang="en-US"/>
          </a:p>
        </p:txBody>
      </p:sp>
      <p:sp>
        <p:nvSpPr>
          <p:cNvPr id="22544" name="Rectangle 22"/>
          <p:cNvSpPr>
            <a:spLocks noChangeArrowheads="1"/>
          </p:cNvSpPr>
          <p:nvPr/>
        </p:nvSpPr>
        <p:spPr bwMode="auto">
          <a:xfrm>
            <a:off x="4557713" y="2533995"/>
            <a:ext cx="914400" cy="304800"/>
          </a:xfrm>
          <a:prstGeom prst="rect">
            <a:avLst/>
          </a:prstGeom>
          <a:solidFill>
            <a:srgbClr val="9999FF"/>
          </a:solidFill>
          <a:ln w="12700">
            <a:solidFill>
              <a:schemeClr val="tx1"/>
            </a:solidFill>
            <a:miter lim="800000"/>
            <a:headEnd/>
            <a:tailEnd/>
          </a:ln>
        </p:spPr>
        <p:txBody>
          <a:bodyPr wrap="none" anchor="ctr"/>
          <a:lstStyle/>
          <a:p>
            <a:endParaRPr lang="en-US"/>
          </a:p>
        </p:txBody>
      </p:sp>
      <p:sp>
        <p:nvSpPr>
          <p:cNvPr id="22545" name="Rectangle 23"/>
          <p:cNvSpPr>
            <a:spLocks noChangeArrowheads="1"/>
          </p:cNvSpPr>
          <p:nvPr/>
        </p:nvSpPr>
        <p:spPr bwMode="auto">
          <a:xfrm>
            <a:off x="4100513" y="2533995"/>
            <a:ext cx="914400" cy="304800"/>
          </a:xfrm>
          <a:prstGeom prst="rect">
            <a:avLst/>
          </a:prstGeom>
          <a:solidFill>
            <a:srgbClr val="9933FF"/>
          </a:solidFill>
          <a:ln w="12700">
            <a:solidFill>
              <a:schemeClr val="tx1"/>
            </a:solidFill>
            <a:miter lim="800000"/>
            <a:headEnd/>
            <a:tailEnd/>
          </a:ln>
        </p:spPr>
        <p:txBody>
          <a:bodyPr wrap="none" anchor="ctr"/>
          <a:lstStyle/>
          <a:p>
            <a:endParaRPr lang="en-US"/>
          </a:p>
        </p:txBody>
      </p:sp>
      <p:sp>
        <p:nvSpPr>
          <p:cNvPr id="24" name="Rectangle 2"/>
          <p:cNvSpPr>
            <a:spLocks noChangeArrowheads="1"/>
          </p:cNvSpPr>
          <p:nvPr/>
        </p:nvSpPr>
        <p:spPr bwMode="auto">
          <a:xfrm>
            <a:off x="4147960" y="3719685"/>
            <a:ext cx="914400" cy="304800"/>
          </a:xfrm>
          <a:prstGeom prst="rect">
            <a:avLst/>
          </a:prstGeom>
          <a:solidFill>
            <a:srgbClr val="00FF00"/>
          </a:solidFill>
          <a:ln w="12700">
            <a:solidFill>
              <a:schemeClr val="tx1"/>
            </a:solidFill>
            <a:miter lim="800000"/>
            <a:headEnd/>
            <a:tailEnd/>
          </a:ln>
        </p:spPr>
        <p:txBody>
          <a:bodyPr wrap="none" anchor="ctr"/>
          <a:lstStyle/>
          <a:p>
            <a:endParaRPr lang="en-US"/>
          </a:p>
        </p:txBody>
      </p:sp>
      <p:sp>
        <p:nvSpPr>
          <p:cNvPr id="25" name="Line 17"/>
          <p:cNvSpPr>
            <a:spLocks noChangeShapeType="1"/>
          </p:cNvSpPr>
          <p:nvPr/>
        </p:nvSpPr>
        <p:spPr bwMode="auto">
          <a:xfrm>
            <a:off x="3489148" y="3876848"/>
            <a:ext cx="2309812" cy="0"/>
          </a:xfrm>
          <a:prstGeom prst="line">
            <a:avLst/>
          </a:prstGeom>
          <a:noFill/>
          <a:ln w="25400">
            <a:solidFill>
              <a:schemeClr val="tx1"/>
            </a:solidFill>
            <a:round/>
            <a:headEnd/>
            <a:tailEnd type="triangle" w="med" len="med"/>
          </a:ln>
        </p:spPr>
        <p:txBody>
          <a:bodyPr wrap="none" anchor="ctr"/>
          <a:lstStyle/>
          <a:p>
            <a:endParaRPr lang="en-US"/>
          </a:p>
        </p:txBody>
      </p:sp>
      <p:sp>
        <p:nvSpPr>
          <p:cNvPr id="26" name="Rectangle 21"/>
          <p:cNvSpPr>
            <a:spLocks noChangeArrowheads="1"/>
          </p:cNvSpPr>
          <p:nvPr/>
        </p:nvSpPr>
        <p:spPr bwMode="auto">
          <a:xfrm>
            <a:off x="3690760" y="3719685"/>
            <a:ext cx="914400" cy="304800"/>
          </a:xfrm>
          <a:prstGeom prst="rect">
            <a:avLst/>
          </a:prstGeom>
          <a:solidFill>
            <a:srgbClr val="0000FF"/>
          </a:solidFill>
          <a:ln w="12700">
            <a:solidFill>
              <a:schemeClr val="tx1"/>
            </a:solidFill>
            <a:miter lim="800000"/>
            <a:headEnd/>
            <a:tailEnd/>
          </a:ln>
        </p:spPr>
        <p:txBody>
          <a:bodyPr wrap="none" anchor="ctr"/>
          <a:lstStyle/>
          <a:p>
            <a:endParaRPr lang="en-US"/>
          </a:p>
        </p:txBody>
      </p:sp>
      <p:sp>
        <p:nvSpPr>
          <p:cNvPr id="2" name="TextBox 1"/>
          <p:cNvSpPr txBox="1"/>
          <p:nvPr/>
        </p:nvSpPr>
        <p:spPr>
          <a:xfrm>
            <a:off x="335202" y="4411477"/>
            <a:ext cx="9359422" cy="1323439"/>
          </a:xfrm>
          <a:prstGeom prst="rect">
            <a:avLst/>
          </a:prstGeom>
          <a:noFill/>
        </p:spPr>
        <p:txBody>
          <a:bodyPr wrap="none" rtlCol="0">
            <a:spAutoFit/>
          </a:bodyPr>
          <a:lstStyle/>
          <a:p>
            <a:r>
              <a:rPr lang="en-US" sz="1600" dirty="0"/>
              <a:t>Nitric Oxide Indicators:  DAF-FM and DAF-FM </a:t>
            </a:r>
            <a:r>
              <a:rPr lang="en-US" sz="1600" dirty="0" err="1"/>
              <a:t>Diacetate</a:t>
            </a:r>
            <a:endParaRPr lang="en-US" sz="1600" dirty="0"/>
          </a:p>
          <a:p>
            <a:r>
              <a:rPr lang="it-IT" sz="1600" dirty="0"/>
              <a:t>D-23841 DAF-FM (4-amino-5-methylamino- 2',7'-difluorescein)</a:t>
            </a:r>
          </a:p>
          <a:p>
            <a:r>
              <a:rPr lang="it-IT" sz="1600" dirty="0"/>
              <a:t>D-23842 DAF-FM diacetate (4-amino-5-methylamino- 2',7'-difluorofluorescein diacetate)</a:t>
            </a:r>
          </a:p>
          <a:p>
            <a:r>
              <a:rPr lang="en-US" sz="1600" dirty="0"/>
              <a:t>D-23844 DAF-FM </a:t>
            </a:r>
            <a:r>
              <a:rPr lang="en-US" sz="1600" dirty="0" err="1"/>
              <a:t>diacetate</a:t>
            </a:r>
            <a:r>
              <a:rPr lang="en-US" sz="1600" dirty="0"/>
              <a:t> (4-amino-5-methylamino- 2',7'-difluorofluorescein </a:t>
            </a:r>
            <a:r>
              <a:rPr lang="en-US" sz="1600" dirty="0" err="1"/>
              <a:t>diacetate</a:t>
            </a:r>
            <a:r>
              <a:rPr lang="en-US" sz="1600" dirty="0"/>
              <a:t>) *special packaging</a:t>
            </a:r>
            <a:r>
              <a:rPr lang="en-US" sz="1600" dirty="0" smtClean="0"/>
              <a:t>*</a:t>
            </a:r>
          </a:p>
          <a:p>
            <a:r>
              <a:rPr lang="en-US" sz="1600" dirty="0" smtClean="0"/>
              <a:t>(Data from Invitrogen website)</a:t>
            </a:r>
            <a:endParaRPr lang="en-US" sz="1600" dirty="0"/>
          </a:p>
        </p:txBody>
      </p:sp>
    </p:spTree>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462845"/>
            <a:ext cx="8747478" cy="1143000"/>
          </a:xfrm>
        </p:spPr>
        <p:txBody>
          <a:bodyPr/>
          <a:lstStyle/>
          <a:p>
            <a:r>
              <a:rPr lang="en-US" sz="3200" dirty="0" smtClean="0"/>
              <a:t>DAF-FM</a:t>
            </a:r>
            <a:br>
              <a:rPr lang="en-US" sz="3200" dirty="0" smtClean="0"/>
            </a:br>
            <a:r>
              <a:rPr lang="it-IT" sz="2000" dirty="0"/>
              <a:t>DAF-FM Diacetate (4-Amino-5-Methylamino-2',7'-Difluorofluorescein Diacetate)</a:t>
            </a:r>
            <a:r>
              <a:rPr lang="it-IT" sz="3200" b="1" dirty="0"/>
              <a:t/>
            </a:r>
            <a:br>
              <a:rPr lang="it-IT" sz="3200" b="1" dirty="0"/>
            </a:br>
            <a:endParaRPr lang="en-US" sz="3200" dirty="0"/>
          </a:p>
        </p:txBody>
      </p:sp>
      <p:sp>
        <p:nvSpPr>
          <p:cNvPr id="3" name="Content Placeholder 2"/>
          <p:cNvSpPr>
            <a:spLocks noGrp="1"/>
          </p:cNvSpPr>
          <p:nvPr>
            <p:ph idx="1"/>
          </p:nvPr>
        </p:nvSpPr>
        <p:spPr>
          <a:xfrm>
            <a:off x="417689" y="1484489"/>
            <a:ext cx="6536266" cy="4114800"/>
          </a:xfrm>
        </p:spPr>
        <p:txBody>
          <a:bodyPr/>
          <a:lstStyle/>
          <a:p>
            <a:r>
              <a:rPr lang="en-US" sz="2000" dirty="0"/>
              <a:t>DAF-FM is not a reversible equilibrium sensor, limiting its ability to track rapid fluctuations of the target </a:t>
            </a:r>
            <a:r>
              <a:rPr lang="en-US" sz="2000" dirty="0" err="1"/>
              <a:t>analyte</a:t>
            </a:r>
            <a:r>
              <a:rPr lang="en-US" sz="2000" dirty="0"/>
              <a:t> (NO) in real time</a:t>
            </a:r>
            <a:r>
              <a:rPr lang="en-US" sz="2000" dirty="0" smtClean="0"/>
              <a:t>.</a:t>
            </a:r>
          </a:p>
          <a:p>
            <a:r>
              <a:rPr lang="en-US" sz="2000" dirty="0"/>
              <a:t>DAF-FM is a reagent that is used to detect and quantify low concentrations of nitric oxide (NO). It is essentially </a:t>
            </a:r>
            <a:r>
              <a:rPr lang="en-US" sz="2000" dirty="0" err="1"/>
              <a:t>nonfluorescent</a:t>
            </a:r>
            <a:r>
              <a:rPr lang="en-US" sz="2000" dirty="0"/>
              <a:t> until it reacts with NO to form a fluorescent </a:t>
            </a:r>
            <a:r>
              <a:rPr lang="en-US" sz="2000" dirty="0" err="1"/>
              <a:t>benzotriazole</a:t>
            </a:r>
            <a:r>
              <a:rPr lang="en-US" sz="2000" dirty="0"/>
              <a:t>. DAF-FM fluorescence can be detected by any instrument that can detect fluorescein, including flow cytometers, microscopes, fluorescent </a:t>
            </a:r>
            <a:r>
              <a:rPr lang="en-US" sz="2000" dirty="0" err="1"/>
              <a:t>microplate</a:t>
            </a:r>
            <a:r>
              <a:rPr lang="en-US" sz="2000" dirty="0"/>
              <a:t> readers and </a:t>
            </a:r>
            <a:r>
              <a:rPr lang="en-US" sz="2000" dirty="0" err="1"/>
              <a:t>fluorometers</a:t>
            </a:r>
            <a:r>
              <a:rPr lang="en-US" sz="2000" dirty="0" smtClean="0"/>
              <a:t>.</a:t>
            </a:r>
          </a:p>
          <a:p>
            <a:r>
              <a:rPr lang="pt-BR" sz="2000" dirty="0"/>
              <a:t>Ex/Em of DAF-FM: ~495/515 </a:t>
            </a:r>
            <a:r>
              <a:rPr lang="pt-BR" sz="2000" dirty="0" smtClean="0"/>
              <a:t>nm</a:t>
            </a:r>
          </a:p>
          <a:p>
            <a:r>
              <a:rPr lang="en-US" sz="2000" dirty="0"/>
              <a:t>The fluorescence quantum yield of DAF-FM is ~0.005, but increases about 160-fold, to ~0.81, after reacting with NO</a:t>
            </a:r>
          </a:p>
        </p:txBody>
      </p:sp>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70561" y="1578504"/>
            <a:ext cx="2628900" cy="2143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5761049" y="6352644"/>
            <a:ext cx="4405373" cy="261610"/>
          </a:xfrm>
          <a:prstGeom prst="rect">
            <a:avLst/>
          </a:prstGeom>
          <a:noFill/>
        </p:spPr>
        <p:txBody>
          <a:bodyPr wrap="none" rtlCol="0">
            <a:spAutoFit/>
          </a:bodyPr>
          <a:lstStyle/>
          <a:p>
            <a:r>
              <a:rPr lang="en-US" sz="1100" dirty="0" smtClean="0">
                <a:solidFill>
                  <a:srgbClr val="0070C0"/>
                </a:solidFill>
              </a:rPr>
              <a:t>Data </a:t>
            </a:r>
            <a:r>
              <a:rPr lang="en-US" sz="1100" dirty="0">
                <a:solidFill>
                  <a:srgbClr val="0070C0"/>
                </a:solidFill>
              </a:rPr>
              <a:t>and Image from http://products.invitrogen.com/ivgn/product/D23842</a:t>
            </a:r>
          </a:p>
        </p:txBody>
      </p:sp>
    </p:spTree>
    <p:extLst>
      <p:ext uri="{BB962C8B-B14F-4D97-AF65-F5344CB8AC3E}">
        <p14:creationId xmlns:p14="http://schemas.microsoft.com/office/powerpoint/2010/main" val="192076157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ChangeArrowheads="1"/>
          </p:cNvSpPr>
          <p:nvPr/>
        </p:nvSpPr>
        <p:spPr bwMode="auto">
          <a:xfrm>
            <a:off x="1458913" y="179388"/>
            <a:ext cx="7210425" cy="600075"/>
          </a:xfrm>
          <a:prstGeom prst="rect">
            <a:avLst/>
          </a:prstGeom>
          <a:noFill/>
          <a:ln w="50800">
            <a:noFill/>
            <a:miter lim="800000"/>
            <a:headEnd/>
            <a:tailEnd/>
          </a:ln>
          <a:effectLst/>
        </p:spPr>
        <p:txBody>
          <a:bodyPr wrap="none" lIns="93221" tIns="45792" rIns="93221" bIns="45792">
            <a:spAutoFit/>
          </a:bodyPr>
          <a:lstStyle/>
          <a:p>
            <a:pPr defTabSz="941388">
              <a:defRPr/>
            </a:pPr>
            <a:r>
              <a:rPr lang="en-US" sz="3300" b="1" i="0"/>
              <a:t>DCFH-DA               DCFH              </a:t>
            </a:r>
            <a:r>
              <a:rPr lang="en-US" sz="3300" b="1" i="0">
                <a:solidFill>
                  <a:srgbClr val="00FF00"/>
                </a:solidFill>
                <a:effectLst>
                  <a:outerShdw blurRad="38100" dist="38100" dir="2700000" algn="tl">
                    <a:srgbClr val="C0C0C0"/>
                  </a:outerShdw>
                </a:effectLst>
              </a:rPr>
              <a:t>DCF</a:t>
            </a:r>
          </a:p>
        </p:txBody>
      </p:sp>
      <p:sp>
        <p:nvSpPr>
          <p:cNvPr id="23555" name="Line 3"/>
          <p:cNvSpPr>
            <a:spLocks noChangeShapeType="1"/>
          </p:cNvSpPr>
          <p:nvPr/>
        </p:nvSpPr>
        <p:spPr bwMode="auto">
          <a:xfrm>
            <a:off x="3706813" y="488950"/>
            <a:ext cx="1100137" cy="0"/>
          </a:xfrm>
          <a:prstGeom prst="line">
            <a:avLst/>
          </a:prstGeom>
          <a:noFill/>
          <a:ln w="50800">
            <a:solidFill>
              <a:schemeClr val="accent1"/>
            </a:solidFill>
            <a:round/>
            <a:headEnd/>
            <a:tailEnd type="triangle" w="med" len="med"/>
          </a:ln>
        </p:spPr>
        <p:txBody>
          <a:bodyPr wrap="none" anchor="ctr"/>
          <a:lstStyle/>
          <a:p>
            <a:endParaRPr lang="en-US"/>
          </a:p>
        </p:txBody>
      </p:sp>
      <p:sp>
        <p:nvSpPr>
          <p:cNvPr id="23556" name="Line 4"/>
          <p:cNvSpPr>
            <a:spLocks noChangeShapeType="1"/>
          </p:cNvSpPr>
          <p:nvPr/>
        </p:nvSpPr>
        <p:spPr bwMode="auto">
          <a:xfrm>
            <a:off x="6334125" y="477838"/>
            <a:ext cx="1263650" cy="0"/>
          </a:xfrm>
          <a:prstGeom prst="line">
            <a:avLst/>
          </a:prstGeom>
          <a:noFill/>
          <a:ln w="50800">
            <a:solidFill>
              <a:srgbClr val="FF5008"/>
            </a:solidFill>
            <a:round/>
            <a:headEnd/>
            <a:tailEnd type="triangle" w="med" len="med"/>
          </a:ln>
        </p:spPr>
        <p:txBody>
          <a:bodyPr wrap="none" anchor="ctr"/>
          <a:lstStyle/>
          <a:p>
            <a:endParaRPr lang="en-US"/>
          </a:p>
        </p:txBody>
      </p:sp>
      <p:sp>
        <p:nvSpPr>
          <p:cNvPr id="23557" name="Rectangle 5"/>
          <p:cNvSpPr>
            <a:spLocks noChangeArrowheads="1"/>
          </p:cNvSpPr>
          <p:nvPr/>
        </p:nvSpPr>
        <p:spPr bwMode="auto">
          <a:xfrm>
            <a:off x="2339975" y="2390775"/>
            <a:ext cx="7392988" cy="4211638"/>
          </a:xfrm>
          <a:prstGeom prst="rect">
            <a:avLst/>
          </a:prstGeom>
          <a:noFill/>
          <a:ln w="12700">
            <a:noFill/>
            <a:miter lim="800000"/>
            <a:headEnd/>
            <a:tailEnd/>
          </a:ln>
        </p:spPr>
        <p:txBody>
          <a:bodyPr wrap="none" anchor="ctr"/>
          <a:lstStyle/>
          <a:p>
            <a:endParaRPr lang="en-US"/>
          </a:p>
        </p:txBody>
      </p:sp>
      <p:grpSp>
        <p:nvGrpSpPr>
          <p:cNvPr id="23558" name="Group 6"/>
          <p:cNvGrpSpPr>
            <a:grpSpLocks/>
          </p:cNvGrpSpPr>
          <p:nvPr/>
        </p:nvGrpSpPr>
        <p:grpSpPr bwMode="auto">
          <a:xfrm>
            <a:off x="1154113" y="820738"/>
            <a:ext cx="7310437" cy="3154362"/>
            <a:chOff x="704" y="496"/>
            <a:chExt cx="4462" cy="1907"/>
          </a:xfrm>
        </p:grpSpPr>
        <p:sp>
          <p:nvSpPr>
            <p:cNvPr id="23664" name="Rectangle 7"/>
            <p:cNvSpPr>
              <a:spLocks noChangeArrowheads="1"/>
            </p:cNvSpPr>
            <p:nvPr/>
          </p:nvSpPr>
          <p:spPr bwMode="auto">
            <a:xfrm>
              <a:off x="1456" y="496"/>
              <a:ext cx="3609" cy="566"/>
            </a:xfrm>
            <a:prstGeom prst="rect">
              <a:avLst/>
            </a:prstGeom>
            <a:noFill/>
            <a:ln w="12700">
              <a:noFill/>
              <a:miter lim="800000"/>
              <a:headEnd/>
              <a:tailEnd/>
            </a:ln>
          </p:spPr>
          <p:txBody>
            <a:bodyPr wrap="none" lIns="103811" tIns="51909" rIns="103811" bIns="51909">
              <a:spAutoFit/>
            </a:bodyPr>
            <a:lstStyle/>
            <a:p>
              <a:endParaRPr lang="en-US"/>
            </a:p>
          </p:txBody>
        </p:sp>
        <p:grpSp>
          <p:nvGrpSpPr>
            <p:cNvPr id="23665" name="Group 8"/>
            <p:cNvGrpSpPr>
              <a:grpSpLocks/>
            </p:cNvGrpSpPr>
            <p:nvPr/>
          </p:nvGrpSpPr>
          <p:grpSpPr bwMode="auto">
            <a:xfrm>
              <a:off x="704" y="660"/>
              <a:ext cx="1598" cy="839"/>
              <a:chOff x="704" y="660"/>
              <a:chExt cx="1598" cy="839"/>
            </a:xfrm>
          </p:grpSpPr>
          <p:grpSp>
            <p:nvGrpSpPr>
              <p:cNvPr id="23788" name="Group 9"/>
              <p:cNvGrpSpPr>
                <a:grpSpLocks/>
              </p:cNvGrpSpPr>
              <p:nvPr/>
            </p:nvGrpSpPr>
            <p:grpSpPr bwMode="auto">
              <a:xfrm>
                <a:off x="1143" y="874"/>
                <a:ext cx="284" cy="276"/>
                <a:chOff x="1143" y="874"/>
                <a:chExt cx="284" cy="276"/>
              </a:xfrm>
            </p:grpSpPr>
            <p:sp>
              <p:nvSpPr>
                <p:cNvPr id="23843" name="Oval 10"/>
                <p:cNvSpPr>
                  <a:spLocks noChangeArrowheads="1"/>
                </p:cNvSpPr>
                <p:nvPr/>
              </p:nvSpPr>
              <p:spPr bwMode="auto">
                <a:xfrm>
                  <a:off x="1168" y="894"/>
                  <a:ext cx="259" cy="256"/>
                </a:xfrm>
                <a:prstGeom prst="ellipse">
                  <a:avLst/>
                </a:prstGeom>
                <a:noFill/>
                <a:ln w="12700">
                  <a:noFill/>
                  <a:round/>
                  <a:headEnd/>
                  <a:tailEnd/>
                </a:ln>
              </p:spPr>
              <p:txBody>
                <a:bodyPr wrap="none" lIns="103811" tIns="51909" rIns="103811" bIns="51909">
                  <a:spAutoFit/>
                </a:bodyPr>
                <a:lstStyle/>
                <a:p>
                  <a:endParaRPr lang="en-US"/>
                </a:p>
              </p:txBody>
            </p:sp>
            <p:sp>
              <p:nvSpPr>
                <p:cNvPr id="23844" name="Line 11"/>
                <p:cNvSpPr>
                  <a:spLocks noChangeShapeType="1"/>
                </p:cNvSpPr>
                <p:nvPr/>
              </p:nvSpPr>
              <p:spPr bwMode="auto">
                <a:xfrm>
                  <a:off x="1272" y="874"/>
                  <a:ext cx="95" cy="58"/>
                </a:xfrm>
                <a:prstGeom prst="line">
                  <a:avLst/>
                </a:prstGeom>
                <a:noFill/>
                <a:ln w="25400">
                  <a:solidFill>
                    <a:schemeClr val="tx1"/>
                  </a:solidFill>
                  <a:round/>
                  <a:headEnd/>
                  <a:tailEnd/>
                </a:ln>
              </p:spPr>
              <p:txBody>
                <a:bodyPr wrap="none" lIns="103811" tIns="51909" rIns="103811" bIns="51909">
                  <a:spAutoFit/>
                </a:bodyPr>
                <a:lstStyle/>
                <a:p>
                  <a:endParaRPr lang="en-US"/>
                </a:p>
              </p:txBody>
            </p:sp>
            <p:sp>
              <p:nvSpPr>
                <p:cNvPr id="23845" name="Line 12"/>
                <p:cNvSpPr>
                  <a:spLocks noChangeShapeType="1"/>
                </p:cNvSpPr>
                <p:nvPr/>
              </p:nvSpPr>
              <p:spPr bwMode="auto">
                <a:xfrm>
                  <a:off x="1375" y="948"/>
                  <a:ext cx="0" cy="94"/>
                </a:xfrm>
                <a:prstGeom prst="line">
                  <a:avLst/>
                </a:prstGeom>
                <a:noFill/>
                <a:ln w="25400">
                  <a:solidFill>
                    <a:schemeClr val="tx1"/>
                  </a:solidFill>
                  <a:round/>
                  <a:headEnd/>
                  <a:tailEnd/>
                </a:ln>
              </p:spPr>
              <p:txBody>
                <a:bodyPr wrap="none" lIns="103811" tIns="51909" rIns="103811" bIns="51909">
                  <a:spAutoFit/>
                </a:bodyPr>
                <a:lstStyle/>
                <a:p>
                  <a:endParaRPr lang="en-US"/>
                </a:p>
              </p:txBody>
            </p:sp>
            <p:sp>
              <p:nvSpPr>
                <p:cNvPr id="23846" name="Line 13"/>
                <p:cNvSpPr>
                  <a:spLocks noChangeShapeType="1"/>
                </p:cNvSpPr>
                <p:nvPr/>
              </p:nvSpPr>
              <p:spPr bwMode="auto">
                <a:xfrm flipH="1">
                  <a:off x="1143" y="874"/>
                  <a:ext cx="129" cy="58"/>
                </a:xfrm>
                <a:prstGeom prst="line">
                  <a:avLst/>
                </a:prstGeom>
                <a:noFill/>
                <a:ln w="25400">
                  <a:solidFill>
                    <a:schemeClr val="tx1"/>
                  </a:solidFill>
                  <a:round/>
                  <a:headEnd/>
                  <a:tailEnd/>
                </a:ln>
              </p:spPr>
              <p:txBody>
                <a:bodyPr wrap="none" lIns="103811" tIns="51909" rIns="103811" bIns="51909">
                  <a:spAutoFit/>
                </a:bodyPr>
                <a:lstStyle/>
                <a:p>
                  <a:endParaRPr lang="en-US"/>
                </a:p>
              </p:txBody>
            </p:sp>
            <p:sp>
              <p:nvSpPr>
                <p:cNvPr id="23847" name="Line 14"/>
                <p:cNvSpPr>
                  <a:spLocks noChangeShapeType="1"/>
                </p:cNvSpPr>
                <p:nvPr/>
              </p:nvSpPr>
              <p:spPr bwMode="auto">
                <a:xfrm flipV="1">
                  <a:off x="1151" y="932"/>
                  <a:ext cx="0" cy="126"/>
                </a:xfrm>
                <a:prstGeom prst="line">
                  <a:avLst/>
                </a:prstGeom>
                <a:noFill/>
                <a:ln w="25400">
                  <a:solidFill>
                    <a:schemeClr val="tx1"/>
                  </a:solidFill>
                  <a:round/>
                  <a:headEnd/>
                  <a:tailEnd/>
                </a:ln>
              </p:spPr>
              <p:txBody>
                <a:bodyPr wrap="none" lIns="103811" tIns="51909" rIns="103811" bIns="51909">
                  <a:spAutoFit/>
                </a:bodyPr>
                <a:lstStyle/>
                <a:p>
                  <a:endParaRPr lang="en-US"/>
                </a:p>
              </p:txBody>
            </p:sp>
            <p:grpSp>
              <p:nvGrpSpPr>
                <p:cNvPr id="23848" name="Group 15"/>
                <p:cNvGrpSpPr>
                  <a:grpSpLocks/>
                </p:cNvGrpSpPr>
                <p:nvPr/>
              </p:nvGrpSpPr>
              <p:grpSpPr bwMode="auto">
                <a:xfrm>
                  <a:off x="1143" y="1042"/>
                  <a:ext cx="224" cy="90"/>
                  <a:chOff x="1143" y="1042"/>
                  <a:chExt cx="224" cy="90"/>
                </a:xfrm>
              </p:grpSpPr>
              <p:sp>
                <p:nvSpPr>
                  <p:cNvPr id="23852" name="Line 16"/>
                  <p:cNvSpPr>
                    <a:spLocks noChangeShapeType="1"/>
                  </p:cNvSpPr>
                  <p:nvPr/>
                </p:nvSpPr>
                <p:spPr bwMode="auto">
                  <a:xfrm flipV="1">
                    <a:off x="1272" y="1042"/>
                    <a:ext cx="95" cy="90"/>
                  </a:xfrm>
                  <a:prstGeom prst="line">
                    <a:avLst/>
                  </a:prstGeom>
                  <a:noFill/>
                  <a:ln w="25400">
                    <a:solidFill>
                      <a:schemeClr val="tx1"/>
                    </a:solidFill>
                    <a:round/>
                    <a:headEnd/>
                    <a:tailEnd/>
                  </a:ln>
                </p:spPr>
                <p:txBody>
                  <a:bodyPr wrap="none" lIns="103811" tIns="51909" rIns="103811" bIns="51909">
                    <a:spAutoFit/>
                  </a:bodyPr>
                  <a:lstStyle/>
                  <a:p>
                    <a:endParaRPr lang="en-US"/>
                  </a:p>
                </p:txBody>
              </p:sp>
              <p:sp>
                <p:nvSpPr>
                  <p:cNvPr id="23853" name="Line 17"/>
                  <p:cNvSpPr>
                    <a:spLocks noChangeShapeType="1"/>
                  </p:cNvSpPr>
                  <p:nvPr/>
                </p:nvSpPr>
                <p:spPr bwMode="auto">
                  <a:xfrm flipH="1" flipV="1">
                    <a:off x="1143" y="1042"/>
                    <a:ext cx="129" cy="90"/>
                  </a:xfrm>
                  <a:prstGeom prst="line">
                    <a:avLst/>
                  </a:prstGeom>
                  <a:noFill/>
                  <a:ln w="25400">
                    <a:solidFill>
                      <a:schemeClr val="tx1"/>
                    </a:solidFill>
                    <a:round/>
                    <a:headEnd/>
                    <a:tailEnd/>
                  </a:ln>
                </p:spPr>
                <p:txBody>
                  <a:bodyPr wrap="none" lIns="103811" tIns="51909" rIns="103811" bIns="51909">
                    <a:spAutoFit/>
                  </a:bodyPr>
                  <a:lstStyle/>
                  <a:p>
                    <a:endParaRPr lang="en-US"/>
                  </a:p>
                </p:txBody>
              </p:sp>
            </p:grpSp>
            <p:sp>
              <p:nvSpPr>
                <p:cNvPr id="23849" name="Line 18"/>
                <p:cNvSpPr>
                  <a:spLocks noChangeShapeType="1"/>
                </p:cNvSpPr>
                <p:nvPr/>
              </p:nvSpPr>
              <p:spPr bwMode="auto">
                <a:xfrm>
                  <a:off x="1272" y="896"/>
                  <a:ext cx="76" cy="44"/>
                </a:xfrm>
                <a:prstGeom prst="line">
                  <a:avLst/>
                </a:prstGeom>
                <a:noFill/>
                <a:ln w="25400">
                  <a:solidFill>
                    <a:schemeClr val="tx1"/>
                  </a:solidFill>
                  <a:round/>
                  <a:headEnd/>
                  <a:tailEnd/>
                </a:ln>
              </p:spPr>
              <p:txBody>
                <a:bodyPr wrap="none" lIns="103811" tIns="51909" rIns="103811" bIns="51909">
                  <a:spAutoFit/>
                </a:bodyPr>
                <a:lstStyle/>
                <a:p>
                  <a:endParaRPr lang="en-US"/>
                </a:p>
              </p:txBody>
            </p:sp>
            <p:sp>
              <p:nvSpPr>
                <p:cNvPr id="23850" name="Line 19"/>
                <p:cNvSpPr>
                  <a:spLocks noChangeShapeType="1"/>
                </p:cNvSpPr>
                <p:nvPr/>
              </p:nvSpPr>
              <p:spPr bwMode="auto">
                <a:xfrm>
                  <a:off x="1167" y="955"/>
                  <a:ext cx="0" cy="84"/>
                </a:xfrm>
                <a:prstGeom prst="line">
                  <a:avLst/>
                </a:prstGeom>
                <a:noFill/>
                <a:ln w="25400">
                  <a:solidFill>
                    <a:schemeClr val="tx1"/>
                  </a:solidFill>
                  <a:round/>
                  <a:headEnd/>
                  <a:tailEnd/>
                </a:ln>
              </p:spPr>
              <p:txBody>
                <a:bodyPr wrap="none" lIns="103811" tIns="51909" rIns="103811" bIns="51909">
                  <a:spAutoFit/>
                </a:bodyPr>
                <a:lstStyle/>
                <a:p>
                  <a:endParaRPr lang="en-US"/>
                </a:p>
              </p:txBody>
            </p:sp>
            <p:sp>
              <p:nvSpPr>
                <p:cNvPr id="23851" name="Line 20"/>
                <p:cNvSpPr>
                  <a:spLocks noChangeShapeType="1"/>
                </p:cNvSpPr>
                <p:nvPr/>
              </p:nvSpPr>
              <p:spPr bwMode="auto">
                <a:xfrm flipV="1">
                  <a:off x="1272" y="1034"/>
                  <a:ext cx="77" cy="77"/>
                </a:xfrm>
                <a:prstGeom prst="line">
                  <a:avLst/>
                </a:prstGeom>
                <a:noFill/>
                <a:ln w="25400">
                  <a:solidFill>
                    <a:schemeClr val="tx1"/>
                  </a:solidFill>
                  <a:round/>
                  <a:headEnd/>
                  <a:tailEnd/>
                </a:ln>
              </p:spPr>
              <p:txBody>
                <a:bodyPr wrap="none" lIns="103811" tIns="51909" rIns="103811" bIns="51909">
                  <a:spAutoFit/>
                </a:bodyPr>
                <a:lstStyle/>
                <a:p>
                  <a:endParaRPr lang="en-US"/>
                </a:p>
              </p:txBody>
            </p:sp>
          </p:grpSp>
          <p:grpSp>
            <p:nvGrpSpPr>
              <p:cNvPr id="23789" name="Group 21"/>
              <p:cNvGrpSpPr>
                <a:grpSpLocks/>
              </p:cNvGrpSpPr>
              <p:nvPr/>
            </p:nvGrpSpPr>
            <p:grpSpPr bwMode="auto">
              <a:xfrm>
                <a:off x="1590" y="878"/>
                <a:ext cx="284" cy="276"/>
                <a:chOff x="1590" y="878"/>
                <a:chExt cx="284" cy="276"/>
              </a:xfrm>
            </p:grpSpPr>
            <p:sp>
              <p:nvSpPr>
                <p:cNvPr id="23832" name="Oval 22"/>
                <p:cNvSpPr>
                  <a:spLocks noChangeArrowheads="1"/>
                </p:cNvSpPr>
                <p:nvPr/>
              </p:nvSpPr>
              <p:spPr bwMode="auto">
                <a:xfrm>
                  <a:off x="1615" y="898"/>
                  <a:ext cx="259" cy="256"/>
                </a:xfrm>
                <a:prstGeom prst="ellipse">
                  <a:avLst/>
                </a:prstGeom>
                <a:noFill/>
                <a:ln w="12700">
                  <a:noFill/>
                  <a:round/>
                  <a:headEnd/>
                  <a:tailEnd/>
                </a:ln>
              </p:spPr>
              <p:txBody>
                <a:bodyPr wrap="none" lIns="103811" tIns="51909" rIns="103811" bIns="51909">
                  <a:spAutoFit/>
                </a:bodyPr>
                <a:lstStyle/>
                <a:p>
                  <a:endParaRPr lang="en-US"/>
                </a:p>
              </p:txBody>
            </p:sp>
            <p:sp>
              <p:nvSpPr>
                <p:cNvPr id="23833" name="Line 23"/>
                <p:cNvSpPr>
                  <a:spLocks noChangeShapeType="1"/>
                </p:cNvSpPr>
                <p:nvPr/>
              </p:nvSpPr>
              <p:spPr bwMode="auto">
                <a:xfrm>
                  <a:off x="1719" y="878"/>
                  <a:ext cx="96" cy="57"/>
                </a:xfrm>
                <a:prstGeom prst="line">
                  <a:avLst/>
                </a:prstGeom>
                <a:noFill/>
                <a:ln w="25400">
                  <a:solidFill>
                    <a:schemeClr val="tx1"/>
                  </a:solidFill>
                  <a:round/>
                  <a:headEnd/>
                  <a:tailEnd/>
                </a:ln>
              </p:spPr>
              <p:txBody>
                <a:bodyPr wrap="none" lIns="103811" tIns="51909" rIns="103811" bIns="51909">
                  <a:spAutoFit/>
                </a:bodyPr>
                <a:lstStyle/>
                <a:p>
                  <a:endParaRPr lang="en-US"/>
                </a:p>
              </p:txBody>
            </p:sp>
            <p:sp>
              <p:nvSpPr>
                <p:cNvPr id="23834" name="Line 24"/>
                <p:cNvSpPr>
                  <a:spLocks noChangeShapeType="1"/>
                </p:cNvSpPr>
                <p:nvPr/>
              </p:nvSpPr>
              <p:spPr bwMode="auto">
                <a:xfrm>
                  <a:off x="1823" y="951"/>
                  <a:ext cx="0" cy="95"/>
                </a:xfrm>
                <a:prstGeom prst="line">
                  <a:avLst/>
                </a:prstGeom>
                <a:noFill/>
                <a:ln w="25400">
                  <a:solidFill>
                    <a:schemeClr val="tx1"/>
                  </a:solidFill>
                  <a:round/>
                  <a:headEnd/>
                  <a:tailEnd/>
                </a:ln>
              </p:spPr>
              <p:txBody>
                <a:bodyPr wrap="none" lIns="103811" tIns="51909" rIns="103811" bIns="51909">
                  <a:spAutoFit/>
                </a:bodyPr>
                <a:lstStyle/>
                <a:p>
                  <a:endParaRPr lang="en-US"/>
                </a:p>
              </p:txBody>
            </p:sp>
            <p:sp>
              <p:nvSpPr>
                <p:cNvPr id="23835" name="Line 25"/>
                <p:cNvSpPr>
                  <a:spLocks noChangeShapeType="1"/>
                </p:cNvSpPr>
                <p:nvPr/>
              </p:nvSpPr>
              <p:spPr bwMode="auto">
                <a:xfrm flipH="1">
                  <a:off x="1590" y="878"/>
                  <a:ext cx="129" cy="57"/>
                </a:xfrm>
                <a:prstGeom prst="line">
                  <a:avLst/>
                </a:prstGeom>
                <a:noFill/>
                <a:ln w="25400">
                  <a:solidFill>
                    <a:schemeClr val="tx1"/>
                  </a:solidFill>
                  <a:round/>
                  <a:headEnd/>
                  <a:tailEnd/>
                </a:ln>
              </p:spPr>
              <p:txBody>
                <a:bodyPr wrap="none" lIns="103811" tIns="51909" rIns="103811" bIns="51909">
                  <a:spAutoFit/>
                </a:bodyPr>
                <a:lstStyle/>
                <a:p>
                  <a:endParaRPr lang="en-US"/>
                </a:p>
              </p:txBody>
            </p:sp>
            <p:sp>
              <p:nvSpPr>
                <p:cNvPr id="23836" name="Line 26"/>
                <p:cNvSpPr>
                  <a:spLocks noChangeShapeType="1"/>
                </p:cNvSpPr>
                <p:nvPr/>
              </p:nvSpPr>
              <p:spPr bwMode="auto">
                <a:xfrm flipV="1">
                  <a:off x="1598" y="935"/>
                  <a:ext cx="0" cy="127"/>
                </a:xfrm>
                <a:prstGeom prst="line">
                  <a:avLst/>
                </a:prstGeom>
                <a:noFill/>
                <a:ln w="25400">
                  <a:solidFill>
                    <a:schemeClr val="tx1"/>
                  </a:solidFill>
                  <a:round/>
                  <a:headEnd/>
                  <a:tailEnd/>
                </a:ln>
              </p:spPr>
              <p:txBody>
                <a:bodyPr wrap="none" lIns="103811" tIns="51909" rIns="103811" bIns="51909">
                  <a:spAutoFit/>
                </a:bodyPr>
                <a:lstStyle/>
                <a:p>
                  <a:endParaRPr lang="en-US"/>
                </a:p>
              </p:txBody>
            </p:sp>
            <p:grpSp>
              <p:nvGrpSpPr>
                <p:cNvPr id="23837" name="Group 27"/>
                <p:cNvGrpSpPr>
                  <a:grpSpLocks/>
                </p:cNvGrpSpPr>
                <p:nvPr/>
              </p:nvGrpSpPr>
              <p:grpSpPr bwMode="auto">
                <a:xfrm>
                  <a:off x="1590" y="1046"/>
                  <a:ext cx="225" cy="90"/>
                  <a:chOff x="1590" y="1046"/>
                  <a:chExt cx="225" cy="90"/>
                </a:xfrm>
              </p:grpSpPr>
              <p:sp>
                <p:nvSpPr>
                  <p:cNvPr id="23841" name="Line 28"/>
                  <p:cNvSpPr>
                    <a:spLocks noChangeShapeType="1"/>
                  </p:cNvSpPr>
                  <p:nvPr/>
                </p:nvSpPr>
                <p:spPr bwMode="auto">
                  <a:xfrm flipV="1">
                    <a:off x="1719" y="1046"/>
                    <a:ext cx="96" cy="90"/>
                  </a:xfrm>
                  <a:prstGeom prst="line">
                    <a:avLst/>
                  </a:prstGeom>
                  <a:noFill/>
                  <a:ln w="25400">
                    <a:solidFill>
                      <a:schemeClr val="tx1"/>
                    </a:solidFill>
                    <a:round/>
                    <a:headEnd/>
                    <a:tailEnd/>
                  </a:ln>
                </p:spPr>
                <p:txBody>
                  <a:bodyPr wrap="none" lIns="103811" tIns="51909" rIns="103811" bIns="51909">
                    <a:spAutoFit/>
                  </a:bodyPr>
                  <a:lstStyle/>
                  <a:p>
                    <a:endParaRPr lang="en-US"/>
                  </a:p>
                </p:txBody>
              </p:sp>
              <p:sp>
                <p:nvSpPr>
                  <p:cNvPr id="23842" name="Line 29"/>
                  <p:cNvSpPr>
                    <a:spLocks noChangeShapeType="1"/>
                  </p:cNvSpPr>
                  <p:nvPr/>
                </p:nvSpPr>
                <p:spPr bwMode="auto">
                  <a:xfrm flipH="1" flipV="1">
                    <a:off x="1590" y="1046"/>
                    <a:ext cx="129" cy="90"/>
                  </a:xfrm>
                  <a:prstGeom prst="line">
                    <a:avLst/>
                  </a:prstGeom>
                  <a:noFill/>
                  <a:ln w="25400">
                    <a:solidFill>
                      <a:schemeClr val="tx1"/>
                    </a:solidFill>
                    <a:round/>
                    <a:headEnd/>
                    <a:tailEnd/>
                  </a:ln>
                </p:spPr>
                <p:txBody>
                  <a:bodyPr wrap="none" lIns="103811" tIns="51909" rIns="103811" bIns="51909">
                    <a:spAutoFit/>
                  </a:bodyPr>
                  <a:lstStyle/>
                  <a:p>
                    <a:endParaRPr lang="en-US"/>
                  </a:p>
                </p:txBody>
              </p:sp>
            </p:grpSp>
            <p:sp>
              <p:nvSpPr>
                <p:cNvPr id="23838" name="Line 30"/>
                <p:cNvSpPr>
                  <a:spLocks noChangeShapeType="1"/>
                </p:cNvSpPr>
                <p:nvPr/>
              </p:nvSpPr>
              <p:spPr bwMode="auto">
                <a:xfrm>
                  <a:off x="1719" y="899"/>
                  <a:ext cx="76" cy="44"/>
                </a:xfrm>
                <a:prstGeom prst="line">
                  <a:avLst/>
                </a:prstGeom>
                <a:noFill/>
                <a:ln w="25400">
                  <a:solidFill>
                    <a:schemeClr val="tx1"/>
                  </a:solidFill>
                  <a:round/>
                  <a:headEnd/>
                  <a:tailEnd/>
                </a:ln>
              </p:spPr>
              <p:txBody>
                <a:bodyPr wrap="none" lIns="103811" tIns="51909" rIns="103811" bIns="51909">
                  <a:spAutoFit/>
                </a:bodyPr>
                <a:lstStyle/>
                <a:p>
                  <a:endParaRPr lang="en-US"/>
                </a:p>
              </p:txBody>
            </p:sp>
            <p:sp>
              <p:nvSpPr>
                <p:cNvPr id="23839" name="Line 31"/>
                <p:cNvSpPr>
                  <a:spLocks noChangeShapeType="1"/>
                </p:cNvSpPr>
                <p:nvPr/>
              </p:nvSpPr>
              <p:spPr bwMode="auto">
                <a:xfrm>
                  <a:off x="1614" y="958"/>
                  <a:ext cx="0" cy="84"/>
                </a:xfrm>
                <a:prstGeom prst="line">
                  <a:avLst/>
                </a:prstGeom>
                <a:noFill/>
                <a:ln w="25400">
                  <a:solidFill>
                    <a:schemeClr val="tx1"/>
                  </a:solidFill>
                  <a:round/>
                  <a:headEnd/>
                  <a:tailEnd/>
                </a:ln>
              </p:spPr>
              <p:txBody>
                <a:bodyPr wrap="none" lIns="103811" tIns="51909" rIns="103811" bIns="51909">
                  <a:spAutoFit/>
                </a:bodyPr>
                <a:lstStyle/>
                <a:p>
                  <a:endParaRPr lang="en-US"/>
                </a:p>
              </p:txBody>
            </p:sp>
            <p:sp>
              <p:nvSpPr>
                <p:cNvPr id="23840" name="Line 32"/>
                <p:cNvSpPr>
                  <a:spLocks noChangeShapeType="1"/>
                </p:cNvSpPr>
                <p:nvPr/>
              </p:nvSpPr>
              <p:spPr bwMode="auto">
                <a:xfrm flipV="1">
                  <a:off x="1719" y="1037"/>
                  <a:ext cx="77" cy="78"/>
                </a:xfrm>
                <a:prstGeom prst="line">
                  <a:avLst/>
                </a:prstGeom>
                <a:noFill/>
                <a:ln w="25400">
                  <a:solidFill>
                    <a:schemeClr val="tx1"/>
                  </a:solidFill>
                  <a:round/>
                  <a:headEnd/>
                  <a:tailEnd/>
                </a:ln>
              </p:spPr>
              <p:txBody>
                <a:bodyPr wrap="none" lIns="103811" tIns="51909" rIns="103811" bIns="51909">
                  <a:spAutoFit/>
                </a:bodyPr>
                <a:lstStyle/>
                <a:p>
                  <a:endParaRPr lang="en-US"/>
                </a:p>
              </p:txBody>
            </p:sp>
          </p:grpSp>
          <p:grpSp>
            <p:nvGrpSpPr>
              <p:cNvPr id="23790" name="Group 33"/>
              <p:cNvGrpSpPr>
                <a:grpSpLocks/>
              </p:cNvGrpSpPr>
              <p:nvPr/>
            </p:nvGrpSpPr>
            <p:grpSpPr bwMode="auto">
              <a:xfrm>
                <a:off x="1432" y="1224"/>
                <a:ext cx="283" cy="275"/>
                <a:chOff x="1432" y="1224"/>
                <a:chExt cx="283" cy="275"/>
              </a:xfrm>
            </p:grpSpPr>
            <p:sp>
              <p:nvSpPr>
                <p:cNvPr id="23821" name="Oval 34"/>
                <p:cNvSpPr>
                  <a:spLocks noChangeArrowheads="1"/>
                </p:cNvSpPr>
                <p:nvPr/>
              </p:nvSpPr>
              <p:spPr bwMode="auto">
                <a:xfrm>
                  <a:off x="1456" y="1244"/>
                  <a:ext cx="259" cy="255"/>
                </a:xfrm>
                <a:prstGeom prst="ellipse">
                  <a:avLst/>
                </a:prstGeom>
                <a:noFill/>
                <a:ln w="12700">
                  <a:noFill/>
                  <a:round/>
                  <a:headEnd/>
                  <a:tailEnd/>
                </a:ln>
              </p:spPr>
              <p:txBody>
                <a:bodyPr wrap="none" lIns="103811" tIns="51909" rIns="103811" bIns="51909">
                  <a:spAutoFit/>
                </a:bodyPr>
                <a:lstStyle/>
                <a:p>
                  <a:endParaRPr lang="en-US"/>
                </a:p>
              </p:txBody>
            </p:sp>
            <p:sp>
              <p:nvSpPr>
                <p:cNvPr id="23822" name="Line 35"/>
                <p:cNvSpPr>
                  <a:spLocks noChangeShapeType="1"/>
                </p:cNvSpPr>
                <p:nvPr/>
              </p:nvSpPr>
              <p:spPr bwMode="auto">
                <a:xfrm>
                  <a:off x="1559" y="1224"/>
                  <a:ext cx="97" cy="58"/>
                </a:xfrm>
                <a:prstGeom prst="line">
                  <a:avLst/>
                </a:prstGeom>
                <a:noFill/>
                <a:ln w="25400">
                  <a:solidFill>
                    <a:schemeClr val="tx1"/>
                  </a:solidFill>
                  <a:round/>
                  <a:headEnd/>
                  <a:tailEnd/>
                </a:ln>
              </p:spPr>
              <p:txBody>
                <a:bodyPr wrap="none" lIns="103811" tIns="51909" rIns="103811" bIns="51909">
                  <a:spAutoFit/>
                </a:bodyPr>
                <a:lstStyle/>
                <a:p>
                  <a:endParaRPr lang="en-US"/>
                </a:p>
              </p:txBody>
            </p:sp>
            <p:sp>
              <p:nvSpPr>
                <p:cNvPr id="23823" name="Line 36"/>
                <p:cNvSpPr>
                  <a:spLocks noChangeShapeType="1"/>
                </p:cNvSpPr>
                <p:nvPr/>
              </p:nvSpPr>
              <p:spPr bwMode="auto">
                <a:xfrm>
                  <a:off x="1664" y="1298"/>
                  <a:ext cx="0" cy="93"/>
                </a:xfrm>
                <a:prstGeom prst="line">
                  <a:avLst/>
                </a:prstGeom>
                <a:noFill/>
                <a:ln w="25400">
                  <a:solidFill>
                    <a:schemeClr val="tx1"/>
                  </a:solidFill>
                  <a:round/>
                  <a:headEnd/>
                  <a:tailEnd/>
                </a:ln>
              </p:spPr>
              <p:txBody>
                <a:bodyPr wrap="none" lIns="103811" tIns="51909" rIns="103811" bIns="51909">
                  <a:spAutoFit/>
                </a:bodyPr>
                <a:lstStyle/>
                <a:p>
                  <a:endParaRPr lang="en-US"/>
                </a:p>
              </p:txBody>
            </p:sp>
            <p:sp>
              <p:nvSpPr>
                <p:cNvPr id="23824" name="Line 37"/>
                <p:cNvSpPr>
                  <a:spLocks noChangeShapeType="1"/>
                </p:cNvSpPr>
                <p:nvPr/>
              </p:nvSpPr>
              <p:spPr bwMode="auto">
                <a:xfrm flipH="1">
                  <a:off x="1432" y="1224"/>
                  <a:ext cx="127" cy="58"/>
                </a:xfrm>
                <a:prstGeom prst="line">
                  <a:avLst/>
                </a:prstGeom>
                <a:noFill/>
                <a:ln w="25400">
                  <a:solidFill>
                    <a:schemeClr val="tx1"/>
                  </a:solidFill>
                  <a:round/>
                  <a:headEnd/>
                  <a:tailEnd/>
                </a:ln>
              </p:spPr>
              <p:txBody>
                <a:bodyPr wrap="none" lIns="103811" tIns="51909" rIns="103811" bIns="51909">
                  <a:spAutoFit/>
                </a:bodyPr>
                <a:lstStyle/>
                <a:p>
                  <a:endParaRPr lang="en-US"/>
                </a:p>
              </p:txBody>
            </p:sp>
            <p:sp>
              <p:nvSpPr>
                <p:cNvPr id="23825" name="Line 38"/>
                <p:cNvSpPr>
                  <a:spLocks noChangeShapeType="1"/>
                </p:cNvSpPr>
                <p:nvPr/>
              </p:nvSpPr>
              <p:spPr bwMode="auto">
                <a:xfrm flipV="1">
                  <a:off x="1440" y="1282"/>
                  <a:ext cx="0" cy="125"/>
                </a:xfrm>
                <a:prstGeom prst="line">
                  <a:avLst/>
                </a:prstGeom>
                <a:noFill/>
                <a:ln w="25400">
                  <a:solidFill>
                    <a:schemeClr val="tx1"/>
                  </a:solidFill>
                  <a:round/>
                  <a:headEnd/>
                  <a:tailEnd/>
                </a:ln>
              </p:spPr>
              <p:txBody>
                <a:bodyPr wrap="none" lIns="103811" tIns="51909" rIns="103811" bIns="51909">
                  <a:spAutoFit/>
                </a:bodyPr>
                <a:lstStyle/>
                <a:p>
                  <a:endParaRPr lang="en-US"/>
                </a:p>
              </p:txBody>
            </p:sp>
            <p:grpSp>
              <p:nvGrpSpPr>
                <p:cNvPr id="23826" name="Group 39"/>
                <p:cNvGrpSpPr>
                  <a:grpSpLocks/>
                </p:cNvGrpSpPr>
                <p:nvPr/>
              </p:nvGrpSpPr>
              <p:grpSpPr bwMode="auto">
                <a:xfrm>
                  <a:off x="1432" y="1391"/>
                  <a:ext cx="224" cy="91"/>
                  <a:chOff x="1432" y="1391"/>
                  <a:chExt cx="224" cy="91"/>
                </a:xfrm>
              </p:grpSpPr>
              <p:sp>
                <p:nvSpPr>
                  <p:cNvPr id="23830" name="Line 40"/>
                  <p:cNvSpPr>
                    <a:spLocks noChangeShapeType="1"/>
                  </p:cNvSpPr>
                  <p:nvPr/>
                </p:nvSpPr>
                <p:spPr bwMode="auto">
                  <a:xfrm flipV="1">
                    <a:off x="1559" y="1391"/>
                    <a:ext cx="97" cy="91"/>
                  </a:xfrm>
                  <a:prstGeom prst="line">
                    <a:avLst/>
                  </a:prstGeom>
                  <a:noFill/>
                  <a:ln w="25400">
                    <a:solidFill>
                      <a:schemeClr val="tx1"/>
                    </a:solidFill>
                    <a:round/>
                    <a:headEnd/>
                    <a:tailEnd/>
                  </a:ln>
                </p:spPr>
                <p:txBody>
                  <a:bodyPr wrap="none" lIns="103811" tIns="51909" rIns="103811" bIns="51909">
                    <a:spAutoFit/>
                  </a:bodyPr>
                  <a:lstStyle/>
                  <a:p>
                    <a:endParaRPr lang="en-US"/>
                  </a:p>
                </p:txBody>
              </p:sp>
              <p:sp>
                <p:nvSpPr>
                  <p:cNvPr id="23831" name="Line 41"/>
                  <p:cNvSpPr>
                    <a:spLocks noChangeShapeType="1"/>
                  </p:cNvSpPr>
                  <p:nvPr/>
                </p:nvSpPr>
                <p:spPr bwMode="auto">
                  <a:xfrm flipH="1" flipV="1">
                    <a:off x="1432" y="1391"/>
                    <a:ext cx="127" cy="91"/>
                  </a:xfrm>
                  <a:prstGeom prst="line">
                    <a:avLst/>
                  </a:prstGeom>
                  <a:noFill/>
                  <a:ln w="25400">
                    <a:solidFill>
                      <a:schemeClr val="tx1"/>
                    </a:solidFill>
                    <a:round/>
                    <a:headEnd/>
                    <a:tailEnd/>
                  </a:ln>
                </p:spPr>
                <p:txBody>
                  <a:bodyPr wrap="none" lIns="103811" tIns="51909" rIns="103811" bIns="51909">
                    <a:spAutoFit/>
                  </a:bodyPr>
                  <a:lstStyle/>
                  <a:p>
                    <a:endParaRPr lang="en-US"/>
                  </a:p>
                </p:txBody>
              </p:sp>
            </p:grpSp>
            <p:sp>
              <p:nvSpPr>
                <p:cNvPr id="23827" name="Line 42"/>
                <p:cNvSpPr>
                  <a:spLocks noChangeShapeType="1"/>
                </p:cNvSpPr>
                <p:nvPr/>
              </p:nvSpPr>
              <p:spPr bwMode="auto">
                <a:xfrm>
                  <a:off x="1560" y="1246"/>
                  <a:ext cx="76" cy="44"/>
                </a:xfrm>
                <a:prstGeom prst="line">
                  <a:avLst/>
                </a:prstGeom>
                <a:noFill/>
                <a:ln w="25400">
                  <a:solidFill>
                    <a:schemeClr val="tx1"/>
                  </a:solidFill>
                  <a:round/>
                  <a:headEnd/>
                  <a:tailEnd/>
                </a:ln>
              </p:spPr>
              <p:txBody>
                <a:bodyPr wrap="none" lIns="103811" tIns="51909" rIns="103811" bIns="51909">
                  <a:spAutoFit/>
                </a:bodyPr>
                <a:lstStyle/>
                <a:p>
                  <a:endParaRPr lang="en-US"/>
                </a:p>
              </p:txBody>
            </p:sp>
            <p:sp>
              <p:nvSpPr>
                <p:cNvPr id="23828" name="Line 43"/>
                <p:cNvSpPr>
                  <a:spLocks noChangeShapeType="1"/>
                </p:cNvSpPr>
                <p:nvPr/>
              </p:nvSpPr>
              <p:spPr bwMode="auto">
                <a:xfrm>
                  <a:off x="1455" y="1304"/>
                  <a:ext cx="0" cy="83"/>
                </a:xfrm>
                <a:prstGeom prst="line">
                  <a:avLst/>
                </a:prstGeom>
                <a:noFill/>
                <a:ln w="25400">
                  <a:solidFill>
                    <a:schemeClr val="tx1"/>
                  </a:solidFill>
                  <a:round/>
                  <a:headEnd/>
                  <a:tailEnd/>
                </a:ln>
              </p:spPr>
              <p:txBody>
                <a:bodyPr wrap="none" lIns="103811" tIns="51909" rIns="103811" bIns="51909">
                  <a:spAutoFit/>
                </a:bodyPr>
                <a:lstStyle/>
                <a:p>
                  <a:endParaRPr lang="en-US"/>
                </a:p>
              </p:txBody>
            </p:sp>
            <p:sp>
              <p:nvSpPr>
                <p:cNvPr id="23829" name="Line 44"/>
                <p:cNvSpPr>
                  <a:spLocks noChangeShapeType="1"/>
                </p:cNvSpPr>
                <p:nvPr/>
              </p:nvSpPr>
              <p:spPr bwMode="auto">
                <a:xfrm flipV="1">
                  <a:off x="1559" y="1383"/>
                  <a:ext cx="77" cy="76"/>
                </a:xfrm>
                <a:prstGeom prst="line">
                  <a:avLst/>
                </a:prstGeom>
                <a:noFill/>
                <a:ln w="25400">
                  <a:solidFill>
                    <a:schemeClr val="tx1"/>
                  </a:solidFill>
                  <a:round/>
                  <a:headEnd/>
                  <a:tailEnd/>
                </a:ln>
              </p:spPr>
              <p:txBody>
                <a:bodyPr wrap="none" lIns="103811" tIns="51909" rIns="103811" bIns="51909">
                  <a:spAutoFit/>
                </a:bodyPr>
                <a:lstStyle/>
                <a:p>
                  <a:endParaRPr lang="en-US"/>
                </a:p>
              </p:txBody>
            </p:sp>
          </p:grpSp>
          <p:sp>
            <p:nvSpPr>
              <p:cNvPr id="23791" name="Oval 45"/>
              <p:cNvSpPr>
                <a:spLocks noChangeArrowheads="1"/>
              </p:cNvSpPr>
              <p:nvPr/>
            </p:nvSpPr>
            <p:spPr bwMode="auto">
              <a:xfrm>
                <a:off x="1387" y="898"/>
                <a:ext cx="259" cy="256"/>
              </a:xfrm>
              <a:prstGeom prst="ellipse">
                <a:avLst/>
              </a:prstGeom>
              <a:noFill/>
              <a:ln w="12700">
                <a:noFill/>
                <a:round/>
                <a:headEnd/>
                <a:tailEnd/>
              </a:ln>
            </p:spPr>
            <p:txBody>
              <a:bodyPr wrap="none" lIns="103811" tIns="51909" rIns="103811" bIns="51909">
                <a:spAutoFit/>
              </a:bodyPr>
              <a:lstStyle/>
              <a:p>
                <a:endParaRPr lang="en-US"/>
              </a:p>
            </p:txBody>
          </p:sp>
          <p:sp>
            <p:nvSpPr>
              <p:cNvPr id="23792" name="Line 46"/>
              <p:cNvSpPr>
                <a:spLocks noChangeShapeType="1"/>
              </p:cNvSpPr>
              <p:nvPr/>
            </p:nvSpPr>
            <p:spPr bwMode="auto">
              <a:xfrm>
                <a:off x="1525" y="898"/>
                <a:ext cx="79" cy="52"/>
              </a:xfrm>
              <a:prstGeom prst="line">
                <a:avLst/>
              </a:prstGeom>
              <a:noFill/>
              <a:ln w="25400">
                <a:solidFill>
                  <a:schemeClr val="tx1"/>
                </a:solidFill>
                <a:round/>
                <a:headEnd/>
                <a:tailEnd/>
              </a:ln>
            </p:spPr>
            <p:txBody>
              <a:bodyPr wrap="none" lIns="103811" tIns="51909" rIns="103811" bIns="51909">
                <a:spAutoFit/>
              </a:bodyPr>
              <a:lstStyle/>
              <a:p>
                <a:endParaRPr lang="en-US"/>
              </a:p>
            </p:txBody>
          </p:sp>
          <p:sp>
            <p:nvSpPr>
              <p:cNvPr id="23793" name="Line 47"/>
              <p:cNvSpPr>
                <a:spLocks noChangeShapeType="1"/>
              </p:cNvSpPr>
              <p:nvPr/>
            </p:nvSpPr>
            <p:spPr bwMode="auto">
              <a:xfrm>
                <a:off x="1595" y="951"/>
                <a:ext cx="0" cy="95"/>
              </a:xfrm>
              <a:prstGeom prst="line">
                <a:avLst/>
              </a:prstGeom>
              <a:noFill/>
              <a:ln w="25400">
                <a:solidFill>
                  <a:schemeClr val="tx1"/>
                </a:solidFill>
                <a:round/>
                <a:headEnd/>
                <a:tailEnd/>
              </a:ln>
            </p:spPr>
            <p:txBody>
              <a:bodyPr wrap="none" lIns="103811" tIns="51909" rIns="103811" bIns="51909">
                <a:spAutoFit/>
              </a:bodyPr>
              <a:lstStyle/>
              <a:p>
                <a:endParaRPr lang="en-US"/>
              </a:p>
            </p:txBody>
          </p:sp>
          <p:sp>
            <p:nvSpPr>
              <p:cNvPr id="23794" name="Line 48"/>
              <p:cNvSpPr>
                <a:spLocks noChangeShapeType="1"/>
              </p:cNvSpPr>
              <p:nvPr/>
            </p:nvSpPr>
            <p:spPr bwMode="auto">
              <a:xfrm flipH="1">
                <a:off x="1363" y="902"/>
                <a:ext cx="93" cy="41"/>
              </a:xfrm>
              <a:prstGeom prst="line">
                <a:avLst/>
              </a:prstGeom>
              <a:noFill/>
              <a:ln w="25400">
                <a:solidFill>
                  <a:schemeClr val="tx1"/>
                </a:solidFill>
                <a:round/>
                <a:headEnd/>
                <a:tailEnd/>
              </a:ln>
            </p:spPr>
            <p:txBody>
              <a:bodyPr wrap="none" lIns="103811" tIns="51909" rIns="103811" bIns="51909">
                <a:spAutoFit/>
              </a:bodyPr>
              <a:lstStyle/>
              <a:p>
                <a:endParaRPr lang="en-US"/>
              </a:p>
            </p:txBody>
          </p:sp>
          <p:sp>
            <p:nvSpPr>
              <p:cNvPr id="23795" name="Line 49"/>
              <p:cNvSpPr>
                <a:spLocks noChangeShapeType="1"/>
              </p:cNvSpPr>
              <p:nvPr/>
            </p:nvSpPr>
            <p:spPr bwMode="auto">
              <a:xfrm flipV="1">
                <a:off x="1371" y="935"/>
                <a:ext cx="0" cy="127"/>
              </a:xfrm>
              <a:prstGeom prst="line">
                <a:avLst/>
              </a:prstGeom>
              <a:noFill/>
              <a:ln w="25400">
                <a:solidFill>
                  <a:schemeClr val="tx1"/>
                </a:solidFill>
                <a:round/>
                <a:headEnd/>
                <a:tailEnd/>
              </a:ln>
            </p:spPr>
            <p:txBody>
              <a:bodyPr wrap="none" lIns="103811" tIns="51909" rIns="103811" bIns="51909">
                <a:spAutoFit/>
              </a:bodyPr>
              <a:lstStyle/>
              <a:p>
                <a:endParaRPr lang="en-US"/>
              </a:p>
            </p:txBody>
          </p:sp>
          <p:grpSp>
            <p:nvGrpSpPr>
              <p:cNvPr id="23796" name="Group 50"/>
              <p:cNvGrpSpPr>
                <a:grpSpLocks/>
              </p:cNvGrpSpPr>
              <p:nvPr/>
            </p:nvGrpSpPr>
            <p:grpSpPr bwMode="auto">
              <a:xfrm>
                <a:off x="1363" y="1046"/>
                <a:ext cx="224" cy="90"/>
                <a:chOff x="1363" y="1046"/>
                <a:chExt cx="224" cy="90"/>
              </a:xfrm>
            </p:grpSpPr>
            <p:sp>
              <p:nvSpPr>
                <p:cNvPr id="23819" name="Line 51"/>
                <p:cNvSpPr>
                  <a:spLocks noChangeShapeType="1"/>
                </p:cNvSpPr>
                <p:nvPr/>
              </p:nvSpPr>
              <p:spPr bwMode="auto">
                <a:xfrm flipV="1">
                  <a:off x="1492" y="1046"/>
                  <a:ext cx="95" cy="90"/>
                </a:xfrm>
                <a:prstGeom prst="line">
                  <a:avLst/>
                </a:prstGeom>
                <a:noFill/>
                <a:ln w="25400">
                  <a:solidFill>
                    <a:schemeClr val="tx1"/>
                  </a:solidFill>
                  <a:round/>
                  <a:headEnd/>
                  <a:tailEnd/>
                </a:ln>
              </p:spPr>
              <p:txBody>
                <a:bodyPr wrap="none" lIns="103811" tIns="51909" rIns="103811" bIns="51909">
                  <a:spAutoFit/>
                </a:bodyPr>
                <a:lstStyle/>
                <a:p>
                  <a:endParaRPr lang="en-US"/>
                </a:p>
              </p:txBody>
            </p:sp>
            <p:sp>
              <p:nvSpPr>
                <p:cNvPr id="23820" name="Line 52"/>
                <p:cNvSpPr>
                  <a:spLocks noChangeShapeType="1"/>
                </p:cNvSpPr>
                <p:nvPr/>
              </p:nvSpPr>
              <p:spPr bwMode="auto">
                <a:xfrm flipH="1" flipV="1">
                  <a:off x="1363" y="1046"/>
                  <a:ext cx="129" cy="90"/>
                </a:xfrm>
                <a:prstGeom prst="line">
                  <a:avLst/>
                </a:prstGeom>
                <a:noFill/>
                <a:ln w="25400">
                  <a:solidFill>
                    <a:schemeClr val="tx1"/>
                  </a:solidFill>
                  <a:round/>
                  <a:headEnd/>
                  <a:tailEnd/>
                </a:ln>
              </p:spPr>
              <p:txBody>
                <a:bodyPr wrap="none" lIns="103811" tIns="51909" rIns="103811" bIns="51909">
                  <a:spAutoFit/>
                </a:bodyPr>
                <a:lstStyle/>
                <a:p>
                  <a:endParaRPr lang="en-US"/>
                </a:p>
              </p:txBody>
            </p:sp>
          </p:grpSp>
          <p:sp>
            <p:nvSpPr>
              <p:cNvPr id="23797" name="Line 53"/>
              <p:cNvSpPr>
                <a:spLocks noChangeShapeType="1"/>
              </p:cNvSpPr>
              <p:nvPr/>
            </p:nvSpPr>
            <p:spPr bwMode="auto">
              <a:xfrm>
                <a:off x="1495" y="1134"/>
                <a:ext cx="46" cy="74"/>
              </a:xfrm>
              <a:prstGeom prst="line">
                <a:avLst/>
              </a:prstGeom>
              <a:noFill/>
              <a:ln w="25400">
                <a:solidFill>
                  <a:schemeClr val="tx1"/>
                </a:solidFill>
                <a:round/>
                <a:headEnd/>
                <a:tailEnd/>
              </a:ln>
            </p:spPr>
            <p:txBody>
              <a:bodyPr wrap="none" lIns="103811" tIns="51909" rIns="103811" bIns="51909">
                <a:spAutoFit/>
              </a:bodyPr>
              <a:lstStyle/>
              <a:p>
                <a:endParaRPr lang="en-US"/>
              </a:p>
            </p:txBody>
          </p:sp>
          <p:sp>
            <p:nvSpPr>
              <p:cNvPr id="23798" name="Line 54"/>
              <p:cNvSpPr>
                <a:spLocks noChangeShapeType="1"/>
              </p:cNvSpPr>
              <p:nvPr/>
            </p:nvSpPr>
            <p:spPr bwMode="auto">
              <a:xfrm flipV="1">
                <a:off x="1672" y="1247"/>
                <a:ext cx="40" cy="50"/>
              </a:xfrm>
              <a:prstGeom prst="line">
                <a:avLst/>
              </a:prstGeom>
              <a:noFill/>
              <a:ln w="25400">
                <a:solidFill>
                  <a:schemeClr val="tx1"/>
                </a:solidFill>
                <a:round/>
                <a:headEnd/>
                <a:tailEnd/>
              </a:ln>
            </p:spPr>
            <p:txBody>
              <a:bodyPr wrap="none" lIns="103811" tIns="51909" rIns="103811" bIns="51909">
                <a:spAutoFit/>
              </a:bodyPr>
              <a:lstStyle/>
              <a:p>
                <a:endParaRPr lang="en-US"/>
              </a:p>
            </p:txBody>
          </p:sp>
          <p:sp>
            <p:nvSpPr>
              <p:cNvPr id="23799" name="Line 55"/>
              <p:cNvSpPr>
                <a:spLocks noChangeShapeType="1"/>
              </p:cNvSpPr>
              <p:nvPr/>
            </p:nvSpPr>
            <p:spPr bwMode="auto">
              <a:xfrm flipH="1">
                <a:off x="1422" y="1134"/>
                <a:ext cx="70" cy="22"/>
              </a:xfrm>
              <a:prstGeom prst="line">
                <a:avLst/>
              </a:prstGeom>
              <a:noFill/>
              <a:ln w="25400">
                <a:solidFill>
                  <a:schemeClr val="tx1"/>
                </a:solidFill>
                <a:round/>
                <a:headEnd/>
                <a:tailEnd/>
              </a:ln>
            </p:spPr>
            <p:txBody>
              <a:bodyPr wrap="none" lIns="103811" tIns="51909" rIns="103811" bIns="51909">
                <a:spAutoFit/>
              </a:bodyPr>
              <a:lstStyle/>
              <a:p>
                <a:endParaRPr lang="en-US"/>
              </a:p>
            </p:txBody>
          </p:sp>
          <p:sp>
            <p:nvSpPr>
              <p:cNvPr id="23800" name="Line 56"/>
              <p:cNvSpPr>
                <a:spLocks noChangeShapeType="1"/>
              </p:cNvSpPr>
              <p:nvPr/>
            </p:nvSpPr>
            <p:spPr bwMode="auto">
              <a:xfrm flipH="1">
                <a:off x="1096" y="1055"/>
                <a:ext cx="59" cy="22"/>
              </a:xfrm>
              <a:prstGeom prst="line">
                <a:avLst/>
              </a:prstGeom>
              <a:noFill/>
              <a:ln w="25400">
                <a:solidFill>
                  <a:schemeClr val="tx1"/>
                </a:solidFill>
                <a:round/>
                <a:headEnd/>
                <a:tailEnd/>
              </a:ln>
            </p:spPr>
            <p:txBody>
              <a:bodyPr wrap="none" lIns="103811" tIns="51909" rIns="103811" bIns="51909">
                <a:spAutoFit/>
              </a:bodyPr>
              <a:lstStyle/>
              <a:p>
                <a:endParaRPr lang="en-US"/>
              </a:p>
            </p:txBody>
          </p:sp>
          <p:sp>
            <p:nvSpPr>
              <p:cNvPr id="23801" name="Line 57"/>
              <p:cNvSpPr>
                <a:spLocks noChangeShapeType="1"/>
              </p:cNvSpPr>
              <p:nvPr/>
            </p:nvSpPr>
            <p:spPr bwMode="auto">
              <a:xfrm flipH="1" flipV="1">
                <a:off x="1090" y="886"/>
                <a:ext cx="65" cy="58"/>
              </a:xfrm>
              <a:prstGeom prst="line">
                <a:avLst/>
              </a:prstGeom>
              <a:noFill/>
              <a:ln w="25400">
                <a:solidFill>
                  <a:schemeClr val="tx1"/>
                </a:solidFill>
                <a:round/>
                <a:headEnd/>
                <a:tailEnd/>
              </a:ln>
            </p:spPr>
            <p:txBody>
              <a:bodyPr wrap="none" lIns="103811" tIns="51909" rIns="103811" bIns="51909">
                <a:spAutoFit/>
              </a:bodyPr>
              <a:lstStyle/>
              <a:p>
                <a:endParaRPr lang="en-US"/>
              </a:p>
            </p:txBody>
          </p:sp>
          <p:sp>
            <p:nvSpPr>
              <p:cNvPr id="23802" name="Line 58"/>
              <p:cNvSpPr>
                <a:spLocks noChangeShapeType="1"/>
              </p:cNvSpPr>
              <p:nvPr/>
            </p:nvSpPr>
            <p:spPr bwMode="auto">
              <a:xfrm flipV="1">
                <a:off x="1827" y="894"/>
                <a:ext cx="43" cy="50"/>
              </a:xfrm>
              <a:prstGeom prst="line">
                <a:avLst/>
              </a:prstGeom>
              <a:noFill/>
              <a:ln w="25400">
                <a:solidFill>
                  <a:schemeClr val="tx1"/>
                </a:solidFill>
                <a:round/>
                <a:headEnd/>
                <a:tailEnd/>
              </a:ln>
            </p:spPr>
            <p:txBody>
              <a:bodyPr wrap="none" lIns="103811" tIns="51909" rIns="103811" bIns="51909">
                <a:spAutoFit/>
              </a:bodyPr>
              <a:lstStyle/>
              <a:p>
                <a:endParaRPr lang="en-US"/>
              </a:p>
            </p:txBody>
          </p:sp>
          <p:sp>
            <p:nvSpPr>
              <p:cNvPr id="23803" name="Line 59"/>
              <p:cNvSpPr>
                <a:spLocks noChangeShapeType="1"/>
              </p:cNvSpPr>
              <p:nvPr/>
            </p:nvSpPr>
            <p:spPr bwMode="auto">
              <a:xfrm>
                <a:off x="1831" y="1062"/>
                <a:ext cx="32" cy="22"/>
              </a:xfrm>
              <a:prstGeom prst="line">
                <a:avLst/>
              </a:prstGeom>
              <a:noFill/>
              <a:ln w="25400">
                <a:solidFill>
                  <a:schemeClr val="tx1"/>
                </a:solidFill>
                <a:round/>
                <a:headEnd/>
                <a:tailEnd/>
              </a:ln>
            </p:spPr>
            <p:txBody>
              <a:bodyPr wrap="none" lIns="103811" tIns="51909" rIns="103811" bIns="51909">
                <a:spAutoFit/>
              </a:bodyPr>
              <a:lstStyle/>
              <a:p>
                <a:endParaRPr lang="en-US"/>
              </a:p>
            </p:txBody>
          </p:sp>
          <p:sp>
            <p:nvSpPr>
              <p:cNvPr id="23804" name="Rectangle 60"/>
              <p:cNvSpPr>
                <a:spLocks noChangeArrowheads="1"/>
              </p:cNvSpPr>
              <p:nvPr/>
            </p:nvSpPr>
            <p:spPr bwMode="auto">
              <a:xfrm>
                <a:off x="1730" y="1186"/>
                <a:ext cx="316" cy="132"/>
              </a:xfrm>
              <a:prstGeom prst="rect">
                <a:avLst/>
              </a:prstGeom>
              <a:noFill/>
              <a:ln w="12700">
                <a:noFill/>
                <a:miter lim="800000"/>
                <a:headEnd/>
                <a:tailEnd/>
              </a:ln>
            </p:spPr>
            <p:txBody>
              <a:bodyPr wrap="none" lIns="103811" tIns="51909" rIns="103811" bIns="51909">
                <a:spAutoFit/>
              </a:bodyPr>
              <a:lstStyle/>
              <a:p>
                <a:pPr defTabSz="336550"/>
                <a:r>
                  <a:rPr lang="en-US" sz="1100" b="1" i="0">
                    <a:latin typeface="Arial" charset="0"/>
                  </a:rPr>
                  <a:t>COOH</a:t>
                </a:r>
              </a:p>
            </p:txBody>
          </p:sp>
          <p:sp>
            <p:nvSpPr>
              <p:cNvPr id="23805" name="Rectangle 61"/>
              <p:cNvSpPr>
                <a:spLocks noChangeArrowheads="1"/>
              </p:cNvSpPr>
              <p:nvPr/>
            </p:nvSpPr>
            <p:spPr bwMode="auto">
              <a:xfrm>
                <a:off x="1334" y="1123"/>
                <a:ext cx="116" cy="132"/>
              </a:xfrm>
              <a:prstGeom prst="rect">
                <a:avLst/>
              </a:prstGeom>
              <a:noFill/>
              <a:ln w="12700">
                <a:noFill/>
                <a:miter lim="800000"/>
                <a:headEnd/>
                <a:tailEnd/>
              </a:ln>
            </p:spPr>
            <p:txBody>
              <a:bodyPr wrap="none" lIns="103811" tIns="51909" rIns="103811" bIns="51909">
                <a:spAutoFit/>
              </a:bodyPr>
              <a:lstStyle/>
              <a:p>
                <a:pPr defTabSz="336550"/>
                <a:r>
                  <a:rPr lang="en-US" sz="1100" b="1" i="0">
                    <a:latin typeface="Arial" charset="0"/>
                  </a:rPr>
                  <a:t>H</a:t>
                </a:r>
              </a:p>
            </p:txBody>
          </p:sp>
          <p:sp>
            <p:nvSpPr>
              <p:cNvPr id="23806" name="Rectangle 62"/>
              <p:cNvSpPr>
                <a:spLocks noChangeArrowheads="1"/>
              </p:cNvSpPr>
              <p:nvPr/>
            </p:nvSpPr>
            <p:spPr bwMode="auto">
              <a:xfrm>
                <a:off x="1866" y="1040"/>
                <a:ext cx="140" cy="132"/>
              </a:xfrm>
              <a:prstGeom prst="rect">
                <a:avLst/>
              </a:prstGeom>
              <a:noFill/>
              <a:ln w="12700">
                <a:noFill/>
                <a:miter lim="800000"/>
                <a:headEnd/>
                <a:tailEnd/>
              </a:ln>
            </p:spPr>
            <p:txBody>
              <a:bodyPr wrap="none" lIns="103811" tIns="51909" rIns="103811" bIns="51909">
                <a:spAutoFit/>
              </a:bodyPr>
              <a:lstStyle/>
              <a:p>
                <a:pPr defTabSz="336550"/>
                <a:r>
                  <a:rPr lang="en-US" sz="1100" b="1" i="0">
                    <a:latin typeface="Arial" charset="0"/>
                  </a:rPr>
                  <a:t>Cl</a:t>
                </a:r>
              </a:p>
            </p:txBody>
          </p:sp>
          <p:grpSp>
            <p:nvGrpSpPr>
              <p:cNvPr id="23807" name="Group 63"/>
              <p:cNvGrpSpPr>
                <a:grpSpLocks/>
              </p:cNvGrpSpPr>
              <p:nvPr/>
            </p:nvGrpSpPr>
            <p:grpSpPr bwMode="auto">
              <a:xfrm>
                <a:off x="959" y="773"/>
                <a:ext cx="21" cy="28"/>
                <a:chOff x="959" y="773"/>
                <a:chExt cx="21" cy="28"/>
              </a:xfrm>
            </p:grpSpPr>
            <p:sp>
              <p:nvSpPr>
                <p:cNvPr id="23817" name="Line 64"/>
                <p:cNvSpPr>
                  <a:spLocks noChangeShapeType="1"/>
                </p:cNvSpPr>
                <p:nvPr/>
              </p:nvSpPr>
              <p:spPr bwMode="auto">
                <a:xfrm>
                  <a:off x="959" y="774"/>
                  <a:ext cx="0" cy="27"/>
                </a:xfrm>
                <a:prstGeom prst="line">
                  <a:avLst/>
                </a:prstGeom>
                <a:noFill/>
                <a:ln w="25400">
                  <a:solidFill>
                    <a:schemeClr val="tx1"/>
                  </a:solidFill>
                  <a:round/>
                  <a:headEnd/>
                  <a:tailEnd/>
                </a:ln>
              </p:spPr>
              <p:txBody>
                <a:bodyPr wrap="none" lIns="103811" tIns="51909" rIns="103811" bIns="51909">
                  <a:spAutoFit/>
                </a:bodyPr>
                <a:lstStyle/>
                <a:p>
                  <a:endParaRPr lang="en-US"/>
                </a:p>
              </p:txBody>
            </p:sp>
            <p:sp>
              <p:nvSpPr>
                <p:cNvPr id="23818" name="Line 65"/>
                <p:cNvSpPr>
                  <a:spLocks noChangeShapeType="1"/>
                </p:cNvSpPr>
                <p:nvPr/>
              </p:nvSpPr>
              <p:spPr bwMode="auto">
                <a:xfrm>
                  <a:off x="980" y="773"/>
                  <a:ext cx="0" cy="25"/>
                </a:xfrm>
                <a:prstGeom prst="line">
                  <a:avLst/>
                </a:prstGeom>
                <a:noFill/>
                <a:ln w="25400">
                  <a:solidFill>
                    <a:schemeClr val="tx1"/>
                  </a:solidFill>
                  <a:round/>
                  <a:headEnd/>
                  <a:tailEnd/>
                </a:ln>
              </p:spPr>
              <p:txBody>
                <a:bodyPr wrap="none" lIns="103811" tIns="51909" rIns="103811" bIns="51909">
                  <a:spAutoFit/>
                </a:bodyPr>
                <a:lstStyle/>
                <a:p>
                  <a:endParaRPr lang="en-US"/>
                </a:p>
              </p:txBody>
            </p:sp>
          </p:grpSp>
          <p:sp>
            <p:nvSpPr>
              <p:cNvPr id="23808" name="Rectangle 66"/>
              <p:cNvSpPr>
                <a:spLocks noChangeArrowheads="1"/>
              </p:cNvSpPr>
              <p:nvPr/>
            </p:nvSpPr>
            <p:spPr bwMode="auto">
              <a:xfrm>
                <a:off x="910" y="660"/>
                <a:ext cx="120" cy="132"/>
              </a:xfrm>
              <a:prstGeom prst="rect">
                <a:avLst/>
              </a:prstGeom>
              <a:noFill/>
              <a:ln w="12700">
                <a:noFill/>
                <a:miter lim="800000"/>
                <a:headEnd/>
                <a:tailEnd/>
              </a:ln>
            </p:spPr>
            <p:txBody>
              <a:bodyPr wrap="none" lIns="103811" tIns="51909" rIns="103811" bIns="51909">
                <a:spAutoFit/>
              </a:bodyPr>
              <a:lstStyle/>
              <a:p>
                <a:pPr defTabSz="336550"/>
                <a:r>
                  <a:rPr lang="en-US" sz="1100" b="1" i="0">
                    <a:latin typeface="Arial" charset="0"/>
                  </a:rPr>
                  <a:t>O</a:t>
                </a:r>
              </a:p>
            </p:txBody>
          </p:sp>
          <p:sp>
            <p:nvSpPr>
              <p:cNvPr id="23809" name="Rectangle 67"/>
              <p:cNvSpPr>
                <a:spLocks noChangeArrowheads="1"/>
              </p:cNvSpPr>
              <p:nvPr/>
            </p:nvSpPr>
            <p:spPr bwMode="auto">
              <a:xfrm>
                <a:off x="1883" y="830"/>
                <a:ext cx="419" cy="132"/>
              </a:xfrm>
              <a:prstGeom prst="rect">
                <a:avLst/>
              </a:prstGeom>
              <a:noFill/>
              <a:ln w="12700">
                <a:noFill/>
                <a:miter lim="800000"/>
                <a:headEnd/>
                <a:tailEnd/>
              </a:ln>
            </p:spPr>
            <p:txBody>
              <a:bodyPr wrap="none" lIns="103811" tIns="51909" rIns="103811" bIns="51909">
                <a:spAutoFit/>
              </a:bodyPr>
              <a:lstStyle/>
              <a:p>
                <a:pPr defTabSz="336550"/>
                <a:r>
                  <a:rPr lang="en-US" sz="1100" b="1" i="0">
                    <a:latin typeface="Arial" charset="0"/>
                  </a:rPr>
                  <a:t>O-C-CH3</a:t>
                </a:r>
              </a:p>
            </p:txBody>
          </p:sp>
          <p:grpSp>
            <p:nvGrpSpPr>
              <p:cNvPr id="23810" name="Group 68"/>
              <p:cNvGrpSpPr>
                <a:grpSpLocks/>
              </p:cNvGrpSpPr>
              <p:nvPr/>
            </p:nvGrpSpPr>
            <p:grpSpPr bwMode="auto">
              <a:xfrm>
                <a:off x="2036" y="798"/>
                <a:ext cx="20" cy="27"/>
                <a:chOff x="2036" y="798"/>
                <a:chExt cx="20" cy="27"/>
              </a:xfrm>
            </p:grpSpPr>
            <p:sp>
              <p:nvSpPr>
                <p:cNvPr id="23815" name="Line 69"/>
                <p:cNvSpPr>
                  <a:spLocks noChangeShapeType="1"/>
                </p:cNvSpPr>
                <p:nvPr/>
              </p:nvSpPr>
              <p:spPr bwMode="auto">
                <a:xfrm>
                  <a:off x="2036" y="800"/>
                  <a:ext cx="0" cy="25"/>
                </a:xfrm>
                <a:prstGeom prst="line">
                  <a:avLst/>
                </a:prstGeom>
                <a:noFill/>
                <a:ln w="25400">
                  <a:solidFill>
                    <a:schemeClr val="tx1"/>
                  </a:solidFill>
                  <a:round/>
                  <a:headEnd/>
                  <a:tailEnd/>
                </a:ln>
              </p:spPr>
              <p:txBody>
                <a:bodyPr wrap="none" lIns="103811" tIns="51909" rIns="103811" bIns="51909">
                  <a:spAutoFit/>
                </a:bodyPr>
                <a:lstStyle/>
                <a:p>
                  <a:endParaRPr lang="en-US"/>
                </a:p>
              </p:txBody>
            </p:sp>
            <p:sp>
              <p:nvSpPr>
                <p:cNvPr id="23816" name="Line 70"/>
                <p:cNvSpPr>
                  <a:spLocks noChangeShapeType="1"/>
                </p:cNvSpPr>
                <p:nvPr/>
              </p:nvSpPr>
              <p:spPr bwMode="auto">
                <a:xfrm>
                  <a:off x="2056" y="798"/>
                  <a:ext cx="0" cy="25"/>
                </a:xfrm>
                <a:prstGeom prst="line">
                  <a:avLst/>
                </a:prstGeom>
                <a:noFill/>
                <a:ln w="25400">
                  <a:solidFill>
                    <a:schemeClr val="tx1"/>
                  </a:solidFill>
                  <a:round/>
                  <a:headEnd/>
                  <a:tailEnd/>
                </a:ln>
              </p:spPr>
              <p:txBody>
                <a:bodyPr wrap="none" lIns="103811" tIns="51909" rIns="103811" bIns="51909">
                  <a:spAutoFit/>
                </a:bodyPr>
                <a:lstStyle/>
                <a:p>
                  <a:endParaRPr lang="en-US"/>
                </a:p>
              </p:txBody>
            </p:sp>
          </p:grpSp>
          <p:sp>
            <p:nvSpPr>
              <p:cNvPr id="23811" name="Rectangle 71"/>
              <p:cNvSpPr>
                <a:spLocks noChangeArrowheads="1"/>
              </p:cNvSpPr>
              <p:nvPr/>
            </p:nvSpPr>
            <p:spPr bwMode="auto">
              <a:xfrm>
                <a:off x="1987" y="678"/>
                <a:ext cx="120" cy="132"/>
              </a:xfrm>
              <a:prstGeom prst="rect">
                <a:avLst/>
              </a:prstGeom>
              <a:noFill/>
              <a:ln w="12700">
                <a:noFill/>
                <a:miter lim="800000"/>
                <a:headEnd/>
                <a:tailEnd/>
              </a:ln>
            </p:spPr>
            <p:txBody>
              <a:bodyPr wrap="none" lIns="103811" tIns="51909" rIns="103811" bIns="51909">
                <a:spAutoFit/>
              </a:bodyPr>
              <a:lstStyle/>
              <a:p>
                <a:pPr defTabSz="336550"/>
                <a:r>
                  <a:rPr lang="en-US" sz="1100" b="1" i="0">
                    <a:latin typeface="Arial" charset="0"/>
                  </a:rPr>
                  <a:t>O</a:t>
                </a:r>
              </a:p>
            </p:txBody>
          </p:sp>
          <p:sp>
            <p:nvSpPr>
              <p:cNvPr id="23812" name="Rectangle 72"/>
              <p:cNvSpPr>
                <a:spLocks noChangeArrowheads="1"/>
              </p:cNvSpPr>
              <p:nvPr/>
            </p:nvSpPr>
            <p:spPr bwMode="auto">
              <a:xfrm>
                <a:off x="704" y="807"/>
                <a:ext cx="419" cy="132"/>
              </a:xfrm>
              <a:prstGeom prst="rect">
                <a:avLst/>
              </a:prstGeom>
              <a:noFill/>
              <a:ln w="12700">
                <a:noFill/>
                <a:miter lim="800000"/>
                <a:headEnd/>
                <a:tailEnd/>
              </a:ln>
            </p:spPr>
            <p:txBody>
              <a:bodyPr wrap="none" lIns="103811" tIns="51909" rIns="103811" bIns="51909">
                <a:spAutoFit/>
              </a:bodyPr>
              <a:lstStyle/>
              <a:p>
                <a:pPr defTabSz="336550"/>
                <a:r>
                  <a:rPr lang="en-US" sz="1100" b="1" i="0">
                    <a:latin typeface="Arial" charset="0"/>
                  </a:rPr>
                  <a:t>CH3-C-O</a:t>
                </a:r>
              </a:p>
            </p:txBody>
          </p:sp>
          <p:sp>
            <p:nvSpPr>
              <p:cNvPr id="23813" name="Rectangle 73"/>
              <p:cNvSpPr>
                <a:spLocks noChangeArrowheads="1"/>
              </p:cNvSpPr>
              <p:nvPr/>
            </p:nvSpPr>
            <p:spPr bwMode="auto">
              <a:xfrm>
                <a:off x="986" y="1038"/>
                <a:ext cx="140" cy="132"/>
              </a:xfrm>
              <a:prstGeom prst="rect">
                <a:avLst/>
              </a:prstGeom>
              <a:noFill/>
              <a:ln w="12700">
                <a:noFill/>
                <a:miter lim="800000"/>
                <a:headEnd/>
                <a:tailEnd/>
              </a:ln>
            </p:spPr>
            <p:txBody>
              <a:bodyPr wrap="none" lIns="103811" tIns="51909" rIns="103811" bIns="51909">
                <a:spAutoFit/>
              </a:bodyPr>
              <a:lstStyle/>
              <a:p>
                <a:pPr defTabSz="336550"/>
                <a:r>
                  <a:rPr lang="en-US" sz="1100" b="1" i="0">
                    <a:latin typeface="Arial" charset="0"/>
                  </a:rPr>
                  <a:t>Cl</a:t>
                </a:r>
              </a:p>
            </p:txBody>
          </p:sp>
          <p:sp>
            <p:nvSpPr>
              <p:cNvPr id="23814" name="Rectangle 74"/>
              <p:cNvSpPr>
                <a:spLocks noChangeArrowheads="1"/>
              </p:cNvSpPr>
              <p:nvPr/>
            </p:nvSpPr>
            <p:spPr bwMode="auto">
              <a:xfrm>
                <a:off x="1429" y="812"/>
                <a:ext cx="120" cy="132"/>
              </a:xfrm>
              <a:prstGeom prst="rect">
                <a:avLst/>
              </a:prstGeom>
              <a:noFill/>
              <a:ln w="12700">
                <a:noFill/>
                <a:miter lim="800000"/>
                <a:headEnd/>
                <a:tailEnd/>
              </a:ln>
            </p:spPr>
            <p:txBody>
              <a:bodyPr wrap="none" lIns="103811" tIns="51909" rIns="103811" bIns="51909">
                <a:spAutoFit/>
              </a:bodyPr>
              <a:lstStyle/>
              <a:p>
                <a:pPr defTabSz="336550"/>
                <a:r>
                  <a:rPr lang="en-US" sz="1100" b="1" i="0">
                    <a:latin typeface="Arial" charset="0"/>
                  </a:rPr>
                  <a:t>O</a:t>
                </a:r>
              </a:p>
            </p:txBody>
          </p:sp>
        </p:grpSp>
        <p:grpSp>
          <p:nvGrpSpPr>
            <p:cNvPr id="23666" name="Group 75"/>
            <p:cNvGrpSpPr>
              <a:grpSpLocks/>
            </p:cNvGrpSpPr>
            <p:nvPr/>
          </p:nvGrpSpPr>
          <p:grpSpPr bwMode="auto">
            <a:xfrm>
              <a:off x="2414" y="1213"/>
              <a:ext cx="1134" cy="687"/>
              <a:chOff x="2414" y="1213"/>
              <a:chExt cx="1134" cy="687"/>
            </a:xfrm>
          </p:grpSpPr>
          <p:grpSp>
            <p:nvGrpSpPr>
              <p:cNvPr id="23730" name="Group 76"/>
              <p:cNvGrpSpPr>
                <a:grpSpLocks/>
              </p:cNvGrpSpPr>
              <p:nvPr/>
            </p:nvGrpSpPr>
            <p:grpSpPr bwMode="auto">
              <a:xfrm>
                <a:off x="2635" y="1275"/>
                <a:ext cx="284" cy="275"/>
                <a:chOff x="2635" y="1275"/>
                <a:chExt cx="284" cy="275"/>
              </a:xfrm>
            </p:grpSpPr>
            <p:sp>
              <p:nvSpPr>
                <p:cNvPr id="23777" name="Oval 77"/>
                <p:cNvSpPr>
                  <a:spLocks noChangeArrowheads="1"/>
                </p:cNvSpPr>
                <p:nvPr/>
              </p:nvSpPr>
              <p:spPr bwMode="auto">
                <a:xfrm>
                  <a:off x="2659" y="1294"/>
                  <a:ext cx="260" cy="256"/>
                </a:xfrm>
                <a:prstGeom prst="ellipse">
                  <a:avLst/>
                </a:prstGeom>
                <a:noFill/>
                <a:ln w="12700">
                  <a:noFill/>
                  <a:round/>
                  <a:headEnd/>
                  <a:tailEnd/>
                </a:ln>
              </p:spPr>
              <p:txBody>
                <a:bodyPr wrap="none" lIns="103811" tIns="51909" rIns="103811" bIns="51909">
                  <a:spAutoFit/>
                </a:bodyPr>
                <a:lstStyle/>
                <a:p>
                  <a:endParaRPr lang="en-US"/>
                </a:p>
              </p:txBody>
            </p:sp>
            <p:sp>
              <p:nvSpPr>
                <p:cNvPr id="23778" name="Line 78"/>
                <p:cNvSpPr>
                  <a:spLocks noChangeShapeType="1"/>
                </p:cNvSpPr>
                <p:nvPr/>
              </p:nvSpPr>
              <p:spPr bwMode="auto">
                <a:xfrm>
                  <a:off x="2763" y="1275"/>
                  <a:ext cx="96" cy="57"/>
                </a:xfrm>
                <a:prstGeom prst="line">
                  <a:avLst/>
                </a:prstGeom>
                <a:noFill/>
                <a:ln w="25400">
                  <a:solidFill>
                    <a:schemeClr val="tx1"/>
                  </a:solidFill>
                  <a:round/>
                  <a:headEnd/>
                  <a:tailEnd/>
                </a:ln>
              </p:spPr>
              <p:txBody>
                <a:bodyPr wrap="none" lIns="103811" tIns="51909" rIns="103811" bIns="51909">
                  <a:spAutoFit/>
                </a:bodyPr>
                <a:lstStyle/>
                <a:p>
                  <a:endParaRPr lang="en-US"/>
                </a:p>
              </p:txBody>
            </p:sp>
            <p:sp>
              <p:nvSpPr>
                <p:cNvPr id="23779" name="Line 79"/>
                <p:cNvSpPr>
                  <a:spLocks noChangeShapeType="1"/>
                </p:cNvSpPr>
                <p:nvPr/>
              </p:nvSpPr>
              <p:spPr bwMode="auto">
                <a:xfrm>
                  <a:off x="2867" y="1348"/>
                  <a:ext cx="0" cy="94"/>
                </a:xfrm>
                <a:prstGeom prst="line">
                  <a:avLst/>
                </a:prstGeom>
                <a:noFill/>
                <a:ln w="25400">
                  <a:solidFill>
                    <a:schemeClr val="tx1"/>
                  </a:solidFill>
                  <a:round/>
                  <a:headEnd/>
                  <a:tailEnd/>
                </a:ln>
              </p:spPr>
              <p:txBody>
                <a:bodyPr wrap="none" lIns="103811" tIns="51909" rIns="103811" bIns="51909">
                  <a:spAutoFit/>
                </a:bodyPr>
                <a:lstStyle/>
                <a:p>
                  <a:endParaRPr lang="en-US"/>
                </a:p>
              </p:txBody>
            </p:sp>
            <p:sp>
              <p:nvSpPr>
                <p:cNvPr id="23780" name="Line 80"/>
                <p:cNvSpPr>
                  <a:spLocks noChangeShapeType="1"/>
                </p:cNvSpPr>
                <p:nvPr/>
              </p:nvSpPr>
              <p:spPr bwMode="auto">
                <a:xfrm flipH="1">
                  <a:off x="2635" y="1275"/>
                  <a:ext cx="128" cy="57"/>
                </a:xfrm>
                <a:prstGeom prst="line">
                  <a:avLst/>
                </a:prstGeom>
                <a:noFill/>
                <a:ln w="25400">
                  <a:solidFill>
                    <a:schemeClr val="tx1"/>
                  </a:solidFill>
                  <a:round/>
                  <a:headEnd/>
                  <a:tailEnd/>
                </a:ln>
              </p:spPr>
              <p:txBody>
                <a:bodyPr wrap="none" lIns="103811" tIns="51909" rIns="103811" bIns="51909">
                  <a:spAutoFit/>
                </a:bodyPr>
                <a:lstStyle/>
                <a:p>
                  <a:endParaRPr lang="en-US"/>
                </a:p>
              </p:txBody>
            </p:sp>
            <p:sp>
              <p:nvSpPr>
                <p:cNvPr id="23781" name="Line 81"/>
                <p:cNvSpPr>
                  <a:spLocks noChangeShapeType="1"/>
                </p:cNvSpPr>
                <p:nvPr/>
              </p:nvSpPr>
              <p:spPr bwMode="auto">
                <a:xfrm flipV="1">
                  <a:off x="2643" y="1332"/>
                  <a:ext cx="0" cy="126"/>
                </a:xfrm>
                <a:prstGeom prst="line">
                  <a:avLst/>
                </a:prstGeom>
                <a:noFill/>
                <a:ln w="25400">
                  <a:solidFill>
                    <a:schemeClr val="tx1"/>
                  </a:solidFill>
                  <a:round/>
                  <a:headEnd/>
                  <a:tailEnd/>
                </a:ln>
              </p:spPr>
              <p:txBody>
                <a:bodyPr wrap="none" lIns="103811" tIns="51909" rIns="103811" bIns="51909">
                  <a:spAutoFit/>
                </a:bodyPr>
                <a:lstStyle/>
                <a:p>
                  <a:endParaRPr lang="en-US"/>
                </a:p>
              </p:txBody>
            </p:sp>
            <p:grpSp>
              <p:nvGrpSpPr>
                <p:cNvPr id="23782" name="Group 82"/>
                <p:cNvGrpSpPr>
                  <a:grpSpLocks/>
                </p:cNvGrpSpPr>
                <p:nvPr/>
              </p:nvGrpSpPr>
              <p:grpSpPr bwMode="auto">
                <a:xfrm>
                  <a:off x="2635" y="1442"/>
                  <a:ext cx="224" cy="90"/>
                  <a:chOff x="2635" y="1442"/>
                  <a:chExt cx="224" cy="90"/>
                </a:xfrm>
              </p:grpSpPr>
              <p:sp>
                <p:nvSpPr>
                  <p:cNvPr id="23786" name="Line 83"/>
                  <p:cNvSpPr>
                    <a:spLocks noChangeShapeType="1"/>
                  </p:cNvSpPr>
                  <p:nvPr/>
                </p:nvSpPr>
                <p:spPr bwMode="auto">
                  <a:xfrm flipV="1">
                    <a:off x="2763" y="1442"/>
                    <a:ext cx="96" cy="90"/>
                  </a:xfrm>
                  <a:prstGeom prst="line">
                    <a:avLst/>
                  </a:prstGeom>
                  <a:noFill/>
                  <a:ln w="25400">
                    <a:solidFill>
                      <a:schemeClr val="tx1"/>
                    </a:solidFill>
                    <a:round/>
                    <a:headEnd/>
                    <a:tailEnd/>
                  </a:ln>
                </p:spPr>
                <p:txBody>
                  <a:bodyPr wrap="none" lIns="103811" tIns="51909" rIns="103811" bIns="51909">
                    <a:spAutoFit/>
                  </a:bodyPr>
                  <a:lstStyle/>
                  <a:p>
                    <a:endParaRPr lang="en-US"/>
                  </a:p>
                </p:txBody>
              </p:sp>
              <p:sp>
                <p:nvSpPr>
                  <p:cNvPr id="23787" name="Line 84"/>
                  <p:cNvSpPr>
                    <a:spLocks noChangeShapeType="1"/>
                  </p:cNvSpPr>
                  <p:nvPr/>
                </p:nvSpPr>
                <p:spPr bwMode="auto">
                  <a:xfrm flipH="1" flipV="1">
                    <a:off x="2635" y="1442"/>
                    <a:ext cx="128" cy="90"/>
                  </a:xfrm>
                  <a:prstGeom prst="line">
                    <a:avLst/>
                  </a:prstGeom>
                  <a:noFill/>
                  <a:ln w="25400">
                    <a:solidFill>
                      <a:schemeClr val="tx1"/>
                    </a:solidFill>
                    <a:round/>
                    <a:headEnd/>
                    <a:tailEnd/>
                  </a:ln>
                </p:spPr>
                <p:txBody>
                  <a:bodyPr wrap="none" lIns="103811" tIns="51909" rIns="103811" bIns="51909">
                    <a:spAutoFit/>
                  </a:bodyPr>
                  <a:lstStyle/>
                  <a:p>
                    <a:endParaRPr lang="en-US"/>
                  </a:p>
                </p:txBody>
              </p:sp>
            </p:grpSp>
            <p:sp>
              <p:nvSpPr>
                <p:cNvPr id="23783" name="Line 85"/>
                <p:cNvSpPr>
                  <a:spLocks noChangeShapeType="1"/>
                </p:cNvSpPr>
                <p:nvPr/>
              </p:nvSpPr>
              <p:spPr bwMode="auto">
                <a:xfrm>
                  <a:off x="2764" y="1297"/>
                  <a:ext cx="75" cy="43"/>
                </a:xfrm>
                <a:prstGeom prst="line">
                  <a:avLst/>
                </a:prstGeom>
                <a:noFill/>
                <a:ln w="25400">
                  <a:solidFill>
                    <a:schemeClr val="tx1"/>
                  </a:solidFill>
                  <a:round/>
                  <a:headEnd/>
                  <a:tailEnd/>
                </a:ln>
              </p:spPr>
              <p:txBody>
                <a:bodyPr wrap="none" lIns="103811" tIns="51909" rIns="103811" bIns="51909">
                  <a:spAutoFit/>
                </a:bodyPr>
                <a:lstStyle/>
                <a:p>
                  <a:endParaRPr lang="en-US"/>
                </a:p>
              </p:txBody>
            </p:sp>
            <p:sp>
              <p:nvSpPr>
                <p:cNvPr id="23784" name="Line 86"/>
                <p:cNvSpPr>
                  <a:spLocks noChangeShapeType="1"/>
                </p:cNvSpPr>
                <p:nvPr/>
              </p:nvSpPr>
              <p:spPr bwMode="auto">
                <a:xfrm>
                  <a:off x="2658" y="1355"/>
                  <a:ext cx="0" cy="84"/>
                </a:xfrm>
                <a:prstGeom prst="line">
                  <a:avLst/>
                </a:prstGeom>
                <a:noFill/>
                <a:ln w="25400">
                  <a:solidFill>
                    <a:schemeClr val="tx1"/>
                  </a:solidFill>
                  <a:round/>
                  <a:headEnd/>
                  <a:tailEnd/>
                </a:ln>
              </p:spPr>
              <p:txBody>
                <a:bodyPr wrap="none" lIns="103811" tIns="51909" rIns="103811" bIns="51909">
                  <a:spAutoFit/>
                </a:bodyPr>
                <a:lstStyle/>
                <a:p>
                  <a:endParaRPr lang="en-US"/>
                </a:p>
              </p:txBody>
            </p:sp>
            <p:sp>
              <p:nvSpPr>
                <p:cNvPr id="23785" name="Line 87"/>
                <p:cNvSpPr>
                  <a:spLocks noChangeShapeType="1"/>
                </p:cNvSpPr>
                <p:nvPr/>
              </p:nvSpPr>
              <p:spPr bwMode="auto">
                <a:xfrm flipV="1">
                  <a:off x="2763" y="1434"/>
                  <a:ext cx="78" cy="77"/>
                </a:xfrm>
                <a:prstGeom prst="line">
                  <a:avLst/>
                </a:prstGeom>
                <a:noFill/>
                <a:ln w="25400">
                  <a:solidFill>
                    <a:schemeClr val="tx1"/>
                  </a:solidFill>
                  <a:round/>
                  <a:headEnd/>
                  <a:tailEnd/>
                </a:ln>
              </p:spPr>
              <p:txBody>
                <a:bodyPr wrap="none" lIns="103811" tIns="51909" rIns="103811" bIns="51909">
                  <a:spAutoFit/>
                </a:bodyPr>
                <a:lstStyle/>
                <a:p>
                  <a:endParaRPr lang="en-US"/>
                </a:p>
              </p:txBody>
            </p:sp>
          </p:grpSp>
          <p:grpSp>
            <p:nvGrpSpPr>
              <p:cNvPr id="23731" name="Group 88"/>
              <p:cNvGrpSpPr>
                <a:grpSpLocks/>
              </p:cNvGrpSpPr>
              <p:nvPr/>
            </p:nvGrpSpPr>
            <p:grpSpPr bwMode="auto">
              <a:xfrm>
                <a:off x="3081" y="1279"/>
                <a:ext cx="284" cy="275"/>
                <a:chOff x="3081" y="1279"/>
                <a:chExt cx="284" cy="275"/>
              </a:xfrm>
            </p:grpSpPr>
            <p:sp>
              <p:nvSpPr>
                <p:cNvPr id="23766" name="Oval 89"/>
                <p:cNvSpPr>
                  <a:spLocks noChangeArrowheads="1"/>
                </p:cNvSpPr>
                <p:nvPr/>
              </p:nvSpPr>
              <p:spPr bwMode="auto">
                <a:xfrm>
                  <a:off x="3106" y="1298"/>
                  <a:ext cx="259" cy="256"/>
                </a:xfrm>
                <a:prstGeom prst="ellipse">
                  <a:avLst/>
                </a:prstGeom>
                <a:noFill/>
                <a:ln w="12700">
                  <a:noFill/>
                  <a:round/>
                  <a:headEnd/>
                  <a:tailEnd/>
                </a:ln>
              </p:spPr>
              <p:txBody>
                <a:bodyPr wrap="none" lIns="103811" tIns="51909" rIns="103811" bIns="51909">
                  <a:spAutoFit/>
                </a:bodyPr>
                <a:lstStyle/>
                <a:p>
                  <a:endParaRPr lang="en-US"/>
                </a:p>
              </p:txBody>
            </p:sp>
            <p:sp>
              <p:nvSpPr>
                <p:cNvPr id="23767" name="Line 90"/>
                <p:cNvSpPr>
                  <a:spLocks noChangeShapeType="1"/>
                </p:cNvSpPr>
                <p:nvPr/>
              </p:nvSpPr>
              <p:spPr bwMode="auto">
                <a:xfrm>
                  <a:off x="3210" y="1279"/>
                  <a:ext cx="96" cy="56"/>
                </a:xfrm>
                <a:prstGeom prst="line">
                  <a:avLst/>
                </a:prstGeom>
                <a:noFill/>
                <a:ln w="25400">
                  <a:solidFill>
                    <a:schemeClr val="tx1"/>
                  </a:solidFill>
                  <a:round/>
                  <a:headEnd/>
                  <a:tailEnd/>
                </a:ln>
              </p:spPr>
              <p:txBody>
                <a:bodyPr wrap="none" lIns="103811" tIns="51909" rIns="103811" bIns="51909">
                  <a:spAutoFit/>
                </a:bodyPr>
                <a:lstStyle/>
                <a:p>
                  <a:endParaRPr lang="en-US"/>
                </a:p>
              </p:txBody>
            </p:sp>
            <p:sp>
              <p:nvSpPr>
                <p:cNvPr id="23768" name="Line 91"/>
                <p:cNvSpPr>
                  <a:spLocks noChangeShapeType="1"/>
                </p:cNvSpPr>
                <p:nvPr/>
              </p:nvSpPr>
              <p:spPr bwMode="auto">
                <a:xfrm>
                  <a:off x="3314" y="1351"/>
                  <a:ext cx="0" cy="95"/>
                </a:xfrm>
                <a:prstGeom prst="line">
                  <a:avLst/>
                </a:prstGeom>
                <a:noFill/>
                <a:ln w="25400">
                  <a:solidFill>
                    <a:schemeClr val="tx1"/>
                  </a:solidFill>
                  <a:round/>
                  <a:headEnd/>
                  <a:tailEnd/>
                </a:ln>
              </p:spPr>
              <p:txBody>
                <a:bodyPr wrap="none" lIns="103811" tIns="51909" rIns="103811" bIns="51909">
                  <a:spAutoFit/>
                </a:bodyPr>
                <a:lstStyle/>
                <a:p>
                  <a:endParaRPr lang="en-US"/>
                </a:p>
              </p:txBody>
            </p:sp>
            <p:sp>
              <p:nvSpPr>
                <p:cNvPr id="23769" name="Line 92"/>
                <p:cNvSpPr>
                  <a:spLocks noChangeShapeType="1"/>
                </p:cNvSpPr>
                <p:nvPr/>
              </p:nvSpPr>
              <p:spPr bwMode="auto">
                <a:xfrm flipH="1">
                  <a:off x="3081" y="1279"/>
                  <a:ext cx="129" cy="56"/>
                </a:xfrm>
                <a:prstGeom prst="line">
                  <a:avLst/>
                </a:prstGeom>
                <a:noFill/>
                <a:ln w="25400">
                  <a:solidFill>
                    <a:schemeClr val="tx1"/>
                  </a:solidFill>
                  <a:round/>
                  <a:headEnd/>
                  <a:tailEnd/>
                </a:ln>
              </p:spPr>
              <p:txBody>
                <a:bodyPr wrap="none" lIns="103811" tIns="51909" rIns="103811" bIns="51909">
                  <a:spAutoFit/>
                </a:bodyPr>
                <a:lstStyle/>
                <a:p>
                  <a:endParaRPr lang="en-US"/>
                </a:p>
              </p:txBody>
            </p:sp>
            <p:sp>
              <p:nvSpPr>
                <p:cNvPr id="23770" name="Line 93"/>
                <p:cNvSpPr>
                  <a:spLocks noChangeShapeType="1"/>
                </p:cNvSpPr>
                <p:nvPr/>
              </p:nvSpPr>
              <p:spPr bwMode="auto">
                <a:xfrm flipV="1">
                  <a:off x="3089" y="1335"/>
                  <a:ext cx="0" cy="127"/>
                </a:xfrm>
                <a:prstGeom prst="line">
                  <a:avLst/>
                </a:prstGeom>
                <a:noFill/>
                <a:ln w="25400">
                  <a:solidFill>
                    <a:schemeClr val="tx1"/>
                  </a:solidFill>
                  <a:round/>
                  <a:headEnd/>
                  <a:tailEnd/>
                </a:ln>
              </p:spPr>
              <p:txBody>
                <a:bodyPr wrap="none" lIns="103811" tIns="51909" rIns="103811" bIns="51909">
                  <a:spAutoFit/>
                </a:bodyPr>
                <a:lstStyle/>
                <a:p>
                  <a:endParaRPr lang="en-US"/>
                </a:p>
              </p:txBody>
            </p:sp>
            <p:grpSp>
              <p:nvGrpSpPr>
                <p:cNvPr id="23771" name="Group 94"/>
                <p:cNvGrpSpPr>
                  <a:grpSpLocks/>
                </p:cNvGrpSpPr>
                <p:nvPr/>
              </p:nvGrpSpPr>
              <p:grpSpPr bwMode="auto">
                <a:xfrm>
                  <a:off x="3081" y="1446"/>
                  <a:ext cx="225" cy="90"/>
                  <a:chOff x="3081" y="1446"/>
                  <a:chExt cx="225" cy="90"/>
                </a:xfrm>
              </p:grpSpPr>
              <p:sp>
                <p:nvSpPr>
                  <p:cNvPr id="23775" name="Line 95"/>
                  <p:cNvSpPr>
                    <a:spLocks noChangeShapeType="1"/>
                  </p:cNvSpPr>
                  <p:nvPr/>
                </p:nvSpPr>
                <p:spPr bwMode="auto">
                  <a:xfrm flipV="1">
                    <a:off x="3210" y="1446"/>
                    <a:ext cx="96" cy="90"/>
                  </a:xfrm>
                  <a:prstGeom prst="line">
                    <a:avLst/>
                  </a:prstGeom>
                  <a:noFill/>
                  <a:ln w="25400">
                    <a:solidFill>
                      <a:schemeClr val="tx1"/>
                    </a:solidFill>
                    <a:round/>
                    <a:headEnd/>
                    <a:tailEnd/>
                  </a:ln>
                </p:spPr>
                <p:txBody>
                  <a:bodyPr wrap="none" lIns="103811" tIns="51909" rIns="103811" bIns="51909">
                    <a:spAutoFit/>
                  </a:bodyPr>
                  <a:lstStyle/>
                  <a:p>
                    <a:endParaRPr lang="en-US"/>
                  </a:p>
                </p:txBody>
              </p:sp>
              <p:sp>
                <p:nvSpPr>
                  <p:cNvPr id="23776" name="Line 96"/>
                  <p:cNvSpPr>
                    <a:spLocks noChangeShapeType="1"/>
                  </p:cNvSpPr>
                  <p:nvPr/>
                </p:nvSpPr>
                <p:spPr bwMode="auto">
                  <a:xfrm flipH="1" flipV="1">
                    <a:off x="3081" y="1446"/>
                    <a:ext cx="129" cy="90"/>
                  </a:xfrm>
                  <a:prstGeom prst="line">
                    <a:avLst/>
                  </a:prstGeom>
                  <a:noFill/>
                  <a:ln w="25400">
                    <a:solidFill>
                      <a:schemeClr val="tx1"/>
                    </a:solidFill>
                    <a:round/>
                    <a:headEnd/>
                    <a:tailEnd/>
                  </a:ln>
                </p:spPr>
                <p:txBody>
                  <a:bodyPr wrap="none" lIns="103811" tIns="51909" rIns="103811" bIns="51909">
                    <a:spAutoFit/>
                  </a:bodyPr>
                  <a:lstStyle/>
                  <a:p>
                    <a:endParaRPr lang="en-US"/>
                  </a:p>
                </p:txBody>
              </p:sp>
            </p:grpSp>
            <p:sp>
              <p:nvSpPr>
                <p:cNvPr id="23772" name="Line 97"/>
                <p:cNvSpPr>
                  <a:spLocks noChangeShapeType="1"/>
                </p:cNvSpPr>
                <p:nvPr/>
              </p:nvSpPr>
              <p:spPr bwMode="auto">
                <a:xfrm>
                  <a:off x="3211" y="1300"/>
                  <a:ext cx="76" cy="43"/>
                </a:xfrm>
                <a:prstGeom prst="line">
                  <a:avLst/>
                </a:prstGeom>
                <a:noFill/>
                <a:ln w="25400">
                  <a:solidFill>
                    <a:schemeClr val="tx1"/>
                  </a:solidFill>
                  <a:round/>
                  <a:headEnd/>
                  <a:tailEnd/>
                </a:ln>
              </p:spPr>
              <p:txBody>
                <a:bodyPr wrap="none" lIns="103811" tIns="51909" rIns="103811" bIns="51909">
                  <a:spAutoFit/>
                </a:bodyPr>
                <a:lstStyle/>
                <a:p>
                  <a:endParaRPr lang="en-US"/>
                </a:p>
              </p:txBody>
            </p:sp>
            <p:sp>
              <p:nvSpPr>
                <p:cNvPr id="23773" name="Line 98"/>
                <p:cNvSpPr>
                  <a:spLocks noChangeShapeType="1"/>
                </p:cNvSpPr>
                <p:nvPr/>
              </p:nvSpPr>
              <p:spPr bwMode="auto">
                <a:xfrm>
                  <a:off x="3105" y="1359"/>
                  <a:ext cx="0" cy="83"/>
                </a:xfrm>
                <a:prstGeom prst="line">
                  <a:avLst/>
                </a:prstGeom>
                <a:noFill/>
                <a:ln w="25400">
                  <a:solidFill>
                    <a:schemeClr val="tx1"/>
                  </a:solidFill>
                  <a:round/>
                  <a:headEnd/>
                  <a:tailEnd/>
                </a:ln>
              </p:spPr>
              <p:txBody>
                <a:bodyPr wrap="none" lIns="103811" tIns="51909" rIns="103811" bIns="51909">
                  <a:spAutoFit/>
                </a:bodyPr>
                <a:lstStyle/>
                <a:p>
                  <a:endParaRPr lang="en-US"/>
                </a:p>
              </p:txBody>
            </p:sp>
            <p:sp>
              <p:nvSpPr>
                <p:cNvPr id="23774" name="Line 99"/>
                <p:cNvSpPr>
                  <a:spLocks noChangeShapeType="1"/>
                </p:cNvSpPr>
                <p:nvPr/>
              </p:nvSpPr>
              <p:spPr bwMode="auto">
                <a:xfrm flipV="1">
                  <a:off x="3210" y="1437"/>
                  <a:ext cx="77" cy="78"/>
                </a:xfrm>
                <a:prstGeom prst="line">
                  <a:avLst/>
                </a:prstGeom>
                <a:noFill/>
                <a:ln w="25400">
                  <a:solidFill>
                    <a:schemeClr val="tx1"/>
                  </a:solidFill>
                  <a:round/>
                  <a:headEnd/>
                  <a:tailEnd/>
                </a:ln>
              </p:spPr>
              <p:txBody>
                <a:bodyPr wrap="none" lIns="103811" tIns="51909" rIns="103811" bIns="51909">
                  <a:spAutoFit/>
                </a:bodyPr>
                <a:lstStyle/>
                <a:p>
                  <a:endParaRPr lang="en-US"/>
                </a:p>
              </p:txBody>
            </p:sp>
          </p:grpSp>
          <p:grpSp>
            <p:nvGrpSpPr>
              <p:cNvPr id="23732" name="Group 100"/>
              <p:cNvGrpSpPr>
                <a:grpSpLocks/>
              </p:cNvGrpSpPr>
              <p:nvPr/>
            </p:nvGrpSpPr>
            <p:grpSpPr bwMode="auto">
              <a:xfrm>
                <a:off x="2923" y="1624"/>
                <a:ext cx="284" cy="276"/>
                <a:chOff x="2923" y="1624"/>
                <a:chExt cx="284" cy="276"/>
              </a:xfrm>
            </p:grpSpPr>
            <p:sp>
              <p:nvSpPr>
                <p:cNvPr id="23755" name="Oval 101"/>
                <p:cNvSpPr>
                  <a:spLocks noChangeArrowheads="1"/>
                </p:cNvSpPr>
                <p:nvPr/>
              </p:nvSpPr>
              <p:spPr bwMode="auto">
                <a:xfrm>
                  <a:off x="2947" y="1644"/>
                  <a:ext cx="260" cy="256"/>
                </a:xfrm>
                <a:prstGeom prst="ellipse">
                  <a:avLst/>
                </a:prstGeom>
                <a:noFill/>
                <a:ln w="12700">
                  <a:noFill/>
                  <a:round/>
                  <a:headEnd/>
                  <a:tailEnd/>
                </a:ln>
              </p:spPr>
              <p:txBody>
                <a:bodyPr wrap="none" lIns="103811" tIns="51909" rIns="103811" bIns="51909">
                  <a:spAutoFit/>
                </a:bodyPr>
                <a:lstStyle/>
                <a:p>
                  <a:endParaRPr lang="en-US"/>
                </a:p>
              </p:txBody>
            </p:sp>
            <p:sp>
              <p:nvSpPr>
                <p:cNvPr id="23756" name="Line 102"/>
                <p:cNvSpPr>
                  <a:spLocks noChangeShapeType="1"/>
                </p:cNvSpPr>
                <p:nvPr/>
              </p:nvSpPr>
              <p:spPr bwMode="auto">
                <a:xfrm>
                  <a:off x="3051" y="1624"/>
                  <a:ext cx="96" cy="58"/>
                </a:xfrm>
                <a:prstGeom prst="line">
                  <a:avLst/>
                </a:prstGeom>
                <a:noFill/>
                <a:ln w="25400">
                  <a:solidFill>
                    <a:schemeClr val="tx1"/>
                  </a:solidFill>
                  <a:round/>
                  <a:headEnd/>
                  <a:tailEnd/>
                </a:ln>
              </p:spPr>
              <p:txBody>
                <a:bodyPr wrap="none" lIns="103811" tIns="51909" rIns="103811" bIns="51909">
                  <a:spAutoFit/>
                </a:bodyPr>
                <a:lstStyle/>
                <a:p>
                  <a:endParaRPr lang="en-US"/>
                </a:p>
              </p:txBody>
            </p:sp>
            <p:sp>
              <p:nvSpPr>
                <p:cNvPr id="23757" name="Line 103"/>
                <p:cNvSpPr>
                  <a:spLocks noChangeShapeType="1"/>
                </p:cNvSpPr>
                <p:nvPr/>
              </p:nvSpPr>
              <p:spPr bwMode="auto">
                <a:xfrm>
                  <a:off x="3155" y="1698"/>
                  <a:ext cx="0" cy="93"/>
                </a:xfrm>
                <a:prstGeom prst="line">
                  <a:avLst/>
                </a:prstGeom>
                <a:noFill/>
                <a:ln w="25400">
                  <a:solidFill>
                    <a:schemeClr val="tx1"/>
                  </a:solidFill>
                  <a:round/>
                  <a:headEnd/>
                  <a:tailEnd/>
                </a:ln>
              </p:spPr>
              <p:txBody>
                <a:bodyPr wrap="none" lIns="103811" tIns="51909" rIns="103811" bIns="51909">
                  <a:spAutoFit/>
                </a:bodyPr>
                <a:lstStyle/>
                <a:p>
                  <a:endParaRPr lang="en-US"/>
                </a:p>
              </p:txBody>
            </p:sp>
            <p:sp>
              <p:nvSpPr>
                <p:cNvPr id="23758" name="Line 104"/>
                <p:cNvSpPr>
                  <a:spLocks noChangeShapeType="1"/>
                </p:cNvSpPr>
                <p:nvPr/>
              </p:nvSpPr>
              <p:spPr bwMode="auto">
                <a:xfrm flipH="1">
                  <a:off x="2923" y="1624"/>
                  <a:ext cx="128" cy="58"/>
                </a:xfrm>
                <a:prstGeom prst="line">
                  <a:avLst/>
                </a:prstGeom>
                <a:noFill/>
                <a:ln w="25400">
                  <a:solidFill>
                    <a:schemeClr val="tx1"/>
                  </a:solidFill>
                  <a:round/>
                  <a:headEnd/>
                  <a:tailEnd/>
                </a:ln>
              </p:spPr>
              <p:txBody>
                <a:bodyPr wrap="none" lIns="103811" tIns="51909" rIns="103811" bIns="51909">
                  <a:spAutoFit/>
                </a:bodyPr>
                <a:lstStyle/>
                <a:p>
                  <a:endParaRPr lang="en-US"/>
                </a:p>
              </p:txBody>
            </p:sp>
            <p:sp>
              <p:nvSpPr>
                <p:cNvPr id="23759" name="Line 105"/>
                <p:cNvSpPr>
                  <a:spLocks noChangeShapeType="1"/>
                </p:cNvSpPr>
                <p:nvPr/>
              </p:nvSpPr>
              <p:spPr bwMode="auto">
                <a:xfrm flipV="1">
                  <a:off x="2931" y="1682"/>
                  <a:ext cx="0" cy="125"/>
                </a:xfrm>
                <a:prstGeom prst="line">
                  <a:avLst/>
                </a:prstGeom>
                <a:noFill/>
                <a:ln w="25400">
                  <a:solidFill>
                    <a:schemeClr val="tx1"/>
                  </a:solidFill>
                  <a:round/>
                  <a:headEnd/>
                  <a:tailEnd/>
                </a:ln>
              </p:spPr>
              <p:txBody>
                <a:bodyPr wrap="none" lIns="103811" tIns="51909" rIns="103811" bIns="51909">
                  <a:spAutoFit/>
                </a:bodyPr>
                <a:lstStyle/>
                <a:p>
                  <a:endParaRPr lang="en-US"/>
                </a:p>
              </p:txBody>
            </p:sp>
            <p:grpSp>
              <p:nvGrpSpPr>
                <p:cNvPr id="23760" name="Group 106"/>
                <p:cNvGrpSpPr>
                  <a:grpSpLocks/>
                </p:cNvGrpSpPr>
                <p:nvPr/>
              </p:nvGrpSpPr>
              <p:grpSpPr bwMode="auto">
                <a:xfrm>
                  <a:off x="2923" y="1791"/>
                  <a:ext cx="224" cy="91"/>
                  <a:chOff x="2923" y="1791"/>
                  <a:chExt cx="224" cy="91"/>
                </a:xfrm>
              </p:grpSpPr>
              <p:sp>
                <p:nvSpPr>
                  <p:cNvPr id="23764" name="Line 107"/>
                  <p:cNvSpPr>
                    <a:spLocks noChangeShapeType="1"/>
                  </p:cNvSpPr>
                  <p:nvPr/>
                </p:nvSpPr>
                <p:spPr bwMode="auto">
                  <a:xfrm flipV="1">
                    <a:off x="3051" y="1791"/>
                    <a:ext cx="96" cy="91"/>
                  </a:xfrm>
                  <a:prstGeom prst="line">
                    <a:avLst/>
                  </a:prstGeom>
                  <a:noFill/>
                  <a:ln w="25400">
                    <a:solidFill>
                      <a:schemeClr val="tx1"/>
                    </a:solidFill>
                    <a:round/>
                    <a:headEnd/>
                    <a:tailEnd/>
                  </a:ln>
                </p:spPr>
                <p:txBody>
                  <a:bodyPr wrap="none" lIns="103811" tIns="51909" rIns="103811" bIns="51909">
                    <a:spAutoFit/>
                  </a:bodyPr>
                  <a:lstStyle/>
                  <a:p>
                    <a:endParaRPr lang="en-US"/>
                  </a:p>
                </p:txBody>
              </p:sp>
              <p:sp>
                <p:nvSpPr>
                  <p:cNvPr id="23765" name="Line 108"/>
                  <p:cNvSpPr>
                    <a:spLocks noChangeShapeType="1"/>
                  </p:cNvSpPr>
                  <p:nvPr/>
                </p:nvSpPr>
                <p:spPr bwMode="auto">
                  <a:xfrm flipH="1" flipV="1">
                    <a:off x="2923" y="1791"/>
                    <a:ext cx="128" cy="91"/>
                  </a:xfrm>
                  <a:prstGeom prst="line">
                    <a:avLst/>
                  </a:prstGeom>
                  <a:noFill/>
                  <a:ln w="25400">
                    <a:solidFill>
                      <a:schemeClr val="tx1"/>
                    </a:solidFill>
                    <a:round/>
                    <a:headEnd/>
                    <a:tailEnd/>
                  </a:ln>
                </p:spPr>
                <p:txBody>
                  <a:bodyPr wrap="none" lIns="103811" tIns="51909" rIns="103811" bIns="51909">
                    <a:spAutoFit/>
                  </a:bodyPr>
                  <a:lstStyle/>
                  <a:p>
                    <a:endParaRPr lang="en-US"/>
                  </a:p>
                </p:txBody>
              </p:sp>
            </p:grpSp>
            <p:sp>
              <p:nvSpPr>
                <p:cNvPr id="23761" name="Line 109"/>
                <p:cNvSpPr>
                  <a:spLocks noChangeShapeType="1"/>
                </p:cNvSpPr>
                <p:nvPr/>
              </p:nvSpPr>
              <p:spPr bwMode="auto">
                <a:xfrm>
                  <a:off x="3052" y="1646"/>
                  <a:ext cx="75" cy="44"/>
                </a:xfrm>
                <a:prstGeom prst="line">
                  <a:avLst/>
                </a:prstGeom>
                <a:noFill/>
                <a:ln w="25400">
                  <a:solidFill>
                    <a:schemeClr val="tx1"/>
                  </a:solidFill>
                  <a:round/>
                  <a:headEnd/>
                  <a:tailEnd/>
                </a:ln>
              </p:spPr>
              <p:txBody>
                <a:bodyPr wrap="none" lIns="103811" tIns="51909" rIns="103811" bIns="51909">
                  <a:spAutoFit/>
                </a:bodyPr>
                <a:lstStyle/>
                <a:p>
                  <a:endParaRPr lang="en-US"/>
                </a:p>
              </p:txBody>
            </p:sp>
            <p:sp>
              <p:nvSpPr>
                <p:cNvPr id="23762" name="Line 110"/>
                <p:cNvSpPr>
                  <a:spLocks noChangeShapeType="1"/>
                </p:cNvSpPr>
                <p:nvPr/>
              </p:nvSpPr>
              <p:spPr bwMode="auto">
                <a:xfrm>
                  <a:off x="2946" y="1704"/>
                  <a:ext cx="0" cy="83"/>
                </a:xfrm>
                <a:prstGeom prst="line">
                  <a:avLst/>
                </a:prstGeom>
                <a:noFill/>
                <a:ln w="25400">
                  <a:solidFill>
                    <a:schemeClr val="tx1"/>
                  </a:solidFill>
                  <a:round/>
                  <a:headEnd/>
                  <a:tailEnd/>
                </a:ln>
              </p:spPr>
              <p:txBody>
                <a:bodyPr wrap="none" lIns="103811" tIns="51909" rIns="103811" bIns="51909">
                  <a:spAutoFit/>
                </a:bodyPr>
                <a:lstStyle/>
                <a:p>
                  <a:endParaRPr lang="en-US"/>
                </a:p>
              </p:txBody>
            </p:sp>
            <p:sp>
              <p:nvSpPr>
                <p:cNvPr id="23763" name="Line 111"/>
                <p:cNvSpPr>
                  <a:spLocks noChangeShapeType="1"/>
                </p:cNvSpPr>
                <p:nvPr/>
              </p:nvSpPr>
              <p:spPr bwMode="auto">
                <a:xfrm flipV="1">
                  <a:off x="3051" y="1783"/>
                  <a:ext cx="77" cy="76"/>
                </a:xfrm>
                <a:prstGeom prst="line">
                  <a:avLst/>
                </a:prstGeom>
                <a:noFill/>
                <a:ln w="25400">
                  <a:solidFill>
                    <a:schemeClr val="tx1"/>
                  </a:solidFill>
                  <a:round/>
                  <a:headEnd/>
                  <a:tailEnd/>
                </a:ln>
              </p:spPr>
              <p:txBody>
                <a:bodyPr wrap="none" lIns="103811" tIns="51909" rIns="103811" bIns="51909">
                  <a:spAutoFit/>
                </a:bodyPr>
                <a:lstStyle/>
                <a:p>
                  <a:endParaRPr lang="en-US"/>
                </a:p>
              </p:txBody>
            </p:sp>
          </p:grpSp>
          <p:sp>
            <p:nvSpPr>
              <p:cNvPr id="23733" name="Oval 112"/>
              <p:cNvSpPr>
                <a:spLocks noChangeArrowheads="1"/>
              </p:cNvSpPr>
              <p:nvPr/>
            </p:nvSpPr>
            <p:spPr bwMode="auto">
              <a:xfrm>
                <a:off x="2878" y="1298"/>
                <a:ext cx="259" cy="256"/>
              </a:xfrm>
              <a:prstGeom prst="ellipse">
                <a:avLst/>
              </a:prstGeom>
              <a:noFill/>
              <a:ln w="12700">
                <a:noFill/>
                <a:round/>
                <a:headEnd/>
                <a:tailEnd/>
              </a:ln>
            </p:spPr>
            <p:txBody>
              <a:bodyPr wrap="none" lIns="103811" tIns="51909" rIns="103811" bIns="51909">
                <a:spAutoFit/>
              </a:bodyPr>
              <a:lstStyle/>
              <a:p>
                <a:endParaRPr lang="en-US"/>
              </a:p>
            </p:txBody>
          </p:sp>
          <p:sp>
            <p:nvSpPr>
              <p:cNvPr id="23734" name="Line 113"/>
              <p:cNvSpPr>
                <a:spLocks noChangeShapeType="1"/>
              </p:cNvSpPr>
              <p:nvPr/>
            </p:nvSpPr>
            <p:spPr bwMode="auto">
              <a:xfrm>
                <a:off x="3017" y="1299"/>
                <a:ext cx="79" cy="51"/>
              </a:xfrm>
              <a:prstGeom prst="line">
                <a:avLst/>
              </a:prstGeom>
              <a:noFill/>
              <a:ln w="25400">
                <a:solidFill>
                  <a:schemeClr val="tx1"/>
                </a:solidFill>
                <a:round/>
                <a:headEnd/>
                <a:tailEnd/>
              </a:ln>
            </p:spPr>
            <p:txBody>
              <a:bodyPr wrap="none" lIns="103811" tIns="51909" rIns="103811" bIns="51909">
                <a:spAutoFit/>
              </a:bodyPr>
              <a:lstStyle/>
              <a:p>
                <a:endParaRPr lang="en-US"/>
              </a:p>
            </p:txBody>
          </p:sp>
          <p:sp>
            <p:nvSpPr>
              <p:cNvPr id="23735" name="Line 114"/>
              <p:cNvSpPr>
                <a:spLocks noChangeShapeType="1"/>
              </p:cNvSpPr>
              <p:nvPr/>
            </p:nvSpPr>
            <p:spPr bwMode="auto">
              <a:xfrm>
                <a:off x="3086" y="1351"/>
                <a:ext cx="0" cy="95"/>
              </a:xfrm>
              <a:prstGeom prst="line">
                <a:avLst/>
              </a:prstGeom>
              <a:noFill/>
              <a:ln w="25400">
                <a:solidFill>
                  <a:schemeClr val="tx1"/>
                </a:solidFill>
                <a:round/>
                <a:headEnd/>
                <a:tailEnd/>
              </a:ln>
            </p:spPr>
            <p:txBody>
              <a:bodyPr wrap="none" lIns="103811" tIns="51909" rIns="103811" bIns="51909">
                <a:spAutoFit/>
              </a:bodyPr>
              <a:lstStyle/>
              <a:p>
                <a:endParaRPr lang="en-US"/>
              </a:p>
            </p:txBody>
          </p:sp>
          <p:sp>
            <p:nvSpPr>
              <p:cNvPr id="23736" name="Line 115"/>
              <p:cNvSpPr>
                <a:spLocks noChangeShapeType="1"/>
              </p:cNvSpPr>
              <p:nvPr/>
            </p:nvSpPr>
            <p:spPr bwMode="auto">
              <a:xfrm flipH="1">
                <a:off x="2854" y="1302"/>
                <a:ext cx="93" cy="41"/>
              </a:xfrm>
              <a:prstGeom prst="line">
                <a:avLst/>
              </a:prstGeom>
              <a:noFill/>
              <a:ln w="25400">
                <a:solidFill>
                  <a:schemeClr val="tx1"/>
                </a:solidFill>
                <a:round/>
                <a:headEnd/>
                <a:tailEnd/>
              </a:ln>
            </p:spPr>
            <p:txBody>
              <a:bodyPr wrap="none" lIns="103811" tIns="51909" rIns="103811" bIns="51909">
                <a:spAutoFit/>
              </a:bodyPr>
              <a:lstStyle/>
              <a:p>
                <a:endParaRPr lang="en-US"/>
              </a:p>
            </p:txBody>
          </p:sp>
          <p:sp>
            <p:nvSpPr>
              <p:cNvPr id="23737" name="Line 116"/>
              <p:cNvSpPr>
                <a:spLocks noChangeShapeType="1"/>
              </p:cNvSpPr>
              <p:nvPr/>
            </p:nvSpPr>
            <p:spPr bwMode="auto">
              <a:xfrm flipV="1">
                <a:off x="2862" y="1335"/>
                <a:ext cx="0" cy="127"/>
              </a:xfrm>
              <a:prstGeom prst="line">
                <a:avLst/>
              </a:prstGeom>
              <a:noFill/>
              <a:ln w="25400">
                <a:solidFill>
                  <a:schemeClr val="tx1"/>
                </a:solidFill>
                <a:round/>
                <a:headEnd/>
                <a:tailEnd/>
              </a:ln>
            </p:spPr>
            <p:txBody>
              <a:bodyPr wrap="none" lIns="103811" tIns="51909" rIns="103811" bIns="51909">
                <a:spAutoFit/>
              </a:bodyPr>
              <a:lstStyle/>
              <a:p>
                <a:endParaRPr lang="en-US"/>
              </a:p>
            </p:txBody>
          </p:sp>
          <p:grpSp>
            <p:nvGrpSpPr>
              <p:cNvPr id="23738" name="Group 117"/>
              <p:cNvGrpSpPr>
                <a:grpSpLocks/>
              </p:cNvGrpSpPr>
              <p:nvPr/>
            </p:nvGrpSpPr>
            <p:grpSpPr bwMode="auto">
              <a:xfrm>
                <a:off x="2854" y="1446"/>
                <a:ext cx="224" cy="90"/>
                <a:chOff x="2854" y="1446"/>
                <a:chExt cx="224" cy="90"/>
              </a:xfrm>
            </p:grpSpPr>
            <p:sp>
              <p:nvSpPr>
                <p:cNvPr id="23753" name="Line 118"/>
                <p:cNvSpPr>
                  <a:spLocks noChangeShapeType="1"/>
                </p:cNvSpPr>
                <p:nvPr/>
              </p:nvSpPr>
              <p:spPr bwMode="auto">
                <a:xfrm flipV="1">
                  <a:off x="2983" y="1446"/>
                  <a:ext cx="95" cy="90"/>
                </a:xfrm>
                <a:prstGeom prst="line">
                  <a:avLst/>
                </a:prstGeom>
                <a:noFill/>
                <a:ln w="25400">
                  <a:solidFill>
                    <a:schemeClr val="tx1"/>
                  </a:solidFill>
                  <a:round/>
                  <a:headEnd/>
                  <a:tailEnd/>
                </a:ln>
              </p:spPr>
              <p:txBody>
                <a:bodyPr wrap="none" lIns="103811" tIns="51909" rIns="103811" bIns="51909">
                  <a:spAutoFit/>
                </a:bodyPr>
                <a:lstStyle/>
                <a:p>
                  <a:endParaRPr lang="en-US"/>
                </a:p>
              </p:txBody>
            </p:sp>
            <p:sp>
              <p:nvSpPr>
                <p:cNvPr id="23754" name="Line 119"/>
                <p:cNvSpPr>
                  <a:spLocks noChangeShapeType="1"/>
                </p:cNvSpPr>
                <p:nvPr/>
              </p:nvSpPr>
              <p:spPr bwMode="auto">
                <a:xfrm flipH="1" flipV="1">
                  <a:off x="2854" y="1446"/>
                  <a:ext cx="129" cy="90"/>
                </a:xfrm>
                <a:prstGeom prst="line">
                  <a:avLst/>
                </a:prstGeom>
                <a:noFill/>
                <a:ln w="25400">
                  <a:solidFill>
                    <a:schemeClr val="tx1"/>
                  </a:solidFill>
                  <a:round/>
                  <a:headEnd/>
                  <a:tailEnd/>
                </a:ln>
              </p:spPr>
              <p:txBody>
                <a:bodyPr wrap="none" lIns="103811" tIns="51909" rIns="103811" bIns="51909">
                  <a:spAutoFit/>
                </a:bodyPr>
                <a:lstStyle/>
                <a:p>
                  <a:endParaRPr lang="en-US"/>
                </a:p>
              </p:txBody>
            </p:sp>
          </p:grpSp>
          <p:sp>
            <p:nvSpPr>
              <p:cNvPr id="23739" name="Line 120"/>
              <p:cNvSpPr>
                <a:spLocks noChangeShapeType="1"/>
              </p:cNvSpPr>
              <p:nvPr/>
            </p:nvSpPr>
            <p:spPr bwMode="auto">
              <a:xfrm>
                <a:off x="2986" y="1534"/>
                <a:ext cx="47" cy="74"/>
              </a:xfrm>
              <a:prstGeom prst="line">
                <a:avLst/>
              </a:prstGeom>
              <a:noFill/>
              <a:ln w="25400">
                <a:solidFill>
                  <a:schemeClr val="tx1"/>
                </a:solidFill>
                <a:round/>
                <a:headEnd/>
                <a:tailEnd/>
              </a:ln>
            </p:spPr>
            <p:txBody>
              <a:bodyPr wrap="none" lIns="103811" tIns="51909" rIns="103811" bIns="51909">
                <a:spAutoFit/>
              </a:bodyPr>
              <a:lstStyle/>
              <a:p>
                <a:endParaRPr lang="en-US"/>
              </a:p>
            </p:txBody>
          </p:sp>
          <p:sp>
            <p:nvSpPr>
              <p:cNvPr id="23740" name="Line 121"/>
              <p:cNvSpPr>
                <a:spLocks noChangeShapeType="1"/>
              </p:cNvSpPr>
              <p:nvPr/>
            </p:nvSpPr>
            <p:spPr bwMode="auto">
              <a:xfrm flipV="1">
                <a:off x="3164" y="1647"/>
                <a:ext cx="40" cy="50"/>
              </a:xfrm>
              <a:prstGeom prst="line">
                <a:avLst/>
              </a:prstGeom>
              <a:noFill/>
              <a:ln w="25400">
                <a:solidFill>
                  <a:schemeClr val="tx1"/>
                </a:solidFill>
                <a:round/>
                <a:headEnd/>
                <a:tailEnd/>
              </a:ln>
            </p:spPr>
            <p:txBody>
              <a:bodyPr wrap="none" lIns="103811" tIns="51909" rIns="103811" bIns="51909">
                <a:spAutoFit/>
              </a:bodyPr>
              <a:lstStyle/>
              <a:p>
                <a:endParaRPr lang="en-US"/>
              </a:p>
            </p:txBody>
          </p:sp>
          <p:sp>
            <p:nvSpPr>
              <p:cNvPr id="23741" name="Line 122"/>
              <p:cNvSpPr>
                <a:spLocks noChangeShapeType="1"/>
              </p:cNvSpPr>
              <p:nvPr/>
            </p:nvSpPr>
            <p:spPr bwMode="auto">
              <a:xfrm flipH="1">
                <a:off x="2914" y="1534"/>
                <a:ext cx="69" cy="22"/>
              </a:xfrm>
              <a:prstGeom prst="line">
                <a:avLst/>
              </a:prstGeom>
              <a:noFill/>
              <a:ln w="25400">
                <a:solidFill>
                  <a:schemeClr val="tx1"/>
                </a:solidFill>
                <a:round/>
                <a:headEnd/>
                <a:tailEnd/>
              </a:ln>
            </p:spPr>
            <p:txBody>
              <a:bodyPr wrap="none" lIns="103811" tIns="51909" rIns="103811" bIns="51909">
                <a:spAutoFit/>
              </a:bodyPr>
              <a:lstStyle/>
              <a:p>
                <a:endParaRPr lang="en-US"/>
              </a:p>
            </p:txBody>
          </p:sp>
          <p:sp>
            <p:nvSpPr>
              <p:cNvPr id="23742" name="Line 123"/>
              <p:cNvSpPr>
                <a:spLocks noChangeShapeType="1"/>
              </p:cNvSpPr>
              <p:nvPr/>
            </p:nvSpPr>
            <p:spPr bwMode="auto">
              <a:xfrm flipH="1">
                <a:off x="2587" y="1455"/>
                <a:ext cx="59" cy="22"/>
              </a:xfrm>
              <a:prstGeom prst="line">
                <a:avLst/>
              </a:prstGeom>
              <a:noFill/>
              <a:ln w="25400">
                <a:solidFill>
                  <a:schemeClr val="tx1"/>
                </a:solidFill>
                <a:round/>
                <a:headEnd/>
                <a:tailEnd/>
              </a:ln>
            </p:spPr>
            <p:txBody>
              <a:bodyPr wrap="none" lIns="103811" tIns="51909" rIns="103811" bIns="51909">
                <a:spAutoFit/>
              </a:bodyPr>
              <a:lstStyle/>
              <a:p>
                <a:endParaRPr lang="en-US"/>
              </a:p>
            </p:txBody>
          </p:sp>
          <p:sp>
            <p:nvSpPr>
              <p:cNvPr id="23743" name="Line 124"/>
              <p:cNvSpPr>
                <a:spLocks noChangeShapeType="1"/>
              </p:cNvSpPr>
              <p:nvPr/>
            </p:nvSpPr>
            <p:spPr bwMode="auto">
              <a:xfrm flipH="1" flipV="1">
                <a:off x="2581" y="1287"/>
                <a:ext cx="65" cy="58"/>
              </a:xfrm>
              <a:prstGeom prst="line">
                <a:avLst/>
              </a:prstGeom>
              <a:noFill/>
              <a:ln w="25400">
                <a:solidFill>
                  <a:schemeClr val="tx1"/>
                </a:solidFill>
                <a:round/>
                <a:headEnd/>
                <a:tailEnd/>
              </a:ln>
            </p:spPr>
            <p:txBody>
              <a:bodyPr wrap="none" lIns="103811" tIns="51909" rIns="103811" bIns="51909">
                <a:spAutoFit/>
              </a:bodyPr>
              <a:lstStyle/>
              <a:p>
                <a:endParaRPr lang="en-US"/>
              </a:p>
            </p:txBody>
          </p:sp>
          <p:sp>
            <p:nvSpPr>
              <p:cNvPr id="23744" name="Line 125"/>
              <p:cNvSpPr>
                <a:spLocks noChangeShapeType="1"/>
              </p:cNvSpPr>
              <p:nvPr/>
            </p:nvSpPr>
            <p:spPr bwMode="auto">
              <a:xfrm flipV="1">
                <a:off x="3319" y="1295"/>
                <a:ext cx="43" cy="50"/>
              </a:xfrm>
              <a:prstGeom prst="line">
                <a:avLst/>
              </a:prstGeom>
              <a:noFill/>
              <a:ln w="25400">
                <a:solidFill>
                  <a:schemeClr val="tx1"/>
                </a:solidFill>
                <a:round/>
                <a:headEnd/>
                <a:tailEnd/>
              </a:ln>
            </p:spPr>
            <p:txBody>
              <a:bodyPr wrap="none" lIns="103811" tIns="51909" rIns="103811" bIns="51909">
                <a:spAutoFit/>
              </a:bodyPr>
              <a:lstStyle/>
              <a:p>
                <a:endParaRPr lang="en-US"/>
              </a:p>
            </p:txBody>
          </p:sp>
          <p:sp>
            <p:nvSpPr>
              <p:cNvPr id="23745" name="Line 126"/>
              <p:cNvSpPr>
                <a:spLocks noChangeShapeType="1"/>
              </p:cNvSpPr>
              <p:nvPr/>
            </p:nvSpPr>
            <p:spPr bwMode="auto">
              <a:xfrm>
                <a:off x="3322" y="1462"/>
                <a:ext cx="33" cy="22"/>
              </a:xfrm>
              <a:prstGeom prst="line">
                <a:avLst/>
              </a:prstGeom>
              <a:noFill/>
              <a:ln w="25400">
                <a:solidFill>
                  <a:schemeClr val="tx1"/>
                </a:solidFill>
                <a:round/>
                <a:headEnd/>
                <a:tailEnd/>
              </a:ln>
            </p:spPr>
            <p:txBody>
              <a:bodyPr wrap="none" lIns="103811" tIns="51909" rIns="103811" bIns="51909">
                <a:spAutoFit/>
              </a:bodyPr>
              <a:lstStyle/>
              <a:p>
                <a:endParaRPr lang="en-US"/>
              </a:p>
            </p:txBody>
          </p:sp>
          <p:sp>
            <p:nvSpPr>
              <p:cNvPr id="23746" name="Rectangle 127"/>
              <p:cNvSpPr>
                <a:spLocks noChangeArrowheads="1"/>
              </p:cNvSpPr>
              <p:nvPr/>
            </p:nvSpPr>
            <p:spPr bwMode="auto">
              <a:xfrm>
                <a:off x="3221" y="1586"/>
                <a:ext cx="316" cy="132"/>
              </a:xfrm>
              <a:prstGeom prst="rect">
                <a:avLst/>
              </a:prstGeom>
              <a:noFill/>
              <a:ln w="12700">
                <a:noFill/>
                <a:miter lim="800000"/>
                <a:headEnd/>
                <a:tailEnd/>
              </a:ln>
            </p:spPr>
            <p:txBody>
              <a:bodyPr wrap="none" lIns="103811" tIns="51909" rIns="103811" bIns="51909">
                <a:spAutoFit/>
              </a:bodyPr>
              <a:lstStyle/>
              <a:p>
                <a:pPr defTabSz="336550"/>
                <a:r>
                  <a:rPr lang="en-US" sz="1100" b="1" i="0">
                    <a:latin typeface="Arial" charset="0"/>
                  </a:rPr>
                  <a:t>COOH</a:t>
                </a:r>
              </a:p>
            </p:txBody>
          </p:sp>
          <p:sp>
            <p:nvSpPr>
              <p:cNvPr id="23747" name="Rectangle 128"/>
              <p:cNvSpPr>
                <a:spLocks noChangeArrowheads="1"/>
              </p:cNvSpPr>
              <p:nvPr/>
            </p:nvSpPr>
            <p:spPr bwMode="auto">
              <a:xfrm>
                <a:off x="2826" y="1523"/>
                <a:ext cx="116" cy="132"/>
              </a:xfrm>
              <a:prstGeom prst="rect">
                <a:avLst/>
              </a:prstGeom>
              <a:noFill/>
              <a:ln w="12700">
                <a:noFill/>
                <a:miter lim="800000"/>
                <a:headEnd/>
                <a:tailEnd/>
              </a:ln>
            </p:spPr>
            <p:txBody>
              <a:bodyPr wrap="none" lIns="103811" tIns="51909" rIns="103811" bIns="51909">
                <a:spAutoFit/>
              </a:bodyPr>
              <a:lstStyle/>
              <a:p>
                <a:pPr defTabSz="336550"/>
                <a:r>
                  <a:rPr lang="en-US" sz="1100" b="1" i="0">
                    <a:latin typeface="Arial" charset="0"/>
                  </a:rPr>
                  <a:t>H</a:t>
                </a:r>
              </a:p>
            </p:txBody>
          </p:sp>
          <p:sp>
            <p:nvSpPr>
              <p:cNvPr id="23748" name="Rectangle 129"/>
              <p:cNvSpPr>
                <a:spLocks noChangeArrowheads="1"/>
              </p:cNvSpPr>
              <p:nvPr/>
            </p:nvSpPr>
            <p:spPr bwMode="auto">
              <a:xfrm>
                <a:off x="3358" y="1440"/>
                <a:ext cx="140" cy="132"/>
              </a:xfrm>
              <a:prstGeom prst="rect">
                <a:avLst/>
              </a:prstGeom>
              <a:noFill/>
              <a:ln w="12700">
                <a:noFill/>
                <a:miter lim="800000"/>
                <a:headEnd/>
                <a:tailEnd/>
              </a:ln>
            </p:spPr>
            <p:txBody>
              <a:bodyPr wrap="none" lIns="103811" tIns="51909" rIns="103811" bIns="51909">
                <a:spAutoFit/>
              </a:bodyPr>
              <a:lstStyle/>
              <a:p>
                <a:pPr defTabSz="336550"/>
                <a:r>
                  <a:rPr lang="en-US" sz="1100" b="1" i="0">
                    <a:latin typeface="Arial" charset="0"/>
                  </a:rPr>
                  <a:t>Cl</a:t>
                </a:r>
              </a:p>
            </p:txBody>
          </p:sp>
          <p:sp>
            <p:nvSpPr>
              <p:cNvPr id="23749" name="Rectangle 130"/>
              <p:cNvSpPr>
                <a:spLocks noChangeArrowheads="1"/>
              </p:cNvSpPr>
              <p:nvPr/>
            </p:nvSpPr>
            <p:spPr bwMode="auto">
              <a:xfrm>
                <a:off x="3364" y="1230"/>
                <a:ext cx="184" cy="132"/>
              </a:xfrm>
              <a:prstGeom prst="rect">
                <a:avLst/>
              </a:prstGeom>
              <a:noFill/>
              <a:ln w="12700">
                <a:noFill/>
                <a:miter lim="800000"/>
                <a:headEnd/>
                <a:tailEnd/>
              </a:ln>
            </p:spPr>
            <p:txBody>
              <a:bodyPr wrap="none" lIns="103811" tIns="51909" rIns="103811" bIns="51909">
                <a:spAutoFit/>
              </a:bodyPr>
              <a:lstStyle/>
              <a:p>
                <a:pPr defTabSz="336550"/>
                <a:r>
                  <a:rPr lang="en-US" sz="1100" b="1" i="0">
                    <a:latin typeface="Arial" charset="0"/>
                  </a:rPr>
                  <a:t>OH</a:t>
                </a:r>
              </a:p>
            </p:txBody>
          </p:sp>
          <p:sp>
            <p:nvSpPr>
              <p:cNvPr id="23750" name="Rectangle 131"/>
              <p:cNvSpPr>
                <a:spLocks noChangeArrowheads="1"/>
              </p:cNvSpPr>
              <p:nvPr/>
            </p:nvSpPr>
            <p:spPr bwMode="auto">
              <a:xfrm>
                <a:off x="2414" y="1225"/>
                <a:ext cx="184" cy="132"/>
              </a:xfrm>
              <a:prstGeom prst="rect">
                <a:avLst/>
              </a:prstGeom>
              <a:noFill/>
              <a:ln w="12700">
                <a:noFill/>
                <a:miter lim="800000"/>
                <a:headEnd/>
                <a:tailEnd/>
              </a:ln>
            </p:spPr>
            <p:txBody>
              <a:bodyPr wrap="none" lIns="103811" tIns="51909" rIns="103811" bIns="51909">
                <a:spAutoFit/>
              </a:bodyPr>
              <a:lstStyle/>
              <a:p>
                <a:pPr defTabSz="336550"/>
                <a:r>
                  <a:rPr lang="en-US" sz="1100" b="1" i="0">
                    <a:latin typeface="Arial" charset="0"/>
                  </a:rPr>
                  <a:t>HO</a:t>
                </a:r>
              </a:p>
            </p:txBody>
          </p:sp>
          <p:sp>
            <p:nvSpPr>
              <p:cNvPr id="23751" name="Rectangle 132"/>
              <p:cNvSpPr>
                <a:spLocks noChangeArrowheads="1"/>
              </p:cNvSpPr>
              <p:nvPr/>
            </p:nvSpPr>
            <p:spPr bwMode="auto">
              <a:xfrm>
                <a:off x="2477" y="1439"/>
                <a:ext cx="140" cy="132"/>
              </a:xfrm>
              <a:prstGeom prst="rect">
                <a:avLst/>
              </a:prstGeom>
              <a:noFill/>
              <a:ln w="12700">
                <a:noFill/>
                <a:miter lim="800000"/>
                <a:headEnd/>
                <a:tailEnd/>
              </a:ln>
            </p:spPr>
            <p:txBody>
              <a:bodyPr wrap="none" lIns="103811" tIns="51909" rIns="103811" bIns="51909">
                <a:spAutoFit/>
              </a:bodyPr>
              <a:lstStyle/>
              <a:p>
                <a:pPr defTabSz="336550"/>
                <a:r>
                  <a:rPr lang="en-US" sz="1100" b="1" i="0">
                    <a:latin typeface="Arial" charset="0"/>
                  </a:rPr>
                  <a:t>Cl</a:t>
                </a:r>
              </a:p>
            </p:txBody>
          </p:sp>
          <p:sp>
            <p:nvSpPr>
              <p:cNvPr id="23752" name="Rectangle 133"/>
              <p:cNvSpPr>
                <a:spLocks noChangeArrowheads="1"/>
              </p:cNvSpPr>
              <p:nvPr/>
            </p:nvSpPr>
            <p:spPr bwMode="auto">
              <a:xfrm>
                <a:off x="2920" y="1213"/>
                <a:ext cx="120" cy="132"/>
              </a:xfrm>
              <a:prstGeom prst="rect">
                <a:avLst/>
              </a:prstGeom>
              <a:noFill/>
              <a:ln w="12700">
                <a:noFill/>
                <a:miter lim="800000"/>
                <a:headEnd/>
                <a:tailEnd/>
              </a:ln>
            </p:spPr>
            <p:txBody>
              <a:bodyPr wrap="none" lIns="103811" tIns="51909" rIns="103811" bIns="51909">
                <a:spAutoFit/>
              </a:bodyPr>
              <a:lstStyle/>
              <a:p>
                <a:pPr defTabSz="336550"/>
                <a:r>
                  <a:rPr lang="en-US" sz="1100" b="1" i="0">
                    <a:latin typeface="Arial" charset="0"/>
                  </a:rPr>
                  <a:t>O</a:t>
                </a:r>
              </a:p>
            </p:txBody>
          </p:sp>
        </p:grpSp>
        <p:sp>
          <p:nvSpPr>
            <p:cNvPr id="23667" name="Line 134"/>
            <p:cNvSpPr>
              <a:spLocks noChangeShapeType="1"/>
            </p:cNvSpPr>
            <p:nvPr/>
          </p:nvSpPr>
          <p:spPr bwMode="auto">
            <a:xfrm flipV="1">
              <a:off x="1690" y="1606"/>
              <a:ext cx="689" cy="33"/>
            </a:xfrm>
            <a:prstGeom prst="line">
              <a:avLst/>
            </a:prstGeom>
            <a:noFill/>
            <a:ln w="50800">
              <a:solidFill>
                <a:schemeClr val="accent1"/>
              </a:solidFill>
              <a:round/>
              <a:headEnd/>
              <a:tailEnd type="triangle" w="med" len="med"/>
            </a:ln>
          </p:spPr>
          <p:txBody>
            <a:bodyPr wrap="none" lIns="103811" tIns="51909" rIns="103811" bIns="51909">
              <a:spAutoFit/>
            </a:bodyPr>
            <a:lstStyle/>
            <a:p>
              <a:endParaRPr lang="en-US"/>
            </a:p>
          </p:txBody>
        </p:sp>
        <p:sp>
          <p:nvSpPr>
            <p:cNvPr id="23668" name="Line 135"/>
            <p:cNvSpPr>
              <a:spLocks noChangeShapeType="1"/>
            </p:cNvSpPr>
            <p:nvPr/>
          </p:nvSpPr>
          <p:spPr bwMode="auto">
            <a:xfrm>
              <a:off x="3130" y="1997"/>
              <a:ext cx="638" cy="2"/>
            </a:xfrm>
            <a:prstGeom prst="line">
              <a:avLst/>
            </a:prstGeom>
            <a:noFill/>
            <a:ln w="50800">
              <a:solidFill>
                <a:srgbClr val="FF5008"/>
              </a:solidFill>
              <a:round/>
              <a:headEnd/>
              <a:tailEnd type="triangle" w="med" len="med"/>
            </a:ln>
          </p:spPr>
          <p:txBody>
            <a:bodyPr wrap="none" lIns="103811" tIns="51909" rIns="103811" bIns="51909">
              <a:spAutoFit/>
            </a:bodyPr>
            <a:lstStyle/>
            <a:p>
              <a:endParaRPr lang="en-US"/>
            </a:p>
          </p:txBody>
        </p:sp>
        <p:grpSp>
          <p:nvGrpSpPr>
            <p:cNvPr id="23669" name="Group 136"/>
            <p:cNvGrpSpPr>
              <a:grpSpLocks/>
            </p:cNvGrpSpPr>
            <p:nvPr/>
          </p:nvGrpSpPr>
          <p:grpSpPr bwMode="auto">
            <a:xfrm>
              <a:off x="3966" y="1730"/>
              <a:ext cx="1123" cy="673"/>
              <a:chOff x="3966" y="1730"/>
              <a:chExt cx="1123" cy="673"/>
            </a:xfrm>
          </p:grpSpPr>
          <p:sp>
            <p:nvSpPr>
              <p:cNvPr id="23678" name="Line 137"/>
              <p:cNvSpPr>
                <a:spLocks noChangeShapeType="1"/>
              </p:cNvSpPr>
              <p:nvPr/>
            </p:nvSpPr>
            <p:spPr bwMode="auto">
              <a:xfrm>
                <a:off x="4315" y="1792"/>
                <a:ext cx="95" cy="57"/>
              </a:xfrm>
              <a:prstGeom prst="line">
                <a:avLst/>
              </a:prstGeom>
              <a:noFill/>
              <a:ln w="25400">
                <a:solidFill>
                  <a:srgbClr val="00FF00"/>
                </a:solidFill>
                <a:round/>
                <a:headEnd/>
                <a:tailEnd/>
              </a:ln>
            </p:spPr>
            <p:txBody>
              <a:bodyPr wrap="none" lIns="103811" tIns="51909" rIns="103811" bIns="51909">
                <a:spAutoFit/>
              </a:bodyPr>
              <a:lstStyle/>
              <a:p>
                <a:endParaRPr lang="en-US"/>
              </a:p>
            </p:txBody>
          </p:sp>
          <p:sp>
            <p:nvSpPr>
              <p:cNvPr id="23679" name="Line 138"/>
              <p:cNvSpPr>
                <a:spLocks noChangeShapeType="1"/>
              </p:cNvSpPr>
              <p:nvPr/>
            </p:nvSpPr>
            <p:spPr bwMode="auto">
              <a:xfrm>
                <a:off x="4418" y="1865"/>
                <a:ext cx="0" cy="95"/>
              </a:xfrm>
              <a:prstGeom prst="line">
                <a:avLst/>
              </a:prstGeom>
              <a:noFill/>
              <a:ln w="25400">
                <a:solidFill>
                  <a:srgbClr val="00FF00"/>
                </a:solidFill>
                <a:round/>
                <a:headEnd/>
                <a:tailEnd/>
              </a:ln>
            </p:spPr>
            <p:txBody>
              <a:bodyPr wrap="none" lIns="103811" tIns="51909" rIns="103811" bIns="51909">
                <a:spAutoFit/>
              </a:bodyPr>
              <a:lstStyle/>
              <a:p>
                <a:endParaRPr lang="en-US"/>
              </a:p>
            </p:txBody>
          </p:sp>
          <p:sp>
            <p:nvSpPr>
              <p:cNvPr id="23680" name="Line 139"/>
              <p:cNvSpPr>
                <a:spLocks noChangeShapeType="1"/>
              </p:cNvSpPr>
              <p:nvPr/>
            </p:nvSpPr>
            <p:spPr bwMode="auto">
              <a:xfrm flipH="1">
                <a:off x="4186" y="1792"/>
                <a:ext cx="129" cy="57"/>
              </a:xfrm>
              <a:prstGeom prst="line">
                <a:avLst/>
              </a:prstGeom>
              <a:noFill/>
              <a:ln w="25400">
                <a:solidFill>
                  <a:srgbClr val="00FF00"/>
                </a:solidFill>
                <a:round/>
                <a:headEnd/>
                <a:tailEnd/>
              </a:ln>
            </p:spPr>
            <p:txBody>
              <a:bodyPr wrap="none" lIns="103811" tIns="51909" rIns="103811" bIns="51909">
                <a:spAutoFit/>
              </a:bodyPr>
              <a:lstStyle/>
              <a:p>
                <a:endParaRPr lang="en-US"/>
              </a:p>
            </p:txBody>
          </p:sp>
          <p:sp>
            <p:nvSpPr>
              <p:cNvPr id="23681" name="Line 140"/>
              <p:cNvSpPr>
                <a:spLocks noChangeShapeType="1"/>
              </p:cNvSpPr>
              <p:nvPr/>
            </p:nvSpPr>
            <p:spPr bwMode="auto">
              <a:xfrm flipV="1">
                <a:off x="4194" y="1849"/>
                <a:ext cx="0" cy="127"/>
              </a:xfrm>
              <a:prstGeom prst="line">
                <a:avLst/>
              </a:prstGeom>
              <a:noFill/>
              <a:ln w="25400">
                <a:solidFill>
                  <a:srgbClr val="00FF00"/>
                </a:solidFill>
                <a:round/>
                <a:headEnd/>
                <a:tailEnd/>
              </a:ln>
            </p:spPr>
            <p:txBody>
              <a:bodyPr wrap="none" lIns="103811" tIns="51909" rIns="103811" bIns="51909">
                <a:spAutoFit/>
              </a:bodyPr>
              <a:lstStyle/>
              <a:p>
                <a:endParaRPr lang="en-US"/>
              </a:p>
            </p:txBody>
          </p:sp>
          <p:grpSp>
            <p:nvGrpSpPr>
              <p:cNvPr id="23682" name="Group 141"/>
              <p:cNvGrpSpPr>
                <a:grpSpLocks/>
              </p:cNvGrpSpPr>
              <p:nvPr/>
            </p:nvGrpSpPr>
            <p:grpSpPr bwMode="auto">
              <a:xfrm>
                <a:off x="4186" y="1960"/>
                <a:ext cx="224" cy="89"/>
                <a:chOff x="4186" y="1960"/>
                <a:chExt cx="224" cy="89"/>
              </a:xfrm>
            </p:grpSpPr>
            <p:sp>
              <p:nvSpPr>
                <p:cNvPr id="23728" name="Line 142"/>
                <p:cNvSpPr>
                  <a:spLocks noChangeShapeType="1"/>
                </p:cNvSpPr>
                <p:nvPr/>
              </p:nvSpPr>
              <p:spPr bwMode="auto">
                <a:xfrm flipV="1">
                  <a:off x="4315" y="1960"/>
                  <a:ext cx="95" cy="89"/>
                </a:xfrm>
                <a:prstGeom prst="line">
                  <a:avLst/>
                </a:prstGeom>
                <a:noFill/>
                <a:ln w="25400">
                  <a:solidFill>
                    <a:srgbClr val="00FF00"/>
                  </a:solidFill>
                  <a:round/>
                  <a:headEnd/>
                  <a:tailEnd/>
                </a:ln>
              </p:spPr>
              <p:txBody>
                <a:bodyPr wrap="none" lIns="103811" tIns="51909" rIns="103811" bIns="51909">
                  <a:spAutoFit/>
                </a:bodyPr>
                <a:lstStyle/>
                <a:p>
                  <a:endParaRPr lang="en-US"/>
                </a:p>
              </p:txBody>
            </p:sp>
            <p:sp>
              <p:nvSpPr>
                <p:cNvPr id="23729" name="Line 143"/>
                <p:cNvSpPr>
                  <a:spLocks noChangeShapeType="1"/>
                </p:cNvSpPr>
                <p:nvPr/>
              </p:nvSpPr>
              <p:spPr bwMode="auto">
                <a:xfrm flipH="1" flipV="1">
                  <a:off x="4186" y="1960"/>
                  <a:ext cx="129" cy="89"/>
                </a:xfrm>
                <a:prstGeom prst="line">
                  <a:avLst/>
                </a:prstGeom>
                <a:noFill/>
                <a:ln w="25400">
                  <a:solidFill>
                    <a:srgbClr val="00FF00"/>
                  </a:solidFill>
                  <a:round/>
                  <a:headEnd/>
                  <a:tailEnd/>
                </a:ln>
              </p:spPr>
              <p:txBody>
                <a:bodyPr wrap="none" lIns="103811" tIns="51909" rIns="103811" bIns="51909">
                  <a:spAutoFit/>
                </a:bodyPr>
                <a:lstStyle/>
                <a:p>
                  <a:endParaRPr lang="en-US"/>
                </a:p>
              </p:txBody>
            </p:sp>
          </p:grpSp>
          <p:sp>
            <p:nvSpPr>
              <p:cNvPr id="23683" name="Line 144"/>
              <p:cNvSpPr>
                <a:spLocks noChangeShapeType="1"/>
              </p:cNvSpPr>
              <p:nvPr/>
            </p:nvSpPr>
            <p:spPr bwMode="auto">
              <a:xfrm>
                <a:off x="4229" y="1968"/>
                <a:ext cx="76" cy="43"/>
              </a:xfrm>
              <a:prstGeom prst="line">
                <a:avLst/>
              </a:prstGeom>
              <a:noFill/>
              <a:ln w="25400">
                <a:solidFill>
                  <a:srgbClr val="00FF00"/>
                </a:solidFill>
                <a:round/>
                <a:headEnd/>
                <a:tailEnd/>
              </a:ln>
            </p:spPr>
            <p:txBody>
              <a:bodyPr wrap="none" lIns="103811" tIns="51909" rIns="103811" bIns="51909">
                <a:spAutoFit/>
              </a:bodyPr>
              <a:lstStyle/>
              <a:p>
                <a:endParaRPr lang="en-US"/>
              </a:p>
            </p:txBody>
          </p:sp>
          <p:sp>
            <p:nvSpPr>
              <p:cNvPr id="23684" name="Line 145"/>
              <p:cNvSpPr>
                <a:spLocks noChangeShapeType="1"/>
              </p:cNvSpPr>
              <p:nvPr/>
            </p:nvSpPr>
            <p:spPr bwMode="auto">
              <a:xfrm>
                <a:off x="4390" y="1876"/>
                <a:ext cx="0" cy="83"/>
              </a:xfrm>
              <a:prstGeom prst="line">
                <a:avLst/>
              </a:prstGeom>
              <a:noFill/>
              <a:ln w="25400">
                <a:solidFill>
                  <a:srgbClr val="00FF00"/>
                </a:solidFill>
                <a:round/>
                <a:headEnd/>
                <a:tailEnd/>
              </a:ln>
            </p:spPr>
            <p:txBody>
              <a:bodyPr wrap="none" lIns="103811" tIns="51909" rIns="103811" bIns="51909">
                <a:spAutoFit/>
              </a:bodyPr>
              <a:lstStyle/>
              <a:p>
                <a:endParaRPr lang="en-US"/>
              </a:p>
            </p:txBody>
          </p:sp>
          <p:sp>
            <p:nvSpPr>
              <p:cNvPr id="23685" name="Line 146"/>
              <p:cNvSpPr>
                <a:spLocks noChangeShapeType="1"/>
              </p:cNvSpPr>
              <p:nvPr/>
            </p:nvSpPr>
            <p:spPr bwMode="auto">
              <a:xfrm flipV="1">
                <a:off x="4230" y="1801"/>
                <a:ext cx="78" cy="77"/>
              </a:xfrm>
              <a:prstGeom prst="line">
                <a:avLst/>
              </a:prstGeom>
              <a:noFill/>
              <a:ln w="25400">
                <a:solidFill>
                  <a:srgbClr val="00FF00"/>
                </a:solidFill>
                <a:round/>
                <a:headEnd/>
                <a:tailEnd/>
              </a:ln>
            </p:spPr>
            <p:txBody>
              <a:bodyPr wrap="none" lIns="103811" tIns="51909" rIns="103811" bIns="51909">
                <a:spAutoFit/>
              </a:bodyPr>
              <a:lstStyle/>
              <a:p>
                <a:endParaRPr lang="en-US"/>
              </a:p>
            </p:txBody>
          </p:sp>
          <p:sp>
            <p:nvSpPr>
              <p:cNvPr id="23686" name="Line 147"/>
              <p:cNvSpPr>
                <a:spLocks noChangeShapeType="1"/>
              </p:cNvSpPr>
              <p:nvPr/>
            </p:nvSpPr>
            <p:spPr bwMode="auto">
              <a:xfrm>
                <a:off x="4762" y="1795"/>
                <a:ext cx="96" cy="57"/>
              </a:xfrm>
              <a:prstGeom prst="line">
                <a:avLst/>
              </a:prstGeom>
              <a:noFill/>
              <a:ln w="25400">
                <a:solidFill>
                  <a:srgbClr val="00FF00"/>
                </a:solidFill>
                <a:round/>
                <a:headEnd/>
                <a:tailEnd/>
              </a:ln>
            </p:spPr>
            <p:txBody>
              <a:bodyPr wrap="none" lIns="103811" tIns="51909" rIns="103811" bIns="51909">
                <a:spAutoFit/>
              </a:bodyPr>
              <a:lstStyle/>
              <a:p>
                <a:endParaRPr lang="en-US"/>
              </a:p>
            </p:txBody>
          </p:sp>
          <p:sp>
            <p:nvSpPr>
              <p:cNvPr id="23687" name="Line 148"/>
              <p:cNvSpPr>
                <a:spLocks noChangeShapeType="1"/>
              </p:cNvSpPr>
              <p:nvPr/>
            </p:nvSpPr>
            <p:spPr bwMode="auto">
              <a:xfrm>
                <a:off x="4866" y="1868"/>
                <a:ext cx="0" cy="95"/>
              </a:xfrm>
              <a:prstGeom prst="line">
                <a:avLst/>
              </a:prstGeom>
              <a:noFill/>
              <a:ln w="25400">
                <a:solidFill>
                  <a:srgbClr val="00FF00"/>
                </a:solidFill>
                <a:round/>
                <a:headEnd/>
                <a:tailEnd/>
              </a:ln>
            </p:spPr>
            <p:txBody>
              <a:bodyPr wrap="none" lIns="103811" tIns="51909" rIns="103811" bIns="51909">
                <a:spAutoFit/>
              </a:bodyPr>
              <a:lstStyle/>
              <a:p>
                <a:endParaRPr lang="en-US"/>
              </a:p>
            </p:txBody>
          </p:sp>
          <p:sp>
            <p:nvSpPr>
              <p:cNvPr id="23688" name="Line 149"/>
              <p:cNvSpPr>
                <a:spLocks noChangeShapeType="1"/>
              </p:cNvSpPr>
              <p:nvPr/>
            </p:nvSpPr>
            <p:spPr bwMode="auto">
              <a:xfrm flipH="1">
                <a:off x="4633" y="1795"/>
                <a:ext cx="129" cy="57"/>
              </a:xfrm>
              <a:prstGeom prst="line">
                <a:avLst/>
              </a:prstGeom>
              <a:noFill/>
              <a:ln w="25400">
                <a:solidFill>
                  <a:srgbClr val="00FF00"/>
                </a:solidFill>
                <a:round/>
                <a:headEnd/>
                <a:tailEnd/>
              </a:ln>
            </p:spPr>
            <p:txBody>
              <a:bodyPr wrap="none" lIns="103811" tIns="51909" rIns="103811" bIns="51909">
                <a:spAutoFit/>
              </a:bodyPr>
              <a:lstStyle/>
              <a:p>
                <a:endParaRPr lang="en-US"/>
              </a:p>
            </p:txBody>
          </p:sp>
          <p:sp>
            <p:nvSpPr>
              <p:cNvPr id="23689" name="Line 150"/>
              <p:cNvSpPr>
                <a:spLocks noChangeShapeType="1"/>
              </p:cNvSpPr>
              <p:nvPr/>
            </p:nvSpPr>
            <p:spPr bwMode="auto">
              <a:xfrm flipV="1">
                <a:off x="4641" y="1852"/>
                <a:ext cx="0" cy="127"/>
              </a:xfrm>
              <a:prstGeom prst="line">
                <a:avLst/>
              </a:prstGeom>
              <a:noFill/>
              <a:ln w="25400">
                <a:solidFill>
                  <a:srgbClr val="00FF00"/>
                </a:solidFill>
                <a:round/>
                <a:headEnd/>
                <a:tailEnd/>
              </a:ln>
            </p:spPr>
            <p:txBody>
              <a:bodyPr wrap="none" lIns="103811" tIns="51909" rIns="103811" bIns="51909">
                <a:spAutoFit/>
              </a:bodyPr>
              <a:lstStyle/>
              <a:p>
                <a:endParaRPr lang="en-US"/>
              </a:p>
            </p:txBody>
          </p:sp>
          <p:grpSp>
            <p:nvGrpSpPr>
              <p:cNvPr id="23690" name="Group 151"/>
              <p:cNvGrpSpPr>
                <a:grpSpLocks/>
              </p:cNvGrpSpPr>
              <p:nvPr/>
            </p:nvGrpSpPr>
            <p:grpSpPr bwMode="auto">
              <a:xfrm>
                <a:off x="4633" y="1963"/>
                <a:ext cx="225" cy="90"/>
                <a:chOff x="4633" y="1963"/>
                <a:chExt cx="225" cy="90"/>
              </a:xfrm>
            </p:grpSpPr>
            <p:sp>
              <p:nvSpPr>
                <p:cNvPr id="23726" name="Line 152"/>
                <p:cNvSpPr>
                  <a:spLocks noChangeShapeType="1"/>
                </p:cNvSpPr>
                <p:nvPr/>
              </p:nvSpPr>
              <p:spPr bwMode="auto">
                <a:xfrm flipV="1">
                  <a:off x="4762" y="1963"/>
                  <a:ext cx="96" cy="90"/>
                </a:xfrm>
                <a:prstGeom prst="line">
                  <a:avLst/>
                </a:prstGeom>
                <a:noFill/>
                <a:ln w="25400">
                  <a:solidFill>
                    <a:srgbClr val="00FF00"/>
                  </a:solidFill>
                  <a:round/>
                  <a:headEnd/>
                  <a:tailEnd/>
                </a:ln>
              </p:spPr>
              <p:txBody>
                <a:bodyPr wrap="none" lIns="103811" tIns="51909" rIns="103811" bIns="51909">
                  <a:spAutoFit/>
                </a:bodyPr>
                <a:lstStyle/>
                <a:p>
                  <a:endParaRPr lang="en-US"/>
                </a:p>
              </p:txBody>
            </p:sp>
            <p:sp>
              <p:nvSpPr>
                <p:cNvPr id="23727" name="Line 153"/>
                <p:cNvSpPr>
                  <a:spLocks noChangeShapeType="1"/>
                </p:cNvSpPr>
                <p:nvPr/>
              </p:nvSpPr>
              <p:spPr bwMode="auto">
                <a:xfrm flipH="1" flipV="1">
                  <a:off x="4633" y="1963"/>
                  <a:ext cx="129" cy="90"/>
                </a:xfrm>
                <a:prstGeom prst="line">
                  <a:avLst/>
                </a:prstGeom>
                <a:noFill/>
                <a:ln w="25400">
                  <a:solidFill>
                    <a:srgbClr val="00FF00"/>
                  </a:solidFill>
                  <a:round/>
                  <a:headEnd/>
                  <a:tailEnd/>
                </a:ln>
              </p:spPr>
              <p:txBody>
                <a:bodyPr wrap="none" lIns="103811" tIns="51909" rIns="103811" bIns="51909">
                  <a:spAutoFit/>
                </a:bodyPr>
                <a:lstStyle/>
                <a:p>
                  <a:endParaRPr lang="en-US"/>
                </a:p>
              </p:txBody>
            </p:sp>
          </p:grpSp>
          <p:sp>
            <p:nvSpPr>
              <p:cNvPr id="23691" name="Line 154"/>
              <p:cNvSpPr>
                <a:spLocks noChangeShapeType="1"/>
              </p:cNvSpPr>
              <p:nvPr/>
            </p:nvSpPr>
            <p:spPr bwMode="auto">
              <a:xfrm flipV="1">
                <a:off x="4673" y="1804"/>
                <a:ext cx="77" cy="77"/>
              </a:xfrm>
              <a:prstGeom prst="line">
                <a:avLst/>
              </a:prstGeom>
              <a:noFill/>
              <a:ln w="25400">
                <a:solidFill>
                  <a:srgbClr val="00FF00"/>
                </a:solidFill>
                <a:round/>
                <a:headEnd/>
                <a:tailEnd/>
              </a:ln>
            </p:spPr>
            <p:txBody>
              <a:bodyPr wrap="none" lIns="103811" tIns="51909" rIns="103811" bIns="51909">
                <a:spAutoFit/>
              </a:bodyPr>
              <a:lstStyle/>
              <a:p>
                <a:endParaRPr lang="en-US"/>
              </a:p>
            </p:txBody>
          </p:sp>
          <p:sp>
            <p:nvSpPr>
              <p:cNvPr id="23692" name="Line 155"/>
              <p:cNvSpPr>
                <a:spLocks noChangeShapeType="1"/>
              </p:cNvSpPr>
              <p:nvPr/>
            </p:nvSpPr>
            <p:spPr bwMode="auto">
              <a:xfrm>
                <a:off x="4602" y="2144"/>
                <a:ext cx="96" cy="59"/>
              </a:xfrm>
              <a:prstGeom prst="line">
                <a:avLst/>
              </a:prstGeom>
              <a:noFill/>
              <a:ln w="25400">
                <a:solidFill>
                  <a:srgbClr val="00FF00"/>
                </a:solidFill>
                <a:round/>
                <a:headEnd/>
                <a:tailEnd/>
              </a:ln>
            </p:spPr>
            <p:txBody>
              <a:bodyPr wrap="none" lIns="103811" tIns="51909" rIns="103811" bIns="51909">
                <a:spAutoFit/>
              </a:bodyPr>
              <a:lstStyle/>
              <a:p>
                <a:endParaRPr lang="en-US"/>
              </a:p>
            </p:txBody>
          </p:sp>
          <p:sp>
            <p:nvSpPr>
              <p:cNvPr id="23693" name="Line 156"/>
              <p:cNvSpPr>
                <a:spLocks noChangeShapeType="1"/>
              </p:cNvSpPr>
              <p:nvPr/>
            </p:nvSpPr>
            <p:spPr bwMode="auto">
              <a:xfrm>
                <a:off x="4706" y="2219"/>
                <a:ext cx="0" cy="93"/>
              </a:xfrm>
              <a:prstGeom prst="line">
                <a:avLst/>
              </a:prstGeom>
              <a:noFill/>
              <a:ln w="25400">
                <a:solidFill>
                  <a:srgbClr val="00FF00"/>
                </a:solidFill>
                <a:round/>
                <a:headEnd/>
                <a:tailEnd/>
              </a:ln>
            </p:spPr>
            <p:txBody>
              <a:bodyPr wrap="none" lIns="103811" tIns="51909" rIns="103811" bIns="51909">
                <a:spAutoFit/>
              </a:bodyPr>
              <a:lstStyle/>
              <a:p>
                <a:endParaRPr lang="en-US"/>
              </a:p>
            </p:txBody>
          </p:sp>
          <p:sp>
            <p:nvSpPr>
              <p:cNvPr id="23694" name="Line 157"/>
              <p:cNvSpPr>
                <a:spLocks noChangeShapeType="1"/>
              </p:cNvSpPr>
              <p:nvPr/>
            </p:nvSpPr>
            <p:spPr bwMode="auto">
              <a:xfrm flipH="1">
                <a:off x="4475" y="2144"/>
                <a:ext cx="127" cy="59"/>
              </a:xfrm>
              <a:prstGeom prst="line">
                <a:avLst/>
              </a:prstGeom>
              <a:noFill/>
              <a:ln w="25400">
                <a:solidFill>
                  <a:srgbClr val="00FF00"/>
                </a:solidFill>
                <a:round/>
                <a:headEnd/>
                <a:tailEnd/>
              </a:ln>
            </p:spPr>
            <p:txBody>
              <a:bodyPr wrap="none" lIns="103811" tIns="51909" rIns="103811" bIns="51909">
                <a:spAutoFit/>
              </a:bodyPr>
              <a:lstStyle/>
              <a:p>
                <a:endParaRPr lang="en-US"/>
              </a:p>
            </p:txBody>
          </p:sp>
          <p:sp>
            <p:nvSpPr>
              <p:cNvPr id="23695" name="Line 158"/>
              <p:cNvSpPr>
                <a:spLocks noChangeShapeType="1"/>
              </p:cNvSpPr>
              <p:nvPr/>
            </p:nvSpPr>
            <p:spPr bwMode="auto">
              <a:xfrm flipV="1">
                <a:off x="4483" y="2203"/>
                <a:ext cx="0" cy="125"/>
              </a:xfrm>
              <a:prstGeom prst="line">
                <a:avLst/>
              </a:prstGeom>
              <a:noFill/>
              <a:ln w="25400">
                <a:solidFill>
                  <a:srgbClr val="00FF00"/>
                </a:solidFill>
                <a:round/>
                <a:headEnd/>
                <a:tailEnd/>
              </a:ln>
            </p:spPr>
            <p:txBody>
              <a:bodyPr wrap="none" lIns="103811" tIns="51909" rIns="103811" bIns="51909">
                <a:spAutoFit/>
              </a:bodyPr>
              <a:lstStyle/>
              <a:p>
                <a:endParaRPr lang="en-US"/>
              </a:p>
            </p:txBody>
          </p:sp>
          <p:grpSp>
            <p:nvGrpSpPr>
              <p:cNvPr id="23696" name="Group 159"/>
              <p:cNvGrpSpPr>
                <a:grpSpLocks/>
              </p:cNvGrpSpPr>
              <p:nvPr/>
            </p:nvGrpSpPr>
            <p:grpSpPr bwMode="auto">
              <a:xfrm>
                <a:off x="4475" y="2312"/>
                <a:ext cx="223" cy="91"/>
                <a:chOff x="4475" y="2312"/>
                <a:chExt cx="223" cy="91"/>
              </a:xfrm>
            </p:grpSpPr>
            <p:sp>
              <p:nvSpPr>
                <p:cNvPr id="23724" name="Line 160"/>
                <p:cNvSpPr>
                  <a:spLocks noChangeShapeType="1"/>
                </p:cNvSpPr>
                <p:nvPr/>
              </p:nvSpPr>
              <p:spPr bwMode="auto">
                <a:xfrm flipV="1">
                  <a:off x="4602" y="2312"/>
                  <a:ext cx="96" cy="91"/>
                </a:xfrm>
                <a:prstGeom prst="line">
                  <a:avLst/>
                </a:prstGeom>
                <a:noFill/>
                <a:ln w="25400">
                  <a:solidFill>
                    <a:srgbClr val="00FF00"/>
                  </a:solidFill>
                  <a:round/>
                  <a:headEnd/>
                  <a:tailEnd/>
                </a:ln>
              </p:spPr>
              <p:txBody>
                <a:bodyPr wrap="none" lIns="103811" tIns="51909" rIns="103811" bIns="51909">
                  <a:spAutoFit/>
                </a:bodyPr>
                <a:lstStyle/>
                <a:p>
                  <a:endParaRPr lang="en-US"/>
                </a:p>
              </p:txBody>
            </p:sp>
            <p:sp>
              <p:nvSpPr>
                <p:cNvPr id="23725" name="Line 161"/>
                <p:cNvSpPr>
                  <a:spLocks noChangeShapeType="1"/>
                </p:cNvSpPr>
                <p:nvPr/>
              </p:nvSpPr>
              <p:spPr bwMode="auto">
                <a:xfrm flipH="1" flipV="1">
                  <a:off x="4475" y="2312"/>
                  <a:ext cx="127" cy="91"/>
                </a:xfrm>
                <a:prstGeom prst="line">
                  <a:avLst/>
                </a:prstGeom>
                <a:noFill/>
                <a:ln w="25400">
                  <a:solidFill>
                    <a:srgbClr val="00FF00"/>
                  </a:solidFill>
                  <a:round/>
                  <a:headEnd/>
                  <a:tailEnd/>
                </a:ln>
              </p:spPr>
              <p:txBody>
                <a:bodyPr wrap="none" lIns="103811" tIns="51909" rIns="103811" bIns="51909">
                  <a:spAutoFit/>
                </a:bodyPr>
                <a:lstStyle/>
                <a:p>
                  <a:endParaRPr lang="en-US"/>
                </a:p>
              </p:txBody>
            </p:sp>
          </p:grpSp>
          <p:sp>
            <p:nvSpPr>
              <p:cNvPr id="23697" name="Line 162"/>
              <p:cNvSpPr>
                <a:spLocks noChangeShapeType="1"/>
              </p:cNvSpPr>
              <p:nvPr/>
            </p:nvSpPr>
            <p:spPr bwMode="auto">
              <a:xfrm>
                <a:off x="4525" y="2315"/>
                <a:ext cx="74" cy="43"/>
              </a:xfrm>
              <a:prstGeom prst="line">
                <a:avLst/>
              </a:prstGeom>
              <a:noFill/>
              <a:ln w="25400">
                <a:solidFill>
                  <a:srgbClr val="00FF00"/>
                </a:solidFill>
                <a:round/>
                <a:headEnd/>
                <a:tailEnd/>
              </a:ln>
            </p:spPr>
            <p:txBody>
              <a:bodyPr wrap="none" lIns="103811" tIns="51909" rIns="103811" bIns="51909">
                <a:spAutoFit/>
              </a:bodyPr>
              <a:lstStyle/>
              <a:p>
                <a:endParaRPr lang="en-US"/>
              </a:p>
            </p:txBody>
          </p:sp>
          <p:sp>
            <p:nvSpPr>
              <p:cNvPr id="23698" name="Line 163"/>
              <p:cNvSpPr>
                <a:spLocks noChangeShapeType="1"/>
              </p:cNvSpPr>
              <p:nvPr/>
            </p:nvSpPr>
            <p:spPr bwMode="auto">
              <a:xfrm>
                <a:off x="4682" y="2224"/>
                <a:ext cx="0" cy="82"/>
              </a:xfrm>
              <a:prstGeom prst="line">
                <a:avLst/>
              </a:prstGeom>
              <a:noFill/>
              <a:ln w="25400">
                <a:solidFill>
                  <a:srgbClr val="00FF00"/>
                </a:solidFill>
                <a:round/>
                <a:headEnd/>
                <a:tailEnd/>
              </a:ln>
            </p:spPr>
            <p:txBody>
              <a:bodyPr wrap="none" lIns="103811" tIns="51909" rIns="103811" bIns="51909">
                <a:spAutoFit/>
              </a:bodyPr>
              <a:lstStyle/>
              <a:p>
                <a:endParaRPr lang="en-US"/>
              </a:p>
            </p:txBody>
          </p:sp>
          <p:sp>
            <p:nvSpPr>
              <p:cNvPr id="23699" name="Line 164"/>
              <p:cNvSpPr>
                <a:spLocks noChangeShapeType="1"/>
              </p:cNvSpPr>
              <p:nvPr/>
            </p:nvSpPr>
            <p:spPr bwMode="auto">
              <a:xfrm flipV="1">
                <a:off x="4518" y="2156"/>
                <a:ext cx="77" cy="77"/>
              </a:xfrm>
              <a:prstGeom prst="line">
                <a:avLst/>
              </a:prstGeom>
              <a:noFill/>
              <a:ln w="25400">
                <a:solidFill>
                  <a:srgbClr val="00FF00"/>
                </a:solidFill>
                <a:round/>
                <a:headEnd/>
                <a:tailEnd/>
              </a:ln>
            </p:spPr>
            <p:txBody>
              <a:bodyPr wrap="none" lIns="103811" tIns="51909" rIns="103811" bIns="51909">
                <a:spAutoFit/>
              </a:bodyPr>
              <a:lstStyle/>
              <a:p>
                <a:endParaRPr lang="en-US"/>
              </a:p>
            </p:txBody>
          </p:sp>
          <p:sp>
            <p:nvSpPr>
              <p:cNvPr id="23700" name="Line 165"/>
              <p:cNvSpPr>
                <a:spLocks noChangeShapeType="1"/>
              </p:cNvSpPr>
              <p:nvPr/>
            </p:nvSpPr>
            <p:spPr bwMode="auto">
              <a:xfrm>
                <a:off x="4576" y="1821"/>
                <a:ext cx="56" cy="30"/>
              </a:xfrm>
              <a:prstGeom prst="line">
                <a:avLst/>
              </a:prstGeom>
              <a:noFill/>
              <a:ln w="25400">
                <a:solidFill>
                  <a:srgbClr val="00FF00"/>
                </a:solidFill>
                <a:round/>
                <a:headEnd/>
                <a:tailEnd/>
              </a:ln>
            </p:spPr>
            <p:txBody>
              <a:bodyPr wrap="none" lIns="103811" tIns="51909" rIns="103811" bIns="51909">
                <a:spAutoFit/>
              </a:bodyPr>
              <a:lstStyle/>
              <a:p>
                <a:endParaRPr lang="en-US"/>
              </a:p>
            </p:txBody>
          </p:sp>
          <p:sp>
            <p:nvSpPr>
              <p:cNvPr id="23701" name="Line 166"/>
              <p:cNvSpPr>
                <a:spLocks noChangeShapeType="1"/>
              </p:cNvSpPr>
              <p:nvPr/>
            </p:nvSpPr>
            <p:spPr bwMode="auto">
              <a:xfrm>
                <a:off x="4638" y="1868"/>
                <a:ext cx="0" cy="95"/>
              </a:xfrm>
              <a:prstGeom prst="line">
                <a:avLst/>
              </a:prstGeom>
              <a:noFill/>
              <a:ln w="25400">
                <a:solidFill>
                  <a:srgbClr val="00FF00"/>
                </a:solidFill>
                <a:round/>
                <a:headEnd/>
                <a:tailEnd/>
              </a:ln>
            </p:spPr>
            <p:txBody>
              <a:bodyPr wrap="none" lIns="103811" tIns="51909" rIns="103811" bIns="51909">
                <a:spAutoFit/>
              </a:bodyPr>
              <a:lstStyle/>
              <a:p>
                <a:endParaRPr lang="en-US"/>
              </a:p>
            </p:txBody>
          </p:sp>
          <p:sp>
            <p:nvSpPr>
              <p:cNvPr id="23702" name="Line 167"/>
              <p:cNvSpPr>
                <a:spLocks noChangeShapeType="1"/>
              </p:cNvSpPr>
              <p:nvPr/>
            </p:nvSpPr>
            <p:spPr bwMode="auto">
              <a:xfrm flipH="1">
                <a:off x="4406" y="1819"/>
                <a:ext cx="93" cy="41"/>
              </a:xfrm>
              <a:prstGeom prst="line">
                <a:avLst/>
              </a:prstGeom>
              <a:noFill/>
              <a:ln w="25400">
                <a:solidFill>
                  <a:srgbClr val="00FF00"/>
                </a:solidFill>
                <a:round/>
                <a:headEnd/>
                <a:tailEnd/>
              </a:ln>
            </p:spPr>
            <p:txBody>
              <a:bodyPr wrap="none" lIns="103811" tIns="51909" rIns="103811" bIns="51909">
                <a:spAutoFit/>
              </a:bodyPr>
              <a:lstStyle/>
              <a:p>
                <a:endParaRPr lang="en-US"/>
              </a:p>
            </p:txBody>
          </p:sp>
          <p:sp>
            <p:nvSpPr>
              <p:cNvPr id="23703" name="Line 168"/>
              <p:cNvSpPr>
                <a:spLocks noChangeShapeType="1"/>
              </p:cNvSpPr>
              <p:nvPr/>
            </p:nvSpPr>
            <p:spPr bwMode="auto">
              <a:xfrm flipV="1">
                <a:off x="4414" y="1852"/>
                <a:ext cx="0" cy="127"/>
              </a:xfrm>
              <a:prstGeom prst="line">
                <a:avLst/>
              </a:prstGeom>
              <a:noFill/>
              <a:ln w="25400">
                <a:solidFill>
                  <a:srgbClr val="00FF00"/>
                </a:solidFill>
                <a:round/>
                <a:headEnd/>
                <a:tailEnd/>
              </a:ln>
            </p:spPr>
            <p:txBody>
              <a:bodyPr wrap="none" lIns="103811" tIns="51909" rIns="103811" bIns="51909">
                <a:spAutoFit/>
              </a:bodyPr>
              <a:lstStyle/>
              <a:p>
                <a:endParaRPr lang="en-US"/>
              </a:p>
            </p:txBody>
          </p:sp>
          <p:grpSp>
            <p:nvGrpSpPr>
              <p:cNvPr id="23704" name="Group 169"/>
              <p:cNvGrpSpPr>
                <a:grpSpLocks/>
              </p:cNvGrpSpPr>
              <p:nvPr/>
            </p:nvGrpSpPr>
            <p:grpSpPr bwMode="auto">
              <a:xfrm>
                <a:off x="4406" y="1963"/>
                <a:ext cx="224" cy="90"/>
                <a:chOff x="4406" y="1963"/>
                <a:chExt cx="224" cy="90"/>
              </a:xfrm>
            </p:grpSpPr>
            <p:sp>
              <p:nvSpPr>
                <p:cNvPr id="23722" name="Line 170"/>
                <p:cNvSpPr>
                  <a:spLocks noChangeShapeType="1"/>
                </p:cNvSpPr>
                <p:nvPr/>
              </p:nvSpPr>
              <p:spPr bwMode="auto">
                <a:xfrm flipV="1">
                  <a:off x="4534" y="1963"/>
                  <a:ext cx="96" cy="90"/>
                </a:xfrm>
                <a:prstGeom prst="line">
                  <a:avLst/>
                </a:prstGeom>
                <a:noFill/>
                <a:ln w="25400">
                  <a:solidFill>
                    <a:srgbClr val="00FF00"/>
                  </a:solidFill>
                  <a:round/>
                  <a:headEnd/>
                  <a:tailEnd/>
                </a:ln>
              </p:spPr>
              <p:txBody>
                <a:bodyPr wrap="none" lIns="103811" tIns="51909" rIns="103811" bIns="51909">
                  <a:spAutoFit/>
                </a:bodyPr>
                <a:lstStyle/>
                <a:p>
                  <a:endParaRPr lang="en-US"/>
                </a:p>
              </p:txBody>
            </p:sp>
            <p:sp>
              <p:nvSpPr>
                <p:cNvPr id="23723" name="Line 171"/>
                <p:cNvSpPr>
                  <a:spLocks noChangeShapeType="1"/>
                </p:cNvSpPr>
                <p:nvPr/>
              </p:nvSpPr>
              <p:spPr bwMode="auto">
                <a:xfrm flipH="1" flipV="1">
                  <a:off x="4406" y="1963"/>
                  <a:ext cx="128" cy="90"/>
                </a:xfrm>
                <a:prstGeom prst="line">
                  <a:avLst/>
                </a:prstGeom>
                <a:noFill/>
                <a:ln w="25400">
                  <a:solidFill>
                    <a:srgbClr val="00FF00"/>
                  </a:solidFill>
                  <a:round/>
                  <a:headEnd/>
                  <a:tailEnd/>
                </a:ln>
              </p:spPr>
              <p:txBody>
                <a:bodyPr wrap="none" lIns="103811" tIns="51909" rIns="103811" bIns="51909">
                  <a:spAutoFit/>
                </a:bodyPr>
                <a:lstStyle/>
                <a:p>
                  <a:endParaRPr lang="en-US"/>
                </a:p>
              </p:txBody>
            </p:sp>
          </p:grpSp>
          <p:sp>
            <p:nvSpPr>
              <p:cNvPr id="23705" name="Line 172"/>
              <p:cNvSpPr>
                <a:spLocks noChangeShapeType="1"/>
              </p:cNvSpPr>
              <p:nvPr/>
            </p:nvSpPr>
            <p:spPr bwMode="auto">
              <a:xfrm>
                <a:off x="4538" y="2052"/>
                <a:ext cx="46" cy="73"/>
              </a:xfrm>
              <a:prstGeom prst="line">
                <a:avLst/>
              </a:prstGeom>
              <a:noFill/>
              <a:ln w="25400">
                <a:solidFill>
                  <a:srgbClr val="00FF00"/>
                </a:solidFill>
                <a:round/>
                <a:headEnd/>
                <a:tailEnd/>
              </a:ln>
            </p:spPr>
            <p:txBody>
              <a:bodyPr wrap="none" lIns="103811" tIns="51909" rIns="103811" bIns="51909">
                <a:spAutoFit/>
              </a:bodyPr>
              <a:lstStyle/>
              <a:p>
                <a:endParaRPr lang="en-US"/>
              </a:p>
            </p:txBody>
          </p:sp>
          <p:sp>
            <p:nvSpPr>
              <p:cNvPr id="23706" name="Line 173"/>
              <p:cNvSpPr>
                <a:spLocks noChangeShapeType="1"/>
              </p:cNvSpPr>
              <p:nvPr/>
            </p:nvSpPr>
            <p:spPr bwMode="auto">
              <a:xfrm flipV="1">
                <a:off x="4715" y="2164"/>
                <a:ext cx="41" cy="50"/>
              </a:xfrm>
              <a:prstGeom prst="line">
                <a:avLst/>
              </a:prstGeom>
              <a:noFill/>
              <a:ln w="25400">
                <a:solidFill>
                  <a:srgbClr val="00FF00"/>
                </a:solidFill>
                <a:round/>
                <a:headEnd/>
                <a:tailEnd/>
              </a:ln>
            </p:spPr>
            <p:txBody>
              <a:bodyPr wrap="none" lIns="103811" tIns="51909" rIns="103811" bIns="51909">
                <a:spAutoFit/>
              </a:bodyPr>
              <a:lstStyle/>
              <a:p>
                <a:endParaRPr lang="en-US"/>
              </a:p>
            </p:txBody>
          </p:sp>
          <p:sp>
            <p:nvSpPr>
              <p:cNvPr id="23707" name="Line 174"/>
              <p:cNvSpPr>
                <a:spLocks noChangeShapeType="1"/>
              </p:cNvSpPr>
              <p:nvPr/>
            </p:nvSpPr>
            <p:spPr bwMode="auto">
              <a:xfrm flipH="1">
                <a:off x="4466" y="2052"/>
                <a:ext cx="68" cy="21"/>
              </a:xfrm>
              <a:prstGeom prst="line">
                <a:avLst/>
              </a:prstGeom>
              <a:noFill/>
              <a:ln w="25400">
                <a:solidFill>
                  <a:srgbClr val="00FF00"/>
                </a:solidFill>
                <a:round/>
                <a:headEnd/>
                <a:tailEnd/>
              </a:ln>
            </p:spPr>
            <p:txBody>
              <a:bodyPr wrap="none" lIns="103811" tIns="51909" rIns="103811" bIns="51909">
                <a:spAutoFit/>
              </a:bodyPr>
              <a:lstStyle/>
              <a:p>
                <a:endParaRPr lang="en-US"/>
              </a:p>
            </p:txBody>
          </p:sp>
          <p:sp>
            <p:nvSpPr>
              <p:cNvPr id="23708" name="Line 175"/>
              <p:cNvSpPr>
                <a:spLocks noChangeShapeType="1"/>
              </p:cNvSpPr>
              <p:nvPr/>
            </p:nvSpPr>
            <p:spPr bwMode="auto">
              <a:xfrm flipH="1">
                <a:off x="4139" y="1972"/>
                <a:ext cx="59" cy="23"/>
              </a:xfrm>
              <a:prstGeom prst="line">
                <a:avLst/>
              </a:prstGeom>
              <a:noFill/>
              <a:ln w="25400">
                <a:solidFill>
                  <a:srgbClr val="00FF00"/>
                </a:solidFill>
                <a:round/>
                <a:headEnd/>
                <a:tailEnd/>
              </a:ln>
            </p:spPr>
            <p:txBody>
              <a:bodyPr wrap="none" lIns="103811" tIns="51909" rIns="103811" bIns="51909">
                <a:spAutoFit/>
              </a:bodyPr>
              <a:lstStyle/>
              <a:p>
                <a:endParaRPr lang="en-US"/>
              </a:p>
            </p:txBody>
          </p:sp>
          <p:sp>
            <p:nvSpPr>
              <p:cNvPr id="23709" name="Line 176"/>
              <p:cNvSpPr>
                <a:spLocks noChangeShapeType="1"/>
              </p:cNvSpPr>
              <p:nvPr/>
            </p:nvSpPr>
            <p:spPr bwMode="auto">
              <a:xfrm flipH="1" flipV="1">
                <a:off x="4133" y="1804"/>
                <a:ext cx="65" cy="58"/>
              </a:xfrm>
              <a:prstGeom prst="line">
                <a:avLst/>
              </a:prstGeom>
              <a:noFill/>
              <a:ln w="25400">
                <a:solidFill>
                  <a:srgbClr val="00FF00"/>
                </a:solidFill>
                <a:round/>
                <a:headEnd/>
                <a:tailEnd/>
              </a:ln>
            </p:spPr>
            <p:txBody>
              <a:bodyPr wrap="none" lIns="103811" tIns="51909" rIns="103811" bIns="51909">
                <a:spAutoFit/>
              </a:bodyPr>
              <a:lstStyle/>
              <a:p>
                <a:endParaRPr lang="en-US"/>
              </a:p>
            </p:txBody>
          </p:sp>
          <p:sp>
            <p:nvSpPr>
              <p:cNvPr id="23710" name="Line 177"/>
              <p:cNvSpPr>
                <a:spLocks noChangeShapeType="1"/>
              </p:cNvSpPr>
              <p:nvPr/>
            </p:nvSpPr>
            <p:spPr bwMode="auto">
              <a:xfrm flipV="1">
                <a:off x="4862" y="1811"/>
                <a:ext cx="44" cy="51"/>
              </a:xfrm>
              <a:prstGeom prst="line">
                <a:avLst/>
              </a:prstGeom>
              <a:noFill/>
              <a:ln w="25400">
                <a:solidFill>
                  <a:srgbClr val="00FF00"/>
                </a:solidFill>
                <a:round/>
                <a:headEnd/>
                <a:tailEnd/>
              </a:ln>
            </p:spPr>
            <p:txBody>
              <a:bodyPr wrap="none" lIns="103811" tIns="51909" rIns="103811" bIns="51909">
                <a:spAutoFit/>
              </a:bodyPr>
              <a:lstStyle/>
              <a:p>
                <a:endParaRPr lang="en-US"/>
              </a:p>
            </p:txBody>
          </p:sp>
          <p:sp>
            <p:nvSpPr>
              <p:cNvPr id="23711" name="Line 178"/>
              <p:cNvSpPr>
                <a:spLocks noChangeShapeType="1"/>
              </p:cNvSpPr>
              <p:nvPr/>
            </p:nvSpPr>
            <p:spPr bwMode="auto">
              <a:xfrm>
                <a:off x="4874" y="1979"/>
                <a:ext cx="32" cy="22"/>
              </a:xfrm>
              <a:prstGeom prst="line">
                <a:avLst/>
              </a:prstGeom>
              <a:noFill/>
              <a:ln w="25400">
                <a:solidFill>
                  <a:srgbClr val="00FF00"/>
                </a:solidFill>
                <a:round/>
                <a:headEnd/>
                <a:tailEnd/>
              </a:ln>
            </p:spPr>
            <p:txBody>
              <a:bodyPr wrap="none" lIns="103811" tIns="51909" rIns="103811" bIns="51909">
                <a:spAutoFit/>
              </a:bodyPr>
              <a:lstStyle/>
              <a:p>
                <a:endParaRPr lang="en-US"/>
              </a:p>
            </p:txBody>
          </p:sp>
          <p:sp>
            <p:nvSpPr>
              <p:cNvPr id="23712" name="Rectangle 179"/>
              <p:cNvSpPr>
                <a:spLocks noChangeArrowheads="1"/>
              </p:cNvSpPr>
              <p:nvPr/>
            </p:nvSpPr>
            <p:spPr bwMode="auto">
              <a:xfrm>
                <a:off x="4773" y="2102"/>
                <a:ext cx="316" cy="132"/>
              </a:xfrm>
              <a:prstGeom prst="rect">
                <a:avLst/>
              </a:prstGeom>
              <a:noFill/>
              <a:ln w="12700">
                <a:noFill/>
                <a:miter lim="800000"/>
                <a:headEnd/>
                <a:tailEnd/>
              </a:ln>
            </p:spPr>
            <p:txBody>
              <a:bodyPr wrap="none" lIns="103811" tIns="51909" rIns="103811" bIns="51909">
                <a:spAutoFit/>
              </a:bodyPr>
              <a:lstStyle/>
              <a:p>
                <a:pPr defTabSz="336550"/>
                <a:r>
                  <a:rPr lang="en-US" sz="1100" b="1" i="0">
                    <a:latin typeface="Arial" charset="0"/>
                  </a:rPr>
                  <a:t>COOH</a:t>
                </a:r>
              </a:p>
            </p:txBody>
          </p:sp>
          <p:sp>
            <p:nvSpPr>
              <p:cNvPr id="23713" name="Rectangle 180"/>
              <p:cNvSpPr>
                <a:spLocks noChangeArrowheads="1"/>
              </p:cNvSpPr>
              <p:nvPr/>
            </p:nvSpPr>
            <p:spPr bwMode="auto">
              <a:xfrm>
                <a:off x="4377" y="2040"/>
                <a:ext cx="116" cy="132"/>
              </a:xfrm>
              <a:prstGeom prst="rect">
                <a:avLst/>
              </a:prstGeom>
              <a:noFill/>
              <a:ln w="12700">
                <a:noFill/>
                <a:miter lim="800000"/>
                <a:headEnd/>
                <a:tailEnd/>
              </a:ln>
            </p:spPr>
            <p:txBody>
              <a:bodyPr wrap="none" lIns="103811" tIns="51909" rIns="103811" bIns="51909">
                <a:spAutoFit/>
              </a:bodyPr>
              <a:lstStyle/>
              <a:p>
                <a:pPr defTabSz="336550"/>
                <a:r>
                  <a:rPr lang="en-US" sz="1100" b="1" i="0">
                    <a:latin typeface="Arial" charset="0"/>
                  </a:rPr>
                  <a:t>H</a:t>
                </a:r>
              </a:p>
            </p:txBody>
          </p:sp>
          <p:sp>
            <p:nvSpPr>
              <p:cNvPr id="23714" name="Rectangle 181"/>
              <p:cNvSpPr>
                <a:spLocks noChangeArrowheads="1"/>
              </p:cNvSpPr>
              <p:nvPr/>
            </p:nvSpPr>
            <p:spPr bwMode="auto">
              <a:xfrm>
                <a:off x="4909" y="1957"/>
                <a:ext cx="140" cy="132"/>
              </a:xfrm>
              <a:prstGeom prst="rect">
                <a:avLst/>
              </a:prstGeom>
              <a:noFill/>
              <a:ln w="12700">
                <a:noFill/>
                <a:miter lim="800000"/>
                <a:headEnd/>
                <a:tailEnd/>
              </a:ln>
            </p:spPr>
            <p:txBody>
              <a:bodyPr wrap="none" lIns="103811" tIns="51909" rIns="103811" bIns="51909">
                <a:spAutoFit/>
              </a:bodyPr>
              <a:lstStyle/>
              <a:p>
                <a:pPr defTabSz="336550"/>
                <a:r>
                  <a:rPr lang="en-US" sz="1100" b="1" i="0">
                    <a:latin typeface="Arial" charset="0"/>
                  </a:rPr>
                  <a:t>Cl</a:t>
                </a:r>
              </a:p>
            </p:txBody>
          </p:sp>
          <p:sp>
            <p:nvSpPr>
              <p:cNvPr id="23715" name="Rectangle 182"/>
              <p:cNvSpPr>
                <a:spLocks noChangeArrowheads="1"/>
              </p:cNvSpPr>
              <p:nvPr/>
            </p:nvSpPr>
            <p:spPr bwMode="auto">
              <a:xfrm>
                <a:off x="4908" y="1747"/>
                <a:ext cx="120" cy="132"/>
              </a:xfrm>
              <a:prstGeom prst="rect">
                <a:avLst/>
              </a:prstGeom>
              <a:noFill/>
              <a:ln w="12700">
                <a:noFill/>
                <a:miter lim="800000"/>
                <a:headEnd/>
                <a:tailEnd/>
              </a:ln>
            </p:spPr>
            <p:txBody>
              <a:bodyPr wrap="none" lIns="103811" tIns="51909" rIns="103811" bIns="51909">
                <a:spAutoFit/>
              </a:bodyPr>
              <a:lstStyle/>
              <a:p>
                <a:pPr defTabSz="336550"/>
                <a:r>
                  <a:rPr lang="en-US" sz="1100" b="1" i="0">
                    <a:latin typeface="Arial" charset="0"/>
                  </a:rPr>
                  <a:t>O</a:t>
                </a:r>
              </a:p>
            </p:txBody>
          </p:sp>
          <p:sp>
            <p:nvSpPr>
              <p:cNvPr id="23716" name="Rectangle 183"/>
              <p:cNvSpPr>
                <a:spLocks noChangeArrowheads="1"/>
              </p:cNvSpPr>
              <p:nvPr/>
            </p:nvSpPr>
            <p:spPr bwMode="auto">
              <a:xfrm>
                <a:off x="3966" y="1742"/>
                <a:ext cx="184" cy="132"/>
              </a:xfrm>
              <a:prstGeom prst="rect">
                <a:avLst/>
              </a:prstGeom>
              <a:noFill/>
              <a:ln w="12700">
                <a:noFill/>
                <a:miter lim="800000"/>
                <a:headEnd/>
                <a:tailEnd/>
              </a:ln>
            </p:spPr>
            <p:txBody>
              <a:bodyPr wrap="none" lIns="103811" tIns="51909" rIns="103811" bIns="51909">
                <a:spAutoFit/>
              </a:bodyPr>
              <a:lstStyle/>
              <a:p>
                <a:pPr defTabSz="336550"/>
                <a:r>
                  <a:rPr lang="en-US" sz="1100" b="1" i="0">
                    <a:latin typeface="Arial" charset="0"/>
                  </a:rPr>
                  <a:t>HO</a:t>
                </a:r>
              </a:p>
            </p:txBody>
          </p:sp>
          <p:sp>
            <p:nvSpPr>
              <p:cNvPr id="23717" name="Rectangle 184"/>
              <p:cNvSpPr>
                <a:spLocks noChangeArrowheads="1"/>
              </p:cNvSpPr>
              <p:nvPr/>
            </p:nvSpPr>
            <p:spPr bwMode="auto">
              <a:xfrm>
                <a:off x="4029" y="1956"/>
                <a:ext cx="140" cy="132"/>
              </a:xfrm>
              <a:prstGeom prst="rect">
                <a:avLst/>
              </a:prstGeom>
              <a:noFill/>
              <a:ln w="12700">
                <a:noFill/>
                <a:miter lim="800000"/>
                <a:headEnd/>
                <a:tailEnd/>
              </a:ln>
            </p:spPr>
            <p:txBody>
              <a:bodyPr wrap="none" lIns="103811" tIns="51909" rIns="103811" bIns="51909">
                <a:spAutoFit/>
              </a:bodyPr>
              <a:lstStyle/>
              <a:p>
                <a:pPr defTabSz="336550"/>
                <a:r>
                  <a:rPr lang="en-US" sz="1100" b="1" i="0">
                    <a:latin typeface="Arial" charset="0"/>
                  </a:rPr>
                  <a:t>Cl</a:t>
                </a:r>
              </a:p>
            </p:txBody>
          </p:sp>
          <p:sp>
            <p:nvSpPr>
              <p:cNvPr id="23718" name="Rectangle 185"/>
              <p:cNvSpPr>
                <a:spLocks noChangeArrowheads="1"/>
              </p:cNvSpPr>
              <p:nvPr/>
            </p:nvSpPr>
            <p:spPr bwMode="auto">
              <a:xfrm>
                <a:off x="4472" y="1730"/>
                <a:ext cx="120" cy="132"/>
              </a:xfrm>
              <a:prstGeom prst="rect">
                <a:avLst/>
              </a:prstGeom>
              <a:noFill/>
              <a:ln w="12700">
                <a:noFill/>
                <a:miter lim="800000"/>
                <a:headEnd/>
                <a:tailEnd/>
              </a:ln>
            </p:spPr>
            <p:txBody>
              <a:bodyPr wrap="none" lIns="103811" tIns="51909" rIns="103811" bIns="51909">
                <a:spAutoFit/>
              </a:bodyPr>
              <a:lstStyle/>
              <a:p>
                <a:pPr defTabSz="336550"/>
                <a:r>
                  <a:rPr lang="en-US" sz="1100" b="1" i="0">
                    <a:latin typeface="Arial" charset="0"/>
                  </a:rPr>
                  <a:t>O</a:t>
                </a:r>
              </a:p>
            </p:txBody>
          </p:sp>
          <p:sp>
            <p:nvSpPr>
              <p:cNvPr id="23719" name="Line 186"/>
              <p:cNvSpPr>
                <a:spLocks noChangeShapeType="1"/>
              </p:cNvSpPr>
              <p:nvPr/>
            </p:nvSpPr>
            <p:spPr bwMode="auto">
              <a:xfrm flipV="1">
                <a:off x="4878" y="1832"/>
                <a:ext cx="43" cy="51"/>
              </a:xfrm>
              <a:prstGeom prst="line">
                <a:avLst/>
              </a:prstGeom>
              <a:noFill/>
              <a:ln w="25400">
                <a:solidFill>
                  <a:srgbClr val="00FF00"/>
                </a:solidFill>
                <a:round/>
                <a:headEnd/>
                <a:tailEnd/>
              </a:ln>
            </p:spPr>
            <p:txBody>
              <a:bodyPr wrap="none" lIns="103811" tIns="51909" rIns="103811" bIns="51909">
                <a:spAutoFit/>
              </a:bodyPr>
              <a:lstStyle/>
              <a:p>
                <a:endParaRPr lang="en-US"/>
              </a:p>
            </p:txBody>
          </p:sp>
          <p:sp>
            <p:nvSpPr>
              <p:cNvPr id="23720" name="Line 187"/>
              <p:cNvSpPr>
                <a:spLocks noChangeShapeType="1"/>
              </p:cNvSpPr>
              <p:nvPr/>
            </p:nvSpPr>
            <p:spPr bwMode="auto">
              <a:xfrm flipV="1">
                <a:off x="4762" y="1952"/>
                <a:ext cx="76" cy="78"/>
              </a:xfrm>
              <a:prstGeom prst="line">
                <a:avLst/>
              </a:prstGeom>
              <a:noFill/>
              <a:ln w="25400">
                <a:solidFill>
                  <a:srgbClr val="00FF00"/>
                </a:solidFill>
                <a:round/>
                <a:headEnd/>
                <a:tailEnd/>
              </a:ln>
            </p:spPr>
            <p:txBody>
              <a:bodyPr wrap="none" lIns="103811" tIns="51909" rIns="103811" bIns="51909">
                <a:spAutoFit/>
              </a:bodyPr>
              <a:lstStyle/>
              <a:p>
                <a:endParaRPr lang="en-US"/>
              </a:p>
            </p:txBody>
          </p:sp>
          <p:sp>
            <p:nvSpPr>
              <p:cNvPr id="23721" name="Line 188"/>
              <p:cNvSpPr>
                <a:spLocks noChangeShapeType="1"/>
              </p:cNvSpPr>
              <p:nvPr/>
            </p:nvSpPr>
            <p:spPr bwMode="auto">
              <a:xfrm flipV="1">
                <a:off x="4532" y="1951"/>
                <a:ext cx="77" cy="77"/>
              </a:xfrm>
              <a:prstGeom prst="line">
                <a:avLst/>
              </a:prstGeom>
              <a:noFill/>
              <a:ln w="25400">
                <a:solidFill>
                  <a:srgbClr val="00FF00"/>
                </a:solidFill>
                <a:round/>
                <a:headEnd/>
                <a:tailEnd/>
              </a:ln>
            </p:spPr>
            <p:txBody>
              <a:bodyPr wrap="none" lIns="103811" tIns="51909" rIns="103811" bIns="51909">
                <a:spAutoFit/>
              </a:bodyPr>
              <a:lstStyle/>
              <a:p>
                <a:endParaRPr lang="en-US"/>
              </a:p>
            </p:txBody>
          </p:sp>
        </p:grpSp>
        <p:sp>
          <p:nvSpPr>
            <p:cNvPr id="23670" name="Rectangle 189"/>
            <p:cNvSpPr>
              <a:spLocks noChangeArrowheads="1"/>
            </p:cNvSpPr>
            <p:nvPr/>
          </p:nvSpPr>
          <p:spPr bwMode="auto">
            <a:xfrm>
              <a:off x="4074" y="1212"/>
              <a:ext cx="1092" cy="257"/>
            </a:xfrm>
            <a:prstGeom prst="rect">
              <a:avLst/>
            </a:prstGeom>
            <a:noFill/>
            <a:ln w="12700">
              <a:noFill/>
              <a:miter lim="800000"/>
              <a:headEnd/>
              <a:tailEnd/>
            </a:ln>
          </p:spPr>
          <p:txBody>
            <a:bodyPr wrap="none" lIns="103811" tIns="51909" rIns="103811" bIns="51909">
              <a:spAutoFit/>
            </a:bodyPr>
            <a:lstStyle/>
            <a:p>
              <a:pPr defTabSz="603250"/>
              <a:r>
                <a:rPr lang="en-US" sz="2300" b="1" i="0">
                  <a:solidFill>
                    <a:schemeClr val="tx2"/>
                  </a:solidFill>
                  <a:latin typeface="Arial" charset="0"/>
                </a:rPr>
                <a:t>Fluorescent</a:t>
              </a:r>
            </a:p>
          </p:txBody>
        </p:sp>
        <p:sp>
          <p:nvSpPr>
            <p:cNvPr id="23671" name="Rectangle 190"/>
            <p:cNvSpPr>
              <a:spLocks noChangeArrowheads="1"/>
            </p:cNvSpPr>
            <p:nvPr/>
          </p:nvSpPr>
          <p:spPr bwMode="auto">
            <a:xfrm>
              <a:off x="1698" y="1666"/>
              <a:ext cx="871" cy="228"/>
            </a:xfrm>
            <a:prstGeom prst="rect">
              <a:avLst/>
            </a:prstGeom>
            <a:noFill/>
            <a:ln w="12700">
              <a:noFill/>
              <a:miter lim="800000"/>
              <a:headEnd/>
              <a:tailEnd/>
            </a:ln>
          </p:spPr>
          <p:txBody>
            <a:bodyPr wrap="none" lIns="103811" tIns="51909" rIns="103811" bIns="51909">
              <a:spAutoFit/>
            </a:bodyPr>
            <a:lstStyle/>
            <a:p>
              <a:pPr defTabSz="603250"/>
              <a:r>
                <a:rPr lang="en-US" sz="2000" b="1" i="0">
                  <a:latin typeface="Arial" charset="0"/>
                </a:rPr>
                <a:t>Hydrolysis</a:t>
              </a:r>
            </a:p>
          </p:txBody>
        </p:sp>
        <p:sp>
          <p:nvSpPr>
            <p:cNvPr id="23672" name="Rectangle 191"/>
            <p:cNvSpPr>
              <a:spLocks noChangeArrowheads="1"/>
            </p:cNvSpPr>
            <p:nvPr/>
          </p:nvSpPr>
          <p:spPr bwMode="auto">
            <a:xfrm>
              <a:off x="3109" y="2078"/>
              <a:ext cx="794" cy="228"/>
            </a:xfrm>
            <a:prstGeom prst="rect">
              <a:avLst/>
            </a:prstGeom>
            <a:noFill/>
            <a:ln w="12700">
              <a:noFill/>
              <a:miter lim="800000"/>
              <a:headEnd/>
              <a:tailEnd/>
            </a:ln>
          </p:spPr>
          <p:txBody>
            <a:bodyPr wrap="none" lIns="103811" tIns="51909" rIns="103811" bIns="51909">
              <a:spAutoFit/>
            </a:bodyPr>
            <a:lstStyle/>
            <a:p>
              <a:pPr defTabSz="603250"/>
              <a:r>
                <a:rPr lang="en-US" sz="2000" b="1" i="0">
                  <a:latin typeface="Arial" charset="0"/>
                </a:rPr>
                <a:t>Oxidation</a:t>
              </a:r>
            </a:p>
          </p:txBody>
        </p:sp>
        <p:sp>
          <p:nvSpPr>
            <p:cNvPr id="23673" name="Rectangle 192"/>
            <p:cNvSpPr>
              <a:spLocks noChangeArrowheads="1"/>
            </p:cNvSpPr>
            <p:nvPr/>
          </p:nvSpPr>
          <p:spPr bwMode="auto">
            <a:xfrm>
              <a:off x="2561" y="1032"/>
              <a:ext cx="969" cy="142"/>
            </a:xfrm>
            <a:prstGeom prst="rect">
              <a:avLst/>
            </a:prstGeom>
            <a:noFill/>
            <a:ln w="12700">
              <a:noFill/>
              <a:miter lim="800000"/>
              <a:headEnd/>
              <a:tailEnd/>
            </a:ln>
          </p:spPr>
          <p:txBody>
            <a:bodyPr wrap="none" lIns="103811" tIns="51909" rIns="103811" bIns="51909">
              <a:spAutoFit/>
            </a:bodyPr>
            <a:lstStyle/>
            <a:p>
              <a:pPr defTabSz="603250"/>
              <a:r>
                <a:rPr lang="en-US" sz="1000" b="1" i="0">
                  <a:latin typeface="Arial" charset="0"/>
                </a:rPr>
                <a:t>2’,7’-dichlorofluorescin</a:t>
              </a:r>
            </a:p>
          </p:txBody>
        </p:sp>
        <p:sp>
          <p:nvSpPr>
            <p:cNvPr id="23674" name="Rectangle 193"/>
            <p:cNvSpPr>
              <a:spLocks noChangeArrowheads="1"/>
            </p:cNvSpPr>
            <p:nvPr/>
          </p:nvSpPr>
          <p:spPr bwMode="auto">
            <a:xfrm>
              <a:off x="874" y="533"/>
              <a:ext cx="1336" cy="142"/>
            </a:xfrm>
            <a:prstGeom prst="rect">
              <a:avLst/>
            </a:prstGeom>
            <a:noFill/>
            <a:ln w="12700">
              <a:noFill/>
              <a:miter lim="800000"/>
              <a:headEnd/>
              <a:tailEnd/>
            </a:ln>
          </p:spPr>
          <p:txBody>
            <a:bodyPr wrap="none" lIns="103811" tIns="51909" rIns="103811" bIns="51909">
              <a:spAutoFit/>
            </a:bodyPr>
            <a:lstStyle/>
            <a:p>
              <a:pPr defTabSz="603250"/>
              <a:r>
                <a:rPr lang="en-US" sz="1000" b="1" i="0">
                  <a:latin typeface="Arial" charset="0"/>
                </a:rPr>
                <a:t>2’,7’-dichlorofluorescin diacetate</a:t>
              </a:r>
            </a:p>
          </p:txBody>
        </p:sp>
        <p:sp>
          <p:nvSpPr>
            <p:cNvPr id="23675" name="Rectangle 194"/>
            <p:cNvSpPr>
              <a:spLocks noChangeArrowheads="1"/>
            </p:cNvSpPr>
            <p:nvPr/>
          </p:nvSpPr>
          <p:spPr bwMode="auto">
            <a:xfrm>
              <a:off x="4033" y="1554"/>
              <a:ext cx="1013" cy="142"/>
            </a:xfrm>
            <a:prstGeom prst="rect">
              <a:avLst/>
            </a:prstGeom>
            <a:noFill/>
            <a:ln w="12700">
              <a:noFill/>
              <a:miter lim="800000"/>
              <a:headEnd/>
              <a:tailEnd/>
            </a:ln>
          </p:spPr>
          <p:txBody>
            <a:bodyPr wrap="none" lIns="103811" tIns="51909" rIns="103811" bIns="51909">
              <a:spAutoFit/>
            </a:bodyPr>
            <a:lstStyle/>
            <a:p>
              <a:pPr defTabSz="603250"/>
              <a:r>
                <a:rPr lang="en-US" sz="1000" b="1" i="0">
                  <a:solidFill>
                    <a:schemeClr val="tx2"/>
                  </a:solidFill>
                  <a:latin typeface="Arial" charset="0"/>
                </a:rPr>
                <a:t>2’,7’-dichlorofluorescein</a:t>
              </a:r>
            </a:p>
          </p:txBody>
        </p:sp>
        <p:sp>
          <p:nvSpPr>
            <p:cNvPr id="23676" name="Rectangle 195"/>
            <p:cNvSpPr>
              <a:spLocks noChangeArrowheads="1"/>
            </p:cNvSpPr>
            <p:nvPr/>
          </p:nvSpPr>
          <p:spPr bwMode="auto">
            <a:xfrm>
              <a:off x="1801" y="1447"/>
              <a:ext cx="669" cy="142"/>
            </a:xfrm>
            <a:prstGeom prst="rect">
              <a:avLst/>
            </a:prstGeom>
            <a:noFill/>
            <a:ln w="12700">
              <a:noFill/>
              <a:miter lim="800000"/>
              <a:headEnd/>
              <a:tailEnd/>
            </a:ln>
          </p:spPr>
          <p:txBody>
            <a:bodyPr wrap="none" lIns="103811" tIns="51909" rIns="103811" bIns="51909">
              <a:spAutoFit/>
            </a:bodyPr>
            <a:lstStyle/>
            <a:p>
              <a:pPr defTabSz="603250"/>
              <a:r>
                <a:rPr lang="en-US" sz="1000" i="0"/>
                <a:t>Cellular Esterases</a:t>
              </a:r>
            </a:p>
          </p:txBody>
        </p:sp>
        <p:sp>
          <p:nvSpPr>
            <p:cNvPr id="23677" name="Rectangle 196"/>
            <p:cNvSpPr>
              <a:spLocks noChangeArrowheads="1"/>
            </p:cNvSpPr>
            <p:nvPr/>
          </p:nvSpPr>
          <p:spPr bwMode="auto">
            <a:xfrm>
              <a:off x="3257" y="1828"/>
              <a:ext cx="314" cy="171"/>
            </a:xfrm>
            <a:prstGeom prst="rect">
              <a:avLst/>
            </a:prstGeom>
            <a:noFill/>
            <a:ln w="12700">
              <a:noFill/>
              <a:miter lim="800000"/>
              <a:headEnd/>
              <a:tailEnd/>
            </a:ln>
          </p:spPr>
          <p:txBody>
            <a:bodyPr wrap="none" lIns="103811" tIns="51909" rIns="103811" bIns="51909">
              <a:spAutoFit/>
            </a:bodyPr>
            <a:lstStyle/>
            <a:p>
              <a:pPr defTabSz="603250"/>
              <a:r>
                <a:rPr lang="en-US" sz="1300" i="0"/>
                <a:t>H</a:t>
              </a:r>
              <a:r>
                <a:rPr lang="en-US" sz="1300" i="0" baseline="-25000"/>
                <a:t>2</a:t>
              </a:r>
              <a:r>
                <a:rPr lang="en-US" sz="1300" i="0"/>
                <a:t>O</a:t>
              </a:r>
              <a:r>
                <a:rPr lang="en-US" sz="1300" i="0" baseline="-25000"/>
                <a:t>2</a:t>
              </a:r>
            </a:p>
          </p:txBody>
        </p:sp>
      </p:grpSp>
      <p:sp>
        <p:nvSpPr>
          <p:cNvPr id="23559" name="Rectangle 197"/>
          <p:cNvSpPr>
            <a:spLocks noGrp="1" noChangeArrowheads="1"/>
          </p:cNvSpPr>
          <p:nvPr>
            <p:ph type="title"/>
          </p:nvPr>
        </p:nvSpPr>
        <p:spPr>
          <a:xfrm>
            <a:off x="5868988" y="844550"/>
            <a:ext cx="1762125" cy="422275"/>
          </a:xfrm>
        </p:spPr>
        <p:txBody>
          <a:bodyPr lIns="75230" tIns="37615" rIns="75230" bIns="37615"/>
          <a:lstStyle/>
          <a:p>
            <a:pPr defTabSz="577850"/>
            <a:endParaRPr lang="en-US" smtClean="0"/>
          </a:p>
        </p:txBody>
      </p:sp>
      <p:grpSp>
        <p:nvGrpSpPr>
          <p:cNvPr id="23560" name="Group 198"/>
          <p:cNvGrpSpPr>
            <a:grpSpLocks/>
          </p:cNvGrpSpPr>
          <p:nvPr/>
        </p:nvGrpSpPr>
        <p:grpSpPr bwMode="auto">
          <a:xfrm>
            <a:off x="446088" y="3590925"/>
            <a:ext cx="2854325" cy="2555875"/>
            <a:chOff x="272" y="2172"/>
            <a:chExt cx="1742" cy="1545"/>
          </a:xfrm>
        </p:grpSpPr>
        <p:sp>
          <p:nvSpPr>
            <p:cNvPr id="23648" name="Freeform 199"/>
            <p:cNvSpPr>
              <a:spLocks/>
            </p:cNvSpPr>
            <p:nvPr/>
          </p:nvSpPr>
          <p:spPr bwMode="auto">
            <a:xfrm>
              <a:off x="272" y="2481"/>
              <a:ext cx="1742" cy="1236"/>
            </a:xfrm>
            <a:custGeom>
              <a:avLst/>
              <a:gdLst>
                <a:gd name="T0" fmla="*/ 1628 w 1742"/>
                <a:gd name="T1" fmla="*/ 479 h 1236"/>
                <a:gd name="T2" fmla="*/ 1618 w 1742"/>
                <a:gd name="T3" fmla="*/ 415 h 1236"/>
                <a:gd name="T4" fmla="*/ 1638 w 1742"/>
                <a:gd name="T5" fmla="*/ 320 h 1236"/>
                <a:gd name="T6" fmla="*/ 1663 w 1742"/>
                <a:gd name="T7" fmla="*/ 255 h 1236"/>
                <a:gd name="T8" fmla="*/ 1687 w 1742"/>
                <a:gd name="T9" fmla="*/ 181 h 1236"/>
                <a:gd name="T10" fmla="*/ 1707 w 1742"/>
                <a:gd name="T11" fmla="*/ 108 h 1236"/>
                <a:gd name="T12" fmla="*/ 1677 w 1742"/>
                <a:gd name="T13" fmla="*/ 48 h 1236"/>
                <a:gd name="T14" fmla="*/ 1599 w 1742"/>
                <a:gd name="T15" fmla="*/ 22 h 1236"/>
                <a:gd name="T16" fmla="*/ 1506 w 1742"/>
                <a:gd name="T17" fmla="*/ 9 h 1236"/>
                <a:gd name="T18" fmla="*/ 1412 w 1742"/>
                <a:gd name="T19" fmla="*/ 4 h 1236"/>
                <a:gd name="T20" fmla="*/ 1334 w 1742"/>
                <a:gd name="T21" fmla="*/ 17 h 1236"/>
                <a:gd name="T22" fmla="*/ 1251 w 1742"/>
                <a:gd name="T23" fmla="*/ 65 h 1236"/>
                <a:gd name="T24" fmla="*/ 1172 w 1742"/>
                <a:gd name="T25" fmla="*/ 117 h 1236"/>
                <a:gd name="T26" fmla="*/ 1094 w 1742"/>
                <a:gd name="T27" fmla="*/ 117 h 1236"/>
                <a:gd name="T28" fmla="*/ 1020 w 1742"/>
                <a:gd name="T29" fmla="*/ 121 h 1236"/>
                <a:gd name="T30" fmla="*/ 947 w 1742"/>
                <a:gd name="T31" fmla="*/ 117 h 1236"/>
                <a:gd name="T32" fmla="*/ 858 w 1742"/>
                <a:gd name="T33" fmla="*/ 99 h 1236"/>
                <a:gd name="T34" fmla="*/ 765 w 1742"/>
                <a:gd name="T35" fmla="*/ 82 h 1236"/>
                <a:gd name="T36" fmla="*/ 687 w 1742"/>
                <a:gd name="T37" fmla="*/ 82 h 1236"/>
                <a:gd name="T38" fmla="*/ 593 w 1742"/>
                <a:gd name="T39" fmla="*/ 86 h 1236"/>
                <a:gd name="T40" fmla="*/ 515 w 1742"/>
                <a:gd name="T41" fmla="*/ 86 h 1236"/>
                <a:gd name="T42" fmla="*/ 432 w 1742"/>
                <a:gd name="T43" fmla="*/ 91 h 1236"/>
                <a:gd name="T44" fmla="*/ 358 w 1742"/>
                <a:gd name="T45" fmla="*/ 104 h 1236"/>
                <a:gd name="T46" fmla="*/ 284 w 1742"/>
                <a:gd name="T47" fmla="*/ 125 h 1236"/>
                <a:gd name="T48" fmla="*/ 206 w 1742"/>
                <a:gd name="T49" fmla="*/ 160 h 1236"/>
                <a:gd name="T50" fmla="*/ 137 w 1742"/>
                <a:gd name="T51" fmla="*/ 220 h 1236"/>
                <a:gd name="T52" fmla="*/ 93 w 1742"/>
                <a:gd name="T53" fmla="*/ 294 h 1236"/>
                <a:gd name="T54" fmla="*/ 44 w 1742"/>
                <a:gd name="T55" fmla="*/ 367 h 1236"/>
                <a:gd name="T56" fmla="*/ 25 w 1742"/>
                <a:gd name="T57" fmla="*/ 445 h 1236"/>
                <a:gd name="T58" fmla="*/ 0 w 1742"/>
                <a:gd name="T59" fmla="*/ 518 h 1236"/>
                <a:gd name="T60" fmla="*/ 5 w 1742"/>
                <a:gd name="T61" fmla="*/ 643 h 1236"/>
                <a:gd name="T62" fmla="*/ 10 w 1742"/>
                <a:gd name="T63" fmla="*/ 708 h 1236"/>
                <a:gd name="T64" fmla="*/ 15 w 1742"/>
                <a:gd name="T65" fmla="*/ 786 h 1236"/>
                <a:gd name="T66" fmla="*/ 44 w 1742"/>
                <a:gd name="T67" fmla="*/ 859 h 1236"/>
                <a:gd name="T68" fmla="*/ 69 w 1742"/>
                <a:gd name="T69" fmla="*/ 924 h 1236"/>
                <a:gd name="T70" fmla="*/ 113 w 1742"/>
                <a:gd name="T71" fmla="*/ 993 h 1236"/>
                <a:gd name="T72" fmla="*/ 172 w 1742"/>
                <a:gd name="T73" fmla="*/ 1058 h 1236"/>
                <a:gd name="T74" fmla="*/ 397 w 1742"/>
                <a:gd name="T75" fmla="*/ 1153 h 1236"/>
                <a:gd name="T76" fmla="*/ 598 w 1742"/>
                <a:gd name="T77" fmla="*/ 1183 h 1236"/>
                <a:gd name="T78" fmla="*/ 755 w 1742"/>
                <a:gd name="T79" fmla="*/ 1222 h 1236"/>
                <a:gd name="T80" fmla="*/ 893 w 1742"/>
                <a:gd name="T81" fmla="*/ 1231 h 1236"/>
                <a:gd name="T82" fmla="*/ 981 w 1742"/>
                <a:gd name="T83" fmla="*/ 1226 h 1236"/>
                <a:gd name="T84" fmla="*/ 1059 w 1742"/>
                <a:gd name="T85" fmla="*/ 1218 h 1236"/>
                <a:gd name="T86" fmla="*/ 1138 w 1742"/>
                <a:gd name="T87" fmla="*/ 1209 h 1236"/>
                <a:gd name="T88" fmla="*/ 1211 w 1742"/>
                <a:gd name="T89" fmla="*/ 1196 h 1236"/>
                <a:gd name="T90" fmla="*/ 1290 w 1742"/>
                <a:gd name="T91" fmla="*/ 1162 h 1236"/>
                <a:gd name="T92" fmla="*/ 1373 w 1742"/>
                <a:gd name="T93" fmla="*/ 1123 h 1236"/>
                <a:gd name="T94" fmla="*/ 1447 w 1742"/>
                <a:gd name="T95" fmla="*/ 1110 h 1236"/>
                <a:gd name="T96" fmla="*/ 1520 w 1742"/>
                <a:gd name="T97" fmla="*/ 1097 h 1236"/>
                <a:gd name="T98" fmla="*/ 1594 w 1742"/>
                <a:gd name="T99" fmla="*/ 1058 h 1236"/>
                <a:gd name="T100" fmla="*/ 1667 w 1742"/>
                <a:gd name="T101" fmla="*/ 1002 h 1236"/>
                <a:gd name="T102" fmla="*/ 1712 w 1742"/>
                <a:gd name="T103" fmla="*/ 928 h 1236"/>
                <a:gd name="T104" fmla="*/ 1731 w 1742"/>
                <a:gd name="T105" fmla="*/ 864 h 1236"/>
                <a:gd name="T106" fmla="*/ 1741 w 1742"/>
                <a:gd name="T107" fmla="*/ 795 h 1236"/>
                <a:gd name="T108" fmla="*/ 1731 w 1742"/>
                <a:gd name="T109" fmla="*/ 725 h 1236"/>
                <a:gd name="T110" fmla="*/ 1697 w 1742"/>
                <a:gd name="T111" fmla="*/ 656 h 1236"/>
                <a:gd name="T112" fmla="*/ 1653 w 1742"/>
                <a:gd name="T113" fmla="*/ 587 h 12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742"/>
                <a:gd name="T172" fmla="*/ 0 h 1236"/>
                <a:gd name="T173" fmla="*/ 1742 w 1742"/>
                <a:gd name="T174" fmla="*/ 1236 h 12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742" h="1236">
                  <a:moveTo>
                    <a:pt x="1638" y="531"/>
                  </a:moveTo>
                  <a:lnTo>
                    <a:pt x="1643" y="518"/>
                  </a:lnTo>
                  <a:lnTo>
                    <a:pt x="1638" y="505"/>
                  </a:lnTo>
                  <a:lnTo>
                    <a:pt x="1633" y="492"/>
                  </a:lnTo>
                  <a:lnTo>
                    <a:pt x="1628" y="479"/>
                  </a:lnTo>
                  <a:lnTo>
                    <a:pt x="1623" y="466"/>
                  </a:lnTo>
                  <a:lnTo>
                    <a:pt x="1623" y="453"/>
                  </a:lnTo>
                  <a:lnTo>
                    <a:pt x="1618" y="440"/>
                  </a:lnTo>
                  <a:lnTo>
                    <a:pt x="1618" y="428"/>
                  </a:lnTo>
                  <a:lnTo>
                    <a:pt x="1618" y="415"/>
                  </a:lnTo>
                  <a:lnTo>
                    <a:pt x="1623" y="397"/>
                  </a:lnTo>
                  <a:lnTo>
                    <a:pt x="1628" y="380"/>
                  </a:lnTo>
                  <a:lnTo>
                    <a:pt x="1628" y="354"/>
                  </a:lnTo>
                  <a:lnTo>
                    <a:pt x="1633" y="337"/>
                  </a:lnTo>
                  <a:lnTo>
                    <a:pt x="1638" y="320"/>
                  </a:lnTo>
                  <a:lnTo>
                    <a:pt x="1643" y="307"/>
                  </a:lnTo>
                  <a:lnTo>
                    <a:pt x="1648" y="294"/>
                  </a:lnTo>
                  <a:lnTo>
                    <a:pt x="1648" y="281"/>
                  </a:lnTo>
                  <a:lnTo>
                    <a:pt x="1658" y="268"/>
                  </a:lnTo>
                  <a:lnTo>
                    <a:pt x="1663" y="255"/>
                  </a:lnTo>
                  <a:lnTo>
                    <a:pt x="1667" y="242"/>
                  </a:lnTo>
                  <a:lnTo>
                    <a:pt x="1672" y="225"/>
                  </a:lnTo>
                  <a:lnTo>
                    <a:pt x="1677" y="207"/>
                  </a:lnTo>
                  <a:lnTo>
                    <a:pt x="1687" y="194"/>
                  </a:lnTo>
                  <a:lnTo>
                    <a:pt x="1687" y="181"/>
                  </a:lnTo>
                  <a:lnTo>
                    <a:pt x="1692" y="168"/>
                  </a:lnTo>
                  <a:lnTo>
                    <a:pt x="1702" y="155"/>
                  </a:lnTo>
                  <a:lnTo>
                    <a:pt x="1702" y="138"/>
                  </a:lnTo>
                  <a:lnTo>
                    <a:pt x="1707" y="125"/>
                  </a:lnTo>
                  <a:lnTo>
                    <a:pt x="1707" y="108"/>
                  </a:lnTo>
                  <a:lnTo>
                    <a:pt x="1712" y="95"/>
                  </a:lnTo>
                  <a:lnTo>
                    <a:pt x="1712" y="82"/>
                  </a:lnTo>
                  <a:lnTo>
                    <a:pt x="1702" y="69"/>
                  </a:lnTo>
                  <a:lnTo>
                    <a:pt x="1692" y="56"/>
                  </a:lnTo>
                  <a:lnTo>
                    <a:pt x="1677" y="48"/>
                  </a:lnTo>
                  <a:lnTo>
                    <a:pt x="1663" y="39"/>
                  </a:lnTo>
                  <a:lnTo>
                    <a:pt x="1648" y="30"/>
                  </a:lnTo>
                  <a:lnTo>
                    <a:pt x="1633" y="30"/>
                  </a:lnTo>
                  <a:lnTo>
                    <a:pt x="1613" y="26"/>
                  </a:lnTo>
                  <a:lnTo>
                    <a:pt x="1599" y="22"/>
                  </a:lnTo>
                  <a:lnTo>
                    <a:pt x="1584" y="22"/>
                  </a:lnTo>
                  <a:lnTo>
                    <a:pt x="1569" y="17"/>
                  </a:lnTo>
                  <a:lnTo>
                    <a:pt x="1555" y="13"/>
                  </a:lnTo>
                  <a:lnTo>
                    <a:pt x="1520" y="9"/>
                  </a:lnTo>
                  <a:lnTo>
                    <a:pt x="1506" y="9"/>
                  </a:lnTo>
                  <a:lnTo>
                    <a:pt x="1491" y="4"/>
                  </a:lnTo>
                  <a:lnTo>
                    <a:pt x="1476" y="4"/>
                  </a:lnTo>
                  <a:lnTo>
                    <a:pt x="1442" y="0"/>
                  </a:lnTo>
                  <a:lnTo>
                    <a:pt x="1427" y="0"/>
                  </a:lnTo>
                  <a:lnTo>
                    <a:pt x="1412" y="4"/>
                  </a:lnTo>
                  <a:lnTo>
                    <a:pt x="1398" y="4"/>
                  </a:lnTo>
                  <a:lnTo>
                    <a:pt x="1383" y="9"/>
                  </a:lnTo>
                  <a:lnTo>
                    <a:pt x="1368" y="9"/>
                  </a:lnTo>
                  <a:lnTo>
                    <a:pt x="1349" y="13"/>
                  </a:lnTo>
                  <a:lnTo>
                    <a:pt x="1334" y="17"/>
                  </a:lnTo>
                  <a:lnTo>
                    <a:pt x="1314" y="22"/>
                  </a:lnTo>
                  <a:lnTo>
                    <a:pt x="1295" y="35"/>
                  </a:lnTo>
                  <a:lnTo>
                    <a:pt x="1280" y="43"/>
                  </a:lnTo>
                  <a:lnTo>
                    <a:pt x="1260" y="52"/>
                  </a:lnTo>
                  <a:lnTo>
                    <a:pt x="1251" y="65"/>
                  </a:lnTo>
                  <a:lnTo>
                    <a:pt x="1231" y="78"/>
                  </a:lnTo>
                  <a:lnTo>
                    <a:pt x="1216" y="91"/>
                  </a:lnTo>
                  <a:lnTo>
                    <a:pt x="1202" y="99"/>
                  </a:lnTo>
                  <a:lnTo>
                    <a:pt x="1187" y="108"/>
                  </a:lnTo>
                  <a:lnTo>
                    <a:pt x="1172" y="117"/>
                  </a:lnTo>
                  <a:lnTo>
                    <a:pt x="1157" y="117"/>
                  </a:lnTo>
                  <a:lnTo>
                    <a:pt x="1143" y="117"/>
                  </a:lnTo>
                  <a:lnTo>
                    <a:pt x="1123" y="117"/>
                  </a:lnTo>
                  <a:lnTo>
                    <a:pt x="1108" y="117"/>
                  </a:lnTo>
                  <a:lnTo>
                    <a:pt x="1094" y="117"/>
                  </a:lnTo>
                  <a:lnTo>
                    <a:pt x="1079" y="117"/>
                  </a:lnTo>
                  <a:lnTo>
                    <a:pt x="1064" y="121"/>
                  </a:lnTo>
                  <a:lnTo>
                    <a:pt x="1050" y="121"/>
                  </a:lnTo>
                  <a:lnTo>
                    <a:pt x="1035" y="121"/>
                  </a:lnTo>
                  <a:lnTo>
                    <a:pt x="1020" y="121"/>
                  </a:lnTo>
                  <a:lnTo>
                    <a:pt x="1005" y="121"/>
                  </a:lnTo>
                  <a:lnTo>
                    <a:pt x="991" y="121"/>
                  </a:lnTo>
                  <a:lnTo>
                    <a:pt x="976" y="117"/>
                  </a:lnTo>
                  <a:lnTo>
                    <a:pt x="961" y="117"/>
                  </a:lnTo>
                  <a:lnTo>
                    <a:pt x="947" y="117"/>
                  </a:lnTo>
                  <a:lnTo>
                    <a:pt x="927" y="117"/>
                  </a:lnTo>
                  <a:lnTo>
                    <a:pt x="912" y="117"/>
                  </a:lnTo>
                  <a:lnTo>
                    <a:pt x="893" y="112"/>
                  </a:lnTo>
                  <a:lnTo>
                    <a:pt x="878" y="108"/>
                  </a:lnTo>
                  <a:lnTo>
                    <a:pt x="858" y="99"/>
                  </a:lnTo>
                  <a:lnTo>
                    <a:pt x="844" y="91"/>
                  </a:lnTo>
                  <a:lnTo>
                    <a:pt x="829" y="91"/>
                  </a:lnTo>
                  <a:lnTo>
                    <a:pt x="794" y="86"/>
                  </a:lnTo>
                  <a:lnTo>
                    <a:pt x="780" y="82"/>
                  </a:lnTo>
                  <a:lnTo>
                    <a:pt x="765" y="82"/>
                  </a:lnTo>
                  <a:lnTo>
                    <a:pt x="750" y="78"/>
                  </a:lnTo>
                  <a:lnTo>
                    <a:pt x="736" y="78"/>
                  </a:lnTo>
                  <a:lnTo>
                    <a:pt x="721" y="78"/>
                  </a:lnTo>
                  <a:lnTo>
                    <a:pt x="706" y="78"/>
                  </a:lnTo>
                  <a:lnTo>
                    <a:pt x="687" y="82"/>
                  </a:lnTo>
                  <a:lnTo>
                    <a:pt x="672" y="86"/>
                  </a:lnTo>
                  <a:lnTo>
                    <a:pt x="657" y="86"/>
                  </a:lnTo>
                  <a:lnTo>
                    <a:pt x="638" y="86"/>
                  </a:lnTo>
                  <a:lnTo>
                    <a:pt x="608" y="86"/>
                  </a:lnTo>
                  <a:lnTo>
                    <a:pt x="593" y="86"/>
                  </a:lnTo>
                  <a:lnTo>
                    <a:pt x="579" y="86"/>
                  </a:lnTo>
                  <a:lnTo>
                    <a:pt x="559" y="86"/>
                  </a:lnTo>
                  <a:lnTo>
                    <a:pt x="544" y="86"/>
                  </a:lnTo>
                  <a:lnTo>
                    <a:pt x="530" y="86"/>
                  </a:lnTo>
                  <a:lnTo>
                    <a:pt x="515" y="86"/>
                  </a:lnTo>
                  <a:lnTo>
                    <a:pt x="495" y="91"/>
                  </a:lnTo>
                  <a:lnTo>
                    <a:pt x="476" y="91"/>
                  </a:lnTo>
                  <a:lnTo>
                    <a:pt x="461" y="91"/>
                  </a:lnTo>
                  <a:lnTo>
                    <a:pt x="446" y="91"/>
                  </a:lnTo>
                  <a:lnTo>
                    <a:pt x="432" y="91"/>
                  </a:lnTo>
                  <a:lnTo>
                    <a:pt x="417" y="95"/>
                  </a:lnTo>
                  <a:lnTo>
                    <a:pt x="402" y="95"/>
                  </a:lnTo>
                  <a:lnTo>
                    <a:pt x="387" y="99"/>
                  </a:lnTo>
                  <a:lnTo>
                    <a:pt x="373" y="99"/>
                  </a:lnTo>
                  <a:lnTo>
                    <a:pt x="358" y="104"/>
                  </a:lnTo>
                  <a:lnTo>
                    <a:pt x="343" y="108"/>
                  </a:lnTo>
                  <a:lnTo>
                    <a:pt x="329" y="112"/>
                  </a:lnTo>
                  <a:lnTo>
                    <a:pt x="314" y="117"/>
                  </a:lnTo>
                  <a:lnTo>
                    <a:pt x="299" y="121"/>
                  </a:lnTo>
                  <a:lnTo>
                    <a:pt x="284" y="125"/>
                  </a:lnTo>
                  <a:lnTo>
                    <a:pt x="265" y="130"/>
                  </a:lnTo>
                  <a:lnTo>
                    <a:pt x="250" y="134"/>
                  </a:lnTo>
                  <a:lnTo>
                    <a:pt x="235" y="143"/>
                  </a:lnTo>
                  <a:lnTo>
                    <a:pt x="221" y="151"/>
                  </a:lnTo>
                  <a:lnTo>
                    <a:pt x="206" y="160"/>
                  </a:lnTo>
                  <a:lnTo>
                    <a:pt x="191" y="168"/>
                  </a:lnTo>
                  <a:lnTo>
                    <a:pt x="172" y="181"/>
                  </a:lnTo>
                  <a:lnTo>
                    <a:pt x="157" y="194"/>
                  </a:lnTo>
                  <a:lnTo>
                    <a:pt x="147" y="207"/>
                  </a:lnTo>
                  <a:lnTo>
                    <a:pt x="137" y="220"/>
                  </a:lnTo>
                  <a:lnTo>
                    <a:pt x="128" y="233"/>
                  </a:lnTo>
                  <a:lnTo>
                    <a:pt x="123" y="246"/>
                  </a:lnTo>
                  <a:lnTo>
                    <a:pt x="113" y="263"/>
                  </a:lnTo>
                  <a:lnTo>
                    <a:pt x="98" y="281"/>
                  </a:lnTo>
                  <a:lnTo>
                    <a:pt x="93" y="294"/>
                  </a:lnTo>
                  <a:lnTo>
                    <a:pt x="78" y="311"/>
                  </a:lnTo>
                  <a:lnTo>
                    <a:pt x="69" y="324"/>
                  </a:lnTo>
                  <a:lnTo>
                    <a:pt x="59" y="341"/>
                  </a:lnTo>
                  <a:lnTo>
                    <a:pt x="49" y="354"/>
                  </a:lnTo>
                  <a:lnTo>
                    <a:pt x="44" y="367"/>
                  </a:lnTo>
                  <a:lnTo>
                    <a:pt x="39" y="384"/>
                  </a:lnTo>
                  <a:lnTo>
                    <a:pt x="34" y="402"/>
                  </a:lnTo>
                  <a:lnTo>
                    <a:pt x="34" y="415"/>
                  </a:lnTo>
                  <a:lnTo>
                    <a:pt x="29" y="428"/>
                  </a:lnTo>
                  <a:lnTo>
                    <a:pt x="25" y="445"/>
                  </a:lnTo>
                  <a:lnTo>
                    <a:pt x="20" y="458"/>
                  </a:lnTo>
                  <a:lnTo>
                    <a:pt x="15" y="471"/>
                  </a:lnTo>
                  <a:lnTo>
                    <a:pt x="5" y="488"/>
                  </a:lnTo>
                  <a:lnTo>
                    <a:pt x="0" y="505"/>
                  </a:lnTo>
                  <a:lnTo>
                    <a:pt x="0" y="518"/>
                  </a:lnTo>
                  <a:lnTo>
                    <a:pt x="0" y="548"/>
                  </a:lnTo>
                  <a:lnTo>
                    <a:pt x="0" y="579"/>
                  </a:lnTo>
                  <a:lnTo>
                    <a:pt x="0" y="613"/>
                  </a:lnTo>
                  <a:lnTo>
                    <a:pt x="0" y="626"/>
                  </a:lnTo>
                  <a:lnTo>
                    <a:pt x="5" y="643"/>
                  </a:lnTo>
                  <a:lnTo>
                    <a:pt x="5" y="656"/>
                  </a:lnTo>
                  <a:lnTo>
                    <a:pt x="5" y="669"/>
                  </a:lnTo>
                  <a:lnTo>
                    <a:pt x="10" y="682"/>
                  </a:lnTo>
                  <a:lnTo>
                    <a:pt x="10" y="695"/>
                  </a:lnTo>
                  <a:lnTo>
                    <a:pt x="10" y="708"/>
                  </a:lnTo>
                  <a:lnTo>
                    <a:pt x="10" y="725"/>
                  </a:lnTo>
                  <a:lnTo>
                    <a:pt x="10" y="743"/>
                  </a:lnTo>
                  <a:lnTo>
                    <a:pt x="10" y="756"/>
                  </a:lnTo>
                  <a:lnTo>
                    <a:pt x="10" y="769"/>
                  </a:lnTo>
                  <a:lnTo>
                    <a:pt x="15" y="786"/>
                  </a:lnTo>
                  <a:lnTo>
                    <a:pt x="20" y="799"/>
                  </a:lnTo>
                  <a:lnTo>
                    <a:pt x="25" y="816"/>
                  </a:lnTo>
                  <a:lnTo>
                    <a:pt x="29" y="829"/>
                  </a:lnTo>
                  <a:lnTo>
                    <a:pt x="34" y="842"/>
                  </a:lnTo>
                  <a:lnTo>
                    <a:pt x="44" y="859"/>
                  </a:lnTo>
                  <a:lnTo>
                    <a:pt x="49" y="872"/>
                  </a:lnTo>
                  <a:lnTo>
                    <a:pt x="54" y="885"/>
                  </a:lnTo>
                  <a:lnTo>
                    <a:pt x="59" y="898"/>
                  </a:lnTo>
                  <a:lnTo>
                    <a:pt x="69" y="911"/>
                  </a:lnTo>
                  <a:lnTo>
                    <a:pt x="69" y="924"/>
                  </a:lnTo>
                  <a:lnTo>
                    <a:pt x="74" y="937"/>
                  </a:lnTo>
                  <a:lnTo>
                    <a:pt x="83" y="950"/>
                  </a:lnTo>
                  <a:lnTo>
                    <a:pt x="93" y="963"/>
                  </a:lnTo>
                  <a:lnTo>
                    <a:pt x="103" y="980"/>
                  </a:lnTo>
                  <a:lnTo>
                    <a:pt x="113" y="993"/>
                  </a:lnTo>
                  <a:lnTo>
                    <a:pt x="123" y="1006"/>
                  </a:lnTo>
                  <a:lnTo>
                    <a:pt x="137" y="1019"/>
                  </a:lnTo>
                  <a:lnTo>
                    <a:pt x="147" y="1032"/>
                  </a:lnTo>
                  <a:lnTo>
                    <a:pt x="157" y="1045"/>
                  </a:lnTo>
                  <a:lnTo>
                    <a:pt x="172" y="1058"/>
                  </a:lnTo>
                  <a:lnTo>
                    <a:pt x="216" y="1088"/>
                  </a:lnTo>
                  <a:lnTo>
                    <a:pt x="275" y="1123"/>
                  </a:lnTo>
                  <a:lnTo>
                    <a:pt x="304" y="1131"/>
                  </a:lnTo>
                  <a:lnTo>
                    <a:pt x="348" y="1144"/>
                  </a:lnTo>
                  <a:lnTo>
                    <a:pt x="397" y="1153"/>
                  </a:lnTo>
                  <a:lnTo>
                    <a:pt x="436" y="1157"/>
                  </a:lnTo>
                  <a:lnTo>
                    <a:pt x="486" y="1166"/>
                  </a:lnTo>
                  <a:lnTo>
                    <a:pt x="535" y="1170"/>
                  </a:lnTo>
                  <a:lnTo>
                    <a:pt x="564" y="1179"/>
                  </a:lnTo>
                  <a:lnTo>
                    <a:pt x="598" y="1183"/>
                  </a:lnTo>
                  <a:lnTo>
                    <a:pt x="647" y="1192"/>
                  </a:lnTo>
                  <a:lnTo>
                    <a:pt x="662" y="1196"/>
                  </a:lnTo>
                  <a:lnTo>
                    <a:pt x="711" y="1209"/>
                  </a:lnTo>
                  <a:lnTo>
                    <a:pt x="741" y="1218"/>
                  </a:lnTo>
                  <a:lnTo>
                    <a:pt x="755" y="1222"/>
                  </a:lnTo>
                  <a:lnTo>
                    <a:pt x="785" y="1222"/>
                  </a:lnTo>
                  <a:lnTo>
                    <a:pt x="799" y="1226"/>
                  </a:lnTo>
                  <a:lnTo>
                    <a:pt x="848" y="1231"/>
                  </a:lnTo>
                  <a:lnTo>
                    <a:pt x="878" y="1231"/>
                  </a:lnTo>
                  <a:lnTo>
                    <a:pt x="893" y="1231"/>
                  </a:lnTo>
                  <a:lnTo>
                    <a:pt x="907" y="1235"/>
                  </a:lnTo>
                  <a:lnTo>
                    <a:pt x="927" y="1235"/>
                  </a:lnTo>
                  <a:lnTo>
                    <a:pt x="942" y="1235"/>
                  </a:lnTo>
                  <a:lnTo>
                    <a:pt x="961" y="1231"/>
                  </a:lnTo>
                  <a:lnTo>
                    <a:pt x="981" y="1226"/>
                  </a:lnTo>
                  <a:lnTo>
                    <a:pt x="996" y="1226"/>
                  </a:lnTo>
                  <a:lnTo>
                    <a:pt x="1010" y="1222"/>
                  </a:lnTo>
                  <a:lnTo>
                    <a:pt x="1025" y="1222"/>
                  </a:lnTo>
                  <a:lnTo>
                    <a:pt x="1040" y="1218"/>
                  </a:lnTo>
                  <a:lnTo>
                    <a:pt x="1059" y="1218"/>
                  </a:lnTo>
                  <a:lnTo>
                    <a:pt x="1074" y="1218"/>
                  </a:lnTo>
                  <a:lnTo>
                    <a:pt x="1094" y="1213"/>
                  </a:lnTo>
                  <a:lnTo>
                    <a:pt x="1108" y="1213"/>
                  </a:lnTo>
                  <a:lnTo>
                    <a:pt x="1123" y="1213"/>
                  </a:lnTo>
                  <a:lnTo>
                    <a:pt x="1138" y="1209"/>
                  </a:lnTo>
                  <a:lnTo>
                    <a:pt x="1152" y="1205"/>
                  </a:lnTo>
                  <a:lnTo>
                    <a:pt x="1167" y="1205"/>
                  </a:lnTo>
                  <a:lnTo>
                    <a:pt x="1182" y="1200"/>
                  </a:lnTo>
                  <a:lnTo>
                    <a:pt x="1197" y="1196"/>
                  </a:lnTo>
                  <a:lnTo>
                    <a:pt x="1211" y="1196"/>
                  </a:lnTo>
                  <a:lnTo>
                    <a:pt x="1226" y="1192"/>
                  </a:lnTo>
                  <a:lnTo>
                    <a:pt x="1241" y="1188"/>
                  </a:lnTo>
                  <a:lnTo>
                    <a:pt x="1255" y="1179"/>
                  </a:lnTo>
                  <a:lnTo>
                    <a:pt x="1270" y="1170"/>
                  </a:lnTo>
                  <a:lnTo>
                    <a:pt x="1290" y="1162"/>
                  </a:lnTo>
                  <a:lnTo>
                    <a:pt x="1305" y="1149"/>
                  </a:lnTo>
                  <a:lnTo>
                    <a:pt x="1319" y="1144"/>
                  </a:lnTo>
                  <a:lnTo>
                    <a:pt x="1339" y="1136"/>
                  </a:lnTo>
                  <a:lnTo>
                    <a:pt x="1354" y="1127"/>
                  </a:lnTo>
                  <a:lnTo>
                    <a:pt x="1373" y="1123"/>
                  </a:lnTo>
                  <a:lnTo>
                    <a:pt x="1388" y="1118"/>
                  </a:lnTo>
                  <a:lnTo>
                    <a:pt x="1403" y="1118"/>
                  </a:lnTo>
                  <a:lnTo>
                    <a:pt x="1417" y="1114"/>
                  </a:lnTo>
                  <a:lnTo>
                    <a:pt x="1432" y="1114"/>
                  </a:lnTo>
                  <a:lnTo>
                    <a:pt x="1447" y="1110"/>
                  </a:lnTo>
                  <a:lnTo>
                    <a:pt x="1461" y="1110"/>
                  </a:lnTo>
                  <a:lnTo>
                    <a:pt x="1476" y="1105"/>
                  </a:lnTo>
                  <a:lnTo>
                    <a:pt x="1491" y="1101"/>
                  </a:lnTo>
                  <a:lnTo>
                    <a:pt x="1506" y="1097"/>
                  </a:lnTo>
                  <a:lnTo>
                    <a:pt x="1520" y="1097"/>
                  </a:lnTo>
                  <a:lnTo>
                    <a:pt x="1535" y="1088"/>
                  </a:lnTo>
                  <a:lnTo>
                    <a:pt x="1550" y="1084"/>
                  </a:lnTo>
                  <a:lnTo>
                    <a:pt x="1564" y="1075"/>
                  </a:lnTo>
                  <a:lnTo>
                    <a:pt x="1579" y="1067"/>
                  </a:lnTo>
                  <a:lnTo>
                    <a:pt x="1594" y="1058"/>
                  </a:lnTo>
                  <a:lnTo>
                    <a:pt x="1609" y="1045"/>
                  </a:lnTo>
                  <a:lnTo>
                    <a:pt x="1623" y="1036"/>
                  </a:lnTo>
                  <a:lnTo>
                    <a:pt x="1638" y="1028"/>
                  </a:lnTo>
                  <a:lnTo>
                    <a:pt x="1653" y="1019"/>
                  </a:lnTo>
                  <a:lnTo>
                    <a:pt x="1667" y="1002"/>
                  </a:lnTo>
                  <a:lnTo>
                    <a:pt x="1682" y="989"/>
                  </a:lnTo>
                  <a:lnTo>
                    <a:pt x="1692" y="972"/>
                  </a:lnTo>
                  <a:lnTo>
                    <a:pt x="1697" y="959"/>
                  </a:lnTo>
                  <a:lnTo>
                    <a:pt x="1707" y="946"/>
                  </a:lnTo>
                  <a:lnTo>
                    <a:pt x="1712" y="928"/>
                  </a:lnTo>
                  <a:lnTo>
                    <a:pt x="1716" y="915"/>
                  </a:lnTo>
                  <a:lnTo>
                    <a:pt x="1721" y="903"/>
                  </a:lnTo>
                  <a:lnTo>
                    <a:pt x="1726" y="890"/>
                  </a:lnTo>
                  <a:lnTo>
                    <a:pt x="1726" y="877"/>
                  </a:lnTo>
                  <a:lnTo>
                    <a:pt x="1731" y="864"/>
                  </a:lnTo>
                  <a:lnTo>
                    <a:pt x="1736" y="851"/>
                  </a:lnTo>
                  <a:lnTo>
                    <a:pt x="1741" y="838"/>
                  </a:lnTo>
                  <a:lnTo>
                    <a:pt x="1741" y="825"/>
                  </a:lnTo>
                  <a:lnTo>
                    <a:pt x="1741" y="808"/>
                  </a:lnTo>
                  <a:lnTo>
                    <a:pt x="1741" y="795"/>
                  </a:lnTo>
                  <a:lnTo>
                    <a:pt x="1741" y="782"/>
                  </a:lnTo>
                  <a:lnTo>
                    <a:pt x="1741" y="769"/>
                  </a:lnTo>
                  <a:lnTo>
                    <a:pt x="1736" y="756"/>
                  </a:lnTo>
                  <a:lnTo>
                    <a:pt x="1731" y="738"/>
                  </a:lnTo>
                  <a:lnTo>
                    <a:pt x="1731" y="725"/>
                  </a:lnTo>
                  <a:lnTo>
                    <a:pt x="1726" y="713"/>
                  </a:lnTo>
                  <a:lnTo>
                    <a:pt x="1721" y="695"/>
                  </a:lnTo>
                  <a:lnTo>
                    <a:pt x="1712" y="682"/>
                  </a:lnTo>
                  <a:lnTo>
                    <a:pt x="1707" y="669"/>
                  </a:lnTo>
                  <a:lnTo>
                    <a:pt x="1697" y="656"/>
                  </a:lnTo>
                  <a:lnTo>
                    <a:pt x="1692" y="643"/>
                  </a:lnTo>
                  <a:lnTo>
                    <a:pt x="1682" y="630"/>
                  </a:lnTo>
                  <a:lnTo>
                    <a:pt x="1672" y="618"/>
                  </a:lnTo>
                  <a:lnTo>
                    <a:pt x="1663" y="600"/>
                  </a:lnTo>
                  <a:lnTo>
                    <a:pt x="1653" y="587"/>
                  </a:lnTo>
                  <a:lnTo>
                    <a:pt x="1653" y="574"/>
                  </a:lnTo>
                  <a:lnTo>
                    <a:pt x="1643" y="557"/>
                  </a:lnTo>
                  <a:lnTo>
                    <a:pt x="1643" y="544"/>
                  </a:lnTo>
                  <a:lnTo>
                    <a:pt x="1638" y="531"/>
                  </a:lnTo>
                </a:path>
              </a:pathLst>
            </a:custGeom>
            <a:gradFill rotWithShape="0">
              <a:gsLst>
                <a:gs pos="0">
                  <a:srgbClr val="C1CEFF"/>
                </a:gs>
                <a:gs pos="100000">
                  <a:srgbClr val="ADB9E5"/>
                </a:gs>
              </a:gsLst>
              <a:path path="rect">
                <a:fillToRect r="100000" b="100000"/>
              </a:path>
            </a:gradFill>
            <a:ln w="25400" cap="rnd" cmpd="sng">
              <a:solidFill>
                <a:schemeClr val="bg2"/>
              </a:solidFill>
              <a:prstDash val="solid"/>
              <a:round/>
              <a:headEnd type="triangle" w="med" len="med"/>
              <a:tailEnd type="none" w="med" len="med"/>
            </a:ln>
          </p:spPr>
          <p:txBody>
            <a:bodyPr wrap="none" lIns="53138" tIns="26568" rIns="53138" bIns="26568">
              <a:spAutoFit/>
            </a:bodyPr>
            <a:lstStyle/>
            <a:p>
              <a:endParaRPr lang="en-US"/>
            </a:p>
          </p:txBody>
        </p:sp>
        <p:sp>
          <p:nvSpPr>
            <p:cNvPr id="23649" name="Freeform 200"/>
            <p:cNvSpPr>
              <a:spLocks/>
            </p:cNvSpPr>
            <p:nvPr/>
          </p:nvSpPr>
          <p:spPr bwMode="auto">
            <a:xfrm>
              <a:off x="454" y="2597"/>
              <a:ext cx="668" cy="1016"/>
            </a:xfrm>
            <a:custGeom>
              <a:avLst/>
              <a:gdLst>
                <a:gd name="T0" fmla="*/ 412 w 668"/>
                <a:gd name="T1" fmla="*/ 337 h 1016"/>
                <a:gd name="T2" fmla="*/ 461 w 668"/>
                <a:gd name="T3" fmla="*/ 402 h 1016"/>
                <a:gd name="T4" fmla="*/ 584 w 668"/>
                <a:gd name="T5" fmla="*/ 423 h 1016"/>
                <a:gd name="T6" fmla="*/ 647 w 668"/>
                <a:gd name="T7" fmla="*/ 380 h 1016"/>
                <a:gd name="T8" fmla="*/ 667 w 668"/>
                <a:gd name="T9" fmla="*/ 315 h 1016"/>
                <a:gd name="T10" fmla="*/ 657 w 668"/>
                <a:gd name="T11" fmla="*/ 246 h 1016"/>
                <a:gd name="T12" fmla="*/ 642 w 668"/>
                <a:gd name="T13" fmla="*/ 181 h 1016"/>
                <a:gd name="T14" fmla="*/ 623 w 668"/>
                <a:gd name="T15" fmla="*/ 112 h 1016"/>
                <a:gd name="T16" fmla="*/ 564 w 668"/>
                <a:gd name="T17" fmla="*/ 56 h 1016"/>
                <a:gd name="T18" fmla="*/ 490 w 668"/>
                <a:gd name="T19" fmla="*/ 30 h 1016"/>
                <a:gd name="T20" fmla="*/ 417 w 668"/>
                <a:gd name="T21" fmla="*/ 0 h 1016"/>
                <a:gd name="T22" fmla="*/ 314 w 668"/>
                <a:gd name="T23" fmla="*/ 13 h 1016"/>
                <a:gd name="T24" fmla="*/ 245 w 668"/>
                <a:gd name="T25" fmla="*/ 52 h 1016"/>
                <a:gd name="T26" fmla="*/ 167 w 668"/>
                <a:gd name="T27" fmla="*/ 91 h 1016"/>
                <a:gd name="T28" fmla="*/ 88 w 668"/>
                <a:gd name="T29" fmla="*/ 134 h 1016"/>
                <a:gd name="T30" fmla="*/ 25 w 668"/>
                <a:gd name="T31" fmla="*/ 190 h 1016"/>
                <a:gd name="T32" fmla="*/ 5 w 668"/>
                <a:gd name="T33" fmla="*/ 255 h 1016"/>
                <a:gd name="T34" fmla="*/ 5 w 668"/>
                <a:gd name="T35" fmla="*/ 320 h 1016"/>
                <a:gd name="T36" fmla="*/ 5 w 668"/>
                <a:gd name="T37" fmla="*/ 384 h 1016"/>
                <a:gd name="T38" fmla="*/ 25 w 668"/>
                <a:gd name="T39" fmla="*/ 449 h 1016"/>
                <a:gd name="T40" fmla="*/ 49 w 668"/>
                <a:gd name="T41" fmla="*/ 518 h 1016"/>
                <a:gd name="T42" fmla="*/ 49 w 668"/>
                <a:gd name="T43" fmla="*/ 583 h 1016"/>
                <a:gd name="T44" fmla="*/ 44 w 668"/>
                <a:gd name="T45" fmla="*/ 652 h 1016"/>
                <a:gd name="T46" fmla="*/ 49 w 668"/>
                <a:gd name="T47" fmla="*/ 717 h 1016"/>
                <a:gd name="T48" fmla="*/ 64 w 668"/>
                <a:gd name="T49" fmla="*/ 782 h 1016"/>
                <a:gd name="T50" fmla="*/ 78 w 668"/>
                <a:gd name="T51" fmla="*/ 847 h 1016"/>
                <a:gd name="T52" fmla="*/ 132 w 668"/>
                <a:gd name="T53" fmla="*/ 920 h 1016"/>
                <a:gd name="T54" fmla="*/ 216 w 668"/>
                <a:gd name="T55" fmla="*/ 976 h 1016"/>
                <a:gd name="T56" fmla="*/ 304 w 668"/>
                <a:gd name="T57" fmla="*/ 1011 h 1016"/>
                <a:gd name="T58" fmla="*/ 383 w 668"/>
                <a:gd name="T59" fmla="*/ 1006 h 1016"/>
                <a:gd name="T60" fmla="*/ 456 w 668"/>
                <a:gd name="T61" fmla="*/ 985 h 1016"/>
                <a:gd name="T62" fmla="*/ 530 w 668"/>
                <a:gd name="T63" fmla="*/ 920 h 1016"/>
                <a:gd name="T64" fmla="*/ 554 w 668"/>
                <a:gd name="T65" fmla="*/ 838 h 1016"/>
                <a:gd name="T66" fmla="*/ 554 w 668"/>
                <a:gd name="T67" fmla="*/ 739 h 1016"/>
                <a:gd name="T68" fmla="*/ 525 w 668"/>
                <a:gd name="T69" fmla="*/ 669 h 1016"/>
                <a:gd name="T70" fmla="*/ 441 w 668"/>
                <a:gd name="T71" fmla="*/ 639 h 1016"/>
                <a:gd name="T72" fmla="*/ 329 w 668"/>
                <a:gd name="T73" fmla="*/ 678 h 1016"/>
                <a:gd name="T74" fmla="*/ 221 w 668"/>
                <a:gd name="T75" fmla="*/ 713 h 1016"/>
                <a:gd name="T76" fmla="*/ 128 w 668"/>
                <a:gd name="T77" fmla="*/ 661 h 1016"/>
                <a:gd name="T78" fmla="*/ 98 w 668"/>
                <a:gd name="T79" fmla="*/ 592 h 1016"/>
                <a:gd name="T80" fmla="*/ 98 w 668"/>
                <a:gd name="T81" fmla="*/ 527 h 1016"/>
                <a:gd name="T82" fmla="*/ 88 w 668"/>
                <a:gd name="T83" fmla="*/ 462 h 1016"/>
                <a:gd name="T84" fmla="*/ 137 w 668"/>
                <a:gd name="T85" fmla="*/ 462 h 1016"/>
                <a:gd name="T86" fmla="*/ 206 w 668"/>
                <a:gd name="T87" fmla="*/ 505 h 1016"/>
                <a:gd name="T88" fmla="*/ 280 w 668"/>
                <a:gd name="T89" fmla="*/ 514 h 1016"/>
                <a:gd name="T90" fmla="*/ 353 w 668"/>
                <a:gd name="T91" fmla="*/ 505 h 1016"/>
                <a:gd name="T92" fmla="*/ 378 w 668"/>
                <a:gd name="T93" fmla="*/ 441 h 1016"/>
                <a:gd name="T94" fmla="*/ 338 w 668"/>
                <a:gd name="T95" fmla="*/ 384 h 1016"/>
                <a:gd name="T96" fmla="*/ 260 w 668"/>
                <a:gd name="T97" fmla="*/ 380 h 1016"/>
                <a:gd name="T98" fmla="*/ 216 w 668"/>
                <a:gd name="T99" fmla="*/ 333 h 1016"/>
                <a:gd name="T100" fmla="*/ 255 w 668"/>
                <a:gd name="T101" fmla="*/ 276 h 1016"/>
                <a:gd name="T102" fmla="*/ 329 w 668"/>
                <a:gd name="T103" fmla="*/ 251 h 1016"/>
                <a:gd name="T104" fmla="*/ 383 w 668"/>
                <a:gd name="T105" fmla="*/ 263 h 101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668"/>
                <a:gd name="T160" fmla="*/ 0 h 1016"/>
                <a:gd name="T161" fmla="*/ 668 w 668"/>
                <a:gd name="T162" fmla="*/ 1016 h 101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668" h="1016">
                  <a:moveTo>
                    <a:pt x="392" y="285"/>
                  </a:moveTo>
                  <a:lnTo>
                    <a:pt x="402" y="298"/>
                  </a:lnTo>
                  <a:lnTo>
                    <a:pt x="412" y="311"/>
                  </a:lnTo>
                  <a:lnTo>
                    <a:pt x="412" y="324"/>
                  </a:lnTo>
                  <a:lnTo>
                    <a:pt x="412" y="337"/>
                  </a:lnTo>
                  <a:lnTo>
                    <a:pt x="417" y="350"/>
                  </a:lnTo>
                  <a:lnTo>
                    <a:pt x="427" y="363"/>
                  </a:lnTo>
                  <a:lnTo>
                    <a:pt x="436" y="376"/>
                  </a:lnTo>
                  <a:lnTo>
                    <a:pt x="446" y="389"/>
                  </a:lnTo>
                  <a:lnTo>
                    <a:pt x="461" y="402"/>
                  </a:lnTo>
                  <a:lnTo>
                    <a:pt x="476" y="410"/>
                  </a:lnTo>
                  <a:lnTo>
                    <a:pt x="520" y="419"/>
                  </a:lnTo>
                  <a:lnTo>
                    <a:pt x="535" y="423"/>
                  </a:lnTo>
                  <a:lnTo>
                    <a:pt x="569" y="423"/>
                  </a:lnTo>
                  <a:lnTo>
                    <a:pt x="584" y="423"/>
                  </a:lnTo>
                  <a:lnTo>
                    <a:pt x="598" y="419"/>
                  </a:lnTo>
                  <a:lnTo>
                    <a:pt x="613" y="415"/>
                  </a:lnTo>
                  <a:lnTo>
                    <a:pt x="628" y="402"/>
                  </a:lnTo>
                  <a:lnTo>
                    <a:pt x="642" y="393"/>
                  </a:lnTo>
                  <a:lnTo>
                    <a:pt x="647" y="380"/>
                  </a:lnTo>
                  <a:lnTo>
                    <a:pt x="657" y="367"/>
                  </a:lnTo>
                  <a:lnTo>
                    <a:pt x="662" y="354"/>
                  </a:lnTo>
                  <a:lnTo>
                    <a:pt x="662" y="341"/>
                  </a:lnTo>
                  <a:lnTo>
                    <a:pt x="667" y="328"/>
                  </a:lnTo>
                  <a:lnTo>
                    <a:pt x="667" y="315"/>
                  </a:lnTo>
                  <a:lnTo>
                    <a:pt x="667" y="302"/>
                  </a:lnTo>
                  <a:lnTo>
                    <a:pt x="667" y="289"/>
                  </a:lnTo>
                  <a:lnTo>
                    <a:pt x="667" y="276"/>
                  </a:lnTo>
                  <a:lnTo>
                    <a:pt x="667" y="263"/>
                  </a:lnTo>
                  <a:lnTo>
                    <a:pt x="657" y="246"/>
                  </a:lnTo>
                  <a:lnTo>
                    <a:pt x="657" y="233"/>
                  </a:lnTo>
                  <a:lnTo>
                    <a:pt x="652" y="220"/>
                  </a:lnTo>
                  <a:lnTo>
                    <a:pt x="652" y="207"/>
                  </a:lnTo>
                  <a:lnTo>
                    <a:pt x="647" y="194"/>
                  </a:lnTo>
                  <a:lnTo>
                    <a:pt x="642" y="181"/>
                  </a:lnTo>
                  <a:lnTo>
                    <a:pt x="638" y="168"/>
                  </a:lnTo>
                  <a:lnTo>
                    <a:pt x="638" y="155"/>
                  </a:lnTo>
                  <a:lnTo>
                    <a:pt x="633" y="143"/>
                  </a:lnTo>
                  <a:lnTo>
                    <a:pt x="628" y="125"/>
                  </a:lnTo>
                  <a:lnTo>
                    <a:pt x="623" y="112"/>
                  </a:lnTo>
                  <a:lnTo>
                    <a:pt x="618" y="99"/>
                  </a:lnTo>
                  <a:lnTo>
                    <a:pt x="608" y="86"/>
                  </a:lnTo>
                  <a:lnTo>
                    <a:pt x="593" y="78"/>
                  </a:lnTo>
                  <a:lnTo>
                    <a:pt x="579" y="65"/>
                  </a:lnTo>
                  <a:lnTo>
                    <a:pt x="564" y="56"/>
                  </a:lnTo>
                  <a:lnTo>
                    <a:pt x="549" y="48"/>
                  </a:lnTo>
                  <a:lnTo>
                    <a:pt x="535" y="43"/>
                  </a:lnTo>
                  <a:lnTo>
                    <a:pt x="520" y="39"/>
                  </a:lnTo>
                  <a:lnTo>
                    <a:pt x="505" y="35"/>
                  </a:lnTo>
                  <a:lnTo>
                    <a:pt x="490" y="30"/>
                  </a:lnTo>
                  <a:lnTo>
                    <a:pt x="476" y="22"/>
                  </a:lnTo>
                  <a:lnTo>
                    <a:pt x="461" y="17"/>
                  </a:lnTo>
                  <a:lnTo>
                    <a:pt x="446" y="13"/>
                  </a:lnTo>
                  <a:lnTo>
                    <a:pt x="432" y="4"/>
                  </a:lnTo>
                  <a:lnTo>
                    <a:pt x="417" y="0"/>
                  </a:lnTo>
                  <a:lnTo>
                    <a:pt x="402" y="0"/>
                  </a:lnTo>
                  <a:lnTo>
                    <a:pt x="363" y="0"/>
                  </a:lnTo>
                  <a:lnTo>
                    <a:pt x="348" y="0"/>
                  </a:lnTo>
                  <a:lnTo>
                    <a:pt x="329" y="4"/>
                  </a:lnTo>
                  <a:lnTo>
                    <a:pt x="314" y="13"/>
                  </a:lnTo>
                  <a:lnTo>
                    <a:pt x="299" y="17"/>
                  </a:lnTo>
                  <a:lnTo>
                    <a:pt x="289" y="30"/>
                  </a:lnTo>
                  <a:lnTo>
                    <a:pt x="275" y="35"/>
                  </a:lnTo>
                  <a:lnTo>
                    <a:pt x="260" y="48"/>
                  </a:lnTo>
                  <a:lnTo>
                    <a:pt x="245" y="52"/>
                  </a:lnTo>
                  <a:lnTo>
                    <a:pt x="231" y="60"/>
                  </a:lnTo>
                  <a:lnTo>
                    <a:pt x="216" y="65"/>
                  </a:lnTo>
                  <a:lnTo>
                    <a:pt x="196" y="69"/>
                  </a:lnTo>
                  <a:lnTo>
                    <a:pt x="181" y="78"/>
                  </a:lnTo>
                  <a:lnTo>
                    <a:pt x="167" y="91"/>
                  </a:lnTo>
                  <a:lnTo>
                    <a:pt x="152" y="99"/>
                  </a:lnTo>
                  <a:lnTo>
                    <a:pt x="137" y="104"/>
                  </a:lnTo>
                  <a:lnTo>
                    <a:pt x="123" y="117"/>
                  </a:lnTo>
                  <a:lnTo>
                    <a:pt x="103" y="125"/>
                  </a:lnTo>
                  <a:lnTo>
                    <a:pt x="88" y="134"/>
                  </a:lnTo>
                  <a:lnTo>
                    <a:pt x="74" y="143"/>
                  </a:lnTo>
                  <a:lnTo>
                    <a:pt x="59" y="151"/>
                  </a:lnTo>
                  <a:lnTo>
                    <a:pt x="44" y="164"/>
                  </a:lnTo>
                  <a:lnTo>
                    <a:pt x="34" y="177"/>
                  </a:lnTo>
                  <a:lnTo>
                    <a:pt x="25" y="190"/>
                  </a:lnTo>
                  <a:lnTo>
                    <a:pt x="20" y="203"/>
                  </a:lnTo>
                  <a:lnTo>
                    <a:pt x="15" y="216"/>
                  </a:lnTo>
                  <a:lnTo>
                    <a:pt x="10" y="229"/>
                  </a:lnTo>
                  <a:lnTo>
                    <a:pt x="10" y="242"/>
                  </a:lnTo>
                  <a:lnTo>
                    <a:pt x="5" y="255"/>
                  </a:lnTo>
                  <a:lnTo>
                    <a:pt x="0" y="268"/>
                  </a:lnTo>
                  <a:lnTo>
                    <a:pt x="0" y="281"/>
                  </a:lnTo>
                  <a:lnTo>
                    <a:pt x="0" y="294"/>
                  </a:lnTo>
                  <a:lnTo>
                    <a:pt x="0" y="307"/>
                  </a:lnTo>
                  <a:lnTo>
                    <a:pt x="5" y="320"/>
                  </a:lnTo>
                  <a:lnTo>
                    <a:pt x="5" y="333"/>
                  </a:lnTo>
                  <a:lnTo>
                    <a:pt x="5" y="346"/>
                  </a:lnTo>
                  <a:lnTo>
                    <a:pt x="5" y="358"/>
                  </a:lnTo>
                  <a:lnTo>
                    <a:pt x="5" y="371"/>
                  </a:lnTo>
                  <a:lnTo>
                    <a:pt x="5" y="384"/>
                  </a:lnTo>
                  <a:lnTo>
                    <a:pt x="10" y="397"/>
                  </a:lnTo>
                  <a:lnTo>
                    <a:pt x="15" y="410"/>
                  </a:lnTo>
                  <a:lnTo>
                    <a:pt x="20" y="423"/>
                  </a:lnTo>
                  <a:lnTo>
                    <a:pt x="20" y="436"/>
                  </a:lnTo>
                  <a:lnTo>
                    <a:pt x="25" y="449"/>
                  </a:lnTo>
                  <a:lnTo>
                    <a:pt x="29" y="462"/>
                  </a:lnTo>
                  <a:lnTo>
                    <a:pt x="34" y="479"/>
                  </a:lnTo>
                  <a:lnTo>
                    <a:pt x="44" y="492"/>
                  </a:lnTo>
                  <a:lnTo>
                    <a:pt x="44" y="505"/>
                  </a:lnTo>
                  <a:lnTo>
                    <a:pt x="49" y="518"/>
                  </a:lnTo>
                  <a:lnTo>
                    <a:pt x="49" y="531"/>
                  </a:lnTo>
                  <a:lnTo>
                    <a:pt x="49" y="544"/>
                  </a:lnTo>
                  <a:lnTo>
                    <a:pt x="49" y="557"/>
                  </a:lnTo>
                  <a:lnTo>
                    <a:pt x="49" y="570"/>
                  </a:lnTo>
                  <a:lnTo>
                    <a:pt x="49" y="583"/>
                  </a:lnTo>
                  <a:lnTo>
                    <a:pt x="49" y="596"/>
                  </a:lnTo>
                  <a:lnTo>
                    <a:pt x="49" y="609"/>
                  </a:lnTo>
                  <a:lnTo>
                    <a:pt x="49" y="622"/>
                  </a:lnTo>
                  <a:lnTo>
                    <a:pt x="44" y="639"/>
                  </a:lnTo>
                  <a:lnTo>
                    <a:pt x="44" y="652"/>
                  </a:lnTo>
                  <a:lnTo>
                    <a:pt x="44" y="665"/>
                  </a:lnTo>
                  <a:lnTo>
                    <a:pt x="44" y="678"/>
                  </a:lnTo>
                  <a:lnTo>
                    <a:pt x="44" y="691"/>
                  </a:lnTo>
                  <a:lnTo>
                    <a:pt x="44" y="704"/>
                  </a:lnTo>
                  <a:lnTo>
                    <a:pt x="49" y="717"/>
                  </a:lnTo>
                  <a:lnTo>
                    <a:pt x="54" y="730"/>
                  </a:lnTo>
                  <a:lnTo>
                    <a:pt x="54" y="743"/>
                  </a:lnTo>
                  <a:lnTo>
                    <a:pt x="59" y="756"/>
                  </a:lnTo>
                  <a:lnTo>
                    <a:pt x="59" y="769"/>
                  </a:lnTo>
                  <a:lnTo>
                    <a:pt x="64" y="782"/>
                  </a:lnTo>
                  <a:lnTo>
                    <a:pt x="64" y="795"/>
                  </a:lnTo>
                  <a:lnTo>
                    <a:pt x="69" y="808"/>
                  </a:lnTo>
                  <a:lnTo>
                    <a:pt x="69" y="821"/>
                  </a:lnTo>
                  <a:lnTo>
                    <a:pt x="74" y="834"/>
                  </a:lnTo>
                  <a:lnTo>
                    <a:pt x="78" y="847"/>
                  </a:lnTo>
                  <a:lnTo>
                    <a:pt x="83" y="860"/>
                  </a:lnTo>
                  <a:lnTo>
                    <a:pt x="93" y="877"/>
                  </a:lnTo>
                  <a:lnTo>
                    <a:pt x="103" y="890"/>
                  </a:lnTo>
                  <a:lnTo>
                    <a:pt x="118" y="907"/>
                  </a:lnTo>
                  <a:lnTo>
                    <a:pt x="132" y="920"/>
                  </a:lnTo>
                  <a:lnTo>
                    <a:pt x="147" y="933"/>
                  </a:lnTo>
                  <a:lnTo>
                    <a:pt x="167" y="946"/>
                  </a:lnTo>
                  <a:lnTo>
                    <a:pt x="181" y="955"/>
                  </a:lnTo>
                  <a:lnTo>
                    <a:pt x="201" y="967"/>
                  </a:lnTo>
                  <a:lnTo>
                    <a:pt x="216" y="976"/>
                  </a:lnTo>
                  <a:lnTo>
                    <a:pt x="235" y="985"/>
                  </a:lnTo>
                  <a:lnTo>
                    <a:pt x="255" y="998"/>
                  </a:lnTo>
                  <a:lnTo>
                    <a:pt x="270" y="1002"/>
                  </a:lnTo>
                  <a:lnTo>
                    <a:pt x="289" y="1011"/>
                  </a:lnTo>
                  <a:lnTo>
                    <a:pt x="304" y="1011"/>
                  </a:lnTo>
                  <a:lnTo>
                    <a:pt x="319" y="1015"/>
                  </a:lnTo>
                  <a:lnTo>
                    <a:pt x="334" y="1015"/>
                  </a:lnTo>
                  <a:lnTo>
                    <a:pt x="353" y="1015"/>
                  </a:lnTo>
                  <a:lnTo>
                    <a:pt x="368" y="1015"/>
                  </a:lnTo>
                  <a:lnTo>
                    <a:pt x="383" y="1006"/>
                  </a:lnTo>
                  <a:lnTo>
                    <a:pt x="397" y="1006"/>
                  </a:lnTo>
                  <a:lnTo>
                    <a:pt x="412" y="1002"/>
                  </a:lnTo>
                  <a:lnTo>
                    <a:pt x="427" y="998"/>
                  </a:lnTo>
                  <a:lnTo>
                    <a:pt x="441" y="993"/>
                  </a:lnTo>
                  <a:lnTo>
                    <a:pt x="456" y="985"/>
                  </a:lnTo>
                  <a:lnTo>
                    <a:pt x="471" y="980"/>
                  </a:lnTo>
                  <a:lnTo>
                    <a:pt x="486" y="967"/>
                  </a:lnTo>
                  <a:lnTo>
                    <a:pt x="500" y="955"/>
                  </a:lnTo>
                  <a:lnTo>
                    <a:pt x="515" y="937"/>
                  </a:lnTo>
                  <a:lnTo>
                    <a:pt x="530" y="920"/>
                  </a:lnTo>
                  <a:lnTo>
                    <a:pt x="539" y="903"/>
                  </a:lnTo>
                  <a:lnTo>
                    <a:pt x="544" y="890"/>
                  </a:lnTo>
                  <a:lnTo>
                    <a:pt x="549" y="872"/>
                  </a:lnTo>
                  <a:lnTo>
                    <a:pt x="554" y="855"/>
                  </a:lnTo>
                  <a:lnTo>
                    <a:pt x="554" y="838"/>
                  </a:lnTo>
                  <a:lnTo>
                    <a:pt x="554" y="821"/>
                  </a:lnTo>
                  <a:lnTo>
                    <a:pt x="554" y="786"/>
                  </a:lnTo>
                  <a:lnTo>
                    <a:pt x="554" y="769"/>
                  </a:lnTo>
                  <a:lnTo>
                    <a:pt x="554" y="752"/>
                  </a:lnTo>
                  <a:lnTo>
                    <a:pt x="554" y="739"/>
                  </a:lnTo>
                  <a:lnTo>
                    <a:pt x="554" y="726"/>
                  </a:lnTo>
                  <a:lnTo>
                    <a:pt x="549" y="713"/>
                  </a:lnTo>
                  <a:lnTo>
                    <a:pt x="544" y="700"/>
                  </a:lnTo>
                  <a:lnTo>
                    <a:pt x="539" y="682"/>
                  </a:lnTo>
                  <a:lnTo>
                    <a:pt x="525" y="669"/>
                  </a:lnTo>
                  <a:lnTo>
                    <a:pt x="505" y="657"/>
                  </a:lnTo>
                  <a:lnTo>
                    <a:pt x="490" y="644"/>
                  </a:lnTo>
                  <a:lnTo>
                    <a:pt x="471" y="639"/>
                  </a:lnTo>
                  <a:lnTo>
                    <a:pt x="456" y="639"/>
                  </a:lnTo>
                  <a:lnTo>
                    <a:pt x="441" y="639"/>
                  </a:lnTo>
                  <a:lnTo>
                    <a:pt x="422" y="644"/>
                  </a:lnTo>
                  <a:lnTo>
                    <a:pt x="402" y="652"/>
                  </a:lnTo>
                  <a:lnTo>
                    <a:pt x="363" y="657"/>
                  </a:lnTo>
                  <a:lnTo>
                    <a:pt x="348" y="665"/>
                  </a:lnTo>
                  <a:lnTo>
                    <a:pt x="329" y="678"/>
                  </a:lnTo>
                  <a:lnTo>
                    <a:pt x="314" y="687"/>
                  </a:lnTo>
                  <a:lnTo>
                    <a:pt x="299" y="700"/>
                  </a:lnTo>
                  <a:lnTo>
                    <a:pt x="280" y="708"/>
                  </a:lnTo>
                  <a:lnTo>
                    <a:pt x="260" y="717"/>
                  </a:lnTo>
                  <a:lnTo>
                    <a:pt x="221" y="713"/>
                  </a:lnTo>
                  <a:lnTo>
                    <a:pt x="201" y="700"/>
                  </a:lnTo>
                  <a:lnTo>
                    <a:pt x="186" y="695"/>
                  </a:lnTo>
                  <a:lnTo>
                    <a:pt x="172" y="682"/>
                  </a:lnTo>
                  <a:lnTo>
                    <a:pt x="142" y="674"/>
                  </a:lnTo>
                  <a:lnTo>
                    <a:pt x="128" y="661"/>
                  </a:lnTo>
                  <a:lnTo>
                    <a:pt x="118" y="648"/>
                  </a:lnTo>
                  <a:lnTo>
                    <a:pt x="108" y="635"/>
                  </a:lnTo>
                  <a:lnTo>
                    <a:pt x="103" y="622"/>
                  </a:lnTo>
                  <a:lnTo>
                    <a:pt x="103" y="609"/>
                  </a:lnTo>
                  <a:lnTo>
                    <a:pt x="98" y="592"/>
                  </a:lnTo>
                  <a:lnTo>
                    <a:pt x="98" y="579"/>
                  </a:lnTo>
                  <a:lnTo>
                    <a:pt x="98" y="566"/>
                  </a:lnTo>
                  <a:lnTo>
                    <a:pt x="98" y="553"/>
                  </a:lnTo>
                  <a:lnTo>
                    <a:pt x="98" y="540"/>
                  </a:lnTo>
                  <a:lnTo>
                    <a:pt x="98" y="527"/>
                  </a:lnTo>
                  <a:lnTo>
                    <a:pt x="98" y="514"/>
                  </a:lnTo>
                  <a:lnTo>
                    <a:pt x="98" y="501"/>
                  </a:lnTo>
                  <a:lnTo>
                    <a:pt x="98" y="488"/>
                  </a:lnTo>
                  <a:lnTo>
                    <a:pt x="93" y="475"/>
                  </a:lnTo>
                  <a:lnTo>
                    <a:pt x="88" y="462"/>
                  </a:lnTo>
                  <a:lnTo>
                    <a:pt x="83" y="449"/>
                  </a:lnTo>
                  <a:lnTo>
                    <a:pt x="98" y="445"/>
                  </a:lnTo>
                  <a:lnTo>
                    <a:pt x="113" y="441"/>
                  </a:lnTo>
                  <a:lnTo>
                    <a:pt x="128" y="449"/>
                  </a:lnTo>
                  <a:lnTo>
                    <a:pt x="137" y="462"/>
                  </a:lnTo>
                  <a:lnTo>
                    <a:pt x="147" y="475"/>
                  </a:lnTo>
                  <a:lnTo>
                    <a:pt x="162" y="488"/>
                  </a:lnTo>
                  <a:lnTo>
                    <a:pt x="177" y="497"/>
                  </a:lnTo>
                  <a:lnTo>
                    <a:pt x="191" y="501"/>
                  </a:lnTo>
                  <a:lnTo>
                    <a:pt x="206" y="505"/>
                  </a:lnTo>
                  <a:lnTo>
                    <a:pt x="221" y="505"/>
                  </a:lnTo>
                  <a:lnTo>
                    <a:pt x="235" y="510"/>
                  </a:lnTo>
                  <a:lnTo>
                    <a:pt x="250" y="510"/>
                  </a:lnTo>
                  <a:lnTo>
                    <a:pt x="265" y="510"/>
                  </a:lnTo>
                  <a:lnTo>
                    <a:pt x="280" y="514"/>
                  </a:lnTo>
                  <a:lnTo>
                    <a:pt x="294" y="514"/>
                  </a:lnTo>
                  <a:lnTo>
                    <a:pt x="309" y="514"/>
                  </a:lnTo>
                  <a:lnTo>
                    <a:pt x="324" y="514"/>
                  </a:lnTo>
                  <a:lnTo>
                    <a:pt x="338" y="510"/>
                  </a:lnTo>
                  <a:lnTo>
                    <a:pt x="353" y="505"/>
                  </a:lnTo>
                  <a:lnTo>
                    <a:pt x="363" y="492"/>
                  </a:lnTo>
                  <a:lnTo>
                    <a:pt x="373" y="479"/>
                  </a:lnTo>
                  <a:lnTo>
                    <a:pt x="373" y="466"/>
                  </a:lnTo>
                  <a:lnTo>
                    <a:pt x="378" y="454"/>
                  </a:lnTo>
                  <a:lnTo>
                    <a:pt x="378" y="441"/>
                  </a:lnTo>
                  <a:lnTo>
                    <a:pt x="378" y="428"/>
                  </a:lnTo>
                  <a:lnTo>
                    <a:pt x="368" y="415"/>
                  </a:lnTo>
                  <a:lnTo>
                    <a:pt x="363" y="402"/>
                  </a:lnTo>
                  <a:lnTo>
                    <a:pt x="353" y="389"/>
                  </a:lnTo>
                  <a:lnTo>
                    <a:pt x="338" y="384"/>
                  </a:lnTo>
                  <a:lnTo>
                    <a:pt x="324" y="376"/>
                  </a:lnTo>
                  <a:lnTo>
                    <a:pt x="304" y="376"/>
                  </a:lnTo>
                  <a:lnTo>
                    <a:pt x="289" y="376"/>
                  </a:lnTo>
                  <a:lnTo>
                    <a:pt x="275" y="380"/>
                  </a:lnTo>
                  <a:lnTo>
                    <a:pt x="260" y="380"/>
                  </a:lnTo>
                  <a:lnTo>
                    <a:pt x="245" y="380"/>
                  </a:lnTo>
                  <a:lnTo>
                    <a:pt x="231" y="371"/>
                  </a:lnTo>
                  <a:lnTo>
                    <a:pt x="226" y="358"/>
                  </a:lnTo>
                  <a:lnTo>
                    <a:pt x="221" y="346"/>
                  </a:lnTo>
                  <a:lnTo>
                    <a:pt x="216" y="333"/>
                  </a:lnTo>
                  <a:lnTo>
                    <a:pt x="216" y="320"/>
                  </a:lnTo>
                  <a:lnTo>
                    <a:pt x="216" y="307"/>
                  </a:lnTo>
                  <a:lnTo>
                    <a:pt x="226" y="294"/>
                  </a:lnTo>
                  <a:lnTo>
                    <a:pt x="240" y="281"/>
                  </a:lnTo>
                  <a:lnTo>
                    <a:pt x="255" y="276"/>
                  </a:lnTo>
                  <a:lnTo>
                    <a:pt x="270" y="276"/>
                  </a:lnTo>
                  <a:lnTo>
                    <a:pt x="284" y="268"/>
                  </a:lnTo>
                  <a:lnTo>
                    <a:pt x="299" y="259"/>
                  </a:lnTo>
                  <a:lnTo>
                    <a:pt x="314" y="251"/>
                  </a:lnTo>
                  <a:lnTo>
                    <a:pt x="329" y="251"/>
                  </a:lnTo>
                  <a:lnTo>
                    <a:pt x="343" y="242"/>
                  </a:lnTo>
                  <a:lnTo>
                    <a:pt x="358" y="238"/>
                  </a:lnTo>
                  <a:lnTo>
                    <a:pt x="373" y="238"/>
                  </a:lnTo>
                  <a:lnTo>
                    <a:pt x="378" y="251"/>
                  </a:lnTo>
                  <a:lnTo>
                    <a:pt x="383" y="263"/>
                  </a:lnTo>
                  <a:lnTo>
                    <a:pt x="387" y="276"/>
                  </a:lnTo>
                </a:path>
              </a:pathLst>
            </a:custGeom>
            <a:gradFill rotWithShape="0">
              <a:gsLst>
                <a:gs pos="0">
                  <a:srgbClr val="323232"/>
                </a:gs>
                <a:gs pos="100000">
                  <a:srgbClr val="A8A8A8"/>
                </a:gs>
              </a:gsLst>
              <a:path path="rect">
                <a:fillToRect l="50000" t="50000" r="50000" b="50000"/>
              </a:path>
            </a:gradFill>
            <a:ln w="12700" cap="rnd" cmpd="sng">
              <a:noFill/>
              <a:prstDash val="solid"/>
              <a:round/>
              <a:headEnd type="none" w="med" len="med"/>
              <a:tailEnd type="none" w="med" len="med"/>
            </a:ln>
          </p:spPr>
          <p:txBody>
            <a:bodyPr wrap="none" lIns="53138" tIns="26568" rIns="53138" bIns="26568">
              <a:spAutoFit/>
            </a:bodyPr>
            <a:lstStyle/>
            <a:p>
              <a:endParaRPr lang="en-US"/>
            </a:p>
          </p:txBody>
        </p:sp>
        <p:sp>
          <p:nvSpPr>
            <p:cNvPr id="23650" name="Rectangle 201"/>
            <p:cNvSpPr>
              <a:spLocks noChangeArrowheads="1"/>
            </p:cNvSpPr>
            <p:nvPr/>
          </p:nvSpPr>
          <p:spPr bwMode="auto">
            <a:xfrm>
              <a:off x="661" y="2172"/>
              <a:ext cx="492" cy="143"/>
            </a:xfrm>
            <a:prstGeom prst="rect">
              <a:avLst/>
            </a:prstGeom>
            <a:noFill/>
            <a:ln w="50800">
              <a:noFill/>
              <a:miter lim="800000"/>
              <a:headEnd/>
              <a:tailEnd/>
            </a:ln>
          </p:spPr>
          <p:txBody>
            <a:bodyPr wrap="none" lIns="53138" tIns="26568" rIns="53138" bIns="26568">
              <a:spAutoFit/>
            </a:bodyPr>
            <a:lstStyle/>
            <a:p>
              <a:pPr defTabSz="328613"/>
              <a:r>
                <a:rPr lang="en-US" sz="1200" b="1" i="0">
                  <a:latin typeface="Arial" charset="0"/>
                </a:rPr>
                <a:t>DCFH-DA</a:t>
              </a:r>
            </a:p>
          </p:txBody>
        </p:sp>
        <p:sp>
          <p:nvSpPr>
            <p:cNvPr id="99530" name="Rectangle 202"/>
            <p:cNvSpPr>
              <a:spLocks noChangeArrowheads="1"/>
            </p:cNvSpPr>
            <p:nvPr/>
          </p:nvSpPr>
          <p:spPr bwMode="auto">
            <a:xfrm>
              <a:off x="1132" y="2634"/>
              <a:ext cx="421" cy="125"/>
            </a:xfrm>
            <a:prstGeom prst="rect">
              <a:avLst/>
            </a:prstGeom>
            <a:noFill/>
            <a:ln w="50800">
              <a:noFill/>
              <a:miter lim="800000"/>
              <a:headEnd/>
              <a:tailEnd/>
            </a:ln>
            <a:effectLst/>
          </p:spPr>
          <p:txBody>
            <a:bodyPr wrap="none" lIns="53138" tIns="26568" rIns="53138" bIns="26568">
              <a:spAutoFit/>
            </a:bodyPr>
            <a:lstStyle/>
            <a:p>
              <a:pPr defTabSz="328613">
                <a:defRPr/>
              </a:pPr>
              <a:r>
                <a:rPr lang="en-US" sz="1000" b="1" i="0">
                  <a:solidFill>
                    <a:srgbClr val="FFFF00"/>
                  </a:solidFill>
                  <a:effectLst>
                    <a:outerShdw blurRad="38100" dist="38100" dir="2700000" algn="tl">
                      <a:srgbClr val="C0C0C0"/>
                    </a:outerShdw>
                  </a:effectLst>
                  <a:latin typeface="Arial" charset="0"/>
                </a:rPr>
                <a:t>DCFH-DA</a:t>
              </a:r>
            </a:p>
          </p:txBody>
        </p:sp>
        <p:sp>
          <p:nvSpPr>
            <p:cNvPr id="99531" name="Rectangle 203"/>
            <p:cNvSpPr>
              <a:spLocks noChangeArrowheads="1"/>
            </p:cNvSpPr>
            <p:nvPr/>
          </p:nvSpPr>
          <p:spPr bwMode="auto">
            <a:xfrm>
              <a:off x="1245" y="2980"/>
              <a:ext cx="311" cy="124"/>
            </a:xfrm>
            <a:prstGeom prst="rect">
              <a:avLst/>
            </a:prstGeom>
            <a:noFill/>
            <a:ln w="50800">
              <a:noFill/>
              <a:miter lim="800000"/>
              <a:headEnd/>
              <a:tailEnd/>
            </a:ln>
            <a:effectLst/>
          </p:spPr>
          <p:txBody>
            <a:bodyPr wrap="none" lIns="53138" tIns="26568" rIns="53138" bIns="26568">
              <a:spAutoFit/>
            </a:bodyPr>
            <a:lstStyle/>
            <a:p>
              <a:pPr defTabSz="328613">
                <a:defRPr/>
              </a:pPr>
              <a:r>
                <a:rPr lang="en-US" sz="1000" b="1" i="0">
                  <a:solidFill>
                    <a:srgbClr val="FFFF00"/>
                  </a:solidFill>
                  <a:effectLst>
                    <a:outerShdw blurRad="38100" dist="38100" dir="2700000" algn="tl">
                      <a:srgbClr val="C0C0C0"/>
                    </a:outerShdw>
                  </a:effectLst>
                  <a:latin typeface="Arial" charset="0"/>
                </a:rPr>
                <a:t>DCFH</a:t>
              </a:r>
            </a:p>
          </p:txBody>
        </p:sp>
        <p:grpSp>
          <p:nvGrpSpPr>
            <p:cNvPr id="23653" name="Group 204"/>
            <p:cNvGrpSpPr>
              <a:grpSpLocks/>
            </p:cNvGrpSpPr>
            <p:nvPr/>
          </p:nvGrpSpPr>
          <p:grpSpPr bwMode="auto">
            <a:xfrm>
              <a:off x="1054" y="3268"/>
              <a:ext cx="646" cy="297"/>
              <a:chOff x="1054" y="3268"/>
              <a:chExt cx="646" cy="297"/>
            </a:xfrm>
          </p:grpSpPr>
          <p:sp>
            <p:nvSpPr>
              <p:cNvPr id="23662" name="Freeform 205"/>
              <p:cNvSpPr>
                <a:spLocks/>
              </p:cNvSpPr>
              <p:nvPr/>
            </p:nvSpPr>
            <p:spPr bwMode="auto">
              <a:xfrm>
                <a:off x="1054" y="3268"/>
                <a:ext cx="646" cy="297"/>
              </a:xfrm>
              <a:custGeom>
                <a:avLst/>
                <a:gdLst>
                  <a:gd name="T0" fmla="*/ 317 w 646"/>
                  <a:gd name="T1" fmla="*/ 73 h 297"/>
                  <a:gd name="T2" fmla="*/ 311 w 646"/>
                  <a:gd name="T3" fmla="*/ 34 h 297"/>
                  <a:gd name="T4" fmla="*/ 253 w 646"/>
                  <a:gd name="T5" fmla="*/ 78 h 297"/>
                  <a:gd name="T6" fmla="*/ 196 w 646"/>
                  <a:gd name="T7" fmla="*/ 34 h 297"/>
                  <a:gd name="T8" fmla="*/ 178 w 646"/>
                  <a:gd name="T9" fmla="*/ 0 h 297"/>
                  <a:gd name="T10" fmla="*/ 173 w 646"/>
                  <a:gd name="T11" fmla="*/ 56 h 297"/>
                  <a:gd name="T12" fmla="*/ 201 w 646"/>
                  <a:gd name="T13" fmla="*/ 106 h 297"/>
                  <a:gd name="T14" fmla="*/ 132 w 646"/>
                  <a:gd name="T15" fmla="*/ 45 h 297"/>
                  <a:gd name="T16" fmla="*/ 104 w 646"/>
                  <a:gd name="T17" fmla="*/ 39 h 297"/>
                  <a:gd name="T18" fmla="*/ 144 w 646"/>
                  <a:gd name="T19" fmla="*/ 112 h 297"/>
                  <a:gd name="T20" fmla="*/ 5 w 646"/>
                  <a:gd name="T21" fmla="*/ 101 h 297"/>
                  <a:gd name="T22" fmla="*/ 92 w 646"/>
                  <a:gd name="T23" fmla="*/ 162 h 297"/>
                  <a:gd name="T24" fmla="*/ 0 w 646"/>
                  <a:gd name="T25" fmla="*/ 240 h 297"/>
                  <a:gd name="T26" fmla="*/ 110 w 646"/>
                  <a:gd name="T27" fmla="*/ 184 h 297"/>
                  <a:gd name="T28" fmla="*/ 5 w 646"/>
                  <a:gd name="T29" fmla="*/ 296 h 297"/>
                  <a:gd name="T30" fmla="*/ 150 w 646"/>
                  <a:gd name="T31" fmla="*/ 212 h 297"/>
                  <a:gd name="T32" fmla="*/ 184 w 646"/>
                  <a:gd name="T33" fmla="*/ 296 h 297"/>
                  <a:gd name="T34" fmla="*/ 213 w 646"/>
                  <a:gd name="T35" fmla="*/ 229 h 297"/>
                  <a:gd name="T36" fmla="*/ 288 w 646"/>
                  <a:gd name="T37" fmla="*/ 296 h 297"/>
                  <a:gd name="T38" fmla="*/ 317 w 646"/>
                  <a:gd name="T39" fmla="*/ 229 h 297"/>
                  <a:gd name="T40" fmla="*/ 432 w 646"/>
                  <a:gd name="T41" fmla="*/ 257 h 297"/>
                  <a:gd name="T42" fmla="*/ 420 w 646"/>
                  <a:gd name="T43" fmla="*/ 212 h 297"/>
                  <a:gd name="T44" fmla="*/ 582 w 646"/>
                  <a:gd name="T45" fmla="*/ 257 h 297"/>
                  <a:gd name="T46" fmla="*/ 541 w 646"/>
                  <a:gd name="T47" fmla="*/ 207 h 297"/>
                  <a:gd name="T48" fmla="*/ 513 w 646"/>
                  <a:gd name="T49" fmla="*/ 190 h 297"/>
                  <a:gd name="T50" fmla="*/ 645 w 646"/>
                  <a:gd name="T51" fmla="*/ 134 h 297"/>
                  <a:gd name="T52" fmla="*/ 489 w 646"/>
                  <a:gd name="T53" fmla="*/ 168 h 297"/>
                  <a:gd name="T54" fmla="*/ 593 w 646"/>
                  <a:gd name="T55" fmla="*/ 95 h 297"/>
                  <a:gd name="T56" fmla="*/ 472 w 646"/>
                  <a:gd name="T57" fmla="*/ 117 h 297"/>
                  <a:gd name="T58" fmla="*/ 507 w 646"/>
                  <a:gd name="T59" fmla="*/ 28 h 297"/>
                  <a:gd name="T60" fmla="*/ 461 w 646"/>
                  <a:gd name="T61" fmla="*/ 50 h 297"/>
                  <a:gd name="T62" fmla="*/ 420 w 646"/>
                  <a:gd name="T63" fmla="*/ 117 h 297"/>
                  <a:gd name="T64" fmla="*/ 409 w 646"/>
                  <a:gd name="T65" fmla="*/ 22 h 297"/>
                  <a:gd name="T66" fmla="*/ 322 w 646"/>
                  <a:gd name="T67" fmla="*/ 78 h 297"/>
                  <a:gd name="T68" fmla="*/ 317 w 646"/>
                  <a:gd name="T69" fmla="*/ 73 h 29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646"/>
                  <a:gd name="T106" fmla="*/ 0 h 297"/>
                  <a:gd name="T107" fmla="*/ 646 w 646"/>
                  <a:gd name="T108" fmla="*/ 297 h 297"/>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646" h="297">
                    <a:moveTo>
                      <a:pt x="317" y="73"/>
                    </a:moveTo>
                    <a:lnTo>
                      <a:pt x="311" y="34"/>
                    </a:lnTo>
                    <a:lnTo>
                      <a:pt x="253" y="78"/>
                    </a:lnTo>
                    <a:lnTo>
                      <a:pt x="196" y="34"/>
                    </a:lnTo>
                    <a:lnTo>
                      <a:pt x="178" y="0"/>
                    </a:lnTo>
                    <a:lnTo>
                      <a:pt x="173" y="56"/>
                    </a:lnTo>
                    <a:lnTo>
                      <a:pt x="201" y="106"/>
                    </a:lnTo>
                    <a:lnTo>
                      <a:pt x="132" y="45"/>
                    </a:lnTo>
                    <a:lnTo>
                      <a:pt x="104" y="39"/>
                    </a:lnTo>
                    <a:lnTo>
                      <a:pt x="144" y="112"/>
                    </a:lnTo>
                    <a:lnTo>
                      <a:pt x="5" y="101"/>
                    </a:lnTo>
                    <a:lnTo>
                      <a:pt x="92" y="162"/>
                    </a:lnTo>
                    <a:lnTo>
                      <a:pt x="0" y="240"/>
                    </a:lnTo>
                    <a:lnTo>
                      <a:pt x="110" y="184"/>
                    </a:lnTo>
                    <a:lnTo>
                      <a:pt x="5" y="296"/>
                    </a:lnTo>
                    <a:lnTo>
                      <a:pt x="150" y="212"/>
                    </a:lnTo>
                    <a:lnTo>
                      <a:pt x="184" y="296"/>
                    </a:lnTo>
                    <a:lnTo>
                      <a:pt x="213" y="229"/>
                    </a:lnTo>
                    <a:lnTo>
                      <a:pt x="288" y="296"/>
                    </a:lnTo>
                    <a:lnTo>
                      <a:pt x="317" y="229"/>
                    </a:lnTo>
                    <a:lnTo>
                      <a:pt x="432" y="257"/>
                    </a:lnTo>
                    <a:lnTo>
                      <a:pt x="420" y="212"/>
                    </a:lnTo>
                    <a:lnTo>
                      <a:pt x="582" y="257"/>
                    </a:lnTo>
                    <a:lnTo>
                      <a:pt x="541" y="207"/>
                    </a:lnTo>
                    <a:lnTo>
                      <a:pt x="513" y="190"/>
                    </a:lnTo>
                    <a:lnTo>
                      <a:pt x="645" y="134"/>
                    </a:lnTo>
                    <a:lnTo>
                      <a:pt x="489" y="168"/>
                    </a:lnTo>
                    <a:lnTo>
                      <a:pt x="593" y="95"/>
                    </a:lnTo>
                    <a:lnTo>
                      <a:pt x="472" y="117"/>
                    </a:lnTo>
                    <a:lnTo>
                      <a:pt x="507" y="28"/>
                    </a:lnTo>
                    <a:lnTo>
                      <a:pt x="461" y="50"/>
                    </a:lnTo>
                    <a:lnTo>
                      <a:pt x="420" y="117"/>
                    </a:lnTo>
                    <a:lnTo>
                      <a:pt x="409" y="22"/>
                    </a:lnTo>
                    <a:lnTo>
                      <a:pt x="322" y="78"/>
                    </a:lnTo>
                    <a:lnTo>
                      <a:pt x="317" y="73"/>
                    </a:lnTo>
                  </a:path>
                </a:pathLst>
              </a:custGeom>
              <a:gradFill rotWithShape="0">
                <a:gsLst>
                  <a:gs pos="0">
                    <a:srgbClr val="00FF00"/>
                  </a:gs>
                  <a:gs pos="100000">
                    <a:srgbClr val="004C00"/>
                  </a:gs>
                </a:gsLst>
                <a:path path="rect">
                  <a:fillToRect l="50000" t="50000" r="50000" b="50000"/>
                </a:path>
              </a:gradFill>
              <a:ln w="12700" cap="rnd" cmpd="sng">
                <a:noFill/>
                <a:prstDash val="solid"/>
                <a:round/>
                <a:headEnd type="none" w="med" len="med"/>
                <a:tailEnd type="none" w="med" len="med"/>
              </a:ln>
            </p:spPr>
            <p:txBody>
              <a:bodyPr wrap="none" lIns="53138" tIns="26568" rIns="53138" bIns="26568">
                <a:spAutoFit/>
              </a:bodyPr>
              <a:lstStyle/>
              <a:p>
                <a:endParaRPr lang="en-US"/>
              </a:p>
            </p:txBody>
          </p:sp>
          <p:sp>
            <p:nvSpPr>
              <p:cNvPr id="23663" name="Rectangle 206"/>
              <p:cNvSpPr>
                <a:spLocks noChangeArrowheads="1"/>
              </p:cNvSpPr>
              <p:nvPr/>
            </p:nvSpPr>
            <p:spPr bwMode="auto">
              <a:xfrm>
                <a:off x="1209" y="3375"/>
                <a:ext cx="204" cy="114"/>
              </a:xfrm>
              <a:prstGeom prst="rect">
                <a:avLst/>
              </a:prstGeom>
              <a:noFill/>
              <a:ln w="50800">
                <a:noFill/>
                <a:miter lim="800000"/>
                <a:headEnd/>
                <a:tailEnd/>
              </a:ln>
            </p:spPr>
            <p:txBody>
              <a:bodyPr wrap="none" lIns="53138" tIns="26568" rIns="53138" bIns="26568">
                <a:spAutoFit/>
              </a:bodyPr>
              <a:lstStyle/>
              <a:p>
                <a:pPr defTabSz="328613"/>
                <a:r>
                  <a:rPr lang="en-US" sz="900" b="1" i="0">
                    <a:solidFill>
                      <a:schemeClr val="bg2"/>
                    </a:solidFill>
                    <a:latin typeface="Arial" charset="0"/>
                  </a:rPr>
                  <a:t>DCF</a:t>
                </a:r>
              </a:p>
            </p:txBody>
          </p:sp>
        </p:grpSp>
        <p:sp>
          <p:nvSpPr>
            <p:cNvPr id="99535" name="Rectangle 207"/>
            <p:cNvSpPr>
              <a:spLocks noChangeArrowheads="1"/>
            </p:cNvSpPr>
            <p:nvPr/>
          </p:nvSpPr>
          <p:spPr bwMode="auto">
            <a:xfrm>
              <a:off x="1572" y="3005"/>
              <a:ext cx="294" cy="124"/>
            </a:xfrm>
            <a:prstGeom prst="rect">
              <a:avLst/>
            </a:prstGeom>
            <a:noFill/>
            <a:ln w="50800">
              <a:noFill/>
              <a:miter lim="800000"/>
              <a:headEnd/>
              <a:tailEnd/>
            </a:ln>
            <a:effectLst/>
          </p:spPr>
          <p:txBody>
            <a:bodyPr wrap="none" lIns="53138" tIns="26568" rIns="53138" bIns="26568">
              <a:spAutoFit/>
            </a:bodyPr>
            <a:lstStyle/>
            <a:p>
              <a:pPr defTabSz="328613">
                <a:defRPr/>
              </a:pPr>
              <a:r>
                <a:rPr lang="en-US" sz="1000" b="1" i="0">
                  <a:solidFill>
                    <a:srgbClr val="FFFF00"/>
                  </a:solidFill>
                  <a:effectLst>
                    <a:outerShdw blurRad="38100" dist="38100" dir="2700000" algn="tl">
                      <a:srgbClr val="C0C0C0"/>
                    </a:outerShdw>
                  </a:effectLst>
                  <a:latin typeface="Arial" charset="0"/>
                </a:rPr>
                <a:t>H  O</a:t>
              </a:r>
            </a:p>
          </p:txBody>
        </p:sp>
        <p:sp>
          <p:nvSpPr>
            <p:cNvPr id="99536" name="Rectangle 208"/>
            <p:cNvSpPr>
              <a:spLocks noChangeArrowheads="1"/>
            </p:cNvSpPr>
            <p:nvPr/>
          </p:nvSpPr>
          <p:spPr bwMode="auto">
            <a:xfrm>
              <a:off x="1612" y="3033"/>
              <a:ext cx="289" cy="124"/>
            </a:xfrm>
            <a:prstGeom prst="rect">
              <a:avLst/>
            </a:prstGeom>
            <a:noFill/>
            <a:ln w="50800">
              <a:noFill/>
              <a:miter lim="800000"/>
              <a:headEnd/>
              <a:tailEnd/>
            </a:ln>
            <a:effectLst/>
          </p:spPr>
          <p:txBody>
            <a:bodyPr wrap="none" lIns="53138" tIns="26568" rIns="53138" bIns="26568">
              <a:spAutoFit/>
            </a:bodyPr>
            <a:lstStyle/>
            <a:p>
              <a:pPr defTabSz="328613">
                <a:defRPr/>
              </a:pPr>
              <a:r>
                <a:rPr lang="en-US" sz="1000" b="1" i="0">
                  <a:solidFill>
                    <a:srgbClr val="FFFF00"/>
                  </a:solidFill>
                  <a:effectLst>
                    <a:outerShdw blurRad="38100" dist="38100" dir="2700000" algn="tl">
                      <a:srgbClr val="C0C0C0"/>
                    </a:outerShdw>
                  </a:effectLst>
                  <a:latin typeface="Arial" charset="0"/>
                </a:rPr>
                <a:t> 2   2</a:t>
              </a:r>
            </a:p>
          </p:txBody>
        </p:sp>
        <p:sp>
          <p:nvSpPr>
            <p:cNvPr id="23656" name="Freeform 209"/>
            <p:cNvSpPr>
              <a:spLocks/>
            </p:cNvSpPr>
            <p:nvPr/>
          </p:nvSpPr>
          <p:spPr bwMode="auto">
            <a:xfrm>
              <a:off x="709" y="3440"/>
              <a:ext cx="187" cy="113"/>
            </a:xfrm>
            <a:custGeom>
              <a:avLst/>
              <a:gdLst>
                <a:gd name="T0" fmla="*/ 54 w 187"/>
                <a:gd name="T1" fmla="*/ 78 h 113"/>
                <a:gd name="T2" fmla="*/ 69 w 187"/>
                <a:gd name="T3" fmla="*/ 86 h 113"/>
                <a:gd name="T4" fmla="*/ 78 w 187"/>
                <a:gd name="T5" fmla="*/ 99 h 113"/>
                <a:gd name="T6" fmla="*/ 93 w 187"/>
                <a:gd name="T7" fmla="*/ 103 h 113"/>
                <a:gd name="T8" fmla="*/ 108 w 187"/>
                <a:gd name="T9" fmla="*/ 108 h 113"/>
                <a:gd name="T10" fmla="*/ 122 w 187"/>
                <a:gd name="T11" fmla="*/ 112 h 113"/>
                <a:gd name="T12" fmla="*/ 137 w 187"/>
                <a:gd name="T13" fmla="*/ 112 h 113"/>
                <a:gd name="T14" fmla="*/ 157 w 187"/>
                <a:gd name="T15" fmla="*/ 103 h 113"/>
                <a:gd name="T16" fmla="*/ 171 w 187"/>
                <a:gd name="T17" fmla="*/ 90 h 113"/>
                <a:gd name="T18" fmla="*/ 181 w 187"/>
                <a:gd name="T19" fmla="*/ 78 h 113"/>
                <a:gd name="T20" fmla="*/ 186 w 187"/>
                <a:gd name="T21" fmla="*/ 65 h 113"/>
                <a:gd name="T22" fmla="*/ 186 w 187"/>
                <a:gd name="T23" fmla="*/ 52 h 113"/>
                <a:gd name="T24" fmla="*/ 186 w 187"/>
                <a:gd name="T25" fmla="*/ 39 h 113"/>
                <a:gd name="T26" fmla="*/ 181 w 187"/>
                <a:gd name="T27" fmla="*/ 26 h 113"/>
                <a:gd name="T28" fmla="*/ 176 w 187"/>
                <a:gd name="T29" fmla="*/ 13 h 113"/>
                <a:gd name="T30" fmla="*/ 162 w 187"/>
                <a:gd name="T31" fmla="*/ 4 h 113"/>
                <a:gd name="T32" fmla="*/ 147 w 187"/>
                <a:gd name="T33" fmla="*/ 0 h 113"/>
                <a:gd name="T34" fmla="*/ 132 w 187"/>
                <a:gd name="T35" fmla="*/ 0 h 113"/>
                <a:gd name="T36" fmla="*/ 117 w 187"/>
                <a:gd name="T37" fmla="*/ 0 h 113"/>
                <a:gd name="T38" fmla="*/ 88 w 187"/>
                <a:gd name="T39" fmla="*/ 0 h 113"/>
                <a:gd name="T40" fmla="*/ 73 w 187"/>
                <a:gd name="T41" fmla="*/ 0 h 113"/>
                <a:gd name="T42" fmla="*/ 59 w 187"/>
                <a:gd name="T43" fmla="*/ 0 h 113"/>
                <a:gd name="T44" fmla="*/ 44 w 187"/>
                <a:gd name="T45" fmla="*/ 4 h 113"/>
                <a:gd name="T46" fmla="*/ 29 w 187"/>
                <a:gd name="T47" fmla="*/ 9 h 113"/>
                <a:gd name="T48" fmla="*/ 15 w 187"/>
                <a:gd name="T49" fmla="*/ 17 h 113"/>
                <a:gd name="T50" fmla="*/ 0 w 187"/>
                <a:gd name="T51" fmla="*/ 26 h 113"/>
                <a:gd name="T52" fmla="*/ 0 w 187"/>
                <a:gd name="T53" fmla="*/ 39 h 113"/>
                <a:gd name="T54" fmla="*/ 0 w 187"/>
                <a:gd name="T55" fmla="*/ 52 h 113"/>
                <a:gd name="T56" fmla="*/ 15 w 187"/>
                <a:gd name="T57" fmla="*/ 60 h 113"/>
                <a:gd name="T58" fmla="*/ 29 w 187"/>
                <a:gd name="T59" fmla="*/ 60 h 113"/>
                <a:gd name="T60" fmla="*/ 44 w 187"/>
                <a:gd name="T61" fmla="*/ 65 h 113"/>
                <a:gd name="T62" fmla="*/ 59 w 187"/>
                <a:gd name="T63" fmla="*/ 69 h 11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87"/>
                <a:gd name="T97" fmla="*/ 0 h 113"/>
                <a:gd name="T98" fmla="*/ 187 w 187"/>
                <a:gd name="T99" fmla="*/ 113 h 11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87" h="113">
                  <a:moveTo>
                    <a:pt x="54" y="78"/>
                  </a:moveTo>
                  <a:lnTo>
                    <a:pt x="69" y="86"/>
                  </a:lnTo>
                  <a:lnTo>
                    <a:pt x="78" y="99"/>
                  </a:lnTo>
                  <a:lnTo>
                    <a:pt x="93" y="103"/>
                  </a:lnTo>
                  <a:lnTo>
                    <a:pt x="108" y="108"/>
                  </a:lnTo>
                  <a:lnTo>
                    <a:pt x="122" y="112"/>
                  </a:lnTo>
                  <a:lnTo>
                    <a:pt x="137" y="112"/>
                  </a:lnTo>
                  <a:lnTo>
                    <a:pt x="157" y="103"/>
                  </a:lnTo>
                  <a:lnTo>
                    <a:pt x="171" y="90"/>
                  </a:lnTo>
                  <a:lnTo>
                    <a:pt x="181" y="78"/>
                  </a:lnTo>
                  <a:lnTo>
                    <a:pt x="186" y="65"/>
                  </a:lnTo>
                  <a:lnTo>
                    <a:pt x="186" y="52"/>
                  </a:lnTo>
                  <a:lnTo>
                    <a:pt x="186" y="39"/>
                  </a:lnTo>
                  <a:lnTo>
                    <a:pt x="181" y="26"/>
                  </a:lnTo>
                  <a:lnTo>
                    <a:pt x="176" y="13"/>
                  </a:lnTo>
                  <a:lnTo>
                    <a:pt x="162" y="4"/>
                  </a:lnTo>
                  <a:lnTo>
                    <a:pt x="147" y="0"/>
                  </a:lnTo>
                  <a:lnTo>
                    <a:pt x="132" y="0"/>
                  </a:lnTo>
                  <a:lnTo>
                    <a:pt x="117" y="0"/>
                  </a:lnTo>
                  <a:lnTo>
                    <a:pt x="88" y="0"/>
                  </a:lnTo>
                  <a:lnTo>
                    <a:pt x="73" y="0"/>
                  </a:lnTo>
                  <a:lnTo>
                    <a:pt x="59" y="0"/>
                  </a:lnTo>
                  <a:lnTo>
                    <a:pt x="44" y="4"/>
                  </a:lnTo>
                  <a:lnTo>
                    <a:pt x="29" y="9"/>
                  </a:lnTo>
                  <a:lnTo>
                    <a:pt x="15" y="17"/>
                  </a:lnTo>
                  <a:lnTo>
                    <a:pt x="0" y="26"/>
                  </a:lnTo>
                  <a:lnTo>
                    <a:pt x="0" y="39"/>
                  </a:lnTo>
                  <a:lnTo>
                    <a:pt x="0" y="52"/>
                  </a:lnTo>
                  <a:lnTo>
                    <a:pt x="15" y="60"/>
                  </a:lnTo>
                  <a:lnTo>
                    <a:pt x="29" y="60"/>
                  </a:lnTo>
                  <a:lnTo>
                    <a:pt x="44" y="65"/>
                  </a:lnTo>
                  <a:lnTo>
                    <a:pt x="59" y="69"/>
                  </a:lnTo>
                </a:path>
              </a:pathLst>
            </a:custGeom>
            <a:gradFill rotWithShape="0">
              <a:gsLst>
                <a:gs pos="0">
                  <a:srgbClr val="2B2B2B"/>
                </a:gs>
                <a:gs pos="100000">
                  <a:srgbClr val="909090"/>
                </a:gs>
              </a:gsLst>
              <a:path path="rect">
                <a:fillToRect l="50000" t="50000" r="50000" b="50000"/>
              </a:path>
            </a:gradFill>
            <a:ln w="12700" cap="rnd" cmpd="sng">
              <a:noFill/>
              <a:prstDash val="solid"/>
              <a:round/>
              <a:headEnd type="none" w="med" len="med"/>
              <a:tailEnd type="none" w="med" len="med"/>
            </a:ln>
          </p:spPr>
          <p:txBody>
            <a:bodyPr wrap="none" lIns="53138" tIns="26568" rIns="53138" bIns="26568">
              <a:spAutoFit/>
            </a:bodyPr>
            <a:lstStyle/>
            <a:p>
              <a:endParaRPr lang="en-US"/>
            </a:p>
          </p:txBody>
        </p:sp>
        <p:sp>
          <p:nvSpPr>
            <p:cNvPr id="23657" name="Freeform 210"/>
            <p:cNvSpPr>
              <a:spLocks/>
            </p:cNvSpPr>
            <p:nvPr/>
          </p:nvSpPr>
          <p:spPr bwMode="auto">
            <a:xfrm>
              <a:off x="684" y="2705"/>
              <a:ext cx="310" cy="131"/>
            </a:xfrm>
            <a:custGeom>
              <a:avLst/>
              <a:gdLst>
                <a:gd name="T0" fmla="*/ 88 w 310"/>
                <a:gd name="T1" fmla="*/ 74 h 131"/>
                <a:gd name="T2" fmla="*/ 103 w 310"/>
                <a:gd name="T3" fmla="*/ 69 h 131"/>
                <a:gd name="T4" fmla="*/ 142 w 310"/>
                <a:gd name="T5" fmla="*/ 65 h 131"/>
                <a:gd name="T6" fmla="*/ 162 w 310"/>
                <a:gd name="T7" fmla="*/ 65 h 131"/>
                <a:gd name="T8" fmla="*/ 177 w 310"/>
                <a:gd name="T9" fmla="*/ 74 h 131"/>
                <a:gd name="T10" fmla="*/ 191 w 310"/>
                <a:gd name="T11" fmla="*/ 82 h 131"/>
                <a:gd name="T12" fmla="*/ 201 w 310"/>
                <a:gd name="T13" fmla="*/ 95 h 131"/>
                <a:gd name="T14" fmla="*/ 216 w 310"/>
                <a:gd name="T15" fmla="*/ 108 h 131"/>
                <a:gd name="T16" fmla="*/ 226 w 310"/>
                <a:gd name="T17" fmla="*/ 121 h 131"/>
                <a:gd name="T18" fmla="*/ 240 w 310"/>
                <a:gd name="T19" fmla="*/ 126 h 131"/>
                <a:gd name="T20" fmla="*/ 255 w 310"/>
                <a:gd name="T21" fmla="*/ 130 h 131"/>
                <a:gd name="T22" fmla="*/ 270 w 310"/>
                <a:gd name="T23" fmla="*/ 130 h 131"/>
                <a:gd name="T24" fmla="*/ 284 w 310"/>
                <a:gd name="T25" fmla="*/ 130 h 131"/>
                <a:gd name="T26" fmla="*/ 299 w 310"/>
                <a:gd name="T27" fmla="*/ 126 h 131"/>
                <a:gd name="T28" fmla="*/ 309 w 310"/>
                <a:gd name="T29" fmla="*/ 113 h 131"/>
                <a:gd name="T30" fmla="*/ 309 w 310"/>
                <a:gd name="T31" fmla="*/ 100 h 131"/>
                <a:gd name="T32" fmla="*/ 309 w 310"/>
                <a:gd name="T33" fmla="*/ 87 h 131"/>
                <a:gd name="T34" fmla="*/ 309 w 310"/>
                <a:gd name="T35" fmla="*/ 74 h 131"/>
                <a:gd name="T36" fmla="*/ 309 w 310"/>
                <a:gd name="T37" fmla="*/ 61 h 131"/>
                <a:gd name="T38" fmla="*/ 309 w 310"/>
                <a:gd name="T39" fmla="*/ 48 h 131"/>
                <a:gd name="T40" fmla="*/ 299 w 310"/>
                <a:gd name="T41" fmla="*/ 35 h 131"/>
                <a:gd name="T42" fmla="*/ 284 w 310"/>
                <a:gd name="T43" fmla="*/ 39 h 131"/>
                <a:gd name="T44" fmla="*/ 270 w 310"/>
                <a:gd name="T45" fmla="*/ 43 h 131"/>
                <a:gd name="T46" fmla="*/ 255 w 310"/>
                <a:gd name="T47" fmla="*/ 43 h 131"/>
                <a:gd name="T48" fmla="*/ 240 w 310"/>
                <a:gd name="T49" fmla="*/ 35 h 131"/>
                <a:gd name="T50" fmla="*/ 226 w 310"/>
                <a:gd name="T51" fmla="*/ 26 h 131"/>
                <a:gd name="T52" fmla="*/ 206 w 310"/>
                <a:gd name="T53" fmla="*/ 22 h 131"/>
                <a:gd name="T54" fmla="*/ 191 w 310"/>
                <a:gd name="T55" fmla="*/ 13 h 131"/>
                <a:gd name="T56" fmla="*/ 177 w 310"/>
                <a:gd name="T57" fmla="*/ 4 h 131"/>
                <a:gd name="T58" fmla="*/ 162 w 310"/>
                <a:gd name="T59" fmla="*/ 0 h 131"/>
                <a:gd name="T60" fmla="*/ 147 w 310"/>
                <a:gd name="T61" fmla="*/ 0 h 131"/>
                <a:gd name="T62" fmla="*/ 132 w 310"/>
                <a:gd name="T63" fmla="*/ 0 h 131"/>
                <a:gd name="T64" fmla="*/ 118 w 310"/>
                <a:gd name="T65" fmla="*/ 4 h 131"/>
                <a:gd name="T66" fmla="*/ 103 w 310"/>
                <a:gd name="T67" fmla="*/ 9 h 131"/>
                <a:gd name="T68" fmla="*/ 88 w 310"/>
                <a:gd name="T69" fmla="*/ 9 h 131"/>
                <a:gd name="T70" fmla="*/ 69 w 310"/>
                <a:gd name="T71" fmla="*/ 9 h 131"/>
                <a:gd name="T72" fmla="*/ 29 w 310"/>
                <a:gd name="T73" fmla="*/ 9 h 131"/>
                <a:gd name="T74" fmla="*/ 15 w 310"/>
                <a:gd name="T75" fmla="*/ 9 h 131"/>
                <a:gd name="T76" fmla="*/ 0 w 310"/>
                <a:gd name="T77" fmla="*/ 13 h 131"/>
                <a:gd name="T78" fmla="*/ 0 w 310"/>
                <a:gd name="T79" fmla="*/ 26 h 131"/>
                <a:gd name="T80" fmla="*/ 10 w 310"/>
                <a:gd name="T81" fmla="*/ 39 h 131"/>
                <a:gd name="T82" fmla="*/ 25 w 310"/>
                <a:gd name="T83" fmla="*/ 48 h 131"/>
                <a:gd name="T84" fmla="*/ 44 w 310"/>
                <a:gd name="T85" fmla="*/ 56 h 131"/>
                <a:gd name="T86" fmla="*/ 59 w 310"/>
                <a:gd name="T87" fmla="*/ 61 h 131"/>
                <a:gd name="T88" fmla="*/ 74 w 310"/>
                <a:gd name="T89" fmla="*/ 61 h 131"/>
                <a:gd name="T90" fmla="*/ 83 w 310"/>
                <a:gd name="T91" fmla="*/ 74 h 131"/>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310"/>
                <a:gd name="T139" fmla="*/ 0 h 131"/>
                <a:gd name="T140" fmla="*/ 310 w 310"/>
                <a:gd name="T141" fmla="*/ 131 h 131"/>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310" h="131">
                  <a:moveTo>
                    <a:pt x="88" y="74"/>
                  </a:moveTo>
                  <a:lnTo>
                    <a:pt x="103" y="69"/>
                  </a:lnTo>
                  <a:lnTo>
                    <a:pt x="142" y="65"/>
                  </a:lnTo>
                  <a:lnTo>
                    <a:pt x="162" y="65"/>
                  </a:lnTo>
                  <a:lnTo>
                    <a:pt x="177" y="74"/>
                  </a:lnTo>
                  <a:lnTo>
                    <a:pt x="191" y="82"/>
                  </a:lnTo>
                  <a:lnTo>
                    <a:pt x="201" y="95"/>
                  </a:lnTo>
                  <a:lnTo>
                    <a:pt x="216" y="108"/>
                  </a:lnTo>
                  <a:lnTo>
                    <a:pt x="226" y="121"/>
                  </a:lnTo>
                  <a:lnTo>
                    <a:pt x="240" y="126"/>
                  </a:lnTo>
                  <a:lnTo>
                    <a:pt x="255" y="130"/>
                  </a:lnTo>
                  <a:lnTo>
                    <a:pt x="270" y="130"/>
                  </a:lnTo>
                  <a:lnTo>
                    <a:pt x="284" y="130"/>
                  </a:lnTo>
                  <a:lnTo>
                    <a:pt x="299" y="126"/>
                  </a:lnTo>
                  <a:lnTo>
                    <a:pt x="309" y="113"/>
                  </a:lnTo>
                  <a:lnTo>
                    <a:pt x="309" y="100"/>
                  </a:lnTo>
                  <a:lnTo>
                    <a:pt x="309" y="87"/>
                  </a:lnTo>
                  <a:lnTo>
                    <a:pt x="309" y="74"/>
                  </a:lnTo>
                  <a:lnTo>
                    <a:pt x="309" y="61"/>
                  </a:lnTo>
                  <a:lnTo>
                    <a:pt x="309" y="48"/>
                  </a:lnTo>
                  <a:lnTo>
                    <a:pt x="299" y="35"/>
                  </a:lnTo>
                  <a:lnTo>
                    <a:pt x="284" y="39"/>
                  </a:lnTo>
                  <a:lnTo>
                    <a:pt x="270" y="43"/>
                  </a:lnTo>
                  <a:lnTo>
                    <a:pt x="255" y="43"/>
                  </a:lnTo>
                  <a:lnTo>
                    <a:pt x="240" y="35"/>
                  </a:lnTo>
                  <a:lnTo>
                    <a:pt x="226" y="26"/>
                  </a:lnTo>
                  <a:lnTo>
                    <a:pt x="206" y="22"/>
                  </a:lnTo>
                  <a:lnTo>
                    <a:pt x="191" y="13"/>
                  </a:lnTo>
                  <a:lnTo>
                    <a:pt x="177" y="4"/>
                  </a:lnTo>
                  <a:lnTo>
                    <a:pt x="162" y="0"/>
                  </a:lnTo>
                  <a:lnTo>
                    <a:pt x="147" y="0"/>
                  </a:lnTo>
                  <a:lnTo>
                    <a:pt x="132" y="0"/>
                  </a:lnTo>
                  <a:lnTo>
                    <a:pt x="118" y="4"/>
                  </a:lnTo>
                  <a:lnTo>
                    <a:pt x="103" y="9"/>
                  </a:lnTo>
                  <a:lnTo>
                    <a:pt x="88" y="9"/>
                  </a:lnTo>
                  <a:lnTo>
                    <a:pt x="69" y="9"/>
                  </a:lnTo>
                  <a:lnTo>
                    <a:pt x="29" y="9"/>
                  </a:lnTo>
                  <a:lnTo>
                    <a:pt x="15" y="9"/>
                  </a:lnTo>
                  <a:lnTo>
                    <a:pt x="0" y="13"/>
                  </a:lnTo>
                  <a:lnTo>
                    <a:pt x="0" y="26"/>
                  </a:lnTo>
                  <a:lnTo>
                    <a:pt x="10" y="39"/>
                  </a:lnTo>
                  <a:lnTo>
                    <a:pt x="25" y="48"/>
                  </a:lnTo>
                  <a:lnTo>
                    <a:pt x="44" y="56"/>
                  </a:lnTo>
                  <a:lnTo>
                    <a:pt x="59" y="61"/>
                  </a:lnTo>
                  <a:lnTo>
                    <a:pt x="74" y="61"/>
                  </a:lnTo>
                  <a:lnTo>
                    <a:pt x="83" y="74"/>
                  </a:lnTo>
                </a:path>
              </a:pathLst>
            </a:custGeom>
            <a:gradFill rotWithShape="0">
              <a:gsLst>
                <a:gs pos="0">
                  <a:srgbClr val="2B2B2B"/>
                </a:gs>
                <a:gs pos="100000">
                  <a:srgbClr val="909090"/>
                </a:gs>
              </a:gsLst>
              <a:path path="rect">
                <a:fillToRect l="50000" t="50000" r="50000" b="50000"/>
              </a:path>
            </a:gradFill>
            <a:ln w="12700" cap="rnd" cmpd="sng">
              <a:noFill/>
              <a:prstDash val="solid"/>
              <a:round/>
              <a:headEnd type="none" w="med" len="med"/>
              <a:tailEnd type="none" w="med" len="med"/>
            </a:ln>
          </p:spPr>
          <p:txBody>
            <a:bodyPr wrap="none" lIns="53138" tIns="26568" rIns="53138" bIns="26568">
              <a:spAutoFit/>
            </a:bodyPr>
            <a:lstStyle/>
            <a:p>
              <a:endParaRPr lang="en-US"/>
            </a:p>
          </p:txBody>
        </p:sp>
        <p:sp>
          <p:nvSpPr>
            <p:cNvPr id="23658" name="Freeform 211"/>
            <p:cNvSpPr>
              <a:spLocks/>
            </p:cNvSpPr>
            <p:nvPr/>
          </p:nvSpPr>
          <p:spPr bwMode="auto">
            <a:xfrm>
              <a:off x="833" y="2291"/>
              <a:ext cx="505" cy="303"/>
            </a:xfrm>
            <a:custGeom>
              <a:avLst/>
              <a:gdLst>
                <a:gd name="T0" fmla="*/ 0 w 505"/>
                <a:gd name="T1" fmla="*/ 0 h 303"/>
                <a:gd name="T2" fmla="*/ 0 w 505"/>
                <a:gd name="T3" fmla="*/ 22 h 303"/>
                <a:gd name="T4" fmla="*/ 22 w 505"/>
                <a:gd name="T5" fmla="*/ 36 h 303"/>
                <a:gd name="T6" fmla="*/ 44 w 505"/>
                <a:gd name="T7" fmla="*/ 50 h 303"/>
                <a:gd name="T8" fmla="*/ 87 w 505"/>
                <a:gd name="T9" fmla="*/ 72 h 303"/>
                <a:gd name="T10" fmla="*/ 116 w 505"/>
                <a:gd name="T11" fmla="*/ 86 h 303"/>
                <a:gd name="T12" fmla="*/ 144 w 505"/>
                <a:gd name="T13" fmla="*/ 94 h 303"/>
                <a:gd name="T14" fmla="*/ 166 w 505"/>
                <a:gd name="T15" fmla="*/ 94 h 303"/>
                <a:gd name="T16" fmla="*/ 188 w 505"/>
                <a:gd name="T17" fmla="*/ 94 h 303"/>
                <a:gd name="T18" fmla="*/ 238 w 505"/>
                <a:gd name="T19" fmla="*/ 94 h 303"/>
                <a:gd name="T20" fmla="*/ 260 w 505"/>
                <a:gd name="T21" fmla="*/ 94 h 303"/>
                <a:gd name="T22" fmla="*/ 288 w 505"/>
                <a:gd name="T23" fmla="*/ 94 h 303"/>
                <a:gd name="T24" fmla="*/ 317 w 505"/>
                <a:gd name="T25" fmla="*/ 101 h 303"/>
                <a:gd name="T26" fmla="*/ 339 w 505"/>
                <a:gd name="T27" fmla="*/ 108 h 303"/>
                <a:gd name="T28" fmla="*/ 368 w 505"/>
                <a:gd name="T29" fmla="*/ 122 h 303"/>
                <a:gd name="T30" fmla="*/ 382 w 505"/>
                <a:gd name="T31" fmla="*/ 144 h 303"/>
                <a:gd name="T32" fmla="*/ 411 w 505"/>
                <a:gd name="T33" fmla="*/ 166 h 303"/>
                <a:gd name="T34" fmla="*/ 432 w 505"/>
                <a:gd name="T35" fmla="*/ 194 h 303"/>
                <a:gd name="T36" fmla="*/ 454 w 505"/>
                <a:gd name="T37" fmla="*/ 216 h 303"/>
                <a:gd name="T38" fmla="*/ 468 w 505"/>
                <a:gd name="T39" fmla="*/ 238 h 303"/>
                <a:gd name="T40" fmla="*/ 490 w 505"/>
                <a:gd name="T41" fmla="*/ 259 h 303"/>
                <a:gd name="T42" fmla="*/ 504 w 505"/>
                <a:gd name="T43" fmla="*/ 302 h 303"/>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505"/>
                <a:gd name="T67" fmla="*/ 0 h 303"/>
                <a:gd name="T68" fmla="*/ 505 w 505"/>
                <a:gd name="T69" fmla="*/ 303 h 303"/>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505" h="303">
                  <a:moveTo>
                    <a:pt x="0" y="0"/>
                  </a:moveTo>
                  <a:lnTo>
                    <a:pt x="0" y="22"/>
                  </a:lnTo>
                  <a:lnTo>
                    <a:pt x="22" y="36"/>
                  </a:lnTo>
                  <a:lnTo>
                    <a:pt x="44" y="50"/>
                  </a:lnTo>
                  <a:lnTo>
                    <a:pt x="87" y="72"/>
                  </a:lnTo>
                  <a:lnTo>
                    <a:pt x="116" y="86"/>
                  </a:lnTo>
                  <a:lnTo>
                    <a:pt x="144" y="94"/>
                  </a:lnTo>
                  <a:lnTo>
                    <a:pt x="166" y="94"/>
                  </a:lnTo>
                  <a:lnTo>
                    <a:pt x="188" y="94"/>
                  </a:lnTo>
                  <a:lnTo>
                    <a:pt x="238" y="94"/>
                  </a:lnTo>
                  <a:lnTo>
                    <a:pt x="260" y="94"/>
                  </a:lnTo>
                  <a:lnTo>
                    <a:pt x="288" y="94"/>
                  </a:lnTo>
                  <a:lnTo>
                    <a:pt x="317" y="101"/>
                  </a:lnTo>
                  <a:lnTo>
                    <a:pt x="339" y="108"/>
                  </a:lnTo>
                  <a:lnTo>
                    <a:pt x="368" y="122"/>
                  </a:lnTo>
                  <a:lnTo>
                    <a:pt x="382" y="144"/>
                  </a:lnTo>
                  <a:lnTo>
                    <a:pt x="411" y="166"/>
                  </a:lnTo>
                  <a:lnTo>
                    <a:pt x="432" y="194"/>
                  </a:lnTo>
                  <a:lnTo>
                    <a:pt x="454" y="216"/>
                  </a:lnTo>
                  <a:lnTo>
                    <a:pt x="468" y="238"/>
                  </a:lnTo>
                  <a:lnTo>
                    <a:pt x="490" y="259"/>
                  </a:lnTo>
                  <a:lnTo>
                    <a:pt x="504" y="302"/>
                  </a:lnTo>
                </a:path>
              </a:pathLst>
            </a:custGeom>
            <a:noFill/>
            <a:ln w="12700" cap="rnd" cmpd="sng">
              <a:solidFill>
                <a:schemeClr val="tx1"/>
              </a:solidFill>
              <a:prstDash val="solid"/>
              <a:round/>
              <a:headEnd type="none" w="med" len="med"/>
              <a:tailEnd type="triangle" w="med" len="med"/>
            </a:ln>
          </p:spPr>
          <p:txBody>
            <a:bodyPr wrap="none" lIns="53138" tIns="26568" rIns="53138" bIns="26568">
              <a:spAutoFit/>
            </a:bodyPr>
            <a:lstStyle/>
            <a:p>
              <a:endParaRPr lang="en-US"/>
            </a:p>
          </p:txBody>
        </p:sp>
        <p:sp>
          <p:nvSpPr>
            <p:cNvPr id="23659" name="Freeform 212"/>
            <p:cNvSpPr>
              <a:spLocks/>
            </p:cNvSpPr>
            <p:nvPr/>
          </p:nvSpPr>
          <p:spPr bwMode="auto">
            <a:xfrm>
              <a:off x="1330" y="3126"/>
              <a:ext cx="289" cy="196"/>
            </a:xfrm>
            <a:custGeom>
              <a:avLst/>
              <a:gdLst>
                <a:gd name="T0" fmla="*/ 288 w 289"/>
                <a:gd name="T1" fmla="*/ 15 h 196"/>
                <a:gd name="T2" fmla="*/ 259 w 289"/>
                <a:gd name="T3" fmla="*/ 0 h 196"/>
                <a:gd name="T4" fmla="*/ 231 w 289"/>
                <a:gd name="T5" fmla="*/ 0 h 196"/>
                <a:gd name="T6" fmla="*/ 209 w 289"/>
                <a:gd name="T7" fmla="*/ 0 h 196"/>
                <a:gd name="T8" fmla="*/ 187 w 289"/>
                <a:gd name="T9" fmla="*/ 0 h 196"/>
                <a:gd name="T10" fmla="*/ 159 w 289"/>
                <a:gd name="T11" fmla="*/ 0 h 196"/>
                <a:gd name="T12" fmla="*/ 137 w 289"/>
                <a:gd name="T13" fmla="*/ 0 h 196"/>
                <a:gd name="T14" fmla="*/ 115 w 289"/>
                <a:gd name="T15" fmla="*/ 0 h 196"/>
                <a:gd name="T16" fmla="*/ 87 w 289"/>
                <a:gd name="T17" fmla="*/ 15 h 196"/>
                <a:gd name="T18" fmla="*/ 65 w 289"/>
                <a:gd name="T19" fmla="*/ 36 h 196"/>
                <a:gd name="T20" fmla="*/ 51 w 289"/>
                <a:gd name="T21" fmla="*/ 58 h 196"/>
                <a:gd name="T22" fmla="*/ 29 w 289"/>
                <a:gd name="T23" fmla="*/ 79 h 196"/>
                <a:gd name="T24" fmla="*/ 22 w 289"/>
                <a:gd name="T25" fmla="*/ 101 h 196"/>
                <a:gd name="T26" fmla="*/ 15 w 289"/>
                <a:gd name="T27" fmla="*/ 123 h 196"/>
                <a:gd name="T28" fmla="*/ 7 w 289"/>
                <a:gd name="T29" fmla="*/ 151 h 196"/>
                <a:gd name="T30" fmla="*/ 7 w 289"/>
                <a:gd name="T31" fmla="*/ 173 h 196"/>
                <a:gd name="T32" fmla="*/ 0 w 289"/>
                <a:gd name="T33" fmla="*/ 195 h 19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89"/>
                <a:gd name="T52" fmla="*/ 0 h 196"/>
                <a:gd name="T53" fmla="*/ 289 w 289"/>
                <a:gd name="T54" fmla="*/ 196 h 19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89" h="196">
                  <a:moveTo>
                    <a:pt x="288" y="15"/>
                  </a:moveTo>
                  <a:lnTo>
                    <a:pt x="259" y="0"/>
                  </a:lnTo>
                  <a:lnTo>
                    <a:pt x="231" y="0"/>
                  </a:lnTo>
                  <a:lnTo>
                    <a:pt x="209" y="0"/>
                  </a:lnTo>
                  <a:lnTo>
                    <a:pt x="187" y="0"/>
                  </a:lnTo>
                  <a:lnTo>
                    <a:pt x="159" y="0"/>
                  </a:lnTo>
                  <a:lnTo>
                    <a:pt x="137" y="0"/>
                  </a:lnTo>
                  <a:lnTo>
                    <a:pt x="115" y="0"/>
                  </a:lnTo>
                  <a:lnTo>
                    <a:pt x="87" y="15"/>
                  </a:lnTo>
                  <a:lnTo>
                    <a:pt x="65" y="36"/>
                  </a:lnTo>
                  <a:lnTo>
                    <a:pt x="51" y="58"/>
                  </a:lnTo>
                  <a:lnTo>
                    <a:pt x="29" y="79"/>
                  </a:lnTo>
                  <a:lnTo>
                    <a:pt x="22" y="101"/>
                  </a:lnTo>
                  <a:lnTo>
                    <a:pt x="15" y="123"/>
                  </a:lnTo>
                  <a:lnTo>
                    <a:pt x="7" y="151"/>
                  </a:lnTo>
                  <a:lnTo>
                    <a:pt x="7" y="173"/>
                  </a:lnTo>
                  <a:lnTo>
                    <a:pt x="0" y="195"/>
                  </a:lnTo>
                </a:path>
              </a:pathLst>
            </a:custGeom>
            <a:noFill/>
            <a:ln w="12700" cap="rnd" cmpd="sng">
              <a:solidFill>
                <a:schemeClr val="tx1"/>
              </a:solidFill>
              <a:prstDash val="solid"/>
              <a:round/>
              <a:headEnd type="none" w="med" len="med"/>
              <a:tailEnd type="triangle" w="med" len="med"/>
            </a:ln>
          </p:spPr>
          <p:txBody>
            <a:bodyPr wrap="none" lIns="53138" tIns="26568" rIns="53138" bIns="26568">
              <a:spAutoFit/>
            </a:bodyPr>
            <a:lstStyle/>
            <a:p>
              <a:endParaRPr lang="en-US"/>
            </a:p>
          </p:txBody>
        </p:sp>
        <p:sp>
          <p:nvSpPr>
            <p:cNvPr id="23660" name="Freeform 213"/>
            <p:cNvSpPr>
              <a:spLocks/>
            </p:cNvSpPr>
            <p:nvPr/>
          </p:nvSpPr>
          <p:spPr bwMode="auto">
            <a:xfrm>
              <a:off x="1330" y="3090"/>
              <a:ext cx="23" cy="124"/>
            </a:xfrm>
            <a:custGeom>
              <a:avLst/>
              <a:gdLst>
                <a:gd name="T0" fmla="*/ 0 w 23"/>
                <a:gd name="T1" fmla="*/ 0 h 124"/>
                <a:gd name="T2" fmla="*/ 7 w 23"/>
                <a:gd name="T3" fmla="*/ 22 h 124"/>
                <a:gd name="T4" fmla="*/ 15 w 23"/>
                <a:gd name="T5" fmla="*/ 51 h 124"/>
                <a:gd name="T6" fmla="*/ 22 w 23"/>
                <a:gd name="T7" fmla="*/ 79 h 124"/>
                <a:gd name="T8" fmla="*/ 22 w 23"/>
                <a:gd name="T9" fmla="*/ 101 h 124"/>
                <a:gd name="T10" fmla="*/ 22 w 23"/>
                <a:gd name="T11" fmla="*/ 123 h 124"/>
                <a:gd name="T12" fmla="*/ 0 60000 65536"/>
                <a:gd name="T13" fmla="*/ 0 60000 65536"/>
                <a:gd name="T14" fmla="*/ 0 60000 65536"/>
                <a:gd name="T15" fmla="*/ 0 60000 65536"/>
                <a:gd name="T16" fmla="*/ 0 60000 65536"/>
                <a:gd name="T17" fmla="*/ 0 60000 65536"/>
                <a:gd name="T18" fmla="*/ 0 w 23"/>
                <a:gd name="T19" fmla="*/ 0 h 124"/>
                <a:gd name="T20" fmla="*/ 23 w 23"/>
                <a:gd name="T21" fmla="*/ 124 h 124"/>
              </a:gdLst>
              <a:ahLst/>
              <a:cxnLst>
                <a:cxn ang="T12">
                  <a:pos x="T0" y="T1"/>
                </a:cxn>
                <a:cxn ang="T13">
                  <a:pos x="T2" y="T3"/>
                </a:cxn>
                <a:cxn ang="T14">
                  <a:pos x="T4" y="T5"/>
                </a:cxn>
                <a:cxn ang="T15">
                  <a:pos x="T6" y="T7"/>
                </a:cxn>
                <a:cxn ang="T16">
                  <a:pos x="T8" y="T9"/>
                </a:cxn>
                <a:cxn ang="T17">
                  <a:pos x="T10" y="T11"/>
                </a:cxn>
              </a:cxnLst>
              <a:rect l="T18" t="T19" r="T20" b="T21"/>
              <a:pathLst>
                <a:path w="23" h="124">
                  <a:moveTo>
                    <a:pt x="0" y="0"/>
                  </a:moveTo>
                  <a:lnTo>
                    <a:pt x="7" y="22"/>
                  </a:lnTo>
                  <a:lnTo>
                    <a:pt x="15" y="51"/>
                  </a:lnTo>
                  <a:lnTo>
                    <a:pt x="22" y="79"/>
                  </a:lnTo>
                  <a:lnTo>
                    <a:pt x="22" y="101"/>
                  </a:lnTo>
                  <a:lnTo>
                    <a:pt x="22" y="123"/>
                  </a:lnTo>
                </a:path>
              </a:pathLst>
            </a:custGeom>
            <a:noFill/>
            <a:ln w="12700" cap="rnd" cmpd="sng">
              <a:solidFill>
                <a:schemeClr val="tx1"/>
              </a:solidFill>
              <a:prstDash val="solid"/>
              <a:round/>
              <a:headEnd type="none" w="med" len="med"/>
              <a:tailEnd type="none" w="med" len="med"/>
            </a:ln>
          </p:spPr>
          <p:txBody>
            <a:bodyPr wrap="none" lIns="53138" tIns="26568" rIns="53138" bIns="26568">
              <a:spAutoFit/>
            </a:bodyPr>
            <a:lstStyle/>
            <a:p>
              <a:endParaRPr lang="en-US"/>
            </a:p>
          </p:txBody>
        </p:sp>
        <p:sp>
          <p:nvSpPr>
            <p:cNvPr id="23661" name="Freeform 214"/>
            <p:cNvSpPr>
              <a:spLocks/>
            </p:cNvSpPr>
            <p:nvPr/>
          </p:nvSpPr>
          <p:spPr bwMode="auto">
            <a:xfrm>
              <a:off x="1331" y="2751"/>
              <a:ext cx="23" cy="218"/>
            </a:xfrm>
            <a:custGeom>
              <a:avLst/>
              <a:gdLst>
                <a:gd name="T0" fmla="*/ 0 w 23"/>
                <a:gd name="T1" fmla="*/ 0 h 218"/>
                <a:gd name="T2" fmla="*/ 5 w 23"/>
                <a:gd name="T3" fmla="*/ 35 h 218"/>
                <a:gd name="T4" fmla="*/ 16 w 23"/>
                <a:gd name="T5" fmla="*/ 69 h 218"/>
                <a:gd name="T6" fmla="*/ 22 w 23"/>
                <a:gd name="T7" fmla="*/ 95 h 218"/>
                <a:gd name="T8" fmla="*/ 22 w 23"/>
                <a:gd name="T9" fmla="*/ 122 h 218"/>
                <a:gd name="T10" fmla="*/ 22 w 23"/>
                <a:gd name="T11" fmla="*/ 156 h 218"/>
                <a:gd name="T12" fmla="*/ 22 w 23"/>
                <a:gd name="T13" fmla="*/ 182 h 218"/>
                <a:gd name="T14" fmla="*/ 22 w 23"/>
                <a:gd name="T15" fmla="*/ 209 h 218"/>
                <a:gd name="T16" fmla="*/ 22 w 23"/>
                <a:gd name="T17" fmla="*/ 217 h 218"/>
                <a:gd name="T18" fmla="*/ 22 w 23"/>
                <a:gd name="T19" fmla="*/ 217 h 21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3"/>
                <a:gd name="T31" fmla="*/ 0 h 218"/>
                <a:gd name="T32" fmla="*/ 23 w 23"/>
                <a:gd name="T33" fmla="*/ 218 h 21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3" h="218">
                  <a:moveTo>
                    <a:pt x="0" y="0"/>
                  </a:moveTo>
                  <a:lnTo>
                    <a:pt x="5" y="35"/>
                  </a:lnTo>
                  <a:lnTo>
                    <a:pt x="16" y="69"/>
                  </a:lnTo>
                  <a:lnTo>
                    <a:pt x="22" y="95"/>
                  </a:lnTo>
                  <a:lnTo>
                    <a:pt x="22" y="122"/>
                  </a:lnTo>
                  <a:lnTo>
                    <a:pt x="22" y="156"/>
                  </a:lnTo>
                  <a:lnTo>
                    <a:pt x="22" y="182"/>
                  </a:lnTo>
                  <a:lnTo>
                    <a:pt x="22" y="209"/>
                  </a:lnTo>
                  <a:lnTo>
                    <a:pt x="22" y="217"/>
                  </a:lnTo>
                </a:path>
              </a:pathLst>
            </a:custGeom>
            <a:noFill/>
            <a:ln w="12700" cap="rnd" cmpd="sng">
              <a:solidFill>
                <a:schemeClr val="tx1"/>
              </a:solidFill>
              <a:prstDash val="solid"/>
              <a:round/>
              <a:headEnd type="none" w="med" len="med"/>
              <a:tailEnd type="triangle" w="med" len="med"/>
            </a:ln>
          </p:spPr>
          <p:txBody>
            <a:bodyPr wrap="none" lIns="53138" tIns="26568" rIns="53138" bIns="26568">
              <a:spAutoFit/>
            </a:bodyPr>
            <a:lstStyle/>
            <a:p>
              <a:endParaRPr lang="en-US"/>
            </a:p>
          </p:txBody>
        </p:sp>
      </p:grpSp>
      <p:grpSp>
        <p:nvGrpSpPr>
          <p:cNvPr id="23561" name="Group 215"/>
          <p:cNvGrpSpPr>
            <a:grpSpLocks/>
          </p:cNvGrpSpPr>
          <p:nvPr/>
        </p:nvGrpSpPr>
        <p:grpSpPr bwMode="auto">
          <a:xfrm>
            <a:off x="3552825" y="3763963"/>
            <a:ext cx="2811463" cy="2732087"/>
            <a:chOff x="2846" y="2415"/>
            <a:chExt cx="999" cy="982"/>
          </a:xfrm>
        </p:grpSpPr>
        <p:pic>
          <p:nvPicPr>
            <p:cNvPr id="99544" name="Picture 216"/>
            <p:cNvPicPr>
              <a:picLocks noChangeArrowheads="1"/>
            </p:cNvPicPr>
            <p:nvPr/>
          </p:nvPicPr>
          <p:blipFill>
            <a:blip r:embed="rId3" cstate="print"/>
            <a:srcRect/>
            <a:stretch>
              <a:fillRect/>
            </a:stretch>
          </p:blipFill>
          <p:spPr bwMode="auto">
            <a:xfrm>
              <a:off x="2846" y="2415"/>
              <a:ext cx="999" cy="982"/>
            </a:xfrm>
            <a:prstGeom prst="rect">
              <a:avLst/>
            </a:prstGeom>
            <a:noFill/>
            <a:ln w="12700">
              <a:solidFill>
                <a:schemeClr val="tx2"/>
              </a:solidFill>
              <a:miter lim="800000"/>
              <a:headEnd/>
              <a:tailEnd/>
            </a:ln>
            <a:effectLst>
              <a:outerShdw dist="107763" dir="2700000" algn="ctr" rotWithShape="0">
                <a:schemeClr val="bg2"/>
              </a:outerShdw>
            </a:effectLst>
          </p:spPr>
        </p:pic>
        <p:sp>
          <p:nvSpPr>
            <p:cNvPr id="23643" name="Rectangle 217"/>
            <p:cNvSpPr>
              <a:spLocks noChangeArrowheads="1"/>
            </p:cNvSpPr>
            <p:nvPr/>
          </p:nvSpPr>
          <p:spPr bwMode="auto">
            <a:xfrm>
              <a:off x="3133" y="2671"/>
              <a:ext cx="170" cy="167"/>
            </a:xfrm>
            <a:prstGeom prst="rect">
              <a:avLst/>
            </a:prstGeom>
            <a:noFill/>
            <a:ln w="12700">
              <a:noFill/>
              <a:miter lim="800000"/>
              <a:headEnd/>
              <a:tailEnd/>
            </a:ln>
          </p:spPr>
          <p:txBody>
            <a:bodyPr wrap="none" lIns="59014" tIns="31243" rIns="59014" bIns="31243">
              <a:spAutoFit/>
            </a:bodyPr>
            <a:lstStyle/>
            <a:p>
              <a:endParaRPr lang="en-US"/>
            </a:p>
          </p:txBody>
        </p:sp>
        <p:sp>
          <p:nvSpPr>
            <p:cNvPr id="23644" name="Freeform 218"/>
            <p:cNvSpPr>
              <a:spLocks/>
            </p:cNvSpPr>
            <p:nvPr/>
          </p:nvSpPr>
          <p:spPr bwMode="auto">
            <a:xfrm>
              <a:off x="3349" y="2534"/>
              <a:ext cx="458" cy="310"/>
            </a:xfrm>
            <a:custGeom>
              <a:avLst/>
              <a:gdLst>
                <a:gd name="T0" fmla="*/ 428 w 458"/>
                <a:gd name="T1" fmla="*/ 10 h 310"/>
                <a:gd name="T2" fmla="*/ 400 w 458"/>
                <a:gd name="T3" fmla="*/ 5 h 310"/>
                <a:gd name="T4" fmla="*/ 371 w 458"/>
                <a:gd name="T5" fmla="*/ 0 h 310"/>
                <a:gd name="T6" fmla="*/ 343 w 458"/>
                <a:gd name="T7" fmla="*/ 0 h 310"/>
                <a:gd name="T8" fmla="*/ 314 w 458"/>
                <a:gd name="T9" fmla="*/ 0 h 310"/>
                <a:gd name="T10" fmla="*/ 271 w 458"/>
                <a:gd name="T11" fmla="*/ 5 h 310"/>
                <a:gd name="T12" fmla="*/ 238 w 458"/>
                <a:gd name="T13" fmla="*/ 5 h 310"/>
                <a:gd name="T14" fmla="*/ 209 w 458"/>
                <a:gd name="T15" fmla="*/ 5 h 310"/>
                <a:gd name="T16" fmla="*/ 176 w 458"/>
                <a:gd name="T17" fmla="*/ 14 h 310"/>
                <a:gd name="T18" fmla="*/ 148 w 458"/>
                <a:gd name="T19" fmla="*/ 33 h 310"/>
                <a:gd name="T20" fmla="*/ 105 w 458"/>
                <a:gd name="T21" fmla="*/ 43 h 310"/>
                <a:gd name="T22" fmla="*/ 71 w 458"/>
                <a:gd name="T23" fmla="*/ 48 h 310"/>
                <a:gd name="T24" fmla="*/ 43 w 458"/>
                <a:gd name="T25" fmla="*/ 81 h 310"/>
                <a:gd name="T26" fmla="*/ 24 w 458"/>
                <a:gd name="T27" fmla="*/ 114 h 310"/>
                <a:gd name="T28" fmla="*/ 5 w 458"/>
                <a:gd name="T29" fmla="*/ 152 h 310"/>
                <a:gd name="T30" fmla="*/ 0 w 458"/>
                <a:gd name="T31" fmla="*/ 195 h 310"/>
                <a:gd name="T32" fmla="*/ 10 w 458"/>
                <a:gd name="T33" fmla="*/ 223 h 310"/>
                <a:gd name="T34" fmla="*/ 19 w 458"/>
                <a:gd name="T35" fmla="*/ 252 h 310"/>
                <a:gd name="T36" fmla="*/ 43 w 458"/>
                <a:gd name="T37" fmla="*/ 280 h 310"/>
                <a:gd name="T38" fmla="*/ 71 w 458"/>
                <a:gd name="T39" fmla="*/ 295 h 310"/>
                <a:gd name="T40" fmla="*/ 100 w 458"/>
                <a:gd name="T41" fmla="*/ 304 h 310"/>
                <a:gd name="T42" fmla="*/ 129 w 458"/>
                <a:gd name="T43" fmla="*/ 309 h 310"/>
                <a:gd name="T44" fmla="*/ 167 w 458"/>
                <a:gd name="T45" fmla="*/ 309 h 310"/>
                <a:gd name="T46" fmla="*/ 209 w 458"/>
                <a:gd name="T47" fmla="*/ 304 h 310"/>
                <a:gd name="T48" fmla="*/ 248 w 458"/>
                <a:gd name="T49" fmla="*/ 299 h 310"/>
                <a:gd name="T50" fmla="*/ 286 w 458"/>
                <a:gd name="T51" fmla="*/ 290 h 310"/>
                <a:gd name="T52" fmla="*/ 319 w 458"/>
                <a:gd name="T53" fmla="*/ 280 h 310"/>
                <a:gd name="T54" fmla="*/ 348 w 458"/>
                <a:gd name="T55" fmla="*/ 276 h 310"/>
                <a:gd name="T56" fmla="*/ 381 w 458"/>
                <a:gd name="T57" fmla="*/ 271 h 310"/>
                <a:gd name="T58" fmla="*/ 409 w 458"/>
                <a:gd name="T59" fmla="*/ 252 h 310"/>
                <a:gd name="T60" fmla="*/ 433 w 458"/>
                <a:gd name="T61" fmla="*/ 223 h 310"/>
                <a:gd name="T62" fmla="*/ 452 w 458"/>
                <a:gd name="T63" fmla="*/ 195 h 310"/>
                <a:gd name="T64" fmla="*/ 457 w 458"/>
                <a:gd name="T65" fmla="*/ 162 h 310"/>
                <a:gd name="T66" fmla="*/ 457 w 458"/>
                <a:gd name="T67" fmla="*/ 119 h 310"/>
                <a:gd name="T68" fmla="*/ 457 w 458"/>
                <a:gd name="T69" fmla="*/ 86 h 310"/>
                <a:gd name="T70" fmla="*/ 457 w 458"/>
                <a:gd name="T71" fmla="*/ 57 h 310"/>
                <a:gd name="T72" fmla="*/ 443 w 458"/>
                <a:gd name="T73" fmla="*/ 29 h 310"/>
                <a:gd name="T74" fmla="*/ 428 w 458"/>
                <a:gd name="T75" fmla="*/ 10 h 31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458"/>
                <a:gd name="T115" fmla="*/ 0 h 310"/>
                <a:gd name="T116" fmla="*/ 458 w 458"/>
                <a:gd name="T117" fmla="*/ 310 h 310"/>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458" h="310">
                  <a:moveTo>
                    <a:pt x="438" y="24"/>
                  </a:moveTo>
                  <a:lnTo>
                    <a:pt x="428" y="10"/>
                  </a:lnTo>
                  <a:lnTo>
                    <a:pt x="414" y="5"/>
                  </a:lnTo>
                  <a:lnTo>
                    <a:pt x="400" y="5"/>
                  </a:lnTo>
                  <a:lnTo>
                    <a:pt x="386" y="0"/>
                  </a:lnTo>
                  <a:lnTo>
                    <a:pt x="371" y="0"/>
                  </a:lnTo>
                  <a:lnTo>
                    <a:pt x="357" y="0"/>
                  </a:lnTo>
                  <a:lnTo>
                    <a:pt x="343" y="0"/>
                  </a:lnTo>
                  <a:lnTo>
                    <a:pt x="328" y="0"/>
                  </a:lnTo>
                  <a:lnTo>
                    <a:pt x="314" y="0"/>
                  </a:lnTo>
                  <a:lnTo>
                    <a:pt x="295" y="5"/>
                  </a:lnTo>
                  <a:lnTo>
                    <a:pt x="271" y="5"/>
                  </a:lnTo>
                  <a:lnTo>
                    <a:pt x="257" y="5"/>
                  </a:lnTo>
                  <a:lnTo>
                    <a:pt x="238" y="5"/>
                  </a:lnTo>
                  <a:lnTo>
                    <a:pt x="224" y="5"/>
                  </a:lnTo>
                  <a:lnTo>
                    <a:pt x="209" y="5"/>
                  </a:lnTo>
                  <a:lnTo>
                    <a:pt x="190" y="10"/>
                  </a:lnTo>
                  <a:lnTo>
                    <a:pt x="176" y="14"/>
                  </a:lnTo>
                  <a:lnTo>
                    <a:pt x="162" y="24"/>
                  </a:lnTo>
                  <a:lnTo>
                    <a:pt x="148" y="33"/>
                  </a:lnTo>
                  <a:lnTo>
                    <a:pt x="129" y="33"/>
                  </a:lnTo>
                  <a:lnTo>
                    <a:pt x="105" y="43"/>
                  </a:lnTo>
                  <a:lnTo>
                    <a:pt x="86" y="43"/>
                  </a:lnTo>
                  <a:lnTo>
                    <a:pt x="71" y="48"/>
                  </a:lnTo>
                  <a:lnTo>
                    <a:pt x="52" y="62"/>
                  </a:lnTo>
                  <a:lnTo>
                    <a:pt x="43" y="81"/>
                  </a:lnTo>
                  <a:lnTo>
                    <a:pt x="33" y="100"/>
                  </a:lnTo>
                  <a:lnTo>
                    <a:pt x="24" y="114"/>
                  </a:lnTo>
                  <a:lnTo>
                    <a:pt x="14" y="133"/>
                  </a:lnTo>
                  <a:lnTo>
                    <a:pt x="5" y="152"/>
                  </a:lnTo>
                  <a:lnTo>
                    <a:pt x="0" y="171"/>
                  </a:lnTo>
                  <a:lnTo>
                    <a:pt x="0" y="195"/>
                  </a:lnTo>
                  <a:lnTo>
                    <a:pt x="5" y="209"/>
                  </a:lnTo>
                  <a:lnTo>
                    <a:pt x="10" y="223"/>
                  </a:lnTo>
                  <a:lnTo>
                    <a:pt x="14" y="238"/>
                  </a:lnTo>
                  <a:lnTo>
                    <a:pt x="19" y="252"/>
                  </a:lnTo>
                  <a:lnTo>
                    <a:pt x="33" y="266"/>
                  </a:lnTo>
                  <a:lnTo>
                    <a:pt x="43" y="280"/>
                  </a:lnTo>
                  <a:lnTo>
                    <a:pt x="57" y="285"/>
                  </a:lnTo>
                  <a:lnTo>
                    <a:pt x="71" y="295"/>
                  </a:lnTo>
                  <a:lnTo>
                    <a:pt x="86" y="304"/>
                  </a:lnTo>
                  <a:lnTo>
                    <a:pt x="100" y="304"/>
                  </a:lnTo>
                  <a:lnTo>
                    <a:pt x="114" y="309"/>
                  </a:lnTo>
                  <a:lnTo>
                    <a:pt x="129" y="309"/>
                  </a:lnTo>
                  <a:lnTo>
                    <a:pt x="148" y="309"/>
                  </a:lnTo>
                  <a:lnTo>
                    <a:pt x="167" y="309"/>
                  </a:lnTo>
                  <a:lnTo>
                    <a:pt x="190" y="304"/>
                  </a:lnTo>
                  <a:lnTo>
                    <a:pt x="209" y="304"/>
                  </a:lnTo>
                  <a:lnTo>
                    <a:pt x="229" y="299"/>
                  </a:lnTo>
                  <a:lnTo>
                    <a:pt x="248" y="299"/>
                  </a:lnTo>
                  <a:lnTo>
                    <a:pt x="267" y="290"/>
                  </a:lnTo>
                  <a:lnTo>
                    <a:pt x="286" y="290"/>
                  </a:lnTo>
                  <a:lnTo>
                    <a:pt x="300" y="285"/>
                  </a:lnTo>
                  <a:lnTo>
                    <a:pt x="319" y="280"/>
                  </a:lnTo>
                  <a:lnTo>
                    <a:pt x="333" y="280"/>
                  </a:lnTo>
                  <a:lnTo>
                    <a:pt x="348" y="276"/>
                  </a:lnTo>
                  <a:lnTo>
                    <a:pt x="367" y="276"/>
                  </a:lnTo>
                  <a:lnTo>
                    <a:pt x="381" y="271"/>
                  </a:lnTo>
                  <a:lnTo>
                    <a:pt x="395" y="261"/>
                  </a:lnTo>
                  <a:lnTo>
                    <a:pt x="409" y="252"/>
                  </a:lnTo>
                  <a:lnTo>
                    <a:pt x="424" y="238"/>
                  </a:lnTo>
                  <a:lnTo>
                    <a:pt x="433" y="223"/>
                  </a:lnTo>
                  <a:lnTo>
                    <a:pt x="447" y="209"/>
                  </a:lnTo>
                  <a:lnTo>
                    <a:pt x="452" y="195"/>
                  </a:lnTo>
                  <a:lnTo>
                    <a:pt x="457" y="181"/>
                  </a:lnTo>
                  <a:lnTo>
                    <a:pt x="457" y="162"/>
                  </a:lnTo>
                  <a:lnTo>
                    <a:pt x="457" y="138"/>
                  </a:lnTo>
                  <a:lnTo>
                    <a:pt x="457" y="119"/>
                  </a:lnTo>
                  <a:lnTo>
                    <a:pt x="457" y="100"/>
                  </a:lnTo>
                  <a:lnTo>
                    <a:pt x="457" y="86"/>
                  </a:lnTo>
                  <a:lnTo>
                    <a:pt x="457" y="71"/>
                  </a:lnTo>
                  <a:lnTo>
                    <a:pt x="457" y="57"/>
                  </a:lnTo>
                  <a:lnTo>
                    <a:pt x="452" y="43"/>
                  </a:lnTo>
                  <a:lnTo>
                    <a:pt x="443" y="29"/>
                  </a:lnTo>
                  <a:lnTo>
                    <a:pt x="428" y="24"/>
                  </a:lnTo>
                  <a:lnTo>
                    <a:pt x="428" y="10"/>
                  </a:lnTo>
                  <a:lnTo>
                    <a:pt x="438" y="24"/>
                  </a:lnTo>
                </a:path>
              </a:pathLst>
            </a:custGeom>
            <a:noFill/>
            <a:ln w="25400" cap="rnd" cmpd="sng">
              <a:solidFill>
                <a:schemeClr val="tx1"/>
              </a:solidFill>
              <a:prstDash val="solid"/>
              <a:round/>
              <a:headEnd type="none" w="med" len="med"/>
              <a:tailEnd type="none" w="med" len="med"/>
            </a:ln>
          </p:spPr>
          <p:txBody>
            <a:bodyPr wrap="none" lIns="59014" tIns="31243" rIns="59014" bIns="31243">
              <a:spAutoFit/>
            </a:bodyPr>
            <a:lstStyle/>
            <a:p>
              <a:endParaRPr lang="en-US"/>
            </a:p>
          </p:txBody>
        </p:sp>
        <p:sp>
          <p:nvSpPr>
            <p:cNvPr id="23645" name="Rectangle 219"/>
            <p:cNvSpPr>
              <a:spLocks noChangeArrowheads="1"/>
            </p:cNvSpPr>
            <p:nvPr/>
          </p:nvSpPr>
          <p:spPr bwMode="auto">
            <a:xfrm>
              <a:off x="3000" y="3129"/>
              <a:ext cx="242" cy="66"/>
            </a:xfrm>
            <a:prstGeom prst="rect">
              <a:avLst/>
            </a:prstGeom>
            <a:noFill/>
            <a:ln w="12700">
              <a:noFill/>
              <a:miter lim="800000"/>
              <a:headEnd/>
              <a:tailEnd/>
            </a:ln>
          </p:spPr>
          <p:txBody>
            <a:bodyPr wrap="none" lIns="59014" tIns="31243" rIns="59014" bIns="31243">
              <a:spAutoFit/>
            </a:bodyPr>
            <a:lstStyle/>
            <a:p>
              <a:pPr defTabSz="333375"/>
              <a:r>
                <a:rPr lang="en-US" sz="800" i="0"/>
                <a:t>Lymphocytes</a:t>
              </a:r>
            </a:p>
          </p:txBody>
        </p:sp>
        <p:sp>
          <p:nvSpPr>
            <p:cNvPr id="23646" name="Rectangle 220"/>
            <p:cNvSpPr>
              <a:spLocks noChangeArrowheads="1"/>
            </p:cNvSpPr>
            <p:nvPr/>
          </p:nvSpPr>
          <p:spPr bwMode="auto">
            <a:xfrm>
              <a:off x="2949" y="2743"/>
              <a:ext cx="205" cy="66"/>
            </a:xfrm>
            <a:prstGeom prst="rect">
              <a:avLst/>
            </a:prstGeom>
            <a:noFill/>
            <a:ln w="12700">
              <a:noFill/>
              <a:miter lim="800000"/>
              <a:headEnd/>
              <a:tailEnd/>
            </a:ln>
          </p:spPr>
          <p:txBody>
            <a:bodyPr wrap="none" lIns="59014" tIns="31243" rIns="59014" bIns="31243">
              <a:spAutoFit/>
            </a:bodyPr>
            <a:lstStyle/>
            <a:p>
              <a:pPr defTabSz="333375"/>
              <a:r>
                <a:rPr lang="en-US" sz="800" i="0"/>
                <a:t>Monocytes</a:t>
              </a:r>
            </a:p>
          </p:txBody>
        </p:sp>
        <p:sp>
          <p:nvSpPr>
            <p:cNvPr id="23647" name="Rectangle 221"/>
            <p:cNvSpPr>
              <a:spLocks noChangeArrowheads="1"/>
            </p:cNvSpPr>
            <p:nvPr/>
          </p:nvSpPr>
          <p:spPr bwMode="auto">
            <a:xfrm>
              <a:off x="3381" y="2424"/>
              <a:ext cx="215" cy="66"/>
            </a:xfrm>
            <a:prstGeom prst="rect">
              <a:avLst/>
            </a:prstGeom>
            <a:noFill/>
            <a:ln w="12700">
              <a:noFill/>
              <a:miter lim="800000"/>
              <a:headEnd/>
              <a:tailEnd/>
            </a:ln>
          </p:spPr>
          <p:txBody>
            <a:bodyPr wrap="none" lIns="59014" tIns="31243" rIns="59014" bIns="31243">
              <a:spAutoFit/>
            </a:bodyPr>
            <a:lstStyle/>
            <a:p>
              <a:pPr defTabSz="333375"/>
              <a:r>
                <a:rPr lang="en-US" sz="800" i="0"/>
                <a:t>Neutrophils</a:t>
              </a:r>
            </a:p>
          </p:txBody>
        </p:sp>
      </p:grpSp>
      <p:grpSp>
        <p:nvGrpSpPr>
          <p:cNvPr id="23562" name="Group 222"/>
          <p:cNvGrpSpPr>
            <a:grpSpLocks/>
          </p:cNvGrpSpPr>
          <p:nvPr/>
        </p:nvGrpSpPr>
        <p:grpSpPr bwMode="auto">
          <a:xfrm>
            <a:off x="6532563" y="4535488"/>
            <a:ext cx="3248025" cy="1806575"/>
            <a:chOff x="3987" y="2743"/>
            <a:chExt cx="1982" cy="1092"/>
          </a:xfrm>
        </p:grpSpPr>
        <p:sp>
          <p:nvSpPr>
            <p:cNvPr id="23564" name="Line 223"/>
            <p:cNvSpPr>
              <a:spLocks noChangeShapeType="1"/>
            </p:cNvSpPr>
            <p:nvPr/>
          </p:nvSpPr>
          <p:spPr bwMode="auto">
            <a:xfrm>
              <a:off x="4184" y="2759"/>
              <a:ext cx="16" cy="0"/>
            </a:xfrm>
            <a:prstGeom prst="line">
              <a:avLst/>
            </a:prstGeom>
            <a:noFill/>
            <a:ln w="12700">
              <a:solidFill>
                <a:schemeClr val="tx2"/>
              </a:solidFill>
              <a:round/>
              <a:headEnd/>
              <a:tailEnd/>
            </a:ln>
          </p:spPr>
          <p:txBody>
            <a:bodyPr lIns="60197" tIns="28895" rIns="60197" bIns="28895">
              <a:spAutoFit/>
            </a:bodyPr>
            <a:lstStyle/>
            <a:p>
              <a:endParaRPr lang="en-US"/>
            </a:p>
          </p:txBody>
        </p:sp>
        <p:sp>
          <p:nvSpPr>
            <p:cNvPr id="23565" name="Freeform 224"/>
            <p:cNvSpPr>
              <a:spLocks/>
            </p:cNvSpPr>
            <p:nvPr/>
          </p:nvSpPr>
          <p:spPr bwMode="auto">
            <a:xfrm>
              <a:off x="4198" y="2764"/>
              <a:ext cx="1761" cy="882"/>
            </a:xfrm>
            <a:custGeom>
              <a:avLst/>
              <a:gdLst>
                <a:gd name="T0" fmla="*/ 0 w 1761"/>
                <a:gd name="T1" fmla="*/ 881 h 882"/>
                <a:gd name="T2" fmla="*/ 1760 w 1761"/>
                <a:gd name="T3" fmla="*/ 881 h 882"/>
                <a:gd name="T4" fmla="*/ 1760 w 1761"/>
                <a:gd name="T5" fmla="*/ 0 h 882"/>
                <a:gd name="T6" fmla="*/ 0 w 1761"/>
                <a:gd name="T7" fmla="*/ 0 h 882"/>
                <a:gd name="T8" fmla="*/ 0 w 1761"/>
                <a:gd name="T9" fmla="*/ 881 h 882"/>
                <a:gd name="T10" fmla="*/ 0 60000 65536"/>
                <a:gd name="T11" fmla="*/ 0 60000 65536"/>
                <a:gd name="T12" fmla="*/ 0 60000 65536"/>
                <a:gd name="T13" fmla="*/ 0 60000 65536"/>
                <a:gd name="T14" fmla="*/ 0 60000 65536"/>
                <a:gd name="T15" fmla="*/ 0 w 1761"/>
                <a:gd name="T16" fmla="*/ 0 h 882"/>
                <a:gd name="T17" fmla="*/ 1761 w 1761"/>
                <a:gd name="T18" fmla="*/ 882 h 882"/>
              </a:gdLst>
              <a:ahLst/>
              <a:cxnLst>
                <a:cxn ang="T10">
                  <a:pos x="T0" y="T1"/>
                </a:cxn>
                <a:cxn ang="T11">
                  <a:pos x="T2" y="T3"/>
                </a:cxn>
                <a:cxn ang="T12">
                  <a:pos x="T4" y="T5"/>
                </a:cxn>
                <a:cxn ang="T13">
                  <a:pos x="T6" y="T7"/>
                </a:cxn>
                <a:cxn ang="T14">
                  <a:pos x="T8" y="T9"/>
                </a:cxn>
              </a:cxnLst>
              <a:rect l="T15" t="T16" r="T17" b="T18"/>
              <a:pathLst>
                <a:path w="1761" h="882">
                  <a:moveTo>
                    <a:pt x="0" y="881"/>
                  </a:moveTo>
                  <a:lnTo>
                    <a:pt x="1760" y="881"/>
                  </a:lnTo>
                  <a:lnTo>
                    <a:pt x="1760" y="0"/>
                  </a:lnTo>
                  <a:lnTo>
                    <a:pt x="0" y="0"/>
                  </a:lnTo>
                  <a:lnTo>
                    <a:pt x="0" y="881"/>
                  </a:lnTo>
                </a:path>
              </a:pathLst>
            </a:custGeom>
            <a:noFill/>
            <a:ln w="12700" cap="rnd" cmpd="sng">
              <a:solidFill>
                <a:schemeClr val="tx2"/>
              </a:solidFill>
              <a:prstDash val="solid"/>
              <a:round/>
              <a:headEnd type="none" w="med" len="med"/>
              <a:tailEnd type="none" w="med" len="med"/>
            </a:ln>
          </p:spPr>
          <p:txBody>
            <a:bodyPr lIns="60197" tIns="28895" rIns="60197" bIns="28895">
              <a:spAutoFit/>
            </a:bodyPr>
            <a:lstStyle/>
            <a:p>
              <a:endParaRPr lang="en-US"/>
            </a:p>
          </p:txBody>
        </p:sp>
        <p:sp>
          <p:nvSpPr>
            <p:cNvPr id="23566" name="Rectangle 225"/>
            <p:cNvSpPr>
              <a:spLocks noChangeArrowheads="1"/>
            </p:cNvSpPr>
            <p:nvPr/>
          </p:nvSpPr>
          <p:spPr bwMode="auto">
            <a:xfrm>
              <a:off x="4413" y="3705"/>
              <a:ext cx="1300" cy="130"/>
            </a:xfrm>
            <a:prstGeom prst="rect">
              <a:avLst/>
            </a:prstGeom>
            <a:noFill/>
            <a:ln w="12700">
              <a:noFill/>
              <a:miter lim="800000"/>
              <a:headEnd/>
              <a:tailEnd/>
            </a:ln>
          </p:spPr>
          <p:txBody>
            <a:bodyPr lIns="60197" tIns="28895" rIns="60197" bIns="28895">
              <a:spAutoFit/>
            </a:bodyPr>
            <a:lstStyle/>
            <a:p>
              <a:pPr algn="ctr" defTabSz="166688"/>
              <a:r>
                <a:rPr lang="en-US" sz="1100" b="1" i="0">
                  <a:solidFill>
                    <a:schemeClr val="tx2"/>
                  </a:solidFill>
                  <a:latin typeface="Arial" charset="0"/>
                </a:rPr>
                <a:t>log FITC Fluorescence</a:t>
              </a:r>
            </a:p>
          </p:txBody>
        </p:sp>
        <p:sp>
          <p:nvSpPr>
            <p:cNvPr id="23567" name="Rectangle 226"/>
            <p:cNvSpPr>
              <a:spLocks noChangeArrowheads="1"/>
            </p:cNvSpPr>
            <p:nvPr/>
          </p:nvSpPr>
          <p:spPr bwMode="auto">
            <a:xfrm>
              <a:off x="4143" y="3644"/>
              <a:ext cx="97" cy="91"/>
            </a:xfrm>
            <a:prstGeom prst="rect">
              <a:avLst/>
            </a:prstGeom>
            <a:noFill/>
            <a:ln w="12700">
              <a:noFill/>
              <a:miter lim="800000"/>
              <a:headEnd/>
              <a:tailEnd/>
            </a:ln>
          </p:spPr>
          <p:txBody>
            <a:bodyPr lIns="60197" tIns="28895" rIns="60197" bIns="28895">
              <a:spAutoFit/>
            </a:bodyPr>
            <a:lstStyle/>
            <a:p>
              <a:pPr algn="ctr" defTabSz="166688"/>
              <a:r>
                <a:rPr lang="en-US" sz="700" b="1" i="0">
                  <a:solidFill>
                    <a:schemeClr val="tx2"/>
                  </a:solidFill>
                  <a:latin typeface="Arial" charset="0"/>
                </a:rPr>
                <a:t>.1</a:t>
              </a:r>
            </a:p>
          </p:txBody>
        </p:sp>
        <p:sp>
          <p:nvSpPr>
            <p:cNvPr id="23568" name="Rectangle 227"/>
            <p:cNvSpPr>
              <a:spLocks noChangeArrowheads="1"/>
            </p:cNvSpPr>
            <p:nvPr/>
          </p:nvSpPr>
          <p:spPr bwMode="auto">
            <a:xfrm>
              <a:off x="5779" y="3644"/>
              <a:ext cx="190" cy="91"/>
            </a:xfrm>
            <a:prstGeom prst="rect">
              <a:avLst/>
            </a:prstGeom>
            <a:noFill/>
            <a:ln w="12700">
              <a:noFill/>
              <a:miter lim="800000"/>
              <a:headEnd/>
              <a:tailEnd/>
            </a:ln>
          </p:spPr>
          <p:txBody>
            <a:bodyPr lIns="60197" tIns="28895" rIns="60197" bIns="28895">
              <a:spAutoFit/>
            </a:bodyPr>
            <a:lstStyle/>
            <a:p>
              <a:pPr algn="ctr" defTabSz="166688"/>
              <a:r>
                <a:rPr lang="en-US" sz="700" b="1" i="0">
                  <a:solidFill>
                    <a:schemeClr val="tx2"/>
                  </a:solidFill>
                  <a:latin typeface="Arial" charset="0"/>
                </a:rPr>
                <a:t> 1000</a:t>
              </a:r>
            </a:p>
          </p:txBody>
        </p:sp>
        <p:sp>
          <p:nvSpPr>
            <p:cNvPr id="23569" name="Rectangle 228"/>
            <p:cNvSpPr>
              <a:spLocks noChangeArrowheads="1"/>
            </p:cNvSpPr>
            <p:nvPr/>
          </p:nvSpPr>
          <p:spPr bwMode="auto">
            <a:xfrm>
              <a:off x="5366" y="3644"/>
              <a:ext cx="174" cy="158"/>
            </a:xfrm>
            <a:prstGeom prst="rect">
              <a:avLst/>
            </a:prstGeom>
            <a:noFill/>
            <a:ln w="12700">
              <a:noFill/>
              <a:miter lim="800000"/>
              <a:headEnd/>
              <a:tailEnd/>
            </a:ln>
          </p:spPr>
          <p:txBody>
            <a:bodyPr lIns="60197" tIns="28895" rIns="60197" bIns="28895">
              <a:spAutoFit/>
            </a:bodyPr>
            <a:lstStyle/>
            <a:p>
              <a:pPr algn="ctr" defTabSz="166688"/>
              <a:r>
                <a:rPr lang="en-US" sz="700" b="1" i="0">
                  <a:solidFill>
                    <a:schemeClr val="tx2"/>
                  </a:solidFill>
                  <a:latin typeface="Arial" charset="0"/>
                </a:rPr>
                <a:t>  100</a:t>
              </a:r>
            </a:p>
          </p:txBody>
        </p:sp>
        <p:sp>
          <p:nvSpPr>
            <p:cNvPr id="23570" name="Rectangle 229"/>
            <p:cNvSpPr>
              <a:spLocks noChangeArrowheads="1"/>
            </p:cNvSpPr>
            <p:nvPr/>
          </p:nvSpPr>
          <p:spPr bwMode="auto">
            <a:xfrm>
              <a:off x="4906" y="3644"/>
              <a:ext cx="159" cy="158"/>
            </a:xfrm>
            <a:prstGeom prst="rect">
              <a:avLst/>
            </a:prstGeom>
            <a:noFill/>
            <a:ln w="12700">
              <a:noFill/>
              <a:miter lim="800000"/>
              <a:headEnd/>
              <a:tailEnd/>
            </a:ln>
          </p:spPr>
          <p:txBody>
            <a:bodyPr lIns="60197" tIns="28895" rIns="60197" bIns="28895">
              <a:spAutoFit/>
            </a:bodyPr>
            <a:lstStyle/>
            <a:p>
              <a:pPr algn="ctr" defTabSz="166688"/>
              <a:r>
                <a:rPr lang="en-US" sz="700" b="1" i="0">
                  <a:solidFill>
                    <a:schemeClr val="tx2"/>
                  </a:solidFill>
                  <a:latin typeface="Arial" charset="0"/>
                </a:rPr>
                <a:t>   10</a:t>
              </a:r>
            </a:p>
          </p:txBody>
        </p:sp>
        <p:sp>
          <p:nvSpPr>
            <p:cNvPr id="23571" name="Rectangle 230"/>
            <p:cNvSpPr>
              <a:spLocks noChangeArrowheads="1"/>
            </p:cNvSpPr>
            <p:nvPr/>
          </p:nvSpPr>
          <p:spPr bwMode="auto">
            <a:xfrm>
              <a:off x="4486" y="3644"/>
              <a:ext cx="144" cy="158"/>
            </a:xfrm>
            <a:prstGeom prst="rect">
              <a:avLst/>
            </a:prstGeom>
            <a:noFill/>
            <a:ln w="12700">
              <a:noFill/>
              <a:miter lim="800000"/>
              <a:headEnd/>
              <a:tailEnd/>
            </a:ln>
          </p:spPr>
          <p:txBody>
            <a:bodyPr lIns="60197" tIns="28895" rIns="60197" bIns="28895">
              <a:spAutoFit/>
            </a:bodyPr>
            <a:lstStyle/>
            <a:p>
              <a:pPr algn="ctr" defTabSz="166688"/>
              <a:r>
                <a:rPr lang="en-US" sz="700" b="1" i="0">
                  <a:solidFill>
                    <a:schemeClr val="tx2"/>
                  </a:solidFill>
                  <a:latin typeface="Arial" charset="0"/>
                </a:rPr>
                <a:t>    1</a:t>
              </a:r>
            </a:p>
          </p:txBody>
        </p:sp>
        <p:sp>
          <p:nvSpPr>
            <p:cNvPr id="23572" name="Line 231"/>
            <p:cNvSpPr>
              <a:spLocks noChangeShapeType="1"/>
            </p:cNvSpPr>
            <p:nvPr/>
          </p:nvSpPr>
          <p:spPr bwMode="auto">
            <a:xfrm>
              <a:off x="4181" y="3649"/>
              <a:ext cx="0" cy="5"/>
            </a:xfrm>
            <a:prstGeom prst="line">
              <a:avLst/>
            </a:prstGeom>
            <a:noFill/>
            <a:ln w="12700">
              <a:solidFill>
                <a:schemeClr val="tx2"/>
              </a:solidFill>
              <a:round/>
              <a:headEnd/>
              <a:tailEnd/>
            </a:ln>
          </p:spPr>
          <p:txBody>
            <a:bodyPr lIns="60197" tIns="28895" rIns="60197" bIns="28895">
              <a:spAutoFit/>
            </a:bodyPr>
            <a:lstStyle/>
            <a:p>
              <a:endParaRPr lang="en-US"/>
            </a:p>
          </p:txBody>
        </p:sp>
        <p:sp>
          <p:nvSpPr>
            <p:cNvPr id="23573" name="Line 232"/>
            <p:cNvSpPr>
              <a:spLocks noChangeShapeType="1"/>
            </p:cNvSpPr>
            <p:nvPr/>
          </p:nvSpPr>
          <p:spPr bwMode="auto">
            <a:xfrm>
              <a:off x="4314" y="3649"/>
              <a:ext cx="0" cy="5"/>
            </a:xfrm>
            <a:prstGeom prst="line">
              <a:avLst/>
            </a:prstGeom>
            <a:noFill/>
            <a:ln w="12700">
              <a:solidFill>
                <a:schemeClr val="tx2"/>
              </a:solidFill>
              <a:round/>
              <a:headEnd/>
              <a:tailEnd/>
            </a:ln>
          </p:spPr>
          <p:txBody>
            <a:bodyPr lIns="60197" tIns="28895" rIns="60197" bIns="28895">
              <a:spAutoFit/>
            </a:bodyPr>
            <a:lstStyle/>
            <a:p>
              <a:endParaRPr lang="en-US"/>
            </a:p>
          </p:txBody>
        </p:sp>
        <p:sp>
          <p:nvSpPr>
            <p:cNvPr id="23574" name="Line 233"/>
            <p:cNvSpPr>
              <a:spLocks noChangeShapeType="1"/>
            </p:cNvSpPr>
            <p:nvPr/>
          </p:nvSpPr>
          <p:spPr bwMode="auto">
            <a:xfrm>
              <a:off x="4391" y="3649"/>
              <a:ext cx="0" cy="5"/>
            </a:xfrm>
            <a:prstGeom prst="line">
              <a:avLst/>
            </a:prstGeom>
            <a:noFill/>
            <a:ln w="12700">
              <a:solidFill>
                <a:schemeClr val="tx2"/>
              </a:solidFill>
              <a:round/>
              <a:headEnd/>
              <a:tailEnd/>
            </a:ln>
          </p:spPr>
          <p:txBody>
            <a:bodyPr lIns="60197" tIns="28895" rIns="60197" bIns="28895">
              <a:spAutoFit/>
            </a:bodyPr>
            <a:lstStyle/>
            <a:p>
              <a:endParaRPr lang="en-US"/>
            </a:p>
          </p:txBody>
        </p:sp>
        <p:sp>
          <p:nvSpPr>
            <p:cNvPr id="23575" name="Line 234"/>
            <p:cNvSpPr>
              <a:spLocks noChangeShapeType="1"/>
            </p:cNvSpPr>
            <p:nvPr/>
          </p:nvSpPr>
          <p:spPr bwMode="auto">
            <a:xfrm>
              <a:off x="4446" y="3649"/>
              <a:ext cx="0" cy="5"/>
            </a:xfrm>
            <a:prstGeom prst="line">
              <a:avLst/>
            </a:prstGeom>
            <a:noFill/>
            <a:ln w="12700">
              <a:solidFill>
                <a:schemeClr val="tx2"/>
              </a:solidFill>
              <a:round/>
              <a:headEnd/>
              <a:tailEnd/>
            </a:ln>
          </p:spPr>
          <p:txBody>
            <a:bodyPr lIns="60197" tIns="28895" rIns="60197" bIns="28895">
              <a:spAutoFit/>
            </a:bodyPr>
            <a:lstStyle/>
            <a:p>
              <a:endParaRPr lang="en-US"/>
            </a:p>
          </p:txBody>
        </p:sp>
        <p:sp>
          <p:nvSpPr>
            <p:cNvPr id="23576" name="Line 235"/>
            <p:cNvSpPr>
              <a:spLocks noChangeShapeType="1"/>
            </p:cNvSpPr>
            <p:nvPr/>
          </p:nvSpPr>
          <p:spPr bwMode="auto">
            <a:xfrm>
              <a:off x="4488" y="3649"/>
              <a:ext cx="0" cy="5"/>
            </a:xfrm>
            <a:prstGeom prst="line">
              <a:avLst/>
            </a:prstGeom>
            <a:noFill/>
            <a:ln w="12700">
              <a:solidFill>
                <a:schemeClr val="tx2"/>
              </a:solidFill>
              <a:round/>
              <a:headEnd/>
              <a:tailEnd/>
            </a:ln>
          </p:spPr>
          <p:txBody>
            <a:bodyPr lIns="60197" tIns="28895" rIns="60197" bIns="28895">
              <a:spAutoFit/>
            </a:bodyPr>
            <a:lstStyle/>
            <a:p>
              <a:endParaRPr lang="en-US"/>
            </a:p>
          </p:txBody>
        </p:sp>
        <p:sp>
          <p:nvSpPr>
            <p:cNvPr id="23577" name="Line 236"/>
            <p:cNvSpPr>
              <a:spLocks noChangeShapeType="1"/>
            </p:cNvSpPr>
            <p:nvPr/>
          </p:nvSpPr>
          <p:spPr bwMode="auto">
            <a:xfrm>
              <a:off x="4524" y="3649"/>
              <a:ext cx="0" cy="5"/>
            </a:xfrm>
            <a:prstGeom prst="line">
              <a:avLst/>
            </a:prstGeom>
            <a:noFill/>
            <a:ln w="12700">
              <a:solidFill>
                <a:schemeClr val="tx2"/>
              </a:solidFill>
              <a:round/>
              <a:headEnd/>
              <a:tailEnd/>
            </a:ln>
          </p:spPr>
          <p:txBody>
            <a:bodyPr lIns="60197" tIns="28895" rIns="60197" bIns="28895">
              <a:spAutoFit/>
            </a:bodyPr>
            <a:lstStyle/>
            <a:p>
              <a:endParaRPr lang="en-US"/>
            </a:p>
          </p:txBody>
        </p:sp>
        <p:sp>
          <p:nvSpPr>
            <p:cNvPr id="23578" name="Line 237"/>
            <p:cNvSpPr>
              <a:spLocks noChangeShapeType="1"/>
            </p:cNvSpPr>
            <p:nvPr/>
          </p:nvSpPr>
          <p:spPr bwMode="auto">
            <a:xfrm>
              <a:off x="4553" y="3649"/>
              <a:ext cx="0" cy="5"/>
            </a:xfrm>
            <a:prstGeom prst="line">
              <a:avLst/>
            </a:prstGeom>
            <a:noFill/>
            <a:ln w="12700">
              <a:solidFill>
                <a:schemeClr val="tx2"/>
              </a:solidFill>
              <a:round/>
              <a:headEnd/>
              <a:tailEnd/>
            </a:ln>
          </p:spPr>
          <p:txBody>
            <a:bodyPr lIns="60197" tIns="28895" rIns="60197" bIns="28895">
              <a:spAutoFit/>
            </a:bodyPr>
            <a:lstStyle/>
            <a:p>
              <a:endParaRPr lang="en-US"/>
            </a:p>
          </p:txBody>
        </p:sp>
        <p:sp>
          <p:nvSpPr>
            <p:cNvPr id="23579" name="Line 238"/>
            <p:cNvSpPr>
              <a:spLocks noChangeShapeType="1"/>
            </p:cNvSpPr>
            <p:nvPr/>
          </p:nvSpPr>
          <p:spPr bwMode="auto">
            <a:xfrm>
              <a:off x="4579" y="3649"/>
              <a:ext cx="0" cy="5"/>
            </a:xfrm>
            <a:prstGeom prst="line">
              <a:avLst/>
            </a:prstGeom>
            <a:noFill/>
            <a:ln w="12700">
              <a:solidFill>
                <a:schemeClr val="tx2"/>
              </a:solidFill>
              <a:round/>
              <a:headEnd/>
              <a:tailEnd/>
            </a:ln>
          </p:spPr>
          <p:txBody>
            <a:bodyPr lIns="60197" tIns="28895" rIns="60197" bIns="28895">
              <a:spAutoFit/>
            </a:bodyPr>
            <a:lstStyle/>
            <a:p>
              <a:endParaRPr lang="en-US"/>
            </a:p>
          </p:txBody>
        </p:sp>
        <p:sp>
          <p:nvSpPr>
            <p:cNvPr id="23580" name="Line 239"/>
            <p:cNvSpPr>
              <a:spLocks noChangeShapeType="1"/>
            </p:cNvSpPr>
            <p:nvPr/>
          </p:nvSpPr>
          <p:spPr bwMode="auto">
            <a:xfrm>
              <a:off x="4601" y="3649"/>
              <a:ext cx="0" cy="5"/>
            </a:xfrm>
            <a:prstGeom prst="line">
              <a:avLst/>
            </a:prstGeom>
            <a:noFill/>
            <a:ln w="12700">
              <a:solidFill>
                <a:schemeClr val="tx2"/>
              </a:solidFill>
              <a:round/>
              <a:headEnd/>
              <a:tailEnd/>
            </a:ln>
          </p:spPr>
          <p:txBody>
            <a:bodyPr lIns="60197" tIns="28895" rIns="60197" bIns="28895">
              <a:spAutoFit/>
            </a:bodyPr>
            <a:lstStyle/>
            <a:p>
              <a:endParaRPr lang="en-US"/>
            </a:p>
          </p:txBody>
        </p:sp>
        <p:sp>
          <p:nvSpPr>
            <p:cNvPr id="23581" name="Line 240"/>
            <p:cNvSpPr>
              <a:spLocks noChangeShapeType="1"/>
            </p:cNvSpPr>
            <p:nvPr/>
          </p:nvSpPr>
          <p:spPr bwMode="auto">
            <a:xfrm>
              <a:off x="4621" y="3649"/>
              <a:ext cx="0" cy="5"/>
            </a:xfrm>
            <a:prstGeom prst="line">
              <a:avLst/>
            </a:prstGeom>
            <a:noFill/>
            <a:ln w="12700">
              <a:solidFill>
                <a:schemeClr val="tx2"/>
              </a:solidFill>
              <a:round/>
              <a:headEnd/>
              <a:tailEnd/>
            </a:ln>
          </p:spPr>
          <p:txBody>
            <a:bodyPr lIns="60197" tIns="28895" rIns="60197" bIns="28895">
              <a:spAutoFit/>
            </a:bodyPr>
            <a:lstStyle/>
            <a:p>
              <a:endParaRPr lang="en-US"/>
            </a:p>
          </p:txBody>
        </p:sp>
        <p:sp>
          <p:nvSpPr>
            <p:cNvPr id="23582" name="Line 241"/>
            <p:cNvSpPr>
              <a:spLocks noChangeShapeType="1"/>
            </p:cNvSpPr>
            <p:nvPr/>
          </p:nvSpPr>
          <p:spPr bwMode="auto">
            <a:xfrm>
              <a:off x="4754" y="3649"/>
              <a:ext cx="0" cy="5"/>
            </a:xfrm>
            <a:prstGeom prst="line">
              <a:avLst/>
            </a:prstGeom>
            <a:noFill/>
            <a:ln w="12700">
              <a:solidFill>
                <a:schemeClr val="tx2"/>
              </a:solidFill>
              <a:round/>
              <a:headEnd/>
              <a:tailEnd/>
            </a:ln>
          </p:spPr>
          <p:txBody>
            <a:bodyPr lIns="60197" tIns="28895" rIns="60197" bIns="28895">
              <a:spAutoFit/>
            </a:bodyPr>
            <a:lstStyle/>
            <a:p>
              <a:endParaRPr lang="en-US"/>
            </a:p>
          </p:txBody>
        </p:sp>
        <p:sp>
          <p:nvSpPr>
            <p:cNvPr id="23583" name="Line 242"/>
            <p:cNvSpPr>
              <a:spLocks noChangeShapeType="1"/>
            </p:cNvSpPr>
            <p:nvPr/>
          </p:nvSpPr>
          <p:spPr bwMode="auto">
            <a:xfrm>
              <a:off x="4831" y="3649"/>
              <a:ext cx="0" cy="5"/>
            </a:xfrm>
            <a:prstGeom prst="line">
              <a:avLst/>
            </a:prstGeom>
            <a:noFill/>
            <a:ln w="12700">
              <a:solidFill>
                <a:schemeClr val="tx2"/>
              </a:solidFill>
              <a:round/>
              <a:headEnd/>
              <a:tailEnd/>
            </a:ln>
          </p:spPr>
          <p:txBody>
            <a:bodyPr lIns="60197" tIns="28895" rIns="60197" bIns="28895">
              <a:spAutoFit/>
            </a:bodyPr>
            <a:lstStyle/>
            <a:p>
              <a:endParaRPr lang="en-US"/>
            </a:p>
          </p:txBody>
        </p:sp>
        <p:sp>
          <p:nvSpPr>
            <p:cNvPr id="23584" name="Line 243"/>
            <p:cNvSpPr>
              <a:spLocks noChangeShapeType="1"/>
            </p:cNvSpPr>
            <p:nvPr/>
          </p:nvSpPr>
          <p:spPr bwMode="auto">
            <a:xfrm>
              <a:off x="4886" y="3649"/>
              <a:ext cx="0" cy="5"/>
            </a:xfrm>
            <a:prstGeom prst="line">
              <a:avLst/>
            </a:prstGeom>
            <a:noFill/>
            <a:ln w="12700">
              <a:solidFill>
                <a:schemeClr val="tx2"/>
              </a:solidFill>
              <a:round/>
              <a:headEnd/>
              <a:tailEnd/>
            </a:ln>
          </p:spPr>
          <p:txBody>
            <a:bodyPr lIns="60197" tIns="28895" rIns="60197" bIns="28895">
              <a:spAutoFit/>
            </a:bodyPr>
            <a:lstStyle/>
            <a:p>
              <a:endParaRPr lang="en-US"/>
            </a:p>
          </p:txBody>
        </p:sp>
        <p:sp>
          <p:nvSpPr>
            <p:cNvPr id="23585" name="Line 244"/>
            <p:cNvSpPr>
              <a:spLocks noChangeShapeType="1"/>
            </p:cNvSpPr>
            <p:nvPr/>
          </p:nvSpPr>
          <p:spPr bwMode="auto">
            <a:xfrm>
              <a:off x="4929" y="3649"/>
              <a:ext cx="0" cy="5"/>
            </a:xfrm>
            <a:prstGeom prst="line">
              <a:avLst/>
            </a:prstGeom>
            <a:noFill/>
            <a:ln w="12700">
              <a:solidFill>
                <a:schemeClr val="tx2"/>
              </a:solidFill>
              <a:round/>
              <a:headEnd/>
              <a:tailEnd/>
            </a:ln>
          </p:spPr>
          <p:txBody>
            <a:bodyPr lIns="60197" tIns="28895" rIns="60197" bIns="28895">
              <a:spAutoFit/>
            </a:bodyPr>
            <a:lstStyle/>
            <a:p>
              <a:endParaRPr lang="en-US"/>
            </a:p>
          </p:txBody>
        </p:sp>
        <p:sp>
          <p:nvSpPr>
            <p:cNvPr id="23586" name="Line 245"/>
            <p:cNvSpPr>
              <a:spLocks noChangeShapeType="1"/>
            </p:cNvSpPr>
            <p:nvPr/>
          </p:nvSpPr>
          <p:spPr bwMode="auto">
            <a:xfrm>
              <a:off x="4964" y="3649"/>
              <a:ext cx="0" cy="5"/>
            </a:xfrm>
            <a:prstGeom prst="line">
              <a:avLst/>
            </a:prstGeom>
            <a:noFill/>
            <a:ln w="12700">
              <a:solidFill>
                <a:schemeClr val="tx2"/>
              </a:solidFill>
              <a:round/>
              <a:headEnd/>
              <a:tailEnd/>
            </a:ln>
          </p:spPr>
          <p:txBody>
            <a:bodyPr lIns="60197" tIns="28895" rIns="60197" bIns="28895">
              <a:spAutoFit/>
            </a:bodyPr>
            <a:lstStyle/>
            <a:p>
              <a:endParaRPr lang="en-US"/>
            </a:p>
          </p:txBody>
        </p:sp>
        <p:sp>
          <p:nvSpPr>
            <p:cNvPr id="23587" name="Line 246"/>
            <p:cNvSpPr>
              <a:spLocks noChangeShapeType="1"/>
            </p:cNvSpPr>
            <p:nvPr/>
          </p:nvSpPr>
          <p:spPr bwMode="auto">
            <a:xfrm>
              <a:off x="4993" y="3649"/>
              <a:ext cx="0" cy="5"/>
            </a:xfrm>
            <a:prstGeom prst="line">
              <a:avLst/>
            </a:prstGeom>
            <a:noFill/>
            <a:ln w="12700">
              <a:solidFill>
                <a:schemeClr val="tx2"/>
              </a:solidFill>
              <a:round/>
              <a:headEnd/>
              <a:tailEnd/>
            </a:ln>
          </p:spPr>
          <p:txBody>
            <a:bodyPr lIns="60197" tIns="28895" rIns="60197" bIns="28895">
              <a:spAutoFit/>
            </a:bodyPr>
            <a:lstStyle/>
            <a:p>
              <a:endParaRPr lang="en-US"/>
            </a:p>
          </p:txBody>
        </p:sp>
        <p:sp>
          <p:nvSpPr>
            <p:cNvPr id="23588" name="Line 247"/>
            <p:cNvSpPr>
              <a:spLocks noChangeShapeType="1"/>
            </p:cNvSpPr>
            <p:nvPr/>
          </p:nvSpPr>
          <p:spPr bwMode="auto">
            <a:xfrm>
              <a:off x="5018" y="3649"/>
              <a:ext cx="0" cy="5"/>
            </a:xfrm>
            <a:prstGeom prst="line">
              <a:avLst/>
            </a:prstGeom>
            <a:noFill/>
            <a:ln w="12700">
              <a:solidFill>
                <a:schemeClr val="tx2"/>
              </a:solidFill>
              <a:round/>
              <a:headEnd/>
              <a:tailEnd/>
            </a:ln>
          </p:spPr>
          <p:txBody>
            <a:bodyPr lIns="60197" tIns="28895" rIns="60197" bIns="28895">
              <a:spAutoFit/>
            </a:bodyPr>
            <a:lstStyle/>
            <a:p>
              <a:endParaRPr lang="en-US"/>
            </a:p>
          </p:txBody>
        </p:sp>
        <p:sp>
          <p:nvSpPr>
            <p:cNvPr id="23589" name="Line 248"/>
            <p:cNvSpPr>
              <a:spLocks noChangeShapeType="1"/>
            </p:cNvSpPr>
            <p:nvPr/>
          </p:nvSpPr>
          <p:spPr bwMode="auto">
            <a:xfrm>
              <a:off x="5041" y="3649"/>
              <a:ext cx="0" cy="5"/>
            </a:xfrm>
            <a:prstGeom prst="line">
              <a:avLst/>
            </a:prstGeom>
            <a:noFill/>
            <a:ln w="12700">
              <a:solidFill>
                <a:schemeClr val="tx2"/>
              </a:solidFill>
              <a:round/>
              <a:headEnd/>
              <a:tailEnd/>
            </a:ln>
          </p:spPr>
          <p:txBody>
            <a:bodyPr lIns="60197" tIns="28895" rIns="60197" bIns="28895">
              <a:spAutoFit/>
            </a:bodyPr>
            <a:lstStyle/>
            <a:p>
              <a:endParaRPr lang="en-US"/>
            </a:p>
          </p:txBody>
        </p:sp>
        <p:sp>
          <p:nvSpPr>
            <p:cNvPr id="23590" name="Line 249"/>
            <p:cNvSpPr>
              <a:spLocks noChangeShapeType="1"/>
            </p:cNvSpPr>
            <p:nvPr/>
          </p:nvSpPr>
          <p:spPr bwMode="auto">
            <a:xfrm>
              <a:off x="5061" y="3649"/>
              <a:ext cx="0" cy="5"/>
            </a:xfrm>
            <a:prstGeom prst="line">
              <a:avLst/>
            </a:prstGeom>
            <a:noFill/>
            <a:ln w="12700">
              <a:solidFill>
                <a:schemeClr val="tx2"/>
              </a:solidFill>
              <a:round/>
              <a:headEnd/>
              <a:tailEnd/>
            </a:ln>
          </p:spPr>
          <p:txBody>
            <a:bodyPr lIns="60197" tIns="28895" rIns="60197" bIns="28895">
              <a:spAutoFit/>
            </a:bodyPr>
            <a:lstStyle/>
            <a:p>
              <a:endParaRPr lang="en-US"/>
            </a:p>
          </p:txBody>
        </p:sp>
        <p:sp>
          <p:nvSpPr>
            <p:cNvPr id="23591" name="Line 250"/>
            <p:cNvSpPr>
              <a:spLocks noChangeShapeType="1"/>
            </p:cNvSpPr>
            <p:nvPr/>
          </p:nvSpPr>
          <p:spPr bwMode="auto">
            <a:xfrm>
              <a:off x="5193" y="3649"/>
              <a:ext cx="0" cy="5"/>
            </a:xfrm>
            <a:prstGeom prst="line">
              <a:avLst/>
            </a:prstGeom>
            <a:noFill/>
            <a:ln w="12700">
              <a:solidFill>
                <a:schemeClr val="tx2"/>
              </a:solidFill>
              <a:round/>
              <a:headEnd/>
              <a:tailEnd/>
            </a:ln>
          </p:spPr>
          <p:txBody>
            <a:bodyPr lIns="60197" tIns="28895" rIns="60197" bIns="28895">
              <a:spAutoFit/>
            </a:bodyPr>
            <a:lstStyle/>
            <a:p>
              <a:endParaRPr lang="en-US"/>
            </a:p>
          </p:txBody>
        </p:sp>
        <p:sp>
          <p:nvSpPr>
            <p:cNvPr id="23592" name="Line 251"/>
            <p:cNvSpPr>
              <a:spLocks noChangeShapeType="1"/>
            </p:cNvSpPr>
            <p:nvPr/>
          </p:nvSpPr>
          <p:spPr bwMode="auto">
            <a:xfrm>
              <a:off x="5271" y="3649"/>
              <a:ext cx="0" cy="5"/>
            </a:xfrm>
            <a:prstGeom prst="line">
              <a:avLst/>
            </a:prstGeom>
            <a:noFill/>
            <a:ln w="12700">
              <a:solidFill>
                <a:schemeClr val="tx2"/>
              </a:solidFill>
              <a:round/>
              <a:headEnd/>
              <a:tailEnd/>
            </a:ln>
          </p:spPr>
          <p:txBody>
            <a:bodyPr lIns="60197" tIns="28895" rIns="60197" bIns="28895">
              <a:spAutoFit/>
            </a:bodyPr>
            <a:lstStyle/>
            <a:p>
              <a:endParaRPr lang="en-US"/>
            </a:p>
          </p:txBody>
        </p:sp>
        <p:sp>
          <p:nvSpPr>
            <p:cNvPr id="23593" name="Line 252"/>
            <p:cNvSpPr>
              <a:spLocks noChangeShapeType="1"/>
            </p:cNvSpPr>
            <p:nvPr/>
          </p:nvSpPr>
          <p:spPr bwMode="auto">
            <a:xfrm>
              <a:off x="5326" y="3649"/>
              <a:ext cx="0" cy="5"/>
            </a:xfrm>
            <a:prstGeom prst="line">
              <a:avLst/>
            </a:prstGeom>
            <a:noFill/>
            <a:ln w="12700">
              <a:solidFill>
                <a:schemeClr val="tx2"/>
              </a:solidFill>
              <a:round/>
              <a:headEnd/>
              <a:tailEnd/>
            </a:ln>
          </p:spPr>
          <p:txBody>
            <a:bodyPr lIns="60197" tIns="28895" rIns="60197" bIns="28895">
              <a:spAutoFit/>
            </a:bodyPr>
            <a:lstStyle/>
            <a:p>
              <a:endParaRPr lang="en-US"/>
            </a:p>
          </p:txBody>
        </p:sp>
        <p:sp>
          <p:nvSpPr>
            <p:cNvPr id="23594" name="Line 253"/>
            <p:cNvSpPr>
              <a:spLocks noChangeShapeType="1"/>
            </p:cNvSpPr>
            <p:nvPr/>
          </p:nvSpPr>
          <p:spPr bwMode="auto">
            <a:xfrm>
              <a:off x="5368" y="3649"/>
              <a:ext cx="0" cy="5"/>
            </a:xfrm>
            <a:prstGeom prst="line">
              <a:avLst/>
            </a:prstGeom>
            <a:noFill/>
            <a:ln w="12700">
              <a:solidFill>
                <a:schemeClr val="tx2"/>
              </a:solidFill>
              <a:round/>
              <a:headEnd/>
              <a:tailEnd/>
            </a:ln>
          </p:spPr>
          <p:txBody>
            <a:bodyPr lIns="60197" tIns="28895" rIns="60197" bIns="28895">
              <a:spAutoFit/>
            </a:bodyPr>
            <a:lstStyle/>
            <a:p>
              <a:endParaRPr lang="en-US"/>
            </a:p>
          </p:txBody>
        </p:sp>
        <p:sp>
          <p:nvSpPr>
            <p:cNvPr id="23595" name="Line 254"/>
            <p:cNvSpPr>
              <a:spLocks noChangeShapeType="1"/>
            </p:cNvSpPr>
            <p:nvPr/>
          </p:nvSpPr>
          <p:spPr bwMode="auto">
            <a:xfrm>
              <a:off x="5403" y="3649"/>
              <a:ext cx="0" cy="5"/>
            </a:xfrm>
            <a:prstGeom prst="line">
              <a:avLst/>
            </a:prstGeom>
            <a:noFill/>
            <a:ln w="12700">
              <a:solidFill>
                <a:schemeClr val="tx2"/>
              </a:solidFill>
              <a:round/>
              <a:headEnd/>
              <a:tailEnd/>
            </a:ln>
          </p:spPr>
          <p:txBody>
            <a:bodyPr lIns="60197" tIns="28895" rIns="60197" bIns="28895">
              <a:spAutoFit/>
            </a:bodyPr>
            <a:lstStyle/>
            <a:p>
              <a:endParaRPr lang="en-US"/>
            </a:p>
          </p:txBody>
        </p:sp>
        <p:sp>
          <p:nvSpPr>
            <p:cNvPr id="23596" name="Line 255"/>
            <p:cNvSpPr>
              <a:spLocks noChangeShapeType="1"/>
            </p:cNvSpPr>
            <p:nvPr/>
          </p:nvSpPr>
          <p:spPr bwMode="auto">
            <a:xfrm>
              <a:off x="5433" y="3649"/>
              <a:ext cx="0" cy="5"/>
            </a:xfrm>
            <a:prstGeom prst="line">
              <a:avLst/>
            </a:prstGeom>
            <a:noFill/>
            <a:ln w="12700">
              <a:solidFill>
                <a:schemeClr val="tx2"/>
              </a:solidFill>
              <a:round/>
              <a:headEnd/>
              <a:tailEnd/>
            </a:ln>
          </p:spPr>
          <p:txBody>
            <a:bodyPr lIns="60197" tIns="28895" rIns="60197" bIns="28895">
              <a:spAutoFit/>
            </a:bodyPr>
            <a:lstStyle/>
            <a:p>
              <a:endParaRPr lang="en-US"/>
            </a:p>
          </p:txBody>
        </p:sp>
        <p:sp>
          <p:nvSpPr>
            <p:cNvPr id="23597" name="Line 256"/>
            <p:cNvSpPr>
              <a:spLocks noChangeShapeType="1"/>
            </p:cNvSpPr>
            <p:nvPr/>
          </p:nvSpPr>
          <p:spPr bwMode="auto">
            <a:xfrm>
              <a:off x="5459" y="3649"/>
              <a:ext cx="0" cy="5"/>
            </a:xfrm>
            <a:prstGeom prst="line">
              <a:avLst/>
            </a:prstGeom>
            <a:noFill/>
            <a:ln w="12700">
              <a:solidFill>
                <a:schemeClr val="tx2"/>
              </a:solidFill>
              <a:round/>
              <a:headEnd/>
              <a:tailEnd/>
            </a:ln>
          </p:spPr>
          <p:txBody>
            <a:bodyPr lIns="60197" tIns="28895" rIns="60197" bIns="28895">
              <a:spAutoFit/>
            </a:bodyPr>
            <a:lstStyle/>
            <a:p>
              <a:endParaRPr lang="en-US"/>
            </a:p>
          </p:txBody>
        </p:sp>
        <p:sp>
          <p:nvSpPr>
            <p:cNvPr id="23598" name="Line 257"/>
            <p:cNvSpPr>
              <a:spLocks noChangeShapeType="1"/>
            </p:cNvSpPr>
            <p:nvPr/>
          </p:nvSpPr>
          <p:spPr bwMode="auto">
            <a:xfrm>
              <a:off x="5481" y="3649"/>
              <a:ext cx="0" cy="5"/>
            </a:xfrm>
            <a:prstGeom prst="line">
              <a:avLst/>
            </a:prstGeom>
            <a:noFill/>
            <a:ln w="12700">
              <a:solidFill>
                <a:schemeClr val="tx2"/>
              </a:solidFill>
              <a:round/>
              <a:headEnd/>
              <a:tailEnd/>
            </a:ln>
          </p:spPr>
          <p:txBody>
            <a:bodyPr lIns="60197" tIns="28895" rIns="60197" bIns="28895">
              <a:spAutoFit/>
            </a:bodyPr>
            <a:lstStyle/>
            <a:p>
              <a:endParaRPr lang="en-US"/>
            </a:p>
          </p:txBody>
        </p:sp>
        <p:sp>
          <p:nvSpPr>
            <p:cNvPr id="23599" name="Line 258"/>
            <p:cNvSpPr>
              <a:spLocks noChangeShapeType="1"/>
            </p:cNvSpPr>
            <p:nvPr/>
          </p:nvSpPr>
          <p:spPr bwMode="auto">
            <a:xfrm>
              <a:off x="5501" y="3649"/>
              <a:ext cx="0" cy="5"/>
            </a:xfrm>
            <a:prstGeom prst="line">
              <a:avLst/>
            </a:prstGeom>
            <a:noFill/>
            <a:ln w="12700">
              <a:solidFill>
                <a:schemeClr val="tx2"/>
              </a:solidFill>
              <a:round/>
              <a:headEnd/>
              <a:tailEnd/>
            </a:ln>
          </p:spPr>
          <p:txBody>
            <a:bodyPr lIns="60197" tIns="28895" rIns="60197" bIns="28895">
              <a:spAutoFit/>
            </a:bodyPr>
            <a:lstStyle/>
            <a:p>
              <a:endParaRPr lang="en-US"/>
            </a:p>
          </p:txBody>
        </p:sp>
        <p:sp>
          <p:nvSpPr>
            <p:cNvPr id="23600" name="Line 259"/>
            <p:cNvSpPr>
              <a:spLocks noChangeShapeType="1"/>
            </p:cNvSpPr>
            <p:nvPr/>
          </p:nvSpPr>
          <p:spPr bwMode="auto">
            <a:xfrm>
              <a:off x="5633" y="3649"/>
              <a:ext cx="0" cy="5"/>
            </a:xfrm>
            <a:prstGeom prst="line">
              <a:avLst/>
            </a:prstGeom>
            <a:noFill/>
            <a:ln w="12700">
              <a:solidFill>
                <a:schemeClr val="tx2"/>
              </a:solidFill>
              <a:round/>
              <a:headEnd/>
              <a:tailEnd/>
            </a:ln>
          </p:spPr>
          <p:txBody>
            <a:bodyPr lIns="60197" tIns="28895" rIns="60197" bIns="28895">
              <a:spAutoFit/>
            </a:bodyPr>
            <a:lstStyle/>
            <a:p>
              <a:endParaRPr lang="en-US"/>
            </a:p>
          </p:txBody>
        </p:sp>
        <p:sp>
          <p:nvSpPr>
            <p:cNvPr id="23601" name="Line 260"/>
            <p:cNvSpPr>
              <a:spLocks noChangeShapeType="1"/>
            </p:cNvSpPr>
            <p:nvPr/>
          </p:nvSpPr>
          <p:spPr bwMode="auto">
            <a:xfrm>
              <a:off x="5711" y="3649"/>
              <a:ext cx="0" cy="5"/>
            </a:xfrm>
            <a:prstGeom prst="line">
              <a:avLst/>
            </a:prstGeom>
            <a:noFill/>
            <a:ln w="12700">
              <a:solidFill>
                <a:schemeClr val="tx2"/>
              </a:solidFill>
              <a:round/>
              <a:headEnd/>
              <a:tailEnd/>
            </a:ln>
          </p:spPr>
          <p:txBody>
            <a:bodyPr lIns="60197" tIns="28895" rIns="60197" bIns="28895">
              <a:spAutoFit/>
            </a:bodyPr>
            <a:lstStyle/>
            <a:p>
              <a:endParaRPr lang="en-US"/>
            </a:p>
          </p:txBody>
        </p:sp>
        <p:sp>
          <p:nvSpPr>
            <p:cNvPr id="23602" name="Line 261"/>
            <p:cNvSpPr>
              <a:spLocks noChangeShapeType="1"/>
            </p:cNvSpPr>
            <p:nvPr/>
          </p:nvSpPr>
          <p:spPr bwMode="auto">
            <a:xfrm>
              <a:off x="5766" y="3649"/>
              <a:ext cx="0" cy="5"/>
            </a:xfrm>
            <a:prstGeom prst="line">
              <a:avLst/>
            </a:prstGeom>
            <a:noFill/>
            <a:ln w="12700">
              <a:solidFill>
                <a:schemeClr val="tx2"/>
              </a:solidFill>
              <a:round/>
              <a:headEnd/>
              <a:tailEnd/>
            </a:ln>
          </p:spPr>
          <p:txBody>
            <a:bodyPr lIns="60197" tIns="28895" rIns="60197" bIns="28895">
              <a:spAutoFit/>
            </a:bodyPr>
            <a:lstStyle/>
            <a:p>
              <a:endParaRPr lang="en-US"/>
            </a:p>
          </p:txBody>
        </p:sp>
        <p:sp>
          <p:nvSpPr>
            <p:cNvPr id="23603" name="Line 262"/>
            <p:cNvSpPr>
              <a:spLocks noChangeShapeType="1"/>
            </p:cNvSpPr>
            <p:nvPr/>
          </p:nvSpPr>
          <p:spPr bwMode="auto">
            <a:xfrm>
              <a:off x="5809" y="3649"/>
              <a:ext cx="0" cy="5"/>
            </a:xfrm>
            <a:prstGeom prst="line">
              <a:avLst/>
            </a:prstGeom>
            <a:noFill/>
            <a:ln w="12700">
              <a:solidFill>
                <a:schemeClr val="tx2"/>
              </a:solidFill>
              <a:round/>
              <a:headEnd/>
              <a:tailEnd/>
            </a:ln>
          </p:spPr>
          <p:txBody>
            <a:bodyPr lIns="60197" tIns="28895" rIns="60197" bIns="28895">
              <a:spAutoFit/>
            </a:bodyPr>
            <a:lstStyle/>
            <a:p>
              <a:endParaRPr lang="en-US"/>
            </a:p>
          </p:txBody>
        </p:sp>
        <p:sp>
          <p:nvSpPr>
            <p:cNvPr id="23604" name="Line 263"/>
            <p:cNvSpPr>
              <a:spLocks noChangeShapeType="1"/>
            </p:cNvSpPr>
            <p:nvPr/>
          </p:nvSpPr>
          <p:spPr bwMode="auto">
            <a:xfrm>
              <a:off x="5843" y="3649"/>
              <a:ext cx="0" cy="5"/>
            </a:xfrm>
            <a:prstGeom prst="line">
              <a:avLst/>
            </a:prstGeom>
            <a:noFill/>
            <a:ln w="12700">
              <a:solidFill>
                <a:schemeClr val="tx2"/>
              </a:solidFill>
              <a:round/>
              <a:headEnd/>
              <a:tailEnd/>
            </a:ln>
          </p:spPr>
          <p:txBody>
            <a:bodyPr lIns="60197" tIns="28895" rIns="60197" bIns="28895">
              <a:spAutoFit/>
            </a:bodyPr>
            <a:lstStyle/>
            <a:p>
              <a:endParaRPr lang="en-US"/>
            </a:p>
          </p:txBody>
        </p:sp>
        <p:sp>
          <p:nvSpPr>
            <p:cNvPr id="23605" name="Line 264"/>
            <p:cNvSpPr>
              <a:spLocks noChangeShapeType="1"/>
            </p:cNvSpPr>
            <p:nvPr/>
          </p:nvSpPr>
          <p:spPr bwMode="auto">
            <a:xfrm>
              <a:off x="5873" y="3649"/>
              <a:ext cx="0" cy="5"/>
            </a:xfrm>
            <a:prstGeom prst="line">
              <a:avLst/>
            </a:prstGeom>
            <a:noFill/>
            <a:ln w="12700">
              <a:solidFill>
                <a:schemeClr val="tx2"/>
              </a:solidFill>
              <a:round/>
              <a:headEnd/>
              <a:tailEnd/>
            </a:ln>
          </p:spPr>
          <p:txBody>
            <a:bodyPr lIns="60197" tIns="28895" rIns="60197" bIns="28895">
              <a:spAutoFit/>
            </a:bodyPr>
            <a:lstStyle/>
            <a:p>
              <a:endParaRPr lang="en-US"/>
            </a:p>
          </p:txBody>
        </p:sp>
        <p:sp>
          <p:nvSpPr>
            <p:cNvPr id="23606" name="Line 265"/>
            <p:cNvSpPr>
              <a:spLocks noChangeShapeType="1"/>
            </p:cNvSpPr>
            <p:nvPr/>
          </p:nvSpPr>
          <p:spPr bwMode="auto">
            <a:xfrm>
              <a:off x="5898" y="3649"/>
              <a:ext cx="0" cy="5"/>
            </a:xfrm>
            <a:prstGeom prst="line">
              <a:avLst/>
            </a:prstGeom>
            <a:noFill/>
            <a:ln w="12700">
              <a:solidFill>
                <a:schemeClr val="tx2"/>
              </a:solidFill>
              <a:round/>
              <a:headEnd/>
              <a:tailEnd/>
            </a:ln>
          </p:spPr>
          <p:txBody>
            <a:bodyPr lIns="60197" tIns="28895" rIns="60197" bIns="28895">
              <a:spAutoFit/>
            </a:bodyPr>
            <a:lstStyle/>
            <a:p>
              <a:endParaRPr lang="en-US"/>
            </a:p>
          </p:txBody>
        </p:sp>
        <p:sp>
          <p:nvSpPr>
            <p:cNvPr id="23607" name="Line 266"/>
            <p:cNvSpPr>
              <a:spLocks noChangeShapeType="1"/>
            </p:cNvSpPr>
            <p:nvPr/>
          </p:nvSpPr>
          <p:spPr bwMode="auto">
            <a:xfrm>
              <a:off x="5921" y="3649"/>
              <a:ext cx="0" cy="5"/>
            </a:xfrm>
            <a:prstGeom prst="line">
              <a:avLst/>
            </a:prstGeom>
            <a:noFill/>
            <a:ln w="12700">
              <a:solidFill>
                <a:schemeClr val="tx2"/>
              </a:solidFill>
              <a:round/>
              <a:headEnd/>
              <a:tailEnd/>
            </a:ln>
          </p:spPr>
          <p:txBody>
            <a:bodyPr lIns="60197" tIns="28895" rIns="60197" bIns="28895">
              <a:spAutoFit/>
            </a:bodyPr>
            <a:lstStyle/>
            <a:p>
              <a:endParaRPr lang="en-US"/>
            </a:p>
          </p:txBody>
        </p:sp>
        <p:sp>
          <p:nvSpPr>
            <p:cNvPr id="23608" name="Line 267"/>
            <p:cNvSpPr>
              <a:spLocks noChangeShapeType="1"/>
            </p:cNvSpPr>
            <p:nvPr/>
          </p:nvSpPr>
          <p:spPr bwMode="auto">
            <a:xfrm>
              <a:off x="5941" y="3649"/>
              <a:ext cx="0" cy="5"/>
            </a:xfrm>
            <a:prstGeom prst="line">
              <a:avLst/>
            </a:prstGeom>
            <a:noFill/>
            <a:ln w="12700">
              <a:solidFill>
                <a:schemeClr val="tx2"/>
              </a:solidFill>
              <a:round/>
              <a:headEnd/>
              <a:tailEnd/>
            </a:ln>
          </p:spPr>
          <p:txBody>
            <a:bodyPr lIns="60197" tIns="28895" rIns="60197" bIns="28895">
              <a:spAutoFit/>
            </a:bodyPr>
            <a:lstStyle/>
            <a:p>
              <a:endParaRPr lang="en-US"/>
            </a:p>
          </p:txBody>
        </p:sp>
        <p:sp>
          <p:nvSpPr>
            <p:cNvPr id="23609" name="Line 268"/>
            <p:cNvSpPr>
              <a:spLocks noChangeShapeType="1"/>
            </p:cNvSpPr>
            <p:nvPr/>
          </p:nvSpPr>
          <p:spPr bwMode="auto">
            <a:xfrm flipH="1">
              <a:off x="4164" y="3645"/>
              <a:ext cx="21" cy="0"/>
            </a:xfrm>
            <a:prstGeom prst="line">
              <a:avLst/>
            </a:prstGeom>
            <a:noFill/>
            <a:ln w="12700">
              <a:solidFill>
                <a:schemeClr val="tx2"/>
              </a:solidFill>
              <a:round/>
              <a:headEnd/>
              <a:tailEnd/>
            </a:ln>
          </p:spPr>
          <p:txBody>
            <a:bodyPr lIns="60197" tIns="28895" rIns="60197" bIns="28895">
              <a:spAutoFit/>
            </a:bodyPr>
            <a:lstStyle/>
            <a:p>
              <a:endParaRPr lang="en-US"/>
            </a:p>
          </p:txBody>
        </p:sp>
        <p:sp>
          <p:nvSpPr>
            <p:cNvPr id="23610" name="Line 269"/>
            <p:cNvSpPr>
              <a:spLocks noChangeShapeType="1"/>
            </p:cNvSpPr>
            <p:nvPr/>
          </p:nvSpPr>
          <p:spPr bwMode="auto">
            <a:xfrm flipH="1">
              <a:off x="4164" y="3424"/>
              <a:ext cx="21" cy="0"/>
            </a:xfrm>
            <a:prstGeom prst="line">
              <a:avLst/>
            </a:prstGeom>
            <a:noFill/>
            <a:ln w="12700">
              <a:solidFill>
                <a:schemeClr val="tx2"/>
              </a:solidFill>
              <a:round/>
              <a:headEnd/>
              <a:tailEnd/>
            </a:ln>
          </p:spPr>
          <p:txBody>
            <a:bodyPr lIns="60197" tIns="28895" rIns="60197" bIns="28895">
              <a:spAutoFit/>
            </a:bodyPr>
            <a:lstStyle/>
            <a:p>
              <a:endParaRPr lang="en-US"/>
            </a:p>
          </p:txBody>
        </p:sp>
        <p:sp>
          <p:nvSpPr>
            <p:cNvPr id="23611" name="Line 270"/>
            <p:cNvSpPr>
              <a:spLocks noChangeShapeType="1"/>
            </p:cNvSpPr>
            <p:nvPr/>
          </p:nvSpPr>
          <p:spPr bwMode="auto">
            <a:xfrm flipH="1">
              <a:off x="4164" y="3205"/>
              <a:ext cx="21" cy="0"/>
            </a:xfrm>
            <a:prstGeom prst="line">
              <a:avLst/>
            </a:prstGeom>
            <a:noFill/>
            <a:ln w="12700">
              <a:solidFill>
                <a:schemeClr val="tx2"/>
              </a:solidFill>
              <a:round/>
              <a:headEnd/>
              <a:tailEnd/>
            </a:ln>
          </p:spPr>
          <p:txBody>
            <a:bodyPr lIns="60197" tIns="28895" rIns="60197" bIns="28895">
              <a:spAutoFit/>
            </a:bodyPr>
            <a:lstStyle/>
            <a:p>
              <a:endParaRPr lang="en-US"/>
            </a:p>
          </p:txBody>
        </p:sp>
        <p:sp>
          <p:nvSpPr>
            <p:cNvPr id="23612" name="Line 271"/>
            <p:cNvSpPr>
              <a:spLocks noChangeShapeType="1"/>
            </p:cNvSpPr>
            <p:nvPr/>
          </p:nvSpPr>
          <p:spPr bwMode="auto">
            <a:xfrm flipH="1">
              <a:off x="4164" y="2985"/>
              <a:ext cx="21" cy="0"/>
            </a:xfrm>
            <a:prstGeom prst="line">
              <a:avLst/>
            </a:prstGeom>
            <a:noFill/>
            <a:ln w="12700">
              <a:solidFill>
                <a:schemeClr val="tx2"/>
              </a:solidFill>
              <a:round/>
              <a:headEnd/>
              <a:tailEnd/>
            </a:ln>
          </p:spPr>
          <p:txBody>
            <a:bodyPr lIns="60197" tIns="28895" rIns="60197" bIns="28895">
              <a:spAutoFit/>
            </a:bodyPr>
            <a:lstStyle/>
            <a:p>
              <a:endParaRPr lang="en-US"/>
            </a:p>
          </p:txBody>
        </p:sp>
        <p:sp>
          <p:nvSpPr>
            <p:cNvPr id="23613" name="Freeform 272"/>
            <p:cNvSpPr>
              <a:spLocks/>
            </p:cNvSpPr>
            <p:nvPr/>
          </p:nvSpPr>
          <p:spPr bwMode="auto">
            <a:xfrm>
              <a:off x="4532" y="3066"/>
              <a:ext cx="125" cy="399"/>
            </a:xfrm>
            <a:custGeom>
              <a:avLst/>
              <a:gdLst>
                <a:gd name="T0" fmla="*/ 2 w 125"/>
                <a:gd name="T1" fmla="*/ 199 h 399"/>
                <a:gd name="T2" fmla="*/ 5 w 125"/>
                <a:gd name="T3" fmla="*/ 270 h 399"/>
                <a:gd name="T4" fmla="*/ 9 w 125"/>
                <a:gd name="T5" fmla="*/ 223 h 399"/>
                <a:gd name="T6" fmla="*/ 12 w 125"/>
                <a:gd name="T7" fmla="*/ 316 h 399"/>
                <a:gd name="T8" fmla="*/ 16 w 125"/>
                <a:gd name="T9" fmla="*/ 340 h 399"/>
                <a:gd name="T10" fmla="*/ 19 w 125"/>
                <a:gd name="T11" fmla="*/ 246 h 399"/>
                <a:gd name="T12" fmla="*/ 23 w 125"/>
                <a:gd name="T13" fmla="*/ 375 h 399"/>
                <a:gd name="T14" fmla="*/ 26 w 125"/>
                <a:gd name="T15" fmla="*/ 328 h 399"/>
                <a:gd name="T16" fmla="*/ 30 w 125"/>
                <a:gd name="T17" fmla="*/ 176 h 399"/>
                <a:gd name="T18" fmla="*/ 33 w 125"/>
                <a:gd name="T19" fmla="*/ 270 h 399"/>
                <a:gd name="T20" fmla="*/ 36 w 125"/>
                <a:gd name="T21" fmla="*/ 398 h 399"/>
                <a:gd name="T22" fmla="*/ 40 w 125"/>
                <a:gd name="T23" fmla="*/ 316 h 399"/>
                <a:gd name="T24" fmla="*/ 43 w 125"/>
                <a:gd name="T25" fmla="*/ 140 h 399"/>
                <a:gd name="T26" fmla="*/ 47 w 125"/>
                <a:gd name="T27" fmla="*/ 187 h 399"/>
                <a:gd name="T28" fmla="*/ 50 w 125"/>
                <a:gd name="T29" fmla="*/ 140 h 399"/>
                <a:gd name="T30" fmla="*/ 54 w 125"/>
                <a:gd name="T31" fmla="*/ 117 h 399"/>
                <a:gd name="T32" fmla="*/ 57 w 125"/>
                <a:gd name="T33" fmla="*/ 211 h 399"/>
                <a:gd name="T34" fmla="*/ 61 w 125"/>
                <a:gd name="T35" fmla="*/ 164 h 399"/>
                <a:gd name="T36" fmla="*/ 64 w 125"/>
                <a:gd name="T37" fmla="*/ 152 h 399"/>
                <a:gd name="T38" fmla="*/ 67 w 125"/>
                <a:gd name="T39" fmla="*/ 199 h 399"/>
                <a:gd name="T40" fmla="*/ 71 w 125"/>
                <a:gd name="T41" fmla="*/ 117 h 399"/>
                <a:gd name="T42" fmla="*/ 74 w 125"/>
                <a:gd name="T43" fmla="*/ 199 h 399"/>
                <a:gd name="T44" fmla="*/ 78 w 125"/>
                <a:gd name="T45" fmla="*/ 164 h 399"/>
                <a:gd name="T46" fmla="*/ 81 w 125"/>
                <a:gd name="T47" fmla="*/ 82 h 399"/>
                <a:gd name="T48" fmla="*/ 85 w 125"/>
                <a:gd name="T49" fmla="*/ 105 h 399"/>
                <a:gd name="T50" fmla="*/ 88 w 125"/>
                <a:gd name="T51" fmla="*/ 211 h 399"/>
                <a:gd name="T52" fmla="*/ 92 w 125"/>
                <a:gd name="T53" fmla="*/ 234 h 399"/>
                <a:gd name="T54" fmla="*/ 95 w 125"/>
                <a:gd name="T55" fmla="*/ 223 h 399"/>
                <a:gd name="T56" fmla="*/ 99 w 125"/>
                <a:gd name="T57" fmla="*/ 140 h 399"/>
                <a:gd name="T58" fmla="*/ 111 w 125"/>
                <a:gd name="T59" fmla="*/ 242 h 399"/>
                <a:gd name="T60" fmla="*/ 117 w 125"/>
                <a:gd name="T61" fmla="*/ 128 h 399"/>
                <a:gd name="T62" fmla="*/ 124 w 125"/>
                <a:gd name="T63" fmla="*/ 157 h 39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25"/>
                <a:gd name="T97" fmla="*/ 0 h 399"/>
                <a:gd name="T98" fmla="*/ 125 w 125"/>
                <a:gd name="T99" fmla="*/ 399 h 399"/>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25" h="399">
                  <a:moveTo>
                    <a:pt x="0" y="234"/>
                  </a:moveTo>
                  <a:lnTo>
                    <a:pt x="2" y="199"/>
                  </a:lnTo>
                  <a:lnTo>
                    <a:pt x="3" y="328"/>
                  </a:lnTo>
                  <a:lnTo>
                    <a:pt x="5" y="270"/>
                  </a:lnTo>
                  <a:lnTo>
                    <a:pt x="7" y="246"/>
                  </a:lnTo>
                  <a:lnTo>
                    <a:pt x="9" y="223"/>
                  </a:lnTo>
                  <a:lnTo>
                    <a:pt x="11" y="270"/>
                  </a:lnTo>
                  <a:lnTo>
                    <a:pt x="12" y="316"/>
                  </a:lnTo>
                  <a:lnTo>
                    <a:pt x="14" y="340"/>
                  </a:lnTo>
                  <a:lnTo>
                    <a:pt x="16" y="340"/>
                  </a:lnTo>
                  <a:lnTo>
                    <a:pt x="17" y="328"/>
                  </a:lnTo>
                  <a:lnTo>
                    <a:pt x="19" y="246"/>
                  </a:lnTo>
                  <a:lnTo>
                    <a:pt x="21" y="199"/>
                  </a:lnTo>
                  <a:lnTo>
                    <a:pt x="23" y="375"/>
                  </a:lnTo>
                  <a:lnTo>
                    <a:pt x="24" y="316"/>
                  </a:lnTo>
                  <a:lnTo>
                    <a:pt x="26" y="328"/>
                  </a:lnTo>
                  <a:lnTo>
                    <a:pt x="28" y="152"/>
                  </a:lnTo>
                  <a:lnTo>
                    <a:pt x="30" y="176"/>
                  </a:lnTo>
                  <a:lnTo>
                    <a:pt x="31" y="234"/>
                  </a:lnTo>
                  <a:lnTo>
                    <a:pt x="33" y="270"/>
                  </a:lnTo>
                  <a:lnTo>
                    <a:pt x="35" y="270"/>
                  </a:lnTo>
                  <a:lnTo>
                    <a:pt x="36" y="398"/>
                  </a:lnTo>
                  <a:lnTo>
                    <a:pt x="38" y="281"/>
                  </a:lnTo>
                  <a:lnTo>
                    <a:pt x="40" y="316"/>
                  </a:lnTo>
                  <a:lnTo>
                    <a:pt x="42" y="117"/>
                  </a:lnTo>
                  <a:lnTo>
                    <a:pt x="43" y="140"/>
                  </a:lnTo>
                  <a:lnTo>
                    <a:pt x="45" y="234"/>
                  </a:lnTo>
                  <a:lnTo>
                    <a:pt x="47" y="187"/>
                  </a:lnTo>
                  <a:lnTo>
                    <a:pt x="49" y="223"/>
                  </a:lnTo>
                  <a:lnTo>
                    <a:pt x="50" y="140"/>
                  </a:lnTo>
                  <a:lnTo>
                    <a:pt x="52" y="316"/>
                  </a:lnTo>
                  <a:lnTo>
                    <a:pt x="54" y="117"/>
                  </a:lnTo>
                  <a:lnTo>
                    <a:pt x="56" y="199"/>
                  </a:lnTo>
                  <a:lnTo>
                    <a:pt x="57" y="211"/>
                  </a:lnTo>
                  <a:lnTo>
                    <a:pt x="59" y="105"/>
                  </a:lnTo>
                  <a:lnTo>
                    <a:pt x="61" y="164"/>
                  </a:lnTo>
                  <a:lnTo>
                    <a:pt x="62" y="164"/>
                  </a:lnTo>
                  <a:lnTo>
                    <a:pt x="64" y="152"/>
                  </a:lnTo>
                  <a:lnTo>
                    <a:pt x="66" y="270"/>
                  </a:lnTo>
                  <a:lnTo>
                    <a:pt x="67" y="199"/>
                  </a:lnTo>
                  <a:lnTo>
                    <a:pt x="69" y="129"/>
                  </a:lnTo>
                  <a:lnTo>
                    <a:pt x="71" y="117"/>
                  </a:lnTo>
                  <a:lnTo>
                    <a:pt x="73" y="0"/>
                  </a:lnTo>
                  <a:lnTo>
                    <a:pt x="74" y="199"/>
                  </a:lnTo>
                  <a:lnTo>
                    <a:pt x="76" y="129"/>
                  </a:lnTo>
                  <a:lnTo>
                    <a:pt x="78" y="164"/>
                  </a:lnTo>
                  <a:lnTo>
                    <a:pt x="80" y="258"/>
                  </a:lnTo>
                  <a:lnTo>
                    <a:pt x="81" y="82"/>
                  </a:lnTo>
                  <a:lnTo>
                    <a:pt x="83" y="140"/>
                  </a:lnTo>
                  <a:lnTo>
                    <a:pt x="85" y="105"/>
                  </a:lnTo>
                  <a:lnTo>
                    <a:pt x="86" y="105"/>
                  </a:lnTo>
                  <a:lnTo>
                    <a:pt x="88" y="211"/>
                  </a:lnTo>
                  <a:lnTo>
                    <a:pt x="90" y="105"/>
                  </a:lnTo>
                  <a:lnTo>
                    <a:pt x="92" y="234"/>
                  </a:lnTo>
                  <a:lnTo>
                    <a:pt x="93" y="234"/>
                  </a:lnTo>
                  <a:lnTo>
                    <a:pt x="95" y="223"/>
                  </a:lnTo>
                  <a:lnTo>
                    <a:pt x="97" y="70"/>
                  </a:lnTo>
                  <a:lnTo>
                    <a:pt x="99" y="140"/>
                  </a:lnTo>
                  <a:lnTo>
                    <a:pt x="100" y="105"/>
                  </a:lnTo>
                  <a:lnTo>
                    <a:pt x="111" y="242"/>
                  </a:lnTo>
                  <a:lnTo>
                    <a:pt x="106" y="220"/>
                  </a:lnTo>
                  <a:lnTo>
                    <a:pt x="117" y="128"/>
                  </a:lnTo>
                  <a:lnTo>
                    <a:pt x="119" y="83"/>
                  </a:lnTo>
                  <a:lnTo>
                    <a:pt x="124" y="157"/>
                  </a:lnTo>
                  <a:lnTo>
                    <a:pt x="119" y="23"/>
                  </a:lnTo>
                </a:path>
              </a:pathLst>
            </a:custGeom>
            <a:noFill/>
            <a:ln w="12700" cap="rnd" cmpd="sng">
              <a:solidFill>
                <a:srgbClr val="FF7F00"/>
              </a:solidFill>
              <a:prstDash val="solid"/>
              <a:round/>
              <a:headEnd type="none" w="med" len="med"/>
              <a:tailEnd type="none" w="med" len="med"/>
            </a:ln>
          </p:spPr>
          <p:txBody>
            <a:bodyPr lIns="60197" tIns="28895" rIns="60197" bIns="28895">
              <a:spAutoFit/>
            </a:bodyPr>
            <a:lstStyle/>
            <a:p>
              <a:endParaRPr lang="en-US"/>
            </a:p>
          </p:txBody>
        </p:sp>
        <p:grpSp>
          <p:nvGrpSpPr>
            <p:cNvPr id="23614" name="Group 273"/>
            <p:cNvGrpSpPr>
              <a:grpSpLocks/>
            </p:cNvGrpSpPr>
            <p:nvPr/>
          </p:nvGrpSpPr>
          <p:grpSpPr bwMode="auto">
            <a:xfrm>
              <a:off x="4262" y="3100"/>
              <a:ext cx="816" cy="542"/>
              <a:chOff x="4262" y="3100"/>
              <a:chExt cx="816" cy="542"/>
            </a:xfrm>
          </p:grpSpPr>
          <p:sp>
            <p:nvSpPr>
              <p:cNvPr id="23636" name="Freeform 274"/>
              <p:cNvSpPr>
                <a:spLocks/>
              </p:cNvSpPr>
              <p:nvPr/>
            </p:nvSpPr>
            <p:spPr bwMode="auto">
              <a:xfrm>
                <a:off x="4262" y="3487"/>
                <a:ext cx="156" cy="155"/>
              </a:xfrm>
              <a:custGeom>
                <a:avLst/>
                <a:gdLst>
                  <a:gd name="T0" fmla="*/ 27 w 156"/>
                  <a:gd name="T1" fmla="*/ 151 h 155"/>
                  <a:gd name="T2" fmla="*/ 0 w 156"/>
                  <a:gd name="T3" fmla="*/ 153 h 155"/>
                  <a:gd name="T4" fmla="*/ 53 w 156"/>
                  <a:gd name="T5" fmla="*/ 130 h 155"/>
                  <a:gd name="T6" fmla="*/ 57 w 156"/>
                  <a:gd name="T7" fmla="*/ 95 h 155"/>
                  <a:gd name="T8" fmla="*/ 60 w 156"/>
                  <a:gd name="T9" fmla="*/ 130 h 155"/>
                  <a:gd name="T10" fmla="*/ 64 w 156"/>
                  <a:gd name="T11" fmla="*/ 130 h 155"/>
                  <a:gd name="T12" fmla="*/ 67 w 156"/>
                  <a:gd name="T13" fmla="*/ 118 h 155"/>
                  <a:gd name="T14" fmla="*/ 71 w 156"/>
                  <a:gd name="T15" fmla="*/ 107 h 155"/>
                  <a:gd name="T16" fmla="*/ 74 w 156"/>
                  <a:gd name="T17" fmla="*/ 130 h 155"/>
                  <a:gd name="T18" fmla="*/ 84 w 156"/>
                  <a:gd name="T19" fmla="*/ 116 h 155"/>
                  <a:gd name="T20" fmla="*/ 81 w 156"/>
                  <a:gd name="T21" fmla="*/ 154 h 155"/>
                  <a:gd name="T22" fmla="*/ 85 w 156"/>
                  <a:gd name="T23" fmla="*/ 107 h 155"/>
                  <a:gd name="T24" fmla="*/ 88 w 156"/>
                  <a:gd name="T25" fmla="*/ 118 h 155"/>
                  <a:gd name="T26" fmla="*/ 91 w 156"/>
                  <a:gd name="T27" fmla="*/ 130 h 155"/>
                  <a:gd name="T28" fmla="*/ 95 w 156"/>
                  <a:gd name="T29" fmla="*/ 142 h 155"/>
                  <a:gd name="T30" fmla="*/ 99 w 156"/>
                  <a:gd name="T31" fmla="*/ 95 h 155"/>
                  <a:gd name="T32" fmla="*/ 102 w 156"/>
                  <a:gd name="T33" fmla="*/ 118 h 155"/>
                  <a:gd name="T34" fmla="*/ 105 w 156"/>
                  <a:gd name="T35" fmla="*/ 107 h 155"/>
                  <a:gd name="T36" fmla="*/ 109 w 156"/>
                  <a:gd name="T37" fmla="*/ 118 h 155"/>
                  <a:gd name="T38" fmla="*/ 112 w 156"/>
                  <a:gd name="T39" fmla="*/ 107 h 155"/>
                  <a:gd name="T40" fmla="*/ 115 w 156"/>
                  <a:gd name="T41" fmla="*/ 24 h 155"/>
                  <a:gd name="T42" fmla="*/ 119 w 156"/>
                  <a:gd name="T43" fmla="*/ 118 h 155"/>
                  <a:gd name="T44" fmla="*/ 123 w 156"/>
                  <a:gd name="T45" fmla="*/ 95 h 155"/>
                  <a:gd name="T46" fmla="*/ 126 w 156"/>
                  <a:gd name="T47" fmla="*/ 83 h 155"/>
                  <a:gd name="T48" fmla="*/ 129 w 156"/>
                  <a:gd name="T49" fmla="*/ 71 h 155"/>
                  <a:gd name="T50" fmla="*/ 133 w 156"/>
                  <a:gd name="T51" fmla="*/ 83 h 155"/>
                  <a:gd name="T52" fmla="*/ 136 w 156"/>
                  <a:gd name="T53" fmla="*/ 47 h 155"/>
                  <a:gd name="T54" fmla="*/ 140 w 156"/>
                  <a:gd name="T55" fmla="*/ 36 h 155"/>
                  <a:gd name="T56" fmla="*/ 143 w 156"/>
                  <a:gd name="T57" fmla="*/ 130 h 155"/>
                  <a:gd name="T58" fmla="*/ 147 w 156"/>
                  <a:gd name="T59" fmla="*/ 83 h 155"/>
                  <a:gd name="T60" fmla="*/ 150 w 156"/>
                  <a:gd name="T61" fmla="*/ 95 h 155"/>
                  <a:gd name="T62" fmla="*/ 153 w 156"/>
                  <a:gd name="T63" fmla="*/ 71 h 15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56"/>
                  <a:gd name="T97" fmla="*/ 0 h 155"/>
                  <a:gd name="T98" fmla="*/ 156 w 156"/>
                  <a:gd name="T99" fmla="*/ 155 h 155"/>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56" h="155">
                    <a:moveTo>
                      <a:pt x="42" y="147"/>
                    </a:moveTo>
                    <a:lnTo>
                      <a:pt x="27" y="151"/>
                    </a:lnTo>
                    <a:lnTo>
                      <a:pt x="21" y="140"/>
                    </a:lnTo>
                    <a:lnTo>
                      <a:pt x="0" y="153"/>
                    </a:lnTo>
                    <a:lnTo>
                      <a:pt x="36" y="111"/>
                    </a:lnTo>
                    <a:lnTo>
                      <a:pt x="53" y="130"/>
                    </a:lnTo>
                    <a:lnTo>
                      <a:pt x="55" y="107"/>
                    </a:lnTo>
                    <a:lnTo>
                      <a:pt x="57" y="95"/>
                    </a:lnTo>
                    <a:lnTo>
                      <a:pt x="59" y="107"/>
                    </a:lnTo>
                    <a:lnTo>
                      <a:pt x="60" y="130"/>
                    </a:lnTo>
                    <a:lnTo>
                      <a:pt x="62" y="83"/>
                    </a:lnTo>
                    <a:lnTo>
                      <a:pt x="64" y="130"/>
                    </a:lnTo>
                    <a:lnTo>
                      <a:pt x="66" y="142"/>
                    </a:lnTo>
                    <a:lnTo>
                      <a:pt x="67" y="118"/>
                    </a:lnTo>
                    <a:lnTo>
                      <a:pt x="69" y="107"/>
                    </a:lnTo>
                    <a:lnTo>
                      <a:pt x="71" y="107"/>
                    </a:lnTo>
                    <a:lnTo>
                      <a:pt x="72" y="118"/>
                    </a:lnTo>
                    <a:lnTo>
                      <a:pt x="74" y="130"/>
                    </a:lnTo>
                    <a:lnTo>
                      <a:pt x="76" y="130"/>
                    </a:lnTo>
                    <a:lnTo>
                      <a:pt x="84" y="116"/>
                    </a:lnTo>
                    <a:lnTo>
                      <a:pt x="80" y="118"/>
                    </a:lnTo>
                    <a:lnTo>
                      <a:pt x="81" y="154"/>
                    </a:lnTo>
                    <a:lnTo>
                      <a:pt x="83" y="95"/>
                    </a:lnTo>
                    <a:lnTo>
                      <a:pt x="85" y="107"/>
                    </a:lnTo>
                    <a:lnTo>
                      <a:pt x="86" y="107"/>
                    </a:lnTo>
                    <a:lnTo>
                      <a:pt x="88" y="118"/>
                    </a:lnTo>
                    <a:lnTo>
                      <a:pt x="90" y="130"/>
                    </a:lnTo>
                    <a:lnTo>
                      <a:pt x="91" y="130"/>
                    </a:lnTo>
                    <a:lnTo>
                      <a:pt x="93" y="59"/>
                    </a:lnTo>
                    <a:lnTo>
                      <a:pt x="95" y="142"/>
                    </a:lnTo>
                    <a:lnTo>
                      <a:pt x="96" y="118"/>
                    </a:lnTo>
                    <a:lnTo>
                      <a:pt x="99" y="95"/>
                    </a:lnTo>
                    <a:lnTo>
                      <a:pt x="100" y="71"/>
                    </a:lnTo>
                    <a:lnTo>
                      <a:pt x="102" y="118"/>
                    </a:lnTo>
                    <a:lnTo>
                      <a:pt x="104" y="142"/>
                    </a:lnTo>
                    <a:lnTo>
                      <a:pt x="105" y="107"/>
                    </a:lnTo>
                    <a:lnTo>
                      <a:pt x="107" y="118"/>
                    </a:lnTo>
                    <a:lnTo>
                      <a:pt x="109" y="118"/>
                    </a:lnTo>
                    <a:lnTo>
                      <a:pt x="110" y="83"/>
                    </a:lnTo>
                    <a:lnTo>
                      <a:pt x="112" y="107"/>
                    </a:lnTo>
                    <a:lnTo>
                      <a:pt x="114" y="95"/>
                    </a:lnTo>
                    <a:lnTo>
                      <a:pt x="115" y="24"/>
                    </a:lnTo>
                    <a:lnTo>
                      <a:pt x="117" y="83"/>
                    </a:lnTo>
                    <a:lnTo>
                      <a:pt x="119" y="118"/>
                    </a:lnTo>
                    <a:lnTo>
                      <a:pt x="121" y="118"/>
                    </a:lnTo>
                    <a:lnTo>
                      <a:pt x="123" y="95"/>
                    </a:lnTo>
                    <a:lnTo>
                      <a:pt x="124" y="130"/>
                    </a:lnTo>
                    <a:lnTo>
                      <a:pt x="126" y="83"/>
                    </a:lnTo>
                    <a:lnTo>
                      <a:pt x="128" y="83"/>
                    </a:lnTo>
                    <a:lnTo>
                      <a:pt x="129" y="71"/>
                    </a:lnTo>
                    <a:lnTo>
                      <a:pt x="131" y="95"/>
                    </a:lnTo>
                    <a:lnTo>
                      <a:pt x="133" y="83"/>
                    </a:lnTo>
                    <a:lnTo>
                      <a:pt x="135" y="107"/>
                    </a:lnTo>
                    <a:lnTo>
                      <a:pt x="136" y="47"/>
                    </a:lnTo>
                    <a:lnTo>
                      <a:pt x="138" y="83"/>
                    </a:lnTo>
                    <a:lnTo>
                      <a:pt x="140" y="36"/>
                    </a:lnTo>
                    <a:lnTo>
                      <a:pt x="142" y="142"/>
                    </a:lnTo>
                    <a:lnTo>
                      <a:pt x="143" y="130"/>
                    </a:lnTo>
                    <a:lnTo>
                      <a:pt x="145" y="0"/>
                    </a:lnTo>
                    <a:lnTo>
                      <a:pt x="147" y="83"/>
                    </a:lnTo>
                    <a:lnTo>
                      <a:pt x="148" y="118"/>
                    </a:lnTo>
                    <a:lnTo>
                      <a:pt x="150" y="95"/>
                    </a:lnTo>
                    <a:lnTo>
                      <a:pt x="152" y="95"/>
                    </a:lnTo>
                    <a:lnTo>
                      <a:pt x="153" y="71"/>
                    </a:lnTo>
                    <a:lnTo>
                      <a:pt x="155" y="107"/>
                    </a:lnTo>
                  </a:path>
                </a:pathLst>
              </a:custGeom>
              <a:noFill/>
              <a:ln w="12700" cap="rnd" cmpd="sng">
                <a:solidFill>
                  <a:srgbClr val="FF7F00"/>
                </a:solidFill>
                <a:prstDash val="solid"/>
                <a:round/>
                <a:headEnd type="none" w="med" len="med"/>
                <a:tailEnd type="none" w="med" len="med"/>
              </a:ln>
            </p:spPr>
            <p:txBody>
              <a:bodyPr lIns="60197" tIns="28895" rIns="60197" bIns="28895">
                <a:spAutoFit/>
              </a:bodyPr>
              <a:lstStyle/>
              <a:p>
                <a:endParaRPr lang="en-US"/>
              </a:p>
            </p:txBody>
          </p:sp>
          <p:sp>
            <p:nvSpPr>
              <p:cNvPr id="23637" name="Freeform 275"/>
              <p:cNvSpPr>
                <a:spLocks/>
              </p:cNvSpPr>
              <p:nvPr/>
            </p:nvSpPr>
            <p:spPr bwMode="auto">
              <a:xfrm>
                <a:off x="4417" y="3301"/>
                <a:ext cx="111" cy="305"/>
              </a:xfrm>
              <a:custGeom>
                <a:avLst/>
                <a:gdLst>
                  <a:gd name="T0" fmla="*/ 2 w 111"/>
                  <a:gd name="T1" fmla="*/ 257 h 305"/>
                  <a:gd name="T2" fmla="*/ 5 w 111"/>
                  <a:gd name="T3" fmla="*/ 245 h 305"/>
                  <a:gd name="T4" fmla="*/ 9 w 111"/>
                  <a:gd name="T5" fmla="*/ 292 h 305"/>
                  <a:gd name="T6" fmla="*/ 12 w 111"/>
                  <a:gd name="T7" fmla="*/ 245 h 305"/>
                  <a:gd name="T8" fmla="*/ 16 w 111"/>
                  <a:gd name="T9" fmla="*/ 198 h 305"/>
                  <a:gd name="T10" fmla="*/ 19 w 111"/>
                  <a:gd name="T11" fmla="*/ 281 h 305"/>
                  <a:gd name="T12" fmla="*/ 23 w 111"/>
                  <a:gd name="T13" fmla="*/ 269 h 305"/>
                  <a:gd name="T14" fmla="*/ 26 w 111"/>
                  <a:gd name="T15" fmla="*/ 257 h 305"/>
                  <a:gd name="T16" fmla="*/ 29 w 111"/>
                  <a:gd name="T17" fmla="*/ 304 h 305"/>
                  <a:gd name="T18" fmla="*/ 33 w 111"/>
                  <a:gd name="T19" fmla="*/ 234 h 305"/>
                  <a:gd name="T20" fmla="*/ 37 w 111"/>
                  <a:gd name="T21" fmla="*/ 140 h 305"/>
                  <a:gd name="T22" fmla="*/ 40 w 111"/>
                  <a:gd name="T23" fmla="*/ 210 h 305"/>
                  <a:gd name="T24" fmla="*/ 43 w 111"/>
                  <a:gd name="T25" fmla="*/ 163 h 305"/>
                  <a:gd name="T26" fmla="*/ 47 w 111"/>
                  <a:gd name="T27" fmla="*/ 257 h 305"/>
                  <a:gd name="T28" fmla="*/ 50 w 111"/>
                  <a:gd name="T29" fmla="*/ 269 h 305"/>
                  <a:gd name="T30" fmla="*/ 53 w 111"/>
                  <a:gd name="T31" fmla="*/ 234 h 305"/>
                  <a:gd name="T32" fmla="*/ 57 w 111"/>
                  <a:gd name="T33" fmla="*/ 187 h 305"/>
                  <a:gd name="T34" fmla="*/ 60 w 111"/>
                  <a:gd name="T35" fmla="*/ 281 h 305"/>
                  <a:gd name="T36" fmla="*/ 64 w 111"/>
                  <a:gd name="T37" fmla="*/ 257 h 305"/>
                  <a:gd name="T38" fmla="*/ 67 w 111"/>
                  <a:gd name="T39" fmla="*/ 257 h 305"/>
                  <a:gd name="T40" fmla="*/ 71 w 111"/>
                  <a:gd name="T41" fmla="*/ 210 h 305"/>
                  <a:gd name="T42" fmla="*/ 74 w 111"/>
                  <a:gd name="T43" fmla="*/ 222 h 305"/>
                  <a:gd name="T44" fmla="*/ 78 w 111"/>
                  <a:gd name="T45" fmla="*/ 117 h 305"/>
                  <a:gd name="T46" fmla="*/ 81 w 111"/>
                  <a:gd name="T47" fmla="*/ 257 h 305"/>
                  <a:gd name="T48" fmla="*/ 84 w 111"/>
                  <a:gd name="T49" fmla="*/ 257 h 305"/>
                  <a:gd name="T50" fmla="*/ 88 w 111"/>
                  <a:gd name="T51" fmla="*/ 175 h 305"/>
                  <a:gd name="T52" fmla="*/ 91 w 111"/>
                  <a:gd name="T53" fmla="*/ 163 h 305"/>
                  <a:gd name="T54" fmla="*/ 95 w 111"/>
                  <a:gd name="T55" fmla="*/ 163 h 305"/>
                  <a:gd name="T56" fmla="*/ 98 w 111"/>
                  <a:gd name="T57" fmla="*/ 198 h 305"/>
                  <a:gd name="T58" fmla="*/ 102 w 111"/>
                  <a:gd name="T59" fmla="*/ 140 h 305"/>
                  <a:gd name="T60" fmla="*/ 105 w 111"/>
                  <a:gd name="T61" fmla="*/ 187 h 305"/>
                  <a:gd name="T62" fmla="*/ 108 w 111"/>
                  <a:gd name="T63" fmla="*/ 140 h 30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11"/>
                  <a:gd name="T97" fmla="*/ 0 h 305"/>
                  <a:gd name="T98" fmla="*/ 111 w 111"/>
                  <a:gd name="T99" fmla="*/ 305 h 305"/>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11" h="305">
                    <a:moveTo>
                      <a:pt x="0" y="292"/>
                    </a:moveTo>
                    <a:lnTo>
                      <a:pt x="2" y="257"/>
                    </a:lnTo>
                    <a:lnTo>
                      <a:pt x="4" y="257"/>
                    </a:lnTo>
                    <a:lnTo>
                      <a:pt x="5" y="245"/>
                    </a:lnTo>
                    <a:lnTo>
                      <a:pt x="7" y="292"/>
                    </a:lnTo>
                    <a:lnTo>
                      <a:pt x="9" y="292"/>
                    </a:lnTo>
                    <a:lnTo>
                      <a:pt x="10" y="245"/>
                    </a:lnTo>
                    <a:lnTo>
                      <a:pt x="12" y="245"/>
                    </a:lnTo>
                    <a:lnTo>
                      <a:pt x="14" y="269"/>
                    </a:lnTo>
                    <a:lnTo>
                      <a:pt x="16" y="198"/>
                    </a:lnTo>
                    <a:lnTo>
                      <a:pt x="18" y="234"/>
                    </a:lnTo>
                    <a:lnTo>
                      <a:pt x="19" y="281"/>
                    </a:lnTo>
                    <a:lnTo>
                      <a:pt x="21" y="210"/>
                    </a:lnTo>
                    <a:lnTo>
                      <a:pt x="23" y="269"/>
                    </a:lnTo>
                    <a:lnTo>
                      <a:pt x="24" y="292"/>
                    </a:lnTo>
                    <a:lnTo>
                      <a:pt x="26" y="257"/>
                    </a:lnTo>
                    <a:lnTo>
                      <a:pt x="28" y="245"/>
                    </a:lnTo>
                    <a:lnTo>
                      <a:pt x="29" y="304"/>
                    </a:lnTo>
                    <a:lnTo>
                      <a:pt x="31" y="281"/>
                    </a:lnTo>
                    <a:lnTo>
                      <a:pt x="33" y="234"/>
                    </a:lnTo>
                    <a:lnTo>
                      <a:pt x="34" y="222"/>
                    </a:lnTo>
                    <a:lnTo>
                      <a:pt x="37" y="140"/>
                    </a:lnTo>
                    <a:lnTo>
                      <a:pt x="38" y="222"/>
                    </a:lnTo>
                    <a:lnTo>
                      <a:pt x="40" y="210"/>
                    </a:lnTo>
                    <a:lnTo>
                      <a:pt x="42" y="245"/>
                    </a:lnTo>
                    <a:lnTo>
                      <a:pt x="43" y="163"/>
                    </a:lnTo>
                    <a:lnTo>
                      <a:pt x="45" y="210"/>
                    </a:lnTo>
                    <a:lnTo>
                      <a:pt x="47" y="257"/>
                    </a:lnTo>
                    <a:lnTo>
                      <a:pt x="48" y="245"/>
                    </a:lnTo>
                    <a:lnTo>
                      <a:pt x="50" y="269"/>
                    </a:lnTo>
                    <a:lnTo>
                      <a:pt x="52" y="198"/>
                    </a:lnTo>
                    <a:lnTo>
                      <a:pt x="53" y="234"/>
                    </a:lnTo>
                    <a:lnTo>
                      <a:pt x="55" y="187"/>
                    </a:lnTo>
                    <a:lnTo>
                      <a:pt x="57" y="187"/>
                    </a:lnTo>
                    <a:lnTo>
                      <a:pt x="59" y="222"/>
                    </a:lnTo>
                    <a:lnTo>
                      <a:pt x="60" y="281"/>
                    </a:lnTo>
                    <a:lnTo>
                      <a:pt x="62" y="210"/>
                    </a:lnTo>
                    <a:lnTo>
                      <a:pt x="64" y="257"/>
                    </a:lnTo>
                    <a:lnTo>
                      <a:pt x="65" y="152"/>
                    </a:lnTo>
                    <a:lnTo>
                      <a:pt x="67" y="257"/>
                    </a:lnTo>
                    <a:lnTo>
                      <a:pt x="69" y="163"/>
                    </a:lnTo>
                    <a:lnTo>
                      <a:pt x="71" y="210"/>
                    </a:lnTo>
                    <a:lnTo>
                      <a:pt x="73" y="105"/>
                    </a:lnTo>
                    <a:lnTo>
                      <a:pt x="74" y="222"/>
                    </a:lnTo>
                    <a:lnTo>
                      <a:pt x="76" y="175"/>
                    </a:lnTo>
                    <a:lnTo>
                      <a:pt x="78" y="117"/>
                    </a:lnTo>
                    <a:lnTo>
                      <a:pt x="79" y="187"/>
                    </a:lnTo>
                    <a:lnTo>
                      <a:pt x="81" y="257"/>
                    </a:lnTo>
                    <a:lnTo>
                      <a:pt x="83" y="234"/>
                    </a:lnTo>
                    <a:lnTo>
                      <a:pt x="84" y="257"/>
                    </a:lnTo>
                    <a:lnTo>
                      <a:pt x="86" y="187"/>
                    </a:lnTo>
                    <a:lnTo>
                      <a:pt x="88" y="175"/>
                    </a:lnTo>
                    <a:lnTo>
                      <a:pt x="89" y="175"/>
                    </a:lnTo>
                    <a:lnTo>
                      <a:pt x="91" y="163"/>
                    </a:lnTo>
                    <a:lnTo>
                      <a:pt x="93" y="198"/>
                    </a:lnTo>
                    <a:lnTo>
                      <a:pt x="95" y="163"/>
                    </a:lnTo>
                    <a:lnTo>
                      <a:pt x="97" y="59"/>
                    </a:lnTo>
                    <a:lnTo>
                      <a:pt x="98" y="198"/>
                    </a:lnTo>
                    <a:lnTo>
                      <a:pt x="100" y="129"/>
                    </a:lnTo>
                    <a:lnTo>
                      <a:pt x="102" y="140"/>
                    </a:lnTo>
                    <a:lnTo>
                      <a:pt x="103" y="163"/>
                    </a:lnTo>
                    <a:lnTo>
                      <a:pt x="105" y="187"/>
                    </a:lnTo>
                    <a:lnTo>
                      <a:pt x="107" y="0"/>
                    </a:lnTo>
                    <a:lnTo>
                      <a:pt x="108" y="140"/>
                    </a:lnTo>
                    <a:lnTo>
                      <a:pt x="110" y="12"/>
                    </a:lnTo>
                  </a:path>
                </a:pathLst>
              </a:custGeom>
              <a:noFill/>
              <a:ln w="12700" cap="rnd" cmpd="sng">
                <a:solidFill>
                  <a:srgbClr val="FF7F00"/>
                </a:solidFill>
                <a:prstDash val="solid"/>
                <a:round/>
                <a:headEnd type="none" w="med" len="med"/>
                <a:tailEnd type="none" w="med" len="med"/>
              </a:ln>
            </p:spPr>
            <p:txBody>
              <a:bodyPr lIns="60197" tIns="28895" rIns="60197" bIns="28895">
                <a:spAutoFit/>
              </a:bodyPr>
              <a:lstStyle/>
              <a:p>
                <a:endParaRPr lang="en-US"/>
              </a:p>
            </p:txBody>
          </p:sp>
          <p:sp>
            <p:nvSpPr>
              <p:cNvPr id="23638" name="Freeform 276"/>
              <p:cNvSpPr>
                <a:spLocks/>
              </p:cNvSpPr>
              <p:nvPr/>
            </p:nvSpPr>
            <p:spPr bwMode="auto">
              <a:xfrm>
                <a:off x="4657" y="3100"/>
                <a:ext cx="111" cy="471"/>
              </a:xfrm>
              <a:custGeom>
                <a:avLst/>
                <a:gdLst>
                  <a:gd name="T0" fmla="*/ 2 w 111"/>
                  <a:gd name="T1" fmla="*/ 176 h 471"/>
                  <a:gd name="T2" fmla="*/ 5 w 111"/>
                  <a:gd name="T3" fmla="*/ 165 h 471"/>
                  <a:gd name="T4" fmla="*/ 9 w 111"/>
                  <a:gd name="T5" fmla="*/ 188 h 471"/>
                  <a:gd name="T6" fmla="*/ 12 w 111"/>
                  <a:gd name="T7" fmla="*/ 259 h 471"/>
                  <a:gd name="T8" fmla="*/ 16 w 111"/>
                  <a:gd name="T9" fmla="*/ 282 h 471"/>
                  <a:gd name="T10" fmla="*/ 19 w 111"/>
                  <a:gd name="T11" fmla="*/ 270 h 471"/>
                  <a:gd name="T12" fmla="*/ 22 w 111"/>
                  <a:gd name="T13" fmla="*/ 247 h 471"/>
                  <a:gd name="T14" fmla="*/ 26 w 111"/>
                  <a:gd name="T15" fmla="*/ 200 h 471"/>
                  <a:gd name="T16" fmla="*/ 29 w 111"/>
                  <a:gd name="T17" fmla="*/ 35 h 471"/>
                  <a:gd name="T18" fmla="*/ 33 w 111"/>
                  <a:gd name="T19" fmla="*/ 247 h 471"/>
                  <a:gd name="T20" fmla="*/ 36 w 111"/>
                  <a:gd name="T21" fmla="*/ 165 h 471"/>
                  <a:gd name="T22" fmla="*/ 39 w 111"/>
                  <a:gd name="T23" fmla="*/ 305 h 471"/>
                  <a:gd name="T24" fmla="*/ 43 w 111"/>
                  <a:gd name="T25" fmla="*/ 223 h 471"/>
                  <a:gd name="T26" fmla="*/ 47 w 111"/>
                  <a:gd name="T27" fmla="*/ 364 h 471"/>
                  <a:gd name="T28" fmla="*/ 50 w 111"/>
                  <a:gd name="T29" fmla="*/ 364 h 471"/>
                  <a:gd name="T30" fmla="*/ 53 w 111"/>
                  <a:gd name="T31" fmla="*/ 294 h 471"/>
                  <a:gd name="T32" fmla="*/ 57 w 111"/>
                  <a:gd name="T33" fmla="*/ 294 h 471"/>
                  <a:gd name="T34" fmla="*/ 60 w 111"/>
                  <a:gd name="T35" fmla="*/ 341 h 471"/>
                  <a:gd name="T36" fmla="*/ 64 w 111"/>
                  <a:gd name="T37" fmla="*/ 364 h 471"/>
                  <a:gd name="T38" fmla="*/ 67 w 111"/>
                  <a:gd name="T39" fmla="*/ 376 h 471"/>
                  <a:gd name="T40" fmla="*/ 71 w 111"/>
                  <a:gd name="T41" fmla="*/ 376 h 471"/>
                  <a:gd name="T42" fmla="*/ 74 w 111"/>
                  <a:gd name="T43" fmla="*/ 235 h 471"/>
                  <a:gd name="T44" fmla="*/ 77 w 111"/>
                  <a:gd name="T45" fmla="*/ 259 h 471"/>
                  <a:gd name="T46" fmla="*/ 81 w 111"/>
                  <a:gd name="T47" fmla="*/ 376 h 471"/>
                  <a:gd name="T48" fmla="*/ 84 w 111"/>
                  <a:gd name="T49" fmla="*/ 388 h 471"/>
                  <a:gd name="T50" fmla="*/ 88 w 111"/>
                  <a:gd name="T51" fmla="*/ 470 h 471"/>
                  <a:gd name="T52" fmla="*/ 91 w 111"/>
                  <a:gd name="T53" fmla="*/ 446 h 471"/>
                  <a:gd name="T54" fmla="*/ 94 w 111"/>
                  <a:gd name="T55" fmla="*/ 388 h 471"/>
                  <a:gd name="T56" fmla="*/ 98 w 111"/>
                  <a:gd name="T57" fmla="*/ 411 h 471"/>
                  <a:gd name="T58" fmla="*/ 102 w 111"/>
                  <a:gd name="T59" fmla="*/ 399 h 471"/>
                  <a:gd name="T60" fmla="*/ 105 w 111"/>
                  <a:gd name="T61" fmla="*/ 446 h 471"/>
                  <a:gd name="T62" fmla="*/ 108 w 111"/>
                  <a:gd name="T63" fmla="*/ 411 h 47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11"/>
                  <a:gd name="T97" fmla="*/ 0 h 471"/>
                  <a:gd name="T98" fmla="*/ 111 w 111"/>
                  <a:gd name="T99" fmla="*/ 471 h 47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11" h="471">
                    <a:moveTo>
                      <a:pt x="0" y="0"/>
                    </a:moveTo>
                    <a:lnTo>
                      <a:pt x="2" y="176"/>
                    </a:lnTo>
                    <a:lnTo>
                      <a:pt x="4" y="223"/>
                    </a:lnTo>
                    <a:lnTo>
                      <a:pt x="5" y="165"/>
                    </a:lnTo>
                    <a:lnTo>
                      <a:pt x="7" y="165"/>
                    </a:lnTo>
                    <a:lnTo>
                      <a:pt x="9" y="188"/>
                    </a:lnTo>
                    <a:lnTo>
                      <a:pt x="10" y="247"/>
                    </a:lnTo>
                    <a:lnTo>
                      <a:pt x="12" y="259"/>
                    </a:lnTo>
                    <a:lnTo>
                      <a:pt x="14" y="106"/>
                    </a:lnTo>
                    <a:lnTo>
                      <a:pt x="16" y="282"/>
                    </a:lnTo>
                    <a:lnTo>
                      <a:pt x="17" y="117"/>
                    </a:lnTo>
                    <a:lnTo>
                      <a:pt x="19" y="270"/>
                    </a:lnTo>
                    <a:lnTo>
                      <a:pt x="21" y="188"/>
                    </a:lnTo>
                    <a:lnTo>
                      <a:pt x="22" y="247"/>
                    </a:lnTo>
                    <a:lnTo>
                      <a:pt x="24" y="212"/>
                    </a:lnTo>
                    <a:lnTo>
                      <a:pt x="26" y="200"/>
                    </a:lnTo>
                    <a:lnTo>
                      <a:pt x="28" y="282"/>
                    </a:lnTo>
                    <a:lnTo>
                      <a:pt x="29" y="35"/>
                    </a:lnTo>
                    <a:lnTo>
                      <a:pt x="31" y="247"/>
                    </a:lnTo>
                    <a:lnTo>
                      <a:pt x="33" y="247"/>
                    </a:lnTo>
                    <a:lnTo>
                      <a:pt x="34" y="212"/>
                    </a:lnTo>
                    <a:lnTo>
                      <a:pt x="36" y="165"/>
                    </a:lnTo>
                    <a:lnTo>
                      <a:pt x="38" y="176"/>
                    </a:lnTo>
                    <a:lnTo>
                      <a:pt x="39" y="305"/>
                    </a:lnTo>
                    <a:lnTo>
                      <a:pt x="41" y="317"/>
                    </a:lnTo>
                    <a:lnTo>
                      <a:pt x="43" y="223"/>
                    </a:lnTo>
                    <a:lnTo>
                      <a:pt x="45" y="305"/>
                    </a:lnTo>
                    <a:lnTo>
                      <a:pt x="47" y="364"/>
                    </a:lnTo>
                    <a:lnTo>
                      <a:pt x="48" y="235"/>
                    </a:lnTo>
                    <a:lnTo>
                      <a:pt x="50" y="364"/>
                    </a:lnTo>
                    <a:lnTo>
                      <a:pt x="52" y="259"/>
                    </a:lnTo>
                    <a:lnTo>
                      <a:pt x="53" y="294"/>
                    </a:lnTo>
                    <a:lnTo>
                      <a:pt x="55" y="200"/>
                    </a:lnTo>
                    <a:lnTo>
                      <a:pt x="57" y="294"/>
                    </a:lnTo>
                    <a:lnTo>
                      <a:pt x="59" y="259"/>
                    </a:lnTo>
                    <a:lnTo>
                      <a:pt x="60" y="341"/>
                    </a:lnTo>
                    <a:lnTo>
                      <a:pt x="62" y="282"/>
                    </a:lnTo>
                    <a:lnTo>
                      <a:pt x="64" y="364"/>
                    </a:lnTo>
                    <a:lnTo>
                      <a:pt x="65" y="305"/>
                    </a:lnTo>
                    <a:lnTo>
                      <a:pt x="67" y="376"/>
                    </a:lnTo>
                    <a:lnTo>
                      <a:pt x="69" y="353"/>
                    </a:lnTo>
                    <a:lnTo>
                      <a:pt x="71" y="376"/>
                    </a:lnTo>
                    <a:lnTo>
                      <a:pt x="72" y="376"/>
                    </a:lnTo>
                    <a:lnTo>
                      <a:pt x="74" y="235"/>
                    </a:lnTo>
                    <a:lnTo>
                      <a:pt x="76" y="329"/>
                    </a:lnTo>
                    <a:lnTo>
                      <a:pt x="77" y="259"/>
                    </a:lnTo>
                    <a:lnTo>
                      <a:pt x="79" y="364"/>
                    </a:lnTo>
                    <a:lnTo>
                      <a:pt x="81" y="376"/>
                    </a:lnTo>
                    <a:lnTo>
                      <a:pt x="83" y="376"/>
                    </a:lnTo>
                    <a:lnTo>
                      <a:pt x="84" y="388"/>
                    </a:lnTo>
                    <a:lnTo>
                      <a:pt x="86" y="364"/>
                    </a:lnTo>
                    <a:lnTo>
                      <a:pt x="88" y="470"/>
                    </a:lnTo>
                    <a:lnTo>
                      <a:pt x="89" y="411"/>
                    </a:lnTo>
                    <a:lnTo>
                      <a:pt x="91" y="446"/>
                    </a:lnTo>
                    <a:lnTo>
                      <a:pt x="93" y="317"/>
                    </a:lnTo>
                    <a:lnTo>
                      <a:pt x="94" y="388"/>
                    </a:lnTo>
                    <a:lnTo>
                      <a:pt x="97" y="423"/>
                    </a:lnTo>
                    <a:lnTo>
                      <a:pt x="98" y="411"/>
                    </a:lnTo>
                    <a:lnTo>
                      <a:pt x="100" y="376"/>
                    </a:lnTo>
                    <a:lnTo>
                      <a:pt x="102" y="399"/>
                    </a:lnTo>
                    <a:lnTo>
                      <a:pt x="103" y="470"/>
                    </a:lnTo>
                    <a:lnTo>
                      <a:pt x="105" y="446"/>
                    </a:lnTo>
                    <a:lnTo>
                      <a:pt x="107" y="446"/>
                    </a:lnTo>
                    <a:lnTo>
                      <a:pt x="108" y="411"/>
                    </a:lnTo>
                    <a:lnTo>
                      <a:pt x="110" y="446"/>
                    </a:lnTo>
                  </a:path>
                </a:pathLst>
              </a:custGeom>
              <a:noFill/>
              <a:ln w="25400" cap="rnd" cmpd="sng">
                <a:solidFill>
                  <a:srgbClr val="FF7F00"/>
                </a:solidFill>
                <a:prstDash val="solid"/>
                <a:round/>
                <a:headEnd type="none" w="med" len="med"/>
                <a:tailEnd type="none" w="med" len="med"/>
              </a:ln>
            </p:spPr>
            <p:txBody>
              <a:bodyPr lIns="60197" tIns="28895" rIns="60197" bIns="28895">
                <a:spAutoFit/>
              </a:bodyPr>
              <a:lstStyle/>
              <a:p>
                <a:endParaRPr lang="en-US"/>
              </a:p>
            </p:txBody>
          </p:sp>
          <p:sp>
            <p:nvSpPr>
              <p:cNvPr id="23639" name="Freeform 277"/>
              <p:cNvSpPr>
                <a:spLocks/>
              </p:cNvSpPr>
              <p:nvPr/>
            </p:nvSpPr>
            <p:spPr bwMode="auto">
              <a:xfrm>
                <a:off x="4747" y="3546"/>
                <a:ext cx="111" cy="96"/>
              </a:xfrm>
              <a:custGeom>
                <a:avLst/>
                <a:gdLst>
                  <a:gd name="T0" fmla="*/ 2 w 111"/>
                  <a:gd name="T1" fmla="*/ 12 h 96"/>
                  <a:gd name="T2" fmla="*/ 5 w 111"/>
                  <a:gd name="T3" fmla="*/ 24 h 96"/>
                  <a:gd name="T4" fmla="*/ 9 w 111"/>
                  <a:gd name="T5" fmla="*/ 12 h 96"/>
                  <a:gd name="T6" fmla="*/ 12 w 111"/>
                  <a:gd name="T7" fmla="*/ 83 h 96"/>
                  <a:gd name="T8" fmla="*/ 16 w 111"/>
                  <a:gd name="T9" fmla="*/ 36 h 96"/>
                  <a:gd name="T10" fmla="*/ 19 w 111"/>
                  <a:gd name="T11" fmla="*/ 24 h 96"/>
                  <a:gd name="T12" fmla="*/ 22 w 111"/>
                  <a:gd name="T13" fmla="*/ 48 h 96"/>
                  <a:gd name="T14" fmla="*/ 26 w 111"/>
                  <a:gd name="T15" fmla="*/ 48 h 96"/>
                  <a:gd name="T16" fmla="*/ 29 w 111"/>
                  <a:gd name="T17" fmla="*/ 83 h 96"/>
                  <a:gd name="T18" fmla="*/ 33 w 111"/>
                  <a:gd name="T19" fmla="*/ 48 h 96"/>
                  <a:gd name="T20" fmla="*/ 36 w 111"/>
                  <a:gd name="T21" fmla="*/ 59 h 96"/>
                  <a:gd name="T22" fmla="*/ 39 w 111"/>
                  <a:gd name="T23" fmla="*/ 59 h 96"/>
                  <a:gd name="T24" fmla="*/ 43 w 111"/>
                  <a:gd name="T25" fmla="*/ 59 h 96"/>
                  <a:gd name="T26" fmla="*/ 47 w 111"/>
                  <a:gd name="T27" fmla="*/ 95 h 96"/>
                  <a:gd name="T28" fmla="*/ 50 w 111"/>
                  <a:gd name="T29" fmla="*/ 59 h 96"/>
                  <a:gd name="T30" fmla="*/ 53 w 111"/>
                  <a:gd name="T31" fmla="*/ 95 h 96"/>
                  <a:gd name="T32" fmla="*/ 57 w 111"/>
                  <a:gd name="T33" fmla="*/ 83 h 96"/>
                  <a:gd name="T34" fmla="*/ 60 w 111"/>
                  <a:gd name="T35" fmla="*/ 95 h 96"/>
                  <a:gd name="T36" fmla="*/ 64 w 111"/>
                  <a:gd name="T37" fmla="*/ 71 h 96"/>
                  <a:gd name="T38" fmla="*/ 67 w 111"/>
                  <a:gd name="T39" fmla="*/ 59 h 96"/>
                  <a:gd name="T40" fmla="*/ 71 w 111"/>
                  <a:gd name="T41" fmla="*/ 83 h 96"/>
                  <a:gd name="T42" fmla="*/ 74 w 111"/>
                  <a:gd name="T43" fmla="*/ 95 h 96"/>
                  <a:gd name="T44" fmla="*/ 77 w 111"/>
                  <a:gd name="T45" fmla="*/ 95 h 96"/>
                  <a:gd name="T46" fmla="*/ 81 w 111"/>
                  <a:gd name="T47" fmla="*/ 95 h 96"/>
                  <a:gd name="T48" fmla="*/ 84 w 111"/>
                  <a:gd name="T49" fmla="*/ 71 h 96"/>
                  <a:gd name="T50" fmla="*/ 88 w 111"/>
                  <a:gd name="T51" fmla="*/ 71 h 96"/>
                  <a:gd name="T52" fmla="*/ 91 w 111"/>
                  <a:gd name="T53" fmla="*/ 95 h 96"/>
                  <a:gd name="T54" fmla="*/ 94 w 111"/>
                  <a:gd name="T55" fmla="*/ 83 h 96"/>
                  <a:gd name="T56" fmla="*/ 98 w 111"/>
                  <a:gd name="T57" fmla="*/ 95 h 96"/>
                  <a:gd name="T58" fmla="*/ 102 w 111"/>
                  <a:gd name="T59" fmla="*/ 95 h 96"/>
                  <a:gd name="T60" fmla="*/ 105 w 111"/>
                  <a:gd name="T61" fmla="*/ 83 h 96"/>
                  <a:gd name="T62" fmla="*/ 108 w 111"/>
                  <a:gd name="T63" fmla="*/ 83 h 9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11"/>
                  <a:gd name="T97" fmla="*/ 0 h 96"/>
                  <a:gd name="T98" fmla="*/ 111 w 111"/>
                  <a:gd name="T99" fmla="*/ 96 h 9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11" h="96">
                    <a:moveTo>
                      <a:pt x="0" y="0"/>
                    </a:moveTo>
                    <a:lnTo>
                      <a:pt x="2" y="12"/>
                    </a:lnTo>
                    <a:lnTo>
                      <a:pt x="3" y="48"/>
                    </a:lnTo>
                    <a:lnTo>
                      <a:pt x="5" y="24"/>
                    </a:lnTo>
                    <a:lnTo>
                      <a:pt x="7" y="24"/>
                    </a:lnTo>
                    <a:lnTo>
                      <a:pt x="9" y="12"/>
                    </a:lnTo>
                    <a:lnTo>
                      <a:pt x="10" y="36"/>
                    </a:lnTo>
                    <a:lnTo>
                      <a:pt x="12" y="83"/>
                    </a:lnTo>
                    <a:lnTo>
                      <a:pt x="14" y="48"/>
                    </a:lnTo>
                    <a:lnTo>
                      <a:pt x="16" y="36"/>
                    </a:lnTo>
                    <a:lnTo>
                      <a:pt x="17" y="36"/>
                    </a:lnTo>
                    <a:lnTo>
                      <a:pt x="19" y="24"/>
                    </a:lnTo>
                    <a:lnTo>
                      <a:pt x="21" y="36"/>
                    </a:lnTo>
                    <a:lnTo>
                      <a:pt x="22" y="48"/>
                    </a:lnTo>
                    <a:lnTo>
                      <a:pt x="24" y="36"/>
                    </a:lnTo>
                    <a:lnTo>
                      <a:pt x="26" y="48"/>
                    </a:lnTo>
                    <a:lnTo>
                      <a:pt x="27" y="59"/>
                    </a:lnTo>
                    <a:lnTo>
                      <a:pt x="29" y="83"/>
                    </a:lnTo>
                    <a:lnTo>
                      <a:pt x="31" y="71"/>
                    </a:lnTo>
                    <a:lnTo>
                      <a:pt x="33" y="48"/>
                    </a:lnTo>
                    <a:lnTo>
                      <a:pt x="34" y="83"/>
                    </a:lnTo>
                    <a:lnTo>
                      <a:pt x="36" y="59"/>
                    </a:lnTo>
                    <a:lnTo>
                      <a:pt x="38" y="71"/>
                    </a:lnTo>
                    <a:lnTo>
                      <a:pt x="39" y="59"/>
                    </a:lnTo>
                    <a:lnTo>
                      <a:pt x="41" y="83"/>
                    </a:lnTo>
                    <a:lnTo>
                      <a:pt x="43" y="59"/>
                    </a:lnTo>
                    <a:lnTo>
                      <a:pt x="45" y="83"/>
                    </a:lnTo>
                    <a:lnTo>
                      <a:pt x="47" y="95"/>
                    </a:lnTo>
                    <a:lnTo>
                      <a:pt x="48" y="71"/>
                    </a:lnTo>
                    <a:lnTo>
                      <a:pt x="50" y="59"/>
                    </a:lnTo>
                    <a:lnTo>
                      <a:pt x="52" y="83"/>
                    </a:lnTo>
                    <a:lnTo>
                      <a:pt x="53" y="95"/>
                    </a:lnTo>
                    <a:lnTo>
                      <a:pt x="55" y="95"/>
                    </a:lnTo>
                    <a:lnTo>
                      <a:pt x="57" y="83"/>
                    </a:lnTo>
                    <a:lnTo>
                      <a:pt x="58" y="71"/>
                    </a:lnTo>
                    <a:lnTo>
                      <a:pt x="60" y="95"/>
                    </a:lnTo>
                    <a:lnTo>
                      <a:pt x="62" y="71"/>
                    </a:lnTo>
                    <a:lnTo>
                      <a:pt x="64" y="71"/>
                    </a:lnTo>
                    <a:lnTo>
                      <a:pt x="65" y="95"/>
                    </a:lnTo>
                    <a:lnTo>
                      <a:pt x="67" y="59"/>
                    </a:lnTo>
                    <a:lnTo>
                      <a:pt x="69" y="83"/>
                    </a:lnTo>
                    <a:lnTo>
                      <a:pt x="71" y="83"/>
                    </a:lnTo>
                    <a:lnTo>
                      <a:pt x="72" y="83"/>
                    </a:lnTo>
                    <a:lnTo>
                      <a:pt x="74" y="95"/>
                    </a:lnTo>
                    <a:lnTo>
                      <a:pt x="76" y="83"/>
                    </a:lnTo>
                    <a:lnTo>
                      <a:pt x="77" y="95"/>
                    </a:lnTo>
                    <a:lnTo>
                      <a:pt x="79" y="95"/>
                    </a:lnTo>
                    <a:lnTo>
                      <a:pt x="81" y="95"/>
                    </a:lnTo>
                    <a:lnTo>
                      <a:pt x="82" y="95"/>
                    </a:lnTo>
                    <a:lnTo>
                      <a:pt x="84" y="71"/>
                    </a:lnTo>
                    <a:lnTo>
                      <a:pt x="86" y="95"/>
                    </a:lnTo>
                    <a:lnTo>
                      <a:pt x="88" y="71"/>
                    </a:lnTo>
                    <a:lnTo>
                      <a:pt x="89" y="95"/>
                    </a:lnTo>
                    <a:lnTo>
                      <a:pt x="91" y="95"/>
                    </a:lnTo>
                    <a:lnTo>
                      <a:pt x="93" y="95"/>
                    </a:lnTo>
                    <a:lnTo>
                      <a:pt x="94" y="83"/>
                    </a:lnTo>
                    <a:lnTo>
                      <a:pt x="96" y="71"/>
                    </a:lnTo>
                    <a:lnTo>
                      <a:pt x="98" y="95"/>
                    </a:lnTo>
                    <a:lnTo>
                      <a:pt x="100" y="95"/>
                    </a:lnTo>
                    <a:lnTo>
                      <a:pt x="102" y="95"/>
                    </a:lnTo>
                    <a:lnTo>
                      <a:pt x="103" y="71"/>
                    </a:lnTo>
                    <a:lnTo>
                      <a:pt x="105" y="83"/>
                    </a:lnTo>
                    <a:lnTo>
                      <a:pt x="107" y="95"/>
                    </a:lnTo>
                    <a:lnTo>
                      <a:pt x="108" y="83"/>
                    </a:lnTo>
                    <a:lnTo>
                      <a:pt x="110" y="83"/>
                    </a:lnTo>
                  </a:path>
                </a:pathLst>
              </a:custGeom>
              <a:noFill/>
              <a:ln w="12700" cap="rnd" cmpd="sng">
                <a:solidFill>
                  <a:srgbClr val="FF7F00"/>
                </a:solidFill>
                <a:prstDash val="solid"/>
                <a:round/>
                <a:headEnd type="none" w="med" len="med"/>
                <a:tailEnd type="none" w="med" len="med"/>
              </a:ln>
            </p:spPr>
            <p:txBody>
              <a:bodyPr lIns="60197" tIns="28895" rIns="60197" bIns="28895">
                <a:spAutoFit/>
              </a:bodyPr>
              <a:lstStyle/>
              <a:p>
                <a:endParaRPr lang="en-US"/>
              </a:p>
            </p:txBody>
          </p:sp>
          <p:sp>
            <p:nvSpPr>
              <p:cNvPr id="23640" name="Freeform 278"/>
              <p:cNvSpPr>
                <a:spLocks/>
              </p:cNvSpPr>
              <p:nvPr/>
            </p:nvSpPr>
            <p:spPr bwMode="auto">
              <a:xfrm>
                <a:off x="4857" y="3593"/>
                <a:ext cx="111" cy="49"/>
              </a:xfrm>
              <a:custGeom>
                <a:avLst/>
                <a:gdLst>
                  <a:gd name="T0" fmla="*/ 2 w 111"/>
                  <a:gd name="T1" fmla="*/ 36 h 49"/>
                  <a:gd name="T2" fmla="*/ 5 w 111"/>
                  <a:gd name="T3" fmla="*/ 12 h 49"/>
                  <a:gd name="T4" fmla="*/ 8 w 111"/>
                  <a:gd name="T5" fmla="*/ 48 h 49"/>
                  <a:gd name="T6" fmla="*/ 12 w 111"/>
                  <a:gd name="T7" fmla="*/ 36 h 49"/>
                  <a:gd name="T8" fmla="*/ 16 w 111"/>
                  <a:gd name="T9" fmla="*/ 24 h 49"/>
                  <a:gd name="T10" fmla="*/ 19 w 111"/>
                  <a:gd name="T11" fmla="*/ 48 h 49"/>
                  <a:gd name="T12" fmla="*/ 22 w 111"/>
                  <a:gd name="T13" fmla="*/ 48 h 49"/>
                  <a:gd name="T14" fmla="*/ 26 w 111"/>
                  <a:gd name="T15" fmla="*/ 48 h 49"/>
                  <a:gd name="T16" fmla="*/ 29 w 111"/>
                  <a:gd name="T17" fmla="*/ 48 h 49"/>
                  <a:gd name="T18" fmla="*/ 33 w 111"/>
                  <a:gd name="T19" fmla="*/ 48 h 49"/>
                  <a:gd name="T20" fmla="*/ 36 w 111"/>
                  <a:gd name="T21" fmla="*/ 48 h 49"/>
                  <a:gd name="T22" fmla="*/ 39 w 111"/>
                  <a:gd name="T23" fmla="*/ 48 h 49"/>
                  <a:gd name="T24" fmla="*/ 43 w 111"/>
                  <a:gd name="T25" fmla="*/ 48 h 49"/>
                  <a:gd name="T26" fmla="*/ 46 w 111"/>
                  <a:gd name="T27" fmla="*/ 48 h 49"/>
                  <a:gd name="T28" fmla="*/ 50 w 111"/>
                  <a:gd name="T29" fmla="*/ 48 h 49"/>
                  <a:gd name="T30" fmla="*/ 53 w 111"/>
                  <a:gd name="T31" fmla="*/ 36 h 49"/>
                  <a:gd name="T32" fmla="*/ 57 w 111"/>
                  <a:gd name="T33" fmla="*/ 48 h 49"/>
                  <a:gd name="T34" fmla="*/ 60 w 111"/>
                  <a:gd name="T35" fmla="*/ 48 h 49"/>
                  <a:gd name="T36" fmla="*/ 63 w 111"/>
                  <a:gd name="T37" fmla="*/ 36 h 49"/>
                  <a:gd name="T38" fmla="*/ 67 w 111"/>
                  <a:gd name="T39" fmla="*/ 24 h 49"/>
                  <a:gd name="T40" fmla="*/ 71 w 111"/>
                  <a:gd name="T41" fmla="*/ 48 h 49"/>
                  <a:gd name="T42" fmla="*/ 74 w 111"/>
                  <a:gd name="T43" fmla="*/ 36 h 49"/>
                  <a:gd name="T44" fmla="*/ 77 w 111"/>
                  <a:gd name="T45" fmla="*/ 36 h 49"/>
                  <a:gd name="T46" fmla="*/ 81 w 111"/>
                  <a:gd name="T47" fmla="*/ 36 h 49"/>
                  <a:gd name="T48" fmla="*/ 84 w 111"/>
                  <a:gd name="T49" fmla="*/ 36 h 49"/>
                  <a:gd name="T50" fmla="*/ 88 w 111"/>
                  <a:gd name="T51" fmla="*/ 48 h 49"/>
                  <a:gd name="T52" fmla="*/ 91 w 111"/>
                  <a:gd name="T53" fmla="*/ 48 h 49"/>
                  <a:gd name="T54" fmla="*/ 94 w 111"/>
                  <a:gd name="T55" fmla="*/ 36 h 49"/>
                  <a:gd name="T56" fmla="*/ 98 w 111"/>
                  <a:gd name="T57" fmla="*/ 36 h 49"/>
                  <a:gd name="T58" fmla="*/ 101 w 111"/>
                  <a:gd name="T59" fmla="*/ 36 h 49"/>
                  <a:gd name="T60" fmla="*/ 105 w 111"/>
                  <a:gd name="T61" fmla="*/ 36 h 49"/>
                  <a:gd name="T62" fmla="*/ 108 w 111"/>
                  <a:gd name="T63" fmla="*/ 48 h 4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11"/>
                  <a:gd name="T97" fmla="*/ 0 h 49"/>
                  <a:gd name="T98" fmla="*/ 111 w 111"/>
                  <a:gd name="T99" fmla="*/ 49 h 49"/>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11" h="49">
                    <a:moveTo>
                      <a:pt x="0" y="36"/>
                    </a:moveTo>
                    <a:lnTo>
                      <a:pt x="2" y="36"/>
                    </a:lnTo>
                    <a:lnTo>
                      <a:pt x="3" y="48"/>
                    </a:lnTo>
                    <a:lnTo>
                      <a:pt x="5" y="12"/>
                    </a:lnTo>
                    <a:lnTo>
                      <a:pt x="7" y="48"/>
                    </a:lnTo>
                    <a:lnTo>
                      <a:pt x="8" y="48"/>
                    </a:lnTo>
                    <a:lnTo>
                      <a:pt x="10" y="36"/>
                    </a:lnTo>
                    <a:lnTo>
                      <a:pt x="12" y="36"/>
                    </a:lnTo>
                    <a:lnTo>
                      <a:pt x="14" y="48"/>
                    </a:lnTo>
                    <a:lnTo>
                      <a:pt x="16" y="24"/>
                    </a:lnTo>
                    <a:lnTo>
                      <a:pt x="17" y="36"/>
                    </a:lnTo>
                    <a:lnTo>
                      <a:pt x="19" y="48"/>
                    </a:lnTo>
                    <a:lnTo>
                      <a:pt x="21" y="36"/>
                    </a:lnTo>
                    <a:lnTo>
                      <a:pt x="22" y="48"/>
                    </a:lnTo>
                    <a:lnTo>
                      <a:pt x="24" y="48"/>
                    </a:lnTo>
                    <a:lnTo>
                      <a:pt x="26" y="48"/>
                    </a:lnTo>
                    <a:lnTo>
                      <a:pt x="28" y="48"/>
                    </a:lnTo>
                    <a:lnTo>
                      <a:pt x="29" y="48"/>
                    </a:lnTo>
                    <a:lnTo>
                      <a:pt x="31" y="36"/>
                    </a:lnTo>
                    <a:lnTo>
                      <a:pt x="33" y="48"/>
                    </a:lnTo>
                    <a:lnTo>
                      <a:pt x="34" y="12"/>
                    </a:lnTo>
                    <a:lnTo>
                      <a:pt x="36" y="48"/>
                    </a:lnTo>
                    <a:lnTo>
                      <a:pt x="38" y="24"/>
                    </a:lnTo>
                    <a:lnTo>
                      <a:pt x="39" y="48"/>
                    </a:lnTo>
                    <a:lnTo>
                      <a:pt x="41" y="48"/>
                    </a:lnTo>
                    <a:lnTo>
                      <a:pt x="43" y="48"/>
                    </a:lnTo>
                    <a:lnTo>
                      <a:pt x="45" y="36"/>
                    </a:lnTo>
                    <a:lnTo>
                      <a:pt x="46" y="48"/>
                    </a:lnTo>
                    <a:lnTo>
                      <a:pt x="48" y="0"/>
                    </a:lnTo>
                    <a:lnTo>
                      <a:pt x="50" y="48"/>
                    </a:lnTo>
                    <a:lnTo>
                      <a:pt x="52" y="24"/>
                    </a:lnTo>
                    <a:lnTo>
                      <a:pt x="53" y="36"/>
                    </a:lnTo>
                    <a:lnTo>
                      <a:pt x="55" y="48"/>
                    </a:lnTo>
                    <a:lnTo>
                      <a:pt x="57" y="48"/>
                    </a:lnTo>
                    <a:lnTo>
                      <a:pt x="58" y="48"/>
                    </a:lnTo>
                    <a:lnTo>
                      <a:pt x="60" y="48"/>
                    </a:lnTo>
                    <a:lnTo>
                      <a:pt x="62" y="48"/>
                    </a:lnTo>
                    <a:lnTo>
                      <a:pt x="63" y="36"/>
                    </a:lnTo>
                    <a:lnTo>
                      <a:pt x="65" y="36"/>
                    </a:lnTo>
                    <a:lnTo>
                      <a:pt x="67" y="24"/>
                    </a:lnTo>
                    <a:lnTo>
                      <a:pt x="69" y="48"/>
                    </a:lnTo>
                    <a:lnTo>
                      <a:pt x="71" y="48"/>
                    </a:lnTo>
                    <a:lnTo>
                      <a:pt x="72" y="48"/>
                    </a:lnTo>
                    <a:lnTo>
                      <a:pt x="74" y="36"/>
                    </a:lnTo>
                    <a:lnTo>
                      <a:pt x="76" y="48"/>
                    </a:lnTo>
                    <a:lnTo>
                      <a:pt x="77" y="36"/>
                    </a:lnTo>
                    <a:lnTo>
                      <a:pt x="79" y="48"/>
                    </a:lnTo>
                    <a:lnTo>
                      <a:pt x="81" y="36"/>
                    </a:lnTo>
                    <a:lnTo>
                      <a:pt x="83" y="48"/>
                    </a:lnTo>
                    <a:lnTo>
                      <a:pt x="84" y="36"/>
                    </a:lnTo>
                    <a:lnTo>
                      <a:pt x="86" y="24"/>
                    </a:lnTo>
                    <a:lnTo>
                      <a:pt x="88" y="48"/>
                    </a:lnTo>
                    <a:lnTo>
                      <a:pt x="89" y="48"/>
                    </a:lnTo>
                    <a:lnTo>
                      <a:pt x="91" y="48"/>
                    </a:lnTo>
                    <a:lnTo>
                      <a:pt x="93" y="48"/>
                    </a:lnTo>
                    <a:lnTo>
                      <a:pt x="94" y="36"/>
                    </a:lnTo>
                    <a:lnTo>
                      <a:pt x="96" y="48"/>
                    </a:lnTo>
                    <a:lnTo>
                      <a:pt x="98" y="36"/>
                    </a:lnTo>
                    <a:lnTo>
                      <a:pt x="100" y="48"/>
                    </a:lnTo>
                    <a:lnTo>
                      <a:pt x="101" y="36"/>
                    </a:lnTo>
                    <a:lnTo>
                      <a:pt x="103" y="48"/>
                    </a:lnTo>
                    <a:lnTo>
                      <a:pt x="105" y="36"/>
                    </a:lnTo>
                    <a:lnTo>
                      <a:pt x="107" y="48"/>
                    </a:lnTo>
                    <a:lnTo>
                      <a:pt x="108" y="48"/>
                    </a:lnTo>
                    <a:lnTo>
                      <a:pt x="110" y="48"/>
                    </a:lnTo>
                  </a:path>
                </a:pathLst>
              </a:custGeom>
              <a:noFill/>
              <a:ln w="12700" cap="rnd" cmpd="sng">
                <a:solidFill>
                  <a:srgbClr val="FF7F00"/>
                </a:solidFill>
                <a:prstDash val="solid"/>
                <a:round/>
                <a:headEnd type="none" w="med" len="med"/>
                <a:tailEnd type="none" w="med" len="med"/>
              </a:ln>
            </p:spPr>
            <p:txBody>
              <a:bodyPr lIns="60197" tIns="28895" rIns="60197" bIns="28895">
                <a:spAutoFit/>
              </a:bodyPr>
              <a:lstStyle/>
              <a:p>
                <a:endParaRPr lang="en-US"/>
              </a:p>
            </p:txBody>
          </p:sp>
          <p:sp>
            <p:nvSpPr>
              <p:cNvPr id="23641" name="Freeform 279"/>
              <p:cNvSpPr>
                <a:spLocks/>
              </p:cNvSpPr>
              <p:nvPr/>
            </p:nvSpPr>
            <p:spPr bwMode="auto">
              <a:xfrm>
                <a:off x="4967" y="3617"/>
                <a:ext cx="111" cy="25"/>
              </a:xfrm>
              <a:custGeom>
                <a:avLst/>
                <a:gdLst>
                  <a:gd name="T0" fmla="*/ 2 w 111"/>
                  <a:gd name="T1" fmla="*/ 12 h 25"/>
                  <a:gd name="T2" fmla="*/ 5 w 111"/>
                  <a:gd name="T3" fmla="*/ 24 h 25"/>
                  <a:gd name="T4" fmla="*/ 8 w 111"/>
                  <a:gd name="T5" fmla="*/ 24 h 25"/>
                  <a:gd name="T6" fmla="*/ 12 w 111"/>
                  <a:gd name="T7" fmla="*/ 24 h 25"/>
                  <a:gd name="T8" fmla="*/ 16 w 111"/>
                  <a:gd name="T9" fmla="*/ 24 h 25"/>
                  <a:gd name="T10" fmla="*/ 19 w 111"/>
                  <a:gd name="T11" fmla="*/ 24 h 25"/>
                  <a:gd name="T12" fmla="*/ 22 w 111"/>
                  <a:gd name="T13" fmla="*/ 24 h 25"/>
                  <a:gd name="T14" fmla="*/ 26 w 111"/>
                  <a:gd name="T15" fmla="*/ 24 h 25"/>
                  <a:gd name="T16" fmla="*/ 29 w 111"/>
                  <a:gd name="T17" fmla="*/ 24 h 25"/>
                  <a:gd name="T18" fmla="*/ 33 w 111"/>
                  <a:gd name="T19" fmla="*/ 24 h 25"/>
                  <a:gd name="T20" fmla="*/ 36 w 111"/>
                  <a:gd name="T21" fmla="*/ 24 h 25"/>
                  <a:gd name="T22" fmla="*/ 39 w 111"/>
                  <a:gd name="T23" fmla="*/ 12 h 25"/>
                  <a:gd name="T24" fmla="*/ 43 w 111"/>
                  <a:gd name="T25" fmla="*/ 24 h 25"/>
                  <a:gd name="T26" fmla="*/ 46 w 111"/>
                  <a:gd name="T27" fmla="*/ 24 h 25"/>
                  <a:gd name="T28" fmla="*/ 50 w 111"/>
                  <a:gd name="T29" fmla="*/ 24 h 25"/>
                  <a:gd name="T30" fmla="*/ 53 w 111"/>
                  <a:gd name="T31" fmla="*/ 24 h 25"/>
                  <a:gd name="T32" fmla="*/ 57 w 111"/>
                  <a:gd name="T33" fmla="*/ 24 h 25"/>
                  <a:gd name="T34" fmla="*/ 60 w 111"/>
                  <a:gd name="T35" fmla="*/ 24 h 25"/>
                  <a:gd name="T36" fmla="*/ 63 w 111"/>
                  <a:gd name="T37" fmla="*/ 24 h 25"/>
                  <a:gd name="T38" fmla="*/ 67 w 111"/>
                  <a:gd name="T39" fmla="*/ 0 h 25"/>
                  <a:gd name="T40" fmla="*/ 71 w 111"/>
                  <a:gd name="T41" fmla="*/ 24 h 25"/>
                  <a:gd name="T42" fmla="*/ 74 w 111"/>
                  <a:gd name="T43" fmla="*/ 24 h 25"/>
                  <a:gd name="T44" fmla="*/ 77 w 111"/>
                  <a:gd name="T45" fmla="*/ 24 h 25"/>
                  <a:gd name="T46" fmla="*/ 81 w 111"/>
                  <a:gd name="T47" fmla="*/ 12 h 25"/>
                  <a:gd name="T48" fmla="*/ 84 w 111"/>
                  <a:gd name="T49" fmla="*/ 24 h 25"/>
                  <a:gd name="T50" fmla="*/ 88 w 111"/>
                  <a:gd name="T51" fmla="*/ 24 h 25"/>
                  <a:gd name="T52" fmla="*/ 91 w 111"/>
                  <a:gd name="T53" fmla="*/ 24 h 25"/>
                  <a:gd name="T54" fmla="*/ 94 w 111"/>
                  <a:gd name="T55" fmla="*/ 24 h 25"/>
                  <a:gd name="T56" fmla="*/ 98 w 111"/>
                  <a:gd name="T57" fmla="*/ 24 h 25"/>
                  <a:gd name="T58" fmla="*/ 101 w 111"/>
                  <a:gd name="T59" fmla="*/ 24 h 25"/>
                  <a:gd name="T60" fmla="*/ 105 w 111"/>
                  <a:gd name="T61" fmla="*/ 12 h 25"/>
                  <a:gd name="T62" fmla="*/ 108 w 111"/>
                  <a:gd name="T63" fmla="*/ 24 h 2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11"/>
                  <a:gd name="T97" fmla="*/ 0 h 25"/>
                  <a:gd name="T98" fmla="*/ 111 w 111"/>
                  <a:gd name="T99" fmla="*/ 25 h 25"/>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11" h="25">
                    <a:moveTo>
                      <a:pt x="0" y="24"/>
                    </a:moveTo>
                    <a:lnTo>
                      <a:pt x="2" y="12"/>
                    </a:lnTo>
                    <a:lnTo>
                      <a:pt x="3" y="12"/>
                    </a:lnTo>
                    <a:lnTo>
                      <a:pt x="5" y="24"/>
                    </a:lnTo>
                    <a:lnTo>
                      <a:pt x="7" y="24"/>
                    </a:lnTo>
                    <a:lnTo>
                      <a:pt x="8" y="24"/>
                    </a:lnTo>
                    <a:lnTo>
                      <a:pt x="10" y="24"/>
                    </a:lnTo>
                    <a:lnTo>
                      <a:pt x="12" y="24"/>
                    </a:lnTo>
                    <a:lnTo>
                      <a:pt x="13" y="24"/>
                    </a:lnTo>
                    <a:lnTo>
                      <a:pt x="16" y="24"/>
                    </a:lnTo>
                    <a:lnTo>
                      <a:pt x="17" y="12"/>
                    </a:lnTo>
                    <a:lnTo>
                      <a:pt x="19" y="24"/>
                    </a:lnTo>
                    <a:lnTo>
                      <a:pt x="21" y="24"/>
                    </a:lnTo>
                    <a:lnTo>
                      <a:pt x="22" y="24"/>
                    </a:lnTo>
                    <a:lnTo>
                      <a:pt x="24" y="12"/>
                    </a:lnTo>
                    <a:lnTo>
                      <a:pt x="26" y="24"/>
                    </a:lnTo>
                    <a:lnTo>
                      <a:pt x="27" y="24"/>
                    </a:lnTo>
                    <a:lnTo>
                      <a:pt x="29" y="24"/>
                    </a:lnTo>
                    <a:lnTo>
                      <a:pt x="31" y="24"/>
                    </a:lnTo>
                    <a:lnTo>
                      <a:pt x="33" y="24"/>
                    </a:lnTo>
                    <a:lnTo>
                      <a:pt x="34" y="24"/>
                    </a:lnTo>
                    <a:lnTo>
                      <a:pt x="36" y="24"/>
                    </a:lnTo>
                    <a:lnTo>
                      <a:pt x="38" y="24"/>
                    </a:lnTo>
                    <a:lnTo>
                      <a:pt x="39" y="12"/>
                    </a:lnTo>
                    <a:lnTo>
                      <a:pt x="41" y="24"/>
                    </a:lnTo>
                    <a:lnTo>
                      <a:pt x="43" y="24"/>
                    </a:lnTo>
                    <a:lnTo>
                      <a:pt x="45" y="24"/>
                    </a:lnTo>
                    <a:lnTo>
                      <a:pt x="46" y="24"/>
                    </a:lnTo>
                    <a:lnTo>
                      <a:pt x="48" y="24"/>
                    </a:lnTo>
                    <a:lnTo>
                      <a:pt x="50" y="24"/>
                    </a:lnTo>
                    <a:lnTo>
                      <a:pt x="51" y="12"/>
                    </a:lnTo>
                    <a:lnTo>
                      <a:pt x="53" y="24"/>
                    </a:lnTo>
                    <a:lnTo>
                      <a:pt x="55" y="24"/>
                    </a:lnTo>
                    <a:lnTo>
                      <a:pt x="57" y="24"/>
                    </a:lnTo>
                    <a:lnTo>
                      <a:pt x="58" y="24"/>
                    </a:lnTo>
                    <a:lnTo>
                      <a:pt x="60" y="24"/>
                    </a:lnTo>
                    <a:lnTo>
                      <a:pt x="62" y="24"/>
                    </a:lnTo>
                    <a:lnTo>
                      <a:pt x="63" y="24"/>
                    </a:lnTo>
                    <a:lnTo>
                      <a:pt x="65" y="0"/>
                    </a:lnTo>
                    <a:lnTo>
                      <a:pt x="67" y="0"/>
                    </a:lnTo>
                    <a:lnTo>
                      <a:pt x="69" y="24"/>
                    </a:lnTo>
                    <a:lnTo>
                      <a:pt x="71" y="24"/>
                    </a:lnTo>
                    <a:lnTo>
                      <a:pt x="72" y="24"/>
                    </a:lnTo>
                    <a:lnTo>
                      <a:pt x="74" y="24"/>
                    </a:lnTo>
                    <a:lnTo>
                      <a:pt x="76" y="24"/>
                    </a:lnTo>
                    <a:lnTo>
                      <a:pt x="77" y="24"/>
                    </a:lnTo>
                    <a:lnTo>
                      <a:pt x="79" y="12"/>
                    </a:lnTo>
                    <a:lnTo>
                      <a:pt x="81" y="12"/>
                    </a:lnTo>
                    <a:lnTo>
                      <a:pt x="82" y="24"/>
                    </a:lnTo>
                    <a:lnTo>
                      <a:pt x="84" y="24"/>
                    </a:lnTo>
                    <a:lnTo>
                      <a:pt x="86" y="24"/>
                    </a:lnTo>
                    <a:lnTo>
                      <a:pt x="88" y="24"/>
                    </a:lnTo>
                    <a:lnTo>
                      <a:pt x="89" y="24"/>
                    </a:lnTo>
                    <a:lnTo>
                      <a:pt x="91" y="24"/>
                    </a:lnTo>
                    <a:lnTo>
                      <a:pt x="93" y="24"/>
                    </a:lnTo>
                    <a:lnTo>
                      <a:pt x="94" y="24"/>
                    </a:lnTo>
                    <a:lnTo>
                      <a:pt x="96" y="24"/>
                    </a:lnTo>
                    <a:lnTo>
                      <a:pt x="98" y="24"/>
                    </a:lnTo>
                    <a:lnTo>
                      <a:pt x="100" y="24"/>
                    </a:lnTo>
                    <a:lnTo>
                      <a:pt x="101" y="24"/>
                    </a:lnTo>
                    <a:lnTo>
                      <a:pt x="103" y="24"/>
                    </a:lnTo>
                    <a:lnTo>
                      <a:pt x="105" y="12"/>
                    </a:lnTo>
                    <a:lnTo>
                      <a:pt x="106" y="12"/>
                    </a:lnTo>
                    <a:lnTo>
                      <a:pt x="108" y="24"/>
                    </a:lnTo>
                    <a:lnTo>
                      <a:pt x="110" y="24"/>
                    </a:lnTo>
                  </a:path>
                </a:pathLst>
              </a:custGeom>
              <a:noFill/>
              <a:ln w="12700" cap="rnd" cmpd="sng">
                <a:solidFill>
                  <a:srgbClr val="FF7F00"/>
                </a:solidFill>
                <a:prstDash val="solid"/>
                <a:round/>
                <a:headEnd type="none" w="med" len="med"/>
                <a:tailEnd type="none" w="med" len="med"/>
              </a:ln>
            </p:spPr>
            <p:txBody>
              <a:bodyPr lIns="60197" tIns="28895" rIns="60197" bIns="28895">
                <a:spAutoFit/>
              </a:bodyPr>
              <a:lstStyle/>
              <a:p>
                <a:endParaRPr lang="en-US"/>
              </a:p>
            </p:txBody>
          </p:sp>
        </p:grpSp>
        <p:grpSp>
          <p:nvGrpSpPr>
            <p:cNvPr id="23615" name="Group 280"/>
            <p:cNvGrpSpPr>
              <a:grpSpLocks/>
            </p:cNvGrpSpPr>
            <p:nvPr/>
          </p:nvGrpSpPr>
          <p:grpSpPr bwMode="auto">
            <a:xfrm>
              <a:off x="4472" y="3097"/>
              <a:ext cx="1102" cy="541"/>
              <a:chOff x="4472" y="3097"/>
              <a:chExt cx="1102" cy="541"/>
            </a:xfrm>
          </p:grpSpPr>
          <p:sp>
            <p:nvSpPr>
              <p:cNvPr id="23626" name="Freeform 281"/>
              <p:cNvSpPr>
                <a:spLocks/>
              </p:cNvSpPr>
              <p:nvPr/>
            </p:nvSpPr>
            <p:spPr bwMode="auto">
              <a:xfrm>
                <a:off x="4472" y="3614"/>
                <a:ext cx="112" cy="24"/>
              </a:xfrm>
              <a:custGeom>
                <a:avLst/>
                <a:gdLst>
                  <a:gd name="T0" fmla="*/ 2 w 112"/>
                  <a:gd name="T1" fmla="*/ 23 h 24"/>
                  <a:gd name="T2" fmla="*/ 6 w 112"/>
                  <a:gd name="T3" fmla="*/ 23 h 24"/>
                  <a:gd name="T4" fmla="*/ 9 w 112"/>
                  <a:gd name="T5" fmla="*/ 23 h 24"/>
                  <a:gd name="T6" fmla="*/ 12 w 112"/>
                  <a:gd name="T7" fmla="*/ 23 h 24"/>
                  <a:gd name="T8" fmla="*/ 16 w 112"/>
                  <a:gd name="T9" fmla="*/ 12 h 24"/>
                  <a:gd name="T10" fmla="*/ 19 w 112"/>
                  <a:gd name="T11" fmla="*/ 23 h 24"/>
                  <a:gd name="T12" fmla="*/ 22 w 112"/>
                  <a:gd name="T13" fmla="*/ 12 h 24"/>
                  <a:gd name="T14" fmla="*/ 26 w 112"/>
                  <a:gd name="T15" fmla="*/ 12 h 24"/>
                  <a:gd name="T16" fmla="*/ 30 w 112"/>
                  <a:gd name="T17" fmla="*/ 12 h 24"/>
                  <a:gd name="T18" fmla="*/ 33 w 112"/>
                  <a:gd name="T19" fmla="*/ 12 h 24"/>
                  <a:gd name="T20" fmla="*/ 36 w 112"/>
                  <a:gd name="T21" fmla="*/ 12 h 24"/>
                  <a:gd name="T22" fmla="*/ 40 w 112"/>
                  <a:gd name="T23" fmla="*/ 12 h 24"/>
                  <a:gd name="T24" fmla="*/ 43 w 112"/>
                  <a:gd name="T25" fmla="*/ 23 h 24"/>
                  <a:gd name="T26" fmla="*/ 47 w 112"/>
                  <a:gd name="T27" fmla="*/ 12 h 24"/>
                  <a:gd name="T28" fmla="*/ 50 w 112"/>
                  <a:gd name="T29" fmla="*/ 23 h 24"/>
                  <a:gd name="T30" fmla="*/ 54 w 112"/>
                  <a:gd name="T31" fmla="*/ 23 h 24"/>
                  <a:gd name="T32" fmla="*/ 57 w 112"/>
                  <a:gd name="T33" fmla="*/ 12 h 24"/>
                  <a:gd name="T34" fmla="*/ 61 w 112"/>
                  <a:gd name="T35" fmla="*/ 23 h 24"/>
                  <a:gd name="T36" fmla="*/ 64 w 112"/>
                  <a:gd name="T37" fmla="*/ 0 h 24"/>
                  <a:gd name="T38" fmla="*/ 68 w 112"/>
                  <a:gd name="T39" fmla="*/ 23 h 24"/>
                  <a:gd name="T40" fmla="*/ 71 w 112"/>
                  <a:gd name="T41" fmla="*/ 12 h 24"/>
                  <a:gd name="T42" fmla="*/ 75 w 112"/>
                  <a:gd name="T43" fmla="*/ 12 h 24"/>
                  <a:gd name="T44" fmla="*/ 78 w 112"/>
                  <a:gd name="T45" fmla="*/ 12 h 24"/>
                  <a:gd name="T46" fmla="*/ 81 w 112"/>
                  <a:gd name="T47" fmla="*/ 23 h 24"/>
                  <a:gd name="T48" fmla="*/ 85 w 112"/>
                  <a:gd name="T49" fmla="*/ 12 h 24"/>
                  <a:gd name="T50" fmla="*/ 89 w 112"/>
                  <a:gd name="T51" fmla="*/ 12 h 24"/>
                  <a:gd name="T52" fmla="*/ 92 w 112"/>
                  <a:gd name="T53" fmla="*/ 23 h 24"/>
                  <a:gd name="T54" fmla="*/ 95 w 112"/>
                  <a:gd name="T55" fmla="*/ 12 h 24"/>
                  <a:gd name="T56" fmla="*/ 99 w 112"/>
                  <a:gd name="T57" fmla="*/ 23 h 24"/>
                  <a:gd name="T58" fmla="*/ 102 w 112"/>
                  <a:gd name="T59" fmla="*/ 23 h 24"/>
                  <a:gd name="T60" fmla="*/ 106 w 112"/>
                  <a:gd name="T61" fmla="*/ 12 h 24"/>
                  <a:gd name="T62" fmla="*/ 109 w 112"/>
                  <a:gd name="T63" fmla="*/ 23 h 2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12"/>
                  <a:gd name="T97" fmla="*/ 0 h 24"/>
                  <a:gd name="T98" fmla="*/ 112 w 112"/>
                  <a:gd name="T99" fmla="*/ 24 h 2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12" h="24">
                    <a:moveTo>
                      <a:pt x="0" y="23"/>
                    </a:moveTo>
                    <a:lnTo>
                      <a:pt x="2" y="23"/>
                    </a:lnTo>
                    <a:lnTo>
                      <a:pt x="4" y="23"/>
                    </a:lnTo>
                    <a:lnTo>
                      <a:pt x="6" y="23"/>
                    </a:lnTo>
                    <a:lnTo>
                      <a:pt x="7" y="23"/>
                    </a:lnTo>
                    <a:lnTo>
                      <a:pt x="9" y="23"/>
                    </a:lnTo>
                    <a:lnTo>
                      <a:pt x="11" y="23"/>
                    </a:lnTo>
                    <a:lnTo>
                      <a:pt x="12" y="23"/>
                    </a:lnTo>
                    <a:lnTo>
                      <a:pt x="14" y="12"/>
                    </a:lnTo>
                    <a:lnTo>
                      <a:pt x="16" y="12"/>
                    </a:lnTo>
                    <a:lnTo>
                      <a:pt x="17" y="23"/>
                    </a:lnTo>
                    <a:lnTo>
                      <a:pt x="19" y="23"/>
                    </a:lnTo>
                    <a:lnTo>
                      <a:pt x="21" y="23"/>
                    </a:lnTo>
                    <a:lnTo>
                      <a:pt x="22" y="12"/>
                    </a:lnTo>
                    <a:lnTo>
                      <a:pt x="24" y="23"/>
                    </a:lnTo>
                    <a:lnTo>
                      <a:pt x="26" y="12"/>
                    </a:lnTo>
                    <a:lnTo>
                      <a:pt x="28" y="12"/>
                    </a:lnTo>
                    <a:lnTo>
                      <a:pt x="30" y="12"/>
                    </a:lnTo>
                    <a:lnTo>
                      <a:pt x="31" y="12"/>
                    </a:lnTo>
                    <a:lnTo>
                      <a:pt x="33" y="12"/>
                    </a:lnTo>
                    <a:lnTo>
                      <a:pt x="35" y="12"/>
                    </a:lnTo>
                    <a:lnTo>
                      <a:pt x="36" y="12"/>
                    </a:lnTo>
                    <a:lnTo>
                      <a:pt x="38" y="0"/>
                    </a:lnTo>
                    <a:lnTo>
                      <a:pt x="40" y="12"/>
                    </a:lnTo>
                    <a:lnTo>
                      <a:pt x="42" y="23"/>
                    </a:lnTo>
                    <a:lnTo>
                      <a:pt x="43" y="23"/>
                    </a:lnTo>
                    <a:lnTo>
                      <a:pt x="45" y="23"/>
                    </a:lnTo>
                    <a:lnTo>
                      <a:pt x="47" y="12"/>
                    </a:lnTo>
                    <a:lnTo>
                      <a:pt x="49" y="12"/>
                    </a:lnTo>
                    <a:lnTo>
                      <a:pt x="50" y="23"/>
                    </a:lnTo>
                    <a:lnTo>
                      <a:pt x="52" y="12"/>
                    </a:lnTo>
                    <a:lnTo>
                      <a:pt x="54" y="23"/>
                    </a:lnTo>
                    <a:lnTo>
                      <a:pt x="56" y="23"/>
                    </a:lnTo>
                    <a:lnTo>
                      <a:pt x="57" y="12"/>
                    </a:lnTo>
                    <a:lnTo>
                      <a:pt x="59" y="23"/>
                    </a:lnTo>
                    <a:lnTo>
                      <a:pt x="61" y="23"/>
                    </a:lnTo>
                    <a:lnTo>
                      <a:pt x="63" y="23"/>
                    </a:lnTo>
                    <a:lnTo>
                      <a:pt x="64" y="0"/>
                    </a:lnTo>
                    <a:lnTo>
                      <a:pt x="66" y="23"/>
                    </a:lnTo>
                    <a:lnTo>
                      <a:pt x="68" y="23"/>
                    </a:lnTo>
                    <a:lnTo>
                      <a:pt x="69" y="23"/>
                    </a:lnTo>
                    <a:lnTo>
                      <a:pt x="71" y="12"/>
                    </a:lnTo>
                    <a:lnTo>
                      <a:pt x="73" y="12"/>
                    </a:lnTo>
                    <a:lnTo>
                      <a:pt x="75" y="12"/>
                    </a:lnTo>
                    <a:lnTo>
                      <a:pt x="76" y="23"/>
                    </a:lnTo>
                    <a:lnTo>
                      <a:pt x="78" y="12"/>
                    </a:lnTo>
                    <a:lnTo>
                      <a:pt x="80" y="23"/>
                    </a:lnTo>
                    <a:lnTo>
                      <a:pt x="81" y="23"/>
                    </a:lnTo>
                    <a:lnTo>
                      <a:pt x="83" y="12"/>
                    </a:lnTo>
                    <a:lnTo>
                      <a:pt x="85" y="12"/>
                    </a:lnTo>
                    <a:lnTo>
                      <a:pt x="87" y="12"/>
                    </a:lnTo>
                    <a:lnTo>
                      <a:pt x="89" y="12"/>
                    </a:lnTo>
                    <a:lnTo>
                      <a:pt x="90" y="23"/>
                    </a:lnTo>
                    <a:lnTo>
                      <a:pt x="92" y="23"/>
                    </a:lnTo>
                    <a:lnTo>
                      <a:pt x="94" y="12"/>
                    </a:lnTo>
                    <a:lnTo>
                      <a:pt x="95" y="12"/>
                    </a:lnTo>
                    <a:lnTo>
                      <a:pt x="97" y="12"/>
                    </a:lnTo>
                    <a:lnTo>
                      <a:pt x="99" y="23"/>
                    </a:lnTo>
                    <a:lnTo>
                      <a:pt x="100" y="12"/>
                    </a:lnTo>
                    <a:lnTo>
                      <a:pt x="102" y="23"/>
                    </a:lnTo>
                    <a:lnTo>
                      <a:pt x="104" y="23"/>
                    </a:lnTo>
                    <a:lnTo>
                      <a:pt x="106" y="12"/>
                    </a:lnTo>
                    <a:lnTo>
                      <a:pt x="108" y="12"/>
                    </a:lnTo>
                    <a:lnTo>
                      <a:pt x="109" y="23"/>
                    </a:lnTo>
                    <a:lnTo>
                      <a:pt x="111" y="23"/>
                    </a:lnTo>
                  </a:path>
                </a:pathLst>
              </a:custGeom>
              <a:noFill/>
              <a:ln w="12700" cap="rnd" cmpd="sng">
                <a:solidFill>
                  <a:schemeClr val="tx2"/>
                </a:solidFill>
                <a:prstDash val="solid"/>
                <a:round/>
                <a:headEnd type="none" w="med" len="med"/>
                <a:tailEnd type="none" w="med" len="med"/>
              </a:ln>
            </p:spPr>
            <p:txBody>
              <a:bodyPr lIns="60197" tIns="28895" rIns="60197" bIns="28895">
                <a:spAutoFit/>
              </a:bodyPr>
              <a:lstStyle/>
              <a:p>
                <a:endParaRPr lang="en-US"/>
              </a:p>
            </p:txBody>
          </p:sp>
          <p:sp>
            <p:nvSpPr>
              <p:cNvPr id="23627" name="Freeform 282"/>
              <p:cNvSpPr>
                <a:spLocks/>
              </p:cNvSpPr>
              <p:nvPr/>
            </p:nvSpPr>
            <p:spPr bwMode="auto">
              <a:xfrm>
                <a:off x="4583" y="3590"/>
                <a:ext cx="111" cy="48"/>
              </a:xfrm>
              <a:custGeom>
                <a:avLst/>
                <a:gdLst>
                  <a:gd name="T0" fmla="*/ 2 w 111"/>
                  <a:gd name="T1" fmla="*/ 47 h 48"/>
                  <a:gd name="T2" fmla="*/ 5 w 111"/>
                  <a:gd name="T3" fmla="*/ 35 h 48"/>
                  <a:gd name="T4" fmla="*/ 9 w 111"/>
                  <a:gd name="T5" fmla="*/ 35 h 48"/>
                  <a:gd name="T6" fmla="*/ 12 w 111"/>
                  <a:gd name="T7" fmla="*/ 35 h 48"/>
                  <a:gd name="T8" fmla="*/ 16 w 111"/>
                  <a:gd name="T9" fmla="*/ 35 h 48"/>
                  <a:gd name="T10" fmla="*/ 19 w 111"/>
                  <a:gd name="T11" fmla="*/ 47 h 48"/>
                  <a:gd name="T12" fmla="*/ 22 w 111"/>
                  <a:gd name="T13" fmla="*/ 35 h 48"/>
                  <a:gd name="T14" fmla="*/ 26 w 111"/>
                  <a:gd name="T15" fmla="*/ 35 h 48"/>
                  <a:gd name="T16" fmla="*/ 29 w 111"/>
                  <a:gd name="T17" fmla="*/ 47 h 48"/>
                  <a:gd name="T18" fmla="*/ 33 w 111"/>
                  <a:gd name="T19" fmla="*/ 35 h 48"/>
                  <a:gd name="T20" fmla="*/ 36 w 111"/>
                  <a:gd name="T21" fmla="*/ 24 h 48"/>
                  <a:gd name="T22" fmla="*/ 39 w 111"/>
                  <a:gd name="T23" fmla="*/ 35 h 48"/>
                  <a:gd name="T24" fmla="*/ 43 w 111"/>
                  <a:gd name="T25" fmla="*/ 35 h 48"/>
                  <a:gd name="T26" fmla="*/ 47 w 111"/>
                  <a:gd name="T27" fmla="*/ 35 h 48"/>
                  <a:gd name="T28" fmla="*/ 50 w 111"/>
                  <a:gd name="T29" fmla="*/ 24 h 48"/>
                  <a:gd name="T30" fmla="*/ 53 w 111"/>
                  <a:gd name="T31" fmla="*/ 35 h 48"/>
                  <a:gd name="T32" fmla="*/ 57 w 111"/>
                  <a:gd name="T33" fmla="*/ 35 h 48"/>
                  <a:gd name="T34" fmla="*/ 60 w 111"/>
                  <a:gd name="T35" fmla="*/ 47 h 48"/>
                  <a:gd name="T36" fmla="*/ 63 w 111"/>
                  <a:gd name="T37" fmla="*/ 35 h 48"/>
                  <a:gd name="T38" fmla="*/ 67 w 111"/>
                  <a:gd name="T39" fmla="*/ 35 h 48"/>
                  <a:gd name="T40" fmla="*/ 71 w 111"/>
                  <a:gd name="T41" fmla="*/ 24 h 48"/>
                  <a:gd name="T42" fmla="*/ 74 w 111"/>
                  <a:gd name="T43" fmla="*/ 47 h 48"/>
                  <a:gd name="T44" fmla="*/ 77 w 111"/>
                  <a:gd name="T45" fmla="*/ 35 h 48"/>
                  <a:gd name="T46" fmla="*/ 81 w 111"/>
                  <a:gd name="T47" fmla="*/ 24 h 48"/>
                  <a:gd name="T48" fmla="*/ 84 w 111"/>
                  <a:gd name="T49" fmla="*/ 12 h 48"/>
                  <a:gd name="T50" fmla="*/ 88 w 111"/>
                  <a:gd name="T51" fmla="*/ 35 h 48"/>
                  <a:gd name="T52" fmla="*/ 91 w 111"/>
                  <a:gd name="T53" fmla="*/ 24 h 48"/>
                  <a:gd name="T54" fmla="*/ 94 w 111"/>
                  <a:gd name="T55" fmla="*/ 24 h 48"/>
                  <a:gd name="T56" fmla="*/ 98 w 111"/>
                  <a:gd name="T57" fmla="*/ 35 h 48"/>
                  <a:gd name="T58" fmla="*/ 102 w 111"/>
                  <a:gd name="T59" fmla="*/ 35 h 48"/>
                  <a:gd name="T60" fmla="*/ 105 w 111"/>
                  <a:gd name="T61" fmla="*/ 0 h 48"/>
                  <a:gd name="T62" fmla="*/ 108 w 111"/>
                  <a:gd name="T63" fmla="*/ 35 h 4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11"/>
                  <a:gd name="T97" fmla="*/ 0 h 48"/>
                  <a:gd name="T98" fmla="*/ 111 w 111"/>
                  <a:gd name="T99" fmla="*/ 48 h 4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11" h="48">
                    <a:moveTo>
                      <a:pt x="0" y="47"/>
                    </a:moveTo>
                    <a:lnTo>
                      <a:pt x="2" y="47"/>
                    </a:lnTo>
                    <a:lnTo>
                      <a:pt x="3" y="35"/>
                    </a:lnTo>
                    <a:lnTo>
                      <a:pt x="5" y="35"/>
                    </a:lnTo>
                    <a:lnTo>
                      <a:pt x="7" y="24"/>
                    </a:lnTo>
                    <a:lnTo>
                      <a:pt x="9" y="35"/>
                    </a:lnTo>
                    <a:lnTo>
                      <a:pt x="10" y="47"/>
                    </a:lnTo>
                    <a:lnTo>
                      <a:pt x="12" y="35"/>
                    </a:lnTo>
                    <a:lnTo>
                      <a:pt x="14" y="35"/>
                    </a:lnTo>
                    <a:lnTo>
                      <a:pt x="16" y="35"/>
                    </a:lnTo>
                    <a:lnTo>
                      <a:pt x="17" y="47"/>
                    </a:lnTo>
                    <a:lnTo>
                      <a:pt x="19" y="47"/>
                    </a:lnTo>
                    <a:lnTo>
                      <a:pt x="21" y="35"/>
                    </a:lnTo>
                    <a:lnTo>
                      <a:pt x="22" y="35"/>
                    </a:lnTo>
                    <a:lnTo>
                      <a:pt x="24" y="47"/>
                    </a:lnTo>
                    <a:lnTo>
                      <a:pt x="26" y="35"/>
                    </a:lnTo>
                    <a:lnTo>
                      <a:pt x="27" y="47"/>
                    </a:lnTo>
                    <a:lnTo>
                      <a:pt x="29" y="47"/>
                    </a:lnTo>
                    <a:lnTo>
                      <a:pt x="31" y="35"/>
                    </a:lnTo>
                    <a:lnTo>
                      <a:pt x="33" y="35"/>
                    </a:lnTo>
                    <a:lnTo>
                      <a:pt x="34" y="47"/>
                    </a:lnTo>
                    <a:lnTo>
                      <a:pt x="36" y="24"/>
                    </a:lnTo>
                    <a:lnTo>
                      <a:pt x="38" y="35"/>
                    </a:lnTo>
                    <a:lnTo>
                      <a:pt x="39" y="35"/>
                    </a:lnTo>
                    <a:lnTo>
                      <a:pt x="41" y="35"/>
                    </a:lnTo>
                    <a:lnTo>
                      <a:pt x="43" y="35"/>
                    </a:lnTo>
                    <a:lnTo>
                      <a:pt x="45" y="47"/>
                    </a:lnTo>
                    <a:lnTo>
                      <a:pt x="47" y="35"/>
                    </a:lnTo>
                    <a:lnTo>
                      <a:pt x="48" y="35"/>
                    </a:lnTo>
                    <a:lnTo>
                      <a:pt x="50" y="24"/>
                    </a:lnTo>
                    <a:lnTo>
                      <a:pt x="52" y="47"/>
                    </a:lnTo>
                    <a:lnTo>
                      <a:pt x="53" y="35"/>
                    </a:lnTo>
                    <a:lnTo>
                      <a:pt x="55" y="35"/>
                    </a:lnTo>
                    <a:lnTo>
                      <a:pt x="57" y="35"/>
                    </a:lnTo>
                    <a:lnTo>
                      <a:pt x="58" y="47"/>
                    </a:lnTo>
                    <a:lnTo>
                      <a:pt x="60" y="47"/>
                    </a:lnTo>
                    <a:lnTo>
                      <a:pt x="62" y="24"/>
                    </a:lnTo>
                    <a:lnTo>
                      <a:pt x="63" y="35"/>
                    </a:lnTo>
                    <a:lnTo>
                      <a:pt x="65" y="47"/>
                    </a:lnTo>
                    <a:lnTo>
                      <a:pt x="67" y="35"/>
                    </a:lnTo>
                    <a:lnTo>
                      <a:pt x="69" y="47"/>
                    </a:lnTo>
                    <a:lnTo>
                      <a:pt x="71" y="24"/>
                    </a:lnTo>
                    <a:lnTo>
                      <a:pt x="72" y="35"/>
                    </a:lnTo>
                    <a:lnTo>
                      <a:pt x="74" y="47"/>
                    </a:lnTo>
                    <a:lnTo>
                      <a:pt x="76" y="47"/>
                    </a:lnTo>
                    <a:lnTo>
                      <a:pt x="77" y="35"/>
                    </a:lnTo>
                    <a:lnTo>
                      <a:pt x="79" y="47"/>
                    </a:lnTo>
                    <a:lnTo>
                      <a:pt x="81" y="24"/>
                    </a:lnTo>
                    <a:lnTo>
                      <a:pt x="82" y="35"/>
                    </a:lnTo>
                    <a:lnTo>
                      <a:pt x="84" y="12"/>
                    </a:lnTo>
                    <a:lnTo>
                      <a:pt x="86" y="47"/>
                    </a:lnTo>
                    <a:lnTo>
                      <a:pt x="88" y="35"/>
                    </a:lnTo>
                    <a:lnTo>
                      <a:pt x="89" y="47"/>
                    </a:lnTo>
                    <a:lnTo>
                      <a:pt x="91" y="24"/>
                    </a:lnTo>
                    <a:lnTo>
                      <a:pt x="93" y="47"/>
                    </a:lnTo>
                    <a:lnTo>
                      <a:pt x="94" y="24"/>
                    </a:lnTo>
                    <a:lnTo>
                      <a:pt x="96" y="47"/>
                    </a:lnTo>
                    <a:lnTo>
                      <a:pt x="98" y="35"/>
                    </a:lnTo>
                    <a:lnTo>
                      <a:pt x="100" y="47"/>
                    </a:lnTo>
                    <a:lnTo>
                      <a:pt x="102" y="35"/>
                    </a:lnTo>
                    <a:lnTo>
                      <a:pt x="103" y="47"/>
                    </a:lnTo>
                    <a:lnTo>
                      <a:pt x="105" y="0"/>
                    </a:lnTo>
                    <a:lnTo>
                      <a:pt x="107" y="0"/>
                    </a:lnTo>
                    <a:lnTo>
                      <a:pt x="108" y="35"/>
                    </a:lnTo>
                    <a:lnTo>
                      <a:pt x="110" y="47"/>
                    </a:lnTo>
                  </a:path>
                </a:pathLst>
              </a:custGeom>
              <a:noFill/>
              <a:ln w="12700" cap="rnd" cmpd="sng">
                <a:solidFill>
                  <a:schemeClr val="tx2"/>
                </a:solidFill>
                <a:prstDash val="solid"/>
                <a:round/>
                <a:headEnd type="none" w="med" len="med"/>
                <a:tailEnd type="none" w="med" len="med"/>
              </a:ln>
            </p:spPr>
            <p:txBody>
              <a:bodyPr lIns="60197" tIns="28895" rIns="60197" bIns="28895">
                <a:spAutoFit/>
              </a:bodyPr>
              <a:lstStyle/>
              <a:p>
                <a:endParaRPr lang="en-US"/>
              </a:p>
            </p:txBody>
          </p:sp>
          <p:sp>
            <p:nvSpPr>
              <p:cNvPr id="23628" name="Freeform 283"/>
              <p:cNvSpPr>
                <a:spLocks/>
              </p:cNvSpPr>
              <p:nvPr/>
            </p:nvSpPr>
            <p:spPr bwMode="auto">
              <a:xfrm>
                <a:off x="4693" y="3579"/>
                <a:ext cx="111" cy="59"/>
              </a:xfrm>
              <a:custGeom>
                <a:avLst/>
                <a:gdLst>
                  <a:gd name="T0" fmla="*/ 2 w 111"/>
                  <a:gd name="T1" fmla="*/ 23 h 59"/>
                  <a:gd name="T2" fmla="*/ 5 w 111"/>
                  <a:gd name="T3" fmla="*/ 46 h 59"/>
                  <a:gd name="T4" fmla="*/ 8 w 111"/>
                  <a:gd name="T5" fmla="*/ 58 h 59"/>
                  <a:gd name="T6" fmla="*/ 12 w 111"/>
                  <a:gd name="T7" fmla="*/ 58 h 59"/>
                  <a:gd name="T8" fmla="*/ 16 w 111"/>
                  <a:gd name="T9" fmla="*/ 23 h 59"/>
                  <a:gd name="T10" fmla="*/ 19 w 111"/>
                  <a:gd name="T11" fmla="*/ 46 h 59"/>
                  <a:gd name="T12" fmla="*/ 22 w 111"/>
                  <a:gd name="T13" fmla="*/ 58 h 59"/>
                  <a:gd name="T14" fmla="*/ 26 w 111"/>
                  <a:gd name="T15" fmla="*/ 46 h 59"/>
                  <a:gd name="T16" fmla="*/ 29 w 111"/>
                  <a:gd name="T17" fmla="*/ 58 h 59"/>
                  <a:gd name="T18" fmla="*/ 32 w 111"/>
                  <a:gd name="T19" fmla="*/ 0 h 59"/>
                  <a:gd name="T20" fmla="*/ 36 w 111"/>
                  <a:gd name="T21" fmla="*/ 46 h 59"/>
                  <a:gd name="T22" fmla="*/ 39 w 111"/>
                  <a:gd name="T23" fmla="*/ 46 h 59"/>
                  <a:gd name="T24" fmla="*/ 43 w 111"/>
                  <a:gd name="T25" fmla="*/ 23 h 59"/>
                  <a:gd name="T26" fmla="*/ 46 w 111"/>
                  <a:gd name="T27" fmla="*/ 23 h 59"/>
                  <a:gd name="T28" fmla="*/ 50 w 111"/>
                  <a:gd name="T29" fmla="*/ 35 h 59"/>
                  <a:gd name="T30" fmla="*/ 53 w 111"/>
                  <a:gd name="T31" fmla="*/ 58 h 59"/>
                  <a:gd name="T32" fmla="*/ 57 w 111"/>
                  <a:gd name="T33" fmla="*/ 46 h 59"/>
                  <a:gd name="T34" fmla="*/ 60 w 111"/>
                  <a:gd name="T35" fmla="*/ 46 h 59"/>
                  <a:gd name="T36" fmla="*/ 63 w 111"/>
                  <a:gd name="T37" fmla="*/ 35 h 59"/>
                  <a:gd name="T38" fmla="*/ 67 w 111"/>
                  <a:gd name="T39" fmla="*/ 12 h 59"/>
                  <a:gd name="T40" fmla="*/ 71 w 111"/>
                  <a:gd name="T41" fmla="*/ 35 h 59"/>
                  <a:gd name="T42" fmla="*/ 74 w 111"/>
                  <a:gd name="T43" fmla="*/ 35 h 59"/>
                  <a:gd name="T44" fmla="*/ 77 w 111"/>
                  <a:gd name="T45" fmla="*/ 46 h 59"/>
                  <a:gd name="T46" fmla="*/ 81 w 111"/>
                  <a:gd name="T47" fmla="*/ 35 h 59"/>
                  <a:gd name="T48" fmla="*/ 84 w 111"/>
                  <a:gd name="T49" fmla="*/ 58 h 59"/>
                  <a:gd name="T50" fmla="*/ 88 w 111"/>
                  <a:gd name="T51" fmla="*/ 23 h 59"/>
                  <a:gd name="T52" fmla="*/ 91 w 111"/>
                  <a:gd name="T53" fmla="*/ 35 h 59"/>
                  <a:gd name="T54" fmla="*/ 94 w 111"/>
                  <a:gd name="T55" fmla="*/ 23 h 59"/>
                  <a:gd name="T56" fmla="*/ 98 w 111"/>
                  <a:gd name="T57" fmla="*/ 58 h 59"/>
                  <a:gd name="T58" fmla="*/ 101 w 111"/>
                  <a:gd name="T59" fmla="*/ 35 h 59"/>
                  <a:gd name="T60" fmla="*/ 105 w 111"/>
                  <a:gd name="T61" fmla="*/ 46 h 59"/>
                  <a:gd name="T62" fmla="*/ 108 w 111"/>
                  <a:gd name="T63" fmla="*/ 58 h 5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11"/>
                  <a:gd name="T97" fmla="*/ 0 h 59"/>
                  <a:gd name="T98" fmla="*/ 111 w 111"/>
                  <a:gd name="T99" fmla="*/ 59 h 59"/>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11" h="59">
                    <a:moveTo>
                      <a:pt x="0" y="58"/>
                    </a:moveTo>
                    <a:lnTo>
                      <a:pt x="2" y="23"/>
                    </a:lnTo>
                    <a:lnTo>
                      <a:pt x="3" y="35"/>
                    </a:lnTo>
                    <a:lnTo>
                      <a:pt x="5" y="46"/>
                    </a:lnTo>
                    <a:lnTo>
                      <a:pt x="7" y="35"/>
                    </a:lnTo>
                    <a:lnTo>
                      <a:pt x="8" y="58"/>
                    </a:lnTo>
                    <a:lnTo>
                      <a:pt x="10" y="46"/>
                    </a:lnTo>
                    <a:lnTo>
                      <a:pt x="12" y="58"/>
                    </a:lnTo>
                    <a:lnTo>
                      <a:pt x="14" y="35"/>
                    </a:lnTo>
                    <a:lnTo>
                      <a:pt x="16" y="23"/>
                    </a:lnTo>
                    <a:lnTo>
                      <a:pt x="17" y="58"/>
                    </a:lnTo>
                    <a:lnTo>
                      <a:pt x="19" y="46"/>
                    </a:lnTo>
                    <a:lnTo>
                      <a:pt x="21" y="46"/>
                    </a:lnTo>
                    <a:lnTo>
                      <a:pt x="22" y="58"/>
                    </a:lnTo>
                    <a:lnTo>
                      <a:pt x="24" y="46"/>
                    </a:lnTo>
                    <a:lnTo>
                      <a:pt x="26" y="46"/>
                    </a:lnTo>
                    <a:lnTo>
                      <a:pt x="27" y="58"/>
                    </a:lnTo>
                    <a:lnTo>
                      <a:pt x="29" y="58"/>
                    </a:lnTo>
                    <a:lnTo>
                      <a:pt x="31" y="35"/>
                    </a:lnTo>
                    <a:lnTo>
                      <a:pt x="32" y="0"/>
                    </a:lnTo>
                    <a:lnTo>
                      <a:pt x="34" y="23"/>
                    </a:lnTo>
                    <a:lnTo>
                      <a:pt x="36" y="46"/>
                    </a:lnTo>
                    <a:lnTo>
                      <a:pt x="38" y="46"/>
                    </a:lnTo>
                    <a:lnTo>
                      <a:pt x="39" y="46"/>
                    </a:lnTo>
                    <a:lnTo>
                      <a:pt x="41" y="35"/>
                    </a:lnTo>
                    <a:lnTo>
                      <a:pt x="43" y="23"/>
                    </a:lnTo>
                    <a:lnTo>
                      <a:pt x="45" y="46"/>
                    </a:lnTo>
                    <a:lnTo>
                      <a:pt x="46" y="23"/>
                    </a:lnTo>
                    <a:lnTo>
                      <a:pt x="48" y="35"/>
                    </a:lnTo>
                    <a:lnTo>
                      <a:pt x="50" y="35"/>
                    </a:lnTo>
                    <a:lnTo>
                      <a:pt x="52" y="46"/>
                    </a:lnTo>
                    <a:lnTo>
                      <a:pt x="53" y="58"/>
                    </a:lnTo>
                    <a:lnTo>
                      <a:pt x="55" y="23"/>
                    </a:lnTo>
                    <a:lnTo>
                      <a:pt x="57" y="46"/>
                    </a:lnTo>
                    <a:lnTo>
                      <a:pt x="58" y="35"/>
                    </a:lnTo>
                    <a:lnTo>
                      <a:pt x="60" y="46"/>
                    </a:lnTo>
                    <a:lnTo>
                      <a:pt x="62" y="46"/>
                    </a:lnTo>
                    <a:lnTo>
                      <a:pt x="63" y="35"/>
                    </a:lnTo>
                    <a:lnTo>
                      <a:pt x="65" y="23"/>
                    </a:lnTo>
                    <a:lnTo>
                      <a:pt x="67" y="12"/>
                    </a:lnTo>
                    <a:lnTo>
                      <a:pt x="69" y="58"/>
                    </a:lnTo>
                    <a:lnTo>
                      <a:pt x="71" y="35"/>
                    </a:lnTo>
                    <a:lnTo>
                      <a:pt x="72" y="58"/>
                    </a:lnTo>
                    <a:lnTo>
                      <a:pt x="74" y="35"/>
                    </a:lnTo>
                    <a:lnTo>
                      <a:pt x="76" y="12"/>
                    </a:lnTo>
                    <a:lnTo>
                      <a:pt x="77" y="46"/>
                    </a:lnTo>
                    <a:lnTo>
                      <a:pt x="79" y="23"/>
                    </a:lnTo>
                    <a:lnTo>
                      <a:pt x="81" y="35"/>
                    </a:lnTo>
                    <a:lnTo>
                      <a:pt x="82" y="58"/>
                    </a:lnTo>
                    <a:lnTo>
                      <a:pt x="84" y="58"/>
                    </a:lnTo>
                    <a:lnTo>
                      <a:pt x="86" y="58"/>
                    </a:lnTo>
                    <a:lnTo>
                      <a:pt x="88" y="23"/>
                    </a:lnTo>
                    <a:lnTo>
                      <a:pt x="89" y="0"/>
                    </a:lnTo>
                    <a:lnTo>
                      <a:pt x="91" y="35"/>
                    </a:lnTo>
                    <a:lnTo>
                      <a:pt x="93" y="46"/>
                    </a:lnTo>
                    <a:lnTo>
                      <a:pt x="94" y="23"/>
                    </a:lnTo>
                    <a:lnTo>
                      <a:pt x="96" y="35"/>
                    </a:lnTo>
                    <a:lnTo>
                      <a:pt x="98" y="58"/>
                    </a:lnTo>
                    <a:lnTo>
                      <a:pt x="100" y="35"/>
                    </a:lnTo>
                    <a:lnTo>
                      <a:pt x="101" y="35"/>
                    </a:lnTo>
                    <a:lnTo>
                      <a:pt x="103" y="12"/>
                    </a:lnTo>
                    <a:lnTo>
                      <a:pt x="105" y="46"/>
                    </a:lnTo>
                    <a:lnTo>
                      <a:pt x="107" y="23"/>
                    </a:lnTo>
                    <a:lnTo>
                      <a:pt x="108" y="58"/>
                    </a:lnTo>
                    <a:lnTo>
                      <a:pt x="110" y="12"/>
                    </a:lnTo>
                  </a:path>
                </a:pathLst>
              </a:custGeom>
              <a:noFill/>
              <a:ln w="12700" cap="rnd" cmpd="sng">
                <a:solidFill>
                  <a:schemeClr val="tx2"/>
                </a:solidFill>
                <a:prstDash val="solid"/>
                <a:round/>
                <a:headEnd type="none" w="med" len="med"/>
                <a:tailEnd type="none" w="med" len="med"/>
              </a:ln>
            </p:spPr>
            <p:txBody>
              <a:bodyPr lIns="60197" tIns="28895" rIns="60197" bIns="28895">
                <a:spAutoFit/>
              </a:bodyPr>
              <a:lstStyle/>
              <a:p>
                <a:endParaRPr lang="en-US"/>
              </a:p>
            </p:txBody>
          </p:sp>
          <p:sp>
            <p:nvSpPr>
              <p:cNvPr id="23629" name="Freeform 284"/>
              <p:cNvSpPr>
                <a:spLocks/>
              </p:cNvSpPr>
              <p:nvPr/>
            </p:nvSpPr>
            <p:spPr bwMode="auto">
              <a:xfrm>
                <a:off x="4803" y="3461"/>
                <a:ext cx="111" cy="165"/>
              </a:xfrm>
              <a:custGeom>
                <a:avLst/>
                <a:gdLst>
                  <a:gd name="T0" fmla="*/ 2 w 111"/>
                  <a:gd name="T1" fmla="*/ 129 h 165"/>
                  <a:gd name="T2" fmla="*/ 5 w 111"/>
                  <a:gd name="T3" fmla="*/ 117 h 165"/>
                  <a:gd name="T4" fmla="*/ 8 w 111"/>
                  <a:gd name="T5" fmla="*/ 105 h 165"/>
                  <a:gd name="T6" fmla="*/ 12 w 111"/>
                  <a:gd name="T7" fmla="*/ 141 h 165"/>
                  <a:gd name="T8" fmla="*/ 15 w 111"/>
                  <a:gd name="T9" fmla="*/ 152 h 165"/>
                  <a:gd name="T10" fmla="*/ 19 w 111"/>
                  <a:gd name="T11" fmla="*/ 94 h 165"/>
                  <a:gd name="T12" fmla="*/ 22 w 111"/>
                  <a:gd name="T13" fmla="*/ 164 h 165"/>
                  <a:gd name="T14" fmla="*/ 26 w 111"/>
                  <a:gd name="T15" fmla="*/ 105 h 165"/>
                  <a:gd name="T16" fmla="*/ 29 w 111"/>
                  <a:gd name="T17" fmla="*/ 129 h 165"/>
                  <a:gd name="T18" fmla="*/ 33 w 111"/>
                  <a:gd name="T19" fmla="*/ 152 h 165"/>
                  <a:gd name="T20" fmla="*/ 36 w 111"/>
                  <a:gd name="T21" fmla="*/ 129 h 165"/>
                  <a:gd name="T22" fmla="*/ 40 w 111"/>
                  <a:gd name="T23" fmla="*/ 141 h 165"/>
                  <a:gd name="T24" fmla="*/ 43 w 111"/>
                  <a:gd name="T25" fmla="*/ 152 h 165"/>
                  <a:gd name="T26" fmla="*/ 46 w 111"/>
                  <a:gd name="T27" fmla="*/ 94 h 165"/>
                  <a:gd name="T28" fmla="*/ 50 w 111"/>
                  <a:gd name="T29" fmla="*/ 117 h 165"/>
                  <a:gd name="T30" fmla="*/ 54 w 111"/>
                  <a:gd name="T31" fmla="*/ 141 h 165"/>
                  <a:gd name="T32" fmla="*/ 57 w 111"/>
                  <a:gd name="T33" fmla="*/ 117 h 165"/>
                  <a:gd name="T34" fmla="*/ 60 w 111"/>
                  <a:gd name="T35" fmla="*/ 141 h 165"/>
                  <a:gd name="T36" fmla="*/ 64 w 111"/>
                  <a:gd name="T37" fmla="*/ 117 h 165"/>
                  <a:gd name="T38" fmla="*/ 67 w 111"/>
                  <a:gd name="T39" fmla="*/ 105 h 165"/>
                  <a:gd name="T40" fmla="*/ 70 w 111"/>
                  <a:gd name="T41" fmla="*/ 94 h 165"/>
                  <a:gd name="T42" fmla="*/ 74 w 111"/>
                  <a:gd name="T43" fmla="*/ 152 h 165"/>
                  <a:gd name="T44" fmla="*/ 78 w 111"/>
                  <a:gd name="T45" fmla="*/ 129 h 165"/>
                  <a:gd name="T46" fmla="*/ 81 w 111"/>
                  <a:gd name="T47" fmla="*/ 152 h 165"/>
                  <a:gd name="T48" fmla="*/ 84 w 111"/>
                  <a:gd name="T49" fmla="*/ 82 h 165"/>
                  <a:gd name="T50" fmla="*/ 88 w 111"/>
                  <a:gd name="T51" fmla="*/ 105 h 165"/>
                  <a:gd name="T52" fmla="*/ 91 w 111"/>
                  <a:gd name="T53" fmla="*/ 117 h 165"/>
                  <a:gd name="T54" fmla="*/ 95 w 111"/>
                  <a:gd name="T55" fmla="*/ 70 h 165"/>
                  <a:gd name="T56" fmla="*/ 98 w 111"/>
                  <a:gd name="T57" fmla="*/ 105 h 165"/>
                  <a:gd name="T58" fmla="*/ 102 w 111"/>
                  <a:gd name="T59" fmla="*/ 141 h 165"/>
                  <a:gd name="T60" fmla="*/ 105 w 111"/>
                  <a:gd name="T61" fmla="*/ 47 h 165"/>
                  <a:gd name="T62" fmla="*/ 108 w 111"/>
                  <a:gd name="T63" fmla="*/ 94 h 16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11"/>
                  <a:gd name="T97" fmla="*/ 0 h 165"/>
                  <a:gd name="T98" fmla="*/ 111 w 111"/>
                  <a:gd name="T99" fmla="*/ 165 h 165"/>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11" h="165">
                    <a:moveTo>
                      <a:pt x="0" y="129"/>
                    </a:moveTo>
                    <a:lnTo>
                      <a:pt x="2" y="129"/>
                    </a:lnTo>
                    <a:lnTo>
                      <a:pt x="3" y="129"/>
                    </a:lnTo>
                    <a:lnTo>
                      <a:pt x="5" y="117"/>
                    </a:lnTo>
                    <a:lnTo>
                      <a:pt x="7" y="152"/>
                    </a:lnTo>
                    <a:lnTo>
                      <a:pt x="8" y="105"/>
                    </a:lnTo>
                    <a:lnTo>
                      <a:pt x="10" y="164"/>
                    </a:lnTo>
                    <a:lnTo>
                      <a:pt x="12" y="141"/>
                    </a:lnTo>
                    <a:lnTo>
                      <a:pt x="13" y="105"/>
                    </a:lnTo>
                    <a:lnTo>
                      <a:pt x="15" y="152"/>
                    </a:lnTo>
                    <a:lnTo>
                      <a:pt x="17" y="152"/>
                    </a:lnTo>
                    <a:lnTo>
                      <a:pt x="19" y="94"/>
                    </a:lnTo>
                    <a:lnTo>
                      <a:pt x="21" y="105"/>
                    </a:lnTo>
                    <a:lnTo>
                      <a:pt x="22" y="164"/>
                    </a:lnTo>
                    <a:lnTo>
                      <a:pt x="24" y="141"/>
                    </a:lnTo>
                    <a:lnTo>
                      <a:pt x="26" y="105"/>
                    </a:lnTo>
                    <a:lnTo>
                      <a:pt x="27" y="141"/>
                    </a:lnTo>
                    <a:lnTo>
                      <a:pt x="29" y="129"/>
                    </a:lnTo>
                    <a:lnTo>
                      <a:pt x="31" y="129"/>
                    </a:lnTo>
                    <a:lnTo>
                      <a:pt x="33" y="152"/>
                    </a:lnTo>
                    <a:lnTo>
                      <a:pt x="35" y="129"/>
                    </a:lnTo>
                    <a:lnTo>
                      <a:pt x="36" y="129"/>
                    </a:lnTo>
                    <a:lnTo>
                      <a:pt x="38" y="141"/>
                    </a:lnTo>
                    <a:lnTo>
                      <a:pt x="40" y="141"/>
                    </a:lnTo>
                    <a:lnTo>
                      <a:pt x="41" y="141"/>
                    </a:lnTo>
                    <a:lnTo>
                      <a:pt x="43" y="152"/>
                    </a:lnTo>
                    <a:lnTo>
                      <a:pt x="45" y="82"/>
                    </a:lnTo>
                    <a:lnTo>
                      <a:pt x="46" y="94"/>
                    </a:lnTo>
                    <a:lnTo>
                      <a:pt x="48" y="129"/>
                    </a:lnTo>
                    <a:lnTo>
                      <a:pt x="50" y="117"/>
                    </a:lnTo>
                    <a:lnTo>
                      <a:pt x="51" y="105"/>
                    </a:lnTo>
                    <a:lnTo>
                      <a:pt x="54" y="141"/>
                    </a:lnTo>
                    <a:lnTo>
                      <a:pt x="55" y="152"/>
                    </a:lnTo>
                    <a:lnTo>
                      <a:pt x="57" y="117"/>
                    </a:lnTo>
                    <a:lnTo>
                      <a:pt x="59" y="35"/>
                    </a:lnTo>
                    <a:lnTo>
                      <a:pt x="60" y="141"/>
                    </a:lnTo>
                    <a:lnTo>
                      <a:pt x="62" y="82"/>
                    </a:lnTo>
                    <a:lnTo>
                      <a:pt x="64" y="117"/>
                    </a:lnTo>
                    <a:lnTo>
                      <a:pt x="65" y="117"/>
                    </a:lnTo>
                    <a:lnTo>
                      <a:pt x="67" y="105"/>
                    </a:lnTo>
                    <a:lnTo>
                      <a:pt x="69" y="47"/>
                    </a:lnTo>
                    <a:lnTo>
                      <a:pt x="70" y="94"/>
                    </a:lnTo>
                    <a:lnTo>
                      <a:pt x="72" y="117"/>
                    </a:lnTo>
                    <a:lnTo>
                      <a:pt x="74" y="152"/>
                    </a:lnTo>
                    <a:lnTo>
                      <a:pt x="76" y="94"/>
                    </a:lnTo>
                    <a:lnTo>
                      <a:pt x="78" y="129"/>
                    </a:lnTo>
                    <a:lnTo>
                      <a:pt x="79" y="0"/>
                    </a:lnTo>
                    <a:lnTo>
                      <a:pt x="81" y="152"/>
                    </a:lnTo>
                    <a:lnTo>
                      <a:pt x="83" y="105"/>
                    </a:lnTo>
                    <a:lnTo>
                      <a:pt x="84" y="82"/>
                    </a:lnTo>
                    <a:lnTo>
                      <a:pt x="86" y="82"/>
                    </a:lnTo>
                    <a:lnTo>
                      <a:pt x="88" y="105"/>
                    </a:lnTo>
                    <a:lnTo>
                      <a:pt x="90" y="129"/>
                    </a:lnTo>
                    <a:lnTo>
                      <a:pt x="91" y="117"/>
                    </a:lnTo>
                    <a:lnTo>
                      <a:pt x="93" y="117"/>
                    </a:lnTo>
                    <a:lnTo>
                      <a:pt x="95" y="70"/>
                    </a:lnTo>
                    <a:lnTo>
                      <a:pt x="97" y="59"/>
                    </a:lnTo>
                    <a:lnTo>
                      <a:pt x="98" y="105"/>
                    </a:lnTo>
                    <a:lnTo>
                      <a:pt x="100" y="82"/>
                    </a:lnTo>
                    <a:lnTo>
                      <a:pt x="102" y="141"/>
                    </a:lnTo>
                    <a:lnTo>
                      <a:pt x="103" y="23"/>
                    </a:lnTo>
                    <a:lnTo>
                      <a:pt x="105" y="47"/>
                    </a:lnTo>
                    <a:lnTo>
                      <a:pt x="107" y="70"/>
                    </a:lnTo>
                    <a:lnTo>
                      <a:pt x="108" y="94"/>
                    </a:lnTo>
                    <a:lnTo>
                      <a:pt x="110" y="82"/>
                    </a:lnTo>
                  </a:path>
                </a:pathLst>
              </a:custGeom>
              <a:noFill/>
              <a:ln w="12700" cap="rnd" cmpd="sng">
                <a:solidFill>
                  <a:schemeClr val="tx2"/>
                </a:solidFill>
                <a:prstDash val="solid"/>
                <a:round/>
                <a:headEnd type="none" w="med" len="med"/>
                <a:tailEnd type="none" w="med" len="med"/>
              </a:ln>
            </p:spPr>
            <p:txBody>
              <a:bodyPr lIns="60197" tIns="28895" rIns="60197" bIns="28895">
                <a:spAutoFit/>
              </a:bodyPr>
              <a:lstStyle/>
              <a:p>
                <a:endParaRPr lang="en-US"/>
              </a:p>
            </p:txBody>
          </p:sp>
          <p:sp>
            <p:nvSpPr>
              <p:cNvPr id="23630" name="Freeform 285"/>
              <p:cNvSpPr>
                <a:spLocks/>
              </p:cNvSpPr>
              <p:nvPr/>
            </p:nvSpPr>
            <p:spPr bwMode="auto">
              <a:xfrm>
                <a:off x="4913" y="3191"/>
                <a:ext cx="111" cy="400"/>
              </a:xfrm>
              <a:custGeom>
                <a:avLst/>
                <a:gdLst>
                  <a:gd name="T0" fmla="*/ 2 w 111"/>
                  <a:gd name="T1" fmla="*/ 328 h 400"/>
                  <a:gd name="T2" fmla="*/ 5 w 111"/>
                  <a:gd name="T3" fmla="*/ 281 h 400"/>
                  <a:gd name="T4" fmla="*/ 9 w 111"/>
                  <a:gd name="T5" fmla="*/ 352 h 400"/>
                  <a:gd name="T6" fmla="*/ 12 w 111"/>
                  <a:gd name="T7" fmla="*/ 399 h 400"/>
                  <a:gd name="T8" fmla="*/ 16 w 111"/>
                  <a:gd name="T9" fmla="*/ 270 h 400"/>
                  <a:gd name="T10" fmla="*/ 19 w 111"/>
                  <a:gd name="T11" fmla="*/ 375 h 400"/>
                  <a:gd name="T12" fmla="*/ 23 w 111"/>
                  <a:gd name="T13" fmla="*/ 281 h 400"/>
                  <a:gd name="T14" fmla="*/ 26 w 111"/>
                  <a:gd name="T15" fmla="*/ 352 h 400"/>
                  <a:gd name="T16" fmla="*/ 29 w 111"/>
                  <a:gd name="T17" fmla="*/ 270 h 400"/>
                  <a:gd name="T18" fmla="*/ 33 w 111"/>
                  <a:gd name="T19" fmla="*/ 317 h 400"/>
                  <a:gd name="T20" fmla="*/ 37 w 111"/>
                  <a:gd name="T21" fmla="*/ 223 h 400"/>
                  <a:gd name="T22" fmla="*/ 40 w 111"/>
                  <a:gd name="T23" fmla="*/ 317 h 400"/>
                  <a:gd name="T24" fmla="*/ 43 w 111"/>
                  <a:gd name="T25" fmla="*/ 281 h 400"/>
                  <a:gd name="T26" fmla="*/ 47 w 111"/>
                  <a:gd name="T27" fmla="*/ 235 h 400"/>
                  <a:gd name="T28" fmla="*/ 50 w 111"/>
                  <a:gd name="T29" fmla="*/ 223 h 400"/>
                  <a:gd name="T30" fmla="*/ 53 w 111"/>
                  <a:gd name="T31" fmla="*/ 305 h 400"/>
                  <a:gd name="T32" fmla="*/ 57 w 111"/>
                  <a:gd name="T33" fmla="*/ 375 h 400"/>
                  <a:gd name="T34" fmla="*/ 60 w 111"/>
                  <a:gd name="T35" fmla="*/ 223 h 400"/>
                  <a:gd name="T36" fmla="*/ 64 w 111"/>
                  <a:gd name="T37" fmla="*/ 328 h 400"/>
                  <a:gd name="T38" fmla="*/ 67 w 111"/>
                  <a:gd name="T39" fmla="*/ 387 h 400"/>
                  <a:gd name="T40" fmla="*/ 71 w 111"/>
                  <a:gd name="T41" fmla="*/ 258 h 400"/>
                  <a:gd name="T42" fmla="*/ 74 w 111"/>
                  <a:gd name="T43" fmla="*/ 129 h 400"/>
                  <a:gd name="T44" fmla="*/ 78 w 111"/>
                  <a:gd name="T45" fmla="*/ 141 h 400"/>
                  <a:gd name="T46" fmla="*/ 81 w 111"/>
                  <a:gd name="T47" fmla="*/ 211 h 400"/>
                  <a:gd name="T48" fmla="*/ 84 w 111"/>
                  <a:gd name="T49" fmla="*/ 281 h 400"/>
                  <a:gd name="T50" fmla="*/ 88 w 111"/>
                  <a:gd name="T51" fmla="*/ 188 h 400"/>
                  <a:gd name="T52" fmla="*/ 91 w 111"/>
                  <a:gd name="T53" fmla="*/ 59 h 400"/>
                  <a:gd name="T54" fmla="*/ 95 w 111"/>
                  <a:gd name="T55" fmla="*/ 153 h 400"/>
                  <a:gd name="T56" fmla="*/ 98 w 111"/>
                  <a:gd name="T57" fmla="*/ 188 h 400"/>
                  <a:gd name="T58" fmla="*/ 102 w 111"/>
                  <a:gd name="T59" fmla="*/ 82 h 400"/>
                  <a:gd name="T60" fmla="*/ 105 w 111"/>
                  <a:gd name="T61" fmla="*/ 153 h 400"/>
                  <a:gd name="T62" fmla="*/ 108 w 111"/>
                  <a:gd name="T63" fmla="*/ 118 h 40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11"/>
                  <a:gd name="T97" fmla="*/ 0 h 400"/>
                  <a:gd name="T98" fmla="*/ 111 w 111"/>
                  <a:gd name="T99" fmla="*/ 400 h 40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11" h="400">
                    <a:moveTo>
                      <a:pt x="0" y="352"/>
                    </a:moveTo>
                    <a:lnTo>
                      <a:pt x="2" y="328"/>
                    </a:lnTo>
                    <a:lnTo>
                      <a:pt x="4" y="352"/>
                    </a:lnTo>
                    <a:lnTo>
                      <a:pt x="5" y="281"/>
                    </a:lnTo>
                    <a:lnTo>
                      <a:pt x="7" y="340"/>
                    </a:lnTo>
                    <a:lnTo>
                      <a:pt x="9" y="352"/>
                    </a:lnTo>
                    <a:lnTo>
                      <a:pt x="10" y="293"/>
                    </a:lnTo>
                    <a:lnTo>
                      <a:pt x="12" y="399"/>
                    </a:lnTo>
                    <a:lnTo>
                      <a:pt x="14" y="270"/>
                    </a:lnTo>
                    <a:lnTo>
                      <a:pt x="16" y="270"/>
                    </a:lnTo>
                    <a:lnTo>
                      <a:pt x="18" y="328"/>
                    </a:lnTo>
                    <a:lnTo>
                      <a:pt x="19" y="375"/>
                    </a:lnTo>
                    <a:lnTo>
                      <a:pt x="21" y="270"/>
                    </a:lnTo>
                    <a:lnTo>
                      <a:pt x="23" y="281"/>
                    </a:lnTo>
                    <a:lnTo>
                      <a:pt x="24" y="293"/>
                    </a:lnTo>
                    <a:lnTo>
                      <a:pt x="26" y="352"/>
                    </a:lnTo>
                    <a:lnTo>
                      <a:pt x="28" y="211"/>
                    </a:lnTo>
                    <a:lnTo>
                      <a:pt x="29" y="270"/>
                    </a:lnTo>
                    <a:lnTo>
                      <a:pt x="31" y="270"/>
                    </a:lnTo>
                    <a:lnTo>
                      <a:pt x="33" y="317"/>
                    </a:lnTo>
                    <a:lnTo>
                      <a:pt x="34" y="235"/>
                    </a:lnTo>
                    <a:lnTo>
                      <a:pt x="37" y="223"/>
                    </a:lnTo>
                    <a:lnTo>
                      <a:pt x="38" y="270"/>
                    </a:lnTo>
                    <a:lnTo>
                      <a:pt x="40" y="317"/>
                    </a:lnTo>
                    <a:lnTo>
                      <a:pt x="42" y="258"/>
                    </a:lnTo>
                    <a:lnTo>
                      <a:pt x="43" y="281"/>
                    </a:lnTo>
                    <a:lnTo>
                      <a:pt x="45" y="281"/>
                    </a:lnTo>
                    <a:lnTo>
                      <a:pt x="47" y="235"/>
                    </a:lnTo>
                    <a:lnTo>
                      <a:pt x="48" y="258"/>
                    </a:lnTo>
                    <a:lnTo>
                      <a:pt x="50" y="223"/>
                    </a:lnTo>
                    <a:lnTo>
                      <a:pt x="52" y="270"/>
                    </a:lnTo>
                    <a:lnTo>
                      <a:pt x="53" y="305"/>
                    </a:lnTo>
                    <a:lnTo>
                      <a:pt x="55" y="270"/>
                    </a:lnTo>
                    <a:lnTo>
                      <a:pt x="57" y="375"/>
                    </a:lnTo>
                    <a:lnTo>
                      <a:pt x="59" y="94"/>
                    </a:lnTo>
                    <a:lnTo>
                      <a:pt x="60" y="223"/>
                    </a:lnTo>
                    <a:lnTo>
                      <a:pt x="62" y="176"/>
                    </a:lnTo>
                    <a:lnTo>
                      <a:pt x="64" y="328"/>
                    </a:lnTo>
                    <a:lnTo>
                      <a:pt x="65" y="211"/>
                    </a:lnTo>
                    <a:lnTo>
                      <a:pt x="67" y="387"/>
                    </a:lnTo>
                    <a:lnTo>
                      <a:pt x="69" y="129"/>
                    </a:lnTo>
                    <a:lnTo>
                      <a:pt x="71" y="258"/>
                    </a:lnTo>
                    <a:lnTo>
                      <a:pt x="73" y="223"/>
                    </a:lnTo>
                    <a:lnTo>
                      <a:pt x="74" y="129"/>
                    </a:lnTo>
                    <a:lnTo>
                      <a:pt x="76" y="153"/>
                    </a:lnTo>
                    <a:lnTo>
                      <a:pt x="78" y="141"/>
                    </a:lnTo>
                    <a:lnTo>
                      <a:pt x="79" y="200"/>
                    </a:lnTo>
                    <a:lnTo>
                      <a:pt x="81" y="211"/>
                    </a:lnTo>
                    <a:lnTo>
                      <a:pt x="83" y="165"/>
                    </a:lnTo>
                    <a:lnTo>
                      <a:pt x="84" y="281"/>
                    </a:lnTo>
                    <a:lnTo>
                      <a:pt x="86" y="211"/>
                    </a:lnTo>
                    <a:lnTo>
                      <a:pt x="88" y="188"/>
                    </a:lnTo>
                    <a:lnTo>
                      <a:pt x="89" y="200"/>
                    </a:lnTo>
                    <a:lnTo>
                      <a:pt x="91" y="59"/>
                    </a:lnTo>
                    <a:lnTo>
                      <a:pt x="93" y="141"/>
                    </a:lnTo>
                    <a:lnTo>
                      <a:pt x="95" y="153"/>
                    </a:lnTo>
                    <a:lnTo>
                      <a:pt x="97" y="200"/>
                    </a:lnTo>
                    <a:lnTo>
                      <a:pt x="98" y="188"/>
                    </a:lnTo>
                    <a:lnTo>
                      <a:pt x="100" y="165"/>
                    </a:lnTo>
                    <a:lnTo>
                      <a:pt x="102" y="82"/>
                    </a:lnTo>
                    <a:lnTo>
                      <a:pt x="103" y="118"/>
                    </a:lnTo>
                    <a:lnTo>
                      <a:pt x="105" y="153"/>
                    </a:lnTo>
                    <a:lnTo>
                      <a:pt x="107" y="153"/>
                    </a:lnTo>
                    <a:lnTo>
                      <a:pt x="108" y="118"/>
                    </a:lnTo>
                    <a:lnTo>
                      <a:pt x="110" y="0"/>
                    </a:lnTo>
                  </a:path>
                </a:pathLst>
              </a:custGeom>
              <a:noFill/>
              <a:ln w="12700" cap="rnd" cmpd="sng">
                <a:solidFill>
                  <a:schemeClr val="tx2"/>
                </a:solidFill>
                <a:prstDash val="solid"/>
                <a:round/>
                <a:headEnd type="none" w="med" len="med"/>
                <a:tailEnd type="none" w="med" len="med"/>
              </a:ln>
            </p:spPr>
            <p:txBody>
              <a:bodyPr lIns="60197" tIns="28895" rIns="60197" bIns="28895">
                <a:spAutoFit/>
              </a:bodyPr>
              <a:lstStyle/>
              <a:p>
                <a:endParaRPr lang="en-US"/>
              </a:p>
            </p:txBody>
          </p:sp>
          <p:sp>
            <p:nvSpPr>
              <p:cNvPr id="23631" name="Freeform 286"/>
              <p:cNvSpPr>
                <a:spLocks/>
              </p:cNvSpPr>
              <p:nvPr/>
            </p:nvSpPr>
            <p:spPr bwMode="auto">
              <a:xfrm>
                <a:off x="5023" y="3097"/>
                <a:ext cx="111" cy="330"/>
              </a:xfrm>
              <a:custGeom>
                <a:avLst/>
                <a:gdLst>
                  <a:gd name="T0" fmla="*/ 2 w 111"/>
                  <a:gd name="T1" fmla="*/ 235 h 330"/>
                  <a:gd name="T2" fmla="*/ 5 w 111"/>
                  <a:gd name="T3" fmla="*/ 235 h 330"/>
                  <a:gd name="T4" fmla="*/ 9 w 111"/>
                  <a:gd name="T5" fmla="*/ 106 h 330"/>
                  <a:gd name="T6" fmla="*/ 12 w 111"/>
                  <a:gd name="T7" fmla="*/ 94 h 330"/>
                  <a:gd name="T8" fmla="*/ 16 w 111"/>
                  <a:gd name="T9" fmla="*/ 129 h 330"/>
                  <a:gd name="T10" fmla="*/ 19 w 111"/>
                  <a:gd name="T11" fmla="*/ 153 h 330"/>
                  <a:gd name="T12" fmla="*/ 23 w 111"/>
                  <a:gd name="T13" fmla="*/ 247 h 330"/>
                  <a:gd name="T14" fmla="*/ 26 w 111"/>
                  <a:gd name="T15" fmla="*/ 129 h 330"/>
                  <a:gd name="T16" fmla="*/ 29 w 111"/>
                  <a:gd name="T17" fmla="*/ 141 h 330"/>
                  <a:gd name="T18" fmla="*/ 33 w 111"/>
                  <a:gd name="T19" fmla="*/ 70 h 330"/>
                  <a:gd name="T20" fmla="*/ 36 w 111"/>
                  <a:gd name="T21" fmla="*/ 58 h 330"/>
                  <a:gd name="T22" fmla="*/ 40 w 111"/>
                  <a:gd name="T23" fmla="*/ 212 h 330"/>
                  <a:gd name="T24" fmla="*/ 43 w 111"/>
                  <a:gd name="T25" fmla="*/ 153 h 330"/>
                  <a:gd name="T26" fmla="*/ 47 w 111"/>
                  <a:gd name="T27" fmla="*/ 188 h 330"/>
                  <a:gd name="T28" fmla="*/ 50 w 111"/>
                  <a:gd name="T29" fmla="*/ 70 h 330"/>
                  <a:gd name="T30" fmla="*/ 53 w 111"/>
                  <a:gd name="T31" fmla="*/ 165 h 330"/>
                  <a:gd name="T32" fmla="*/ 57 w 111"/>
                  <a:gd name="T33" fmla="*/ 117 h 330"/>
                  <a:gd name="T34" fmla="*/ 60 w 111"/>
                  <a:gd name="T35" fmla="*/ 82 h 330"/>
                  <a:gd name="T36" fmla="*/ 64 w 111"/>
                  <a:gd name="T37" fmla="*/ 58 h 330"/>
                  <a:gd name="T38" fmla="*/ 67 w 111"/>
                  <a:gd name="T39" fmla="*/ 0 h 330"/>
                  <a:gd name="T40" fmla="*/ 71 w 111"/>
                  <a:gd name="T41" fmla="*/ 165 h 330"/>
                  <a:gd name="T42" fmla="*/ 74 w 111"/>
                  <a:gd name="T43" fmla="*/ 165 h 330"/>
                  <a:gd name="T44" fmla="*/ 78 w 111"/>
                  <a:gd name="T45" fmla="*/ 259 h 330"/>
                  <a:gd name="T46" fmla="*/ 81 w 111"/>
                  <a:gd name="T47" fmla="*/ 94 h 330"/>
                  <a:gd name="T48" fmla="*/ 84 w 111"/>
                  <a:gd name="T49" fmla="*/ 70 h 330"/>
                  <a:gd name="T50" fmla="*/ 88 w 111"/>
                  <a:gd name="T51" fmla="*/ 0 h 330"/>
                  <a:gd name="T52" fmla="*/ 91 w 111"/>
                  <a:gd name="T53" fmla="*/ 188 h 330"/>
                  <a:gd name="T54" fmla="*/ 94 w 111"/>
                  <a:gd name="T55" fmla="*/ 270 h 330"/>
                  <a:gd name="T56" fmla="*/ 98 w 111"/>
                  <a:gd name="T57" fmla="*/ 305 h 330"/>
                  <a:gd name="T58" fmla="*/ 102 w 111"/>
                  <a:gd name="T59" fmla="*/ 176 h 330"/>
                  <a:gd name="T60" fmla="*/ 105 w 111"/>
                  <a:gd name="T61" fmla="*/ 153 h 330"/>
                  <a:gd name="T62" fmla="*/ 108 w 111"/>
                  <a:gd name="T63" fmla="*/ 329 h 33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11"/>
                  <a:gd name="T97" fmla="*/ 0 h 330"/>
                  <a:gd name="T98" fmla="*/ 111 w 111"/>
                  <a:gd name="T99" fmla="*/ 330 h 33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11" h="330">
                    <a:moveTo>
                      <a:pt x="0" y="94"/>
                    </a:moveTo>
                    <a:lnTo>
                      <a:pt x="2" y="235"/>
                    </a:lnTo>
                    <a:lnTo>
                      <a:pt x="3" y="247"/>
                    </a:lnTo>
                    <a:lnTo>
                      <a:pt x="5" y="235"/>
                    </a:lnTo>
                    <a:lnTo>
                      <a:pt x="7" y="94"/>
                    </a:lnTo>
                    <a:lnTo>
                      <a:pt x="9" y="106"/>
                    </a:lnTo>
                    <a:lnTo>
                      <a:pt x="10" y="129"/>
                    </a:lnTo>
                    <a:lnTo>
                      <a:pt x="12" y="94"/>
                    </a:lnTo>
                    <a:lnTo>
                      <a:pt x="14" y="212"/>
                    </a:lnTo>
                    <a:lnTo>
                      <a:pt x="16" y="129"/>
                    </a:lnTo>
                    <a:lnTo>
                      <a:pt x="17" y="82"/>
                    </a:lnTo>
                    <a:lnTo>
                      <a:pt x="19" y="153"/>
                    </a:lnTo>
                    <a:lnTo>
                      <a:pt x="21" y="24"/>
                    </a:lnTo>
                    <a:lnTo>
                      <a:pt x="23" y="247"/>
                    </a:lnTo>
                    <a:lnTo>
                      <a:pt x="24" y="58"/>
                    </a:lnTo>
                    <a:lnTo>
                      <a:pt x="26" y="129"/>
                    </a:lnTo>
                    <a:lnTo>
                      <a:pt x="28" y="153"/>
                    </a:lnTo>
                    <a:lnTo>
                      <a:pt x="29" y="141"/>
                    </a:lnTo>
                    <a:lnTo>
                      <a:pt x="31" y="165"/>
                    </a:lnTo>
                    <a:lnTo>
                      <a:pt x="33" y="70"/>
                    </a:lnTo>
                    <a:lnTo>
                      <a:pt x="34" y="188"/>
                    </a:lnTo>
                    <a:lnTo>
                      <a:pt x="36" y="58"/>
                    </a:lnTo>
                    <a:lnTo>
                      <a:pt x="38" y="141"/>
                    </a:lnTo>
                    <a:lnTo>
                      <a:pt x="40" y="212"/>
                    </a:lnTo>
                    <a:lnTo>
                      <a:pt x="42" y="117"/>
                    </a:lnTo>
                    <a:lnTo>
                      <a:pt x="43" y="153"/>
                    </a:lnTo>
                    <a:lnTo>
                      <a:pt x="45" y="117"/>
                    </a:lnTo>
                    <a:lnTo>
                      <a:pt x="47" y="188"/>
                    </a:lnTo>
                    <a:lnTo>
                      <a:pt x="48" y="70"/>
                    </a:lnTo>
                    <a:lnTo>
                      <a:pt x="50" y="70"/>
                    </a:lnTo>
                    <a:lnTo>
                      <a:pt x="52" y="223"/>
                    </a:lnTo>
                    <a:lnTo>
                      <a:pt x="53" y="165"/>
                    </a:lnTo>
                    <a:lnTo>
                      <a:pt x="55" y="58"/>
                    </a:lnTo>
                    <a:lnTo>
                      <a:pt x="57" y="117"/>
                    </a:lnTo>
                    <a:lnTo>
                      <a:pt x="59" y="82"/>
                    </a:lnTo>
                    <a:lnTo>
                      <a:pt x="60" y="82"/>
                    </a:lnTo>
                    <a:lnTo>
                      <a:pt x="62" y="247"/>
                    </a:lnTo>
                    <a:lnTo>
                      <a:pt x="64" y="58"/>
                    </a:lnTo>
                    <a:lnTo>
                      <a:pt x="65" y="106"/>
                    </a:lnTo>
                    <a:lnTo>
                      <a:pt x="67" y="0"/>
                    </a:lnTo>
                    <a:lnTo>
                      <a:pt x="69" y="200"/>
                    </a:lnTo>
                    <a:lnTo>
                      <a:pt x="71" y="165"/>
                    </a:lnTo>
                    <a:lnTo>
                      <a:pt x="72" y="117"/>
                    </a:lnTo>
                    <a:lnTo>
                      <a:pt x="74" y="165"/>
                    </a:lnTo>
                    <a:lnTo>
                      <a:pt x="76" y="176"/>
                    </a:lnTo>
                    <a:lnTo>
                      <a:pt x="78" y="259"/>
                    </a:lnTo>
                    <a:lnTo>
                      <a:pt x="79" y="176"/>
                    </a:lnTo>
                    <a:lnTo>
                      <a:pt x="81" y="94"/>
                    </a:lnTo>
                    <a:lnTo>
                      <a:pt x="83" y="223"/>
                    </a:lnTo>
                    <a:lnTo>
                      <a:pt x="84" y="70"/>
                    </a:lnTo>
                    <a:lnTo>
                      <a:pt x="86" y="176"/>
                    </a:lnTo>
                    <a:lnTo>
                      <a:pt x="88" y="0"/>
                    </a:lnTo>
                    <a:lnTo>
                      <a:pt x="89" y="82"/>
                    </a:lnTo>
                    <a:lnTo>
                      <a:pt x="91" y="188"/>
                    </a:lnTo>
                    <a:lnTo>
                      <a:pt x="93" y="212"/>
                    </a:lnTo>
                    <a:lnTo>
                      <a:pt x="94" y="270"/>
                    </a:lnTo>
                    <a:lnTo>
                      <a:pt x="96" y="212"/>
                    </a:lnTo>
                    <a:lnTo>
                      <a:pt x="98" y="305"/>
                    </a:lnTo>
                    <a:lnTo>
                      <a:pt x="100" y="223"/>
                    </a:lnTo>
                    <a:lnTo>
                      <a:pt x="102" y="176"/>
                    </a:lnTo>
                    <a:lnTo>
                      <a:pt x="103" y="282"/>
                    </a:lnTo>
                    <a:lnTo>
                      <a:pt x="105" y="153"/>
                    </a:lnTo>
                    <a:lnTo>
                      <a:pt x="107" y="235"/>
                    </a:lnTo>
                    <a:lnTo>
                      <a:pt x="108" y="329"/>
                    </a:lnTo>
                    <a:lnTo>
                      <a:pt x="110" y="305"/>
                    </a:lnTo>
                  </a:path>
                </a:pathLst>
              </a:custGeom>
              <a:noFill/>
              <a:ln w="12700" cap="rnd" cmpd="sng">
                <a:solidFill>
                  <a:schemeClr val="tx2"/>
                </a:solidFill>
                <a:prstDash val="solid"/>
                <a:round/>
                <a:headEnd type="none" w="med" len="med"/>
                <a:tailEnd type="none" w="med" len="med"/>
              </a:ln>
            </p:spPr>
            <p:txBody>
              <a:bodyPr lIns="60197" tIns="28895" rIns="60197" bIns="28895">
                <a:spAutoFit/>
              </a:bodyPr>
              <a:lstStyle/>
              <a:p>
                <a:endParaRPr lang="en-US"/>
              </a:p>
            </p:txBody>
          </p:sp>
          <p:sp>
            <p:nvSpPr>
              <p:cNvPr id="23632" name="Freeform 287"/>
              <p:cNvSpPr>
                <a:spLocks/>
              </p:cNvSpPr>
              <p:nvPr/>
            </p:nvSpPr>
            <p:spPr bwMode="auto">
              <a:xfrm>
                <a:off x="5133" y="3273"/>
                <a:ext cx="110" cy="365"/>
              </a:xfrm>
              <a:custGeom>
                <a:avLst/>
                <a:gdLst>
                  <a:gd name="T0" fmla="*/ 2 w 110"/>
                  <a:gd name="T1" fmla="*/ 117 h 365"/>
                  <a:gd name="T2" fmla="*/ 5 w 110"/>
                  <a:gd name="T3" fmla="*/ 82 h 365"/>
                  <a:gd name="T4" fmla="*/ 9 w 110"/>
                  <a:gd name="T5" fmla="*/ 0 h 365"/>
                  <a:gd name="T6" fmla="*/ 12 w 110"/>
                  <a:gd name="T7" fmla="*/ 82 h 365"/>
                  <a:gd name="T8" fmla="*/ 15 w 110"/>
                  <a:gd name="T9" fmla="*/ 223 h 365"/>
                  <a:gd name="T10" fmla="*/ 19 w 110"/>
                  <a:gd name="T11" fmla="*/ 153 h 365"/>
                  <a:gd name="T12" fmla="*/ 22 w 110"/>
                  <a:gd name="T13" fmla="*/ 164 h 365"/>
                  <a:gd name="T14" fmla="*/ 26 w 110"/>
                  <a:gd name="T15" fmla="*/ 176 h 365"/>
                  <a:gd name="T16" fmla="*/ 29 w 110"/>
                  <a:gd name="T17" fmla="*/ 187 h 365"/>
                  <a:gd name="T18" fmla="*/ 32 w 110"/>
                  <a:gd name="T19" fmla="*/ 199 h 365"/>
                  <a:gd name="T20" fmla="*/ 36 w 110"/>
                  <a:gd name="T21" fmla="*/ 141 h 365"/>
                  <a:gd name="T22" fmla="*/ 39 w 110"/>
                  <a:gd name="T23" fmla="*/ 258 h 365"/>
                  <a:gd name="T24" fmla="*/ 42 w 110"/>
                  <a:gd name="T25" fmla="*/ 235 h 365"/>
                  <a:gd name="T26" fmla="*/ 46 w 110"/>
                  <a:gd name="T27" fmla="*/ 270 h 365"/>
                  <a:gd name="T28" fmla="*/ 50 w 110"/>
                  <a:gd name="T29" fmla="*/ 211 h 365"/>
                  <a:gd name="T30" fmla="*/ 53 w 110"/>
                  <a:gd name="T31" fmla="*/ 293 h 365"/>
                  <a:gd name="T32" fmla="*/ 56 w 110"/>
                  <a:gd name="T33" fmla="*/ 282 h 365"/>
                  <a:gd name="T34" fmla="*/ 60 w 110"/>
                  <a:gd name="T35" fmla="*/ 223 h 365"/>
                  <a:gd name="T36" fmla="*/ 63 w 110"/>
                  <a:gd name="T37" fmla="*/ 223 h 365"/>
                  <a:gd name="T38" fmla="*/ 67 w 110"/>
                  <a:gd name="T39" fmla="*/ 340 h 365"/>
                  <a:gd name="T40" fmla="*/ 70 w 110"/>
                  <a:gd name="T41" fmla="*/ 317 h 365"/>
                  <a:gd name="T42" fmla="*/ 73 w 110"/>
                  <a:gd name="T43" fmla="*/ 305 h 365"/>
                  <a:gd name="T44" fmla="*/ 77 w 110"/>
                  <a:gd name="T45" fmla="*/ 329 h 365"/>
                  <a:gd name="T46" fmla="*/ 80 w 110"/>
                  <a:gd name="T47" fmla="*/ 317 h 365"/>
                  <a:gd name="T48" fmla="*/ 84 w 110"/>
                  <a:gd name="T49" fmla="*/ 282 h 365"/>
                  <a:gd name="T50" fmla="*/ 87 w 110"/>
                  <a:gd name="T51" fmla="*/ 317 h 365"/>
                  <a:gd name="T52" fmla="*/ 90 w 110"/>
                  <a:gd name="T53" fmla="*/ 317 h 365"/>
                  <a:gd name="T54" fmla="*/ 94 w 110"/>
                  <a:gd name="T55" fmla="*/ 317 h 365"/>
                  <a:gd name="T56" fmla="*/ 97 w 110"/>
                  <a:gd name="T57" fmla="*/ 340 h 365"/>
                  <a:gd name="T58" fmla="*/ 101 w 110"/>
                  <a:gd name="T59" fmla="*/ 364 h 365"/>
                  <a:gd name="T60" fmla="*/ 104 w 110"/>
                  <a:gd name="T61" fmla="*/ 340 h 365"/>
                  <a:gd name="T62" fmla="*/ 107 w 110"/>
                  <a:gd name="T63" fmla="*/ 329 h 36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10"/>
                  <a:gd name="T97" fmla="*/ 0 h 365"/>
                  <a:gd name="T98" fmla="*/ 110 w 110"/>
                  <a:gd name="T99" fmla="*/ 365 h 365"/>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10" h="365">
                    <a:moveTo>
                      <a:pt x="0" y="129"/>
                    </a:moveTo>
                    <a:lnTo>
                      <a:pt x="2" y="117"/>
                    </a:lnTo>
                    <a:lnTo>
                      <a:pt x="4" y="82"/>
                    </a:lnTo>
                    <a:lnTo>
                      <a:pt x="5" y="82"/>
                    </a:lnTo>
                    <a:lnTo>
                      <a:pt x="7" y="141"/>
                    </a:lnTo>
                    <a:lnTo>
                      <a:pt x="9" y="0"/>
                    </a:lnTo>
                    <a:lnTo>
                      <a:pt x="10" y="35"/>
                    </a:lnTo>
                    <a:lnTo>
                      <a:pt x="12" y="82"/>
                    </a:lnTo>
                    <a:lnTo>
                      <a:pt x="14" y="117"/>
                    </a:lnTo>
                    <a:lnTo>
                      <a:pt x="15" y="223"/>
                    </a:lnTo>
                    <a:lnTo>
                      <a:pt x="17" y="129"/>
                    </a:lnTo>
                    <a:lnTo>
                      <a:pt x="19" y="153"/>
                    </a:lnTo>
                    <a:lnTo>
                      <a:pt x="20" y="129"/>
                    </a:lnTo>
                    <a:lnTo>
                      <a:pt x="22" y="164"/>
                    </a:lnTo>
                    <a:lnTo>
                      <a:pt x="24" y="82"/>
                    </a:lnTo>
                    <a:lnTo>
                      <a:pt x="26" y="176"/>
                    </a:lnTo>
                    <a:lnTo>
                      <a:pt x="27" y="176"/>
                    </a:lnTo>
                    <a:lnTo>
                      <a:pt x="29" y="187"/>
                    </a:lnTo>
                    <a:lnTo>
                      <a:pt x="31" y="211"/>
                    </a:lnTo>
                    <a:lnTo>
                      <a:pt x="32" y="199"/>
                    </a:lnTo>
                    <a:lnTo>
                      <a:pt x="34" y="117"/>
                    </a:lnTo>
                    <a:lnTo>
                      <a:pt x="36" y="141"/>
                    </a:lnTo>
                    <a:lnTo>
                      <a:pt x="37" y="246"/>
                    </a:lnTo>
                    <a:lnTo>
                      <a:pt x="39" y="258"/>
                    </a:lnTo>
                    <a:lnTo>
                      <a:pt x="41" y="235"/>
                    </a:lnTo>
                    <a:lnTo>
                      <a:pt x="42" y="235"/>
                    </a:lnTo>
                    <a:lnTo>
                      <a:pt x="45" y="117"/>
                    </a:lnTo>
                    <a:lnTo>
                      <a:pt x="46" y="270"/>
                    </a:lnTo>
                    <a:lnTo>
                      <a:pt x="48" y="211"/>
                    </a:lnTo>
                    <a:lnTo>
                      <a:pt x="50" y="211"/>
                    </a:lnTo>
                    <a:lnTo>
                      <a:pt x="51" y="317"/>
                    </a:lnTo>
                    <a:lnTo>
                      <a:pt x="53" y="293"/>
                    </a:lnTo>
                    <a:lnTo>
                      <a:pt x="55" y="223"/>
                    </a:lnTo>
                    <a:lnTo>
                      <a:pt x="56" y="282"/>
                    </a:lnTo>
                    <a:lnTo>
                      <a:pt x="58" y="246"/>
                    </a:lnTo>
                    <a:lnTo>
                      <a:pt x="60" y="223"/>
                    </a:lnTo>
                    <a:lnTo>
                      <a:pt x="62" y="223"/>
                    </a:lnTo>
                    <a:lnTo>
                      <a:pt x="63" y="223"/>
                    </a:lnTo>
                    <a:lnTo>
                      <a:pt x="65" y="270"/>
                    </a:lnTo>
                    <a:lnTo>
                      <a:pt x="67" y="340"/>
                    </a:lnTo>
                    <a:lnTo>
                      <a:pt x="68" y="270"/>
                    </a:lnTo>
                    <a:lnTo>
                      <a:pt x="70" y="317"/>
                    </a:lnTo>
                    <a:lnTo>
                      <a:pt x="72" y="305"/>
                    </a:lnTo>
                    <a:lnTo>
                      <a:pt x="73" y="305"/>
                    </a:lnTo>
                    <a:lnTo>
                      <a:pt x="75" y="329"/>
                    </a:lnTo>
                    <a:lnTo>
                      <a:pt x="77" y="329"/>
                    </a:lnTo>
                    <a:lnTo>
                      <a:pt x="78" y="305"/>
                    </a:lnTo>
                    <a:lnTo>
                      <a:pt x="80" y="317"/>
                    </a:lnTo>
                    <a:lnTo>
                      <a:pt x="82" y="329"/>
                    </a:lnTo>
                    <a:lnTo>
                      <a:pt x="84" y="282"/>
                    </a:lnTo>
                    <a:lnTo>
                      <a:pt x="85" y="305"/>
                    </a:lnTo>
                    <a:lnTo>
                      <a:pt x="87" y="317"/>
                    </a:lnTo>
                    <a:lnTo>
                      <a:pt x="89" y="329"/>
                    </a:lnTo>
                    <a:lnTo>
                      <a:pt x="90" y="317"/>
                    </a:lnTo>
                    <a:lnTo>
                      <a:pt x="92" y="317"/>
                    </a:lnTo>
                    <a:lnTo>
                      <a:pt x="94" y="317"/>
                    </a:lnTo>
                    <a:lnTo>
                      <a:pt x="96" y="293"/>
                    </a:lnTo>
                    <a:lnTo>
                      <a:pt x="97" y="340"/>
                    </a:lnTo>
                    <a:lnTo>
                      <a:pt x="99" y="305"/>
                    </a:lnTo>
                    <a:lnTo>
                      <a:pt x="101" y="364"/>
                    </a:lnTo>
                    <a:lnTo>
                      <a:pt x="102" y="364"/>
                    </a:lnTo>
                    <a:lnTo>
                      <a:pt x="104" y="340"/>
                    </a:lnTo>
                    <a:lnTo>
                      <a:pt x="106" y="329"/>
                    </a:lnTo>
                    <a:lnTo>
                      <a:pt x="107" y="329"/>
                    </a:lnTo>
                    <a:lnTo>
                      <a:pt x="109" y="340"/>
                    </a:lnTo>
                  </a:path>
                </a:pathLst>
              </a:custGeom>
              <a:noFill/>
              <a:ln w="12700" cap="rnd" cmpd="sng">
                <a:solidFill>
                  <a:schemeClr val="tx2"/>
                </a:solidFill>
                <a:prstDash val="solid"/>
                <a:round/>
                <a:headEnd type="none" w="med" len="med"/>
                <a:tailEnd type="none" w="med" len="med"/>
              </a:ln>
            </p:spPr>
            <p:txBody>
              <a:bodyPr lIns="60197" tIns="28895" rIns="60197" bIns="28895">
                <a:spAutoFit/>
              </a:bodyPr>
              <a:lstStyle/>
              <a:p>
                <a:endParaRPr lang="en-US"/>
              </a:p>
            </p:txBody>
          </p:sp>
          <p:sp>
            <p:nvSpPr>
              <p:cNvPr id="23633" name="Freeform 288"/>
              <p:cNvSpPr>
                <a:spLocks/>
              </p:cNvSpPr>
              <p:nvPr/>
            </p:nvSpPr>
            <p:spPr bwMode="auto">
              <a:xfrm>
                <a:off x="5242" y="3579"/>
                <a:ext cx="111" cy="59"/>
              </a:xfrm>
              <a:custGeom>
                <a:avLst/>
                <a:gdLst>
                  <a:gd name="T0" fmla="*/ 2 w 111"/>
                  <a:gd name="T1" fmla="*/ 58 h 59"/>
                  <a:gd name="T2" fmla="*/ 5 w 111"/>
                  <a:gd name="T3" fmla="*/ 23 h 59"/>
                  <a:gd name="T4" fmla="*/ 9 w 111"/>
                  <a:gd name="T5" fmla="*/ 35 h 59"/>
                  <a:gd name="T6" fmla="*/ 12 w 111"/>
                  <a:gd name="T7" fmla="*/ 0 h 59"/>
                  <a:gd name="T8" fmla="*/ 16 w 111"/>
                  <a:gd name="T9" fmla="*/ 35 h 59"/>
                  <a:gd name="T10" fmla="*/ 19 w 111"/>
                  <a:gd name="T11" fmla="*/ 58 h 59"/>
                  <a:gd name="T12" fmla="*/ 22 w 111"/>
                  <a:gd name="T13" fmla="*/ 35 h 59"/>
                  <a:gd name="T14" fmla="*/ 26 w 111"/>
                  <a:gd name="T15" fmla="*/ 58 h 59"/>
                  <a:gd name="T16" fmla="*/ 29 w 111"/>
                  <a:gd name="T17" fmla="*/ 35 h 59"/>
                  <a:gd name="T18" fmla="*/ 33 w 111"/>
                  <a:gd name="T19" fmla="*/ 46 h 59"/>
                  <a:gd name="T20" fmla="*/ 36 w 111"/>
                  <a:gd name="T21" fmla="*/ 35 h 59"/>
                  <a:gd name="T22" fmla="*/ 39 w 111"/>
                  <a:gd name="T23" fmla="*/ 46 h 59"/>
                  <a:gd name="T24" fmla="*/ 43 w 111"/>
                  <a:gd name="T25" fmla="*/ 58 h 59"/>
                  <a:gd name="T26" fmla="*/ 47 w 111"/>
                  <a:gd name="T27" fmla="*/ 35 h 59"/>
                  <a:gd name="T28" fmla="*/ 50 w 111"/>
                  <a:gd name="T29" fmla="*/ 35 h 59"/>
                  <a:gd name="T30" fmla="*/ 53 w 111"/>
                  <a:gd name="T31" fmla="*/ 35 h 59"/>
                  <a:gd name="T32" fmla="*/ 57 w 111"/>
                  <a:gd name="T33" fmla="*/ 58 h 59"/>
                  <a:gd name="T34" fmla="*/ 60 w 111"/>
                  <a:gd name="T35" fmla="*/ 58 h 59"/>
                  <a:gd name="T36" fmla="*/ 64 w 111"/>
                  <a:gd name="T37" fmla="*/ 46 h 59"/>
                  <a:gd name="T38" fmla="*/ 67 w 111"/>
                  <a:gd name="T39" fmla="*/ 58 h 59"/>
                  <a:gd name="T40" fmla="*/ 71 w 111"/>
                  <a:gd name="T41" fmla="*/ 58 h 59"/>
                  <a:gd name="T42" fmla="*/ 74 w 111"/>
                  <a:gd name="T43" fmla="*/ 58 h 59"/>
                  <a:gd name="T44" fmla="*/ 77 w 111"/>
                  <a:gd name="T45" fmla="*/ 58 h 59"/>
                  <a:gd name="T46" fmla="*/ 81 w 111"/>
                  <a:gd name="T47" fmla="*/ 58 h 59"/>
                  <a:gd name="T48" fmla="*/ 84 w 111"/>
                  <a:gd name="T49" fmla="*/ 58 h 59"/>
                  <a:gd name="T50" fmla="*/ 88 w 111"/>
                  <a:gd name="T51" fmla="*/ 58 h 59"/>
                  <a:gd name="T52" fmla="*/ 91 w 111"/>
                  <a:gd name="T53" fmla="*/ 58 h 59"/>
                  <a:gd name="T54" fmla="*/ 94 w 111"/>
                  <a:gd name="T55" fmla="*/ 58 h 59"/>
                  <a:gd name="T56" fmla="*/ 98 w 111"/>
                  <a:gd name="T57" fmla="*/ 35 h 59"/>
                  <a:gd name="T58" fmla="*/ 102 w 111"/>
                  <a:gd name="T59" fmla="*/ 58 h 59"/>
                  <a:gd name="T60" fmla="*/ 105 w 111"/>
                  <a:gd name="T61" fmla="*/ 58 h 59"/>
                  <a:gd name="T62" fmla="*/ 108 w 111"/>
                  <a:gd name="T63" fmla="*/ 58 h 5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11"/>
                  <a:gd name="T97" fmla="*/ 0 h 59"/>
                  <a:gd name="T98" fmla="*/ 111 w 111"/>
                  <a:gd name="T99" fmla="*/ 59 h 59"/>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11" h="59">
                    <a:moveTo>
                      <a:pt x="0" y="35"/>
                    </a:moveTo>
                    <a:lnTo>
                      <a:pt x="2" y="58"/>
                    </a:lnTo>
                    <a:lnTo>
                      <a:pt x="3" y="46"/>
                    </a:lnTo>
                    <a:lnTo>
                      <a:pt x="5" y="23"/>
                    </a:lnTo>
                    <a:lnTo>
                      <a:pt x="7" y="23"/>
                    </a:lnTo>
                    <a:lnTo>
                      <a:pt x="9" y="35"/>
                    </a:lnTo>
                    <a:lnTo>
                      <a:pt x="10" y="23"/>
                    </a:lnTo>
                    <a:lnTo>
                      <a:pt x="12" y="0"/>
                    </a:lnTo>
                    <a:lnTo>
                      <a:pt x="14" y="58"/>
                    </a:lnTo>
                    <a:lnTo>
                      <a:pt x="16" y="35"/>
                    </a:lnTo>
                    <a:lnTo>
                      <a:pt x="17" y="58"/>
                    </a:lnTo>
                    <a:lnTo>
                      <a:pt x="19" y="58"/>
                    </a:lnTo>
                    <a:lnTo>
                      <a:pt x="21" y="23"/>
                    </a:lnTo>
                    <a:lnTo>
                      <a:pt x="22" y="35"/>
                    </a:lnTo>
                    <a:lnTo>
                      <a:pt x="24" y="46"/>
                    </a:lnTo>
                    <a:lnTo>
                      <a:pt x="26" y="58"/>
                    </a:lnTo>
                    <a:lnTo>
                      <a:pt x="27" y="35"/>
                    </a:lnTo>
                    <a:lnTo>
                      <a:pt x="29" y="35"/>
                    </a:lnTo>
                    <a:lnTo>
                      <a:pt x="31" y="58"/>
                    </a:lnTo>
                    <a:lnTo>
                      <a:pt x="33" y="46"/>
                    </a:lnTo>
                    <a:lnTo>
                      <a:pt x="34" y="58"/>
                    </a:lnTo>
                    <a:lnTo>
                      <a:pt x="36" y="35"/>
                    </a:lnTo>
                    <a:lnTo>
                      <a:pt x="38" y="46"/>
                    </a:lnTo>
                    <a:lnTo>
                      <a:pt x="39" y="46"/>
                    </a:lnTo>
                    <a:lnTo>
                      <a:pt x="41" y="46"/>
                    </a:lnTo>
                    <a:lnTo>
                      <a:pt x="43" y="58"/>
                    </a:lnTo>
                    <a:lnTo>
                      <a:pt x="45" y="58"/>
                    </a:lnTo>
                    <a:lnTo>
                      <a:pt x="47" y="35"/>
                    </a:lnTo>
                    <a:lnTo>
                      <a:pt x="48" y="58"/>
                    </a:lnTo>
                    <a:lnTo>
                      <a:pt x="50" y="35"/>
                    </a:lnTo>
                    <a:lnTo>
                      <a:pt x="52" y="58"/>
                    </a:lnTo>
                    <a:lnTo>
                      <a:pt x="53" y="35"/>
                    </a:lnTo>
                    <a:lnTo>
                      <a:pt x="55" y="58"/>
                    </a:lnTo>
                    <a:lnTo>
                      <a:pt x="57" y="58"/>
                    </a:lnTo>
                    <a:lnTo>
                      <a:pt x="58" y="58"/>
                    </a:lnTo>
                    <a:lnTo>
                      <a:pt x="60" y="58"/>
                    </a:lnTo>
                    <a:lnTo>
                      <a:pt x="62" y="46"/>
                    </a:lnTo>
                    <a:lnTo>
                      <a:pt x="64" y="46"/>
                    </a:lnTo>
                    <a:lnTo>
                      <a:pt x="65" y="58"/>
                    </a:lnTo>
                    <a:lnTo>
                      <a:pt x="67" y="58"/>
                    </a:lnTo>
                    <a:lnTo>
                      <a:pt x="69" y="58"/>
                    </a:lnTo>
                    <a:lnTo>
                      <a:pt x="71" y="58"/>
                    </a:lnTo>
                    <a:lnTo>
                      <a:pt x="72" y="58"/>
                    </a:lnTo>
                    <a:lnTo>
                      <a:pt x="74" y="58"/>
                    </a:lnTo>
                    <a:lnTo>
                      <a:pt x="76" y="58"/>
                    </a:lnTo>
                    <a:lnTo>
                      <a:pt x="77" y="58"/>
                    </a:lnTo>
                    <a:lnTo>
                      <a:pt x="79" y="58"/>
                    </a:lnTo>
                    <a:lnTo>
                      <a:pt x="81" y="58"/>
                    </a:lnTo>
                    <a:lnTo>
                      <a:pt x="82" y="58"/>
                    </a:lnTo>
                    <a:lnTo>
                      <a:pt x="84" y="58"/>
                    </a:lnTo>
                    <a:lnTo>
                      <a:pt x="86" y="58"/>
                    </a:lnTo>
                    <a:lnTo>
                      <a:pt x="88" y="58"/>
                    </a:lnTo>
                    <a:lnTo>
                      <a:pt x="89" y="58"/>
                    </a:lnTo>
                    <a:lnTo>
                      <a:pt x="91" y="58"/>
                    </a:lnTo>
                    <a:lnTo>
                      <a:pt x="93" y="58"/>
                    </a:lnTo>
                    <a:lnTo>
                      <a:pt x="94" y="58"/>
                    </a:lnTo>
                    <a:lnTo>
                      <a:pt x="96" y="58"/>
                    </a:lnTo>
                    <a:lnTo>
                      <a:pt x="98" y="35"/>
                    </a:lnTo>
                    <a:lnTo>
                      <a:pt x="100" y="58"/>
                    </a:lnTo>
                    <a:lnTo>
                      <a:pt x="102" y="58"/>
                    </a:lnTo>
                    <a:lnTo>
                      <a:pt x="103" y="58"/>
                    </a:lnTo>
                    <a:lnTo>
                      <a:pt x="105" y="58"/>
                    </a:lnTo>
                    <a:lnTo>
                      <a:pt x="107" y="46"/>
                    </a:lnTo>
                    <a:lnTo>
                      <a:pt x="108" y="58"/>
                    </a:lnTo>
                    <a:lnTo>
                      <a:pt x="110" y="58"/>
                    </a:lnTo>
                  </a:path>
                </a:pathLst>
              </a:custGeom>
              <a:noFill/>
              <a:ln w="12700" cap="rnd" cmpd="sng">
                <a:solidFill>
                  <a:schemeClr val="tx2"/>
                </a:solidFill>
                <a:prstDash val="solid"/>
                <a:round/>
                <a:headEnd type="none" w="med" len="med"/>
                <a:tailEnd type="none" w="med" len="med"/>
              </a:ln>
            </p:spPr>
            <p:txBody>
              <a:bodyPr lIns="60197" tIns="28895" rIns="60197" bIns="28895">
                <a:spAutoFit/>
              </a:bodyPr>
              <a:lstStyle/>
              <a:p>
                <a:endParaRPr lang="en-US"/>
              </a:p>
            </p:txBody>
          </p:sp>
          <p:sp>
            <p:nvSpPr>
              <p:cNvPr id="23634" name="Freeform 289"/>
              <p:cNvSpPr>
                <a:spLocks/>
              </p:cNvSpPr>
              <p:nvPr/>
            </p:nvSpPr>
            <p:spPr bwMode="auto">
              <a:xfrm>
                <a:off x="5352" y="3625"/>
                <a:ext cx="112" cy="13"/>
              </a:xfrm>
              <a:custGeom>
                <a:avLst/>
                <a:gdLst>
                  <a:gd name="T0" fmla="*/ 2 w 112"/>
                  <a:gd name="T1" fmla="*/ 12 h 13"/>
                  <a:gd name="T2" fmla="*/ 5 w 112"/>
                  <a:gd name="T3" fmla="*/ 12 h 13"/>
                  <a:gd name="T4" fmla="*/ 8 w 112"/>
                  <a:gd name="T5" fmla="*/ 12 h 13"/>
                  <a:gd name="T6" fmla="*/ 12 w 112"/>
                  <a:gd name="T7" fmla="*/ 12 h 13"/>
                  <a:gd name="T8" fmla="*/ 16 w 112"/>
                  <a:gd name="T9" fmla="*/ 12 h 13"/>
                  <a:gd name="T10" fmla="*/ 19 w 112"/>
                  <a:gd name="T11" fmla="*/ 12 h 13"/>
                  <a:gd name="T12" fmla="*/ 22 w 112"/>
                  <a:gd name="T13" fmla="*/ 12 h 13"/>
                  <a:gd name="T14" fmla="*/ 26 w 112"/>
                  <a:gd name="T15" fmla="*/ 12 h 13"/>
                  <a:gd name="T16" fmla="*/ 30 w 112"/>
                  <a:gd name="T17" fmla="*/ 12 h 13"/>
                  <a:gd name="T18" fmla="*/ 33 w 112"/>
                  <a:gd name="T19" fmla="*/ 12 h 13"/>
                  <a:gd name="T20" fmla="*/ 36 w 112"/>
                  <a:gd name="T21" fmla="*/ 12 h 13"/>
                  <a:gd name="T22" fmla="*/ 40 w 112"/>
                  <a:gd name="T23" fmla="*/ 12 h 13"/>
                  <a:gd name="T24" fmla="*/ 43 w 112"/>
                  <a:gd name="T25" fmla="*/ 12 h 13"/>
                  <a:gd name="T26" fmla="*/ 47 w 112"/>
                  <a:gd name="T27" fmla="*/ 12 h 13"/>
                  <a:gd name="T28" fmla="*/ 50 w 112"/>
                  <a:gd name="T29" fmla="*/ 12 h 13"/>
                  <a:gd name="T30" fmla="*/ 54 w 112"/>
                  <a:gd name="T31" fmla="*/ 12 h 13"/>
                  <a:gd name="T32" fmla="*/ 57 w 112"/>
                  <a:gd name="T33" fmla="*/ 12 h 13"/>
                  <a:gd name="T34" fmla="*/ 61 w 112"/>
                  <a:gd name="T35" fmla="*/ 12 h 13"/>
                  <a:gd name="T36" fmla="*/ 64 w 112"/>
                  <a:gd name="T37" fmla="*/ 12 h 13"/>
                  <a:gd name="T38" fmla="*/ 67 w 112"/>
                  <a:gd name="T39" fmla="*/ 12 h 13"/>
                  <a:gd name="T40" fmla="*/ 71 w 112"/>
                  <a:gd name="T41" fmla="*/ 12 h 13"/>
                  <a:gd name="T42" fmla="*/ 75 w 112"/>
                  <a:gd name="T43" fmla="*/ 12 h 13"/>
                  <a:gd name="T44" fmla="*/ 78 w 112"/>
                  <a:gd name="T45" fmla="*/ 12 h 13"/>
                  <a:gd name="T46" fmla="*/ 81 w 112"/>
                  <a:gd name="T47" fmla="*/ 12 h 13"/>
                  <a:gd name="T48" fmla="*/ 85 w 112"/>
                  <a:gd name="T49" fmla="*/ 12 h 13"/>
                  <a:gd name="T50" fmla="*/ 89 w 112"/>
                  <a:gd name="T51" fmla="*/ 12 h 13"/>
                  <a:gd name="T52" fmla="*/ 92 w 112"/>
                  <a:gd name="T53" fmla="*/ 12 h 13"/>
                  <a:gd name="T54" fmla="*/ 95 w 112"/>
                  <a:gd name="T55" fmla="*/ 12 h 13"/>
                  <a:gd name="T56" fmla="*/ 99 w 112"/>
                  <a:gd name="T57" fmla="*/ 12 h 13"/>
                  <a:gd name="T58" fmla="*/ 102 w 112"/>
                  <a:gd name="T59" fmla="*/ 12 h 13"/>
                  <a:gd name="T60" fmla="*/ 105 w 112"/>
                  <a:gd name="T61" fmla="*/ 12 h 13"/>
                  <a:gd name="T62" fmla="*/ 109 w 112"/>
                  <a:gd name="T63" fmla="*/ 12 h 1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12"/>
                  <a:gd name="T97" fmla="*/ 0 h 13"/>
                  <a:gd name="T98" fmla="*/ 112 w 112"/>
                  <a:gd name="T99" fmla="*/ 13 h 1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12" h="13">
                    <a:moveTo>
                      <a:pt x="0" y="12"/>
                    </a:moveTo>
                    <a:lnTo>
                      <a:pt x="2" y="12"/>
                    </a:lnTo>
                    <a:lnTo>
                      <a:pt x="3" y="12"/>
                    </a:lnTo>
                    <a:lnTo>
                      <a:pt x="5" y="12"/>
                    </a:lnTo>
                    <a:lnTo>
                      <a:pt x="7" y="12"/>
                    </a:lnTo>
                    <a:lnTo>
                      <a:pt x="8" y="12"/>
                    </a:lnTo>
                    <a:lnTo>
                      <a:pt x="10" y="12"/>
                    </a:lnTo>
                    <a:lnTo>
                      <a:pt x="12" y="12"/>
                    </a:lnTo>
                    <a:lnTo>
                      <a:pt x="14" y="0"/>
                    </a:lnTo>
                    <a:lnTo>
                      <a:pt x="16" y="12"/>
                    </a:lnTo>
                    <a:lnTo>
                      <a:pt x="17" y="12"/>
                    </a:lnTo>
                    <a:lnTo>
                      <a:pt x="19" y="12"/>
                    </a:lnTo>
                    <a:lnTo>
                      <a:pt x="21" y="12"/>
                    </a:lnTo>
                    <a:lnTo>
                      <a:pt x="22" y="12"/>
                    </a:lnTo>
                    <a:lnTo>
                      <a:pt x="24" y="0"/>
                    </a:lnTo>
                    <a:lnTo>
                      <a:pt x="26" y="12"/>
                    </a:lnTo>
                    <a:lnTo>
                      <a:pt x="28" y="12"/>
                    </a:lnTo>
                    <a:lnTo>
                      <a:pt x="30" y="12"/>
                    </a:lnTo>
                    <a:lnTo>
                      <a:pt x="31" y="12"/>
                    </a:lnTo>
                    <a:lnTo>
                      <a:pt x="33" y="12"/>
                    </a:lnTo>
                    <a:lnTo>
                      <a:pt x="35" y="12"/>
                    </a:lnTo>
                    <a:lnTo>
                      <a:pt x="36" y="12"/>
                    </a:lnTo>
                    <a:lnTo>
                      <a:pt x="38" y="12"/>
                    </a:lnTo>
                    <a:lnTo>
                      <a:pt x="40" y="12"/>
                    </a:lnTo>
                    <a:lnTo>
                      <a:pt x="42" y="12"/>
                    </a:lnTo>
                    <a:lnTo>
                      <a:pt x="43" y="12"/>
                    </a:lnTo>
                    <a:lnTo>
                      <a:pt x="45" y="12"/>
                    </a:lnTo>
                    <a:lnTo>
                      <a:pt x="47" y="12"/>
                    </a:lnTo>
                    <a:lnTo>
                      <a:pt x="49" y="12"/>
                    </a:lnTo>
                    <a:lnTo>
                      <a:pt x="50" y="12"/>
                    </a:lnTo>
                    <a:lnTo>
                      <a:pt x="52" y="12"/>
                    </a:lnTo>
                    <a:lnTo>
                      <a:pt x="54" y="12"/>
                    </a:lnTo>
                    <a:lnTo>
                      <a:pt x="56" y="12"/>
                    </a:lnTo>
                    <a:lnTo>
                      <a:pt x="57" y="12"/>
                    </a:lnTo>
                    <a:lnTo>
                      <a:pt x="59" y="12"/>
                    </a:lnTo>
                    <a:lnTo>
                      <a:pt x="61" y="12"/>
                    </a:lnTo>
                    <a:lnTo>
                      <a:pt x="62" y="12"/>
                    </a:lnTo>
                    <a:lnTo>
                      <a:pt x="64" y="12"/>
                    </a:lnTo>
                    <a:lnTo>
                      <a:pt x="66" y="12"/>
                    </a:lnTo>
                    <a:lnTo>
                      <a:pt x="67" y="12"/>
                    </a:lnTo>
                    <a:lnTo>
                      <a:pt x="69" y="12"/>
                    </a:lnTo>
                    <a:lnTo>
                      <a:pt x="71" y="12"/>
                    </a:lnTo>
                    <a:lnTo>
                      <a:pt x="73" y="12"/>
                    </a:lnTo>
                    <a:lnTo>
                      <a:pt x="75" y="12"/>
                    </a:lnTo>
                    <a:lnTo>
                      <a:pt x="76" y="12"/>
                    </a:lnTo>
                    <a:lnTo>
                      <a:pt x="78" y="12"/>
                    </a:lnTo>
                    <a:lnTo>
                      <a:pt x="80" y="12"/>
                    </a:lnTo>
                    <a:lnTo>
                      <a:pt x="81" y="12"/>
                    </a:lnTo>
                    <a:lnTo>
                      <a:pt x="83" y="12"/>
                    </a:lnTo>
                    <a:lnTo>
                      <a:pt x="85" y="12"/>
                    </a:lnTo>
                    <a:lnTo>
                      <a:pt x="87" y="12"/>
                    </a:lnTo>
                    <a:lnTo>
                      <a:pt x="89" y="12"/>
                    </a:lnTo>
                    <a:lnTo>
                      <a:pt x="90" y="12"/>
                    </a:lnTo>
                    <a:lnTo>
                      <a:pt x="92" y="12"/>
                    </a:lnTo>
                    <a:lnTo>
                      <a:pt x="94" y="12"/>
                    </a:lnTo>
                    <a:lnTo>
                      <a:pt x="95" y="12"/>
                    </a:lnTo>
                    <a:lnTo>
                      <a:pt x="97" y="12"/>
                    </a:lnTo>
                    <a:lnTo>
                      <a:pt x="99" y="12"/>
                    </a:lnTo>
                    <a:lnTo>
                      <a:pt x="100" y="12"/>
                    </a:lnTo>
                    <a:lnTo>
                      <a:pt x="102" y="12"/>
                    </a:lnTo>
                    <a:lnTo>
                      <a:pt x="104" y="12"/>
                    </a:lnTo>
                    <a:lnTo>
                      <a:pt x="105" y="12"/>
                    </a:lnTo>
                    <a:lnTo>
                      <a:pt x="108" y="12"/>
                    </a:lnTo>
                    <a:lnTo>
                      <a:pt x="109" y="12"/>
                    </a:lnTo>
                    <a:lnTo>
                      <a:pt x="111" y="12"/>
                    </a:lnTo>
                  </a:path>
                </a:pathLst>
              </a:custGeom>
              <a:noFill/>
              <a:ln w="12700" cap="rnd" cmpd="sng">
                <a:solidFill>
                  <a:schemeClr val="tx2"/>
                </a:solidFill>
                <a:prstDash val="solid"/>
                <a:round/>
                <a:headEnd type="none" w="med" len="med"/>
                <a:tailEnd type="none" w="med" len="med"/>
              </a:ln>
            </p:spPr>
            <p:txBody>
              <a:bodyPr lIns="60197" tIns="28895" rIns="60197" bIns="28895">
                <a:spAutoFit/>
              </a:bodyPr>
              <a:lstStyle/>
              <a:p>
                <a:endParaRPr lang="en-US"/>
              </a:p>
            </p:txBody>
          </p:sp>
          <p:sp>
            <p:nvSpPr>
              <p:cNvPr id="23635" name="Freeform 290"/>
              <p:cNvSpPr>
                <a:spLocks/>
              </p:cNvSpPr>
              <p:nvPr/>
            </p:nvSpPr>
            <p:spPr bwMode="auto">
              <a:xfrm>
                <a:off x="5463" y="3637"/>
                <a:ext cx="111" cy="1"/>
              </a:xfrm>
              <a:custGeom>
                <a:avLst/>
                <a:gdLst>
                  <a:gd name="T0" fmla="*/ 2 w 111"/>
                  <a:gd name="T1" fmla="*/ 0 h 1"/>
                  <a:gd name="T2" fmla="*/ 5 w 111"/>
                  <a:gd name="T3" fmla="*/ 0 h 1"/>
                  <a:gd name="T4" fmla="*/ 8 w 111"/>
                  <a:gd name="T5" fmla="*/ 0 h 1"/>
                  <a:gd name="T6" fmla="*/ 12 w 111"/>
                  <a:gd name="T7" fmla="*/ 0 h 1"/>
                  <a:gd name="T8" fmla="*/ 16 w 111"/>
                  <a:gd name="T9" fmla="*/ 0 h 1"/>
                  <a:gd name="T10" fmla="*/ 19 w 111"/>
                  <a:gd name="T11" fmla="*/ 0 h 1"/>
                  <a:gd name="T12" fmla="*/ 22 w 111"/>
                  <a:gd name="T13" fmla="*/ 0 h 1"/>
                  <a:gd name="T14" fmla="*/ 26 w 111"/>
                  <a:gd name="T15" fmla="*/ 0 h 1"/>
                  <a:gd name="T16" fmla="*/ 29 w 111"/>
                  <a:gd name="T17" fmla="*/ 0 h 1"/>
                  <a:gd name="T18" fmla="*/ 33 w 111"/>
                  <a:gd name="T19" fmla="*/ 0 h 1"/>
                  <a:gd name="T20" fmla="*/ 36 w 111"/>
                  <a:gd name="T21" fmla="*/ 0 h 1"/>
                  <a:gd name="T22" fmla="*/ 39 w 111"/>
                  <a:gd name="T23" fmla="*/ 0 h 1"/>
                  <a:gd name="T24" fmla="*/ 43 w 111"/>
                  <a:gd name="T25" fmla="*/ 0 h 1"/>
                  <a:gd name="T26" fmla="*/ 46 w 111"/>
                  <a:gd name="T27" fmla="*/ 0 h 1"/>
                  <a:gd name="T28" fmla="*/ 50 w 111"/>
                  <a:gd name="T29" fmla="*/ 0 h 1"/>
                  <a:gd name="T30" fmla="*/ 53 w 111"/>
                  <a:gd name="T31" fmla="*/ 0 h 1"/>
                  <a:gd name="T32" fmla="*/ 57 w 111"/>
                  <a:gd name="T33" fmla="*/ 0 h 1"/>
                  <a:gd name="T34" fmla="*/ 60 w 111"/>
                  <a:gd name="T35" fmla="*/ 0 h 1"/>
                  <a:gd name="T36" fmla="*/ 63 w 111"/>
                  <a:gd name="T37" fmla="*/ 0 h 1"/>
                  <a:gd name="T38" fmla="*/ 67 w 111"/>
                  <a:gd name="T39" fmla="*/ 0 h 1"/>
                  <a:gd name="T40" fmla="*/ 71 w 111"/>
                  <a:gd name="T41" fmla="*/ 0 h 1"/>
                  <a:gd name="T42" fmla="*/ 74 w 111"/>
                  <a:gd name="T43" fmla="*/ 0 h 1"/>
                  <a:gd name="T44" fmla="*/ 77 w 111"/>
                  <a:gd name="T45" fmla="*/ 0 h 1"/>
                  <a:gd name="T46" fmla="*/ 81 w 111"/>
                  <a:gd name="T47" fmla="*/ 0 h 1"/>
                  <a:gd name="T48" fmla="*/ 84 w 111"/>
                  <a:gd name="T49" fmla="*/ 0 h 1"/>
                  <a:gd name="T50" fmla="*/ 88 w 111"/>
                  <a:gd name="T51" fmla="*/ 0 h 1"/>
                  <a:gd name="T52" fmla="*/ 91 w 111"/>
                  <a:gd name="T53" fmla="*/ 0 h 1"/>
                  <a:gd name="T54" fmla="*/ 94 w 111"/>
                  <a:gd name="T55" fmla="*/ 0 h 1"/>
                  <a:gd name="T56" fmla="*/ 98 w 111"/>
                  <a:gd name="T57" fmla="*/ 0 h 1"/>
                  <a:gd name="T58" fmla="*/ 101 w 111"/>
                  <a:gd name="T59" fmla="*/ 0 h 1"/>
                  <a:gd name="T60" fmla="*/ 105 w 111"/>
                  <a:gd name="T61" fmla="*/ 0 h 1"/>
                  <a:gd name="T62" fmla="*/ 108 w 111"/>
                  <a:gd name="T63" fmla="*/ 0 h 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11"/>
                  <a:gd name="T97" fmla="*/ 0 h 1"/>
                  <a:gd name="T98" fmla="*/ 111 w 111"/>
                  <a:gd name="T99" fmla="*/ 1 h 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11" h="1">
                    <a:moveTo>
                      <a:pt x="0" y="0"/>
                    </a:moveTo>
                    <a:lnTo>
                      <a:pt x="2" y="0"/>
                    </a:lnTo>
                    <a:lnTo>
                      <a:pt x="3" y="0"/>
                    </a:lnTo>
                    <a:lnTo>
                      <a:pt x="5" y="0"/>
                    </a:lnTo>
                    <a:lnTo>
                      <a:pt x="7" y="0"/>
                    </a:lnTo>
                    <a:lnTo>
                      <a:pt x="8" y="0"/>
                    </a:lnTo>
                    <a:lnTo>
                      <a:pt x="10" y="0"/>
                    </a:lnTo>
                    <a:lnTo>
                      <a:pt x="12" y="0"/>
                    </a:lnTo>
                    <a:lnTo>
                      <a:pt x="13" y="0"/>
                    </a:lnTo>
                    <a:lnTo>
                      <a:pt x="16" y="0"/>
                    </a:lnTo>
                    <a:lnTo>
                      <a:pt x="17" y="0"/>
                    </a:lnTo>
                    <a:lnTo>
                      <a:pt x="19" y="0"/>
                    </a:lnTo>
                    <a:lnTo>
                      <a:pt x="21" y="0"/>
                    </a:lnTo>
                    <a:lnTo>
                      <a:pt x="22" y="0"/>
                    </a:lnTo>
                    <a:lnTo>
                      <a:pt x="24" y="0"/>
                    </a:lnTo>
                    <a:lnTo>
                      <a:pt x="26" y="0"/>
                    </a:lnTo>
                    <a:lnTo>
                      <a:pt x="27" y="0"/>
                    </a:lnTo>
                    <a:lnTo>
                      <a:pt x="29" y="0"/>
                    </a:lnTo>
                    <a:lnTo>
                      <a:pt x="31" y="0"/>
                    </a:lnTo>
                    <a:lnTo>
                      <a:pt x="33" y="0"/>
                    </a:lnTo>
                    <a:lnTo>
                      <a:pt x="34" y="0"/>
                    </a:lnTo>
                    <a:lnTo>
                      <a:pt x="36" y="0"/>
                    </a:lnTo>
                    <a:lnTo>
                      <a:pt x="38" y="0"/>
                    </a:lnTo>
                    <a:lnTo>
                      <a:pt x="39" y="0"/>
                    </a:lnTo>
                    <a:lnTo>
                      <a:pt x="41" y="0"/>
                    </a:lnTo>
                    <a:lnTo>
                      <a:pt x="43" y="0"/>
                    </a:lnTo>
                    <a:lnTo>
                      <a:pt x="45" y="0"/>
                    </a:lnTo>
                    <a:lnTo>
                      <a:pt x="46" y="0"/>
                    </a:lnTo>
                    <a:lnTo>
                      <a:pt x="48" y="0"/>
                    </a:lnTo>
                    <a:lnTo>
                      <a:pt x="50" y="0"/>
                    </a:lnTo>
                    <a:lnTo>
                      <a:pt x="51" y="0"/>
                    </a:lnTo>
                    <a:lnTo>
                      <a:pt x="53" y="0"/>
                    </a:lnTo>
                    <a:lnTo>
                      <a:pt x="55" y="0"/>
                    </a:lnTo>
                    <a:lnTo>
                      <a:pt x="57" y="0"/>
                    </a:lnTo>
                    <a:lnTo>
                      <a:pt x="58" y="0"/>
                    </a:lnTo>
                    <a:lnTo>
                      <a:pt x="60" y="0"/>
                    </a:lnTo>
                    <a:lnTo>
                      <a:pt x="62" y="0"/>
                    </a:lnTo>
                    <a:lnTo>
                      <a:pt x="63" y="0"/>
                    </a:lnTo>
                    <a:lnTo>
                      <a:pt x="65" y="0"/>
                    </a:lnTo>
                    <a:lnTo>
                      <a:pt x="67" y="0"/>
                    </a:lnTo>
                    <a:lnTo>
                      <a:pt x="69" y="0"/>
                    </a:lnTo>
                    <a:lnTo>
                      <a:pt x="71" y="0"/>
                    </a:lnTo>
                    <a:lnTo>
                      <a:pt x="72" y="0"/>
                    </a:lnTo>
                    <a:lnTo>
                      <a:pt x="74" y="0"/>
                    </a:lnTo>
                    <a:lnTo>
                      <a:pt x="76" y="0"/>
                    </a:lnTo>
                    <a:lnTo>
                      <a:pt x="77" y="0"/>
                    </a:lnTo>
                    <a:lnTo>
                      <a:pt x="79" y="0"/>
                    </a:lnTo>
                    <a:lnTo>
                      <a:pt x="81" y="0"/>
                    </a:lnTo>
                    <a:lnTo>
                      <a:pt x="82" y="0"/>
                    </a:lnTo>
                    <a:lnTo>
                      <a:pt x="84" y="0"/>
                    </a:lnTo>
                    <a:lnTo>
                      <a:pt x="86" y="0"/>
                    </a:lnTo>
                    <a:lnTo>
                      <a:pt x="88" y="0"/>
                    </a:lnTo>
                    <a:lnTo>
                      <a:pt x="89" y="0"/>
                    </a:lnTo>
                    <a:lnTo>
                      <a:pt x="91" y="0"/>
                    </a:lnTo>
                    <a:lnTo>
                      <a:pt x="93" y="0"/>
                    </a:lnTo>
                    <a:lnTo>
                      <a:pt x="94" y="0"/>
                    </a:lnTo>
                    <a:lnTo>
                      <a:pt x="96" y="0"/>
                    </a:lnTo>
                    <a:lnTo>
                      <a:pt x="98" y="0"/>
                    </a:lnTo>
                    <a:lnTo>
                      <a:pt x="100" y="0"/>
                    </a:lnTo>
                    <a:lnTo>
                      <a:pt x="101" y="0"/>
                    </a:lnTo>
                    <a:lnTo>
                      <a:pt x="103" y="0"/>
                    </a:lnTo>
                    <a:lnTo>
                      <a:pt x="105" y="0"/>
                    </a:lnTo>
                    <a:lnTo>
                      <a:pt x="106" y="0"/>
                    </a:lnTo>
                    <a:lnTo>
                      <a:pt x="108" y="0"/>
                    </a:lnTo>
                    <a:lnTo>
                      <a:pt x="110" y="0"/>
                    </a:lnTo>
                  </a:path>
                </a:pathLst>
              </a:custGeom>
              <a:noFill/>
              <a:ln w="12700" cap="rnd" cmpd="sng">
                <a:solidFill>
                  <a:schemeClr val="tx2"/>
                </a:solidFill>
                <a:prstDash val="solid"/>
                <a:round/>
                <a:headEnd type="none" w="med" len="med"/>
                <a:tailEnd type="none" w="med" len="med"/>
              </a:ln>
            </p:spPr>
            <p:txBody>
              <a:bodyPr lIns="60197" tIns="28895" rIns="60197" bIns="28895">
                <a:spAutoFit/>
              </a:bodyPr>
              <a:lstStyle/>
              <a:p>
                <a:endParaRPr lang="en-US"/>
              </a:p>
            </p:txBody>
          </p:sp>
        </p:grpSp>
        <p:sp>
          <p:nvSpPr>
            <p:cNvPr id="23616" name="Rectangle 291"/>
            <p:cNvSpPr>
              <a:spLocks noChangeArrowheads="1"/>
            </p:cNvSpPr>
            <p:nvPr/>
          </p:nvSpPr>
          <p:spPr bwMode="auto">
            <a:xfrm>
              <a:off x="4092" y="3581"/>
              <a:ext cx="103" cy="91"/>
            </a:xfrm>
            <a:prstGeom prst="rect">
              <a:avLst/>
            </a:prstGeom>
            <a:noFill/>
            <a:ln w="12700">
              <a:noFill/>
              <a:miter lim="800000"/>
              <a:headEnd/>
              <a:tailEnd/>
            </a:ln>
          </p:spPr>
          <p:txBody>
            <a:bodyPr lIns="60197" tIns="28895" rIns="60197" bIns="28895">
              <a:spAutoFit/>
            </a:bodyPr>
            <a:lstStyle/>
            <a:p>
              <a:pPr algn="ctr" defTabSz="166688"/>
              <a:r>
                <a:rPr lang="en-US" sz="700" b="1" i="0">
                  <a:solidFill>
                    <a:schemeClr val="tx2"/>
                  </a:solidFill>
                  <a:latin typeface="Arial" charset="0"/>
                </a:rPr>
                <a:t>0</a:t>
              </a:r>
            </a:p>
          </p:txBody>
        </p:sp>
        <p:sp>
          <p:nvSpPr>
            <p:cNvPr id="23617" name="Rectangle 292"/>
            <p:cNvSpPr>
              <a:spLocks noChangeArrowheads="1"/>
            </p:cNvSpPr>
            <p:nvPr/>
          </p:nvSpPr>
          <p:spPr bwMode="auto">
            <a:xfrm>
              <a:off x="4076" y="3379"/>
              <a:ext cx="143" cy="91"/>
            </a:xfrm>
            <a:prstGeom prst="rect">
              <a:avLst/>
            </a:prstGeom>
            <a:noFill/>
            <a:ln w="12700">
              <a:noFill/>
              <a:miter lim="800000"/>
              <a:headEnd/>
              <a:tailEnd/>
            </a:ln>
          </p:spPr>
          <p:txBody>
            <a:bodyPr lIns="60197" tIns="28895" rIns="60197" bIns="28895">
              <a:spAutoFit/>
            </a:bodyPr>
            <a:lstStyle/>
            <a:p>
              <a:pPr algn="ctr" defTabSz="166688"/>
              <a:r>
                <a:rPr lang="en-US" sz="700" b="1" i="0">
                  <a:solidFill>
                    <a:schemeClr val="tx2"/>
                  </a:solidFill>
                  <a:latin typeface="Arial" charset="0"/>
                </a:rPr>
                <a:t>20</a:t>
              </a:r>
            </a:p>
          </p:txBody>
        </p:sp>
        <p:sp>
          <p:nvSpPr>
            <p:cNvPr id="23618" name="Rectangle 293"/>
            <p:cNvSpPr>
              <a:spLocks noChangeArrowheads="1"/>
            </p:cNvSpPr>
            <p:nvPr/>
          </p:nvSpPr>
          <p:spPr bwMode="auto">
            <a:xfrm>
              <a:off x="4076" y="3157"/>
              <a:ext cx="143" cy="91"/>
            </a:xfrm>
            <a:prstGeom prst="rect">
              <a:avLst/>
            </a:prstGeom>
            <a:noFill/>
            <a:ln w="12700">
              <a:noFill/>
              <a:miter lim="800000"/>
              <a:headEnd/>
              <a:tailEnd/>
            </a:ln>
          </p:spPr>
          <p:txBody>
            <a:bodyPr lIns="60197" tIns="28895" rIns="60197" bIns="28895">
              <a:spAutoFit/>
            </a:bodyPr>
            <a:lstStyle/>
            <a:p>
              <a:pPr algn="ctr" defTabSz="166688"/>
              <a:r>
                <a:rPr lang="en-US" sz="700" b="1" i="0">
                  <a:solidFill>
                    <a:schemeClr val="tx2"/>
                  </a:solidFill>
                  <a:latin typeface="Arial" charset="0"/>
                </a:rPr>
                <a:t>40</a:t>
              </a:r>
            </a:p>
          </p:txBody>
        </p:sp>
        <p:sp>
          <p:nvSpPr>
            <p:cNvPr id="23619" name="Rectangle 294"/>
            <p:cNvSpPr>
              <a:spLocks noChangeArrowheads="1"/>
            </p:cNvSpPr>
            <p:nvPr/>
          </p:nvSpPr>
          <p:spPr bwMode="auto">
            <a:xfrm>
              <a:off x="4076" y="2935"/>
              <a:ext cx="143" cy="91"/>
            </a:xfrm>
            <a:prstGeom prst="rect">
              <a:avLst/>
            </a:prstGeom>
            <a:noFill/>
            <a:ln w="12700">
              <a:noFill/>
              <a:miter lim="800000"/>
              <a:headEnd/>
              <a:tailEnd/>
            </a:ln>
          </p:spPr>
          <p:txBody>
            <a:bodyPr lIns="60197" tIns="28895" rIns="60197" bIns="28895">
              <a:spAutoFit/>
            </a:bodyPr>
            <a:lstStyle/>
            <a:p>
              <a:pPr algn="ctr" defTabSz="166688"/>
              <a:r>
                <a:rPr lang="en-US" sz="700" b="1" i="0">
                  <a:solidFill>
                    <a:schemeClr val="tx2"/>
                  </a:solidFill>
                  <a:latin typeface="Arial" charset="0"/>
                </a:rPr>
                <a:t>60</a:t>
              </a:r>
            </a:p>
          </p:txBody>
        </p:sp>
        <p:sp>
          <p:nvSpPr>
            <p:cNvPr id="23620" name="Rectangle 295"/>
            <p:cNvSpPr>
              <a:spLocks noChangeArrowheads="1"/>
            </p:cNvSpPr>
            <p:nvPr/>
          </p:nvSpPr>
          <p:spPr bwMode="auto">
            <a:xfrm rot="-5400000">
              <a:off x="3765" y="3121"/>
              <a:ext cx="573" cy="130"/>
            </a:xfrm>
            <a:prstGeom prst="rect">
              <a:avLst/>
            </a:prstGeom>
            <a:noFill/>
            <a:ln w="12700">
              <a:noFill/>
              <a:miter lim="800000"/>
              <a:headEnd/>
              <a:tailEnd/>
            </a:ln>
          </p:spPr>
          <p:txBody>
            <a:bodyPr lIns="60197" tIns="28895" rIns="60197" bIns="28895">
              <a:spAutoFit/>
            </a:bodyPr>
            <a:lstStyle/>
            <a:p>
              <a:pPr algn="ctr" defTabSz="166688"/>
              <a:r>
                <a:rPr lang="en-US" sz="1100" b="1" i="0">
                  <a:solidFill>
                    <a:schemeClr val="tx2"/>
                  </a:solidFill>
                  <a:latin typeface="Arial" charset="0"/>
                </a:rPr>
                <a:t>counts</a:t>
              </a:r>
            </a:p>
          </p:txBody>
        </p:sp>
        <p:sp>
          <p:nvSpPr>
            <p:cNvPr id="23621" name="Rectangle 296"/>
            <p:cNvSpPr>
              <a:spLocks noChangeArrowheads="1"/>
            </p:cNvSpPr>
            <p:nvPr/>
          </p:nvSpPr>
          <p:spPr bwMode="auto">
            <a:xfrm>
              <a:off x="5033" y="2827"/>
              <a:ext cx="879" cy="146"/>
            </a:xfrm>
            <a:prstGeom prst="rect">
              <a:avLst/>
            </a:prstGeom>
            <a:noFill/>
            <a:ln w="12700">
              <a:noFill/>
              <a:miter lim="800000"/>
              <a:headEnd/>
              <a:tailEnd/>
            </a:ln>
          </p:spPr>
          <p:txBody>
            <a:bodyPr lIns="60197" tIns="28895" rIns="60197" bIns="28895">
              <a:spAutoFit/>
            </a:bodyPr>
            <a:lstStyle/>
            <a:p>
              <a:pPr defTabSz="461963"/>
              <a:r>
                <a:rPr lang="en-US" sz="1100" i="0"/>
                <a:t>PMA-stimulated PMN</a:t>
              </a:r>
            </a:p>
          </p:txBody>
        </p:sp>
        <p:sp>
          <p:nvSpPr>
            <p:cNvPr id="23622" name="Line 297"/>
            <p:cNvSpPr>
              <a:spLocks noChangeShapeType="1"/>
            </p:cNvSpPr>
            <p:nvPr/>
          </p:nvSpPr>
          <p:spPr bwMode="auto">
            <a:xfrm flipH="1">
              <a:off x="5149" y="2987"/>
              <a:ext cx="176" cy="228"/>
            </a:xfrm>
            <a:prstGeom prst="line">
              <a:avLst/>
            </a:prstGeom>
            <a:noFill/>
            <a:ln w="12700">
              <a:solidFill>
                <a:schemeClr val="tx1"/>
              </a:solidFill>
              <a:round/>
              <a:headEnd/>
              <a:tailEnd type="triangle" w="med" len="med"/>
            </a:ln>
          </p:spPr>
          <p:txBody>
            <a:bodyPr lIns="60197" tIns="28895" rIns="60197" bIns="28895">
              <a:spAutoFit/>
            </a:bodyPr>
            <a:lstStyle/>
            <a:p>
              <a:endParaRPr lang="en-US"/>
            </a:p>
          </p:txBody>
        </p:sp>
        <p:sp>
          <p:nvSpPr>
            <p:cNvPr id="23623" name="Rectangle 298"/>
            <p:cNvSpPr>
              <a:spLocks noChangeArrowheads="1"/>
            </p:cNvSpPr>
            <p:nvPr/>
          </p:nvSpPr>
          <p:spPr bwMode="auto">
            <a:xfrm>
              <a:off x="4188" y="2850"/>
              <a:ext cx="350" cy="146"/>
            </a:xfrm>
            <a:prstGeom prst="rect">
              <a:avLst/>
            </a:prstGeom>
            <a:noFill/>
            <a:ln w="12700">
              <a:noFill/>
              <a:miter lim="800000"/>
              <a:headEnd/>
              <a:tailEnd/>
            </a:ln>
          </p:spPr>
          <p:txBody>
            <a:bodyPr lIns="60197" tIns="28895" rIns="60197" bIns="28895">
              <a:spAutoFit/>
            </a:bodyPr>
            <a:lstStyle/>
            <a:p>
              <a:pPr defTabSz="461963"/>
              <a:r>
                <a:rPr lang="en-US" sz="1100" i="0"/>
                <a:t>Control</a:t>
              </a:r>
            </a:p>
          </p:txBody>
        </p:sp>
        <p:sp>
          <p:nvSpPr>
            <p:cNvPr id="23624" name="Line 299"/>
            <p:cNvSpPr>
              <a:spLocks noChangeShapeType="1"/>
            </p:cNvSpPr>
            <p:nvPr/>
          </p:nvSpPr>
          <p:spPr bwMode="auto">
            <a:xfrm>
              <a:off x="4387" y="2970"/>
              <a:ext cx="112" cy="273"/>
            </a:xfrm>
            <a:prstGeom prst="line">
              <a:avLst/>
            </a:prstGeom>
            <a:noFill/>
            <a:ln w="12700">
              <a:solidFill>
                <a:schemeClr val="tx1"/>
              </a:solidFill>
              <a:round/>
              <a:headEnd/>
              <a:tailEnd type="triangle" w="med" len="med"/>
            </a:ln>
          </p:spPr>
          <p:txBody>
            <a:bodyPr lIns="60197" tIns="28895" rIns="60197" bIns="28895">
              <a:spAutoFit/>
            </a:bodyPr>
            <a:lstStyle/>
            <a:p>
              <a:endParaRPr lang="en-US"/>
            </a:p>
          </p:txBody>
        </p:sp>
        <p:sp>
          <p:nvSpPr>
            <p:cNvPr id="23625" name="Rectangle 300"/>
            <p:cNvSpPr>
              <a:spLocks noChangeArrowheads="1"/>
            </p:cNvSpPr>
            <p:nvPr/>
          </p:nvSpPr>
          <p:spPr bwMode="auto">
            <a:xfrm>
              <a:off x="4085" y="2743"/>
              <a:ext cx="129" cy="91"/>
            </a:xfrm>
            <a:prstGeom prst="rect">
              <a:avLst/>
            </a:prstGeom>
            <a:noFill/>
            <a:ln w="12700">
              <a:noFill/>
              <a:miter lim="800000"/>
              <a:headEnd/>
              <a:tailEnd/>
            </a:ln>
          </p:spPr>
          <p:txBody>
            <a:bodyPr lIns="60197" tIns="28895" rIns="60197" bIns="28895">
              <a:spAutoFit/>
            </a:bodyPr>
            <a:lstStyle/>
            <a:p>
              <a:pPr algn="ctr" defTabSz="166688"/>
              <a:r>
                <a:rPr lang="en-US" sz="700" b="1" i="0">
                  <a:solidFill>
                    <a:schemeClr val="tx2"/>
                  </a:solidFill>
                  <a:latin typeface="Arial" charset="0"/>
                </a:rPr>
                <a:t>80</a:t>
              </a:r>
            </a:p>
          </p:txBody>
        </p:sp>
      </p:grpSp>
      <p:sp>
        <p:nvSpPr>
          <p:cNvPr id="23563" name="Freeform 301"/>
          <p:cNvSpPr>
            <a:spLocks/>
          </p:cNvSpPr>
          <p:nvPr/>
        </p:nvSpPr>
        <p:spPr bwMode="auto">
          <a:xfrm>
            <a:off x="6221413" y="4119563"/>
            <a:ext cx="1709737" cy="762000"/>
          </a:xfrm>
          <a:custGeom>
            <a:avLst/>
            <a:gdLst>
              <a:gd name="T0" fmla="*/ 10 w 1043"/>
              <a:gd name="T1" fmla="*/ 113 h 461"/>
              <a:gd name="T2" fmla="*/ 0 w 1043"/>
              <a:gd name="T3" fmla="*/ 105 h 461"/>
              <a:gd name="T4" fmla="*/ 15 w 1043"/>
              <a:gd name="T5" fmla="*/ 105 h 461"/>
              <a:gd name="T6" fmla="*/ 35 w 1043"/>
              <a:gd name="T7" fmla="*/ 105 h 461"/>
              <a:gd name="T8" fmla="*/ 55 w 1043"/>
              <a:gd name="T9" fmla="*/ 96 h 461"/>
              <a:gd name="T10" fmla="*/ 70 w 1043"/>
              <a:gd name="T11" fmla="*/ 89 h 461"/>
              <a:gd name="T12" fmla="*/ 85 w 1043"/>
              <a:gd name="T13" fmla="*/ 73 h 461"/>
              <a:gd name="T14" fmla="*/ 105 w 1043"/>
              <a:gd name="T15" fmla="*/ 65 h 461"/>
              <a:gd name="T16" fmla="*/ 121 w 1043"/>
              <a:gd name="T17" fmla="*/ 56 h 461"/>
              <a:gd name="T18" fmla="*/ 140 w 1043"/>
              <a:gd name="T19" fmla="*/ 48 h 461"/>
              <a:gd name="T20" fmla="*/ 156 w 1043"/>
              <a:gd name="T21" fmla="*/ 40 h 461"/>
              <a:gd name="T22" fmla="*/ 180 w 1043"/>
              <a:gd name="T23" fmla="*/ 25 h 461"/>
              <a:gd name="T24" fmla="*/ 205 w 1043"/>
              <a:gd name="T25" fmla="*/ 16 h 461"/>
              <a:gd name="T26" fmla="*/ 226 w 1043"/>
              <a:gd name="T27" fmla="*/ 8 h 461"/>
              <a:gd name="T28" fmla="*/ 251 w 1043"/>
              <a:gd name="T29" fmla="*/ 0 h 461"/>
              <a:gd name="T30" fmla="*/ 275 w 1043"/>
              <a:gd name="T31" fmla="*/ 0 h 461"/>
              <a:gd name="T32" fmla="*/ 300 w 1043"/>
              <a:gd name="T33" fmla="*/ 0 h 461"/>
              <a:gd name="T34" fmla="*/ 356 w 1043"/>
              <a:gd name="T35" fmla="*/ 0 h 461"/>
              <a:gd name="T36" fmla="*/ 376 w 1043"/>
              <a:gd name="T37" fmla="*/ 0 h 461"/>
              <a:gd name="T38" fmla="*/ 396 w 1043"/>
              <a:gd name="T39" fmla="*/ 0 h 461"/>
              <a:gd name="T40" fmla="*/ 416 w 1043"/>
              <a:gd name="T41" fmla="*/ 0 h 461"/>
              <a:gd name="T42" fmla="*/ 441 w 1043"/>
              <a:gd name="T43" fmla="*/ 0 h 461"/>
              <a:gd name="T44" fmla="*/ 456 w 1043"/>
              <a:gd name="T45" fmla="*/ 0 h 461"/>
              <a:gd name="T46" fmla="*/ 476 w 1043"/>
              <a:gd name="T47" fmla="*/ 0 h 461"/>
              <a:gd name="T48" fmla="*/ 491 w 1043"/>
              <a:gd name="T49" fmla="*/ 0 h 461"/>
              <a:gd name="T50" fmla="*/ 511 w 1043"/>
              <a:gd name="T51" fmla="*/ 8 h 461"/>
              <a:gd name="T52" fmla="*/ 526 w 1043"/>
              <a:gd name="T53" fmla="*/ 16 h 461"/>
              <a:gd name="T54" fmla="*/ 541 w 1043"/>
              <a:gd name="T55" fmla="*/ 16 h 461"/>
              <a:gd name="T56" fmla="*/ 561 w 1043"/>
              <a:gd name="T57" fmla="*/ 25 h 461"/>
              <a:gd name="T58" fmla="*/ 581 w 1043"/>
              <a:gd name="T59" fmla="*/ 33 h 461"/>
              <a:gd name="T60" fmla="*/ 596 w 1043"/>
              <a:gd name="T61" fmla="*/ 33 h 461"/>
              <a:gd name="T62" fmla="*/ 616 w 1043"/>
              <a:gd name="T63" fmla="*/ 48 h 461"/>
              <a:gd name="T64" fmla="*/ 636 w 1043"/>
              <a:gd name="T65" fmla="*/ 65 h 461"/>
              <a:gd name="T66" fmla="*/ 656 w 1043"/>
              <a:gd name="T67" fmla="*/ 81 h 461"/>
              <a:gd name="T68" fmla="*/ 677 w 1043"/>
              <a:gd name="T69" fmla="*/ 89 h 461"/>
              <a:gd name="T70" fmla="*/ 696 w 1043"/>
              <a:gd name="T71" fmla="*/ 105 h 461"/>
              <a:gd name="T72" fmla="*/ 712 w 1043"/>
              <a:gd name="T73" fmla="*/ 113 h 461"/>
              <a:gd name="T74" fmla="*/ 731 w 1043"/>
              <a:gd name="T75" fmla="*/ 138 h 461"/>
              <a:gd name="T76" fmla="*/ 747 w 1043"/>
              <a:gd name="T77" fmla="*/ 146 h 461"/>
              <a:gd name="T78" fmla="*/ 767 w 1043"/>
              <a:gd name="T79" fmla="*/ 153 h 461"/>
              <a:gd name="T80" fmla="*/ 782 w 1043"/>
              <a:gd name="T81" fmla="*/ 161 h 461"/>
              <a:gd name="T82" fmla="*/ 802 w 1043"/>
              <a:gd name="T83" fmla="*/ 178 h 461"/>
              <a:gd name="T84" fmla="*/ 817 w 1043"/>
              <a:gd name="T85" fmla="*/ 194 h 461"/>
              <a:gd name="T86" fmla="*/ 837 w 1043"/>
              <a:gd name="T87" fmla="*/ 202 h 461"/>
              <a:gd name="T88" fmla="*/ 857 w 1043"/>
              <a:gd name="T89" fmla="*/ 218 h 461"/>
              <a:gd name="T90" fmla="*/ 877 w 1043"/>
              <a:gd name="T91" fmla="*/ 234 h 461"/>
              <a:gd name="T92" fmla="*/ 892 w 1043"/>
              <a:gd name="T93" fmla="*/ 251 h 461"/>
              <a:gd name="T94" fmla="*/ 912 w 1043"/>
              <a:gd name="T95" fmla="*/ 259 h 461"/>
              <a:gd name="T96" fmla="*/ 932 w 1043"/>
              <a:gd name="T97" fmla="*/ 282 h 461"/>
              <a:gd name="T98" fmla="*/ 952 w 1043"/>
              <a:gd name="T99" fmla="*/ 307 h 461"/>
              <a:gd name="T100" fmla="*/ 972 w 1043"/>
              <a:gd name="T101" fmla="*/ 331 h 461"/>
              <a:gd name="T102" fmla="*/ 987 w 1043"/>
              <a:gd name="T103" fmla="*/ 339 h 461"/>
              <a:gd name="T104" fmla="*/ 1002 w 1043"/>
              <a:gd name="T105" fmla="*/ 364 h 461"/>
              <a:gd name="T106" fmla="*/ 1017 w 1043"/>
              <a:gd name="T107" fmla="*/ 379 h 461"/>
              <a:gd name="T108" fmla="*/ 1027 w 1043"/>
              <a:gd name="T109" fmla="*/ 404 h 461"/>
              <a:gd name="T110" fmla="*/ 1037 w 1043"/>
              <a:gd name="T111" fmla="*/ 428 h 461"/>
              <a:gd name="T112" fmla="*/ 1042 w 1043"/>
              <a:gd name="T113" fmla="*/ 460 h 46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043"/>
              <a:gd name="T172" fmla="*/ 0 h 461"/>
              <a:gd name="T173" fmla="*/ 1043 w 1043"/>
              <a:gd name="T174" fmla="*/ 461 h 461"/>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043" h="461">
                <a:moveTo>
                  <a:pt x="10" y="113"/>
                </a:moveTo>
                <a:lnTo>
                  <a:pt x="0" y="105"/>
                </a:lnTo>
                <a:lnTo>
                  <a:pt x="15" y="105"/>
                </a:lnTo>
                <a:lnTo>
                  <a:pt x="35" y="105"/>
                </a:lnTo>
                <a:lnTo>
                  <a:pt x="55" y="96"/>
                </a:lnTo>
                <a:lnTo>
                  <a:pt x="70" y="89"/>
                </a:lnTo>
                <a:lnTo>
                  <a:pt x="85" y="73"/>
                </a:lnTo>
                <a:lnTo>
                  <a:pt x="105" y="65"/>
                </a:lnTo>
                <a:lnTo>
                  <a:pt x="121" y="56"/>
                </a:lnTo>
                <a:lnTo>
                  <a:pt x="140" y="48"/>
                </a:lnTo>
                <a:lnTo>
                  <a:pt x="156" y="40"/>
                </a:lnTo>
                <a:lnTo>
                  <a:pt x="180" y="25"/>
                </a:lnTo>
                <a:lnTo>
                  <a:pt x="205" y="16"/>
                </a:lnTo>
                <a:lnTo>
                  <a:pt x="226" y="8"/>
                </a:lnTo>
                <a:lnTo>
                  <a:pt x="251" y="0"/>
                </a:lnTo>
                <a:lnTo>
                  <a:pt x="275" y="0"/>
                </a:lnTo>
                <a:lnTo>
                  <a:pt x="300" y="0"/>
                </a:lnTo>
                <a:lnTo>
                  <a:pt x="356" y="0"/>
                </a:lnTo>
                <a:lnTo>
                  <a:pt x="376" y="0"/>
                </a:lnTo>
                <a:lnTo>
                  <a:pt x="396" y="0"/>
                </a:lnTo>
                <a:lnTo>
                  <a:pt x="416" y="0"/>
                </a:lnTo>
                <a:lnTo>
                  <a:pt x="441" y="0"/>
                </a:lnTo>
                <a:lnTo>
                  <a:pt x="456" y="0"/>
                </a:lnTo>
                <a:lnTo>
                  <a:pt x="476" y="0"/>
                </a:lnTo>
                <a:lnTo>
                  <a:pt x="491" y="0"/>
                </a:lnTo>
                <a:lnTo>
                  <a:pt x="511" y="8"/>
                </a:lnTo>
                <a:lnTo>
                  <a:pt x="526" y="16"/>
                </a:lnTo>
                <a:lnTo>
                  <a:pt x="541" y="16"/>
                </a:lnTo>
                <a:lnTo>
                  <a:pt x="561" y="25"/>
                </a:lnTo>
                <a:lnTo>
                  <a:pt x="581" y="33"/>
                </a:lnTo>
                <a:lnTo>
                  <a:pt x="596" y="33"/>
                </a:lnTo>
                <a:lnTo>
                  <a:pt x="616" y="48"/>
                </a:lnTo>
                <a:lnTo>
                  <a:pt x="636" y="65"/>
                </a:lnTo>
                <a:lnTo>
                  <a:pt x="656" y="81"/>
                </a:lnTo>
                <a:lnTo>
                  <a:pt x="677" y="89"/>
                </a:lnTo>
                <a:lnTo>
                  <a:pt x="696" y="105"/>
                </a:lnTo>
                <a:lnTo>
                  <a:pt x="712" y="113"/>
                </a:lnTo>
                <a:lnTo>
                  <a:pt x="731" y="138"/>
                </a:lnTo>
                <a:lnTo>
                  <a:pt x="747" y="146"/>
                </a:lnTo>
                <a:lnTo>
                  <a:pt x="767" y="153"/>
                </a:lnTo>
                <a:lnTo>
                  <a:pt x="782" y="161"/>
                </a:lnTo>
                <a:lnTo>
                  <a:pt x="802" y="178"/>
                </a:lnTo>
                <a:lnTo>
                  <a:pt x="817" y="194"/>
                </a:lnTo>
                <a:lnTo>
                  <a:pt x="837" y="202"/>
                </a:lnTo>
                <a:lnTo>
                  <a:pt x="857" y="218"/>
                </a:lnTo>
                <a:lnTo>
                  <a:pt x="877" y="234"/>
                </a:lnTo>
                <a:lnTo>
                  <a:pt x="892" y="251"/>
                </a:lnTo>
                <a:lnTo>
                  <a:pt x="912" y="259"/>
                </a:lnTo>
                <a:lnTo>
                  <a:pt x="932" y="282"/>
                </a:lnTo>
                <a:lnTo>
                  <a:pt x="952" y="307"/>
                </a:lnTo>
                <a:lnTo>
                  <a:pt x="972" y="331"/>
                </a:lnTo>
                <a:lnTo>
                  <a:pt x="987" y="339"/>
                </a:lnTo>
                <a:lnTo>
                  <a:pt x="1002" y="364"/>
                </a:lnTo>
                <a:lnTo>
                  <a:pt x="1017" y="379"/>
                </a:lnTo>
                <a:lnTo>
                  <a:pt x="1027" y="404"/>
                </a:lnTo>
                <a:lnTo>
                  <a:pt x="1037" y="428"/>
                </a:lnTo>
                <a:lnTo>
                  <a:pt x="1042" y="460"/>
                </a:lnTo>
              </a:path>
            </a:pathLst>
          </a:custGeom>
          <a:noFill/>
          <a:ln w="12700" cap="rnd" cmpd="sng">
            <a:solidFill>
              <a:schemeClr val="tx1"/>
            </a:solidFill>
            <a:prstDash val="solid"/>
            <a:round/>
            <a:headEnd type="none" w="med" len="med"/>
            <a:tailEnd type="triangle" w="med" len="med"/>
          </a:ln>
        </p:spPr>
        <p:txBody>
          <a:bodyPr/>
          <a:lstStyle/>
          <a:p>
            <a:endParaRPr lang="en-US"/>
          </a:p>
        </p:txBody>
      </p:sp>
    </p:spTree>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1460500" y="128588"/>
            <a:ext cx="7229475" cy="792162"/>
          </a:xfrm>
          <a:noFill/>
        </p:spPr>
        <p:txBody>
          <a:bodyPr lIns="93221" tIns="45792" rIns="93221" bIns="45792" anchor="b"/>
          <a:lstStyle/>
          <a:p>
            <a:pPr defTabSz="895350">
              <a:lnSpc>
                <a:spcPct val="90000"/>
              </a:lnSpc>
            </a:pPr>
            <a:r>
              <a:rPr lang="en-US" sz="5000" b="1" smtClean="0"/>
              <a:t>Hydroethidine</a:t>
            </a:r>
          </a:p>
        </p:txBody>
      </p:sp>
      <p:sp>
        <p:nvSpPr>
          <p:cNvPr id="24579" name="Rectangle 3"/>
          <p:cNvSpPr>
            <a:spLocks noChangeArrowheads="1"/>
          </p:cNvSpPr>
          <p:nvPr/>
        </p:nvSpPr>
        <p:spPr bwMode="auto">
          <a:xfrm>
            <a:off x="1244600" y="798513"/>
            <a:ext cx="8580304" cy="846531"/>
          </a:xfrm>
          <a:prstGeom prst="rect">
            <a:avLst/>
          </a:prstGeom>
          <a:noFill/>
          <a:ln w="12700">
            <a:noFill/>
            <a:miter lim="800000"/>
            <a:headEnd/>
            <a:tailEnd/>
          </a:ln>
        </p:spPr>
        <p:txBody>
          <a:bodyPr wrap="none" lIns="93221" tIns="45792" rIns="93221" bIns="45792">
            <a:spAutoFit/>
          </a:bodyPr>
          <a:lstStyle/>
          <a:p>
            <a:pPr defTabSz="941388"/>
            <a:r>
              <a:rPr lang="en-US" sz="4900" b="1" i="0" dirty="0">
                <a:latin typeface="Arial" charset="0"/>
              </a:rPr>
              <a:t>HE  					</a:t>
            </a:r>
            <a:r>
              <a:rPr lang="en-US" sz="4900" b="1" i="0" dirty="0" err="1" smtClean="0">
                <a:solidFill>
                  <a:srgbClr val="FC0128"/>
                </a:solidFill>
                <a:latin typeface="Arial" charset="0"/>
              </a:rPr>
              <a:t>Ethidium</a:t>
            </a:r>
            <a:endParaRPr lang="en-US" sz="4900" b="1" i="0" dirty="0">
              <a:solidFill>
                <a:srgbClr val="FC0128"/>
              </a:solidFill>
              <a:latin typeface="Arial" charset="0"/>
            </a:endParaRPr>
          </a:p>
        </p:txBody>
      </p:sp>
      <p:sp>
        <p:nvSpPr>
          <p:cNvPr id="24580" name="Line 4"/>
          <p:cNvSpPr>
            <a:spLocks noChangeShapeType="1"/>
          </p:cNvSpPr>
          <p:nvPr/>
        </p:nvSpPr>
        <p:spPr bwMode="auto">
          <a:xfrm>
            <a:off x="2175490" y="1254586"/>
            <a:ext cx="4637088" cy="0"/>
          </a:xfrm>
          <a:prstGeom prst="line">
            <a:avLst/>
          </a:prstGeom>
          <a:noFill/>
          <a:ln w="50800">
            <a:solidFill>
              <a:srgbClr val="FF5008"/>
            </a:solidFill>
            <a:round/>
            <a:headEnd/>
            <a:tailEnd type="triangle" w="med" len="med"/>
          </a:ln>
        </p:spPr>
        <p:txBody>
          <a:bodyPr wrap="none" anchor="ctr"/>
          <a:lstStyle/>
          <a:p>
            <a:endParaRPr lang="en-US"/>
          </a:p>
        </p:txBody>
      </p:sp>
      <p:sp>
        <p:nvSpPr>
          <p:cNvPr id="24581" name="Line 5"/>
          <p:cNvSpPr>
            <a:spLocks noChangeShapeType="1"/>
          </p:cNvSpPr>
          <p:nvPr/>
        </p:nvSpPr>
        <p:spPr bwMode="auto">
          <a:xfrm>
            <a:off x="4573588" y="2214563"/>
            <a:ext cx="917575" cy="0"/>
          </a:xfrm>
          <a:prstGeom prst="line">
            <a:avLst/>
          </a:prstGeom>
          <a:noFill/>
          <a:ln w="50800">
            <a:solidFill>
              <a:srgbClr val="FF5008"/>
            </a:solidFill>
            <a:round/>
            <a:headEnd/>
            <a:tailEnd type="triangle" w="med" len="med"/>
          </a:ln>
        </p:spPr>
        <p:txBody>
          <a:bodyPr wrap="none" anchor="ctr"/>
          <a:lstStyle/>
          <a:p>
            <a:endParaRPr lang="en-US"/>
          </a:p>
        </p:txBody>
      </p:sp>
      <p:grpSp>
        <p:nvGrpSpPr>
          <p:cNvPr id="24582" name="Group 6"/>
          <p:cNvGrpSpPr>
            <a:grpSpLocks/>
          </p:cNvGrpSpPr>
          <p:nvPr/>
        </p:nvGrpSpPr>
        <p:grpSpPr bwMode="auto">
          <a:xfrm>
            <a:off x="1674813" y="1544638"/>
            <a:ext cx="2460625" cy="1546225"/>
            <a:chOff x="1022" y="934"/>
            <a:chExt cx="1502" cy="935"/>
          </a:xfrm>
        </p:grpSpPr>
        <p:sp>
          <p:nvSpPr>
            <p:cNvPr id="24705" name="Line 7"/>
            <p:cNvSpPr>
              <a:spLocks noChangeShapeType="1"/>
            </p:cNvSpPr>
            <p:nvPr/>
          </p:nvSpPr>
          <p:spPr bwMode="auto">
            <a:xfrm flipH="1" flipV="1">
              <a:off x="1594" y="946"/>
              <a:ext cx="114" cy="160"/>
            </a:xfrm>
            <a:prstGeom prst="line">
              <a:avLst/>
            </a:prstGeom>
            <a:noFill/>
            <a:ln w="25400">
              <a:solidFill>
                <a:schemeClr val="tx1"/>
              </a:solidFill>
              <a:round/>
              <a:headEnd/>
              <a:tailEnd/>
            </a:ln>
          </p:spPr>
          <p:txBody>
            <a:bodyPr wrap="none" lIns="62632" tIns="31317" rIns="62632" bIns="31317">
              <a:spAutoFit/>
            </a:bodyPr>
            <a:lstStyle/>
            <a:p>
              <a:endParaRPr lang="en-US"/>
            </a:p>
          </p:txBody>
        </p:sp>
        <p:sp>
          <p:nvSpPr>
            <p:cNvPr id="24706" name="Line 8"/>
            <p:cNvSpPr>
              <a:spLocks noChangeShapeType="1"/>
            </p:cNvSpPr>
            <p:nvPr/>
          </p:nvSpPr>
          <p:spPr bwMode="auto">
            <a:xfrm flipH="1">
              <a:off x="1448" y="954"/>
              <a:ext cx="162" cy="0"/>
            </a:xfrm>
            <a:prstGeom prst="line">
              <a:avLst/>
            </a:prstGeom>
            <a:noFill/>
            <a:ln w="25400">
              <a:solidFill>
                <a:schemeClr val="tx1"/>
              </a:solidFill>
              <a:round/>
              <a:headEnd/>
              <a:tailEnd/>
            </a:ln>
          </p:spPr>
          <p:txBody>
            <a:bodyPr wrap="none" lIns="62632" tIns="31317" rIns="62632" bIns="31317">
              <a:spAutoFit/>
            </a:bodyPr>
            <a:lstStyle/>
            <a:p>
              <a:endParaRPr lang="en-US"/>
            </a:p>
          </p:txBody>
        </p:sp>
        <p:sp>
          <p:nvSpPr>
            <p:cNvPr id="24707" name="Line 9"/>
            <p:cNvSpPr>
              <a:spLocks noChangeShapeType="1"/>
            </p:cNvSpPr>
            <p:nvPr/>
          </p:nvSpPr>
          <p:spPr bwMode="auto">
            <a:xfrm flipH="1">
              <a:off x="1594" y="1106"/>
              <a:ext cx="114" cy="130"/>
            </a:xfrm>
            <a:prstGeom prst="line">
              <a:avLst/>
            </a:prstGeom>
            <a:noFill/>
            <a:ln w="25400">
              <a:solidFill>
                <a:schemeClr val="tx1"/>
              </a:solidFill>
              <a:round/>
              <a:headEnd/>
              <a:tailEnd/>
            </a:ln>
          </p:spPr>
          <p:txBody>
            <a:bodyPr wrap="none" lIns="62632" tIns="31317" rIns="62632" bIns="31317">
              <a:spAutoFit/>
            </a:bodyPr>
            <a:lstStyle/>
            <a:p>
              <a:endParaRPr lang="en-US"/>
            </a:p>
          </p:txBody>
        </p:sp>
        <p:sp>
          <p:nvSpPr>
            <p:cNvPr id="24708" name="Line 10"/>
            <p:cNvSpPr>
              <a:spLocks noChangeShapeType="1"/>
            </p:cNvSpPr>
            <p:nvPr/>
          </p:nvSpPr>
          <p:spPr bwMode="auto">
            <a:xfrm>
              <a:off x="1464" y="1244"/>
              <a:ext cx="130" cy="0"/>
            </a:xfrm>
            <a:prstGeom prst="line">
              <a:avLst/>
            </a:prstGeom>
            <a:noFill/>
            <a:ln w="25400">
              <a:solidFill>
                <a:schemeClr val="tx1"/>
              </a:solidFill>
              <a:round/>
              <a:headEnd/>
              <a:tailEnd/>
            </a:ln>
          </p:spPr>
          <p:txBody>
            <a:bodyPr wrap="none" lIns="62632" tIns="31317" rIns="62632" bIns="31317">
              <a:spAutoFit/>
            </a:bodyPr>
            <a:lstStyle/>
            <a:p>
              <a:endParaRPr lang="en-US"/>
            </a:p>
          </p:txBody>
        </p:sp>
        <p:grpSp>
          <p:nvGrpSpPr>
            <p:cNvPr id="24709" name="Group 11"/>
            <p:cNvGrpSpPr>
              <a:grpSpLocks/>
            </p:cNvGrpSpPr>
            <p:nvPr/>
          </p:nvGrpSpPr>
          <p:grpSpPr bwMode="auto">
            <a:xfrm>
              <a:off x="1366" y="946"/>
              <a:ext cx="82" cy="290"/>
              <a:chOff x="1366" y="946"/>
              <a:chExt cx="82" cy="290"/>
            </a:xfrm>
          </p:grpSpPr>
          <p:sp>
            <p:nvSpPr>
              <p:cNvPr id="24750" name="Line 12"/>
              <p:cNvSpPr>
                <a:spLocks noChangeShapeType="1"/>
              </p:cNvSpPr>
              <p:nvPr/>
            </p:nvSpPr>
            <p:spPr bwMode="auto">
              <a:xfrm flipV="1">
                <a:off x="1366" y="946"/>
                <a:ext cx="82" cy="160"/>
              </a:xfrm>
              <a:prstGeom prst="line">
                <a:avLst/>
              </a:prstGeom>
              <a:noFill/>
              <a:ln w="25400">
                <a:solidFill>
                  <a:schemeClr val="tx1"/>
                </a:solidFill>
                <a:round/>
                <a:headEnd/>
                <a:tailEnd/>
              </a:ln>
            </p:spPr>
            <p:txBody>
              <a:bodyPr wrap="none" lIns="62632" tIns="31317" rIns="62632" bIns="31317">
                <a:spAutoFit/>
              </a:bodyPr>
              <a:lstStyle/>
              <a:p>
                <a:endParaRPr lang="en-US"/>
              </a:p>
            </p:txBody>
          </p:sp>
          <p:sp>
            <p:nvSpPr>
              <p:cNvPr id="24751" name="Line 13"/>
              <p:cNvSpPr>
                <a:spLocks noChangeShapeType="1"/>
              </p:cNvSpPr>
              <p:nvPr/>
            </p:nvSpPr>
            <p:spPr bwMode="auto">
              <a:xfrm>
                <a:off x="1366" y="1106"/>
                <a:ext cx="82" cy="130"/>
              </a:xfrm>
              <a:prstGeom prst="line">
                <a:avLst/>
              </a:prstGeom>
              <a:noFill/>
              <a:ln w="25400">
                <a:solidFill>
                  <a:schemeClr val="tx1"/>
                </a:solidFill>
                <a:round/>
                <a:headEnd/>
                <a:tailEnd/>
              </a:ln>
            </p:spPr>
            <p:txBody>
              <a:bodyPr wrap="none" lIns="62632" tIns="31317" rIns="62632" bIns="31317">
                <a:spAutoFit/>
              </a:bodyPr>
              <a:lstStyle/>
              <a:p>
                <a:endParaRPr lang="en-US"/>
              </a:p>
            </p:txBody>
          </p:sp>
        </p:grpSp>
        <p:sp>
          <p:nvSpPr>
            <p:cNvPr id="24710" name="Line 14"/>
            <p:cNvSpPr>
              <a:spLocks noChangeShapeType="1"/>
            </p:cNvSpPr>
            <p:nvPr/>
          </p:nvSpPr>
          <p:spPr bwMode="auto">
            <a:xfrm flipH="1" flipV="1">
              <a:off x="1576" y="975"/>
              <a:ext cx="94" cy="135"/>
            </a:xfrm>
            <a:prstGeom prst="line">
              <a:avLst/>
            </a:prstGeom>
            <a:noFill/>
            <a:ln w="25400">
              <a:solidFill>
                <a:schemeClr val="tx1"/>
              </a:solidFill>
              <a:round/>
              <a:headEnd/>
              <a:tailEnd/>
            </a:ln>
          </p:spPr>
          <p:txBody>
            <a:bodyPr wrap="none" lIns="62632" tIns="31317" rIns="62632" bIns="31317">
              <a:spAutoFit/>
            </a:bodyPr>
            <a:lstStyle/>
            <a:p>
              <a:endParaRPr lang="en-US"/>
            </a:p>
          </p:txBody>
        </p:sp>
        <p:sp>
          <p:nvSpPr>
            <p:cNvPr id="24711" name="Line 15"/>
            <p:cNvSpPr>
              <a:spLocks noChangeShapeType="1"/>
            </p:cNvSpPr>
            <p:nvPr/>
          </p:nvSpPr>
          <p:spPr bwMode="auto">
            <a:xfrm flipH="1">
              <a:off x="1454" y="1215"/>
              <a:ext cx="147" cy="0"/>
            </a:xfrm>
            <a:prstGeom prst="line">
              <a:avLst/>
            </a:prstGeom>
            <a:noFill/>
            <a:ln w="25400">
              <a:solidFill>
                <a:schemeClr val="tx1"/>
              </a:solidFill>
              <a:round/>
              <a:headEnd/>
              <a:tailEnd/>
            </a:ln>
          </p:spPr>
          <p:txBody>
            <a:bodyPr wrap="none" lIns="62632" tIns="31317" rIns="62632" bIns="31317">
              <a:spAutoFit/>
            </a:bodyPr>
            <a:lstStyle/>
            <a:p>
              <a:endParaRPr lang="en-US"/>
            </a:p>
          </p:txBody>
        </p:sp>
        <p:sp>
          <p:nvSpPr>
            <p:cNvPr id="24712" name="Line 16"/>
            <p:cNvSpPr>
              <a:spLocks noChangeShapeType="1"/>
            </p:cNvSpPr>
            <p:nvPr/>
          </p:nvSpPr>
          <p:spPr bwMode="auto">
            <a:xfrm flipV="1">
              <a:off x="1404" y="978"/>
              <a:ext cx="64" cy="136"/>
            </a:xfrm>
            <a:prstGeom prst="line">
              <a:avLst/>
            </a:prstGeom>
            <a:noFill/>
            <a:ln w="25400">
              <a:solidFill>
                <a:schemeClr val="tx1"/>
              </a:solidFill>
              <a:round/>
              <a:headEnd/>
              <a:tailEnd/>
            </a:ln>
          </p:spPr>
          <p:txBody>
            <a:bodyPr wrap="none" lIns="62632" tIns="31317" rIns="62632" bIns="31317">
              <a:spAutoFit/>
            </a:bodyPr>
            <a:lstStyle/>
            <a:p>
              <a:endParaRPr lang="en-US"/>
            </a:p>
          </p:txBody>
        </p:sp>
        <p:sp>
          <p:nvSpPr>
            <p:cNvPr id="24713" name="Line 17"/>
            <p:cNvSpPr>
              <a:spLocks noChangeShapeType="1"/>
            </p:cNvSpPr>
            <p:nvPr/>
          </p:nvSpPr>
          <p:spPr bwMode="auto">
            <a:xfrm flipH="1" flipV="1">
              <a:off x="2081" y="934"/>
              <a:ext cx="114" cy="161"/>
            </a:xfrm>
            <a:prstGeom prst="line">
              <a:avLst/>
            </a:prstGeom>
            <a:noFill/>
            <a:ln w="25400">
              <a:solidFill>
                <a:schemeClr val="tx1"/>
              </a:solidFill>
              <a:round/>
              <a:headEnd/>
              <a:tailEnd/>
            </a:ln>
          </p:spPr>
          <p:txBody>
            <a:bodyPr wrap="none" lIns="62632" tIns="31317" rIns="62632" bIns="31317">
              <a:spAutoFit/>
            </a:bodyPr>
            <a:lstStyle/>
            <a:p>
              <a:endParaRPr lang="en-US"/>
            </a:p>
          </p:txBody>
        </p:sp>
        <p:sp>
          <p:nvSpPr>
            <p:cNvPr id="24714" name="Line 18"/>
            <p:cNvSpPr>
              <a:spLocks noChangeShapeType="1"/>
            </p:cNvSpPr>
            <p:nvPr/>
          </p:nvSpPr>
          <p:spPr bwMode="auto">
            <a:xfrm flipH="1">
              <a:off x="1934" y="942"/>
              <a:ext cx="163" cy="0"/>
            </a:xfrm>
            <a:prstGeom prst="line">
              <a:avLst/>
            </a:prstGeom>
            <a:noFill/>
            <a:ln w="25400">
              <a:solidFill>
                <a:schemeClr val="tx1"/>
              </a:solidFill>
              <a:round/>
              <a:headEnd/>
              <a:tailEnd/>
            </a:ln>
          </p:spPr>
          <p:txBody>
            <a:bodyPr wrap="none" lIns="62632" tIns="31317" rIns="62632" bIns="31317">
              <a:spAutoFit/>
            </a:bodyPr>
            <a:lstStyle/>
            <a:p>
              <a:endParaRPr lang="en-US"/>
            </a:p>
          </p:txBody>
        </p:sp>
        <p:sp>
          <p:nvSpPr>
            <p:cNvPr id="24715" name="Line 19"/>
            <p:cNvSpPr>
              <a:spLocks noChangeShapeType="1"/>
            </p:cNvSpPr>
            <p:nvPr/>
          </p:nvSpPr>
          <p:spPr bwMode="auto">
            <a:xfrm flipH="1">
              <a:off x="2081" y="1095"/>
              <a:ext cx="114" cy="129"/>
            </a:xfrm>
            <a:prstGeom prst="line">
              <a:avLst/>
            </a:prstGeom>
            <a:noFill/>
            <a:ln w="25400">
              <a:solidFill>
                <a:schemeClr val="tx1"/>
              </a:solidFill>
              <a:round/>
              <a:headEnd/>
              <a:tailEnd/>
            </a:ln>
          </p:spPr>
          <p:txBody>
            <a:bodyPr wrap="none" lIns="62632" tIns="31317" rIns="62632" bIns="31317">
              <a:spAutoFit/>
            </a:bodyPr>
            <a:lstStyle/>
            <a:p>
              <a:endParaRPr lang="en-US"/>
            </a:p>
          </p:txBody>
        </p:sp>
        <p:sp>
          <p:nvSpPr>
            <p:cNvPr id="24716" name="Line 20"/>
            <p:cNvSpPr>
              <a:spLocks noChangeShapeType="1"/>
            </p:cNvSpPr>
            <p:nvPr/>
          </p:nvSpPr>
          <p:spPr bwMode="auto">
            <a:xfrm>
              <a:off x="1950" y="1232"/>
              <a:ext cx="131" cy="0"/>
            </a:xfrm>
            <a:prstGeom prst="line">
              <a:avLst/>
            </a:prstGeom>
            <a:noFill/>
            <a:ln w="25400">
              <a:solidFill>
                <a:schemeClr val="tx1"/>
              </a:solidFill>
              <a:round/>
              <a:headEnd/>
              <a:tailEnd/>
            </a:ln>
          </p:spPr>
          <p:txBody>
            <a:bodyPr wrap="none" lIns="62632" tIns="31317" rIns="62632" bIns="31317">
              <a:spAutoFit/>
            </a:bodyPr>
            <a:lstStyle/>
            <a:p>
              <a:endParaRPr lang="en-US"/>
            </a:p>
          </p:txBody>
        </p:sp>
        <p:grpSp>
          <p:nvGrpSpPr>
            <p:cNvPr id="24717" name="Group 21"/>
            <p:cNvGrpSpPr>
              <a:grpSpLocks/>
            </p:cNvGrpSpPr>
            <p:nvPr/>
          </p:nvGrpSpPr>
          <p:grpSpPr bwMode="auto">
            <a:xfrm>
              <a:off x="1852" y="934"/>
              <a:ext cx="82" cy="290"/>
              <a:chOff x="1852" y="934"/>
              <a:chExt cx="82" cy="290"/>
            </a:xfrm>
          </p:grpSpPr>
          <p:sp>
            <p:nvSpPr>
              <p:cNvPr id="24748" name="Line 22"/>
              <p:cNvSpPr>
                <a:spLocks noChangeShapeType="1"/>
              </p:cNvSpPr>
              <p:nvPr/>
            </p:nvSpPr>
            <p:spPr bwMode="auto">
              <a:xfrm flipV="1">
                <a:off x="1852" y="934"/>
                <a:ext cx="82" cy="161"/>
              </a:xfrm>
              <a:prstGeom prst="line">
                <a:avLst/>
              </a:prstGeom>
              <a:noFill/>
              <a:ln w="25400">
                <a:solidFill>
                  <a:schemeClr val="tx1"/>
                </a:solidFill>
                <a:round/>
                <a:headEnd/>
                <a:tailEnd/>
              </a:ln>
            </p:spPr>
            <p:txBody>
              <a:bodyPr wrap="none" lIns="62632" tIns="31317" rIns="62632" bIns="31317">
                <a:spAutoFit/>
              </a:bodyPr>
              <a:lstStyle/>
              <a:p>
                <a:endParaRPr lang="en-US"/>
              </a:p>
            </p:txBody>
          </p:sp>
          <p:sp>
            <p:nvSpPr>
              <p:cNvPr id="24749" name="Line 23"/>
              <p:cNvSpPr>
                <a:spLocks noChangeShapeType="1"/>
              </p:cNvSpPr>
              <p:nvPr/>
            </p:nvSpPr>
            <p:spPr bwMode="auto">
              <a:xfrm>
                <a:off x="1852" y="1095"/>
                <a:ext cx="82" cy="129"/>
              </a:xfrm>
              <a:prstGeom prst="line">
                <a:avLst/>
              </a:prstGeom>
              <a:noFill/>
              <a:ln w="25400">
                <a:solidFill>
                  <a:schemeClr val="tx1"/>
                </a:solidFill>
                <a:round/>
                <a:headEnd/>
                <a:tailEnd/>
              </a:ln>
            </p:spPr>
            <p:txBody>
              <a:bodyPr wrap="none" lIns="62632" tIns="31317" rIns="62632" bIns="31317">
                <a:spAutoFit/>
              </a:bodyPr>
              <a:lstStyle/>
              <a:p>
                <a:endParaRPr lang="en-US"/>
              </a:p>
            </p:txBody>
          </p:sp>
        </p:grpSp>
        <p:sp>
          <p:nvSpPr>
            <p:cNvPr id="24718" name="Line 24"/>
            <p:cNvSpPr>
              <a:spLocks noChangeShapeType="1"/>
            </p:cNvSpPr>
            <p:nvPr/>
          </p:nvSpPr>
          <p:spPr bwMode="auto">
            <a:xfrm flipH="1" flipV="1">
              <a:off x="2067" y="967"/>
              <a:ext cx="95" cy="135"/>
            </a:xfrm>
            <a:prstGeom prst="line">
              <a:avLst/>
            </a:prstGeom>
            <a:noFill/>
            <a:ln w="25400">
              <a:solidFill>
                <a:schemeClr val="tx1"/>
              </a:solidFill>
              <a:round/>
              <a:headEnd/>
              <a:tailEnd/>
            </a:ln>
          </p:spPr>
          <p:txBody>
            <a:bodyPr wrap="none" lIns="62632" tIns="31317" rIns="62632" bIns="31317">
              <a:spAutoFit/>
            </a:bodyPr>
            <a:lstStyle/>
            <a:p>
              <a:endParaRPr lang="en-US"/>
            </a:p>
          </p:txBody>
        </p:sp>
        <p:sp>
          <p:nvSpPr>
            <p:cNvPr id="24719" name="Line 25"/>
            <p:cNvSpPr>
              <a:spLocks noChangeShapeType="1"/>
            </p:cNvSpPr>
            <p:nvPr/>
          </p:nvSpPr>
          <p:spPr bwMode="auto">
            <a:xfrm flipH="1">
              <a:off x="1940" y="1203"/>
              <a:ext cx="148" cy="0"/>
            </a:xfrm>
            <a:prstGeom prst="line">
              <a:avLst/>
            </a:prstGeom>
            <a:noFill/>
            <a:ln w="25400">
              <a:solidFill>
                <a:schemeClr val="tx1"/>
              </a:solidFill>
              <a:round/>
              <a:headEnd/>
              <a:tailEnd/>
            </a:ln>
          </p:spPr>
          <p:txBody>
            <a:bodyPr wrap="none" lIns="62632" tIns="31317" rIns="62632" bIns="31317">
              <a:spAutoFit/>
            </a:bodyPr>
            <a:lstStyle/>
            <a:p>
              <a:endParaRPr lang="en-US"/>
            </a:p>
          </p:txBody>
        </p:sp>
        <p:sp>
          <p:nvSpPr>
            <p:cNvPr id="24720" name="Line 26"/>
            <p:cNvSpPr>
              <a:spLocks noChangeShapeType="1"/>
            </p:cNvSpPr>
            <p:nvPr/>
          </p:nvSpPr>
          <p:spPr bwMode="auto">
            <a:xfrm flipV="1">
              <a:off x="1890" y="962"/>
              <a:ext cx="65" cy="137"/>
            </a:xfrm>
            <a:prstGeom prst="line">
              <a:avLst/>
            </a:prstGeom>
            <a:noFill/>
            <a:ln w="25400">
              <a:solidFill>
                <a:schemeClr val="tx1"/>
              </a:solidFill>
              <a:round/>
              <a:headEnd/>
              <a:tailEnd/>
            </a:ln>
          </p:spPr>
          <p:txBody>
            <a:bodyPr wrap="none" lIns="62632" tIns="31317" rIns="62632" bIns="31317">
              <a:spAutoFit/>
            </a:bodyPr>
            <a:lstStyle/>
            <a:p>
              <a:endParaRPr lang="en-US"/>
            </a:p>
          </p:txBody>
        </p:sp>
        <p:sp>
          <p:nvSpPr>
            <p:cNvPr id="24721" name="Line 27"/>
            <p:cNvSpPr>
              <a:spLocks noChangeShapeType="1"/>
            </p:cNvSpPr>
            <p:nvPr/>
          </p:nvSpPr>
          <p:spPr bwMode="auto">
            <a:xfrm flipH="1">
              <a:off x="1696" y="1378"/>
              <a:ext cx="132" cy="15"/>
            </a:xfrm>
            <a:prstGeom prst="line">
              <a:avLst/>
            </a:prstGeom>
            <a:noFill/>
            <a:ln w="25400">
              <a:solidFill>
                <a:schemeClr val="tx1"/>
              </a:solidFill>
              <a:round/>
              <a:headEnd/>
              <a:tailEnd/>
            </a:ln>
          </p:spPr>
          <p:txBody>
            <a:bodyPr wrap="none" lIns="62632" tIns="31317" rIns="62632" bIns="31317">
              <a:spAutoFit/>
            </a:bodyPr>
            <a:lstStyle/>
            <a:p>
              <a:endParaRPr lang="en-US"/>
            </a:p>
          </p:txBody>
        </p:sp>
        <p:sp>
          <p:nvSpPr>
            <p:cNvPr id="24722" name="Line 28"/>
            <p:cNvSpPr>
              <a:spLocks noChangeShapeType="1"/>
            </p:cNvSpPr>
            <p:nvPr/>
          </p:nvSpPr>
          <p:spPr bwMode="auto">
            <a:xfrm flipH="1" flipV="1">
              <a:off x="1698" y="1377"/>
              <a:ext cx="47" cy="160"/>
            </a:xfrm>
            <a:prstGeom prst="line">
              <a:avLst/>
            </a:prstGeom>
            <a:noFill/>
            <a:ln w="25400">
              <a:solidFill>
                <a:schemeClr val="tx1"/>
              </a:solidFill>
              <a:round/>
              <a:headEnd/>
              <a:tailEnd/>
            </a:ln>
          </p:spPr>
          <p:txBody>
            <a:bodyPr wrap="none" lIns="62632" tIns="31317" rIns="62632" bIns="31317">
              <a:spAutoFit/>
            </a:bodyPr>
            <a:lstStyle/>
            <a:p>
              <a:endParaRPr lang="en-US"/>
            </a:p>
          </p:txBody>
        </p:sp>
        <p:sp>
          <p:nvSpPr>
            <p:cNvPr id="24723" name="Line 29"/>
            <p:cNvSpPr>
              <a:spLocks noChangeShapeType="1"/>
            </p:cNvSpPr>
            <p:nvPr/>
          </p:nvSpPr>
          <p:spPr bwMode="auto">
            <a:xfrm flipH="1" flipV="1">
              <a:off x="1835" y="1087"/>
              <a:ext cx="93" cy="116"/>
            </a:xfrm>
            <a:prstGeom prst="line">
              <a:avLst/>
            </a:prstGeom>
            <a:noFill/>
            <a:ln w="25400">
              <a:solidFill>
                <a:schemeClr val="tx1"/>
              </a:solidFill>
              <a:round/>
              <a:headEnd/>
              <a:tailEnd/>
            </a:ln>
          </p:spPr>
          <p:txBody>
            <a:bodyPr wrap="none" lIns="62632" tIns="31317" rIns="62632" bIns="31317">
              <a:spAutoFit/>
            </a:bodyPr>
            <a:lstStyle/>
            <a:p>
              <a:endParaRPr lang="en-US"/>
            </a:p>
          </p:txBody>
        </p:sp>
        <p:sp>
          <p:nvSpPr>
            <p:cNvPr id="24724" name="Line 30"/>
            <p:cNvSpPr>
              <a:spLocks noChangeShapeType="1"/>
            </p:cNvSpPr>
            <p:nvPr/>
          </p:nvSpPr>
          <p:spPr bwMode="auto">
            <a:xfrm>
              <a:off x="1714" y="1095"/>
              <a:ext cx="131" cy="0"/>
            </a:xfrm>
            <a:prstGeom prst="line">
              <a:avLst/>
            </a:prstGeom>
            <a:noFill/>
            <a:ln w="25400">
              <a:solidFill>
                <a:schemeClr val="tx1"/>
              </a:solidFill>
              <a:round/>
              <a:headEnd/>
              <a:tailEnd/>
            </a:ln>
          </p:spPr>
          <p:txBody>
            <a:bodyPr wrap="none" lIns="62632" tIns="31317" rIns="62632" bIns="31317">
              <a:spAutoFit/>
            </a:bodyPr>
            <a:lstStyle/>
            <a:p>
              <a:endParaRPr lang="en-US"/>
            </a:p>
          </p:txBody>
        </p:sp>
        <p:grpSp>
          <p:nvGrpSpPr>
            <p:cNvPr id="24725" name="Group 31"/>
            <p:cNvGrpSpPr>
              <a:grpSpLocks/>
            </p:cNvGrpSpPr>
            <p:nvPr/>
          </p:nvGrpSpPr>
          <p:grpSpPr bwMode="auto">
            <a:xfrm>
              <a:off x="1616" y="1087"/>
              <a:ext cx="82" cy="290"/>
              <a:chOff x="1616" y="1087"/>
              <a:chExt cx="82" cy="290"/>
            </a:xfrm>
          </p:grpSpPr>
          <p:sp>
            <p:nvSpPr>
              <p:cNvPr id="24746" name="Line 32"/>
              <p:cNvSpPr>
                <a:spLocks noChangeShapeType="1"/>
              </p:cNvSpPr>
              <p:nvPr/>
            </p:nvSpPr>
            <p:spPr bwMode="auto">
              <a:xfrm>
                <a:off x="1616" y="1249"/>
                <a:ext cx="82" cy="128"/>
              </a:xfrm>
              <a:prstGeom prst="line">
                <a:avLst/>
              </a:prstGeom>
              <a:noFill/>
              <a:ln w="25400">
                <a:solidFill>
                  <a:schemeClr val="tx1"/>
                </a:solidFill>
                <a:round/>
                <a:headEnd/>
                <a:tailEnd/>
              </a:ln>
            </p:spPr>
            <p:txBody>
              <a:bodyPr wrap="none" lIns="62632" tIns="31317" rIns="62632" bIns="31317">
                <a:spAutoFit/>
              </a:bodyPr>
              <a:lstStyle/>
              <a:p>
                <a:endParaRPr lang="en-US"/>
              </a:p>
            </p:txBody>
          </p:sp>
          <p:sp>
            <p:nvSpPr>
              <p:cNvPr id="24747" name="Line 33"/>
              <p:cNvSpPr>
                <a:spLocks noChangeShapeType="1"/>
              </p:cNvSpPr>
              <p:nvPr/>
            </p:nvSpPr>
            <p:spPr bwMode="auto">
              <a:xfrm flipV="1">
                <a:off x="1616" y="1087"/>
                <a:ext cx="82" cy="162"/>
              </a:xfrm>
              <a:prstGeom prst="line">
                <a:avLst/>
              </a:prstGeom>
              <a:noFill/>
              <a:ln w="25400">
                <a:solidFill>
                  <a:schemeClr val="tx1"/>
                </a:solidFill>
                <a:round/>
                <a:headEnd/>
                <a:tailEnd/>
              </a:ln>
            </p:spPr>
            <p:txBody>
              <a:bodyPr wrap="none" lIns="62632" tIns="31317" rIns="62632" bIns="31317">
                <a:spAutoFit/>
              </a:bodyPr>
              <a:lstStyle/>
              <a:p>
                <a:endParaRPr lang="en-US"/>
              </a:p>
            </p:txBody>
          </p:sp>
        </p:grpSp>
        <p:sp>
          <p:nvSpPr>
            <p:cNvPr id="24726" name="Rectangle 34"/>
            <p:cNvSpPr>
              <a:spLocks noChangeArrowheads="1"/>
            </p:cNvSpPr>
            <p:nvPr/>
          </p:nvSpPr>
          <p:spPr bwMode="auto">
            <a:xfrm>
              <a:off x="1828" y="1285"/>
              <a:ext cx="149" cy="168"/>
            </a:xfrm>
            <a:prstGeom prst="rect">
              <a:avLst/>
            </a:prstGeom>
            <a:noFill/>
            <a:ln w="12700">
              <a:noFill/>
              <a:miter lim="800000"/>
              <a:headEnd/>
              <a:tailEnd/>
            </a:ln>
          </p:spPr>
          <p:txBody>
            <a:bodyPr wrap="none" lIns="62632" tIns="31317" rIns="62632" bIns="31317">
              <a:spAutoFit/>
            </a:bodyPr>
            <a:lstStyle/>
            <a:p>
              <a:pPr defTabSz="387350"/>
              <a:r>
                <a:rPr lang="en-US" sz="1400" b="1" i="0">
                  <a:latin typeface="Arial" charset="0"/>
                </a:rPr>
                <a:t>N</a:t>
              </a:r>
            </a:p>
          </p:txBody>
        </p:sp>
        <p:sp>
          <p:nvSpPr>
            <p:cNvPr id="24727" name="Line 35"/>
            <p:cNvSpPr>
              <a:spLocks noChangeShapeType="1"/>
            </p:cNvSpPr>
            <p:nvPr/>
          </p:nvSpPr>
          <p:spPr bwMode="auto">
            <a:xfrm flipH="1" flipV="1">
              <a:off x="1595" y="1756"/>
              <a:ext cx="163" cy="113"/>
            </a:xfrm>
            <a:prstGeom prst="line">
              <a:avLst/>
            </a:prstGeom>
            <a:noFill/>
            <a:ln w="25400">
              <a:solidFill>
                <a:schemeClr val="tx1"/>
              </a:solidFill>
              <a:round/>
              <a:headEnd/>
              <a:tailEnd/>
            </a:ln>
          </p:spPr>
          <p:txBody>
            <a:bodyPr wrap="none" lIns="62632" tIns="31317" rIns="62632" bIns="31317">
              <a:spAutoFit/>
            </a:bodyPr>
            <a:lstStyle/>
            <a:p>
              <a:endParaRPr lang="en-US"/>
            </a:p>
          </p:txBody>
        </p:sp>
        <p:sp>
          <p:nvSpPr>
            <p:cNvPr id="24728" name="Line 36"/>
            <p:cNvSpPr>
              <a:spLocks noChangeShapeType="1"/>
            </p:cNvSpPr>
            <p:nvPr/>
          </p:nvSpPr>
          <p:spPr bwMode="auto">
            <a:xfrm flipV="1">
              <a:off x="1603" y="1613"/>
              <a:ext cx="0" cy="159"/>
            </a:xfrm>
            <a:prstGeom prst="line">
              <a:avLst/>
            </a:prstGeom>
            <a:noFill/>
            <a:ln w="25400">
              <a:solidFill>
                <a:schemeClr val="tx1"/>
              </a:solidFill>
              <a:round/>
              <a:headEnd/>
              <a:tailEnd/>
            </a:ln>
          </p:spPr>
          <p:txBody>
            <a:bodyPr wrap="none" lIns="62632" tIns="31317" rIns="62632" bIns="31317">
              <a:spAutoFit/>
            </a:bodyPr>
            <a:lstStyle/>
            <a:p>
              <a:endParaRPr lang="en-US"/>
            </a:p>
          </p:txBody>
        </p:sp>
        <p:sp>
          <p:nvSpPr>
            <p:cNvPr id="24729" name="Line 37"/>
            <p:cNvSpPr>
              <a:spLocks noChangeShapeType="1"/>
            </p:cNvSpPr>
            <p:nvPr/>
          </p:nvSpPr>
          <p:spPr bwMode="auto">
            <a:xfrm flipV="1">
              <a:off x="1758" y="1756"/>
              <a:ext cx="131" cy="113"/>
            </a:xfrm>
            <a:prstGeom prst="line">
              <a:avLst/>
            </a:prstGeom>
            <a:noFill/>
            <a:ln w="25400">
              <a:solidFill>
                <a:schemeClr val="tx1"/>
              </a:solidFill>
              <a:round/>
              <a:headEnd/>
              <a:tailEnd/>
            </a:ln>
          </p:spPr>
          <p:txBody>
            <a:bodyPr wrap="none" lIns="62632" tIns="31317" rIns="62632" bIns="31317">
              <a:spAutoFit/>
            </a:bodyPr>
            <a:lstStyle/>
            <a:p>
              <a:endParaRPr lang="en-US"/>
            </a:p>
          </p:txBody>
        </p:sp>
        <p:sp>
          <p:nvSpPr>
            <p:cNvPr id="24730" name="Line 38"/>
            <p:cNvSpPr>
              <a:spLocks noChangeShapeType="1"/>
            </p:cNvSpPr>
            <p:nvPr/>
          </p:nvSpPr>
          <p:spPr bwMode="auto">
            <a:xfrm>
              <a:off x="1897" y="1629"/>
              <a:ext cx="0" cy="127"/>
            </a:xfrm>
            <a:prstGeom prst="line">
              <a:avLst/>
            </a:prstGeom>
            <a:noFill/>
            <a:ln w="25400">
              <a:solidFill>
                <a:schemeClr val="tx1"/>
              </a:solidFill>
              <a:round/>
              <a:headEnd/>
              <a:tailEnd/>
            </a:ln>
          </p:spPr>
          <p:txBody>
            <a:bodyPr wrap="none" lIns="62632" tIns="31317" rIns="62632" bIns="31317">
              <a:spAutoFit/>
            </a:bodyPr>
            <a:lstStyle/>
            <a:p>
              <a:endParaRPr lang="en-US"/>
            </a:p>
          </p:txBody>
        </p:sp>
        <p:grpSp>
          <p:nvGrpSpPr>
            <p:cNvPr id="24731" name="Group 39"/>
            <p:cNvGrpSpPr>
              <a:grpSpLocks/>
            </p:cNvGrpSpPr>
            <p:nvPr/>
          </p:nvGrpSpPr>
          <p:grpSpPr bwMode="auto">
            <a:xfrm>
              <a:off x="1595" y="1531"/>
              <a:ext cx="294" cy="82"/>
              <a:chOff x="1595" y="1531"/>
              <a:chExt cx="294" cy="82"/>
            </a:xfrm>
          </p:grpSpPr>
          <p:sp>
            <p:nvSpPr>
              <p:cNvPr id="24744" name="Line 40"/>
              <p:cNvSpPr>
                <a:spLocks noChangeShapeType="1"/>
              </p:cNvSpPr>
              <p:nvPr/>
            </p:nvSpPr>
            <p:spPr bwMode="auto">
              <a:xfrm flipH="1">
                <a:off x="1595" y="1531"/>
                <a:ext cx="163" cy="82"/>
              </a:xfrm>
              <a:prstGeom prst="line">
                <a:avLst/>
              </a:prstGeom>
              <a:noFill/>
              <a:ln w="25400">
                <a:solidFill>
                  <a:schemeClr val="tx1"/>
                </a:solidFill>
                <a:round/>
                <a:headEnd/>
                <a:tailEnd/>
              </a:ln>
            </p:spPr>
            <p:txBody>
              <a:bodyPr wrap="none" lIns="62632" tIns="31317" rIns="62632" bIns="31317">
                <a:spAutoFit/>
              </a:bodyPr>
              <a:lstStyle/>
              <a:p>
                <a:endParaRPr lang="en-US"/>
              </a:p>
            </p:txBody>
          </p:sp>
          <p:sp>
            <p:nvSpPr>
              <p:cNvPr id="24745" name="Line 41"/>
              <p:cNvSpPr>
                <a:spLocks noChangeShapeType="1"/>
              </p:cNvSpPr>
              <p:nvPr/>
            </p:nvSpPr>
            <p:spPr bwMode="auto">
              <a:xfrm>
                <a:off x="1758" y="1531"/>
                <a:ext cx="131" cy="82"/>
              </a:xfrm>
              <a:prstGeom prst="line">
                <a:avLst/>
              </a:prstGeom>
              <a:noFill/>
              <a:ln w="25400">
                <a:solidFill>
                  <a:schemeClr val="tx1"/>
                </a:solidFill>
                <a:round/>
                <a:headEnd/>
                <a:tailEnd/>
              </a:ln>
            </p:spPr>
            <p:txBody>
              <a:bodyPr wrap="none" lIns="62632" tIns="31317" rIns="62632" bIns="31317">
                <a:spAutoFit/>
              </a:bodyPr>
              <a:lstStyle/>
              <a:p>
                <a:endParaRPr lang="en-US"/>
              </a:p>
            </p:txBody>
          </p:sp>
        </p:grpSp>
        <p:sp>
          <p:nvSpPr>
            <p:cNvPr id="24732" name="Line 42"/>
            <p:cNvSpPr>
              <a:spLocks noChangeShapeType="1"/>
            </p:cNvSpPr>
            <p:nvPr/>
          </p:nvSpPr>
          <p:spPr bwMode="auto">
            <a:xfrm flipH="1" flipV="1">
              <a:off x="1629" y="1743"/>
              <a:ext cx="136" cy="93"/>
            </a:xfrm>
            <a:prstGeom prst="line">
              <a:avLst/>
            </a:prstGeom>
            <a:noFill/>
            <a:ln w="25400">
              <a:solidFill>
                <a:schemeClr val="tx1"/>
              </a:solidFill>
              <a:round/>
              <a:headEnd/>
              <a:tailEnd/>
            </a:ln>
          </p:spPr>
          <p:txBody>
            <a:bodyPr wrap="none" lIns="62632" tIns="31317" rIns="62632" bIns="31317">
              <a:spAutoFit/>
            </a:bodyPr>
            <a:lstStyle/>
            <a:p>
              <a:endParaRPr lang="en-US"/>
            </a:p>
          </p:txBody>
        </p:sp>
        <p:sp>
          <p:nvSpPr>
            <p:cNvPr id="24733" name="Line 43"/>
            <p:cNvSpPr>
              <a:spLocks noChangeShapeType="1"/>
            </p:cNvSpPr>
            <p:nvPr/>
          </p:nvSpPr>
          <p:spPr bwMode="auto">
            <a:xfrm flipV="1">
              <a:off x="1874" y="1622"/>
              <a:ext cx="0" cy="145"/>
            </a:xfrm>
            <a:prstGeom prst="line">
              <a:avLst/>
            </a:prstGeom>
            <a:noFill/>
            <a:ln w="25400">
              <a:solidFill>
                <a:schemeClr val="tx1"/>
              </a:solidFill>
              <a:round/>
              <a:headEnd/>
              <a:tailEnd/>
            </a:ln>
          </p:spPr>
          <p:txBody>
            <a:bodyPr wrap="none" lIns="62632" tIns="31317" rIns="62632" bIns="31317">
              <a:spAutoFit/>
            </a:bodyPr>
            <a:lstStyle/>
            <a:p>
              <a:endParaRPr lang="en-US"/>
            </a:p>
          </p:txBody>
        </p:sp>
        <p:sp>
          <p:nvSpPr>
            <p:cNvPr id="24734" name="Line 44"/>
            <p:cNvSpPr>
              <a:spLocks noChangeShapeType="1"/>
            </p:cNvSpPr>
            <p:nvPr/>
          </p:nvSpPr>
          <p:spPr bwMode="auto">
            <a:xfrm flipH="1">
              <a:off x="1628" y="1568"/>
              <a:ext cx="138" cy="64"/>
            </a:xfrm>
            <a:prstGeom prst="line">
              <a:avLst/>
            </a:prstGeom>
            <a:noFill/>
            <a:ln w="25400">
              <a:solidFill>
                <a:schemeClr val="tx1"/>
              </a:solidFill>
              <a:round/>
              <a:headEnd/>
              <a:tailEnd/>
            </a:ln>
          </p:spPr>
          <p:txBody>
            <a:bodyPr wrap="none" lIns="62632" tIns="31317" rIns="62632" bIns="31317">
              <a:spAutoFit/>
            </a:bodyPr>
            <a:lstStyle/>
            <a:p>
              <a:endParaRPr lang="en-US"/>
            </a:p>
          </p:txBody>
        </p:sp>
        <p:sp>
          <p:nvSpPr>
            <p:cNvPr id="24735" name="Line 45"/>
            <p:cNvSpPr>
              <a:spLocks noChangeShapeType="1"/>
            </p:cNvSpPr>
            <p:nvPr/>
          </p:nvSpPr>
          <p:spPr bwMode="auto">
            <a:xfrm flipH="1">
              <a:off x="1900" y="1239"/>
              <a:ext cx="46" cy="54"/>
            </a:xfrm>
            <a:prstGeom prst="line">
              <a:avLst/>
            </a:prstGeom>
            <a:noFill/>
            <a:ln w="25400">
              <a:solidFill>
                <a:schemeClr val="tx1"/>
              </a:solidFill>
              <a:round/>
              <a:headEnd/>
              <a:tailEnd/>
            </a:ln>
          </p:spPr>
          <p:txBody>
            <a:bodyPr wrap="none" lIns="62632" tIns="31317" rIns="62632" bIns="31317">
              <a:spAutoFit/>
            </a:bodyPr>
            <a:lstStyle/>
            <a:p>
              <a:endParaRPr lang="en-US"/>
            </a:p>
          </p:txBody>
        </p:sp>
        <p:sp>
          <p:nvSpPr>
            <p:cNvPr id="24736" name="Line 46"/>
            <p:cNvSpPr>
              <a:spLocks noChangeShapeType="1"/>
            </p:cNvSpPr>
            <p:nvPr/>
          </p:nvSpPr>
          <p:spPr bwMode="auto">
            <a:xfrm>
              <a:off x="1959" y="1398"/>
              <a:ext cx="44" cy="34"/>
            </a:xfrm>
            <a:prstGeom prst="line">
              <a:avLst/>
            </a:prstGeom>
            <a:noFill/>
            <a:ln w="25400">
              <a:solidFill>
                <a:schemeClr val="tx1"/>
              </a:solidFill>
              <a:round/>
              <a:headEnd/>
              <a:tailEnd/>
            </a:ln>
          </p:spPr>
          <p:txBody>
            <a:bodyPr wrap="none" lIns="62632" tIns="31317" rIns="62632" bIns="31317">
              <a:spAutoFit/>
            </a:bodyPr>
            <a:lstStyle/>
            <a:p>
              <a:endParaRPr lang="en-US"/>
            </a:p>
          </p:txBody>
        </p:sp>
        <p:sp>
          <p:nvSpPr>
            <p:cNvPr id="24737" name="Rectangle 47"/>
            <p:cNvSpPr>
              <a:spLocks noChangeArrowheads="1"/>
            </p:cNvSpPr>
            <p:nvPr/>
          </p:nvSpPr>
          <p:spPr bwMode="auto">
            <a:xfrm>
              <a:off x="1997" y="1375"/>
              <a:ext cx="472" cy="168"/>
            </a:xfrm>
            <a:prstGeom prst="rect">
              <a:avLst/>
            </a:prstGeom>
            <a:noFill/>
            <a:ln w="12700">
              <a:noFill/>
              <a:miter lim="800000"/>
              <a:headEnd/>
              <a:tailEnd/>
            </a:ln>
          </p:spPr>
          <p:txBody>
            <a:bodyPr wrap="none" lIns="62632" tIns="31317" rIns="62632" bIns="31317">
              <a:spAutoFit/>
            </a:bodyPr>
            <a:lstStyle/>
            <a:p>
              <a:pPr defTabSz="387350"/>
              <a:r>
                <a:rPr lang="en-US" sz="1400" b="1" i="0">
                  <a:latin typeface="Arial" charset="0"/>
                </a:rPr>
                <a:t>CH</a:t>
              </a:r>
              <a:r>
                <a:rPr lang="en-US" sz="1400" b="1" i="0" baseline="-25000">
                  <a:latin typeface="Arial" charset="0"/>
                </a:rPr>
                <a:t>2</a:t>
              </a:r>
              <a:r>
                <a:rPr lang="en-US" sz="1400" b="1" i="0">
                  <a:latin typeface="Arial" charset="0"/>
                </a:rPr>
                <a:t>CH</a:t>
              </a:r>
              <a:r>
                <a:rPr lang="en-US" sz="1400" b="1" i="0" baseline="-25000">
                  <a:latin typeface="Arial" charset="0"/>
                </a:rPr>
                <a:t>3</a:t>
              </a:r>
            </a:p>
          </p:txBody>
        </p:sp>
        <p:sp>
          <p:nvSpPr>
            <p:cNvPr id="24738" name="Line 48"/>
            <p:cNvSpPr>
              <a:spLocks noChangeShapeType="1"/>
            </p:cNvSpPr>
            <p:nvPr/>
          </p:nvSpPr>
          <p:spPr bwMode="auto">
            <a:xfrm>
              <a:off x="2193" y="1090"/>
              <a:ext cx="65" cy="0"/>
            </a:xfrm>
            <a:prstGeom prst="line">
              <a:avLst/>
            </a:prstGeom>
            <a:noFill/>
            <a:ln w="25400">
              <a:solidFill>
                <a:schemeClr val="tx1"/>
              </a:solidFill>
              <a:round/>
              <a:headEnd/>
              <a:tailEnd/>
            </a:ln>
          </p:spPr>
          <p:txBody>
            <a:bodyPr wrap="none" lIns="62632" tIns="31317" rIns="62632" bIns="31317">
              <a:spAutoFit/>
            </a:bodyPr>
            <a:lstStyle/>
            <a:p>
              <a:endParaRPr lang="en-US"/>
            </a:p>
          </p:txBody>
        </p:sp>
        <p:sp>
          <p:nvSpPr>
            <p:cNvPr id="24739" name="Line 49"/>
            <p:cNvSpPr>
              <a:spLocks noChangeShapeType="1"/>
            </p:cNvSpPr>
            <p:nvPr/>
          </p:nvSpPr>
          <p:spPr bwMode="auto">
            <a:xfrm flipH="1">
              <a:off x="1267" y="1095"/>
              <a:ext cx="102" cy="0"/>
            </a:xfrm>
            <a:prstGeom prst="line">
              <a:avLst/>
            </a:prstGeom>
            <a:noFill/>
            <a:ln w="25400">
              <a:solidFill>
                <a:schemeClr val="tx1"/>
              </a:solidFill>
              <a:round/>
              <a:headEnd/>
              <a:tailEnd/>
            </a:ln>
          </p:spPr>
          <p:txBody>
            <a:bodyPr wrap="none" lIns="62632" tIns="31317" rIns="62632" bIns="31317">
              <a:spAutoFit/>
            </a:bodyPr>
            <a:lstStyle/>
            <a:p>
              <a:endParaRPr lang="en-US"/>
            </a:p>
          </p:txBody>
        </p:sp>
        <p:sp>
          <p:nvSpPr>
            <p:cNvPr id="24740" name="Line 50"/>
            <p:cNvSpPr>
              <a:spLocks noChangeShapeType="1"/>
            </p:cNvSpPr>
            <p:nvPr/>
          </p:nvSpPr>
          <p:spPr bwMode="auto">
            <a:xfrm flipH="1" flipV="1">
              <a:off x="1565" y="1368"/>
              <a:ext cx="139" cy="33"/>
            </a:xfrm>
            <a:prstGeom prst="line">
              <a:avLst/>
            </a:prstGeom>
            <a:noFill/>
            <a:ln w="25400">
              <a:solidFill>
                <a:schemeClr val="tx1"/>
              </a:solidFill>
              <a:round/>
              <a:headEnd/>
              <a:tailEnd/>
            </a:ln>
          </p:spPr>
          <p:txBody>
            <a:bodyPr wrap="none" lIns="62632" tIns="31317" rIns="62632" bIns="31317">
              <a:spAutoFit/>
            </a:bodyPr>
            <a:lstStyle/>
            <a:p>
              <a:endParaRPr lang="en-US"/>
            </a:p>
          </p:txBody>
        </p:sp>
        <p:sp>
          <p:nvSpPr>
            <p:cNvPr id="24741" name="Rectangle 51"/>
            <p:cNvSpPr>
              <a:spLocks noChangeArrowheads="1"/>
            </p:cNvSpPr>
            <p:nvPr/>
          </p:nvSpPr>
          <p:spPr bwMode="auto">
            <a:xfrm>
              <a:off x="2254" y="1009"/>
              <a:ext cx="270" cy="168"/>
            </a:xfrm>
            <a:prstGeom prst="rect">
              <a:avLst/>
            </a:prstGeom>
            <a:noFill/>
            <a:ln w="12700">
              <a:noFill/>
              <a:miter lim="800000"/>
              <a:headEnd/>
              <a:tailEnd/>
            </a:ln>
          </p:spPr>
          <p:txBody>
            <a:bodyPr wrap="none" lIns="62632" tIns="31317" rIns="62632" bIns="31317">
              <a:spAutoFit/>
            </a:bodyPr>
            <a:lstStyle/>
            <a:p>
              <a:pPr defTabSz="387350"/>
              <a:r>
                <a:rPr lang="en-US" sz="1400" b="1" i="0">
                  <a:latin typeface="Arial" charset="0"/>
                </a:rPr>
                <a:t>NH</a:t>
              </a:r>
              <a:r>
                <a:rPr lang="en-US" sz="1400" b="1" i="0" baseline="-25000">
                  <a:latin typeface="Arial" charset="0"/>
                </a:rPr>
                <a:t>2</a:t>
              </a:r>
            </a:p>
          </p:txBody>
        </p:sp>
        <p:sp>
          <p:nvSpPr>
            <p:cNvPr id="24742" name="Rectangle 52"/>
            <p:cNvSpPr>
              <a:spLocks noChangeArrowheads="1"/>
            </p:cNvSpPr>
            <p:nvPr/>
          </p:nvSpPr>
          <p:spPr bwMode="auto">
            <a:xfrm>
              <a:off x="1022" y="1006"/>
              <a:ext cx="270" cy="168"/>
            </a:xfrm>
            <a:prstGeom prst="rect">
              <a:avLst/>
            </a:prstGeom>
            <a:noFill/>
            <a:ln w="12700">
              <a:noFill/>
              <a:miter lim="800000"/>
              <a:headEnd/>
              <a:tailEnd/>
            </a:ln>
          </p:spPr>
          <p:txBody>
            <a:bodyPr wrap="none" lIns="62632" tIns="31317" rIns="62632" bIns="31317">
              <a:spAutoFit/>
            </a:bodyPr>
            <a:lstStyle/>
            <a:p>
              <a:pPr defTabSz="387350"/>
              <a:r>
                <a:rPr lang="en-US" sz="1400" b="1" i="0">
                  <a:latin typeface="Arial" charset="0"/>
                </a:rPr>
                <a:t>H</a:t>
              </a:r>
              <a:r>
                <a:rPr lang="en-US" sz="1400" b="1" i="0" baseline="-25000">
                  <a:latin typeface="Arial" charset="0"/>
                </a:rPr>
                <a:t>2</a:t>
              </a:r>
              <a:r>
                <a:rPr lang="en-US" sz="1400" b="1" i="0">
                  <a:latin typeface="Arial" charset="0"/>
                </a:rPr>
                <a:t>N</a:t>
              </a:r>
            </a:p>
          </p:txBody>
        </p:sp>
        <p:sp>
          <p:nvSpPr>
            <p:cNvPr id="24743" name="Rectangle 53"/>
            <p:cNvSpPr>
              <a:spLocks noChangeArrowheads="1"/>
            </p:cNvSpPr>
            <p:nvPr/>
          </p:nvSpPr>
          <p:spPr bwMode="auto">
            <a:xfrm>
              <a:off x="1430" y="1297"/>
              <a:ext cx="149" cy="168"/>
            </a:xfrm>
            <a:prstGeom prst="rect">
              <a:avLst/>
            </a:prstGeom>
            <a:noFill/>
            <a:ln w="12700">
              <a:noFill/>
              <a:miter lim="800000"/>
              <a:headEnd/>
              <a:tailEnd/>
            </a:ln>
          </p:spPr>
          <p:txBody>
            <a:bodyPr wrap="none" lIns="62632" tIns="31317" rIns="62632" bIns="31317">
              <a:spAutoFit/>
            </a:bodyPr>
            <a:lstStyle/>
            <a:p>
              <a:pPr defTabSz="387350"/>
              <a:r>
                <a:rPr lang="en-US" sz="1400" b="1" i="0">
                  <a:latin typeface="Arial" charset="0"/>
                </a:rPr>
                <a:t>H</a:t>
              </a:r>
            </a:p>
          </p:txBody>
        </p:sp>
      </p:grpSp>
      <p:grpSp>
        <p:nvGrpSpPr>
          <p:cNvPr id="24583" name="Group 54"/>
          <p:cNvGrpSpPr>
            <a:grpSpLocks/>
          </p:cNvGrpSpPr>
          <p:nvPr/>
        </p:nvGrpSpPr>
        <p:grpSpPr bwMode="auto">
          <a:xfrm>
            <a:off x="5816600" y="1555750"/>
            <a:ext cx="2462213" cy="1463675"/>
            <a:chOff x="3550" y="941"/>
            <a:chExt cx="1502" cy="884"/>
          </a:xfrm>
        </p:grpSpPr>
        <p:sp>
          <p:nvSpPr>
            <p:cNvPr id="24657" name="Rectangle 55"/>
            <p:cNvSpPr>
              <a:spLocks noChangeArrowheads="1"/>
            </p:cNvSpPr>
            <p:nvPr/>
          </p:nvSpPr>
          <p:spPr bwMode="auto">
            <a:xfrm>
              <a:off x="4527" y="1267"/>
              <a:ext cx="217" cy="168"/>
            </a:xfrm>
            <a:prstGeom prst="rect">
              <a:avLst/>
            </a:prstGeom>
            <a:noFill/>
            <a:ln w="12700">
              <a:noFill/>
              <a:miter lim="800000"/>
              <a:headEnd/>
              <a:tailEnd/>
            </a:ln>
          </p:spPr>
          <p:txBody>
            <a:bodyPr wrap="none" lIns="64523" tIns="32263" rIns="64523" bIns="32263">
              <a:spAutoFit/>
            </a:bodyPr>
            <a:lstStyle/>
            <a:p>
              <a:pPr defTabSz="387350"/>
              <a:r>
                <a:rPr lang="en-US" sz="1400" b="1" i="0">
                  <a:latin typeface="Arial" charset="0"/>
                </a:rPr>
                <a:t>Br</a:t>
              </a:r>
              <a:r>
                <a:rPr lang="en-US" sz="1400" b="1" i="0" baseline="30000">
                  <a:latin typeface="Arial" charset="0"/>
                </a:rPr>
                <a:t>-</a:t>
              </a:r>
            </a:p>
          </p:txBody>
        </p:sp>
        <p:sp>
          <p:nvSpPr>
            <p:cNvPr id="24658" name="Line 56"/>
            <p:cNvSpPr>
              <a:spLocks noChangeShapeType="1"/>
            </p:cNvSpPr>
            <p:nvPr/>
          </p:nvSpPr>
          <p:spPr bwMode="auto">
            <a:xfrm flipH="1" flipV="1">
              <a:off x="4122" y="953"/>
              <a:ext cx="114" cy="160"/>
            </a:xfrm>
            <a:prstGeom prst="line">
              <a:avLst/>
            </a:prstGeom>
            <a:noFill/>
            <a:ln w="25400">
              <a:solidFill>
                <a:schemeClr val="tx1"/>
              </a:solidFill>
              <a:round/>
              <a:headEnd/>
              <a:tailEnd/>
            </a:ln>
          </p:spPr>
          <p:txBody>
            <a:bodyPr wrap="none" lIns="64523" tIns="32263" rIns="64523" bIns="32263">
              <a:spAutoFit/>
            </a:bodyPr>
            <a:lstStyle/>
            <a:p>
              <a:endParaRPr lang="en-US"/>
            </a:p>
          </p:txBody>
        </p:sp>
        <p:sp>
          <p:nvSpPr>
            <p:cNvPr id="24659" name="Line 57"/>
            <p:cNvSpPr>
              <a:spLocks noChangeShapeType="1"/>
            </p:cNvSpPr>
            <p:nvPr/>
          </p:nvSpPr>
          <p:spPr bwMode="auto">
            <a:xfrm flipH="1">
              <a:off x="3975" y="961"/>
              <a:ext cx="163" cy="0"/>
            </a:xfrm>
            <a:prstGeom prst="line">
              <a:avLst/>
            </a:prstGeom>
            <a:noFill/>
            <a:ln w="25400">
              <a:solidFill>
                <a:schemeClr val="tx1"/>
              </a:solidFill>
              <a:round/>
              <a:headEnd/>
              <a:tailEnd/>
            </a:ln>
          </p:spPr>
          <p:txBody>
            <a:bodyPr wrap="none" lIns="64523" tIns="32263" rIns="64523" bIns="32263">
              <a:spAutoFit/>
            </a:bodyPr>
            <a:lstStyle/>
            <a:p>
              <a:endParaRPr lang="en-US"/>
            </a:p>
          </p:txBody>
        </p:sp>
        <p:sp>
          <p:nvSpPr>
            <p:cNvPr id="24660" name="Line 58"/>
            <p:cNvSpPr>
              <a:spLocks noChangeShapeType="1"/>
            </p:cNvSpPr>
            <p:nvPr/>
          </p:nvSpPr>
          <p:spPr bwMode="auto">
            <a:xfrm flipH="1">
              <a:off x="4122" y="1113"/>
              <a:ext cx="114" cy="131"/>
            </a:xfrm>
            <a:prstGeom prst="line">
              <a:avLst/>
            </a:prstGeom>
            <a:noFill/>
            <a:ln w="25400">
              <a:solidFill>
                <a:schemeClr val="tx1"/>
              </a:solidFill>
              <a:round/>
              <a:headEnd/>
              <a:tailEnd/>
            </a:ln>
          </p:spPr>
          <p:txBody>
            <a:bodyPr wrap="none" lIns="64523" tIns="32263" rIns="64523" bIns="32263">
              <a:spAutoFit/>
            </a:bodyPr>
            <a:lstStyle/>
            <a:p>
              <a:endParaRPr lang="en-US"/>
            </a:p>
          </p:txBody>
        </p:sp>
        <p:sp>
          <p:nvSpPr>
            <p:cNvPr id="24661" name="Line 59"/>
            <p:cNvSpPr>
              <a:spLocks noChangeShapeType="1"/>
            </p:cNvSpPr>
            <p:nvPr/>
          </p:nvSpPr>
          <p:spPr bwMode="auto">
            <a:xfrm>
              <a:off x="3991" y="1252"/>
              <a:ext cx="131" cy="0"/>
            </a:xfrm>
            <a:prstGeom prst="line">
              <a:avLst/>
            </a:prstGeom>
            <a:noFill/>
            <a:ln w="25400">
              <a:solidFill>
                <a:schemeClr val="tx1"/>
              </a:solidFill>
              <a:round/>
              <a:headEnd/>
              <a:tailEnd/>
            </a:ln>
          </p:spPr>
          <p:txBody>
            <a:bodyPr wrap="none" lIns="64523" tIns="32263" rIns="64523" bIns="32263">
              <a:spAutoFit/>
            </a:bodyPr>
            <a:lstStyle/>
            <a:p>
              <a:endParaRPr lang="en-US"/>
            </a:p>
          </p:txBody>
        </p:sp>
        <p:grpSp>
          <p:nvGrpSpPr>
            <p:cNvPr id="24662" name="Group 60"/>
            <p:cNvGrpSpPr>
              <a:grpSpLocks/>
            </p:cNvGrpSpPr>
            <p:nvPr/>
          </p:nvGrpSpPr>
          <p:grpSpPr bwMode="auto">
            <a:xfrm>
              <a:off x="3893" y="953"/>
              <a:ext cx="82" cy="291"/>
              <a:chOff x="3893" y="953"/>
              <a:chExt cx="82" cy="291"/>
            </a:xfrm>
          </p:grpSpPr>
          <p:sp>
            <p:nvSpPr>
              <p:cNvPr id="24703" name="Line 61"/>
              <p:cNvSpPr>
                <a:spLocks noChangeShapeType="1"/>
              </p:cNvSpPr>
              <p:nvPr/>
            </p:nvSpPr>
            <p:spPr bwMode="auto">
              <a:xfrm flipV="1">
                <a:off x="3893" y="953"/>
                <a:ext cx="82" cy="160"/>
              </a:xfrm>
              <a:prstGeom prst="line">
                <a:avLst/>
              </a:prstGeom>
              <a:noFill/>
              <a:ln w="25400">
                <a:solidFill>
                  <a:schemeClr val="tx1"/>
                </a:solidFill>
                <a:round/>
                <a:headEnd/>
                <a:tailEnd/>
              </a:ln>
            </p:spPr>
            <p:txBody>
              <a:bodyPr wrap="none" lIns="64523" tIns="32263" rIns="64523" bIns="32263">
                <a:spAutoFit/>
              </a:bodyPr>
              <a:lstStyle/>
              <a:p>
                <a:endParaRPr lang="en-US"/>
              </a:p>
            </p:txBody>
          </p:sp>
          <p:sp>
            <p:nvSpPr>
              <p:cNvPr id="24704" name="Line 62"/>
              <p:cNvSpPr>
                <a:spLocks noChangeShapeType="1"/>
              </p:cNvSpPr>
              <p:nvPr/>
            </p:nvSpPr>
            <p:spPr bwMode="auto">
              <a:xfrm>
                <a:off x="3893" y="1113"/>
                <a:ext cx="82" cy="131"/>
              </a:xfrm>
              <a:prstGeom prst="line">
                <a:avLst/>
              </a:prstGeom>
              <a:noFill/>
              <a:ln w="25400">
                <a:solidFill>
                  <a:schemeClr val="tx1"/>
                </a:solidFill>
                <a:round/>
                <a:headEnd/>
                <a:tailEnd/>
              </a:ln>
            </p:spPr>
            <p:txBody>
              <a:bodyPr wrap="none" lIns="64523" tIns="32263" rIns="64523" bIns="32263">
                <a:spAutoFit/>
              </a:bodyPr>
              <a:lstStyle/>
              <a:p>
                <a:endParaRPr lang="en-US"/>
              </a:p>
            </p:txBody>
          </p:sp>
        </p:grpSp>
        <p:sp>
          <p:nvSpPr>
            <p:cNvPr id="24663" name="Line 63"/>
            <p:cNvSpPr>
              <a:spLocks noChangeShapeType="1"/>
            </p:cNvSpPr>
            <p:nvPr/>
          </p:nvSpPr>
          <p:spPr bwMode="auto">
            <a:xfrm flipH="1" flipV="1">
              <a:off x="3915" y="1091"/>
              <a:ext cx="95" cy="134"/>
            </a:xfrm>
            <a:prstGeom prst="line">
              <a:avLst/>
            </a:prstGeom>
            <a:noFill/>
            <a:ln w="25400">
              <a:solidFill>
                <a:schemeClr val="tx1"/>
              </a:solidFill>
              <a:round/>
              <a:headEnd/>
              <a:tailEnd/>
            </a:ln>
          </p:spPr>
          <p:txBody>
            <a:bodyPr wrap="none" lIns="64523" tIns="32263" rIns="64523" bIns="32263">
              <a:spAutoFit/>
            </a:bodyPr>
            <a:lstStyle/>
            <a:p>
              <a:endParaRPr lang="en-US"/>
            </a:p>
          </p:txBody>
        </p:sp>
        <p:sp>
          <p:nvSpPr>
            <p:cNvPr id="24664" name="Line 64"/>
            <p:cNvSpPr>
              <a:spLocks noChangeShapeType="1"/>
            </p:cNvSpPr>
            <p:nvPr/>
          </p:nvSpPr>
          <p:spPr bwMode="auto">
            <a:xfrm flipH="1">
              <a:off x="3986" y="998"/>
              <a:ext cx="135" cy="0"/>
            </a:xfrm>
            <a:prstGeom prst="line">
              <a:avLst/>
            </a:prstGeom>
            <a:noFill/>
            <a:ln w="25400">
              <a:solidFill>
                <a:schemeClr val="tx1"/>
              </a:solidFill>
              <a:round/>
              <a:headEnd/>
              <a:tailEnd/>
            </a:ln>
          </p:spPr>
          <p:txBody>
            <a:bodyPr wrap="none" lIns="64523" tIns="32263" rIns="64523" bIns="32263">
              <a:spAutoFit/>
            </a:bodyPr>
            <a:lstStyle/>
            <a:p>
              <a:endParaRPr lang="en-US"/>
            </a:p>
          </p:txBody>
        </p:sp>
        <p:sp>
          <p:nvSpPr>
            <p:cNvPr id="24665" name="Line 65"/>
            <p:cNvSpPr>
              <a:spLocks noChangeShapeType="1"/>
            </p:cNvSpPr>
            <p:nvPr/>
          </p:nvSpPr>
          <p:spPr bwMode="auto">
            <a:xfrm flipV="1">
              <a:off x="4114" y="1091"/>
              <a:ext cx="64" cy="137"/>
            </a:xfrm>
            <a:prstGeom prst="line">
              <a:avLst/>
            </a:prstGeom>
            <a:noFill/>
            <a:ln w="25400">
              <a:solidFill>
                <a:schemeClr val="tx1"/>
              </a:solidFill>
              <a:round/>
              <a:headEnd/>
              <a:tailEnd/>
            </a:ln>
          </p:spPr>
          <p:txBody>
            <a:bodyPr wrap="none" lIns="64523" tIns="32263" rIns="64523" bIns="32263">
              <a:spAutoFit/>
            </a:bodyPr>
            <a:lstStyle/>
            <a:p>
              <a:endParaRPr lang="en-US"/>
            </a:p>
          </p:txBody>
        </p:sp>
        <p:sp>
          <p:nvSpPr>
            <p:cNvPr id="24666" name="Line 66"/>
            <p:cNvSpPr>
              <a:spLocks noChangeShapeType="1"/>
            </p:cNvSpPr>
            <p:nvPr/>
          </p:nvSpPr>
          <p:spPr bwMode="auto">
            <a:xfrm flipH="1" flipV="1">
              <a:off x="4609" y="941"/>
              <a:ext cx="114" cy="161"/>
            </a:xfrm>
            <a:prstGeom prst="line">
              <a:avLst/>
            </a:prstGeom>
            <a:noFill/>
            <a:ln w="25400">
              <a:solidFill>
                <a:schemeClr val="tx1"/>
              </a:solidFill>
              <a:round/>
              <a:headEnd/>
              <a:tailEnd/>
            </a:ln>
          </p:spPr>
          <p:txBody>
            <a:bodyPr wrap="none" lIns="64523" tIns="32263" rIns="64523" bIns="32263">
              <a:spAutoFit/>
            </a:bodyPr>
            <a:lstStyle/>
            <a:p>
              <a:endParaRPr lang="en-US"/>
            </a:p>
          </p:txBody>
        </p:sp>
        <p:sp>
          <p:nvSpPr>
            <p:cNvPr id="24667" name="Line 67"/>
            <p:cNvSpPr>
              <a:spLocks noChangeShapeType="1"/>
            </p:cNvSpPr>
            <p:nvPr/>
          </p:nvSpPr>
          <p:spPr bwMode="auto">
            <a:xfrm flipH="1">
              <a:off x="4462" y="949"/>
              <a:ext cx="163" cy="0"/>
            </a:xfrm>
            <a:prstGeom prst="line">
              <a:avLst/>
            </a:prstGeom>
            <a:noFill/>
            <a:ln w="25400">
              <a:solidFill>
                <a:schemeClr val="tx1"/>
              </a:solidFill>
              <a:round/>
              <a:headEnd/>
              <a:tailEnd/>
            </a:ln>
          </p:spPr>
          <p:txBody>
            <a:bodyPr wrap="none" lIns="64523" tIns="32263" rIns="64523" bIns="32263">
              <a:spAutoFit/>
            </a:bodyPr>
            <a:lstStyle/>
            <a:p>
              <a:endParaRPr lang="en-US"/>
            </a:p>
          </p:txBody>
        </p:sp>
        <p:sp>
          <p:nvSpPr>
            <p:cNvPr id="24668" name="Line 68"/>
            <p:cNvSpPr>
              <a:spLocks noChangeShapeType="1"/>
            </p:cNvSpPr>
            <p:nvPr/>
          </p:nvSpPr>
          <p:spPr bwMode="auto">
            <a:xfrm flipH="1">
              <a:off x="4609" y="1102"/>
              <a:ext cx="114" cy="130"/>
            </a:xfrm>
            <a:prstGeom prst="line">
              <a:avLst/>
            </a:prstGeom>
            <a:noFill/>
            <a:ln w="25400">
              <a:solidFill>
                <a:schemeClr val="tx1"/>
              </a:solidFill>
              <a:round/>
              <a:headEnd/>
              <a:tailEnd/>
            </a:ln>
          </p:spPr>
          <p:txBody>
            <a:bodyPr wrap="none" lIns="64523" tIns="32263" rIns="64523" bIns="32263">
              <a:spAutoFit/>
            </a:bodyPr>
            <a:lstStyle/>
            <a:p>
              <a:endParaRPr lang="en-US"/>
            </a:p>
          </p:txBody>
        </p:sp>
        <p:sp>
          <p:nvSpPr>
            <p:cNvPr id="24669" name="Line 69"/>
            <p:cNvSpPr>
              <a:spLocks noChangeShapeType="1"/>
            </p:cNvSpPr>
            <p:nvPr/>
          </p:nvSpPr>
          <p:spPr bwMode="auto">
            <a:xfrm>
              <a:off x="4478" y="1240"/>
              <a:ext cx="131" cy="0"/>
            </a:xfrm>
            <a:prstGeom prst="line">
              <a:avLst/>
            </a:prstGeom>
            <a:noFill/>
            <a:ln w="25400">
              <a:solidFill>
                <a:schemeClr val="tx1"/>
              </a:solidFill>
              <a:round/>
              <a:headEnd/>
              <a:tailEnd/>
            </a:ln>
          </p:spPr>
          <p:txBody>
            <a:bodyPr wrap="none" lIns="64523" tIns="32263" rIns="64523" bIns="32263">
              <a:spAutoFit/>
            </a:bodyPr>
            <a:lstStyle/>
            <a:p>
              <a:endParaRPr lang="en-US"/>
            </a:p>
          </p:txBody>
        </p:sp>
        <p:grpSp>
          <p:nvGrpSpPr>
            <p:cNvPr id="24670" name="Group 70"/>
            <p:cNvGrpSpPr>
              <a:grpSpLocks/>
            </p:cNvGrpSpPr>
            <p:nvPr/>
          </p:nvGrpSpPr>
          <p:grpSpPr bwMode="auto">
            <a:xfrm>
              <a:off x="4379" y="941"/>
              <a:ext cx="83" cy="291"/>
              <a:chOff x="4379" y="941"/>
              <a:chExt cx="83" cy="291"/>
            </a:xfrm>
          </p:grpSpPr>
          <p:sp>
            <p:nvSpPr>
              <p:cNvPr id="24701" name="Line 71"/>
              <p:cNvSpPr>
                <a:spLocks noChangeShapeType="1"/>
              </p:cNvSpPr>
              <p:nvPr/>
            </p:nvSpPr>
            <p:spPr bwMode="auto">
              <a:xfrm flipV="1">
                <a:off x="4379" y="941"/>
                <a:ext cx="83" cy="161"/>
              </a:xfrm>
              <a:prstGeom prst="line">
                <a:avLst/>
              </a:prstGeom>
              <a:noFill/>
              <a:ln w="25400">
                <a:solidFill>
                  <a:schemeClr val="tx1"/>
                </a:solidFill>
                <a:round/>
                <a:headEnd/>
                <a:tailEnd/>
              </a:ln>
            </p:spPr>
            <p:txBody>
              <a:bodyPr wrap="none" lIns="64523" tIns="32263" rIns="64523" bIns="32263">
                <a:spAutoFit/>
              </a:bodyPr>
              <a:lstStyle/>
              <a:p>
                <a:endParaRPr lang="en-US"/>
              </a:p>
            </p:txBody>
          </p:sp>
          <p:sp>
            <p:nvSpPr>
              <p:cNvPr id="24702" name="Line 72"/>
              <p:cNvSpPr>
                <a:spLocks noChangeShapeType="1"/>
              </p:cNvSpPr>
              <p:nvPr/>
            </p:nvSpPr>
            <p:spPr bwMode="auto">
              <a:xfrm>
                <a:off x="4379" y="1102"/>
                <a:ext cx="83" cy="130"/>
              </a:xfrm>
              <a:prstGeom prst="line">
                <a:avLst/>
              </a:prstGeom>
              <a:noFill/>
              <a:ln w="25400">
                <a:solidFill>
                  <a:schemeClr val="tx1"/>
                </a:solidFill>
                <a:round/>
                <a:headEnd/>
                <a:tailEnd/>
              </a:ln>
            </p:spPr>
            <p:txBody>
              <a:bodyPr wrap="none" lIns="64523" tIns="32263" rIns="64523" bIns="32263">
                <a:spAutoFit/>
              </a:bodyPr>
              <a:lstStyle/>
              <a:p>
                <a:endParaRPr lang="en-US"/>
              </a:p>
            </p:txBody>
          </p:sp>
        </p:grpSp>
        <p:sp>
          <p:nvSpPr>
            <p:cNvPr id="24671" name="Line 73"/>
            <p:cNvSpPr>
              <a:spLocks noChangeShapeType="1"/>
            </p:cNvSpPr>
            <p:nvPr/>
          </p:nvSpPr>
          <p:spPr bwMode="auto">
            <a:xfrm flipH="1" flipV="1">
              <a:off x="4402" y="1079"/>
              <a:ext cx="95" cy="135"/>
            </a:xfrm>
            <a:prstGeom prst="line">
              <a:avLst/>
            </a:prstGeom>
            <a:noFill/>
            <a:ln w="25400">
              <a:solidFill>
                <a:schemeClr val="tx1"/>
              </a:solidFill>
              <a:round/>
              <a:headEnd/>
              <a:tailEnd/>
            </a:ln>
          </p:spPr>
          <p:txBody>
            <a:bodyPr wrap="none" lIns="64523" tIns="32263" rIns="64523" bIns="32263">
              <a:spAutoFit/>
            </a:bodyPr>
            <a:lstStyle/>
            <a:p>
              <a:endParaRPr lang="en-US"/>
            </a:p>
          </p:txBody>
        </p:sp>
        <p:sp>
          <p:nvSpPr>
            <p:cNvPr id="24672" name="Line 74"/>
            <p:cNvSpPr>
              <a:spLocks noChangeShapeType="1"/>
            </p:cNvSpPr>
            <p:nvPr/>
          </p:nvSpPr>
          <p:spPr bwMode="auto">
            <a:xfrm flipH="1">
              <a:off x="4468" y="986"/>
              <a:ext cx="147" cy="0"/>
            </a:xfrm>
            <a:prstGeom prst="line">
              <a:avLst/>
            </a:prstGeom>
            <a:noFill/>
            <a:ln w="25400">
              <a:solidFill>
                <a:schemeClr val="tx1"/>
              </a:solidFill>
              <a:round/>
              <a:headEnd/>
              <a:tailEnd/>
            </a:ln>
          </p:spPr>
          <p:txBody>
            <a:bodyPr wrap="none" lIns="64523" tIns="32263" rIns="64523" bIns="32263">
              <a:spAutoFit/>
            </a:bodyPr>
            <a:lstStyle/>
            <a:p>
              <a:endParaRPr lang="en-US"/>
            </a:p>
          </p:txBody>
        </p:sp>
        <p:sp>
          <p:nvSpPr>
            <p:cNvPr id="24673" name="Line 75"/>
            <p:cNvSpPr>
              <a:spLocks noChangeShapeType="1"/>
            </p:cNvSpPr>
            <p:nvPr/>
          </p:nvSpPr>
          <p:spPr bwMode="auto">
            <a:xfrm flipV="1">
              <a:off x="4600" y="1083"/>
              <a:ext cx="66" cy="136"/>
            </a:xfrm>
            <a:prstGeom prst="line">
              <a:avLst/>
            </a:prstGeom>
            <a:noFill/>
            <a:ln w="25400">
              <a:solidFill>
                <a:schemeClr val="tx1"/>
              </a:solidFill>
              <a:round/>
              <a:headEnd/>
              <a:tailEnd/>
            </a:ln>
          </p:spPr>
          <p:txBody>
            <a:bodyPr wrap="none" lIns="64523" tIns="32263" rIns="64523" bIns="32263">
              <a:spAutoFit/>
            </a:bodyPr>
            <a:lstStyle/>
            <a:p>
              <a:endParaRPr lang="en-US"/>
            </a:p>
          </p:txBody>
        </p:sp>
        <p:sp>
          <p:nvSpPr>
            <p:cNvPr id="24674" name="Line 76"/>
            <p:cNvSpPr>
              <a:spLocks noChangeShapeType="1"/>
            </p:cNvSpPr>
            <p:nvPr/>
          </p:nvSpPr>
          <p:spPr bwMode="auto">
            <a:xfrm flipH="1" flipV="1">
              <a:off x="4223" y="1393"/>
              <a:ext cx="163" cy="17"/>
            </a:xfrm>
            <a:prstGeom prst="line">
              <a:avLst/>
            </a:prstGeom>
            <a:noFill/>
            <a:ln w="25400">
              <a:solidFill>
                <a:schemeClr val="tx1"/>
              </a:solidFill>
              <a:round/>
              <a:headEnd/>
              <a:tailEnd/>
            </a:ln>
          </p:spPr>
          <p:txBody>
            <a:bodyPr wrap="none" lIns="64523" tIns="32263" rIns="64523" bIns="32263">
              <a:spAutoFit/>
            </a:bodyPr>
            <a:lstStyle/>
            <a:p>
              <a:endParaRPr lang="en-US"/>
            </a:p>
          </p:txBody>
        </p:sp>
        <p:sp>
          <p:nvSpPr>
            <p:cNvPr id="24675" name="Line 77"/>
            <p:cNvSpPr>
              <a:spLocks noChangeShapeType="1"/>
            </p:cNvSpPr>
            <p:nvPr/>
          </p:nvSpPr>
          <p:spPr bwMode="auto">
            <a:xfrm flipH="1" flipV="1">
              <a:off x="4225" y="1384"/>
              <a:ext cx="48" cy="160"/>
            </a:xfrm>
            <a:prstGeom prst="line">
              <a:avLst/>
            </a:prstGeom>
            <a:noFill/>
            <a:ln w="25400">
              <a:solidFill>
                <a:schemeClr val="tx1"/>
              </a:solidFill>
              <a:round/>
              <a:headEnd/>
              <a:tailEnd/>
            </a:ln>
          </p:spPr>
          <p:txBody>
            <a:bodyPr wrap="none" lIns="64523" tIns="32263" rIns="64523" bIns="32263">
              <a:spAutoFit/>
            </a:bodyPr>
            <a:lstStyle/>
            <a:p>
              <a:endParaRPr lang="en-US"/>
            </a:p>
          </p:txBody>
        </p:sp>
        <p:sp>
          <p:nvSpPr>
            <p:cNvPr id="24676" name="Line 78"/>
            <p:cNvSpPr>
              <a:spLocks noChangeShapeType="1"/>
            </p:cNvSpPr>
            <p:nvPr/>
          </p:nvSpPr>
          <p:spPr bwMode="auto">
            <a:xfrm flipH="1" flipV="1">
              <a:off x="4363" y="1095"/>
              <a:ext cx="92" cy="116"/>
            </a:xfrm>
            <a:prstGeom prst="line">
              <a:avLst/>
            </a:prstGeom>
            <a:noFill/>
            <a:ln w="25400">
              <a:solidFill>
                <a:schemeClr val="tx1"/>
              </a:solidFill>
              <a:round/>
              <a:headEnd/>
              <a:tailEnd/>
            </a:ln>
          </p:spPr>
          <p:txBody>
            <a:bodyPr wrap="none" lIns="64523" tIns="32263" rIns="64523" bIns="32263">
              <a:spAutoFit/>
            </a:bodyPr>
            <a:lstStyle/>
            <a:p>
              <a:endParaRPr lang="en-US"/>
            </a:p>
          </p:txBody>
        </p:sp>
        <p:sp>
          <p:nvSpPr>
            <p:cNvPr id="24677" name="Line 79"/>
            <p:cNvSpPr>
              <a:spLocks noChangeShapeType="1"/>
            </p:cNvSpPr>
            <p:nvPr/>
          </p:nvSpPr>
          <p:spPr bwMode="auto">
            <a:xfrm>
              <a:off x="4241" y="1103"/>
              <a:ext cx="131" cy="0"/>
            </a:xfrm>
            <a:prstGeom prst="line">
              <a:avLst/>
            </a:prstGeom>
            <a:noFill/>
            <a:ln w="25400">
              <a:solidFill>
                <a:schemeClr val="tx1"/>
              </a:solidFill>
              <a:round/>
              <a:headEnd/>
              <a:tailEnd/>
            </a:ln>
          </p:spPr>
          <p:txBody>
            <a:bodyPr wrap="none" lIns="64523" tIns="32263" rIns="64523" bIns="32263">
              <a:spAutoFit/>
            </a:bodyPr>
            <a:lstStyle/>
            <a:p>
              <a:endParaRPr lang="en-US"/>
            </a:p>
          </p:txBody>
        </p:sp>
        <p:grpSp>
          <p:nvGrpSpPr>
            <p:cNvPr id="24678" name="Group 80"/>
            <p:cNvGrpSpPr>
              <a:grpSpLocks/>
            </p:cNvGrpSpPr>
            <p:nvPr/>
          </p:nvGrpSpPr>
          <p:grpSpPr bwMode="auto">
            <a:xfrm>
              <a:off x="4143" y="1095"/>
              <a:ext cx="82" cy="289"/>
              <a:chOff x="4143" y="1095"/>
              <a:chExt cx="82" cy="289"/>
            </a:xfrm>
          </p:grpSpPr>
          <p:sp>
            <p:nvSpPr>
              <p:cNvPr id="24699" name="Line 81"/>
              <p:cNvSpPr>
                <a:spLocks noChangeShapeType="1"/>
              </p:cNvSpPr>
              <p:nvPr/>
            </p:nvSpPr>
            <p:spPr bwMode="auto">
              <a:xfrm>
                <a:off x="4143" y="1256"/>
                <a:ext cx="82" cy="128"/>
              </a:xfrm>
              <a:prstGeom prst="line">
                <a:avLst/>
              </a:prstGeom>
              <a:noFill/>
              <a:ln w="25400">
                <a:solidFill>
                  <a:schemeClr val="tx1"/>
                </a:solidFill>
                <a:round/>
                <a:headEnd/>
                <a:tailEnd/>
              </a:ln>
            </p:spPr>
            <p:txBody>
              <a:bodyPr wrap="none" lIns="64523" tIns="32263" rIns="64523" bIns="32263">
                <a:spAutoFit/>
              </a:bodyPr>
              <a:lstStyle/>
              <a:p>
                <a:endParaRPr lang="en-US"/>
              </a:p>
            </p:txBody>
          </p:sp>
          <p:sp>
            <p:nvSpPr>
              <p:cNvPr id="24700" name="Line 82"/>
              <p:cNvSpPr>
                <a:spLocks noChangeShapeType="1"/>
              </p:cNvSpPr>
              <p:nvPr/>
            </p:nvSpPr>
            <p:spPr bwMode="auto">
              <a:xfrm flipV="1">
                <a:off x="4143" y="1095"/>
                <a:ext cx="82" cy="161"/>
              </a:xfrm>
              <a:prstGeom prst="line">
                <a:avLst/>
              </a:prstGeom>
              <a:noFill/>
              <a:ln w="25400">
                <a:solidFill>
                  <a:schemeClr val="tx1"/>
                </a:solidFill>
                <a:round/>
                <a:headEnd/>
                <a:tailEnd/>
              </a:ln>
            </p:spPr>
            <p:txBody>
              <a:bodyPr wrap="none" lIns="64523" tIns="32263" rIns="64523" bIns="32263">
                <a:spAutoFit/>
              </a:bodyPr>
              <a:lstStyle/>
              <a:p>
                <a:endParaRPr lang="en-US"/>
              </a:p>
            </p:txBody>
          </p:sp>
        </p:grpSp>
        <p:sp>
          <p:nvSpPr>
            <p:cNvPr id="24679" name="Rectangle 83"/>
            <p:cNvSpPr>
              <a:spLocks noChangeArrowheads="1"/>
            </p:cNvSpPr>
            <p:nvPr/>
          </p:nvSpPr>
          <p:spPr bwMode="auto">
            <a:xfrm>
              <a:off x="4348" y="1292"/>
              <a:ext cx="149" cy="168"/>
            </a:xfrm>
            <a:prstGeom prst="rect">
              <a:avLst/>
            </a:prstGeom>
            <a:noFill/>
            <a:ln w="12700">
              <a:noFill/>
              <a:miter lim="800000"/>
              <a:headEnd/>
              <a:tailEnd/>
            </a:ln>
          </p:spPr>
          <p:txBody>
            <a:bodyPr wrap="none" lIns="64523" tIns="32263" rIns="64523" bIns="32263">
              <a:spAutoFit/>
            </a:bodyPr>
            <a:lstStyle/>
            <a:p>
              <a:pPr defTabSz="387350"/>
              <a:r>
                <a:rPr lang="en-US" sz="1400" b="1" i="0">
                  <a:latin typeface="Arial" charset="0"/>
                </a:rPr>
                <a:t>N</a:t>
              </a:r>
            </a:p>
          </p:txBody>
        </p:sp>
        <p:sp>
          <p:nvSpPr>
            <p:cNvPr id="24680" name="Line 84"/>
            <p:cNvSpPr>
              <a:spLocks noChangeShapeType="1"/>
            </p:cNvSpPr>
            <p:nvPr/>
          </p:nvSpPr>
          <p:spPr bwMode="auto">
            <a:xfrm flipH="1" flipV="1">
              <a:off x="4399" y="1527"/>
              <a:ext cx="114" cy="160"/>
            </a:xfrm>
            <a:prstGeom prst="line">
              <a:avLst/>
            </a:prstGeom>
            <a:noFill/>
            <a:ln w="25400">
              <a:solidFill>
                <a:schemeClr val="tx1"/>
              </a:solidFill>
              <a:round/>
              <a:headEnd/>
              <a:tailEnd/>
            </a:ln>
          </p:spPr>
          <p:txBody>
            <a:bodyPr wrap="none" lIns="64523" tIns="32263" rIns="64523" bIns="32263">
              <a:spAutoFit/>
            </a:bodyPr>
            <a:lstStyle/>
            <a:p>
              <a:endParaRPr lang="en-US"/>
            </a:p>
          </p:txBody>
        </p:sp>
        <p:sp>
          <p:nvSpPr>
            <p:cNvPr id="24681" name="Line 85"/>
            <p:cNvSpPr>
              <a:spLocks noChangeShapeType="1"/>
            </p:cNvSpPr>
            <p:nvPr/>
          </p:nvSpPr>
          <p:spPr bwMode="auto">
            <a:xfrm flipH="1">
              <a:off x="4253" y="1535"/>
              <a:ext cx="162" cy="0"/>
            </a:xfrm>
            <a:prstGeom prst="line">
              <a:avLst/>
            </a:prstGeom>
            <a:noFill/>
            <a:ln w="25400">
              <a:solidFill>
                <a:schemeClr val="tx1"/>
              </a:solidFill>
              <a:round/>
              <a:headEnd/>
              <a:tailEnd/>
            </a:ln>
          </p:spPr>
          <p:txBody>
            <a:bodyPr wrap="none" lIns="64523" tIns="32263" rIns="64523" bIns="32263">
              <a:spAutoFit/>
            </a:bodyPr>
            <a:lstStyle/>
            <a:p>
              <a:endParaRPr lang="en-US"/>
            </a:p>
          </p:txBody>
        </p:sp>
        <p:sp>
          <p:nvSpPr>
            <p:cNvPr id="24682" name="Line 86"/>
            <p:cNvSpPr>
              <a:spLocks noChangeShapeType="1"/>
            </p:cNvSpPr>
            <p:nvPr/>
          </p:nvSpPr>
          <p:spPr bwMode="auto">
            <a:xfrm flipH="1">
              <a:off x="4399" y="1687"/>
              <a:ext cx="114" cy="130"/>
            </a:xfrm>
            <a:prstGeom prst="line">
              <a:avLst/>
            </a:prstGeom>
            <a:noFill/>
            <a:ln w="25400">
              <a:solidFill>
                <a:schemeClr val="tx1"/>
              </a:solidFill>
              <a:round/>
              <a:headEnd/>
              <a:tailEnd/>
            </a:ln>
          </p:spPr>
          <p:txBody>
            <a:bodyPr wrap="none" lIns="64523" tIns="32263" rIns="64523" bIns="32263">
              <a:spAutoFit/>
            </a:bodyPr>
            <a:lstStyle/>
            <a:p>
              <a:endParaRPr lang="en-US"/>
            </a:p>
          </p:txBody>
        </p:sp>
        <p:sp>
          <p:nvSpPr>
            <p:cNvPr id="24683" name="Line 87"/>
            <p:cNvSpPr>
              <a:spLocks noChangeShapeType="1"/>
            </p:cNvSpPr>
            <p:nvPr/>
          </p:nvSpPr>
          <p:spPr bwMode="auto">
            <a:xfrm>
              <a:off x="4269" y="1825"/>
              <a:ext cx="130" cy="0"/>
            </a:xfrm>
            <a:prstGeom prst="line">
              <a:avLst/>
            </a:prstGeom>
            <a:noFill/>
            <a:ln w="25400">
              <a:solidFill>
                <a:schemeClr val="tx1"/>
              </a:solidFill>
              <a:round/>
              <a:headEnd/>
              <a:tailEnd/>
            </a:ln>
          </p:spPr>
          <p:txBody>
            <a:bodyPr wrap="none" lIns="64523" tIns="32263" rIns="64523" bIns="32263">
              <a:spAutoFit/>
            </a:bodyPr>
            <a:lstStyle/>
            <a:p>
              <a:endParaRPr lang="en-US"/>
            </a:p>
          </p:txBody>
        </p:sp>
        <p:grpSp>
          <p:nvGrpSpPr>
            <p:cNvPr id="24684" name="Group 88"/>
            <p:cNvGrpSpPr>
              <a:grpSpLocks/>
            </p:cNvGrpSpPr>
            <p:nvPr/>
          </p:nvGrpSpPr>
          <p:grpSpPr bwMode="auto">
            <a:xfrm>
              <a:off x="4170" y="1527"/>
              <a:ext cx="83" cy="290"/>
              <a:chOff x="4170" y="1527"/>
              <a:chExt cx="83" cy="290"/>
            </a:xfrm>
          </p:grpSpPr>
          <p:sp>
            <p:nvSpPr>
              <p:cNvPr id="24697" name="Line 89"/>
              <p:cNvSpPr>
                <a:spLocks noChangeShapeType="1"/>
              </p:cNvSpPr>
              <p:nvPr/>
            </p:nvSpPr>
            <p:spPr bwMode="auto">
              <a:xfrm flipV="1">
                <a:off x="4170" y="1527"/>
                <a:ext cx="83" cy="160"/>
              </a:xfrm>
              <a:prstGeom prst="line">
                <a:avLst/>
              </a:prstGeom>
              <a:noFill/>
              <a:ln w="25400">
                <a:solidFill>
                  <a:schemeClr val="tx1"/>
                </a:solidFill>
                <a:round/>
                <a:headEnd/>
                <a:tailEnd/>
              </a:ln>
            </p:spPr>
            <p:txBody>
              <a:bodyPr wrap="none" lIns="64523" tIns="32263" rIns="64523" bIns="32263">
                <a:spAutoFit/>
              </a:bodyPr>
              <a:lstStyle/>
              <a:p>
                <a:endParaRPr lang="en-US"/>
              </a:p>
            </p:txBody>
          </p:sp>
          <p:sp>
            <p:nvSpPr>
              <p:cNvPr id="24698" name="Line 90"/>
              <p:cNvSpPr>
                <a:spLocks noChangeShapeType="1"/>
              </p:cNvSpPr>
              <p:nvPr/>
            </p:nvSpPr>
            <p:spPr bwMode="auto">
              <a:xfrm>
                <a:off x="4170" y="1687"/>
                <a:ext cx="83" cy="130"/>
              </a:xfrm>
              <a:prstGeom prst="line">
                <a:avLst/>
              </a:prstGeom>
              <a:noFill/>
              <a:ln w="25400">
                <a:solidFill>
                  <a:schemeClr val="tx1"/>
                </a:solidFill>
                <a:round/>
                <a:headEnd/>
                <a:tailEnd/>
              </a:ln>
            </p:spPr>
            <p:txBody>
              <a:bodyPr wrap="none" lIns="64523" tIns="32263" rIns="64523" bIns="32263">
                <a:spAutoFit/>
              </a:bodyPr>
              <a:lstStyle/>
              <a:p>
                <a:endParaRPr lang="en-US"/>
              </a:p>
            </p:txBody>
          </p:sp>
        </p:grpSp>
        <p:sp>
          <p:nvSpPr>
            <p:cNvPr id="24685" name="Line 91"/>
            <p:cNvSpPr>
              <a:spLocks noChangeShapeType="1"/>
            </p:cNvSpPr>
            <p:nvPr/>
          </p:nvSpPr>
          <p:spPr bwMode="auto">
            <a:xfrm flipH="1" flipV="1">
              <a:off x="4195" y="1669"/>
              <a:ext cx="95" cy="135"/>
            </a:xfrm>
            <a:prstGeom prst="line">
              <a:avLst/>
            </a:prstGeom>
            <a:noFill/>
            <a:ln w="25400">
              <a:solidFill>
                <a:schemeClr val="tx1"/>
              </a:solidFill>
              <a:round/>
              <a:headEnd/>
              <a:tailEnd/>
            </a:ln>
          </p:spPr>
          <p:txBody>
            <a:bodyPr wrap="none" lIns="64523" tIns="32263" rIns="64523" bIns="32263">
              <a:spAutoFit/>
            </a:bodyPr>
            <a:lstStyle/>
            <a:p>
              <a:endParaRPr lang="en-US"/>
            </a:p>
          </p:txBody>
        </p:sp>
        <p:sp>
          <p:nvSpPr>
            <p:cNvPr id="24686" name="Line 92"/>
            <p:cNvSpPr>
              <a:spLocks noChangeShapeType="1"/>
            </p:cNvSpPr>
            <p:nvPr/>
          </p:nvSpPr>
          <p:spPr bwMode="auto">
            <a:xfrm flipH="1">
              <a:off x="4262" y="1563"/>
              <a:ext cx="134" cy="0"/>
            </a:xfrm>
            <a:prstGeom prst="line">
              <a:avLst/>
            </a:prstGeom>
            <a:noFill/>
            <a:ln w="25400">
              <a:solidFill>
                <a:schemeClr val="tx1"/>
              </a:solidFill>
              <a:round/>
              <a:headEnd/>
              <a:tailEnd/>
            </a:ln>
          </p:spPr>
          <p:txBody>
            <a:bodyPr wrap="none" lIns="64523" tIns="32263" rIns="64523" bIns="32263">
              <a:spAutoFit/>
            </a:bodyPr>
            <a:lstStyle/>
            <a:p>
              <a:endParaRPr lang="en-US"/>
            </a:p>
          </p:txBody>
        </p:sp>
        <p:sp>
          <p:nvSpPr>
            <p:cNvPr id="24687" name="Line 93"/>
            <p:cNvSpPr>
              <a:spLocks noChangeShapeType="1"/>
            </p:cNvSpPr>
            <p:nvPr/>
          </p:nvSpPr>
          <p:spPr bwMode="auto">
            <a:xfrm flipV="1">
              <a:off x="4391" y="1669"/>
              <a:ext cx="65" cy="138"/>
            </a:xfrm>
            <a:prstGeom prst="line">
              <a:avLst/>
            </a:prstGeom>
            <a:noFill/>
            <a:ln w="25400">
              <a:solidFill>
                <a:schemeClr val="tx1"/>
              </a:solidFill>
              <a:round/>
              <a:headEnd/>
              <a:tailEnd/>
            </a:ln>
          </p:spPr>
          <p:txBody>
            <a:bodyPr wrap="none" lIns="64523" tIns="32263" rIns="64523" bIns="32263">
              <a:spAutoFit/>
            </a:bodyPr>
            <a:lstStyle/>
            <a:p>
              <a:endParaRPr lang="en-US"/>
            </a:p>
          </p:txBody>
        </p:sp>
        <p:sp>
          <p:nvSpPr>
            <p:cNvPr id="24688" name="Line 94"/>
            <p:cNvSpPr>
              <a:spLocks noChangeShapeType="1"/>
            </p:cNvSpPr>
            <p:nvPr/>
          </p:nvSpPr>
          <p:spPr bwMode="auto">
            <a:xfrm flipH="1">
              <a:off x="4427" y="1247"/>
              <a:ext cx="47" cy="53"/>
            </a:xfrm>
            <a:prstGeom prst="line">
              <a:avLst/>
            </a:prstGeom>
            <a:noFill/>
            <a:ln w="25400">
              <a:solidFill>
                <a:schemeClr val="tx1"/>
              </a:solidFill>
              <a:round/>
              <a:headEnd/>
              <a:tailEnd/>
            </a:ln>
          </p:spPr>
          <p:txBody>
            <a:bodyPr wrap="none" lIns="64523" tIns="32263" rIns="64523" bIns="32263">
              <a:spAutoFit/>
            </a:bodyPr>
            <a:lstStyle/>
            <a:p>
              <a:endParaRPr lang="en-US"/>
            </a:p>
          </p:txBody>
        </p:sp>
        <p:sp>
          <p:nvSpPr>
            <p:cNvPr id="24689" name="Line 95"/>
            <p:cNvSpPr>
              <a:spLocks noChangeShapeType="1"/>
            </p:cNvSpPr>
            <p:nvPr/>
          </p:nvSpPr>
          <p:spPr bwMode="auto">
            <a:xfrm>
              <a:off x="4476" y="1431"/>
              <a:ext cx="45" cy="33"/>
            </a:xfrm>
            <a:prstGeom prst="line">
              <a:avLst/>
            </a:prstGeom>
            <a:noFill/>
            <a:ln w="25400">
              <a:solidFill>
                <a:schemeClr val="tx1"/>
              </a:solidFill>
              <a:round/>
              <a:headEnd/>
              <a:tailEnd/>
            </a:ln>
          </p:spPr>
          <p:txBody>
            <a:bodyPr wrap="none" lIns="64523" tIns="32263" rIns="64523" bIns="32263">
              <a:spAutoFit/>
            </a:bodyPr>
            <a:lstStyle/>
            <a:p>
              <a:endParaRPr lang="en-US"/>
            </a:p>
          </p:txBody>
        </p:sp>
        <p:sp>
          <p:nvSpPr>
            <p:cNvPr id="24690" name="Rectangle 96"/>
            <p:cNvSpPr>
              <a:spLocks noChangeArrowheads="1"/>
            </p:cNvSpPr>
            <p:nvPr/>
          </p:nvSpPr>
          <p:spPr bwMode="auto">
            <a:xfrm>
              <a:off x="4530" y="1412"/>
              <a:ext cx="472" cy="168"/>
            </a:xfrm>
            <a:prstGeom prst="rect">
              <a:avLst/>
            </a:prstGeom>
            <a:noFill/>
            <a:ln w="12700">
              <a:noFill/>
              <a:miter lim="800000"/>
              <a:headEnd/>
              <a:tailEnd/>
            </a:ln>
          </p:spPr>
          <p:txBody>
            <a:bodyPr wrap="none" lIns="64523" tIns="32263" rIns="64523" bIns="32263">
              <a:spAutoFit/>
            </a:bodyPr>
            <a:lstStyle/>
            <a:p>
              <a:pPr defTabSz="387350"/>
              <a:r>
                <a:rPr lang="en-US" sz="1400" b="1" i="0">
                  <a:latin typeface="Arial" charset="0"/>
                </a:rPr>
                <a:t>CH</a:t>
              </a:r>
              <a:r>
                <a:rPr lang="en-US" sz="1400" b="1" i="0" baseline="-25000">
                  <a:latin typeface="Arial" charset="0"/>
                </a:rPr>
                <a:t>2</a:t>
              </a:r>
              <a:r>
                <a:rPr lang="en-US" sz="1400" b="1" i="0">
                  <a:latin typeface="Arial" charset="0"/>
                </a:rPr>
                <a:t>CH</a:t>
              </a:r>
              <a:r>
                <a:rPr lang="en-US" sz="1400" b="1" i="0" baseline="-25000">
                  <a:latin typeface="Arial" charset="0"/>
                </a:rPr>
                <a:t>3</a:t>
              </a:r>
            </a:p>
          </p:txBody>
        </p:sp>
        <p:sp>
          <p:nvSpPr>
            <p:cNvPr id="24691" name="Line 97"/>
            <p:cNvSpPr>
              <a:spLocks noChangeShapeType="1"/>
            </p:cNvSpPr>
            <p:nvPr/>
          </p:nvSpPr>
          <p:spPr bwMode="auto">
            <a:xfrm>
              <a:off x="4720" y="1098"/>
              <a:ext cx="65" cy="0"/>
            </a:xfrm>
            <a:prstGeom prst="line">
              <a:avLst/>
            </a:prstGeom>
            <a:noFill/>
            <a:ln w="25400">
              <a:solidFill>
                <a:schemeClr val="tx1"/>
              </a:solidFill>
              <a:round/>
              <a:headEnd/>
              <a:tailEnd/>
            </a:ln>
          </p:spPr>
          <p:txBody>
            <a:bodyPr wrap="none" lIns="64523" tIns="32263" rIns="64523" bIns="32263">
              <a:spAutoFit/>
            </a:bodyPr>
            <a:lstStyle/>
            <a:p>
              <a:endParaRPr lang="en-US"/>
            </a:p>
          </p:txBody>
        </p:sp>
        <p:sp>
          <p:nvSpPr>
            <p:cNvPr id="24692" name="Line 98"/>
            <p:cNvSpPr>
              <a:spLocks noChangeShapeType="1"/>
            </p:cNvSpPr>
            <p:nvPr/>
          </p:nvSpPr>
          <p:spPr bwMode="auto">
            <a:xfrm flipH="1">
              <a:off x="3795" y="1103"/>
              <a:ext cx="101" cy="0"/>
            </a:xfrm>
            <a:prstGeom prst="line">
              <a:avLst/>
            </a:prstGeom>
            <a:noFill/>
            <a:ln w="25400">
              <a:solidFill>
                <a:schemeClr val="tx1"/>
              </a:solidFill>
              <a:round/>
              <a:headEnd/>
              <a:tailEnd/>
            </a:ln>
          </p:spPr>
          <p:txBody>
            <a:bodyPr wrap="none" lIns="64523" tIns="32263" rIns="64523" bIns="32263">
              <a:spAutoFit/>
            </a:bodyPr>
            <a:lstStyle/>
            <a:p>
              <a:endParaRPr lang="en-US"/>
            </a:p>
          </p:txBody>
        </p:sp>
        <p:sp>
          <p:nvSpPr>
            <p:cNvPr id="24693" name="Line 99"/>
            <p:cNvSpPr>
              <a:spLocks noChangeShapeType="1"/>
            </p:cNvSpPr>
            <p:nvPr/>
          </p:nvSpPr>
          <p:spPr bwMode="auto">
            <a:xfrm flipH="1">
              <a:off x="4223" y="1376"/>
              <a:ext cx="157" cy="0"/>
            </a:xfrm>
            <a:prstGeom prst="line">
              <a:avLst/>
            </a:prstGeom>
            <a:noFill/>
            <a:ln w="25400">
              <a:solidFill>
                <a:schemeClr val="tx1"/>
              </a:solidFill>
              <a:round/>
              <a:headEnd/>
              <a:tailEnd/>
            </a:ln>
          </p:spPr>
          <p:txBody>
            <a:bodyPr wrap="none" lIns="64523" tIns="32263" rIns="64523" bIns="32263">
              <a:spAutoFit/>
            </a:bodyPr>
            <a:lstStyle/>
            <a:p>
              <a:endParaRPr lang="en-US"/>
            </a:p>
          </p:txBody>
        </p:sp>
        <p:sp>
          <p:nvSpPr>
            <p:cNvPr id="24694" name="Rectangle 100"/>
            <p:cNvSpPr>
              <a:spLocks noChangeArrowheads="1"/>
            </p:cNvSpPr>
            <p:nvPr/>
          </p:nvSpPr>
          <p:spPr bwMode="auto">
            <a:xfrm>
              <a:off x="4782" y="1017"/>
              <a:ext cx="270" cy="168"/>
            </a:xfrm>
            <a:prstGeom prst="rect">
              <a:avLst/>
            </a:prstGeom>
            <a:noFill/>
            <a:ln w="12700">
              <a:noFill/>
              <a:miter lim="800000"/>
              <a:headEnd/>
              <a:tailEnd/>
            </a:ln>
          </p:spPr>
          <p:txBody>
            <a:bodyPr wrap="none" lIns="64523" tIns="32263" rIns="64523" bIns="32263">
              <a:spAutoFit/>
            </a:bodyPr>
            <a:lstStyle/>
            <a:p>
              <a:pPr defTabSz="387350"/>
              <a:r>
                <a:rPr lang="en-US" sz="1400" b="1" i="0">
                  <a:latin typeface="Arial" charset="0"/>
                </a:rPr>
                <a:t>NH</a:t>
              </a:r>
              <a:r>
                <a:rPr lang="en-US" sz="1400" b="1" i="0" baseline="-25000">
                  <a:latin typeface="Arial" charset="0"/>
                </a:rPr>
                <a:t>2</a:t>
              </a:r>
            </a:p>
          </p:txBody>
        </p:sp>
        <p:sp>
          <p:nvSpPr>
            <p:cNvPr id="24695" name="Rectangle 101"/>
            <p:cNvSpPr>
              <a:spLocks noChangeArrowheads="1"/>
            </p:cNvSpPr>
            <p:nvPr/>
          </p:nvSpPr>
          <p:spPr bwMode="auto">
            <a:xfrm>
              <a:off x="3550" y="1014"/>
              <a:ext cx="270" cy="168"/>
            </a:xfrm>
            <a:prstGeom prst="rect">
              <a:avLst/>
            </a:prstGeom>
            <a:noFill/>
            <a:ln w="12700">
              <a:noFill/>
              <a:miter lim="800000"/>
              <a:headEnd/>
              <a:tailEnd/>
            </a:ln>
          </p:spPr>
          <p:txBody>
            <a:bodyPr wrap="none" lIns="64523" tIns="32263" rIns="64523" bIns="32263">
              <a:spAutoFit/>
            </a:bodyPr>
            <a:lstStyle/>
            <a:p>
              <a:pPr defTabSz="387350"/>
              <a:r>
                <a:rPr lang="en-US" sz="1400" b="1" i="0">
                  <a:latin typeface="Arial" charset="0"/>
                </a:rPr>
                <a:t>H</a:t>
              </a:r>
              <a:r>
                <a:rPr lang="en-US" sz="1400" b="1" i="0" baseline="-25000">
                  <a:latin typeface="Arial" charset="0"/>
                </a:rPr>
                <a:t>2</a:t>
              </a:r>
              <a:r>
                <a:rPr lang="en-US" sz="1400" b="1" i="0">
                  <a:latin typeface="Arial" charset="0"/>
                </a:rPr>
                <a:t>N</a:t>
              </a:r>
            </a:p>
          </p:txBody>
        </p:sp>
        <p:sp>
          <p:nvSpPr>
            <p:cNvPr id="24696" name="Rectangle 102"/>
            <p:cNvSpPr>
              <a:spLocks noChangeArrowheads="1"/>
            </p:cNvSpPr>
            <p:nvPr/>
          </p:nvSpPr>
          <p:spPr bwMode="auto">
            <a:xfrm>
              <a:off x="4444" y="1250"/>
              <a:ext cx="133" cy="168"/>
            </a:xfrm>
            <a:prstGeom prst="rect">
              <a:avLst/>
            </a:prstGeom>
            <a:noFill/>
            <a:ln w="12700">
              <a:noFill/>
              <a:miter lim="800000"/>
              <a:headEnd/>
              <a:tailEnd/>
            </a:ln>
          </p:spPr>
          <p:txBody>
            <a:bodyPr wrap="none" lIns="64523" tIns="32263" rIns="64523" bIns="32263">
              <a:spAutoFit/>
            </a:bodyPr>
            <a:lstStyle/>
            <a:p>
              <a:pPr defTabSz="387350"/>
              <a:r>
                <a:rPr lang="en-US" sz="1400" b="1" i="0">
                  <a:latin typeface="Arial" charset="0"/>
                </a:rPr>
                <a:t>+</a:t>
              </a:r>
            </a:p>
          </p:txBody>
        </p:sp>
      </p:grpSp>
      <p:sp>
        <p:nvSpPr>
          <p:cNvPr id="24584" name="Rectangle 103"/>
          <p:cNvSpPr>
            <a:spLocks noChangeArrowheads="1"/>
          </p:cNvSpPr>
          <p:nvPr/>
        </p:nvSpPr>
        <p:spPr bwMode="auto">
          <a:xfrm>
            <a:off x="4625975" y="1489075"/>
            <a:ext cx="641350" cy="511175"/>
          </a:xfrm>
          <a:prstGeom prst="rect">
            <a:avLst/>
          </a:prstGeom>
          <a:noFill/>
          <a:ln w="12700">
            <a:noFill/>
            <a:miter lim="800000"/>
            <a:headEnd/>
            <a:tailEnd/>
          </a:ln>
        </p:spPr>
        <p:txBody>
          <a:bodyPr wrap="none" lIns="67054" tIns="32709" rIns="67054" bIns="32709">
            <a:spAutoFit/>
          </a:bodyPr>
          <a:lstStyle/>
          <a:p>
            <a:pPr defTabSz="461963"/>
            <a:r>
              <a:rPr lang="en-US" sz="2900" b="1" i="0">
                <a:latin typeface="Arial" charset="0"/>
              </a:rPr>
              <a:t>O</a:t>
            </a:r>
            <a:r>
              <a:rPr lang="en-US" sz="2900" b="1" i="0" baseline="-25000">
                <a:latin typeface="Arial" charset="0"/>
              </a:rPr>
              <a:t>2</a:t>
            </a:r>
            <a:r>
              <a:rPr lang="en-US" sz="2900" b="1" i="0" baseline="30000">
                <a:latin typeface="Arial" charset="0"/>
              </a:rPr>
              <a:t>-</a:t>
            </a:r>
          </a:p>
        </p:txBody>
      </p:sp>
      <p:sp>
        <p:nvSpPr>
          <p:cNvPr id="24585" name="Oval 104"/>
          <p:cNvSpPr>
            <a:spLocks noChangeArrowheads="1"/>
          </p:cNvSpPr>
          <p:nvPr/>
        </p:nvSpPr>
        <p:spPr bwMode="auto">
          <a:xfrm>
            <a:off x="6430963" y="3876675"/>
            <a:ext cx="3033712" cy="2338388"/>
          </a:xfrm>
          <a:prstGeom prst="ellipse">
            <a:avLst/>
          </a:prstGeom>
          <a:solidFill>
            <a:srgbClr val="AEAEAE"/>
          </a:solidFill>
          <a:ln w="25400">
            <a:solidFill>
              <a:srgbClr val="000000"/>
            </a:solidFill>
            <a:round/>
            <a:headEnd/>
            <a:tailEnd/>
          </a:ln>
        </p:spPr>
        <p:txBody>
          <a:bodyPr wrap="none" anchor="ctr"/>
          <a:lstStyle/>
          <a:p>
            <a:endParaRPr lang="en-US"/>
          </a:p>
        </p:txBody>
      </p:sp>
      <p:sp>
        <p:nvSpPr>
          <p:cNvPr id="24586" name="Rectangle 105"/>
          <p:cNvSpPr>
            <a:spLocks noChangeArrowheads="1"/>
          </p:cNvSpPr>
          <p:nvPr/>
        </p:nvSpPr>
        <p:spPr bwMode="auto">
          <a:xfrm>
            <a:off x="6734175" y="3387725"/>
            <a:ext cx="2078038" cy="300038"/>
          </a:xfrm>
          <a:prstGeom prst="rect">
            <a:avLst/>
          </a:prstGeom>
          <a:noFill/>
          <a:ln w="12700">
            <a:noFill/>
            <a:miter lim="800000"/>
            <a:headEnd/>
            <a:tailEnd/>
          </a:ln>
        </p:spPr>
        <p:txBody>
          <a:bodyPr wrap="none" lIns="49063" tIns="22896" rIns="49063" bIns="22896">
            <a:spAutoFit/>
          </a:bodyPr>
          <a:lstStyle/>
          <a:p>
            <a:pPr algn="ctr" defTabSz="246063"/>
            <a:r>
              <a:rPr lang="en-US" sz="1600" b="1" i="0">
                <a:latin typeface="Arial" charset="0"/>
              </a:rPr>
              <a:t>Phagocytic Vacuole</a:t>
            </a:r>
          </a:p>
        </p:txBody>
      </p:sp>
      <p:sp>
        <p:nvSpPr>
          <p:cNvPr id="24587" name="Rectangle 106"/>
          <p:cNvSpPr>
            <a:spLocks noChangeArrowheads="1"/>
          </p:cNvSpPr>
          <p:nvPr/>
        </p:nvSpPr>
        <p:spPr bwMode="auto">
          <a:xfrm>
            <a:off x="6524625" y="5033963"/>
            <a:ext cx="439738" cy="236537"/>
          </a:xfrm>
          <a:prstGeom prst="rect">
            <a:avLst/>
          </a:prstGeom>
          <a:noFill/>
          <a:ln w="12700">
            <a:noFill/>
            <a:miter lim="800000"/>
            <a:headEnd/>
            <a:tailEnd/>
          </a:ln>
        </p:spPr>
        <p:txBody>
          <a:bodyPr wrap="none" lIns="49063" tIns="22896" rIns="49063" bIns="22896">
            <a:spAutoFit/>
          </a:bodyPr>
          <a:lstStyle/>
          <a:p>
            <a:pPr algn="ctr" defTabSz="246063"/>
            <a:r>
              <a:rPr lang="en-US" sz="1200" b="1" i="0">
                <a:solidFill>
                  <a:schemeClr val="tx2"/>
                </a:solidFill>
                <a:latin typeface="Arial" charset="0"/>
              </a:rPr>
              <a:t>SOD</a:t>
            </a:r>
          </a:p>
        </p:txBody>
      </p:sp>
      <p:grpSp>
        <p:nvGrpSpPr>
          <p:cNvPr id="24588" name="Group 107"/>
          <p:cNvGrpSpPr>
            <a:grpSpLocks/>
          </p:cNvGrpSpPr>
          <p:nvPr/>
        </p:nvGrpSpPr>
        <p:grpSpPr bwMode="auto">
          <a:xfrm>
            <a:off x="6975475" y="4822825"/>
            <a:ext cx="182563" cy="615950"/>
            <a:chOff x="4257" y="2916"/>
            <a:chExt cx="111" cy="373"/>
          </a:xfrm>
        </p:grpSpPr>
        <p:sp>
          <p:nvSpPr>
            <p:cNvPr id="24655" name="Freeform 108"/>
            <p:cNvSpPr>
              <a:spLocks/>
            </p:cNvSpPr>
            <p:nvPr/>
          </p:nvSpPr>
          <p:spPr bwMode="auto">
            <a:xfrm>
              <a:off x="4257" y="3029"/>
              <a:ext cx="111" cy="260"/>
            </a:xfrm>
            <a:custGeom>
              <a:avLst/>
              <a:gdLst>
                <a:gd name="T0" fmla="*/ 0 w 111"/>
                <a:gd name="T1" fmla="*/ 107 h 260"/>
                <a:gd name="T2" fmla="*/ 0 w 111"/>
                <a:gd name="T3" fmla="*/ 114 h 260"/>
                <a:gd name="T4" fmla="*/ 0 w 111"/>
                <a:gd name="T5" fmla="*/ 124 h 260"/>
                <a:gd name="T6" fmla="*/ 2 w 111"/>
                <a:gd name="T7" fmla="*/ 136 h 260"/>
                <a:gd name="T8" fmla="*/ 4 w 111"/>
                <a:gd name="T9" fmla="*/ 144 h 260"/>
                <a:gd name="T10" fmla="*/ 7 w 111"/>
                <a:gd name="T11" fmla="*/ 153 h 260"/>
                <a:gd name="T12" fmla="*/ 10 w 111"/>
                <a:gd name="T13" fmla="*/ 160 h 260"/>
                <a:gd name="T14" fmla="*/ 13 w 111"/>
                <a:gd name="T15" fmla="*/ 166 h 260"/>
                <a:gd name="T16" fmla="*/ 17 w 111"/>
                <a:gd name="T17" fmla="*/ 174 h 260"/>
                <a:gd name="T18" fmla="*/ 21 w 111"/>
                <a:gd name="T19" fmla="*/ 181 h 260"/>
                <a:gd name="T20" fmla="*/ 26 w 111"/>
                <a:gd name="T21" fmla="*/ 187 h 260"/>
                <a:gd name="T22" fmla="*/ 32 w 111"/>
                <a:gd name="T23" fmla="*/ 194 h 260"/>
                <a:gd name="T24" fmla="*/ 39 w 111"/>
                <a:gd name="T25" fmla="*/ 200 h 260"/>
                <a:gd name="T26" fmla="*/ 44 w 111"/>
                <a:gd name="T27" fmla="*/ 204 h 260"/>
                <a:gd name="T28" fmla="*/ 48 w 111"/>
                <a:gd name="T29" fmla="*/ 207 h 260"/>
                <a:gd name="T30" fmla="*/ 53 w 111"/>
                <a:gd name="T31" fmla="*/ 210 h 260"/>
                <a:gd name="T32" fmla="*/ 57 w 111"/>
                <a:gd name="T33" fmla="*/ 212 h 260"/>
                <a:gd name="T34" fmla="*/ 61 w 111"/>
                <a:gd name="T35" fmla="*/ 214 h 260"/>
                <a:gd name="T36" fmla="*/ 65 w 111"/>
                <a:gd name="T37" fmla="*/ 216 h 260"/>
                <a:gd name="T38" fmla="*/ 69 w 111"/>
                <a:gd name="T39" fmla="*/ 218 h 260"/>
                <a:gd name="T40" fmla="*/ 75 w 111"/>
                <a:gd name="T41" fmla="*/ 219 h 260"/>
                <a:gd name="T42" fmla="*/ 82 w 111"/>
                <a:gd name="T43" fmla="*/ 221 h 260"/>
                <a:gd name="T44" fmla="*/ 82 w 111"/>
                <a:gd name="T45" fmla="*/ 259 h 260"/>
                <a:gd name="T46" fmla="*/ 110 w 111"/>
                <a:gd name="T47" fmla="*/ 169 h 260"/>
                <a:gd name="T48" fmla="*/ 82 w 111"/>
                <a:gd name="T49" fmla="*/ 61 h 260"/>
                <a:gd name="T50" fmla="*/ 82 w 111"/>
                <a:gd name="T51" fmla="*/ 104 h 260"/>
                <a:gd name="T52" fmla="*/ 77 w 111"/>
                <a:gd name="T53" fmla="*/ 102 h 260"/>
                <a:gd name="T54" fmla="*/ 72 w 111"/>
                <a:gd name="T55" fmla="*/ 100 h 260"/>
                <a:gd name="T56" fmla="*/ 67 w 111"/>
                <a:gd name="T57" fmla="*/ 98 h 260"/>
                <a:gd name="T58" fmla="*/ 61 w 111"/>
                <a:gd name="T59" fmla="*/ 96 h 260"/>
                <a:gd name="T60" fmla="*/ 56 w 111"/>
                <a:gd name="T61" fmla="*/ 93 h 260"/>
                <a:gd name="T62" fmla="*/ 52 w 111"/>
                <a:gd name="T63" fmla="*/ 91 h 260"/>
                <a:gd name="T64" fmla="*/ 44 w 111"/>
                <a:gd name="T65" fmla="*/ 86 h 260"/>
                <a:gd name="T66" fmla="*/ 38 w 111"/>
                <a:gd name="T67" fmla="*/ 81 h 260"/>
                <a:gd name="T68" fmla="*/ 33 w 111"/>
                <a:gd name="T69" fmla="*/ 76 h 260"/>
                <a:gd name="T70" fmla="*/ 29 w 111"/>
                <a:gd name="T71" fmla="*/ 72 h 260"/>
                <a:gd name="T72" fmla="*/ 25 w 111"/>
                <a:gd name="T73" fmla="*/ 68 h 260"/>
                <a:gd name="T74" fmla="*/ 23 w 111"/>
                <a:gd name="T75" fmla="*/ 65 h 260"/>
                <a:gd name="T76" fmla="*/ 19 w 111"/>
                <a:gd name="T77" fmla="*/ 60 h 260"/>
                <a:gd name="T78" fmla="*/ 17 w 111"/>
                <a:gd name="T79" fmla="*/ 57 h 260"/>
                <a:gd name="T80" fmla="*/ 15 w 111"/>
                <a:gd name="T81" fmla="*/ 52 h 260"/>
                <a:gd name="T82" fmla="*/ 13 w 111"/>
                <a:gd name="T83" fmla="*/ 49 h 260"/>
                <a:gd name="T84" fmla="*/ 10 w 111"/>
                <a:gd name="T85" fmla="*/ 44 h 260"/>
                <a:gd name="T86" fmla="*/ 8 w 111"/>
                <a:gd name="T87" fmla="*/ 39 h 260"/>
                <a:gd name="T88" fmla="*/ 6 w 111"/>
                <a:gd name="T89" fmla="*/ 34 h 260"/>
                <a:gd name="T90" fmla="*/ 5 w 111"/>
                <a:gd name="T91" fmla="*/ 29 h 260"/>
                <a:gd name="T92" fmla="*/ 3 w 111"/>
                <a:gd name="T93" fmla="*/ 24 h 260"/>
                <a:gd name="T94" fmla="*/ 2 w 111"/>
                <a:gd name="T95" fmla="*/ 20 h 260"/>
                <a:gd name="T96" fmla="*/ 2 w 111"/>
                <a:gd name="T97" fmla="*/ 14 h 260"/>
                <a:gd name="T98" fmla="*/ 1 w 111"/>
                <a:gd name="T99" fmla="*/ 10 h 260"/>
                <a:gd name="T100" fmla="*/ 0 w 111"/>
                <a:gd name="T101" fmla="*/ 6 h 260"/>
                <a:gd name="T102" fmla="*/ 0 w 111"/>
                <a:gd name="T103" fmla="*/ 0 h 260"/>
                <a:gd name="T104" fmla="*/ 0 w 111"/>
                <a:gd name="T105" fmla="*/ 107 h 260"/>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11"/>
                <a:gd name="T160" fmla="*/ 0 h 260"/>
                <a:gd name="T161" fmla="*/ 111 w 111"/>
                <a:gd name="T162" fmla="*/ 260 h 260"/>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11" h="260">
                  <a:moveTo>
                    <a:pt x="0" y="107"/>
                  </a:moveTo>
                  <a:lnTo>
                    <a:pt x="0" y="114"/>
                  </a:lnTo>
                  <a:lnTo>
                    <a:pt x="0" y="124"/>
                  </a:lnTo>
                  <a:lnTo>
                    <a:pt x="2" y="136"/>
                  </a:lnTo>
                  <a:lnTo>
                    <a:pt x="4" y="144"/>
                  </a:lnTo>
                  <a:lnTo>
                    <a:pt x="7" y="153"/>
                  </a:lnTo>
                  <a:lnTo>
                    <a:pt x="10" y="160"/>
                  </a:lnTo>
                  <a:lnTo>
                    <a:pt x="13" y="166"/>
                  </a:lnTo>
                  <a:lnTo>
                    <a:pt x="17" y="174"/>
                  </a:lnTo>
                  <a:lnTo>
                    <a:pt x="21" y="181"/>
                  </a:lnTo>
                  <a:lnTo>
                    <a:pt x="26" y="187"/>
                  </a:lnTo>
                  <a:lnTo>
                    <a:pt x="32" y="194"/>
                  </a:lnTo>
                  <a:lnTo>
                    <a:pt x="39" y="200"/>
                  </a:lnTo>
                  <a:lnTo>
                    <a:pt x="44" y="204"/>
                  </a:lnTo>
                  <a:lnTo>
                    <a:pt x="48" y="207"/>
                  </a:lnTo>
                  <a:lnTo>
                    <a:pt x="53" y="210"/>
                  </a:lnTo>
                  <a:lnTo>
                    <a:pt x="57" y="212"/>
                  </a:lnTo>
                  <a:lnTo>
                    <a:pt x="61" y="214"/>
                  </a:lnTo>
                  <a:lnTo>
                    <a:pt x="65" y="216"/>
                  </a:lnTo>
                  <a:lnTo>
                    <a:pt x="69" y="218"/>
                  </a:lnTo>
                  <a:lnTo>
                    <a:pt x="75" y="219"/>
                  </a:lnTo>
                  <a:lnTo>
                    <a:pt x="82" y="221"/>
                  </a:lnTo>
                  <a:lnTo>
                    <a:pt x="82" y="259"/>
                  </a:lnTo>
                  <a:lnTo>
                    <a:pt x="110" y="169"/>
                  </a:lnTo>
                  <a:lnTo>
                    <a:pt x="82" y="61"/>
                  </a:lnTo>
                  <a:lnTo>
                    <a:pt x="82" y="104"/>
                  </a:lnTo>
                  <a:lnTo>
                    <a:pt x="77" y="102"/>
                  </a:lnTo>
                  <a:lnTo>
                    <a:pt x="72" y="100"/>
                  </a:lnTo>
                  <a:lnTo>
                    <a:pt x="67" y="98"/>
                  </a:lnTo>
                  <a:lnTo>
                    <a:pt x="61" y="96"/>
                  </a:lnTo>
                  <a:lnTo>
                    <a:pt x="56" y="93"/>
                  </a:lnTo>
                  <a:lnTo>
                    <a:pt x="52" y="91"/>
                  </a:lnTo>
                  <a:lnTo>
                    <a:pt x="44" y="86"/>
                  </a:lnTo>
                  <a:lnTo>
                    <a:pt x="38" y="81"/>
                  </a:lnTo>
                  <a:lnTo>
                    <a:pt x="33" y="76"/>
                  </a:lnTo>
                  <a:lnTo>
                    <a:pt x="29" y="72"/>
                  </a:lnTo>
                  <a:lnTo>
                    <a:pt x="25" y="68"/>
                  </a:lnTo>
                  <a:lnTo>
                    <a:pt x="23" y="65"/>
                  </a:lnTo>
                  <a:lnTo>
                    <a:pt x="19" y="60"/>
                  </a:lnTo>
                  <a:lnTo>
                    <a:pt x="17" y="57"/>
                  </a:lnTo>
                  <a:lnTo>
                    <a:pt x="15" y="52"/>
                  </a:lnTo>
                  <a:lnTo>
                    <a:pt x="13" y="49"/>
                  </a:lnTo>
                  <a:lnTo>
                    <a:pt x="10" y="44"/>
                  </a:lnTo>
                  <a:lnTo>
                    <a:pt x="8" y="39"/>
                  </a:lnTo>
                  <a:lnTo>
                    <a:pt x="6" y="34"/>
                  </a:lnTo>
                  <a:lnTo>
                    <a:pt x="5" y="29"/>
                  </a:lnTo>
                  <a:lnTo>
                    <a:pt x="3" y="24"/>
                  </a:lnTo>
                  <a:lnTo>
                    <a:pt x="2" y="20"/>
                  </a:lnTo>
                  <a:lnTo>
                    <a:pt x="2" y="14"/>
                  </a:lnTo>
                  <a:lnTo>
                    <a:pt x="1" y="10"/>
                  </a:lnTo>
                  <a:lnTo>
                    <a:pt x="0" y="6"/>
                  </a:lnTo>
                  <a:lnTo>
                    <a:pt x="0" y="0"/>
                  </a:lnTo>
                  <a:lnTo>
                    <a:pt x="0" y="107"/>
                  </a:lnTo>
                </a:path>
              </a:pathLst>
            </a:custGeom>
            <a:solidFill>
              <a:srgbClr val="800000"/>
            </a:solidFill>
            <a:ln w="12700" cap="rnd" cmpd="sng">
              <a:solidFill>
                <a:schemeClr val="tx1"/>
              </a:solidFill>
              <a:prstDash val="solid"/>
              <a:round/>
              <a:headEnd type="none" w="med" len="med"/>
              <a:tailEnd type="none" w="med" len="med"/>
            </a:ln>
          </p:spPr>
          <p:txBody>
            <a:bodyPr/>
            <a:lstStyle/>
            <a:p>
              <a:endParaRPr lang="en-US"/>
            </a:p>
          </p:txBody>
        </p:sp>
        <p:sp>
          <p:nvSpPr>
            <p:cNvPr id="24656" name="Freeform 109"/>
            <p:cNvSpPr>
              <a:spLocks/>
            </p:cNvSpPr>
            <p:nvPr/>
          </p:nvSpPr>
          <p:spPr bwMode="auto">
            <a:xfrm>
              <a:off x="4257" y="2916"/>
              <a:ext cx="83" cy="220"/>
            </a:xfrm>
            <a:custGeom>
              <a:avLst/>
              <a:gdLst>
                <a:gd name="T0" fmla="*/ 0 w 83"/>
                <a:gd name="T1" fmla="*/ 113 h 220"/>
                <a:gd name="T2" fmla="*/ 0 w 83"/>
                <a:gd name="T3" fmla="*/ 219 h 220"/>
                <a:gd name="T4" fmla="*/ 2 w 83"/>
                <a:gd name="T5" fmla="*/ 203 h 220"/>
                <a:gd name="T6" fmla="*/ 6 w 83"/>
                <a:gd name="T7" fmla="*/ 189 h 220"/>
                <a:gd name="T8" fmla="*/ 11 w 83"/>
                <a:gd name="T9" fmla="*/ 177 h 220"/>
                <a:gd name="T10" fmla="*/ 16 w 83"/>
                <a:gd name="T11" fmla="*/ 166 h 220"/>
                <a:gd name="T12" fmla="*/ 24 w 83"/>
                <a:gd name="T13" fmla="*/ 155 h 220"/>
                <a:gd name="T14" fmla="*/ 32 w 83"/>
                <a:gd name="T15" fmla="*/ 145 h 220"/>
                <a:gd name="T16" fmla="*/ 41 w 83"/>
                <a:gd name="T17" fmla="*/ 137 h 220"/>
                <a:gd name="T18" fmla="*/ 53 w 83"/>
                <a:gd name="T19" fmla="*/ 129 h 220"/>
                <a:gd name="T20" fmla="*/ 63 w 83"/>
                <a:gd name="T21" fmla="*/ 124 h 220"/>
                <a:gd name="T22" fmla="*/ 74 w 83"/>
                <a:gd name="T23" fmla="*/ 119 h 220"/>
                <a:gd name="T24" fmla="*/ 82 w 83"/>
                <a:gd name="T25" fmla="*/ 117 h 220"/>
                <a:gd name="T26" fmla="*/ 82 w 83"/>
                <a:gd name="T27" fmla="*/ 0 h 220"/>
                <a:gd name="T28" fmla="*/ 75 w 83"/>
                <a:gd name="T29" fmla="*/ 2 h 220"/>
                <a:gd name="T30" fmla="*/ 68 w 83"/>
                <a:gd name="T31" fmla="*/ 5 h 220"/>
                <a:gd name="T32" fmla="*/ 61 w 83"/>
                <a:gd name="T33" fmla="*/ 8 h 220"/>
                <a:gd name="T34" fmla="*/ 56 w 83"/>
                <a:gd name="T35" fmla="*/ 10 h 220"/>
                <a:gd name="T36" fmla="*/ 49 w 83"/>
                <a:gd name="T37" fmla="*/ 14 h 220"/>
                <a:gd name="T38" fmla="*/ 41 w 83"/>
                <a:gd name="T39" fmla="*/ 19 h 220"/>
                <a:gd name="T40" fmla="*/ 36 w 83"/>
                <a:gd name="T41" fmla="*/ 24 h 220"/>
                <a:gd name="T42" fmla="*/ 30 w 83"/>
                <a:gd name="T43" fmla="*/ 30 h 220"/>
                <a:gd name="T44" fmla="*/ 27 w 83"/>
                <a:gd name="T45" fmla="*/ 33 h 220"/>
                <a:gd name="T46" fmla="*/ 23 w 83"/>
                <a:gd name="T47" fmla="*/ 38 h 220"/>
                <a:gd name="T48" fmla="*/ 20 w 83"/>
                <a:gd name="T49" fmla="*/ 43 h 220"/>
                <a:gd name="T50" fmla="*/ 15 w 83"/>
                <a:gd name="T51" fmla="*/ 50 h 220"/>
                <a:gd name="T52" fmla="*/ 13 w 83"/>
                <a:gd name="T53" fmla="*/ 55 h 220"/>
                <a:gd name="T54" fmla="*/ 11 w 83"/>
                <a:gd name="T55" fmla="*/ 59 h 220"/>
                <a:gd name="T56" fmla="*/ 8 w 83"/>
                <a:gd name="T57" fmla="*/ 65 h 220"/>
                <a:gd name="T58" fmla="*/ 6 w 83"/>
                <a:gd name="T59" fmla="*/ 71 h 220"/>
                <a:gd name="T60" fmla="*/ 4 w 83"/>
                <a:gd name="T61" fmla="*/ 76 h 220"/>
                <a:gd name="T62" fmla="*/ 2 w 83"/>
                <a:gd name="T63" fmla="*/ 84 h 220"/>
                <a:gd name="T64" fmla="*/ 1 w 83"/>
                <a:gd name="T65" fmla="*/ 92 h 220"/>
                <a:gd name="T66" fmla="*/ 0 w 83"/>
                <a:gd name="T67" fmla="*/ 99 h 220"/>
                <a:gd name="T68" fmla="*/ 0 w 83"/>
                <a:gd name="T69" fmla="*/ 105 h 220"/>
                <a:gd name="T70" fmla="*/ 0 w 83"/>
                <a:gd name="T71" fmla="*/ 113 h 22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3"/>
                <a:gd name="T109" fmla="*/ 0 h 220"/>
                <a:gd name="T110" fmla="*/ 83 w 83"/>
                <a:gd name="T111" fmla="*/ 220 h 220"/>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3" h="220">
                  <a:moveTo>
                    <a:pt x="0" y="113"/>
                  </a:moveTo>
                  <a:lnTo>
                    <a:pt x="0" y="219"/>
                  </a:lnTo>
                  <a:lnTo>
                    <a:pt x="2" y="203"/>
                  </a:lnTo>
                  <a:lnTo>
                    <a:pt x="6" y="189"/>
                  </a:lnTo>
                  <a:lnTo>
                    <a:pt x="11" y="177"/>
                  </a:lnTo>
                  <a:lnTo>
                    <a:pt x="16" y="166"/>
                  </a:lnTo>
                  <a:lnTo>
                    <a:pt x="24" y="155"/>
                  </a:lnTo>
                  <a:lnTo>
                    <a:pt x="32" y="145"/>
                  </a:lnTo>
                  <a:lnTo>
                    <a:pt x="41" y="137"/>
                  </a:lnTo>
                  <a:lnTo>
                    <a:pt x="53" y="129"/>
                  </a:lnTo>
                  <a:lnTo>
                    <a:pt x="63" y="124"/>
                  </a:lnTo>
                  <a:lnTo>
                    <a:pt x="74" y="119"/>
                  </a:lnTo>
                  <a:lnTo>
                    <a:pt x="82" y="117"/>
                  </a:lnTo>
                  <a:lnTo>
                    <a:pt x="82" y="0"/>
                  </a:lnTo>
                  <a:lnTo>
                    <a:pt x="75" y="2"/>
                  </a:lnTo>
                  <a:lnTo>
                    <a:pt x="68" y="5"/>
                  </a:lnTo>
                  <a:lnTo>
                    <a:pt x="61" y="8"/>
                  </a:lnTo>
                  <a:lnTo>
                    <a:pt x="56" y="10"/>
                  </a:lnTo>
                  <a:lnTo>
                    <a:pt x="49" y="14"/>
                  </a:lnTo>
                  <a:lnTo>
                    <a:pt x="41" y="19"/>
                  </a:lnTo>
                  <a:lnTo>
                    <a:pt x="36" y="24"/>
                  </a:lnTo>
                  <a:lnTo>
                    <a:pt x="30" y="30"/>
                  </a:lnTo>
                  <a:lnTo>
                    <a:pt x="27" y="33"/>
                  </a:lnTo>
                  <a:lnTo>
                    <a:pt x="23" y="38"/>
                  </a:lnTo>
                  <a:lnTo>
                    <a:pt x="20" y="43"/>
                  </a:lnTo>
                  <a:lnTo>
                    <a:pt x="15" y="50"/>
                  </a:lnTo>
                  <a:lnTo>
                    <a:pt x="13" y="55"/>
                  </a:lnTo>
                  <a:lnTo>
                    <a:pt x="11" y="59"/>
                  </a:lnTo>
                  <a:lnTo>
                    <a:pt x="8" y="65"/>
                  </a:lnTo>
                  <a:lnTo>
                    <a:pt x="6" y="71"/>
                  </a:lnTo>
                  <a:lnTo>
                    <a:pt x="4" y="76"/>
                  </a:lnTo>
                  <a:lnTo>
                    <a:pt x="2" y="84"/>
                  </a:lnTo>
                  <a:lnTo>
                    <a:pt x="1" y="92"/>
                  </a:lnTo>
                  <a:lnTo>
                    <a:pt x="0" y="99"/>
                  </a:lnTo>
                  <a:lnTo>
                    <a:pt x="0" y="105"/>
                  </a:lnTo>
                  <a:lnTo>
                    <a:pt x="0" y="113"/>
                  </a:lnTo>
                </a:path>
              </a:pathLst>
            </a:custGeom>
            <a:solidFill>
              <a:srgbClr val="FF0000"/>
            </a:solidFill>
            <a:ln w="12700" cap="rnd" cmpd="sng">
              <a:solidFill>
                <a:schemeClr val="tx1"/>
              </a:solidFill>
              <a:prstDash val="solid"/>
              <a:round/>
              <a:headEnd type="none" w="med" len="med"/>
              <a:tailEnd type="none" w="med" len="med"/>
            </a:ln>
          </p:spPr>
          <p:txBody>
            <a:bodyPr/>
            <a:lstStyle/>
            <a:p>
              <a:endParaRPr lang="en-US"/>
            </a:p>
          </p:txBody>
        </p:sp>
      </p:grpSp>
      <p:sp>
        <p:nvSpPr>
          <p:cNvPr id="24589" name="Rectangle 110"/>
          <p:cNvSpPr>
            <a:spLocks noChangeArrowheads="1"/>
          </p:cNvSpPr>
          <p:nvPr/>
        </p:nvSpPr>
        <p:spPr bwMode="auto">
          <a:xfrm>
            <a:off x="7143750" y="5165725"/>
            <a:ext cx="574675" cy="300038"/>
          </a:xfrm>
          <a:prstGeom prst="rect">
            <a:avLst/>
          </a:prstGeom>
          <a:noFill/>
          <a:ln w="12700">
            <a:noFill/>
            <a:miter lim="800000"/>
            <a:headEnd/>
            <a:tailEnd/>
          </a:ln>
        </p:spPr>
        <p:txBody>
          <a:bodyPr wrap="none" lIns="49063" tIns="22896" rIns="49063" bIns="22896">
            <a:spAutoFit/>
          </a:bodyPr>
          <a:lstStyle/>
          <a:p>
            <a:pPr algn="ctr" defTabSz="246063"/>
            <a:r>
              <a:rPr lang="en-US" sz="1600" b="1" i="0">
                <a:solidFill>
                  <a:srgbClr val="FAFD00"/>
                </a:solidFill>
                <a:latin typeface="Arial" charset="0"/>
              </a:rPr>
              <a:t>H</a:t>
            </a:r>
            <a:r>
              <a:rPr lang="en-US" sz="1600" b="1" i="0" baseline="-25000">
                <a:solidFill>
                  <a:srgbClr val="FAFD00"/>
                </a:solidFill>
                <a:latin typeface="Arial" charset="0"/>
              </a:rPr>
              <a:t>2</a:t>
            </a:r>
            <a:r>
              <a:rPr lang="en-US" sz="1600" b="1" i="0">
                <a:solidFill>
                  <a:srgbClr val="FAFD00"/>
                </a:solidFill>
                <a:latin typeface="Arial" charset="0"/>
              </a:rPr>
              <a:t>O</a:t>
            </a:r>
            <a:r>
              <a:rPr lang="en-US" sz="1600" b="1" i="0" baseline="-25000">
                <a:solidFill>
                  <a:srgbClr val="FAFD00"/>
                </a:solidFill>
                <a:latin typeface="Arial" charset="0"/>
              </a:rPr>
              <a:t>2</a:t>
            </a:r>
          </a:p>
        </p:txBody>
      </p:sp>
      <p:sp>
        <p:nvSpPr>
          <p:cNvPr id="24590" name="Rectangle 111"/>
          <p:cNvSpPr>
            <a:spLocks noChangeArrowheads="1"/>
          </p:cNvSpPr>
          <p:nvPr/>
        </p:nvSpPr>
        <p:spPr bwMode="auto">
          <a:xfrm>
            <a:off x="5786438" y="4262438"/>
            <a:ext cx="565150" cy="206375"/>
          </a:xfrm>
          <a:prstGeom prst="rect">
            <a:avLst/>
          </a:prstGeom>
          <a:noFill/>
          <a:ln w="12700">
            <a:noFill/>
            <a:miter lim="800000"/>
            <a:headEnd/>
            <a:tailEnd/>
          </a:ln>
        </p:spPr>
        <p:txBody>
          <a:bodyPr wrap="none" lIns="49063" tIns="22896" rIns="49063" bIns="22896">
            <a:spAutoFit/>
          </a:bodyPr>
          <a:lstStyle/>
          <a:p>
            <a:pPr algn="ctr" defTabSz="246063"/>
            <a:r>
              <a:rPr lang="en-US" sz="1000" b="1" i="0">
                <a:latin typeface="Arial" charset="0"/>
              </a:rPr>
              <a:t>NADPH</a:t>
            </a:r>
          </a:p>
        </p:txBody>
      </p:sp>
      <p:sp>
        <p:nvSpPr>
          <p:cNvPr id="24591" name="Rectangle 112"/>
          <p:cNvSpPr>
            <a:spLocks noChangeArrowheads="1"/>
          </p:cNvSpPr>
          <p:nvPr/>
        </p:nvSpPr>
        <p:spPr bwMode="auto">
          <a:xfrm>
            <a:off x="5756275" y="4664075"/>
            <a:ext cx="469900" cy="206375"/>
          </a:xfrm>
          <a:prstGeom prst="rect">
            <a:avLst/>
          </a:prstGeom>
          <a:noFill/>
          <a:ln w="12700">
            <a:noFill/>
            <a:miter lim="800000"/>
            <a:headEnd/>
            <a:tailEnd/>
          </a:ln>
        </p:spPr>
        <p:txBody>
          <a:bodyPr wrap="none" lIns="49063" tIns="22896" rIns="49063" bIns="22896">
            <a:spAutoFit/>
          </a:bodyPr>
          <a:lstStyle/>
          <a:p>
            <a:pPr algn="ctr" defTabSz="246063"/>
            <a:r>
              <a:rPr lang="en-US" sz="1000" b="1" i="0">
                <a:latin typeface="Arial" charset="0"/>
              </a:rPr>
              <a:t>NADP</a:t>
            </a:r>
          </a:p>
        </p:txBody>
      </p:sp>
      <p:grpSp>
        <p:nvGrpSpPr>
          <p:cNvPr id="24592" name="Group 113"/>
          <p:cNvGrpSpPr>
            <a:grpSpLocks/>
          </p:cNvGrpSpPr>
          <p:nvPr/>
        </p:nvGrpSpPr>
        <p:grpSpPr bwMode="auto">
          <a:xfrm>
            <a:off x="6196013" y="4429125"/>
            <a:ext cx="255587" cy="407988"/>
            <a:chOff x="3781" y="2679"/>
            <a:chExt cx="156" cy="246"/>
          </a:xfrm>
        </p:grpSpPr>
        <p:sp>
          <p:nvSpPr>
            <p:cNvPr id="100466" name="Freeform 114"/>
            <p:cNvSpPr>
              <a:spLocks/>
            </p:cNvSpPr>
            <p:nvPr/>
          </p:nvSpPr>
          <p:spPr bwMode="auto">
            <a:xfrm>
              <a:off x="3821" y="2679"/>
              <a:ext cx="116" cy="145"/>
            </a:xfrm>
            <a:custGeom>
              <a:avLst/>
              <a:gdLst/>
              <a:ahLst/>
              <a:cxnLst>
                <a:cxn ang="0">
                  <a:pos x="115" y="75"/>
                </a:cxn>
                <a:cxn ang="0">
                  <a:pos x="115" y="144"/>
                </a:cxn>
                <a:cxn ang="0">
                  <a:pos x="112" y="134"/>
                </a:cxn>
                <a:cxn ang="0">
                  <a:pos x="107" y="124"/>
                </a:cxn>
                <a:cxn ang="0">
                  <a:pos x="100" y="117"/>
                </a:cxn>
                <a:cxn ang="0">
                  <a:pos x="93" y="109"/>
                </a:cxn>
                <a:cxn ang="0">
                  <a:pos x="82" y="102"/>
                </a:cxn>
                <a:cxn ang="0">
                  <a:pos x="70" y="95"/>
                </a:cxn>
                <a:cxn ang="0">
                  <a:pos x="57" y="90"/>
                </a:cxn>
                <a:cxn ang="0">
                  <a:pos x="40" y="85"/>
                </a:cxn>
                <a:cxn ang="0">
                  <a:pos x="26" y="81"/>
                </a:cxn>
                <a:cxn ang="0">
                  <a:pos x="12" y="79"/>
                </a:cxn>
                <a:cxn ang="0">
                  <a:pos x="0" y="77"/>
                </a:cxn>
                <a:cxn ang="0">
                  <a:pos x="0" y="0"/>
                </a:cxn>
                <a:cxn ang="0">
                  <a:pos x="10" y="1"/>
                </a:cxn>
                <a:cxn ang="0">
                  <a:pos x="20" y="3"/>
                </a:cxn>
                <a:cxn ang="0">
                  <a:pos x="30" y="5"/>
                </a:cxn>
                <a:cxn ang="0">
                  <a:pos x="37" y="6"/>
                </a:cxn>
                <a:cxn ang="0">
                  <a:pos x="46" y="9"/>
                </a:cxn>
                <a:cxn ang="0">
                  <a:pos x="57" y="13"/>
                </a:cxn>
                <a:cxn ang="0">
                  <a:pos x="65" y="16"/>
                </a:cxn>
                <a:cxn ang="0">
                  <a:pos x="73" y="20"/>
                </a:cxn>
                <a:cxn ang="0">
                  <a:pos x="77" y="22"/>
                </a:cxn>
                <a:cxn ang="0">
                  <a:pos x="82" y="25"/>
                </a:cxn>
                <a:cxn ang="0">
                  <a:pos x="87" y="28"/>
                </a:cxn>
                <a:cxn ang="0">
                  <a:pos x="93" y="33"/>
                </a:cxn>
                <a:cxn ang="0">
                  <a:pos x="97" y="36"/>
                </a:cxn>
                <a:cxn ang="0">
                  <a:pos x="100" y="39"/>
                </a:cxn>
                <a:cxn ang="0">
                  <a:pos x="103" y="42"/>
                </a:cxn>
                <a:cxn ang="0">
                  <a:pos x="107" y="46"/>
                </a:cxn>
                <a:cxn ang="0">
                  <a:pos x="109" y="50"/>
                </a:cxn>
                <a:cxn ang="0">
                  <a:pos x="112" y="55"/>
                </a:cxn>
                <a:cxn ang="0">
                  <a:pos x="114" y="60"/>
                </a:cxn>
                <a:cxn ang="0">
                  <a:pos x="115" y="65"/>
                </a:cxn>
                <a:cxn ang="0">
                  <a:pos x="115" y="69"/>
                </a:cxn>
                <a:cxn ang="0">
                  <a:pos x="115" y="75"/>
                </a:cxn>
              </a:cxnLst>
              <a:rect l="0" t="0" r="r" b="b"/>
              <a:pathLst>
                <a:path w="116" h="145">
                  <a:moveTo>
                    <a:pt x="115" y="75"/>
                  </a:moveTo>
                  <a:lnTo>
                    <a:pt x="115" y="144"/>
                  </a:lnTo>
                  <a:lnTo>
                    <a:pt x="112" y="134"/>
                  </a:lnTo>
                  <a:lnTo>
                    <a:pt x="107" y="124"/>
                  </a:lnTo>
                  <a:lnTo>
                    <a:pt x="100" y="117"/>
                  </a:lnTo>
                  <a:lnTo>
                    <a:pt x="93" y="109"/>
                  </a:lnTo>
                  <a:lnTo>
                    <a:pt x="82" y="102"/>
                  </a:lnTo>
                  <a:lnTo>
                    <a:pt x="70" y="95"/>
                  </a:lnTo>
                  <a:lnTo>
                    <a:pt x="57" y="90"/>
                  </a:lnTo>
                  <a:lnTo>
                    <a:pt x="40" y="85"/>
                  </a:lnTo>
                  <a:lnTo>
                    <a:pt x="26" y="81"/>
                  </a:lnTo>
                  <a:lnTo>
                    <a:pt x="12" y="79"/>
                  </a:lnTo>
                  <a:lnTo>
                    <a:pt x="0" y="77"/>
                  </a:lnTo>
                  <a:lnTo>
                    <a:pt x="0" y="0"/>
                  </a:lnTo>
                  <a:lnTo>
                    <a:pt x="10" y="1"/>
                  </a:lnTo>
                  <a:lnTo>
                    <a:pt x="20" y="3"/>
                  </a:lnTo>
                  <a:lnTo>
                    <a:pt x="30" y="5"/>
                  </a:lnTo>
                  <a:lnTo>
                    <a:pt x="37" y="6"/>
                  </a:lnTo>
                  <a:lnTo>
                    <a:pt x="46" y="9"/>
                  </a:lnTo>
                  <a:lnTo>
                    <a:pt x="57" y="13"/>
                  </a:lnTo>
                  <a:lnTo>
                    <a:pt x="65" y="16"/>
                  </a:lnTo>
                  <a:lnTo>
                    <a:pt x="73" y="20"/>
                  </a:lnTo>
                  <a:lnTo>
                    <a:pt x="77" y="22"/>
                  </a:lnTo>
                  <a:lnTo>
                    <a:pt x="82" y="25"/>
                  </a:lnTo>
                  <a:lnTo>
                    <a:pt x="87" y="28"/>
                  </a:lnTo>
                  <a:lnTo>
                    <a:pt x="93" y="33"/>
                  </a:lnTo>
                  <a:lnTo>
                    <a:pt x="97" y="36"/>
                  </a:lnTo>
                  <a:lnTo>
                    <a:pt x="100" y="39"/>
                  </a:lnTo>
                  <a:lnTo>
                    <a:pt x="103" y="42"/>
                  </a:lnTo>
                  <a:lnTo>
                    <a:pt x="107" y="46"/>
                  </a:lnTo>
                  <a:lnTo>
                    <a:pt x="109" y="50"/>
                  </a:lnTo>
                  <a:lnTo>
                    <a:pt x="112" y="55"/>
                  </a:lnTo>
                  <a:lnTo>
                    <a:pt x="114" y="60"/>
                  </a:lnTo>
                  <a:lnTo>
                    <a:pt x="115" y="65"/>
                  </a:lnTo>
                  <a:lnTo>
                    <a:pt x="115" y="69"/>
                  </a:lnTo>
                  <a:lnTo>
                    <a:pt x="115" y="75"/>
                  </a:lnTo>
                </a:path>
              </a:pathLst>
            </a:custGeom>
            <a:solidFill>
              <a:srgbClr val="800000"/>
            </a:solidFill>
            <a:ln w="12700" cap="rnd" cmpd="sng">
              <a:solidFill>
                <a:srgbClr val="000000"/>
              </a:solidFill>
              <a:prstDash val="solid"/>
              <a:round/>
              <a:headEnd type="none" w="med" len="med"/>
              <a:tailEnd type="none" w="med" len="med"/>
            </a:ln>
            <a:effectLst>
              <a:outerShdw dist="17961" dir="2700000" algn="ctr" rotWithShape="0">
                <a:schemeClr val="tx1"/>
              </a:outerShdw>
            </a:effectLst>
          </p:spPr>
          <p:txBody>
            <a:bodyPr/>
            <a:lstStyle/>
            <a:p>
              <a:pPr>
                <a:defRPr/>
              </a:pPr>
              <a:endParaRPr lang="en-US"/>
            </a:p>
          </p:txBody>
        </p:sp>
        <p:sp>
          <p:nvSpPr>
            <p:cNvPr id="100467" name="Freeform 115"/>
            <p:cNvSpPr>
              <a:spLocks/>
            </p:cNvSpPr>
            <p:nvPr/>
          </p:nvSpPr>
          <p:spPr bwMode="auto">
            <a:xfrm>
              <a:off x="3781" y="2753"/>
              <a:ext cx="156" cy="172"/>
            </a:xfrm>
            <a:custGeom>
              <a:avLst/>
              <a:gdLst/>
              <a:ahLst/>
              <a:cxnLst>
                <a:cxn ang="0">
                  <a:pos x="155" y="71"/>
                </a:cxn>
                <a:cxn ang="0">
                  <a:pos x="155" y="75"/>
                </a:cxn>
                <a:cxn ang="0">
                  <a:pos x="154" y="82"/>
                </a:cxn>
                <a:cxn ang="0">
                  <a:pos x="153" y="90"/>
                </a:cxn>
                <a:cxn ang="0">
                  <a:pos x="149" y="95"/>
                </a:cxn>
                <a:cxn ang="0">
                  <a:pos x="146" y="101"/>
                </a:cxn>
                <a:cxn ang="0">
                  <a:pos x="142" y="106"/>
                </a:cxn>
                <a:cxn ang="0">
                  <a:pos x="137" y="110"/>
                </a:cxn>
                <a:cxn ang="0">
                  <a:pos x="131" y="115"/>
                </a:cxn>
                <a:cxn ang="0">
                  <a:pos x="125" y="119"/>
                </a:cxn>
                <a:cxn ang="0">
                  <a:pos x="118" y="124"/>
                </a:cxn>
                <a:cxn ang="0">
                  <a:pos x="110" y="128"/>
                </a:cxn>
                <a:cxn ang="0">
                  <a:pos x="100" y="132"/>
                </a:cxn>
                <a:cxn ang="0">
                  <a:pos x="94" y="135"/>
                </a:cxn>
                <a:cxn ang="0">
                  <a:pos x="87" y="137"/>
                </a:cxn>
                <a:cxn ang="0">
                  <a:pos x="80" y="139"/>
                </a:cxn>
                <a:cxn ang="0">
                  <a:pos x="74" y="140"/>
                </a:cxn>
                <a:cxn ang="0">
                  <a:pos x="69" y="141"/>
                </a:cxn>
                <a:cxn ang="0">
                  <a:pos x="63" y="143"/>
                </a:cxn>
                <a:cxn ang="0">
                  <a:pos x="57" y="144"/>
                </a:cxn>
                <a:cxn ang="0">
                  <a:pos x="49" y="145"/>
                </a:cxn>
                <a:cxn ang="0">
                  <a:pos x="40" y="146"/>
                </a:cxn>
                <a:cxn ang="0">
                  <a:pos x="40" y="171"/>
                </a:cxn>
                <a:cxn ang="0">
                  <a:pos x="0" y="112"/>
                </a:cxn>
                <a:cxn ang="0">
                  <a:pos x="40" y="40"/>
                </a:cxn>
                <a:cxn ang="0">
                  <a:pos x="40" y="68"/>
                </a:cxn>
                <a:cxn ang="0">
                  <a:pos x="46" y="67"/>
                </a:cxn>
                <a:cxn ang="0">
                  <a:pos x="53" y="66"/>
                </a:cxn>
                <a:cxn ang="0">
                  <a:pos x="61" y="65"/>
                </a:cxn>
                <a:cxn ang="0">
                  <a:pos x="69" y="63"/>
                </a:cxn>
                <a:cxn ang="0">
                  <a:pos x="76" y="61"/>
                </a:cxn>
                <a:cxn ang="0">
                  <a:pos x="82" y="60"/>
                </a:cxn>
                <a:cxn ang="0">
                  <a:pos x="93" y="57"/>
                </a:cxn>
                <a:cxn ang="0">
                  <a:pos x="102" y="53"/>
                </a:cxn>
                <a:cxn ang="0">
                  <a:pos x="108" y="50"/>
                </a:cxn>
                <a:cxn ang="0">
                  <a:pos x="114" y="48"/>
                </a:cxn>
                <a:cxn ang="0">
                  <a:pos x="119" y="45"/>
                </a:cxn>
                <a:cxn ang="0">
                  <a:pos x="123" y="43"/>
                </a:cxn>
                <a:cxn ang="0">
                  <a:pos x="128" y="40"/>
                </a:cxn>
                <a:cxn ang="0">
                  <a:pos x="131" y="37"/>
                </a:cxn>
                <a:cxn ang="0">
                  <a:pos x="134" y="35"/>
                </a:cxn>
                <a:cxn ang="0">
                  <a:pos x="137" y="32"/>
                </a:cxn>
                <a:cxn ang="0">
                  <a:pos x="141" y="29"/>
                </a:cxn>
                <a:cxn ang="0">
                  <a:pos x="143" y="26"/>
                </a:cxn>
                <a:cxn ang="0">
                  <a:pos x="146" y="23"/>
                </a:cxn>
                <a:cxn ang="0">
                  <a:pos x="148" y="19"/>
                </a:cxn>
                <a:cxn ang="0">
                  <a:pos x="150" y="16"/>
                </a:cxn>
                <a:cxn ang="0">
                  <a:pos x="152" y="13"/>
                </a:cxn>
                <a:cxn ang="0">
                  <a:pos x="153" y="10"/>
                </a:cxn>
                <a:cxn ang="0">
                  <a:pos x="154" y="6"/>
                </a:cxn>
                <a:cxn ang="0">
                  <a:pos x="154" y="4"/>
                </a:cxn>
                <a:cxn ang="0">
                  <a:pos x="155" y="0"/>
                </a:cxn>
                <a:cxn ang="0">
                  <a:pos x="155" y="71"/>
                </a:cxn>
              </a:cxnLst>
              <a:rect l="0" t="0" r="r" b="b"/>
              <a:pathLst>
                <a:path w="156" h="172">
                  <a:moveTo>
                    <a:pt x="155" y="71"/>
                  </a:moveTo>
                  <a:lnTo>
                    <a:pt x="155" y="75"/>
                  </a:lnTo>
                  <a:lnTo>
                    <a:pt x="154" y="82"/>
                  </a:lnTo>
                  <a:lnTo>
                    <a:pt x="153" y="90"/>
                  </a:lnTo>
                  <a:lnTo>
                    <a:pt x="149" y="95"/>
                  </a:lnTo>
                  <a:lnTo>
                    <a:pt x="146" y="101"/>
                  </a:lnTo>
                  <a:lnTo>
                    <a:pt x="142" y="106"/>
                  </a:lnTo>
                  <a:lnTo>
                    <a:pt x="137" y="110"/>
                  </a:lnTo>
                  <a:lnTo>
                    <a:pt x="131" y="115"/>
                  </a:lnTo>
                  <a:lnTo>
                    <a:pt x="125" y="119"/>
                  </a:lnTo>
                  <a:lnTo>
                    <a:pt x="118" y="124"/>
                  </a:lnTo>
                  <a:lnTo>
                    <a:pt x="110" y="128"/>
                  </a:lnTo>
                  <a:lnTo>
                    <a:pt x="100" y="132"/>
                  </a:lnTo>
                  <a:lnTo>
                    <a:pt x="94" y="135"/>
                  </a:lnTo>
                  <a:lnTo>
                    <a:pt x="87" y="137"/>
                  </a:lnTo>
                  <a:lnTo>
                    <a:pt x="80" y="139"/>
                  </a:lnTo>
                  <a:lnTo>
                    <a:pt x="74" y="140"/>
                  </a:lnTo>
                  <a:lnTo>
                    <a:pt x="69" y="141"/>
                  </a:lnTo>
                  <a:lnTo>
                    <a:pt x="63" y="143"/>
                  </a:lnTo>
                  <a:lnTo>
                    <a:pt x="57" y="144"/>
                  </a:lnTo>
                  <a:lnTo>
                    <a:pt x="49" y="145"/>
                  </a:lnTo>
                  <a:lnTo>
                    <a:pt x="40" y="146"/>
                  </a:lnTo>
                  <a:lnTo>
                    <a:pt x="40" y="171"/>
                  </a:lnTo>
                  <a:lnTo>
                    <a:pt x="0" y="112"/>
                  </a:lnTo>
                  <a:lnTo>
                    <a:pt x="40" y="40"/>
                  </a:lnTo>
                  <a:lnTo>
                    <a:pt x="40" y="68"/>
                  </a:lnTo>
                  <a:lnTo>
                    <a:pt x="46" y="67"/>
                  </a:lnTo>
                  <a:lnTo>
                    <a:pt x="53" y="66"/>
                  </a:lnTo>
                  <a:lnTo>
                    <a:pt x="61" y="65"/>
                  </a:lnTo>
                  <a:lnTo>
                    <a:pt x="69" y="63"/>
                  </a:lnTo>
                  <a:lnTo>
                    <a:pt x="76" y="61"/>
                  </a:lnTo>
                  <a:lnTo>
                    <a:pt x="82" y="60"/>
                  </a:lnTo>
                  <a:lnTo>
                    <a:pt x="93" y="57"/>
                  </a:lnTo>
                  <a:lnTo>
                    <a:pt x="102" y="53"/>
                  </a:lnTo>
                  <a:lnTo>
                    <a:pt x="108" y="50"/>
                  </a:lnTo>
                  <a:lnTo>
                    <a:pt x="114" y="48"/>
                  </a:lnTo>
                  <a:lnTo>
                    <a:pt x="119" y="45"/>
                  </a:lnTo>
                  <a:lnTo>
                    <a:pt x="123" y="43"/>
                  </a:lnTo>
                  <a:lnTo>
                    <a:pt x="128" y="40"/>
                  </a:lnTo>
                  <a:lnTo>
                    <a:pt x="131" y="37"/>
                  </a:lnTo>
                  <a:lnTo>
                    <a:pt x="134" y="35"/>
                  </a:lnTo>
                  <a:lnTo>
                    <a:pt x="137" y="32"/>
                  </a:lnTo>
                  <a:lnTo>
                    <a:pt x="141" y="29"/>
                  </a:lnTo>
                  <a:lnTo>
                    <a:pt x="143" y="26"/>
                  </a:lnTo>
                  <a:lnTo>
                    <a:pt x="146" y="23"/>
                  </a:lnTo>
                  <a:lnTo>
                    <a:pt x="148" y="19"/>
                  </a:lnTo>
                  <a:lnTo>
                    <a:pt x="150" y="16"/>
                  </a:lnTo>
                  <a:lnTo>
                    <a:pt x="152" y="13"/>
                  </a:lnTo>
                  <a:lnTo>
                    <a:pt x="153" y="10"/>
                  </a:lnTo>
                  <a:lnTo>
                    <a:pt x="154" y="6"/>
                  </a:lnTo>
                  <a:lnTo>
                    <a:pt x="154" y="4"/>
                  </a:lnTo>
                  <a:lnTo>
                    <a:pt x="155" y="0"/>
                  </a:lnTo>
                  <a:lnTo>
                    <a:pt x="155" y="71"/>
                  </a:lnTo>
                </a:path>
              </a:pathLst>
            </a:custGeom>
            <a:solidFill>
              <a:srgbClr val="FF0000"/>
            </a:solidFill>
            <a:ln w="12700" cap="rnd" cmpd="sng">
              <a:solidFill>
                <a:srgbClr val="000000"/>
              </a:solidFill>
              <a:prstDash val="solid"/>
              <a:round/>
              <a:headEnd type="none" w="med" len="med"/>
              <a:tailEnd type="none" w="med" len="med"/>
            </a:ln>
            <a:effectLst>
              <a:outerShdw dist="17961" dir="2700000" algn="ctr" rotWithShape="0">
                <a:schemeClr val="tx1"/>
              </a:outerShdw>
            </a:effectLst>
          </p:spPr>
          <p:txBody>
            <a:bodyPr/>
            <a:lstStyle/>
            <a:p>
              <a:pPr>
                <a:defRPr/>
              </a:pPr>
              <a:endParaRPr lang="en-US"/>
            </a:p>
          </p:txBody>
        </p:sp>
      </p:grpSp>
      <p:grpSp>
        <p:nvGrpSpPr>
          <p:cNvPr id="24593" name="Group 116"/>
          <p:cNvGrpSpPr>
            <a:grpSpLocks/>
          </p:cNvGrpSpPr>
          <p:nvPr/>
        </p:nvGrpSpPr>
        <p:grpSpPr bwMode="auto">
          <a:xfrm>
            <a:off x="5568950" y="4389438"/>
            <a:ext cx="255588" cy="404812"/>
            <a:chOff x="3399" y="2654"/>
            <a:chExt cx="156" cy="245"/>
          </a:xfrm>
        </p:grpSpPr>
        <p:sp>
          <p:nvSpPr>
            <p:cNvPr id="100469" name="Freeform 117"/>
            <p:cNvSpPr>
              <a:spLocks/>
            </p:cNvSpPr>
            <p:nvPr/>
          </p:nvSpPr>
          <p:spPr bwMode="auto">
            <a:xfrm>
              <a:off x="3399" y="2654"/>
              <a:ext cx="156" cy="172"/>
            </a:xfrm>
            <a:custGeom>
              <a:avLst/>
              <a:gdLst/>
              <a:ahLst/>
              <a:cxnLst>
                <a:cxn ang="0">
                  <a:pos x="0" y="100"/>
                </a:cxn>
                <a:cxn ang="0">
                  <a:pos x="0" y="96"/>
                </a:cxn>
                <a:cxn ang="0">
                  <a:pos x="1" y="89"/>
                </a:cxn>
                <a:cxn ang="0">
                  <a:pos x="2" y="81"/>
                </a:cxn>
                <a:cxn ang="0">
                  <a:pos x="6" y="76"/>
                </a:cxn>
                <a:cxn ang="0">
                  <a:pos x="9" y="70"/>
                </a:cxn>
                <a:cxn ang="0">
                  <a:pos x="13" y="65"/>
                </a:cxn>
                <a:cxn ang="0">
                  <a:pos x="18" y="61"/>
                </a:cxn>
                <a:cxn ang="0">
                  <a:pos x="24" y="56"/>
                </a:cxn>
                <a:cxn ang="0">
                  <a:pos x="30" y="52"/>
                </a:cxn>
                <a:cxn ang="0">
                  <a:pos x="37" y="47"/>
                </a:cxn>
                <a:cxn ang="0">
                  <a:pos x="45" y="43"/>
                </a:cxn>
                <a:cxn ang="0">
                  <a:pos x="55" y="39"/>
                </a:cxn>
                <a:cxn ang="0">
                  <a:pos x="61" y="36"/>
                </a:cxn>
                <a:cxn ang="0">
                  <a:pos x="68" y="34"/>
                </a:cxn>
                <a:cxn ang="0">
                  <a:pos x="75" y="32"/>
                </a:cxn>
                <a:cxn ang="0">
                  <a:pos x="81" y="31"/>
                </a:cxn>
                <a:cxn ang="0">
                  <a:pos x="86" y="30"/>
                </a:cxn>
                <a:cxn ang="0">
                  <a:pos x="92" y="28"/>
                </a:cxn>
                <a:cxn ang="0">
                  <a:pos x="98" y="27"/>
                </a:cxn>
                <a:cxn ang="0">
                  <a:pos x="106" y="26"/>
                </a:cxn>
                <a:cxn ang="0">
                  <a:pos x="115" y="25"/>
                </a:cxn>
                <a:cxn ang="0">
                  <a:pos x="115" y="0"/>
                </a:cxn>
                <a:cxn ang="0">
                  <a:pos x="155" y="59"/>
                </a:cxn>
                <a:cxn ang="0">
                  <a:pos x="115" y="131"/>
                </a:cxn>
                <a:cxn ang="0">
                  <a:pos x="115" y="103"/>
                </a:cxn>
                <a:cxn ang="0">
                  <a:pos x="109" y="104"/>
                </a:cxn>
                <a:cxn ang="0">
                  <a:pos x="102" y="105"/>
                </a:cxn>
                <a:cxn ang="0">
                  <a:pos x="94" y="106"/>
                </a:cxn>
                <a:cxn ang="0">
                  <a:pos x="86" y="108"/>
                </a:cxn>
                <a:cxn ang="0">
                  <a:pos x="79" y="110"/>
                </a:cxn>
                <a:cxn ang="0">
                  <a:pos x="73" y="111"/>
                </a:cxn>
                <a:cxn ang="0">
                  <a:pos x="62" y="114"/>
                </a:cxn>
                <a:cxn ang="0">
                  <a:pos x="53" y="118"/>
                </a:cxn>
                <a:cxn ang="0">
                  <a:pos x="47" y="121"/>
                </a:cxn>
                <a:cxn ang="0">
                  <a:pos x="41" y="123"/>
                </a:cxn>
                <a:cxn ang="0">
                  <a:pos x="36" y="126"/>
                </a:cxn>
                <a:cxn ang="0">
                  <a:pos x="32" y="128"/>
                </a:cxn>
                <a:cxn ang="0">
                  <a:pos x="27" y="131"/>
                </a:cxn>
                <a:cxn ang="0">
                  <a:pos x="24" y="134"/>
                </a:cxn>
                <a:cxn ang="0">
                  <a:pos x="21" y="136"/>
                </a:cxn>
                <a:cxn ang="0">
                  <a:pos x="18" y="139"/>
                </a:cxn>
                <a:cxn ang="0">
                  <a:pos x="14" y="142"/>
                </a:cxn>
                <a:cxn ang="0">
                  <a:pos x="12" y="145"/>
                </a:cxn>
                <a:cxn ang="0">
                  <a:pos x="9" y="148"/>
                </a:cxn>
                <a:cxn ang="0">
                  <a:pos x="7" y="152"/>
                </a:cxn>
                <a:cxn ang="0">
                  <a:pos x="5" y="155"/>
                </a:cxn>
                <a:cxn ang="0">
                  <a:pos x="3" y="158"/>
                </a:cxn>
                <a:cxn ang="0">
                  <a:pos x="2" y="161"/>
                </a:cxn>
                <a:cxn ang="0">
                  <a:pos x="1" y="165"/>
                </a:cxn>
                <a:cxn ang="0">
                  <a:pos x="1" y="167"/>
                </a:cxn>
                <a:cxn ang="0">
                  <a:pos x="0" y="171"/>
                </a:cxn>
                <a:cxn ang="0">
                  <a:pos x="0" y="100"/>
                </a:cxn>
              </a:cxnLst>
              <a:rect l="0" t="0" r="r" b="b"/>
              <a:pathLst>
                <a:path w="156" h="172">
                  <a:moveTo>
                    <a:pt x="0" y="100"/>
                  </a:moveTo>
                  <a:lnTo>
                    <a:pt x="0" y="96"/>
                  </a:lnTo>
                  <a:lnTo>
                    <a:pt x="1" y="89"/>
                  </a:lnTo>
                  <a:lnTo>
                    <a:pt x="2" y="81"/>
                  </a:lnTo>
                  <a:lnTo>
                    <a:pt x="6" y="76"/>
                  </a:lnTo>
                  <a:lnTo>
                    <a:pt x="9" y="70"/>
                  </a:lnTo>
                  <a:lnTo>
                    <a:pt x="13" y="65"/>
                  </a:lnTo>
                  <a:lnTo>
                    <a:pt x="18" y="61"/>
                  </a:lnTo>
                  <a:lnTo>
                    <a:pt x="24" y="56"/>
                  </a:lnTo>
                  <a:lnTo>
                    <a:pt x="30" y="52"/>
                  </a:lnTo>
                  <a:lnTo>
                    <a:pt x="37" y="47"/>
                  </a:lnTo>
                  <a:lnTo>
                    <a:pt x="45" y="43"/>
                  </a:lnTo>
                  <a:lnTo>
                    <a:pt x="55" y="39"/>
                  </a:lnTo>
                  <a:lnTo>
                    <a:pt x="61" y="36"/>
                  </a:lnTo>
                  <a:lnTo>
                    <a:pt x="68" y="34"/>
                  </a:lnTo>
                  <a:lnTo>
                    <a:pt x="75" y="32"/>
                  </a:lnTo>
                  <a:lnTo>
                    <a:pt x="81" y="31"/>
                  </a:lnTo>
                  <a:lnTo>
                    <a:pt x="86" y="30"/>
                  </a:lnTo>
                  <a:lnTo>
                    <a:pt x="92" y="28"/>
                  </a:lnTo>
                  <a:lnTo>
                    <a:pt x="98" y="27"/>
                  </a:lnTo>
                  <a:lnTo>
                    <a:pt x="106" y="26"/>
                  </a:lnTo>
                  <a:lnTo>
                    <a:pt x="115" y="25"/>
                  </a:lnTo>
                  <a:lnTo>
                    <a:pt x="115" y="0"/>
                  </a:lnTo>
                  <a:lnTo>
                    <a:pt x="155" y="59"/>
                  </a:lnTo>
                  <a:lnTo>
                    <a:pt x="115" y="131"/>
                  </a:lnTo>
                  <a:lnTo>
                    <a:pt x="115" y="103"/>
                  </a:lnTo>
                  <a:lnTo>
                    <a:pt x="109" y="104"/>
                  </a:lnTo>
                  <a:lnTo>
                    <a:pt x="102" y="105"/>
                  </a:lnTo>
                  <a:lnTo>
                    <a:pt x="94" y="106"/>
                  </a:lnTo>
                  <a:lnTo>
                    <a:pt x="86" y="108"/>
                  </a:lnTo>
                  <a:lnTo>
                    <a:pt x="79" y="110"/>
                  </a:lnTo>
                  <a:lnTo>
                    <a:pt x="73" y="111"/>
                  </a:lnTo>
                  <a:lnTo>
                    <a:pt x="62" y="114"/>
                  </a:lnTo>
                  <a:lnTo>
                    <a:pt x="53" y="118"/>
                  </a:lnTo>
                  <a:lnTo>
                    <a:pt x="47" y="121"/>
                  </a:lnTo>
                  <a:lnTo>
                    <a:pt x="41" y="123"/>
                  </a:lnTo>
                  <a:lnTo>
                    <a:pt x="36" y="126"/>
                  </a:lnTo>
                  <a:lnTo>
                    <a:pt x="32" y="128"/>
                  </a:lnTo>
                  <a:lnTo>
                    <a:pt x="27" y="131"/>
                  </a:lnTo>
                  <a:lnTo>
                    <a:pt x="24" y="134"/>
                  </a:lnTo>
                  <a:lnTo>
                    <a:pt x="21" y="136"/>
                  </a:lnTo>
                  <a:lnTo>
                    <a:pt x="18" y="139"/>
                  </a:lnTo>
                  <a:lnTo>
                    <a:pt x="14" y="142"/>
                  </a:lnTo>
                  <a:lnTo>
                    <a:pt x="12" y="145"/>
                  </a:lnTo>
                  <a:lnTo>
                    <a:pt x="9" y="148"/>
                  </a:lnTo>
                  <a:lnTo>
                    <a:pt x="7" y="152"/>
                  </a:lnTo>
                  <a:lnTo>
                    <a:pt x="5" y="155"/>
                  </a:lnTo>
                  <a:lnTo>
                    <a:pt x="3" y="158"/>
                  </a:lnTo>
                  <a:lnTo>
                    <a:pt x="2" y="161"/>
                  </a:lnTo>
                  <a:lnTo>
                    <a:pt x="1" y="165"/>
                  </a:lnTo>
                  <a:lnTo>
                    <a:pt x="1" y="167"/>
                  </a:lnTo>
                  <a:lnTo>
                    <a:pt x="0" y="171"/>
                  </a:lnTo>
                  <a:lnTo>
                    <a:pt x="0" y="100"/>
                  </a:lnTo>
                </a:path>
              </a:pathLst>
            </a:custGeom>
            <a:solidFill>
              <a:srgbClr val="800000"/>
            </a:solidFill>
            <a:ln w="12700" cap="rnd" cmpd="sng">
              <a:solidFill>
                <a:srgbClr val="000000"/>
              </a:solidFill>
              <a:prstDash val="solid"/>
              <a:round/>
              <a:headEnd type="none" w="med" len="med"/>
              <a:tailEnd type="none" w="med" len="med"/>
            </a:ln>
            <a:effectLst>
              <a:outerShdw dist="17961" dir="2700000" algn="ctr" rotWithShape="0">
                <a:schemeClr val="tx1"/>
              </a:outerShdw>
            </a:effectLst>
          </p:spPr>
          <p:txBody>
            <a:bodyPr/>
            <a:lstStyle/>
            <a:p>
              <a:pPr>
                <a:defRPr/>
              </a:pPr>
              <a:endParaRPr lang="en-US"/>
            </a:p>
          </p:txBody>
        </p:sp>
        <p:sp>
          <p:nvSpPr>
            <p:cNvPr id="100470" name="Freeform 118"/>
            <p:cNvSpPr>
              <a:spLocks/>
            </p:cNvSpPr>
            <p:nvPr/>
          </p:nvSpPr>
          <p:spPr bwMode="auto">
            <a:xfrm>
              <a:off x="3399" y="2755"/>
              <a:ext cx="117" cy="144"/>
            </a:xfrm>
            <a:custGeom>
              <a:avLst/>
              <a:gdLst/>
              <a:ahLst/>
              <a:cxnLst>
                <a:cxn ang="0">
                  <a:pos x="0" y="69"/>
                </a:cxn>
                <a:cxn ang="0">
                  <a:pos x="0" y="0"/>
                </a:cxn>
                <a:cxn ang="0">
                  <a:pos x="3" y="10"/>
                </a:cxn>
                <a:cxn ang="0">
                  <a:pos x="8" y="19"/>
                </a:cxn>
                <a:cxn ang="0">
                  <a:pos x="15" y="27"/>
                </a:cxn>
                <a:cxn ang="0">
                  <a:pos x="23" y="35"/>
                </a:cxn>
                <a:cxn ang="0">
                  <a:pos x="34" y="42"/>
                </a:cxn>
                <a:cxn ang="0">
                  <a:pos x="45" y="48"/>
                </a:cxn>
                <a:cxn ang="0">
                  <a:pos x="59" y="54"/>
                </a:cxn>
                <a:cxn ang="0">
                  <a:pos x="75" y="59"/>
                </a:cxn>
                <a:cxn ang="0">
                  <a:pos x="90" y="62"/>
                </a:cxn>
                <a:cxn ang="0">
                  <a:pos x="104" y="65"/>
                </a:cxn>
                <a:cxn ang="0">
                  <a:pos x="116" y="66"/>
                </a:cxn>
                <a:cxn ang="0">
                  <a:pos x="116" y="143"/>
                </a:cxn>
                <a:cxn ang="0">
                  <a:pos x="106" y="142"/>
                </a:cxn>
                <a:cxn ang="0">
                  <a:pos x="96" y="140"/>
                </a:cxn>
                <a:cxn ang="0">
                  <a:pos x="86" y="138"/>
                </a:cxn>
                <a:cxn ang="0">
                  <a:pos x="79" y="137"/>
                </a:cxn>
                <a:cxn ang="0">
                  <a:pos x="69" y="134"/>
                </a:cxn>
                <a:cxn ang="0">
                  <a:pos x="59" y="130"/>
                </a:cxn>
                <a:cxn ang="0">
                  <a:pos x="51" y="127"/>
                </a:cxn>
                <a:cxn ang="0">
                  <a:pos x="43" y="124"/>
                </a:cxn>
                <a:cxn ang="0">
                  <a:pos x="38" y="121"/>
                </a:cxn>
                <a:cxn ang="0">
                  <a:pos x="33" y="118"/>
                </a:cxn>
                <a:cxn ang="0">
                  <a:pos x="28" y="115"/>
                </a:cxn>
                <a:cxn ang="0">
                  <a:pos x="22" y="111"/>
                </a:cxn>
                <a:cxn ang="0">
                  <a:pos x="18" y="107"/>
                </a:cxn>
                <a:cxn ang="0">
                  <a:pos x="15" y="104"/>
                </a:cxn>
                <a:cxn ang="0">
                  <a:pos x="12" y="101"/>
                </a:cxn>
                <a:cxn ang="0">
                  <a:pos x="9" y="97"/>
                </a:cxn>
                <a:cxn ang="0">
                  <a:pos x="6" y="93"/>
                </a:cxn>
                <a:cxn ang="0">
                  <a:pos x="3" y="88"/>
                </a:cxn>
                <a:cxn ang="0">
                  <a:pos x="1" y="83"/>
                </a:cxn>
                <a:cxn ang="0">
                  <a:pos x="0" y="79"/>
                </a:cxn>
                <a:cxn ang="0">
                  <a:pos x="0" y="74"/>
                </a:cxn>
                <a:cxn ang="0">
                  <a:pos x="0" y="69"/>
                </a:cxn>
              </a:cxnLst>
              <a:rect l="0" t="0" r="r" b="b"/>
              <a:pathLst>
                <a:path w="117" h="144">
                  <a:moveTo>
                    <a:pt x="0" y="69"/>
                  </a:moveTo>
                  <a:lnTo>
                    <a:pt x="0" y="0"/>
                  </a:lnTo>
                  <a:lnTo>
                    <a:pt x="3" y="10"/>
                  </a:lnTo>
                  <a:lnTo>
                    <a:pt x="8" y="19"/>
                  </a:lnTo>
                  <a:lnTo>
                    <a:pt x="15" y="27"/>
                  </a:lnTo>
                  <a:lnTo>
                    <a:pt x="23" y="35"/>
                  </a:lnTo>
                  <a:lnTo>
                    <a:pt x="34" y="42"/>
                  </a:lnTo>
                  <a:lnTo>
                    <a:pt x="45" y="48"/>
                  </a:lnTo>
                  <a:lnTo>
                    <a:pt x="59" y="54"/>
                  </a:lnTo>
                  <a:lnTo>
                    <a:pt x="75" y="59"/>
                  </a:lnTo>
                  <a:lnTo>
                    <a:pt x="90" y="62"/>
                  </a:lnTo>
                  <a:lnTo>
                    <a:pt x="104" y="65"/>
                  </a:lnTo>
                  <a:lnTo>
                    <a:pt x="116" y="66"/>
                  </a:lnTo>
                  <a:lnTo>
                    <a:pt x="116" y="143"/>
                  </a:lnTo>
                  <a:lnTo>
                    <a:pt x="106" y="142"/>
                  </a:lnTo>
                  <a:lnTo>
                    <a:pt x="96" y="140"/>
                  </a:lnTo>
                  <a:lnTo>
                    <a:pt x="86" y="138"/>
                  </a:lnTo>
                  <a:lnTo>
                    <a:pt x="79" y="137"/>
                  </a:lnTo>
                  <a:lnTo>
                    <a:pt x="69" y="134"/>
                  </a:lnTo>
                  <a:lnTo>
                    <a:pt x="59" y="130"/>
                  </a:lnTo>
                  <a:lnTo>
                    <a:pt x="51" y="127"/>
                  </a:lnTo>
                  <a:lnTo>
                    <a:pt x="43" y="124"/>
                  </a:lnTo>
                  <a:lnTo>
                    <a:pt x="38" y="121"/>
                  </a:lnTo>
                  <a:lnTo>
                    <a:pt x="33" y="118"/>
                  </a:lnTo>
                  <a:lnTo>
                    <a:pt x="28" y="115"/>
                  </a:lnTo>
                  <a:lnTo>
                    <a:pt x="22" y="111"/>
                  </a:lnTo>
                  <a:lnTo>
                    <a:pt x="18" y="107"/>
                  </a:lnTo>
                  <a:lnTo>
                    <a:pt x="15" y="104"/>
                  </a:lnTo>
                  <a:lnTo>
                    <a:pt x="12" y="101"/>
                  </a:lnTo>
                  <a:lnTo>
                    <a:pt x="9" y="97"/>
                  </a:lnTo>
                  <a:lnTo>
                    <a:pt x="6" y="93"/>
                  </a:lnTo>
                  <a:lnTo>
                    <a:pt x="3" y="88"/>
                  </a:lnTo>
                  <a:lnTo>
                    <a:pt x="1" y="83"/>
                  </a:lnTo>
                  <a:lnTo>
                    <a:pt x="0" y="79"/>
                  </a:lnTo>
                  <a:lnTo>
                    <a:pt x="0" y="74"/>
                  </a:lnTo>
                  <a:lnTo>
                    <a:pt x="0" y="69"/>
                  </a:lnTo>
                </a:path>
              </a:pathLst>
            </a:custGeom>
            <a:solidFill>
              <a:srgbClr val="FF0000"/>
            </a:solidFill>
            <a:ln w="12700" cap="rnd" cmpd="sng">
              <a:solidFill>
                <a:srgbClr val="000000"/>
              </a:solidFill>
              <a:prstDash val="solid"/>
              <a:round/>
              <a:headEnd type="none" w="med" len="med"/>
              <a:tailEnd type="none" w="med" len="med"/>
            </a:ln>
            <a:effectLst>
              <a:outerShdw dist="17961" dir="2700000" algn="ctr" rotWithShape="0">
                <a:schemeClr val="tx1"/>
              </a:outerShdw>
            </a:effectLst>
          </p:spPr>
          <p:txBody>
            <a:bodyPr/>
            <a:lstStyle/>
            <a:p>
              <a:pPr>
                <a:defRPr/>
              </a:pPr>
              <a:endParaRPr lang="en-US"/>
            </a:p>
          </p:txBody>
        </p:sp>
      </p:grpSp>
      <p:grpSp>
        <p:nvGrpSpPr>
          <p:cNvPr id="24594" name="Group 119"/>
          <p:cNvGrpSpPr>
            <a:grpSpLocks/>
          </p:cNvGrpSpPr>
          <p:nvPr/>
        </p:nvGrpSpPr>
        <p:grpSpPr bwMode="auto">
          <a:xfrm>
            <a:off x="6619875" y="4389438"/>
            <a:ext cx="322263" cy="427037"/>
            <a:chOff x="4040" y="2654"/>
            <a:chExt cx="197" cy="258"/>
          </a:xfrm>
        </p:grpSpPr>
        <p:sp>
          <p:nvSpPr>
            <p:cNvPr id="24649" name="Freeform 120"/>
            <p:cNvSpPr>
              <a:spLocks/>
            </p:cNvSpPr>
            <p:nvPr/>
          </p:nvSpPr>
          <p:spPr bwMode="auto">
            <a:xfrm>
              <a:off x="4040" y="2731"/>
              <a:ext cx="197" cy="181"/>
            </a:xfrm>
            <a:custGeom>
              <a:avLst/>
              <a:gdLst>
                <a:gd name="T0" fmla="*/ 0 w 197"/>
                <a:gd name="T1" fmla="*/ 75 h 181"/>
                <a:gd name="T2" fmla="*/ 0 w 197"/>
                <a:gd name="T3" fmla="*/ 79 h 181"/>
                <a:gd name="T4" fmla="*/ 1 w 197"/>
                <a:gd name="T5" fmla="*/ 86 h 181"/>
                <a:gd name="T6" fmla="*/ 3 w 197"/>
                <a:gd name="T7" fmla="*/ 94 h 181"/>
                <a:gd name="T8" fmla="*/ 7 w 197"/>
                <a:gd name="T9" fmla="*/ 100 h 181"/>
                <a:gd name="T10" fmla="*/ 12 w 197"/>
                <a:gd name="T11" fmla="*/ 106 h 181"/>
                <a:gd name="T12" fmla="*/ 17 w 197"/>
                <a:gd name="T13" fmla="*/ 111 h 181"/>
                <a:gd name="T14" fmla="*/ 23 w 197"/>
                <a:gd name="T15" fmla="*/ 116 h 181"/>
                <a:gd name="T16" fmla="*/ 30 w 197"/>
                <a:gd name="T17" fmla="*/ 121 h 181"/>
                <a:gd name="T18" fmla="*/ 38 w 197"/>
                <a:gd name="T19" fmla="*/ 126 h 181"/>
                <a:gd name="T20" fmla="*/ 46 w 197"/>
                <a:gd name="T21" fmla="*/ 130 h 181"/>
                <a:gd name="T22" fmla="*/ 57 w 197"/>
                <a:gd name="T23" fmla="*/ 135 h 181"/>
                <a:gd name="T24" fmla="*/ 69 w 197"/>
                <a:gd name="T25" fmla="*/ 139 h 181"/>
                <a:gd name="T26" fmla="*/ 78 w 197"/>
                <a:gd name="T27" fmla="*/ 142 h 181"/>
                <a:gd name="T28" fmla="*/ 86 w 197"/>
                <a:gd name="T29" fmla="*/ 144 h 181"/>
                <a:gd name="T30" fmla="*/ 95 w 197"/>
                <a:gd name="T31" fmla="*/ 146 h 181"/>
                <a:gd name="T32" fmla="*/ 102 w 197"/>
                <a:gd name="T33" fmla="*/ 148 h 181"/>
                <a:gd name="T34" fmla="*/ 108 w 197"/>
                <a:gd name="T35" fmla="*/ 149 h 181"/>
                <a:gd name="T36" fmla="*/ 116 w 197"/>
                <a:gd name="T37" fmla="*/ 150 h 181"/>
                <a:gd name="T38" fmla="*/ 124 w 197"/>
                <a:gd name="T39" fmla="*/ 151 h 181"/>
                <a:gd name="T40" fmla="*/ 134 w 197"/>
                <a:gd name="T41" fmla="*/ 152 h 181"/>
                <a:gd name="T42" fmla="*/ 146 w 197"/>
                <a:gd name="T43" fmla="*/ 154 h 181"/>
                <a:gd name="T44" fmla="*/ 146 w 197"/>
                <a:gd name="T45" fmla="*/ 180 h 181"/>
                <a:gd name="T46" fmla="*/ 196 w 197"/>
                <a:gd name="T47" fmla="*/ 118 h 181"/>
                <a:gd name="T48" fmla="*/ 146 w 197"/>
                <a:gd name="T49" fmla="*/ 42 h 181"/>
                <a:gd name="T50" fmla="*/ 146 w 197"/>
                <a:gd name="T51" fmla="*/ 72 h 181"/>
                <a:gd name="T52" fmla="*/ 138 w 197"/>
                <a:gd name="T53" fmla="*/ 71 h 181"/>
                <a:gd name="T54" fmla="*/ 129 w 197"/>
                <a:gd name="T55" fmla="*/ 70 h 181"/>
                <a:gd name="T56" fmla="*/ 119 w 197"/>
                <a:gd name="T57" fmla="*/ 68 h 181"/>
                <a:gd name="T58" fmla="*/ 109 w 197"/>
                <a:gd name="T59" fmla="*/ 67 h 181"/>
                <a:gd name="T60" fmla="*/ 100 w 197"/>
                <a:gd name="T61" fmla="*/ 65 h 181"/>
                <a:gd name="T62" fmla="*/ 92 w 197"/>
                <a:gd name="T63" fmla="*/ 63 h 181"/>
                <a:gd name="T64" fmla="*/ 79 w 197"/>
                <a:gd name="T65" fmla="*/ 60 h 181"/>
                <a:gd name="T66" fmla="*/ 67 w 197"/>
                <a:gd name="T67" fmla="*/ 56 h 181"/>
                <a:gd name="T68" fmla="*/ 59 w 197"/>
                <a:gd name="T69" fmla="*/ 53 h 181"/>
                <a:gd name="T70" fmla="*/ 52 w 197"/>
                <a:gd name="T71" fmla="*/ 50 h 181"/>
                <a:gd name="T72" fmla="*/ 45 w 197"/>
                <a:gd name="T73" fmla="*/ 47 h 181"/>
                <a:gd name="T74" fmla="*/ 40 w 197"/>
                <a:gd name="T75" fmla="*/ 45 h 181"/>
                <a:gd name="T76" fmla="*/ 35 w 197"/>
                <a:gd name="T77" fmla="*/ 42 h 181"/>
                <a:gd name="T78" fmla="*/ 30 w 197"/>
                <a:gd name="T79" fmla="*/ 39 h 181"/>
                <a:gd name="T80" fmla="*/ 26 w 197"/>
                <a:gd name="T81" fmla="*/ 36 h 181"/>
                <a:gd name="T82" fmla="*/ 23 w 197"/>
                <a:gd name="T83" fmla="*/ 34 h 181"/>
                <a:gd name="T84" fmla="*/ 18 w 197"/>
                <a:gd name="T85" fmla="*/ 30 h 181"/>
                <a:gd name="T86" fmla="*/ 15 w 197"/>
                <a:gd name="T87" fmla="*/ 27 h 181"/>
                <a:gd name="T88" fmla="*/ 11 w 197"/>
                <a:gd name="T89" fmla="*/ 24 h 181"/>
                <a:gd name="T90" fmla="*/ 9 w 197"/>
                <a:gd name="T91" fmla="*/ 20 h 181"/>
                <a:gd name="T92" fmla="*/ 6 w 197"/>
                <a:gd name="T93" fmla="*/ 17 h 181"/>
                <a:gd name="T94" fmla="*/ 4 w 197"/>
                <a:gd name="T95" fmla="*/ 14 h 181"/>
                <a:gd name="T96" fmla="*/ 3 w 197"/>
                <a:gd name="T97" fmla="*/ 10 h 181"/>
                <a:gd name="T98" fmla="*/ 2 w 197"/>
                <a:gd name="T99" fmla="*/ 7 h 181"/>
                <a:gd name="T100" fmla="*/ 1 w 197"/>
                <a:gd name="T101" fmla="*/ 4 h 181"/>
                <a:gd name="T102" fmla="*/ 0 w 197"/>
                <a:gd name="T103" fmla="*/ 0 h 181"/>
                <a:gd name="T104" fmla="*/ 0 w 197"/>
                <a:gd name="T105" fmla="*/ 75 h 181"/>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97"/>
                <a:gd name="T160" fmla="*/ 0 h 181"/>
                <a:gd name="T161" fmla="*/ 197 w 197"/>
                <a:gd name="T162" fmla="*/ 181 h 181"/>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97" h="181">
                  <a:moveTo>
                    <a:pt x="0" y="75"/>
                  </a:moveTo>
                  <a:lnTo>
                    <a:pt x="0" y="79"/>
                  </a:lnTo>
                  <a:lnTo>
                    <a:pt x="1" y="86"/>
                  </a:lnTo>
                  <a:lnTo>
                    <a:pt x="3" y="94"/>
                  </a:lnTo>
                  <a:lnTo>
                    <a:pt x="7" y="100"/>
                  </a:lnTo>
                  <a:lnTo>
                    <a:pt x="12" y="106"/>
                  </a:lnTo>
                  <a:lnTo>
                    <a:pt x="17" y="111"/>
                  </a:lnTo>
                  <a:lnTo>
                    <a:pt x="23" y="116"/>
                  </a:lnTo>
                  <a:lnTo>
                    <a:pt x="30" y="121"/>
                  </a:lnTo>
                  <a:lnTo>
                    <a:pt x="38" y="126"/>
                  </a:lnTo>
                  <a:lnTo>
                    <a:pt x="46" y="130"/>
                  </a:lnTo>
                  <a:lnTo>
                    <a:pt x="57" y="135"/>
                  </a:lnTo>
                  <a:lnTo>
                    <a:pt x="69" y="139"/>
                  </a:lnTo>
                  <a:lnTo>
                    <a:pt x="78" y="142"/>
                  </a:lnTo>
                  <a:lnTo>
                    <a:pt x="86" y="144"/>
                  </a:lnTo>
                  <a:lnTo>
                    <a:pt x="95" y="146"/>
                  </a:lnTo>
                  <a:lnTo>
                    <a:pt x="102" y="148"/>
                  </a:lnTo>
                  <a:lnTo>
                    <a:pt x="108" y="149"/>
                  </a:lnTo>
                  <a:lnTo>
                    <a:pt x="116" y="150"/>
                  </a:lnTo>
                  <a:lnTo>
                    <a:pt x="124" y="151"/>
                  </a:lnTo>
                  <a:lnTo>
                    <a:pt x="134" y="152"/>
                  </a:lnTo>
                  <a:lnTo>
                    <a:pt x="146" y="154"/>
                  </a:lnTo>
                  <a:lnTo>
                    <a:pt x="146" y="180"/>
                  </a:lnTo>
                  <a:lnTo>
                    <a:pt x="196" y="118"/>
                  </a:lnTo>
                  <a:lnTo>
                    <a:pt x="146" y="42"/>
                  </a:lnTo>
                  <a:lnTo>
                    <a:pt x="146" y="72"/>
                  </a:lnTo>
                  <a:lnTo>
                    <a:pt x="138" y="71"/>
                  </a:lnTo>
                  <a:lnTo>
                    <a:pt x="129" y="70"/>
                  </a:lnTo>
                  <a:lnTo>
                    <a:pt x="119" y="68"/>
                  </a:lnTo>
                  <a:lnTo>
                    <a:pt x="109" y="67"/>
                  </a:lnTo>
                  <a:lnTo>
                    <a:pt x="100" y="65"/>
                  </a:lnTo>
                  <a:lnTo>
                    <a:pt x="92" y="63"/>
                  </a:lnTo>
                  <a:lnTo>
                    <a:pt x="79" y="60"/>
                  </a:lnTo>
                  <a:lnTo>
                    <a:pt x="67" y="56"/>
                  </a:lnTo>
                  <a:lnTo>
                    <a:pt x="59" y="53"/>
                  </a:lnTo>
                  <a:lnTo>
                    <a:pt x="52" y="50"/>
                  </a:lnTo>
                  <a:lnTo>
                    <a:pt x="45" y="47"/>
                  </a:lnTo>
                  <a:lnTo>
                    <a:pt x="40" y="45"/>
                  </a:lnTo>
                  <a:lnTo>
                    <a:pt x="35" y="42"/>
                  </a:lnTo>
                  <a:lnTo>
                    <a:pt x="30" y="39"/>
                  </a:lnTo>
                  <a:lnTo>
                    <a:pt x="26" y="36"/>
                  </a:lnTo>
                  <a:lnTo>
                    <a:pt x="23" y="34"/>
                  </a:lnTo>
                  <a:lnTo>
                    <a:pt x="18" y="30"/>
                  </a:lnTo>
                  <a:lnTo>
                    <a:pt x="15" y="27"/>
                  </a:lnTo>
                  <a:lnTo>
                    <a:pt x="11" y="24"/>
                  </a:lnTo>
                  <a:lnTo>
                    <a:pt x="9" y="20"/>
                  </a:lnTo>
                  <a:lnTo>
                    <a:pt x="6" y="17"/>
                  </a:lnTo>
                  <a:lnTo>
                    <a:pt x="4" y="14"/>
                  </a:lnTo>
                  <a:lnTo>
                    <a:pt x="3" y="10"/>
                  </a:lnTo>
                  <a:lnTo>
                    <a:pt x="2" y="7"/>
                  </a:lnTo>
                  <a:lnTo>
                    <a:pt x="1" y="4"/>
                  </a:lnTo>
                  <a:lnTo>
                    <a:pt x="0" y="0"/>
                  </a:lnTo>
                  <a:lnTo>
                    <a:pt x="0" y="75"/>
                  </a:lnTo>
                </a:path>
              </a:pathLst>
            </a:custGeom>
            <a:solidFill>
              <a:srgbClr val="800000"/>
            </a:solidFill>
            <a:ln w="12700" cap="rnd" cmpd="sng">
              <a:solidFill>
                <a:schemeClr val="tx1"/>
              </a:solidFill>
              <a:prstDash val="solid"/>
              <a:round/>
              <a:headEnd type="none" w="med" len="med"/>
              <a:tailEnd type="none" w="med" len="med"/>
            </a:ln>
          </p:spPr>
          <p:txBody>
            <a:bodyPr/>
            <a:lstStyle/>
            <a:p>
              <a:endParaRPr lang="en-US"/>
            </a:p>
          </p:txBody>
        </p:sp>
        <p:sp>
          <p:nvSpPr>
            <p:cNvPr id="24650" name="Freeform 121"/>
            <p:cNvSpPr>
              <a:spLocks/>
            </p:cNvSpPr>
            <p:nvPr/>
          </p:nvSpPr>
          <p:spPr bwMode="auto">
            <a:xfrm>
              <a:off x="4040" y="2654"/>
              <a:ext cx="146" cy="152"/>
            </a:xfrm>
            <a:custGeom>
              <a:avLst/>
              <a:gdLst>
                <a:gd name="T0" fmla="*/ 0 w 146"/>
                <a:gd name="T1" fmla="*/ 78 h 152"/>
                <a:gd name="T2" fmla="*/ 0 w 146"/>
                <a:gd name="T3" fmla="*/ 151 h 152"/>
                <a:gd name="T4" fmla="*/ 4 w 146"/>
                <a:gd name="T5" fmla="*/ 140 h 152"/>
                <a:gd name="T6" fmla="*/ 10 w 146"/>
                <a:gd name="T7" fmla="*/ 130 h 152"/>
                <a:gd name="T8" fmla="*/ 19 w 146"/>
                <a:gd name="T9" fmla="*/ 122 h 152"/>
                <a:gd name="T10" fmla="*/ 28 w 146"/>
                <a:gd name="T11" fmla="*/ 114 h 152"/>
                <a:gd name="T12" fmla="*/ 42 w 146"/>
                <a:gd name="T13" fmla="*/ 107 h 152"/>
                <a:gd name="T14" fmla="*/ 57 w 146"/>
                <a:gd name="T15" fmla="*/ 100 h 152"/>
                <a:gd name="T16" fmla="*/ 73 w 146"/>
                <a:gd name="T17" fmla="*/ 94 h 152"/>
                <a:gd name="T18" fmla="*/ 94 w 146"/>
                <a:gd name="T19" fmla="*/ 89 h 152"/>
                <a:gd name="T20" fmla="*/ 112 w 146"/>
                <a:gd name="T21" fmla="*/ 85 h 152"/>
                <a:gd name="T22" fmla="*/ 130 w 146"/>
                <a:gd name="T23" fmla="*/ 82 h 152"/>
                <a:gd name="T24" fmla="*/ 145 w 146"/>
                <a:gd name="T25" fmla="*/ 81 h 152"/>
                <a:gd name="T26" fmla="*/ 145 w 146"/>
                <a:gd name="T27" fmla="*/ 0 h 152"/>
                <a:gd name="T28" fmla="*/ 133 w 146"/>
                <a:gd name="T29" fmla="*/ 1 h 152"/>
                <a:gd name="T30" fmla="*/ 120 w 146"/>
                <a:gd name="T31" fmla="*/ 3 h 152"/>
                <a:gd name="T32" fmla="*/ 108 w 146"/>
                <a:gd name="T33" fmla="*/ 5 h 152"/>
                <a:gd name="T34" fmla="*/ 98 w 146"/>
                <a:gd name="T35" fmla="*/ 7 h 152"/>
                <a:gd name="T36" fmla="*/ 87 w 146"/>
                <a:gd name="T37" fmla="*/ 10 h 152"/>
                <a:gd name="T38" fmla="*/ 73 w 146"/>
                <a:gd name="T39" fmla="*/ 13 h 152"/>
                <a:gd name="T40" fmla="*/ 64 w 146"/>
                <a:gd name="T41" fmla="*/ 16 h 152"/>
                <a:gd name="T42" fmla="*/ 53 w 146"/>
                <a:gd name="T43" fmla="*/ 21 h 152"/>
                <a:gd name="T44" fmla="*/ 48 w 146"/>
                <a:gd name="T45" fmla="*/ 23 h 152"/>
                <a:gd name="T46" fmla="*/ 41 w 146"/>
                <a:gd name="T47" fmla="*/ 26 h 152"/>
                <a:gd name="T48" fmla="*/ 35 w 146"/>
                <a:gd name="T49" fmla="*/ 29 h 152"/>
                <a:gd name="T50" fmla="*/ 27 w 146"/>
                <a:gd name="T51" fmla="*/ 34 h 152"/>
                <a:gd name="T52" fmla="*/ 23 w 146"/>
                <a:gd name="T53" fmla="*/ 38 h 152"/>
                <a:gd name="T54" fmla="*/ 19 w 146"/>
                <a:gd name="T55" fmla="*/ 41 h 152"/>
                <a:gd name="T56" fmla="*/ 15 w 146"/>
                <a:gd name="T57" fmla="*/ 45 h 152"/>
                <a:gd name="T58" fmla="*/ 11 w 146"/>
                <a:gd name="T59" fmla="*/ 49 h 152"/>
                <a:gd name="T60" fmla="*/ 7 w 146"/>
                <a:gd name="T61" fmla="*/ 53 h 152"/>
                <a:gd name="T62" fmla="*/ 4 w 146"/>
                <a:gd name="T63" fmla="*/ 58 h 152"/>
                <a:gd name="T64" fmla="*/ 2 w 146"/>
                <a:gd name="T65" fmla="*/ 63 h 152"/>
                <a:gd name="T66" fmla="*/ 1 w 146"/>
                <a:gd name="T67" fmla="*/ 68 h 152"/>
                <a:gd name="T68" fmla="*/ 0 w 146"/>
                <a:gd name="T69" fmla="*/ 73 h 152"/>
                <a:gd name="T70" fmla="*/ 0 w 146"/>
                <a:gd name="T71" fmla="*/ 78 h 15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46"/>
                <a:gd name="T109" fmla="*/ 0 h 152"/>
                <a:gd name="T110" fmla="*/ 146 w 146"/>
                <a:gd name="T111" fmla="*/ 152 h 152"/>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46" h="152">
                  <a:moveTo>
                    <a:pt x="0" y="78"/>
                  </a:moveTo>
                  <a:lnTo>
                    <a:pt x="0" y="151"/>
                  </a:lnTo>
                  <a:lnTo>
                    <a:pt x="4" y="140"/>
                  </a:lnTo>
                  <a:lnTo>
                    <a:pt x="10" y="130"/>
                  </a:lnTo>
                  <a:lnTo>
                    <a:pt x="19" y="122"/>
                  </a:lnTo>
                  <a:lnTo>
                    <a:pt x="28" y="114"/>
                  </a:lnTo>
                  <a:lnTo>
                    <a:pt x="42" y="107"/>
                  </a:lnTo>
                  <a:lnTo>
                    <a:pt x="57" y="100"/>
                  </a:lnTo>
                  <a:lnTo>
                    <a:pt x="73" y="94"/>
                  </a:lnTo>
                  <a:lnTo>
                    <a:pt x="94" y="89"/>
                  </a:lnTo>
                  <a:lnTo>
                    <a:pt x="112" y="85"/>
                  </a:lnTo>
                  <a:lnTo>
                    <a:pt x="130" y="82"/>
                  </a:lnTo>
                  <a:lnTo>
                    <a:pt x="145" y="81"/>
                  </a:lnTo>
                  <a:lnTo>
                    <a:pt x="145" y="0"/>
                  </a:lnTo>
                  <a:lnTo>
                    <a:pt x="133" y="1"/>
                  </a:lnTo>
                  <a:lnTo>
                    <a:pt x="120" y="3"/>
                  </a:lnTo>
                  <a:lnTo>
                    <a:pt x="108" y="5"/>
                  </a:lnTo>
                  <a:lnTo>
                    <a:pt x="98" y="7"/>
                  </a:lnTo>
                  <a:lnTo>
                    <a:pt x="87" y="10"/>
                  </a:lnTo>
                  <a:lnTo>
                    <a:pt x="73" y="13"/>
                  </a:lnTo>
                  <a:lnTo>
                    <a:pt x="64" y="16"/>
                  </a:lnTo>
                  <a:lnTo>
                    <a:pt x="53" y="21"/>
                  </a:lnTo>
                  <a:lnTo>
                    <a:pt x="48" y="23"/>
                  </a:lnTo>
                  <a:lnTo>
                    <a:pt x="41" y="26"/>
                  </a:lnTo>
                  <a:lnTo>
                    <a:pt x="35" y="29"/>
                  </a:lnTo>
                  <a:lnTo>
                    <a:pt x="27" y="34"/>
                  </a:lnTo>
                  <a:lnTo>
                    <a:pt x="23" y="38"/>
                  </a:lnTo>
                  <a:lnTo>
                    <a:pt x="19" y="41"/>
                  </a:lnTo>
                  <a:lnTo>
                    <a:pt x="15" y="45"/>
                  </a:lnTo>
                  <a:lnTo>
                    <a:pt x="11" y="49"/>
                  </a:lnTo>
                  <a:lnTo>
                    <a:pt x="7" y="53"/>
                  </a:lnTo>
                  <a:lnTo>
                    <a:pt x="4" y="58"/>
                  </a:lnTo>
                  <a:lnTo>
                    <a:pt x="2" y="63"/>
                  </a:lnTo>
                  <a:lnTo>
                    <a:pt x="1" y="68"/>
                  </a:lnTo>
                  <a:lnTo>
                    <a:pt x="0" y="73"/>
                  </a:lnTo>
                  <a:lnTo>
                    <a:pt x="0" y="78"/>
                  </a:lnTo>
                </a:path>
              </a:pathLst>
            </a:custGeom>
            <a:solidFill>
              <a:srgbClr val="FF0000"/>
            </a:solidFill>
            <a:ln w="12700" cap="rnd" cmpd="sng">
              <a:solidFill>
                <a:schemeClr val="tx1"/>
              </a:solidFill>
              <a:prstDash val="solid"/>
              <a:round/>
              <a:headEnd type="none" w="med" len="med"/>
              <a:tailEnd type="none" w="med" len="med"/>
            </a:ln>
          </p:spPr>
          <p:txBody>
            <a:bodyPr/>
            <a:lstStyle/>
            <a:p>
              <a:endParaRPr lang="en-US"/>
            </a:p>
          </p:txBody>
        </p:sp>
      </p:grpSp>
      <p:sp>
        <p:nvSpPr>
          <p:cNvPr id="24595" name="Rectangle 122"/>
          <p:cNvSpPr>
            <a:spLocks noChangeArrowheads="1"/>
          </p:cNvSpPr>
          <p:nvPr/>
        </p:nvSpPr>
        <p:spPr bwMode="auto">
          <a:xfrm>
            <a:off x="6846888" y="4329113"/>
            <a:ext cx="280987" cy="236537"/>
          </a:xfrm>
          <a:prstGeom prst="rect">
            <a:avLst/>
          </a:prstGeom>
          <a:noFill/>
          <a:ln w="12700">
            <a:noFill/>
            <a:miter lim="800000"/>
            <a:headEnd/>
            <a:tailEnd/>
          </a:ln>
        </p:spPr>
        <p:txBody>
          <a:bodyPr wrap="none" lIns="49063" tIns="22896" rIns="49063" bIns="22896">
            <a:spAutoFit/>
          </a:bodyPr>
          <a:lstStyle/>
          <a:p>
            <a:pPr algn="ctr" defTabSz="246063"/>
            <a:r>
              <a:rPr lang="en-US" sz="1200" b="1" i="0">
                <a:latin typeface="Arial" charset="0"/>
              </a:rPr>
              <a:t>O</a:t>
            </a:r>
            <a:r>
              <a:rPr lang="en-US" sz="1200" b="1" i="0" baseline="-25000">
                <a:latin typeface="Arial" charset="0"/>
              </a:rPr>
              <a:t>2</a:t>
            </a:r>
          </a:p>
        </p:txBody>
      </p:sp>
      <p:sp>
        <p:nvSpPr>
          <p:cNvPr id="100475" name="Oval 123"/>
          <p:cNvSpPr>
            <a:spLocks noChangeArrowheads="1"/>
          </p:cNvSpPr>
          <p:nvPr/>
        </p:nvSpPr>
        <p:spPr bwMode="auto">
          <a:xfrm>
            <a:off x="6478588" y="4565650"/>
            <a:ext cx="114300" cy="49213"/>
          </a:xfrm>
          <a:prstGeom prst="ellipse">
            <a:avLst/>
          </a:prstGeom>
          <a:gradFill rotWithShape="0">
            <a:gsLst>
              <a:gs pos="0">
                <a:srgbClr val="618FFD">
                  <a:gamma/>
                  <a:shade val="80000"/>
                  <a:invGamma/>
                </a:srgbClr>
              </a:gs>
              <a:gs pos="100000">
                <a:srgbClr val="618FFD"/>
              </a:gs>
            </a:gsLst>
            <a:lin ang="18900000" scaled="1"/>
          </a:gradFill>
          <a:ln w="25400">
            <a:solidFill>
              <a:schemeClr val="bg2"/>
            </a:solidFill>
            <a:round/>
            <a:headEnd/>
            <a:tailEnd/>
          </a:ln>
          <a:effectLst>
            <a:outerShdw dist="17961" dir="2700000" algn="ctr" rotWithShape="0">
              <a:schemeClr val="tx2"/>
            </a:outerShdw>
          </a:effectLst>
        </p:spPr>
        <p:txBody>
          <a:bodyPr wrap="none" anchor="ctr"/>
          <a:lstStyle/>
          <a:p>
            <a:pPr>
              <a:defRPr/>
            </a:pPr>
            <a:endParaRPr lang="en-US"/>
          </a:p>
        </p:txBody>
      </p:sp>
      <p:sp>
        <p:nvSpPr>
          <p:cNvPr id="24597" name="Rectangle 124"/>
          <p:cNvSpPr>
            <a:spLocks noChangeArrowheads="1"/>
          </p:cNvSpPr>
          <p:nvPr/>
        </p:nvSpPr>
        <p:spPr bwMode="auto">
          <a:xfrm>
            <a:off x="5791200" y="3856038"/>
            <a:ext cx="1309688" cy="236537"/>
          </a:xfrm>
          <a:prstGeom prst="rect">
            <a:avLst/>
          </a:prstGeom>
          <a:noFill/>
          <a:ln w="12700">
            <a:noFill/>
            <a:miter lim="800000"/>
            <a:headEnd/>
            <a:tailEnd/>
          </a:ln>
        </p:spPr>
        <p:txBody>
          <a:bodyPr wrap="none" lIns="49063" tIns="22896" rIns="49063" bIns="22896">
            <a:spAutoFit/>
          </a:bodyPr>
          <a:lstStyle/>
          <a:p>
            <a:pPr algn="ctr" defTabSz="246063"/>
            <a:r>
              <a:rPr lang="en-US" sz="1200" b="1" i="0">
                <a:solidFill>
                  <a:schemeClr val="tx2"/>
                </a:solidFill>
                <a:latin typeface="Arial" charset="0"/>
              </a:rPr>
              <a:t>NADPH Oxidase</a:t>
            </a:r>
          </a:p>
        </p:txBody>
      </p:sp>
      <p:sp>
        <p:nvSpPr>
          <p:cNvPr id="100477" name="Line 125"/>
          <p:cNvSpPr>
            <a:spLocks noChangeShapeType="1"/>
          </p:cNvSpPr>
          <p:nvPr/>
        </p:nvSpPr>
        <p:spPr bwMode="auto">
          <a:xfrm>
            <a:off x="6481763" y="4065588"/>
            <a:ext cx="49212" cy="450850"/>
          </a:xfrm>
          <a:prstGeom prst="line">
            <a:avLst/>
          </a:prstGeom>
          <a:noFill/>
          <a:ln w="25400">
            <a:solidFill>
              <a:schemeClr val="tx1"/>
            </a:solidFill>
            <a:round/>
            <a:headEnd/>
            <a:tailEnd type="triangle" w="med" len="med"/>
          </a:ln>
          <a:effectLst>
            <a:outerShdw dist="17961" dir="2700000" algn="ctr" rotWithShape="0">
              <a:schemeClr val="bg2"/>
            </a:outerShdw>
          </a:effectLst>
        </p:spPr>
        <p:txBody>
          <a:bodyPr wrap="none" anchor="ctr"/>
          <a:lstStyle/>
          <a:p>
            <a:pPr>
              <a:defRPr/>
            </a:pPr>
            <a:endParaRPr lang="en-US"/>
          </a:p>
        </p:txBody>
      </p:sp>
      <p:sp>
        <p:nvSpPr>
          <p:cNvPr id="24599" name="Rectangle 126"/>
          <p:cNvSpPr>
            <a:spLocks noChangeArrowheads="1"/>
          </p:cNvSpPr>
          <p:nvPr/>
        </p:nvSpPr>
        <p:spPr bwMode="auto">
          <a:xfrm>
            <a:off x="7554913" y="5684838"/>
            <a:ext cx="460375" cy="301625"/>
          </a:xfrm>
          <a:prstGeom prst="rect">
            <a:avLst/>
          </a:prstGeom>
          <a:noFill/>
          <a:ln w="12700">
            <a:noFill/>
            <a:miter lim="800000"/>
            <a:headEnd/>
            <a:tailEnd/>
          </a:ln>
        </p:spPr>
        <p:txBody>
          <a:bodyPr wrap="none" lIns="49063" tIns="22896" rIns="49063" bIns="22896">
            <a:spAutoFit/>
          </a:bodyPr>
          <a:lstStyle/>
          <a:p>
            <a:pPr algn="ctr" defTabSz="246063"/>
            <a:r>
              <a:rPr lang="en-US" sz="1600" b="1" i="0">
                <a:solidFill>
                  <a:srgbClr val="FAFD00"/>
                </a:solidFill>
                <a:latin typeface="Arial" charset="0"/>
              </a:rPr>
              <a:t>OH</a:t>
            </a:r>
            <a:r>
              <a:rPr lang="en-US" sz="1600" b="1" i="0" baseline="30000">
                <a:solidFill>
                  <a:srgbClr val="FAFD00"/>
                </a:solidFill>
                <a:latin typeface="Arial" charset="0"/>
              </a:rPr>
              <a:t>-</a:t>
            </a:r>
          </a:p>
        </p:txBody>
      </p:sp>
      <p:grpSp>
        <p:nvGrpSpPr>
          <p:cNvPr id="24600" name="Group 127"/>
          <p:cNvGrpSpPr>
            <a:grpSpLocks/>
          </p:cNvGrpSpPr>
          <p:nvPr/>
        </p:nvGrpSpPr>
        <p:grpSpPr bwMode="auto">
          <a:xfrm>
            <a:off x="7408863" y="5457825"/>
            <a:ext cx="136525" cy="460375"/>
            <a:chOff x="4522" y="3300"/>
            <a:chExt cx="83" cy="279"/>
          </a:xfrm>
        </p:grpSpPr>
        <p:sp>
          <p:nvSpPr>
            <p:cNvPr id="24647" name="Freeform 128"/>
            <p:cNvSpPr>
              <a:spLocks/>
            </p:cNvSpPr>
            <p:nvPr/>
          </p:nvSpPr>
          <p:spPr bwMode="auto">
            <a:xfrm>
              <a:off x="4522" y="3385"/>
              <a:ext cx="83" cy="194"/>
            </a:xfrm>
            <a:custGeom>
              <a:avLst/>
              <a:gdLst>
                <a:gd name="T0" fmla="*/ 0 w 83"/>
                <a:gd name="T1" fmla="*/ 80 h 194"/>
                <a:gd name="T2" fmla="*/ 0 w 83"/>
                <a:gd name="T3" fmla="*/ 85 h 194"/>
                <a:gd name="T4" fmla="*/ 0 w 83"/>
                <a:gd name="T5" fmla="*/ 92 h 194"/>
                <a:gd name="T6" fmla="*/ 1 w 83"/>
                <a:gd name="T7" fmla="*/ 101 h 194"/>
                <a:gd name="T8" fmla="*/ 3 w 83"/>
                <a:gd name="T9" fmla="*/ 107 h 194"/>
                <a:gd name="T10" fmla="*/ 5 w 83"/>
                <a:gd name="T11" fmla="*/ 114 h 194"/>
                <a:gd name="T12" fmla="*/ 7 w 83"/>
                <a:gd name="T13" fmla="*/ 119 h 194"/>
                <a:gd name="T14" fmla="*/ 9 w 83"/>
                <a:gd name="T15" fmla="*/ 124 h 194"/>
                <a:gd name="T16" fmla="*/ 13 w 83"/>
                <a:gd name="T17" fmla="*/ 130 h 194"/>
                <a:gd name="T18" fmla="*/ 16 w 83"/>
                <a:gd name="T19" fmla="*/ 135 h 194"/>
                <a:gd name="T20" fmla="*/ 19 w 83"/>
                <a:gd name="T21" fmla="*/ 140 h 194"/>
                <a:gd name="T22" fmla="*/ 24 w 83"/>
                <a:gd name="T23" fmla="*/ 144 h 194"/>
                <a:gd name="T24" fmla="*/ 29 w 83"/>
                <a:gd name="T25" fmla="*/ 149 h 194"/>
                <a:gd name="T26" fmla="*/ 33 w 83"/>
                <a:gd name="T27" fmla="*/ 152 h 194"/>
                <a:gd name="T28" fmla="*/ 36 w 83"/>
                <a:gd name="T29" fmla="*/ 155 h 194"/>
                <a:gd name="T30" fmla="*/ 40 w 83"/>
                <a:gd name="T31" fmla="*/ 157 h 194"/>
                <a:gd name="T32" fmla="*/ 43 w 83"/>
                <a:gd name="T33" fmla="*/ 158 h 194"/>
                <a:gd name="T34" fmla="*/ 45 w 83"/>
                <a:gd name="T35" fmla="*/ 160 h 194"/>
                <a:gd name="T36" fmla="*/ 48 w 83"/>
                <a:gd name="T37" fmla="*/ 161 h 194"/>
                <a:gd name="T38" fmla="*/ 52 w 83"/>
                <a:gd name="T39" fmla="*/ 162 h 194"/>
                <a:gd name="T40" fmla="*/ 56 w 83"/>
                <a:gd name="T41" fmla="*/ 163 h 194"/>
                <a:gd name="T42" fmla="*/ 61 w 83"/>
                <a:gd name="T43" fmla="*/ 165 h 194"/>
                <a:gd name="T44" fmla="*/ 61 w 83"/>
                <a:gd name="T45" fmla="*/ 193 h 194"/>
                <a:gd name="T46" fmla="*/ 82 w 83"/>
                <a:gd name="T47" fmla="*/ 126 h 194"/>
                <a:gd name="T48" fmla="*/ 61 w 83"/>
                <a:gd name="T49" fmla="*/ 45 h 194"/>
                <a:gd name="T50" fmla="*/ 61 w 83"/>
                <a:gd name="T51" fmla="*/ 77 h 194"/>
                <a:gd name="T52" fmla="*/ 58 w 83"/>
                <a:gd name="T53" fmla="*/ 76 h 194"/>
                <a:gd name="T54" fmla="*/ 54 w 83"/>
                <a:gd name="T55" fmla="*/ 75 h 194"/>
                <a:gd name="T56" fmla="*/ 50 w 83"/>
                <a:gd name="T57" fmla="*/ 73 h 194"/>
                <a:gd name="T58" fmla="*/ 45 w 83"/>
                <a:gd name="T59" fmla="*/ 72 h 194"/>
                <a:gd name="T60" fmla="*/ 42 w 83"/>
                <a:gd name="T61" fmla="*/ 69 h 194"/>
                <a:gd name="T62" fmla="*/ 39 w 83"/>
                <a:gd name="T63" fmla="*/ 68 h 194"/>
                <a:gd name="T64" fmla="*/ 33 w 83"/>
                <a:gd name="T65" fmla="*/ 64 h 194"/>
                <a:gd name="T66" fmla="*/ 28 w 83"/>
                <a:gd name="T67" fmla="*/ 60 h 194"/>
                <a:gd name="T68" fmla="*/ 25 w 83"/>
                <a:gd name="T69" fmla="*/ 57 h 194"/>
                <a:gd name="T70" fmla="*/ 22 w 83"/>
                <a:gd name="T71" fmla="*/ 54 h 194"/>
                <a:gd name="T72" fmla="*/ 19 w 83"/>
                <a:gd name="T73" fmla="*/ 51 h 194"/>
                <a:gd name="T74" fmla="*/ 17 w 83"/>
                <a:gd name="T75" fmla="*/ 48 h 194"/>
                <a:gd name="T76" fmla="*/ 14 w 83"/>
                <a:gd name="T77" fmla="*/ 45 h 194"/>
                <a:gd name="T78" fmla="*/ 13 w 83"/>
                <a:gd name="T79" fmla="*/ 42 h 194"/>
                <a:gd name="T80" fmla="*/ 11 w 83"/>
                <a:gd name="T81" fmla="*/ 39 h 194"/>
                <a:gd name="T82" fmla="*/ 9 w 83"/>
                <a:gd name="T83" fmla="*/ 36 h 194"/>
                <a:gd name="T84" fmla="*/ 8 w 83"/>
                <a:gd name="T85" fmla="*/ 32 h 194"/>
                <a:gd name="T86" fmla="*/ 6 w 83"/>
                <a:gd name="T87" fmla="*/ 29 h 194"/>
                <a:gd name="T88" fmla="*/ 5 w 83"/>
                <a:gd name="T89" fmla="*/ 26 h 194"/>
                <a:gd name="T90" fmla="*/ 4 w 83"/>
                <a:gd name="T91" fmla="*/ 22 h 194"/>
                <a:gd name="T92" fmla="*/ 3 w 83"/>
                <a:gd name="T93" fmla="*/ 18 h 194"/>
                <a:gd name="T94" fmla="*/ 2 w 83"/>
                <a:gd name="T95" fmla="*/ 15 h 194"/>
                <a:gd name="T96" fmla="*/ 1 w 83"/>
                <a:gd name="T97" fmla="*/ 11 h 194"/>
                <a:gd name="T98" fmla="*/ 1 w 83"/>
                <a:gd name="T99" fmla="*/ 7 h 194"/>
                <a:gd name="T100" fmla="*/ 0 w 83"/>
                <a:gd name="T101" fmla="*/ 4 h 194"/>
                <a:gd name="T102" fmla="*/ 0 w 83"/>
                <a:gd name="T103" fmla="*/ 0 h 194"/>
                <a:gd name="T104" fmla="*/ 0 w 83"/>
                <a:gd name="T105" fmla="*/ 80 h 194"/>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83"/>
                <a:gd name="T160" fmla="*/ 0 h 194"/>
                <a:gd name="T161" fmla="*/ 83 w 83"/>
                <a:gd name="T162" fmla="*/ 194 h 194"/>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83" h="194">
                  <a:moveTo>
                    <a:pt x="0" y="80"/>
                  </a:moveTo>
                  <a:lnTo>
                    <a:pt x="0" y="85"/>
                  </a:lnTo>
                  <a:lnTo>
                    <a:pt x="0" y="92"/>
                  </a:lnTo>
                  <a:lnTo>
                    <a:pt x="1" y="101"/>
                  </a:lnTo>
                  <a:lnTo>
                    <a:pt x="3" y="107"/>
                  </a:lnTo>
                  <a:lnTo>
                    <a:pt x="5" y="114"/>
                  </a:lnTo>
                  <a:lnTo>
                    <a:pt x="7" y="119"/>
                  </a:lnTo>
                  <a:lnTo>
                    <a:pt x="9" y="124"/>
                  </a:lnTo>
                  <a:lnTo>
                    <a:pt x="13" y="130"/>
                  </a:lnTo>
                  <a:lnTo>
                    <a:pt x="16" y="135"/>
                  </a:lnTo>
                  <a:lnTo>
                    <a:pt x="19" y="140"/>
                  </a:lnTo>
                  <a:lnTo>
                    <a:pt x="24" y="144"/>
                  </a:lnTo>
                  <a:lnTo>
                    <a:pt x="29" y="149"/>
                  </a:lnTo>
                  <a:lnTo>
                    <a:pt x="33" y="152"/>
                  </a:lnTo>
                  <a:lnTo>
                    <a:pt x="36" y="155"/>
                  </a:lnTo>
                  <a:lnTo>
                    <a:pt x="40" y="157"/>
                  </a:lnTo>
                  <a:lnTo>
                    <a:pt x="43" y="158"/>
                  </a:lnTo>
                  <a:lnTo>
                    <a:pt x="45" y="160"/>
                  </a:lnTo>
                  <a:lnTo>
                    <a:pt x="48" y="161"/>
                  </a:lnTo>
                  <a:lnTo>
                    <a:pt x="52" y="162"/>
                  </a:lnTo>
                  <a:lnTo>
                    <a:pt x="56" y="163"/>
                  </a:lnTo>
                  <a:lnTo>
                    <a:pt x="61" y="165"/>
                  </a:lnTo>
                  <a:lnTo>
                    <a:pt x="61" y="193"/>
                  </a:lnTo>
                  <a:lnTo>
                    <a:pt x="82" y="126"/>
                  </a:lnTo>
                  <a:lnTo>
                    <a:pt x="61" y="45"/>
                  </a:lnTo>
                  <a:lnTo>
                    <a:pt x="61" y="77"/>
                  </a:lnTo>
                  <a:lnTo>
                    <a:pt x="58" y="76"/>
                  </a:lnTo>
                  <a:lnTo>
                    <a:pt x="54" y="75"/>
                  </a:lnTo>
                  <a:lnTo>
                    <a:pt x="50" y="73"/>
                  </a:lnTo>
                  <a:lnTo>
                    <a:pt x="45" y="72"/>
                  </a:lnTo>
                  <a:lnTo>
                    <a:pt x="42" y="69"/>
                  </a:lnTo>
                  <a:lnTo>
                    <a:pt x="39" y="68"/>
                  </a:lnTo>
                  <a:lnTo>
                    <a:pt x="33" y="64"/>
                  </a:lnTo>
                  <a:lnTo>
                    <a:pt x="28" y="60"/>
                  </a:lnTo>
                  <a:lnTo>
                    <a:pt x="25" y="57"/>
                  </a:lnTo>
                  <a:lnTo>
                    <a:pt x="22" y="54"/>
                  </a:lnTo>
                  <a:lnTo>
                    <a:pt x="19" y="51"/>
                  </a:lnTo>
                  <a:lnTo>
                    <a:pt x="17" y="48"/>
                  </a:lnTo>
                  <a:lnTo>
                    <a:pt x="14" y="45"/>
                  </a:lnTo>
                  <a:lnTo>
                    <a:pt x="13" y="42"/>
                  </a:lnTo>
                  <a:lnTo>
                    <a:pt x="11" y="39"/>
                  </a:lnTo>
                  <a:lnTo>
                    <a:pt x="9" y="36"/>
                  </a:lnTo>
                  <a:lnTo>
                    <a:pt x="8" y="32"/>
                  </a:lnTo>
                  <a:lnTo>
                    <a:pt x="6" y="29"/>
                  </a:lnTo>
                  <a:lnTo>
                    <a:pt x="5" y="26"/>
                  </a:lnTo>
                  <a:lnTo>
                    <a:pt x="4" y="22"/>
                  </a:lnTo>
                  <a:lnTo>
                    <a:pt x="3" y="18"/>
                  </a:lnTo>
                  <a:lnTo>
                    <a:pt x="2" y="15"/>
                  </a:lnTo>
                  <a:lnTo>
                    <a:pt x="1" y="11"/>
                  </a:lnTo>
                  <a:lnTo>
                    <a:pt x="1" y="7"/>
                  </a:lnTo>
                  <a:lnTo>
                    <a:pt x="0" y="4"/>
                  </a:lnTo>
                  <a:lnTo>
                    <a:pt x="0" y="0"/>
                  </a:lnTo>
                  <a:lnTo>
                    <a:pt x="0" y="80"/>
                  </a:lnTo>
                </a:path>
              </a:pathLst>
            </a:custGeom>
            <a:solidFill>
              <a:srgbClr val="800000"/>
            </a:solidFill>
            <a:ln w="12700" cap="rnd" cmpd="sng">
              <a:solidFill>
                <a:schemeClr val="tx1"/>
              </a:solidFill>
              <a:prstDash val="solid"/>
              <a:round/>
              <a:headEnd type="none" w="med" len="med"/>
              <a:tailEnd type="none" w="med" len="med"/>
            </a:ln>
          </p:spPr>
          <p:txBody>
            <a:bodyPr/>
            <a:lstStyle/>
            <a:p>
              <a:endParaRPr lang="en-US"/>
            </a:p>
          </p:txBody>
        </p:sp>
        <p:sp>
          <p:nvSpPr>
            <p:cNvPr id="24648" name="Freeform 129"/>
            <p:cNvSpPr>
              <a:spLocks/>
            </p:cNvSpPr>
            <p:nvPr/>
          </p:nvSpPr>
          <p:spPr bwMode="auto">
            <a:xfrm>
              <a:off x="4522" y="3300"/>
              <a:ext cx="62" cy="165"/>
            </a:xfrm>
            <a:custGeom>
              <a:avLst/>
              <a:gdLst>
                <a:gd name="T0" fmla="*/ 0 w 62"/>
                <a:gd name="T1" fmla="*/ 85 h 165"/>
                <a:gd name="T2" fmla="*/ 0 w 62"/>
                <a:gd name="T3" fmla="*/ 164 h 165"/>
                <a:gd name="T4" fmla="*/ 2 w 62"/>
                <a:gd name="T5" fmla="*/ 152 h 165"/>
                <a:gd name="T6" fmla="*/ 4 w 62"/>
                <a:gd name="T7" fmla="*/ 142 h 165"/>
                <a:gd name="T8" fmla="*/ 8 w 62"/>
                <a:gd name="T9" fmla="*/ 133 h 165"/>
                <a:gd name="T10" fmla="*/ 12 w 62"/>
                <a:gd name="T11" fmla="*/ 124 h 165"/>
                <a:gd name="T12" fmla="*/ 18 w 62"/>
                <a:gd name="T13" fmla="*/ 116 h 165"/>
                <a:gd name="T14" fmla="*/ 24 w 62"/>
                <a:gd name="T15" fmla="*/ 109 h 165"/>
                <a:gd name="T16" fmla="*/ 31 w 62"/>
                <a:gd name="T17" fmla="*/ 102 h 165"/>
                <a:gd name="T18" fmla="*/ 40 w 62"/>
                <a:gd name="T19" fmla="*/ 97 h 165"/>
                <a:gd name="T20" fmla="*/ 47 w 62"/>
                <a:gd name="T21" fmla="*/ 93 h 165"/>
                <a:gd name="T22" fmla="*/ 55 w 62"/>
                <a:gd name="T23" fmla="*/ 89 h 165"/>
                <a:gd name="T24" fmla="*/ 61 w 62"/>
                <a:gd name="T25" fmla="*/ 88 h 165"/>
                <a:gd name="T26" fmla="*/ 61 w 62"/>
                <a:gd name="T27" fmla="*/ 0 h 165"/>
                <a:gd name="T28" fmla="*/ 56 w 62"/>
                <a:gd name="T29" fmla="*/ 1 h 165"/>
                <a:gd name="T30" fmla="*/ 50 w 62"/>
                <a:gd name="T31" fmla="*/ 4 h 165"/>
                <a:gd name="T32" fmla="*/ 45 w 62"/>
                <a:gd name="T33" fmla="*/ 6 h 165"/>
                <a:gd name="T34" fmla="*/ 41 w 62"/>
                <a:gd name="T35" fmla="*/ 7 h 165"/>
                <a:gd name="T36" fmla="*/ 37 w 62"/>
                <a:gd name="T37" fmla="*/ 10 h 165"/>
                <a:gd name="T38" fmla="*/ 31 w 62"/>
                <a:gd name="T39" fmla="*/ 14 h 165"/>
                <a:gd name="T40" fmla="*/ 27 w 62"/>
                <a:gd name="T41" fmla="*/ 18 h 165"/>
                <a:gd name="T42" fmla="*/ 22 w 62"/>
                <a:gd name="T43" fmla="*/ 22 h 165"/>
                <a:gd name="T44" fmla="*/ 20 w 62"/>
                <a:gd name="T45" fmla="*/ 25 h 165"/>
                <a:gd name="T46" fmla="*/ 17 w 62"/>
                <a:gd name="T47" fmla="*/ 28 h 165"/>
                <a:gd name="T48" fmla="*/ 15 w 62"/>
                <a:gd name="T49" fmla="*/ 32 h 165"/>
                <a:gd name="T50" fmla="*/ 12 w 62"/>
                <a:gd name="T51" fmla="*/ 37 h 165"/>
                <a:gd name="T52" fmla="*/ 10 w 62"/>
                <a:gd name="T53" fmla="*/ 41 h 165"/>
                <a:gd name="T54" fmla="*/ 8 w 62"/>
                <a:gd name="T55" fmla="*/ 44 h 165"/>
                <a:gd name="T56" fmla="*/ 6 w 62"/>
                <a:gd name="T57" fmla="*/ 48 h 165"/>
                <a:gd name="T58" fmla="*/ 4 w 62"/>
                <a:gd name="T59" fmla="*/ 53 h 165"/>
                <a:gd name="T60" fmla="*/ 3 w 62"/>
                <a:gd name="T61" fmla="*/ 57 h 165"/>
                <a:gd name="T62" fmla="*/ 2 w 62"/>
                <a:gd name="T63" fmla="*/ 63 h 165"/>
                <a:gd name="T64" fmla="*/ 1 w 62"/>
                <a:gd name="T65" fmla="*/ 69 h 165"/>
                <a:gd name="T66" fmla="*/ 0 w 62"/>
                <a:gd name="T67" fmla="*/ 74 h 165"/>
                <a:gd name="T68" fmla="*/ 0 w 62"/>
                <a:gd name="T69" fmla="*/ 79 h 165"/>
                <a:gd name="T70" fmla="*/ 0 w 62"/>
                <a:gd name="T71" fmla="*/ 85 h 165"/>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62"/>
                <a:gd name="T109" fmla="*/ 0 h 165"/>
                <a:gd name="T110" fmla="*/ 62 w 62"/>
                <a:gd name="T111" fmla="*/ 165 h 165"/>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62" h="165">
                  <a:moveTo>
                    <a:pt x="0" y="85"/>
                  </a:moveTo>
                  <a:lnTo>
                    <a:pt x="0" y="164"/>
                  </a:lnTo>
                  <a:lnTo>
                    <a:pt x="2" y="152"/>
                  </a:lnTo>
                  <a:lnTo>
                    <a:pt x="4" y="142"/>
                  </a:lnTo>
                  <a:lnTo>
                    <a:pt x="8" y="133"/>
                  </a:lnTo>
                  <a:lnTo>
                    <a:pt x="12" y="124"/>
                  </a:lnTo>
                  <a:lnTo>
                    <a:pt x="18" y="116"/>
                  </a:lnTo>
                  <a:lnTo>
                    <a:pt x="24" y="109"/>
                  </a:lnTo>
                  <a:lnTo>
                    <a:pt x="31" y="102"/>
                  </a:lnTo>
                  <a:lnTo>
                    <a:pt x="40" y="97"/>
                  </a:lnTo>
                  <a:lnTo>
                    <a:pt x="47" y="93"/>
                  </a:lnTo>
                  <a:lnTo>
                    <a:pt x="55" y="89"/>
                  </a:lnTo>
                  <a:lnTo>
                    <a:pt x="61" y="88"/>
                  </a:lnTo>
                  <a:lnTo>
                    <a:pt x="61" y="0"/>
                  </a:lnTo>
                  <a:lnTo>
                    <a:pt x="56" y="1"/>
                  </a:lnTo>
                  <a:lnTo>
                    <a:pt x="50" y="4"/>
                  </a:lnTo>
                  <a:lnTo>
                    <a:pt x="45" y="6"/>
                  </a:lnTo>
                  <a:lnTo>
                    <a:pt x="41" y="7"/>
                  </a:lnTo>
                  <a:lnTo>
                    <a:pt x="37" y="10"/>
                  </a:lnTo>
                  <a:lnTo>
                    <a:pt x="31" y="14"/>
                  </a:lnTo>
                  <a:lnTo>
                    <a:pt x="27" y="18"/>
                  </a:lnTo>
                  <a:lnTo>
                    <a:pt x="22" y="22"/>
                  </a:lnTo>
                  <a:lnTo>
                    <a:pt x="20" y="25"/>
                  </a:lnTo>
                  <a:lnTo>
                    <a:pt x="17" y="28"/>
                  </a:lnTo>
                  <a:lnTo>
                    <a:pt x="15" y="32"/>
                  </a:lnTo>
                  <a:lnTo>
                    <a:pt x="12" y="37"/>
                  </a:lnTo>
                  <a:lnTo>
                    <a:pt x="10" y="41"/>
                  </a:lnTo>
                  <a:lnTo>
                    <a:pt x="8" y="44"/>
                  </a:lnTo>
                  <a:lnTo>
                    <a:pt x="6" y="48"/>
                  </a:lnTo>
                  <a:lnTo>
                    <a:pt x="4" y="53"/>
                  </a:lnTo>
                  <a:lnTo>
                    <a:pt x="3" y="57"/>
                  </a:lnTo>
                  <a:lnTo>
                    <a:pt x="2" y="63"/>
                  </a:lnTo>
                  <a:lnTo>
                    <a:pt x="1" y="69"/>
                  </a:lnTo>
                  <a:lnTo>
                    <a:pt x="0" y="74"/>
                  </a:lnTo>
                  <a:lnTo>
                    <a:pt x="0" y="79"/>
                  </a:lnTo>
                  <a:lnTo>
                    <a:pt x="0" y="85"/>
                  </a:lnTo>
                </a:path>
              </a:pathLst>
            </a:custGeom>
            <a:solidFill>
              <a:srgbClr val="FF0000"/>
            </a:solidFill>
            <a:ln w="12700" cap="rnd" cmpd="sng">
              <a:solidFill>
                <a:schemeClr val="tx1"/>
              </a:solidFill>
              <a:prstDash val="solid"/>
              <a:round/>
              <a:headEnd type="none" w="med" len="med"/>
              <a:tailEnd type="none" w="med" len="med"/>
            </a:ln>
          </p:spPr>
          <p:txBody>
            <a:bodyPr/>
            <a:lstStyle/>
            <a:p>
              <a:endParaRPr lang="en-US"/>
            </a:p>
          </p:txBody>
        </p:sp>
      </p:grpSp>
      <p:sp>
        <p:nvSpPr>
          <p:cNvPr id="24601" name="Rectangle 130"/>
          <p:cNvSpPr>
            <a:spLocks noChangeArrowheads="1"/>
          </p:cNvSpPr>
          <p:nvPr/>
        </p:nvSpPr>
        <p:spPr bwMode="auto">
          <a:xfrm>
            <a:off x="6927850" y="4548188"/>
            <a:ext cx="390525" cy="301625"/>
          </a:xfrm>
          <a:prstGeom prst="rect">
            <a:avLst/>
          </a:prstGeom>
          <a:noFill/>
          <a:ln w="12700">
            <a:noFill/>
            <a:miter lim="800000"/>
            <a:headEnd/>
            <a:tailEnd/>
          </a:ln>
        </p:spPr>
        <p:txBody>
          <a:bodyPr wrap="none" lIns="49063" tIns="22896" rIns="49063" bIns="22896">
            <a:spAutoFit/>
          </a:bodyPr>
          <a:lstStyle/>
          <a:p>
            <a:pPr algn="ctr" defTabSz="246063"/>
            <a:r>
              <a:rPr lang="en-US" sz="1600" b="1" i="0">
                <a:solidFill>
                  <a:srgbClr val="FAFD00"/>
                </a:solidFill>
                <a:latin typeface="Arial" charset="0"/>
              </a:rPr>
              <a:t>O</a:t>
            </a:r>
            <a:r>
              <a:rPr lang="en-US" sz="1600" b="1" i="0" baseline="-25000">
                <a:solidFill>
                  <a:srgbClr val="FAFD00"/>
                </a:solidFill>
                <a:latin typeface="Arial" charset="0"/>
              </a:rPr>
              <a:t>2</a:t>
            </a:r>
            <a:r>
              <a:rPr lang="en-US" sz="1600" b="1" i="0" baseline="30000">
                <a:solidFill>
                  <a:srgbClr val="FAFD00"/>
                </a:solidFill>
                <a:latin typeface="Arial" charset="0"/>
              </a:rPr>
              <a:t>-</a:t>
            </a:r>
          </a:p>
        </p:txBody>
      </p:sp>
      <p:grpSp>
        <p:nvGrpSpPr>
          <p:cNvPr id="24602" name="Group 131"/>
          <p:cNvGrpSpPr>
            <a:grpSpLocks/>
          </p:cNvGrpSpPr>
          <p:nvPr/>
        </p:nvGrpSpPr>
        <p:grpSpPr bwMode="auto">
          <a:xfrm>
            <a:off x="7756525" y="4900613"/>
            <a:ext cx="1081088" cy="503237"/>
            <a:chOff x="4734" y="2964"/>
            <a:chExt cx="659" cy="303"/>
          </a:xfrm>
        </p:grpSpPr>
        <p:sp>
          <p:nvSpPr>
            <p:cNvPr id="24645" name="Freeform 132"/>
            <p:cNvSpPr>
              <a:spLocks/>
            </p:cNvSpPr>
            <p:nvPr/>
          </p:nvSpPr>
          <p:spPr bwMode="auto">
            <a:xfrm>
              <a:off x="4734" y="2964"/>
              <a:ext cx="659" cy="303"/>
            </a:xfrm>
            <a:custGeom>
              <a:avLst/>
              <a:gdLst>
                <a:gd name="T0" fmla="*/ 323 w 659"/>
                <a:gd name="T1" fmla="*/ 74 h 303"/>
                <a:gd name="T2" fmla="*/ 317 w 659"/>
                <a:gd name="T3" fmla="*/ 34 h 303"/>
                <a:gd name="T4" fmla="*/ 258 w 659"/>
                <a:gd name="T5" fmla="*/ 80 h 303"/>
                <a:gd name="T6" fmla="*/ 200 w 659"/>
                <a:gd name="T7" fmla="*/ 34 h 303"/>
                <a:gd name="T8" fmla="*/ 182 w 659"/>
                <a:gd name="T9" fmla="*/ 0 h 303"/>
                <a:gd name="T10" fmla="*/ 176 w 659"/>
                <a:gd name="T11" fmla="*/ 57 h 303"/>
                <a:gd name="T12" fmla="*/ 205 w 659"/>
                <a:gd name="T13" fmla="*/ 109 h 303"/>
                <a:gd name="T14" fmla="*/ 135 w 659"/>
                <a:gd name="T15" fmla="*/ 46 h 303"/>
                <a:gd name="T16" fmla="*/ 106 w 659"/>
                <a:gd name="T17" fmla="*/ 40 h 303"/>
                <a:gd name="T18" fmla="*/ 147 w 659"/>
                <a:gd name="T19" fmla="*/ 114 h 303"/>
                <a:gd name="T20" fmla="*/ 6 w 659"/>
                <a:gd name="T21" fmla="*/ 103 h 303"/>
                <a:gd name="T22" fmla="*/ 94 w 659"/>
                <a:gd name="T23" fmla="*/ 165 h 303"/>
                <a:gd name="T24" fmla="*/ 0 w 659"/>
                <a:gd name="T25" fmla="*/ 245 h 303"/>
                <a:gd name="T26" fmla="*/ 112 w 659"/>
                <a:gd name="T27" fmla="*/ 188 h 303"/>
                <a:gd name="T28" fmla="*/ 6 w 659"/>
                <a:gd name="T29" fmla="*/ 302 h 303"/>
                <a:gd name="T30" fmla="*/ 153 w 659"/>
                <a:gd name="T31" fmla="*/ 217 h 303"/>
                <a:gd name="T32" fmla="*/ 188 w 659"/>
                <a:gd name="T33" fmla="*/ 302 h 303"/>
                <a:gd name="T34" fmla="*/ 217 w 659"/>
                <a:gd name="T35" fmla="*/ 234 h 303"/>
                <a:gd name="T36" fmla="*/ 294 w 659"/>
                <a:gd name="T37" fmla="*/ 302 h 303"/>
                <a:gd name="T38" fmla="*/ 323 w 659"/>
                <a:gd name="T39" fmla="*/ 234 h 303"/>
                <a:gd name="T40" fmla="*/ 441 w 659"/>
                <a:gd name="T41" fmla="*/ 262 h 303"/>
                <a:gd name="T42" fmla="*/ 429 w 659"/>
                <a:gd name="T43" fmla="*/ 217 h 303"/>
                <a:gd name="T44" fmla="*/ 593 w 659"/>
                <a:gd name="T45" fmla="*/ 262 h 303"/>
                <a:gd name="T46" fmla="*/ 552 w 659"/>
                <a:gd name="T47" fmla="*/ 211 h 303"/>
                <a:gd name="T48" fmla="*/ 523 w 659"/>
                <a:gd name="T49" fmla="*/ 194 h 303"/>
                <a:gd name="T50" fmla="*/ 658 w 659"/>
                <a:gd name="T51" fmla="*/ 137 h 303"/>
                <a:gd name="T52" fmla="*/ 499 w 659"/>
                <a:gd name="T53" fmla="*/ 171 h 303"/>
                <a:gd name="T54" fmla="*/ 605 w 659"/>
                <a:gd name="T55" fmla="*/ 97 h 303"/>
                <a:gd name="T56" fmla="*/ 481 w 659"/>
                <a:gd name="T57" fmla="*/ 120 h 303"/>
                <a:gd name="T58" fmla="*/ 517 w 659"/>
                <a:gd name="T59" fmla="*/ 29 h 303"/>
                <a:gd name="T60" fmla="*/ 470 w 659"/>
                <a:gd name="T61" fmla="*/ 51 h 303"/>
                <a:gd name="T62" fmla="*/ 429 w 659"/>
                <a:gd name="T63" fmla="*/ 120 h 303"/>
                <a:gd name="T64" fmla="*/ 417 w 659"/>
                <a:gd name="T65" fmla="*/ 23 h 303"/>
                <a:gd name="T66" fmla="*/ 329 w 659"/>
                <a:gd name="T67" fmla="*/ 80 h 303"/>
                <a:gd name="T68" fmla="*/ 323 w 659"/>
                <a:gd name="T69" fmla="*/ 74 h 30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659"/>
                <a:gd name="T106" fmla="*/ 0 h 303"/>
                <a:gd name="T107" fmla="*/ 659 w 659"/>
                <a:gd name="T108" fmla="*/ 303 h 303"/>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659" h="303">
                  <a:moveTo>
                    <a:pt x="323" y="74"/>
                  </a:moveTo>
                  <a:lnTo>
                    <a:pt x="317" y="34"/>
                  </a:lnTo>
                  <a:lnTo>
                    <a:pt x="258" y="80"/>
                  </a:lnTo>
                  <a:lnTo>
                    <a:pt x="200" y="34"/>
                  </a:lnTo>
                  <a:lnTo>
                    <a:pt x="182" y="0"/>
                  </a:lnTo>
                  <a:lnTo>
                    <a:pt x="176" y="57"/>
                  </a:lnTo>
                  <a:lnTo>
                    <a:pt x="205" y="109"/>
                  </a:lnTo>
                  <a:lnTo>
                    <a:pt x="135" y="46"/>
                  </a:lnTo>
                  <a:lnTo>
                    <a:pt x="106" y="40"/>
                  </a:lnTo>
                  <a:lnTo>
                    <a:pt x="147" y="114"/>
                  </a:lnTo>
                  <a:lnTo>
                    <a:pt x="6" y="103"/>
                  </a:lnTo>
                  <a:lnTo>
                    <a:pt x="94" y="165"/>
                  </a:lnTo>
                  <a:lnTo>
                    <a:pt x="0" y="245"/>
                  </a:lnTo>
                  <a:lnTo>
                    <a:pt x="112" y="188"/>
                  </a:lnTo>
                  <a:lnTo>
                    <a:pt x="6" y="302"/>
                  </a:lnTo>
                  <a:lnTo>
                    <a:pt x="153" y="217"/>
                  </a:lnTo>
                  <a:lnTo>
                    <a:pt x="188" y="302"/>
                  </a:lnTo>
                  <a:lnTo>
                    <a:pt x="217" y="234"/>
                  </a:lnTo>
                  <a:lnTo>
                    <a:pt x="294" y="302"/>
                  </a:lnTo>
                  <a:lnTo>
                    <a:pt x="323" y="234"/>
                  </a:lnTo>
                  <a:lnTo>
                    <a:pt x="441" y="262"/>
                  </a:lnTo>
                  <a:lnTo>
                    <a:pt x="429" y="217"/>
                  </a:lnTo>
                  <a:lnTo>
                    <a:pt x="593" y="262"/>
                  </a:lnTo>
                  <a:lnTo>
                    <a:pt x="552" y="211"/>
                  </a:lnTo>
                  <a:lnTo>
                    <a:pt x="523" y="194"/>
                  </a:lnTo>
                  <a:lnTo>
                    <a:pt x="658" y="137"/>
                  </a:lnTo>
                  <a:lnTo>
                    <a:pt x="499" y="171"/>
                  </a:lnTo>
                  <a:lnTo>
                    <a:pt x="605" y="97"/>
                  </a:lnTo>
                  <a:lnTo>
                    <a:pt x="481" y="120"/>
                  </a:lnTo>
                  <a:lnTo>
                    <a:pt x="517" y="29"/>
                  </a:lnTo>
                  <a:lnTo>
                    <a:pt x="470" y="51"/>
                  </a:lnTo>
                  <a:lnTo>
                    <a:pt x="429" y="120"/>
                  </a:lnTo>
                  <a:lnTo>
                    <a:pt x="417" y="23"/>
                  </a:lnTo>
                  <a:lnTo>
                    <a:pt x="329" y="80"/>
                  </a:lnTo>
                  <a:lnTo>
                    <a:pt x="323" y="74"/>
                  </a:lnTo>
                </a:path>
              </a:pathLst>
            </a:custGeom>
            <a:gradFill rotWithShape="0">
              <a:gsLst>
                <a:gs pos="0">
                  <a:srgbClr val="00FF00"/>
                </a:gs>
                <a:gs pos="100000">
                  <a:srgbClr val="004C00"/>
                </a:gs>
              </a:gsLst>
              <a:path path="rect">
                <a:fillToRect l="50000" t="50000" r="50000" b="50000"/>
              </a:path>
            </a:gradFill>
            <a:ln w="12700" cap="rnd" cmpd="sng">
              <a:noFill/>
              <a:prstDash val="solid"/>
              <a:round/>
              <a:headEnd type="none" w="med" len="med"/>
              <a:tailEnd type="none" w="med" len="med"/>
            </a:ln>
          </p:spPr>
          <p:txBody>
            <a:bodyPr wrap="none" lIns="47428" tIns="22896" rIns="47428" bIns="22896">
              <a:spAutoFit/>
            </a:bodyPr>
            <a:lstStyle/>
            <a:p>
              <a:endParaRPr lang="en-US"/>
            </a:p>
          </p:txBody>
        </p:sp>
        <p:sp>
          <p:nvSpPr>
            <p:cNvPr id="100485" name="Rectangle 133"/>
            <p:cNvSpPr>
              <a:spLocks noChangeArrowheads="1"/>
            </p:cNvSpPr>
            <p:nvPr/>
          </p:nvSpPr>
          <p:spPr bwMode="auto">
            <a:xfrm>
              <a:off x="4892" y="3054"/>
              <a:ext cx="255" cy="143"/>
            </a:xfrm>
            <a:prstGeom prst="rect">
              <a:avLst/>
            </a:prstGeom>
            <a:noFill/>
            <a:ln w="50800">
              <a:noFill/>
              <a:miter lim="800000"/>
              <a:headEnd/>
              <a:tailEnd/>
            </a:ln>
            <a:effectLst/>
          </p:spPr>
          <p:txBody>
            <a:bodyPr wrap="none" lIns="47428" tIns="22896" rIns="47428" bIns="22896">
              <a:spAutoFit/>
            </a:bodyPr>
            <a:lstStyle/>
            <a:p>
              <a:pPr defTabSz="341313">
                <a:defRPr/>
              </a:pPr>
              <a:r>
                <a:rPr lang="en-US" sz="1200" b="1" i="0">
                  <a:solidFill>
                    <a:srgbClr val="FAFD00"/>
                  </a:solidFill>
                  <a:effectLst>
                    <a:outerShdw blurRad="38100" dist="38100" dir="2700000" algn="tl">
                      <a:srgbClr val="C0C0C0"/>
                    </a:outerShdw>
                  </a:effectLst>
                  <a:latin typeface="Arial" charset="0"/>
                </a:rPr>
                <a:t>DCF</a:t>
              </a:r>
            </a:p>
          </p:txBody>
        </p:sp>
      </p:grpSp>
      <p:sp>
        <p:nvSpPr>
          <p:cNvPr id="24603" name="Freeform 134"/>
          <p:cNvSpPr>
            <a:spLocks/>
          </p:cNvSpPr>
          <p:nvPr/>
        </p:nvSpPr>
        <p:spPr bwMode="auto">
          <a:xfrm>
            <a:off x="7297738" y="4071938"/>
            <a:ext cx="1301750" cy="711200"/>
          </a:xfrm>
          <a:custGeom>
            <a:avLst/>
            <a:gdLst>
              <a:gd name="T0" fmla="*/ 398 w 794"/>
              <a:gd name="T1" fmla="*/ 143 h 430"/>
              <a:gd name="T2" fmla="*/ 400 w 794"/>
              <a:gd name="T3" fmla="*/ 0 h 430"/>
              <a:gd name="T4" fmla="*/ 329 w 794"/>
              <a:gd name="T5" fmla="*/ 149 h 430"/>
              <a:gd name="T6" fmla="*/ 267 w 794"/>
              <a:gd name="T7" fmla="*/ 98 h 430"/>
              <a:gd name="T8" fmla="*/ 198 w 794"/>
              <a:gd name="T9" fmla="*/ 26 h 430"/>
              <a:gd name="T10" fmla="*/ 242 w 794"/>
              <a:gd name="T11" fmla="*/ 124 h 430"/>
              <a:gd name="T12" fmla="*/ 273 w 794"/>
              <a:gd name="T13" fmla="*/ 182 h 430"/>
              <a:gd name="T14" fmla="*/ 198 w 794"/>
              <a:gd name="T15" fmla="*/ 111 h 430"/>
              <a:gd name="T16" fmla="*/ 167 w 794"/>
              <a:gd name="T17" fmla="*/ 105 h 430"/>
              <a:gd name="T18" fmla="*/ 211 w 794"/>
              <a:gd name="T19" fmla="*/ 188 h 430"/>
              <a:gd name="T20" fmla="*/ 61 w 794"/>
              <a:gd name="T21" fmla="*/ 175 h 430"/>
              <a:gd name="T22" fmla="*/ 155 w 794"/>
              <a:gd name="T23" fmla="*/ 245 h 430"/>
              <a:gd name="T24" fmla="*/ 0 w 794"/>
              <a:gd name="T25" fmla="*/ 326 h 430"/>
              <a:gd name="T26" fmla="*/ 174 w 794"/>
              <a:gd name="T27" fmla="*/ 271 h 430"/>
              <a:gd name="T28" fmla="*/ 61 w 794"/>
              <a:gd name="T29" fmla="*/ 399 h 430"/>
              <a:gd name="T30" fmla="*/ 217 w 794"/>
              <a:gd name="T31" fmla="*/ 303 h 430"/>
              <a:gd name="T32" fmla="*/ 254 w 794"/>
              <a:gd name="T33" fmla="*/ 399 h 430"/>
              <a:gd name="T34" fmla="*/ 285 w 794"/>
              <a:gd name="T35" fmla="*/ 322 h 430"/>
              <a:gd name="T36" fmla="*/ 367 w 794"/>
              <a:gd name="T37" fmla="*/ 399 h 430"/>
              <a:gd name="T38" fmla="*/ 398 w 794"/>
              <a:gd name="T39" fmla="*/ 322 h 430"/>
              <a:gd name="T40" fmla="*/ 536 w 794"/>
              <a:gd name="T41" fmla="*/ 429 h 430"/>
              <a:gd name="T42" fmla="*/ 510 w 794"/>
              <a:gd name="T43" fmla="*/ 303 h 430"/>
              <a:gd name="T44" fmla="*/ 684 w 794"/>
              <a:gd name="T45" fmla="*/ 354 h 430"/>
              <a:gd name="T46" fmla="*/ 641 w 794"/>
              <a:gd name="T47" fmla="*/ 297 h 430"/>
              <a:gd name="T48" fmla="*/ 609 w 794"/>
              <a:gd name="T49" fmla="*/ 277 h 430"/>
              <a:gd name="T50" fmla="*/ 793 w 794"/>
              <a:gd name="T51" fmla="*/ 286 h 430"/>
              <a:gd name="T52" fmla="*/ 584 w 794"/>
              <a:gd name="T53" fmla="*/ 252 h 430"/>
              <a:gd name="T54" fmla="*/ 697 w 794"/>
              <a:gd name="T55" fmla="*/ 168 h 430"/>
              <a:gd name="T56" fmla="*/ 565 w 794"/>
              <a:gd name="T57" fmla="*/ 194 h 430"/>
              <a:gd name="T58" fmla="*/ 603 w 794"/>
              <a:gd name="T59" fmla="*/ 92 h 430"/>
              <a:gd name="T60" fmla="*/ 553 w 794"/>
              <a:gd name="T61" fmla="*/ 117 h 430"/>
              <a:gd name="T62" fmla="*/ 510 w 794"/>
              <a:gd name="T63" fmla="*/ 194 h 430"/>
              <a:gd name="T64" fmla="*/ 510 w 794"/>
              <a:gd name="T65" fmla="*/ 37 h 430"/>
              <a:gd name="T66" fmla="*/ 404 w 794"/>
              <a:gd name="T67" fmla="*/ 149 h 430"/>
              <a:gd name="T68" fmla="*/ 398 w 794"/>
              <a:gd name="T69" fmla="*/ 143 h 43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794"/>
              <a:gd name="T106" fmla="*/ 0 h 430"/>
              <a:gd name="T107" fmla="*/ 794 w 794"/>
              <a:gd name="T108" fmla="*/ 430 h 430"/>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794" h="430">
                <a:moveTo>
                  <a:pt x="398" y="143"/>
                </a:moveTo>
                <a:lnTo>
                  <a:pt x="400" y="0"/>
                </a:lnTo>
                <a:lnTo>
                  <a:pt x="329" y="149"/>
                </a:lnTo>
                <a:lnTo>
                  <a:pt x="267" y="98"/>
                </a:lnTo>
                <a:lnTo>
                  <a:pt x="198" y="26"/>
                </a:lnTo>
                <a:lnTo>
                  <a:pt x="242" y="124"/>
                </a:lnTo>
                <a:lnTo>
                  <a:pt x="273" y="182"/>
                </a:lnTo>
                <a:lnTo>
                  <a:pt x="198" y="111"/>
                </a:lnTo>
                <a:lnTo>
                  <a:pt x="167" y="105"/>
                </a:lnTo>
                <a:lnTo>
                  <a:pt x="211" y="188"/>
                </a:lnTo>
                <a:lnTo>
                  <a:pt x="61" y="175"/>
                </a:lnTo>
                <a:lnTo>
                  <a:pt x="155" y="245"/>
                </a:lnTo>
                <a:lnTo>
                  <a:pt x="0" y="326"/>
                </a:lnTo>
                <a:lnTo>
                  <a:pt x="174" y="271"/>
                </a:lnTo>
                <a:lnTo>
                  <a:pt x="61" y="399"/>
                </a:lnTo>
                <a:lnTo>
                  <a:pt x="217" y="303"/>
                </a:lnTo>
                <a:lnTo>
                  <a:pt x="254" y="399"/>
                </a:lnTo>
                <a:lnTo>
                  <a:pt x="285" y="322"/>
                </a:lnTo>
                <a:lnTo>
                  <a:pt x="367" y="399"/>
                </a:lnTo>
                <a:lnTo>
                  <a:pt x="398" y="322"/>
                </a:lnTo>
                <a:lnTo>
                  <a:pt x="536" y="429"/>
                </a:lnTo>
                <a:lnTo>
                  <a:pt x="510" y="303"/>
                </a:lnTo>
                <a:lnTo>
                  <a:pt x="684" y="354"/>
                </a:lnTo>
                <a:lnTo>
                  <a:pt x="641" y="297"/>
                </a:lnTo>
                <a:lnTo>
                  <a:pt x="609" y="277"/>
                </a:lnTo>
                <a:lnTo>
                  <a:pt x="793" y="286"/>
                </a:lnTo>
                <a:lnTo>
                  <a:pt x="584" y="252"/>
                </a:lnTo>
                <a:lnTo>
                  <a:pt x="697" y="168"/>
                </a:lnTo>
                <a:lnTo>
                  <a:pt x="565" y="194"/>
                </a:lnTo>
                <a:lnTo>
                  <a:pt x="603" y="92"/>
                </a:lnTo>
                <a:lnTo>
                  <a:pt x="553" y="117"/>
                </a:lnTo>
                <a:lnTo>
                  <a:pt x="510" y="194"/>
                </a:lnTo>
                <a:lnTo>
                  <a:pt x="510" y="37"/>
                </a:lnTo>
                <a:lnTo>
                  <a:pt x="404" y="149"/>
                </a:lnTo>
                <a:lnTo>
                  <a:pt x="398" y="143"/>
                </a:lnTo>
              </a:path>
            </a:pathLst>
          </a:custGeom>
          <a:gradFill rotWithShape="0">
            <a:gsLst>
              <a:gs pos="0">
                <a:srgbClr val="4B000C"/>
              </a:gs>
              <a:gs pos="50000">
                <a:srgbClr val="FC0128"/>
              </a:gs>
              <a:gs pos="100000">
                <a:srgbClr val="4B000C"/>
              </a:gs>
            </a:gsLst>
            <a:lin ang="18900000" scaled="1"/>
          </a:gradFill>
          <a:ln w="12700" cap="rnd" cmpd="sng">
            <a:noFill/>
            <a:prstDash val="solid"/>
            <a:round/>
            <a:headEnd type="none" w="med" len="med"/>
            <a:tailEnd type="none" w="med" len="med"/>
          </a:ln>
        </p:spPr>
        <p:txBody>
          <a:bodyPr/>
          <a:lstStyle/>
          <a:p>
            <a:endParaRPr lang="en-US"/>
          </a:p>
        </p:txBody>
      </p:sp>
      <p:sp>
        <p:nvSpPr>
          <p:cNvPr id="24604" name="Rectangle 135"/>
          <p:cNvSpPr>
            <a:spLocks noChangeArrowheads="1"/>
          </p:cNvSpPr>
          <p:nvPr/>
        </p:nvSpPr>
        <p:spPr bwMode="auto">
          <a:xfrm>
            <a:off x="7778750" y="4368800"/>
            <a:ext cx="312738" cy="236538"/>
          </a:xfrm>
          <a:prstGeom prst="rect">
            <a:avLst/>
          </a:prstGeom>
          <a:noFill/>
          <a:ln w="50800">
            <a:noFill/>
            <a:miter lim="800000"/>
            <a:headEnd/>
            <a:tailEnd/>
          </a:ln>
        </p:spPr>
        <p:txBody>
          <a:bodyPr wrap="none" lIns="47428" tIns="22896" rIns="47428" bIns="22896">
            <a:spAutoFit/>
          </a:bodyPr>
          <a:lstStyle/>
          <a:p>
            <a:pPr defTabSz="341313"/>
            <a:r>
              <a:rPr lang="en-US" sz="1200" b="1" i="0">
                <a:solidFill>
                  <a:srgbClr val="FAFD00"/>
                </a:solidFill>
                <a:latin typeface="Arial" charset="0"/>
              </a:rPr>
              <a:t>HE</a:t>
            </a:r>
          </a:p>
        </p:txBody>
      </p:sp>
      <p:grpSp>
        <p:nvGrpSpPr>
          <p:cNvPr id="24605" name="Group 136"/>
          <p:cNvGrpSpPr>
            <a:grpSpLocks/>
          </p:cNvGrpSpPr>
          <p:nvPr/>
        </p:nvGrpSpPr>
        <p:grpSpPr bwMode="auto">
          <a:xfrm>
            <a:off x="3879850" y="4940300"/>
            <a:ext cx="115888" cy="169863"/>
            <a:chOff x="2368" y="2987"/>
            <a:chExt cx="71" cy="103"/>
          </a:xfrm>
        </p:grpSpPr>
        <p:sp>
          <p:nvSpPr>
            <p:cNvPr id="24642" name="Line 137"/>
            <p:cNvSpPr>
              <a:spLocks noChangeShapeType="1"/>
            </p:cNvSpPr>
            <p:nvPr/>
          </p:nvSpPr>
          <p:spPr bwMode="auto">
            <a:xfrm flipV="1">
              <a:off x="2384" y="3007"/>
              <a:ext cx="0" cy="83"/>
            </a:xfrm>
            <a:prstGeom prst="line">
              <a:avLst/>
            </a:prstGeom>
            <a:noFill/>
            <a:ln w="50800">
              <a:solidFill>
                <a:srgbClr val="FDE3BA"/>
              </a:solidFill>
              <a:round/>
              <a:headEnd/>
              <a:tailEnd/>
            </a:ln>
          </p:spPr>
          <p:txBody>
            <a:bodyPr wrap="none" anchor="ctr"/>
            <a:lstStyle/>
            <a:p>
              <a:endParaRPr lang="en-US"/>
            </a:p>
          </p:txBody>
        </p:sp>
        <p:sp>
          <p:nvSpPr>
            <p:cNvPr id="24643" name="Line 138"/>
            <p:cNvSpPr>
              <a:spLocks noChangeShapeType="1"/>
            </p:cNvSpPr>
            <p:nvPr/>
          </p:nvSpPr>
          <p:spPr bwMode="auto">
            <a:xfrm>
              <a:off x="2369" y="2987"/>
              <a:ext cx="1" cy="24"/>
            </a:xfrm>
            <a:prstGeom prst="line">
              <a:avLst/>
            </a:prstGeom>
            <a:noFill/>
            <a:ln w="50800">
              <a:solidFill>
                <a:srgbClr val="FDE3BA"/>
              </a:solidFill>
              <a:round/>
              <a:headEnd/>
              <a:tailEnd/>
            </a:ln>
          </p:spPr>
          <p:txBody>
            <a:bodyPr wrap="none" anchor="ctr"/>
            <a:lstStyle/>
            <a:p>
              <a:endParaRPr lang="en-US"/>
            </a:p>
          </p:txBody>
        </p:sp>
        <p:sp>
          <p:nvSpPr>
            <p:cNvPr id="24644" name="Line 139"/>
            <p:cNvSpPr>
              <a:spLocks noChangeShapeType="1"/>
            </p:cNvSpPr>
            <p:nvPr/>
          </p:nvSpPr>
          <p:spPr bwMode="auto">
            <a:xfrm flipH="1">
              <a:off x="2368" y="2993"/>
              <a:ext cx="71" cy="15"/>
            </a:xfrm>
            <a:prstGeom prst="line">
              <a:avLst/>
            </a:prstGeom>
            <a:noFill/>
            <a:ln w="50800">
              <a:solidFill>
                <a:srgbClr val="FDE3BA"/>
              </a:solidFill>
              <a:round/>
              <a:headEnd/>
              <a:tailEnd/>
            </a:ln>
          </p:spPr>
          <p:txBody>
            <a:bodyPr wrap="none" anchor="ctr"/>
            <a:lstStyle/>
            <a:p>
              <a:endParaRPr lang="en-US"/>
            </a:p>
          </p:txBody>
        </p:sp>
      </p:grpSp>
      <p:grpSp>
        <p:nvGrpSpPr>
          <p:cNvPr id="24606" name="Group 140"/>
          <p:cNvGrpSpPr>
            <a:grpSpLocks/>
          </p:cNvGrpSpPr>
          <p:nvPr/>
        </p:nvGrpSpPr>
        <p:grpSpPr bwMode="auto">
          <a:xfrm>
            <a:off x="3638550" y="4814888"/>
            <a:ext cx="192088" cy="115887"/>
            <a:chOff x="2221" y="2911"/>
            <a:chExt cx="117" cy="70"/>
          </a:xfrm>
        </p:grpSpPr>
        <p:sp>
          <p:nvSpPr>
            <p:cNvPr id="24639" name="Line 141"/>
            <p:cNvSpPr>
              <a:spLocks noChangeShapeType="1"/>
            </p:cNvSpPr>
            <p:nvPr/>
          </p:nvSpPr>
          <p:spPr bwMode="auto">
            <a:xfrm>
              <a:off x="2221" y="2933"/>
              <a:ext cx="30" cy="0"/>
            </a:xfrm>
            <a:prstGeom prst="line">
              <a:avLst/>
            </a:prstGeom>
            <a:noFill/>
            <a:ln w="50800">
              <a:solidFill>
                <a:srgbClr val="FDE3BA"/>
              </a:solidFill>
              <a:round/>
              <a:headEnd/>
              <a:tailEnd/>
            </a:ln>
          </p:spPr>
          <p:txBody>
            <a:bodyPr wrap="none" anchor="ctr"/>
            <a:lstStyle/>
            <a:p>
              <a:endParaRPr lang="en-US"/>
            </a:p>
          </p:txBody>
        </p:sp>
        <p:sp>
          <p:nvSpPr>
            <p:cNvPr id="24640" name="Line 142"/>
            <p:cNvSpPr>
              <a:spLocks noChangeShapeType="1"/>
            </p:cNvSpPr>
            <p:nvPr/>
          </p:nvSpPr>
          <p:spPr bwMode="auto">
            <a:xfrm flipH="1">
              <a:off x="2252" y="2911"/>
              <a:ext cx="86" cy="22"/>
            </a:xfrm>
            <a:prstGeom prst="line">
              <a:avLst/>
            </a:prstGeom>
            <a:noFill/>
            <a:ln w="50800">
              <a:solidFill>
                <a:srgbClr val="FDE3BA"/>
              </a:solidFill>
              <a:round/>
              <a:headEnd/>
              <a:tailEnd/>
            </a:ln>
          </p:spPr>
          <p:txBody>
            <a:bodyPr wrap="none" anchor="ctr"/>
            <a:lstStyle/>
            <a:p>
              <a:endParaRPr lang="en-US"/>
            </a:p>
          </p:txBody>
        </p:sp>
        <p:sp>
          <p:nvSpPr>
            <p:cNvPr id="24641" name="Line 143"/>
            <p:cNvSpPr>
              <a:spLocks noChangeShapeType="1"/>
            </p:cNvSpPr>
            <p:nvPr/>
          </p:nvSpPr>
          <p:spPr bwMode="auto">
            <a:xfrm flipH="1" flipV="1">
              <a:off x="2249" y="2917"/>
              <a:ext cx="89" cy="64"/>
            </a:xfrm>
            <a:prstGeom prst="line">
              <a:avLst/>
            </a:prstGeom>
            <a:noFill/>
            <a:ln w="50800">
              <a:solidFill>
                <a:srgbClr val="FDE3BA"/>
              </a:solidFill>
              <a:round/>
              <a:headEnd/>
              <a:tailEnd/>
            </a:ln>
          </p:spPr>
          <p:txBody>
            <a:bodyPr wrap="none" anchor="ctr"/>
            <a:lstStyle/>
            <a:p>
              <a:endParaRPr lang="en-US"/>
            </a:p>
          </p:txBody>
        </p:sp>
      </p:grpSp>
      <p:sp>
        <p:nvSpPr>
          <p:cNvPr id="24607" name="Freeform 144"/>
          <p:cNvSpPr>
            <a:spLocks/>
          </p:cNvSpPr>
          <p:nvPr/>
        </p:nvSpPr>
        <p:spPr bwMode="auto">
          <a:xfrm>
            <a:off x="427038" y="3776663"/>
            <a:ext cx="3924300" cy="2563812"/>
          </a:xfrm>
          <a:custGeom>
            <a:avLst/>
            <a:gdLst>
              <a:gd name="T0" fmla="*/ 1089 w 2395"/>
              <a:gd name="T1" fmla="*/ 1536 h 1550"/>
              <a:gd name="T2" fmla="*/ 1233 w 2395"/>
              <a:gd name="T3" fmla="*/ 1534 h 1550"/>
              <a:gd name="T4" fmla="*/ 1357 w 2395"/>
              <a:gd name="T5" fmla="*/ 1521 h 1550"/>
              <a:gd name="T6" fmla="*/ 1453 w 2395"/>
              <a:gd name="T7" fmla="*/ 1488 h 1550"/>
              <a:gd name="T8" fmla="*/ 1580 w 2395"/>
              <a:gd name="T9" fmla="*/ 1449 h 1550"/>
              <a:gd name="T10" fmla="*/ 1683 w 2395"/>
              <a:gd name="T11" fmla="*/ 1405 h 1550"/>
              <a:gd name="T12" fmla="*/ 1791 w 2395"/>
              <a:gd name="T13" fmla="*/ 1344 h 1550"/>
              <a:gd name="T14" fmla="*/ 1893 w 2395"/>
              <a:gd name="T15" fmla="*/ 1289 h 1550"/>
              <a:gd name="T16" fmla="*/ 1996 w 2395"/>
              <a:gd name="T17" fmla="*/ 1222 h 1550"/>
              <a:gd name="T18" fmla="*/ 2074 w 2395"/>
              <a:gd name="T19" fmla="*/ 1134 h 1550"/>
              <a:gd name="T20" fmla="*/ 2129 w 2395"/>
              <a:gd name="T21" fmla="*/ 1046 h 1550"/>
              <a:gd name="T22" fmla="*/ 2207 w 2395"/>
              <a:gd name="T23" fmla="*/ 957 h 1550"/>
              <a:gd name="T24" fmla="*/ 2267 w 2395"/>
              <a:gd name="T25" fmla="*/ 824 h 1550"/>
              <a:gd name="T26" fmla="*/ 2285 w 2395"/>
              <a:gd name="T27" fmla="*/ 736 h 1550"/>
              <a:gd name="T28" fmla="*/ 2205 w 2395"/>
              <a:gd name="T29" fmla="*/ 764 h 1550"/>
              <a:gd name="T30" fmla="*/ 2060 w 2395"/>
              <a:gd name="T31" fmla="*/ 783 h 1550"/>
              <a:gd name="T32" fmla="*/ 1936 w 2395"/>
              <a:gd name="T33" fmla="*/ 697 h 1550"/>
              <a:gd name="T34" fmla="*/ 1948 w 2395"/>
              <a:gd name="T35" fmla="*/ 614 h 1550"/>
              <a:gd name="T36" fmla="*/ 2032 w 2395"/>
              <a:gd name="T37" fmla="*/ 559 h 1550"/>
              <a:gd name="T38" fmla="*/ 2153 w 2395"/>
              <a:gd name="T39" fmla="*/ 575 h 1550"/>
              <a:gd name="T40" fmla="*/ 2273 w 2395"/>
              <a:gd name="T41" fmla="*/ 597 h 1550"/>
              <a:gd name="T42" fmla="*/ 2376 w 2395"/>
              <a:gd name="T43" fmla="*/ 570 h 1550"/>
              <a:gd name="T44" fmla="*/ 2394 w 2395"/>
              <a:gd name="T45" fmla="*/ 487 h 1550"/>
              <a:gd name="T46" fmla="*/ 2334 w 2395"/>
              <a:gd name="T47" fmla="*/ 404 h 1550"/>
              <a:gd name="T48" fmla="*/ 2256 w 2395"/>
              <a:gd name="T49" fmla="*/ 327 h 1550"/>
              <a:gd name="T50" fmla="*/ 2219 w 2395"/>
              <a:gd name="T51" fmla="*/ 227 h 1550"/>
              <a:gd name="T52" fmla="*/ 2201 w 2395"/>
              <a:gd name="T53" fmla="*/ 100 h 1550"/>
              <a:gd name="T54" fmla="*/ 2153 w 2395"/>
              <a:gd name="T55" fmla="*/ 16 h 1550"/>
              <a:gd name="T56" fmla="*/ 2020 w 2395"/>
              <a:gd name="T57" fmla="*/ 0 h 1550"/>
              <a:gd name="T58" fmla="*/ 1870 w 2395"/>
              <a:gd name="T59" fmla="*/ 0 h 1550"/>
              <a:gd name="T60" fmla="*/ 1749 w 2395"/>
              <a:gd name="T61" fmla="*/ 16 h 1550"/>
              <a:gd name="T62" fmla="*/ 1628 w 2395"/>
              <a:gd name="T63" fmla="*/ 67 h 1550"/>
              <a:gd name="T64" fmla="*/ 1525 w 2395"/>
              <a:gd name="T65" fmla="*/ 111 h 1550"/>
              <a:gd name="T66" fmla="*/ 1417 w 2395"/>
              <a:gd name="T67" fmla="*/ 149 h 1550"/>
              <a:gd name="T68" fmla="*/ 1297 w 2395"/>
              <a:gd name="T69" fmla="*/ 144 h 1550"/>
              <a:gd name="T70" fmla="*/ 1200 w 2395"/>
              <a:gd name="T71" fmla="*/ 116 h 1550"/>
              <a:gd name="T72" fmla="*/ 1079 w 2395"/>
              <a:gd name="T73" fmla="*/ 72 h 1550"/>
              <a:gd name="T74" fmla="*/ 995 w 2395"/>
              <a:gd name="T75" fmla="*/ 28 h 1550"/>
              <a:gd name="T76" fmla="*/ 875 w 2395"/>
              <a:gd name="T77" fmla="*/ 16 h 1550"/>
              <a:gd name="T78" fmla="*/ 699 w 2395"/>
              <a:gd name="T79" fmla="*/ 6 h 1550"/>
              <a:gd name="T80" fmla="*/ 530 w 2395"/>
              <a:gd name="T81" fmla="*/ 16 h 1550"/>
              <a:gd name="T82" fmla="*/ 422 w 2395"/>
              <a:gd name="T83" fmla="*/ 61 h 1550"/>
              <a:gd name="T84" fmla="*/ 247 w 2395"/>
              <a:gd name="T85" fmla="*/ 94 h 1550"/>
              <a:gd name="T86" fmla="*/ 157 w 2395"/>
              <a:gd name="T87" fmla="*/ 215 h 1550"/>
              <a:gd name="T88" fmla="*/ 109 w 2395"/>
              <a:gd name="T89" fmla="*/ 315 h 1550"/>
              <a:gd name="T90" fmla="*/ 66 w 2395"/>
              <a:gd name="T91" fmla="*/ 410 h 1550"/>
              <a:gd name="T92" fmla="*/ 36 w 2395"/>
              <a:gd name="T93" fmla="*/ 498 h 1550"/>
              <a:gd name="T94" fmla="*/ 6 w 2395"/>
              <a:gd name="T95" fmla="*/ 587 h 1550"/>
              <a:gd name="T96" fmla="*/ 0 w 2395"/>
              <a:gd name="T97" fmla="*/ 680 h 1550"/>
              <a:gd name="T98" fmla="*/ 6 w 2395"/>
              <a:gd name="T99" fmla="*/ 786 h 1550"/>
              <a:gd name="T100" fmla="*/ 24 w 2395"/>
              <a:gd name="T101" fmla="*/ 913 h 1550"/>
              <a:gd name="T102" fmla="*/ 36 w 2395"/>
              <a:gd name="T103" fmla="*/ 1112 h 1550"/>
              <a:gd name="T104" fmla="*/ 60 w 2395"/>
              <a:gd name="T105" fmla="*/ 1200 h 1550"/>
              <a:gd name="T106" fmla="*/ 121 w 2395"/>
              <a:gd name="T107" fmla="*/ 1278 h 1550"/>
              <a:gd name="T108" fmla="*/ 205 w 2395"/>
              <a:gd name="T109" fmla="*/ 1366 h 1550"/>
              <a:gd name="T110" fmla="*/ 296 w 2395"/>
              <a:gd name="T111" fmla="*/ 1427 h 1550"/>
              <a:gd name="T112" fmla="*/ 440 w 2395"/>
              <a:gd name="T113" fmla="*/ 1449 h 1550"/>
              <a:gd name="T114" fmla="*/ 543 w 2395"/>
              <a:gd name="T115" fmla="*/ 1472 h 1550"/>
              <a:gd name="T116" fmla="*/ 670 w 2395"/>
              <a:gd name="T117" fmla="*/ 1499 h 1550"/>
              <a:gd name="T118" fmla="*/ 814 w 2395"/>
              <a:gd name="T119" fmla="*/ 1538 h 1550"/>
              <a:gd name="T120" fmla="*/ 904 w 2395"/>
              <a:gd name="T121" fmla="*/ 1549 h 155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2395"/>
              <a:gd name="T184" fmla="*/ 0 h 1550"/>
              <a:gd name="T185" fmla="*/ 2395 w 2395"/>
              <a:gd name="T186" fmla="*/ 1550 h 1550"/>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2395" h="1550">
                <a:moveTo>
                  <a:pt x="921" y="1544"/>
                </a:moveTo>
                <a:lnTo>
                  <a:pt x="966" y="1538"/>
                </a:lnTo>
                <a:lnTo>
                  <a:pt x="1008" y="1536"/>
                </a:lnTo>
                <a:lnTo>
                  <a:pt x="1053" y="1536"/>
                </a:lnTo>
                <a:lnTo>
                  <a:pt x="1089" y="1536"/>
                </a:lnTo>
                <a:lnTo>
                  <a:pt x="1129" y="1536"/>
                </a:lnTo>
                <a:lnTo>
                  <a:pt x="1157" y="1535"/>
                </a:lnTo>
                <a:lnTo>
                  <a:pt x="1188" y="1533"/>
                </a:lnTo>
                <a:lnTo>
                  <a:pt x="1206" y="1533"/>
                </a:lnTo>
                <a:lnTo>
                  <a:pt x="1233" y="1534"/>
                </a:lnTo>
                <a:lnTo>
                  <a:pt x="1268" y="1532"/>
                </a:lnTo>
                <a:lnTo>
                  <a:pt x="1289" y="1530"/>
                </a:lnTo>
                <a:lnTo>
                  <a:pt x="1315" y="1527"/>
                </a:lnTo>
                <a:lnTo>
                  <a:pt x="1333" y="1527"/>
                </a:lnTo>
                <a:lnTo>
                  <a:pt x="1357" y="1521"/>
                </a:lnTo>
                <a:lnTo>
                  <a:pt x="1375" y="1516"/>
                </a:lnTo>
                <a:lnTo>
                  <a:pt x="1393" y="1510"/>
                </a:lnTo>
                <a:lnTo>
                  <a:pt x="1417" y="1499"/>
                </a:lnTo>
                <a:lnTo>
                  <a:pt x="1435" y="1494"/>
                </a:lnTo>
                <a:lnTo>
                  <a:pt x="1453" y="1488"/>
                </a:lnTo>
                <a:lnTo>
                  <a:pt x="1471" y="1482"/>
                </a:lnTo>
                <a:lnTo>
                  <a:pt x="1496" y="1472"/>
                </a:lnTo>
                <a:lnTo>
                  <a:pt x="1531" y="1466"/>
                </a:lnTo>
                <a:lnTo>
                  <a:pt x="1556" y="1460"/>
                </a:lnTo>
                <a:lnTo>
                  <a:pt x="1580" y="1449"/>
                </a:lnTo>
                <a:lnTo>
                  <a:pt x="1604" y="1444"/>
                </a:lnTo>
                <a:lnTo>
                  <a:pt x="1628" y="1433"/>
                </a:lnTo>
                <a:lnTo>
                  <a:pt x="1646" y="1427"/>
                </a:lnTo>
                <a:lnTo>
                  <a:pt x="1664" y="1416"/>
                </a:lnTo>
                <a:lnTo>
                  <a:pt x="1683" y="1405"/>
                </a:lnTo>
                <a:lnTo>
                  <a:pt x="1701" y="1394"/>
                </a:lnTo>
                <a:lnTo>
                  <a:pt x="1718" y="1383"/>
                </a:lnTo>
                <a:lnTo>
                  <a:pt x="1743" y="1372"/>
                </a:lnTo>
                <a:lnTo>
                  <a:pt x="1767" y="1356"/>
                </a:lnTo>
                <a:lnTo>
                  <a:pt x="1791" y="1344"/>
                </a:lnTo>
                <a:lnTo>
                  <a:pt x="1809" y="1334"/>
                </a:lnTo>
                <a:lnTo>
                  <a:pt x="1833" y="1328"/>
                </a:lnTo>
                <a:lnTo>
                  <a:pt x="1851" y="1317"/>
                </a:lnTo>
                <a:lnTo>
                  <a:pt x="1876" y="1300"/>
                </a:lnTo>
                <a:lnTo>
                  <a:pt x="1893" y="1289"/>
                </a:lnTo>
                <a:lnTo>
                  <a:pt x="1917" y="1278"/>
                </a:lnTo>
                <a:lnTo>
                  <a:pt x="1942" y="1261"/>
                </a:lnTo>
                <a:lnTo>
                  <a:pt x="1960" y="1245"/>
                </a:lnTo>
                <a:lnTo>
                  <a:pt x="1978" y="1239"/>
                </a:lnTo>
                <a:lnTo>
                  <a:pt x="1996" y="1222"/>
                </a:lnTo>
                <a:lnTo>
                  <a:pt x="2020" y="1206"/>
                </a:lnTo>
                <a:lnTo>
                  <a:pt x="2038" y="1184"/>
                </a:lnTo>
                <a:lnTo>
                  <a:pt x="2057" y="1167"/>
                </a:lnTo>
                <a:lnTo>
                  <a:pt x="2069" y="1151"/>
                </a:lnTo>
                <a:lnTo>
                  <a:pt x="2074" y="1134"/>
                </a:lnTo>
                <a:lnTo>
                  <a:pt x="2086" y="1112"/>
                </a:lnTo>
                <a:lnTo>
                  <a:pt x="2098" y="1095"/>
                </a:lnTo>
                <a:lnTo>
                  <a:pt x="2104" y="1079"/>
                </a:lnTo>
                <a:lnTo>
                  <a:pt x="2117" y="1062"/>
                </a:lnTo>
                <a:lnTo>
                  <a:pt x="2129" y="1046"/>
                </a:lnTo>
                <a:lnTo>
                  <a:pt x="2141" y="1029"/>
                </a:lnTo>
                <a:lnTo>
                  <a:pt x="2159" y="1013"/>
                </a:lnTo>
                <a:lnTo>
                  <a:pt x="2177" y="996"/>
                </a:lnTo>
                <a:lnTo>
                  <a:pt x="2195" y="974"/>
                </a:lnTo>
                <a:lnTo>
                  <a:pt x="2207" y="957"/>
                </a:lnTo>
                <a:lnTo>
                  <a:pt x="2219" y="940"/>
                </a:lnTo>
                <a:lnTo>
                  <a:pt x="2231" y="924"/>
                </a:lnTo>
                <a:lnTo>
                  <a:pt x="2244" y="907"/>
                </a:lnTo>
                <a:lnTo>
                  <a:pt x="2256" y="863"/>
                </a:lnTo>
                <a:lnTo>
                  <a:pt x="2267" y="824"/>
                </a:lnTo>
                <a:lnTo>
                  <a:pt x="2273" y="802"/>
                </a:lnTo>
                <a:lnTo>
                  <a:pt x="2279" y="786"/>
                </a:lnTo>
                <a:lnTo>
                  <a:pt x="2285" y="769"/>
                </a:lnTo>
                <a:lnTo>
                  <a:pt x="2285" y="753"/>
                </a:lnTo>
                <a:lnTo>
                  <a:pt x="2285" y="736"/>
                </a:lnTo>
                <a:lnTo>
                  <a:pt x="2285" y="719"/>
                </a:lnTo>
                <a:lnTo>
                  <a:pt x="2267" y="708"/>
                </a:lnTo>
                <a:lnTo>
                  <a:pt x="2250" y="714"/>
                </a:lnTo>
                <a:lnTo>
                  <a:pt x="2225" y="735"/>
                </a:lnTo>
                <a:lnTo>
                  <a:pt x="2205" y="764"/>
                </a:lnTo>
                <a:lnTo>
                  <a:pt x="2189" y="783"/>
                </a:lnTo>
                <a:lnTo>
                  <a:pt x="2177" y="790"/>
                </a:lnTo>
                <a:lnTo>
                  <a:pt x="2151" y="796"/>
                </a:lnTo>
                <a:lnTo>
                  <a:pt x="2120" y="793"/>
                </a:lnTo>
                <a:lnTo>
                  <a:pt x="2060" y="783"/>
                </a:lnTo>
                <a:lnTo>
                  <a:pt x="2026" y="769"/>
                </a:lnTo>
                <a:lnTo>
                  <a:pt x="1990" y="749"/>
                </a:lnTo>
                <a:lnTo>
                  <a:pt x="1960" y="731"/>
                </a:lnTo>
                <a:lnTo>
                  <a:pt x="1942" y="714"/>
                </a:lnTo>
                <a:lnTo>
                  <a:pt x="1936" y="697"/>
                </a:lnTo>
                <a:lnTo>
                  <a:pt x="1936" y="680"/>
                </a:lnTo>
                <a:lnTo>
                  <a:pt x="1936" y="664"/>
                </a:lnTo>
                <a:lnTo>
                  <a:pt x="1936" y="647"/>
                </a:lnTo>
                <a:lnTo>
                  <a:pt x="1942" y="631"/>
                </a:lnTo>
                <a:lnTo>
                  <a:pt x="1948" y="614"/>
                </a:lnTo>
                <a:lnTo>
                  <a:pt x="1960" y="597"/>
                </a:lnTo>
                <a:lnTo>
                  <a:pt x="1978" y="581"/>
                </a:lnTo>
                <a:lnTo>
                  <a:pt x="1996" y="575"/>
                </a:lnTo>
                <a:lnTo>
                  <a:pt x="2014" y="564"/>
                </a:lnTo>
                <a:lnTo>
                  <a:pt x="2032" y="559"/>
                </a:lnTo>
                <a:lnTo>
                  <a:pt x="2054" y="555"/>
                </a:lnTo>
                <a:lnTo>
                  <a:pt x="2083" y="557"/>
                </a:lnTo>
                <a:lnTo>
                  <a:pt x="2114" y="567"/>
                </a:lnTo>
                <a:lnTo>
                  <a:pt x="2135" y="570"/>
                </a:lnTo>
                <a:lnTo>
                  <a:pt x="2153" y="575"/>
                </a:lnTo>
                <a:lnTo>
                  <a:pt x="2171" y="581"/>
                </a:lnTo>
                <a:lnTo>
                  <a:pt x="2195" y="587"/>
                </a:lnTo>
                <a:lnTo>
                  <a:pt x="2213" y="592"/>
                </a:lnTo>
                <a:lnTo>
                  <a:pt x="2256" y="597"/>
                </a:lnTo>
                <a:lnTo>
                  <a:pt x="2273" y="597"/>
                </a:lnTo>
                <a:lnTo>
                  <a:pt x="2297" y="597"/>
                </a:lnTo>
                <a:lnTo>
                  <a:pt x="2322" y="597"/>
                </a:lnTo>
                <a:lnTo>
                  <a:pt x="2340" y="592"/>
                </a:lnTo>
                <a:lnTo>
                  <a:pt x="2358" y="581"/>
                </a:lnTo>
                <a:lnTo>
                  <a:pt x="2376" y="570"/>
                </a:lnTo>
                <a:lnTo>
                  <a:pt x="2388" y="553"/>
                </a:lnTo>
                <a:lnTo>
                  <a:pt x="2388" y="536"/>
                </a:lnTo>
                <a:lnTo>
                  <a:pt x="2394" y="520"/>
                </a:lnTo>
                <a:lnTo>
                  <a:pt x="2394" y="503"/>
                </a:lnTo>
                <a:lnTo>
                  <a:pt x="2394" y="487"/>
                </a:lnTo>
                <a:lnTo>
                  <a:pt x="2388" y="470"/>
                </a:lnTo>
                <a:lnTo>
                  <a:pt x="2376" y="454"/>
                </a:lnTo>
                <a:lnTo>
                  <a:pt x="2364" y="437"/>
                </a:lnTo>
                <a:lnTo>
                  <a:pt x="2351" y="420"/>
                </a:lnTo>
                <a:lnTo>
                  <a:pt x="2334" y="404"/>
                </a:lnTo>
                <a:lnTo>
                  <a:pt x="2316" y="393"/>
                </a:lnTo>
                <a:lnTo>
                  <a:pt x="2297" y="376"/>
                </a:lnTo>
                <a:lnTo>
                  <a:pt x="2285" y="359"/>
                </a:lnTo>
                <a:lnTo>
                  <a:pt x="2267" y="343"/>
                </a:lnTo>
                <a:lnTo>
                  <a:pt x="2256" y="327"/>
                </a:lnTo>
                <a:lnTo>
                  <a:pt x="2244" y="310"/>
                </a:lnTo>
                <a:lnTo>
                  <a:pt x="2231" y="293"/>
                </a:lnTo>
                <a:lnTo>
                  <a:pt x="2225" y="271"/>
                </a:lnTo>
                <a:lnTo>
                  <a:pt x="2219" y="249"/>
                </a:lnTo>
                <a:lnTo>
                  <a:pt x="2219" y="227"/>
                </a:lnTo>
                <a:lnTo>
                  <a:pt x="2213" y="205"/>
                </a:lnTo>
                <a:lnTo>
                  <a:pt x="2213" y="183"/>
                </a:lnTo>
                <a:lnTo>
                  <a:pt x="2207" y="160"/>
                </a:lnTo>
                <a:lnTo>
                  <a:pt x="2207" y="138"/>
                </a:lnTo>
                <a:lnTo>
                  <a:pt x="2201" y="100"/>
                </a:lnTo>
                <a:lnTo>
                  <a:pt x="2195" y="77"/>
                </a:lnTo>
                <a:lnTo>
                  <a:pt x="2195" y="61"/>
                </a:lnTo>
                <a:lnTo>
                  <a:pt x="2189" y="44"/>
                </a:lnTo>
                <a:lnTo>
                  <a:pt x="2177" y="28"/>
                </a:lnTo>
                <a:lnTo>
                  <a:pt x="2153" y="16"/>
                </a:lnTo>
                <a:lnTo>
                  <a:pt x="2135" y="11"/>
                </a:lnTo>
                <a:lnTo>
                  <a:pt x="2117" y="6"/>
                </a:lnTo>
                <a:lnTo>
                  <a:pt x="2098" y="6"/>
                </a:lnTo>
                <a:lnTo>
                  <a:pt x="2080" y="0"/>
                </a:lnTo>
                <a:lnTo>
                  <a:pt x="2020" y="0"/>
                </a:lnTo>
                <a:lnTo>
                  <a:pt x="1984" y="0"/>
                </a:lnTo>
                <a:lnTo>
                  <a:pt x="1966" y="0"/>
                </a:lnTo>
                <a:lnTo>
                  <a:pt x="1917" y="0"/>
                </a:lnTo>
                <a:lnTo>
                  <a:pt x="1893" y="0"/>
                </a:lnTo>
                <a:lnTo>
                  <a:pt x="1870" y="0"/>
                </a:lnTo>
                <a:lnTo>
                  <a:pt x="1851" y="6"/>
                </a:lnTo>
                <a:lnTo>
                  <a:pt x="1803" y="6"/>
                </a:lnTo>
                <a:lnTo>
                  <a:pt x="1785" y="11"/>
                </a:lnTo>
                <a:lnTo>
                  <a:pt x="1767" y="11"/>
                </a:lnTo>
                <a:lnTo>
                  <a:pt x="1749" y="16"/>
                </a:lnTo>
                <a:lnTo>
                  <a:pt x="1731" y="22"/>
                </a:lnTo>
                <a:lnTo>
                  <a:pt x="1712" y="28"/>
                </a:lnTo>
                <a:lnTo>
                  <a:pt x="1695" y="33"/>
                </a:lnTo>
                <a:lnTo>
                  <a:pt x="1646" y="50"/>
                </a:lnTo>
                <a:lnTo>
                  <a:pt x="1628" y="67"/>
                </a:lnTo>
                <a:lnTo>
                  <a:pt x="1610" y="72"/>
                </a:lnTo>
                <a:lnTo>
                  <a:pt x="1586" y="89"/>
                </a:lnTo>
                <a:lnTo>
                  <a:pt x="1562" y="94"/>
                </a:lnTo>
                <a:lnTo>
                  <a:pt x="1544" y="105"/>
                </a:lnTo>
                <a:lnTo>
                  <a:pt x="1525" y="111"/>
                </a:lnTo>
                <a:lnTo>
                  <a:pt x="1508" y="122"/>
                </a:lnTo>
                <a:lnTo>
                  <a:pt x="1490" y="128"/>
                </a:lnTo>
                <a:lnTo>
                  <a:pt x="1465" y="138"/>
                </a:lnTo>
                <a:lnTo>
                  <a:pt x="1441" y="144"/>
                </a:lnTo>
                <a:lnTo>
                  <a:pt x="1417" y="149"/>
                </a:lnTo>
                <a:lnTo>
                  <a:pt x="1399" y="149"/>
                </a:lnTo>
                <a:lnTo>
                  <a:pt x="1363" y="155"/>
                </a:lnTo>
                <a:lnTo>
                  <a:pt x="1344" y="155"/>
                </a:lnTo>
                <a:lnTo>
                  <a:pt x="1321" y="155"/>
                </a:lnTo>
                <a:lnTo>
                  <a:pt x="1297" y="144"/>
                </a:lnTo>
                <a:lnTo>
                  <a:pt x="1278" y="144"/>
                </a:lnTo>
                <a:lnTo>
                  <a:pt x="1260" y="138"/>
                </a:lnTo>
                <a:lnTo>
                  <a:pt x="1243" y="133"/>
                </a:lnTo>
                <a:lnTo>
                  <a:pt x="1224" y="128"/>
                </a:lnTo>
                <a:lnTo>
                  <a:pt x="1200" y="116"/>
                </a:lnTo>
                <a:lnTo>
                  <a:pt x="1182" y="116"/>
                </a:lnTo>
                <a:lnTo>
                  <a:pt x="1134" y="111"/>
                </a:lnTo>
                <a:lnTo>
                  <a:pt x="1116" y="105"/>
                </a:lnTo>
                <a:lnTo>
                  <a:pt x="1097" y="89"/>
                </a:lnTo>
                <a:lnTo>
                  <a:pt x="1079" y="72"/>
                </a:lnTo>
                <a:lnTo>
                  <a:pt x="1061" y="61"/>
                </a:lnTo>
                <a:lnTo>
                  <a:pt x="1050" y="44"/>
                </a:lnTo>
                <a:lnTo>
                  <a:pt x="1031" y="39"/>
                </a:lnTo>
                <a:lnTo>
                  <a:pt x="1013" y="33"/>
                </a:lnTo>
                <a:lnTo>
                  <a:pt x="995" y="28"/>
                </a:lnTo>
                <a:lnTo>
                  <a:pt x="977" y="22"/>
                </a:lnTo>
                <a:lnTo>
                  <a:pt x="959" y="22"/>
                </a:lnTo>
                <a:lnTo>
                  <a:pt x="941" y="22"/>
                </a:lnTo>
                <a:lnTo>
                  <a:pt x="892" y="16"/>
                </a:lnTo>
                <a:lnTo>
                  <a:pt x="875" y="16"/>
                </a:lnTo>
                <a:lnTo>
                  <a:pt x="857" y="11"/>
                </a:lnTo>
                <a:lnTo>
                  <a:pt x="820" y="11"/>
                </a:lnTo>
                <a:lnTo>
                  <a:pt x="772" y="6"/>
                </a:lnTo>
                <a:lnTo>
                  <a:pt x="754" y="6"/>
                </a:lnTo>
                <a:lnTo>
                  <a:pt x="699" y="6"/>
                </a:lnTo>
                <a:lnTo>
                  <a:pt x="663" y="6"/>
                </a:lnTo>
                <a:lnTo>
                  <a:pt x="645" y="6"/>
                </a:lnTo>
                <a:lnTo>
                  <a:pt x="591" y="6"/>
                </a:lnTo>
                <a:lnTo>
                  <a:pt x="573" y="6"/>
                </a:lnTo>
                <a:lnTo>
                  <a:pt x="530" y="16"/>
                </a:lnTo>
                <a:lnTo>
                  <a:pt x="506" y="22"/>
                </a:lnTo>
                <a:lnTo>
                  <a:pt x="489" y="33"/>
                </a:lnTo>
                <a:lnTo>
                  <a:pt x="464" y="44"/>
                </a:lnTo>
                <a:lnTo>
                  <a:pt x="440" y="50"/>
                </a:lnTo>
                <a:lnTo>
                  <a:pt x="422" y="61"/>
                </a:lnTo>
                <a:lnTo>
                  <a:pt x="380" y="67"/>
                </a:lnTo>
                <a:lnTo>
                  <a:pt x="362" y="72"/>
                </a:lnTo>
                <a:lnTo>
                  <a:pt x="344" y="77"/>
                </a:lnTo>
                <a:lnTo>
                  <a:pt x="283" y="89"/>
                </a:lnTo>
                <a:lnTo>
                  <a:pt x="247" y="94"/>
                </a:lnTo>
                <a:lnTo>
                  <a:pt x="223" y="111"/>
                </a:lnTo>
                <a:lnTo>
                  <a:pt x="205" y="122"/>
                </a:lnTo>
                <a:lnTo>
                  <a:pt x="193" y="138"/>
                </a:lnTo>
                <a:lnTo>
                  <a:pt x="169" y="183"/>
                </a:lnTo>
                <a:lnTo>
                  <a:pt x="157" y="215"/>
                </a:lnTo>
                <a:lnTo>
                  <a:pt x="144" y="238"/>
                </a:lnTo>
                <a:lnTo>
                  <a:pt x="138" y="254"/>
                </a:lnTo>
                <a:lnTo>
                  <a:pt x="127" y="271"/>
                </a:lnTo>
                <a:lnTo>
                  <a:pt x="115" y="293"/>
                </a:lnTo>
                <a:lnTo>
                  <a:pt x="109" y="315"/>
                </a:lnTo>
                <a:lnTo>
                  <a:pt x="97" y="337"/>
                </a:lnTo>
                <a:lnTo>
                  <a:pt x="90" y="354"/>
                </a:lnTo>
                <a:lnTo>
                  <a:pt x="84" y="371"/>
                </a:lnTo>
                <a:lnTo>
                  <a:pt x="72" y="393"/>
                </a:lnTo>
                <a:lnTo>
                  <a:pt x="66" y="410"/>
                </a:lnTo>
                <a:lnTo>
                  <a:pt x="60" y="426"/>
                </a:lnTo>
                <a:lnTo>
                  <a:pt x="54" y="448"/>
                </a:lnTo>
                <a:lnTo>
                  <a:pt x="48" y="465"/>
                </a:lnTo>
                <a:lnTo>
                  <a:pt x="43" y="481"/>
                </a:lnTo>
                <a:lnTo>
                  <a:pt x="36" y="498"/>
                </a:lnTo>
                <a:lnTo>
                  <a:pt x="24" y="514"/>
                </a:lnTo>
                <a:lnTo>
                  <a:pt x="18" y="536"/>
                </a:lnTo>
                <a:lnTo>
                  <a:pt x="12" y="553"/>
                </a:lnTo>
                <a:lnTo>
                  <a:pt x="6" y="570"/>
                </a:lnTo>
                <a:lnTo>
                  <a:pt x="6" y="587"/>
                </a:lnTo>
                <a:lnTo>
                  <a:pt x="0" y="603"/>
                </a:lnTo>
                <a:lnTo>
                  <a:pt x="0" y="619"/>
                </a:lnTo>
                <a:lnTo>
                  <a:pt x="0" y="642"/>
                </a:lnTo>
                <a:lnTo>
                  <a:pt x="0" y="658"/>
                </a:lnTo>
                <a:lnTo>
                  <a:pt x="0" y="680"/>
                </a:lnTo>
                <a:lnTo>
                  <a:pt x="6" y="703"/>
                </a:lnTo>
                <a:lnTo>
                  <a:pt x="6" y="736"/>
                </a:lnTo>
                <a:lnTo>
                  <a:pt x="6" y="753"/>
                </a:lnTo>
                <a:lnTo>
                  <a:pt x="6" y="769"/>
                </a:lnTo>
                <a:lnTo>
                  <a:pt x="6" y="786"/>
                </a:lnTo>
                <a:lnTo>
                  <a:pt x="12" y="802"/>
                </a:lnTo>
                <a:lnTo>
                  <a:pt x="12" y="824"/>
                </a:lnTo>
                <a:lnTo>
                  <a:pt x="18" y="846"/>
                </a:lnTo>
                <a:lnTo>
                  <a:pt x="18" y="869"/>
                </a:lnTo>
                <a:lnTo>
                  <a:pt x="24" y="913"/>
                </a:lnTo>
                <a:lnTo>
                  <a:pt x="24" y="957"/>
                </a:lnTo>
                <a:lnTo>
                  <a:pt x="30" y="1001"/>
                </a:lnTo>
                <a:lnTo>
                  <a:pt x="30" y="1035"/>
                </a:lnTo>
                <a:lnTo>
                  <a:pt x="36" y="1068"/>
                </a:lnTo>
                <a:lnTo>
                  <a:pt x="36" y="1112"/>
                </a:lnTo>
                <a:lnTo>
                  <a:pt x="43" y="1134"/>
                </a:lnTo>
                <a:lnTo>
                  <a:pt x="43" y="1151"/>
                </a:lnTo>
                <a:lnTo>
                  <a:pt x="48" y="1167"/>
                </a:lnTo>
                <a:lnTo>
                  <a:pt x="48" y="1184"/>
                </a:lnTo>
                <a:lnTo>
                  <a:pt x="60" y="1200"/>
                </a:lnTo>
                <a:lnTo>
                  <a:pt x="66" y="1217"/>
                </a:lnTo>
                <a:lnTo>
                  <a:pt x="78" y="1234"/>
                </a:lnTo>
                <a:lnTo>
                  <a:pt x="97" y="1245"/>
                </a:lnTo>
                <a:lnTo>
                  <a:pt x="109" y="1261"/>
                </a:lnTo>
                <a:lnTo>
                  <a:pt x="121" y="1278"/>
                </a:lnTo>
                <a:lnTo>
                  <a:pt x="138" y="1300"/>
                </a:lnTo>
                <a:lnTo>
                  <a:pt x="157" y="1317"/>
                </a:lnTo>
                <a:lnTo>
                  <a:pt x="169" y="1334"/>
                </a:lnTo>
                <a:lnTo>
                  <a:pt x="187" y="1350"/>
                </a:lnTo>
                <a:lnTo>
                  <a:pt x="205" y="1366"/>
                </a:lnTo>
                <a:lnTo>
                  <a:pt x="217" y="1383"/>
                </a:lnTo>
                <a:lnTo>
                  <a:pt x="235" y="1394"/>
                </a:lnTo>
                <a:lnTo>
                  <a:pt x="253" y="1400"/>
                </a:lnTo>
                <a:lnTo>
                  <a:pt x="271" y="1416"/>
                </a:lnTo>
                <a:lnTo>
                  <a:pt x="296" y="1427"/>
                </a:lnTo>
                <a:lnTo>
                  <a:pt x="314" y="1433"/>
                </a:lnTo>
                <a:lnTo>
                  <a:pt x="362" y="1444"/>
                </a:lnTo>
                <a:lnTo>
                  <a:pt x="386" y="1444"/>
                </a:lnTo>
                <a:lnTo>
                  <a:pt x="404" y="1449"/>
                </a:lnTo>
                <a:lnTo>
                  <a:pt x="440" y="1449"/>
                </a:lnTo>
                <a:lnTo>
                  <a:pt x="464" y="1455"/>
                </a:lnTo>
                <a:lnTo>
                  <a:pt x="483" y="1460"/>
                </a:lnTo>
                <a:lnTo>
                  <a:pt x="506" y="1460"/>
                </a:lnTo>
                <a:lnTo>
                  <a:pt x="524" y="1466"/>
                </a:lnTo>
                <a:lnTo>
                  <a:pt x="543" y="1472"/>
                </a:lnTo>
                <a:lnTo>
                  <a:pt x="591" y="1477"/>
                </a:lnTo>
                <a:lnTo>
                  <a:pt x="609" y="1482"/>
                </a:lnTo>
                <a:lnTo>
                  <a:pt x="633" y="1488"/>
                </a:lnTo>
                <a:lnTo>
                  <a:pt x="651" y="1494"/>
                </a:lnTo>
                <a:lnTo>
                  <a:pt x="670" y="1499"/>
                </a:lnTo>
                <a:lnTo>
                  <a:pt x="717" y="1510"/>
                </a:lnTo>
                <a:lnTo>
                  <a:pt x="742" y="1521"/>
                </a:lnTo>
                <a:lnTo>
                  <a:pt x="778" y="1527"/>
                </a:lnTo>
                <a:lnTo>
                  <a:pt x="796" y="1533"/>
                </a:lnTo>
                <a:lnTo>
                  <a:pt x="814" y="1538"/>
                </a:lnTo>
                <a:lnTo>
                  <a:pt x="832" y="1538"/>
                </a:lnTo>
                <a:lnTo>
                  <a:pt x="850" y="1538"/>
                </a:lnTo>
                <a:lnTo>
                  <a:pt x="869" y="1543"/>
                </a:lnTo>
                <a:lnTo>
                  <a:pt x="886" y="1549"/>
                </a:lnTo>
                <a:lnTo>
                  <a:pt x="904" y="1549"/>
                </a:lnTo>
                <a:lnTo>
                  <a:pt x="923" y="1543"/>
                </a:lnTo>
              </a:path>
            </a:pathLst>
          </a:custGeom>
          <a:gradFill rotWithShape="0">
            <a:gsLst>
              <a:gs pos="0">
                <a:srgbClr val="A5A5A5"/>
              </a:gs>
              <a:gs pos="50000">
                <a:srgbClr val="CECECE"/>
              </a:gs>
              <a:gs pos="100000">
                <a:srgbClr val="A5A5A5"/>
              </a:gs>
            </a:gsLst>
            <a:lin ang="2700000" scaled="1"/>
          </a:gradFill>
          <a:ln w="25400" cap="rnd" cmpd="sng">
            <a:solidFill>
              <a:srgbClr val="000000"/>
            </a:solidFill>
            <a:prstDash val="solid"/>
            <a:round/>
            <a:headEnd type="triangle" w="med" len="med"/>
            <a:tailEnd type="none" w="med" len="med"/>
          </a:ln>
        </p:spPr>
        <p:txBody>
          <a:bodyPr/>
          <a:lstStyle/>
          <a:p>
            <a:endParaRPr lang="en-US"/>
          </a:p>
        </p:txBody>
      </p:sp>
      <p:sp>
        <p:nvSpPr>
          <p:cNvPr id="24608" name="Oval 145"/>
          <p:cNvSpPr>
            <a:spLocks noChangeArrowheads="1"/>
          </p:cNvSpPr>
          <p:nvPr/>
        </p:nvSpPr>
        <p:spPr bwMode="auto">
          <a:xfrm>
            <a:off x="2493963" y="4176713"/>
            <a:ext cx="563562" cy="371475"/>
          </a:xfrm>
          <a:prstGeom prst="ellipse">
            <a:avLst/>
          </a:prstGeom>
          <a:solidFill>
            <a:srgbClr val="FCD1C1"/>
          </a:solidFill>
          <a:ln w="25400">
            <a:solidFill>
              <a:srgbClr val="000000"/>
            </a:solidFill>
            <a:round/>
            <a:headEnd/>
            <a:tailEnd/>
          </a:ln>
        </p:spPr>
        <p:txBody>
          <a:bodyPr wrap="none" anchor="ctr"/>
          <a:lstStyle/>
          <a:p>
            <a:endParaRPr lang="en-US"/>
          </a:p>
        </p:txBody>
      </p:sp>
      <p:sp>
        <p:nvSpPr>
          <p:cNvPr id="24609" name="Oval 146"/>
          <p:cNvSpPr>
            <a:spLocks noChangeArrowheads="1"/>
          </p:cNvSpPr>
          <p:nvPr/>
        </p:nvSpPr>
        <p:spPr bwMode="auto">
          <a:xfrm>
            <a:off x="2668588" y="4351338"/>
            <a:ext cx="57150" cy="85725"/>
          </a:xfrm>
          <a:prstGeom prst="ellipse">
            <a:avLst/>
          </a:prstGeom>
          <a:solidFill>
            <a:srgbClr val="7FFF00"/>
          </a:solidFill>
          <a:ln w="25400">
            <a:solidFill>
              <a:srgbClr val="000000"/>
            </a:solidFill>
            <a:round/>
            <a:headEnd/>
            <a:tailEnd/>
          </a:ln>
        </p:spPr>
        <p:txBody>
          <a:bodyPr wrap="none" anchor="ctr"/>
          <a:lstStyle/>
          <a:p>
            <a:endParaRPr lang="en-US"/>
          </a:p>
        </p:txBody>
      </p:sp>
      <p:sp>
        <p:nvSpPr>
          <p:cNvPr id="24610" name="Oval 147"/>
          <p:cNvSpPr>
            <a:spLocks noChangeArrowheads="1"/>
          </p:cNvSpPr>
          <p:nvPr/>
        </p:nvSpPr>
        <p:spPr bwMode="auto">
          <a:xfrm>
            <a:off x="2800350" y="4259263"/>
            <a:ext cx="55563" cy="88900"/>
          </a:xfrm>
          <a:prstGeom prst="ellipse">
            <a:avLst/>
          </a:prstGeom>
          <a:solidFill>
            <a:srgbClr val="7FFF00"/>
          </a:solidFill>
          <a:ln w="25400">
            <a:solidFill>
              <a:srgbClr val="000000"/>
            </a:solidFill>
            <a:round/>
            <a:headEnd/>
            <a:tailEnd/>
          </a:ln>
        </p:spPr>
        <p:txBody>
          <a:bodyPr wrap="none" anchor="ctr"/>
          <a:lstStyle/>
          <a:p>
            <a:endParaRPr lang="en-US"/>
          </a:p>
        </p:txBody>
      </p:sp>
      <p:sp>
        <p:nvSpPr>
          <p:cNvPr id="24611" name="Freeform 148"/>
          <p:cNvSpPr>
            <a:spLocks/>
          </p:cNvSpPr>
          <p:nvPr/>
        </p:nvSpPr>
        <p:spPr bwMode="auto">
          <a:xfrm>
            <a:off x="576263" y="3933825"/>
            <a:ext cx="1416050" cy="2147888"/>
          </a:xfrm>
          <a:custGeom>
            <a:avLst/>
            <a:gdLst>
              <a:gd name="T0" fmla="*/ 533 w 864"/>
              <a:gd name="T1" fmla="*/ 431 h 1299"/>
              <a:gd name="T2" fmla="*/ 596 w 864"/>
              <a:gd name="T3" fmla="*/ 514 h 1299"/>
              <a:gd name="T4" fmla="*/ 755 w 864"/>
              <a:gd name="T5" fmla="*/ 541 h 1299"/>
              <a:gd name="T6" fmla="*/ 838 w 864"/>
              <a:gd name="T7" fmla="*/ 486 h 1299"/>
              <a:gd name="T8" fmla="*/ 863 w 864"/>
              <a:gd name="T9" fmla="*/ 403 h 1299"/>
              <a:gd name="T10" fmla="*/ 850 w 864"/>
              <a:gd name="T11" fmla="*/ 315 h 1299"/>
              <a:gd name="T12" fmla="*/ 831 w 864"/>
              <a:gd name="T13" fmla="*/ 232 h 1299"/>
              <a:gd name="T14" fmla="*/ 806 w 864"/>
              <a:gd name="T15" fmla="*/ 144 h 1299"/>
              <a:gd name="T16" fmla="*/ 730 w 864"/>
              <a:gd name="T17" fmla="*/ 72 h 1299"/>
              <a:gd name="T18" fmla="*/ 635 w 864"/>
              <a:gd name="T19" fmla="*/ 39 h 1299"/>
              <a:gd name="T20" fmla="*/ 539 w 864"/>
              <a:gd name="T21" fmla="*/ 0 h 1299"/>
              <a:gd name="T22" fmla="*/ 406 w 864"/>
              <a:gd name="T23" fmla="*/ 17 h 1299"/>
              <a:gd name="T24" fmla="*/ 317 w 864"/>
              <a:gd name="T25" fmla="*/ 66 h 1299"/>
              <a:gd name="T26" fmla="*/ 216 w 864"/>
              <a:gd name="T27" fmla="*/ 116 h 1299"/>
              <a:gd name="T28" fmla="*/ 114 w 864"/>
              <a:gd name="T29" fmla="*/ 171 h 1299"/>
              <a:gd name="T30" fmla="*/ 32 w 864"/>
              <a:gd name="T31" fmla="*/ 243 h 1299"/>
              <a:gd name="T32" fmla="*/ 6 w 864"/>
              <a:gd name="T33" fmla="*/ 326 h 1299"/>
              <a:gd name="T34" fmla="*/ 6 w 864"/>
              <a:gd name="T35" fmla="*/ 409 h 1299"/>
              <a:gd name="T36" fmla="*/ 6 w 864"/>
              <a:gd name="T37" fmla="*/ 492 h 1299"/>
              <a:gd name="T38" fmla="*/ 32 w 864"/>
              <a:gd name="T39" fmla="*/ 574 h 1299"/>
              <a:gd name="T40" fmla="*/ 63 w 864"/>
              <a:gd name="T41" fmla="*/ 663 h 1299"/>
              <a:gd name="T42" fmla="*/ 63 w 864"/>
              <a:gd name="T43" fmla="*/ 746 h 1299"/>
              <a:gd name="T44" fmla="*/ 57 w 864"/>
              <a:gd name="T45" fmla="*/ 834 h 1299"/>
              <a:gd name="T46" fmla="*/ 63 w 864"/>
              <a:gd name="T47" fmla="*/ 917 h 1299"/>
              <a:gd name="T48" fmla="*/ 82 w 864"/>
              <a:gd name="T49" fmla="*/ 1000 h 1299"/>
              <a:gd name="T50" fmla="*/ 102 w 864"/>
              <a:gd name="T51" fmla="*/ 1083 h 1299"/>
              <a:gd name="T52" fmla="*/ 171 w 864"/>
              <a:gd name="T53" fmla="*/ 1176 h 1299"/>
              <a:gd name="T54" fmla="*/ 279 w 864"/>
              <a:gd name="T55" fmla="*/ 1248 h 1299"/>
              <a:gd name="T56" fmla="*/ 393 w 864"/>
              <a:gd name="T57" fmla="*/ 1292 h 1299"/>
              <a:gd name="T58" fmla="*/ 495 w 864"/>
              <a:gd name="T59" fmla="*/ 1287 h 1299"/>
              <a:gd name="T60" fmla="*/ 590 w 864"/>
              <a:gd name="T61" fmla="*/ 1259 h 1299"/>
              <a:gd name="T62" fmla="*/ 685 w 864"/>
              <a:gd name="T63" fmla="*/ 1176 h 1299"/>
              <a:gd name="T64" fmla="*/ 717 w 864"/>
              <a:gd name="T65" fmla="*/ 1072 h 1299"/>
              <a:gd name="T66" fmla="*/ 717 w 864"/>
              <a:gd name="T67" fmla="*/ 945 h 1299"/>
              <a:gd name="T68" fmla="*/ 679 w 864"/>
              <a:gd name="T69" fmla="*/ 856 h 1299"/>
              <a:gd name="T70" fmla="*/ 571 w 864"/>
              <a:gd name="T71" fmla="*/ 817 h 1299"/>
              <a:gd name="T72" fmla="*/ 425 w 864"/>
              <a:gd name="T73" fmla="*/ 867 h 1299"/>
              <a:gd name="T74" fmla="*/ 286 w 864"/>
              <a:gd name="T75" fmla="*/ 911 h 1299"/>
              <a:gd name="T76" fmla="*/ 165 w 864"/>
              <a:gd name="T77" fmla="*/ 845 h 1299"/>
              <a:gd name="T78" fmla="*/ 127 w 864"/>
              <a:gd name="T79" fmla="*/ 757 h 1299"/>
              <a:gd name="T80" fmla="*/ 127 w 864"/>
              <a:gd name="T81" fmla="*/ 674 h 1299"/>
              <a:gd name="T82" fmla="*/ 114 w 864"/>
              <a:gd name="T83" fmla="*/ 591 h 1299"/>
              <a:gd name="T84" fmla="*/ 178 w 864"/>
              <a:gd name="T85" fmla="*/ 591 h 1299"/>
              <a:gd name="T86" fmla="*/ 267 w 864"/>
              <a:gd name="T87" fmla="*/ 646 h 1299"/>
              <a:gd name="T88" fmla="*/ 362 w 864"/>
              <a:gd name="T89" fmla="*/ 657 h 1299"/>
              <a:gd name="T90" fmla="*/ 457 w 864"/>
              <a:gd name="T91" fmla="*/ 646 h 1299"/>
              <a:gd name="T92" fmla="*/ 489 w 864"/>
              <a:gd name="T93" fmla="*/ 563 h 1299"/>
              <a:gd name="T94" fmla="*/ 438 w 864"/>
              <a:gd name="T95" fmla="*/ 492 h 1299"/>
              <a:gd name="T96" fmla="*/ 336 w 864"/>
              <a:gd name="T97" fmla="*/ 486 h 1299"/>
              <a:gd name="T98" fmla="*/ 279 w 864"/>
              <a:gd name="T99" fmla="*/ 425 h 1299"/>
              <a:gd name="T100" fmla="*/ 330 w 864"/>
              <a:gd name="T101" fmla="*/ 353 h 1299"/>
              <a:gd name="T102" fmla="*/ 425 w 864"/>
              <a:gd name="T103" fmla="*/ 320 h 1299"/>
              <a:gd name="T104" fmla="*/ 495 w 864"/>
              <a:gd name="T105" fmla="*/ 337 h 1299"/>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864"/>
              <a:gd name="T160" fmla="*/ 0 h 1299"/>
              <a:gd name="T161" fmla="*/ 864 w 864"/>
              <a:gd name="T162" fmla="*/ 1299 h 1299"/>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864" h="1299">
                <a:moveTo>
                  <a:pt x="508" y="365"/>
                </a:moveTo>
                <a:lnTo>
                  <a:pt x="520" y="381"/>
                </a:lnTo>
                <a:lnTo>
                  <a:pt x="533" y="398"/>
                </a:lnTo>
                <a:lnTo>
                  <a:pt x="533" y="414"/>
                </a:lnTo>
                <a:lnTo>
                  <a:pt x="533" y="431"/>
                </a:lnTo>
                <a:lnTo>
                  <a:pt x="539" y="447"/>
                </a:lnTo>
                <a:lnTo>
                  <a:pt x="552" y="464"/>
                </a:lnTo>
                <a:lnTo>
                  <a:pt x="565" y="481"/>
                </a:lnTo>
                <a:lnTo>
                  <a:pt x="577" y="497"/>
                </a:lnTo>
                <a:lnTo>
                  <a:pt x="596" y="514"/>
                </a:lnTo>
                <a:lnTo>
                  <a:pt x="616" y="525"/>
                </a:lnTo>
                <a:lnTo>
                  <a:pt x="673" y="536"/>
                </a:lnTo>
                <a:lnTo>
                  <a:pt x="692" y="541"/>
                </a:lnTo>
                <a:lnTo>
                  <a:pt x="736" y="541"/>
                </a:lnTo>
                <a:lnTo>
                  <a:pt x="755" y="541"/>
                </a:lnTo>
                <a:lnTo>
                  <a:pt x="774" y="536"/>
                </a:lnTo>
                <a:lnTo>
                  <a:pt x="793" y="530"/>
                </a:lnTo>
                <a:lnTo>
                  <a:pt x="812" y="514"/>
                </a:lnTo>
                <a:lnTo>
                  <a:pt x="831" y="503"/>
                </a:lnTo>
                <a:lnTo>
                  <a:pt x="838" y="486"/>
                </a:lnTo>
                <a:lnTo>
                  <a:pt x="850" y="469"/>
                </a:lnTo>
                <a:lnTo>
                  <a:pt x="857" y="453"/>
                </a:lnTo>
                <a:lnTo>
                  <a:pt x="857" y="436"/>
                </a:lnTo>
                <a:lnTo>
                  <a:pt x="863" y="420"/>
                </a:lnTo>
                <a:lnTo>
                  <a:pt x="863" y="403"/>
                </a:lnTo>
                <a:lnTo>
                  <a:pt x="863" y="387"/>
                </a:lnTo>
                <a:lnTo>
                  <a:pt x="863" y="370"/>
                </a:lnTo>
                <a:lnTo>
                  <a:pt x="863" y="353"/>
                </a:lnTo>
                <a:lnTo>
                  <a:pt x="863" y="337"/>
                </a:lnTo>
                <a:lnTo>
                  <a:pt x="850" y="315"/>
                </a:lnTo>
                <a:lnTo>
                  <a:pt x="850" y="298"/>
                </a:lnTo>
                <a:lnTo>
                  <a:pt x="844" y="282"/>
                </a:lnTo>
                <a:lnTo>
                  <a:pt x="844" y="265"/>
                </a:lnTo>
                <a:lnTo>
                  <a:pt x="838" y="249"/>
                </a:lnTo>
                <a:lnTo>
                  <a:pt x="831" y="232"/>
                </a:lnTo>
                <a:lnTo>
                  <a:pt x="825" y="215"/>
                </a:lnTo>
                <a:lnTo>
                  <a:pt x="825" y="199"/>
                </a:lnTo>
                <a:lnTo>
                  <a:pt x="819" y="182"/>
                </a:lnTo>
                <a:lnTo>
                  <a:pt x="812" y="160"/>
                </a:lnTo>
                <a:lnTo>
                  <a:pt x="806" y="144"/>
                </a:lnTo>
                <a:lnTo>
                  <a:pt x="800" y="127"/>
                </a:lnTo>
                <a:lnTo>
                  <a:pt x="787" y="110"/>
                </a:lnTo>
                <a:lnTo>
                  <a:pt x="768" y="99"/>
                </a:lnTo>
                <a:lnTo>
                  <a:pt x="749" y="83"/>
                </a:lnTo>
                <a:lnTo>
                  <a:pt x="730" y="72"/>
                </a:lnTo>
                <a:lnTo>
                  <a:pt x="711" y="61"/>
                </a:lnTo>
                <a:lnTo>
                  <a:pt x="692" y="55"/>
                </a:lnTo>
                <a:lnTo>
                  <a:pt x="673" y="50"/>
                </a:lnTo>
                <a:lnTo>
                  <a:pt x="654" y="44"/>
                </a:lnTo>
                <a:lnTo>
                  <a:pt x="635" y="39"/>
                </a:lnTo>
                <a:lnTo>
                  <a:pt x="616" y="28"/>
                </a:lnTo>
                <a:lnTo>
                  <a:pt x="596" y="22"/>
                </a:lnTo>
                <a:lnTo>
                  <a:pt x="577" y="17"/>
                </a:lnTo>
                <a:lnTo>
                  <a:pt x="558" y="6"/>
                </a:lnTo>
                <a:lnTo>
                  <a:pt x="539" y="0"/>
                </a:lnTo>
                <a:lnTo>
                  <a:pt x="520" y="0"/>
                </a:lnTo>
                <a:lnTo>
                  <a:pt x="470" y="0"/>
                </a:lnTo>
                <a:lnTo>
                  <a:pt x="451" y="0"/>
                </a:lnTo>
                <a:lnTo>
                  <a:pt x="425" y="6"/>
                </a:lnTo>
                <a:lnTo>
                  <a:pt x="406" y="17"/>
                </a:lnTo>
                <a:lnTo>
                  <a:pt x="387" y="22"/>
                </a:lnTo>
                <a:lnTo>
                  <a:pt x="374" y="39"/>
                </a:lnTo>
                <a:lnTo>
                  <a:pt x="355" y="44"/>
                </a:lnTo>
                <a:lnTo>
                  <a:pt x="336" y="61"/>
                </a:lnTo>
                <a:lnTo>
                  <a:pt x="317" y="66"/>
                </a:lnTo>
                <a:lnTo>
                  <a:pt x="298" y="77"/>
                </a:lnTo>
                <a:lnTo>
                  <a:pt x="279" y="83"/>
                </a:lnTo>
                <a:lnTo>
                  <a:pt x="254" y="88"/>
                </a:lnTo>
                <a:lnTo>
                  <a:pt x="235" y="99"/>
                </a:lnTo>
                <a:lnTo>
                  <a:pt x="216" y="116"/>
                </a:lnTo>
                <a:lnTo>
                  <a:pt x="197" y="127"/>
                </a:lnTo>
                <a:lnTo>
                  <a:pt x="178" y="133"/>
                </a:lnTo>
                <a:lnTo>
                  <a:pt x="159" y="149"/>
                </a:lnTo>
                <a:lnTo>
                  <a:pt x="133" y="160"/>
                </a:lnTo>
                <a:lnTo>
                  <a:pt x="114" y="171"/>
                </a:lnTo>
                <a:lnTo>
                  <a:pt x="95" y="182"/>
                </a:lnTo>
                <a:lnTo>
                  <a:pt x="76" y="193"/>
                </a:lnTo>
                <a:lnTo>
                  <a:pt x="57" y="210"/>
                </a:lnTo>
                <a:lnTo>
                  <a:pt x="44" y="226"/>
                </a:lnTo>
                <a:lnTo>
                  <a:pt x="32" y="243"/>
                </a:lnTo>
                <a:lnTo>
                  <a:pt x="25" y="260"/>
                </a:lnTo>
                <a:lnTo>
                  <a:pt x="19" y="276"/>
                </a:lnTo>
                <a:lnTo>
                  <a:pt x="13" y="293"/>
                </a:lnTo>
                <a:lnTo>
                  <a:pt x="13" y="309"/>
                </a:lnTo>
                <a:lnTo>
                  <a:pt x="6" y="326"/>
                </a:lnTo>
                <a:lnTo>
                  <a:pt x="0" y="342"/>
                </a:lnTo>
                <a:lnTo>
                  <a:pt x="0" y="359"/>
                </a:lnTo>
                <a:lnTo>
                  <a:pt x="0" y="376"/>
                </a:lnTo>
                <a:lnTo>
                  <a:pt x="0" y="392"/>
                </a:lnTo>
                <a:lnTo>
                  <a:pt x="6" y="409"/>
                </a:lnTo>
                <a:lnTo>
                  <a:pt x="6" y="425"/>
                </a:lnTo>
                <a:lnTo>
                  <a:pt x="6" y="442"/>
                </a:lnTo>
                <a:lnTo>
                  <a:pt x="6" y="458"/>
                </a:lnTo>
                <a:lnTo>
                  <a:pt x="6" y="475"/>
                </a:lnTo>
                <a:lnTo>
                  <a:pt x="6" y="492"/>
                </a:lnTo>
                <a:lnTo>
                  <a:pt x="13" y="508"/>
                </a:lnTo>
                <a:lnTo>
                  <a:pt x="19" y="525"/>
                </a:lnTo>
                <a:lnTo>
                  <a:pt x="25" y="541"/>
                </a:lnTo>
                <a:lnTo>
                  <a:pt x="25" y="558"/>
                </a:lnTo>
                <a:lnTo>
                  <a:pt x="32" y="574"/>
                </a:lnTo>
                <a:lnTo>
                  <a:pt x="38" y="591"/>
                </a:lnTo>
                <a:lnTo>
                  <a:pt x="44" y="613"/>
                </a:lnTo>
                <a:lnTo>
                  <a:pt x="57" y="630"/>
                </a:lnTo>
                <a:lnTo>
                  <a:pt x="57" y="646"/>
                </a:lnTo>
                <a:lnTo>
                  <a:pt x="63" y="663"/>
                </a:lnTo>
                <a:lnTo>
                  <a:pt x="63" y="679"/>
                </a:lnTo>
                <a:lnTo>
                  <a:pt x="63" y="696"/>
                </a:lnTo>
                <a:lnTo>
                  <a:pt x="63" y="713"/>
                </a:lnTo>
                <a:lnTo>
                  <a:pt x="63" y="729"/>
                </a:lnTo>
                <a:lnTo>
                  <a:pt x="63" y="746"/>
                </a:lnTo>
                <a:lnTo>
                  <a:pt x="63" y="762"/>
                </a:lnTo>
                <a:lnTo>
                  <a:pt x="63" y="779"/>
                </a:lnTo>
                <a:lnTo>
                  <a:pt x="63" y="795"/>
                </a:lnTo>
                <a:lnTo>
                  <a:pt x="57" y="817"/>
                </a:lnTo>
                <a:lnTo>
                  <a:pt x="57" y="834"/>
                </a:lnTo>
                <a:lnTo>
                  <a:pt x="57" y="851"/>
                </a:lnTo>
                <a:lnTo>
                  <a:pt x="57" y="867"/>
                </a:lnTo>
                <a:lnTo>
                  <a:pt x="57" y="884"/>
                </a:lnTo>
                <a:lnTo>
                  <a:pt x="57" y="900"/>
                </a:lnTo>
                <a:lnTo>
                  <a:pt x="63" y="917"/>
                </a:lnTo>
                <a:lnTo>
                  <a:pt x="70" y="933"/>
                </a:lnTo>
                <a:lnTo>
                  <a:pt x="70" y="950"/>
                </a:lnTo>
                <a:lnTo>
                  <a:pt x="76" y="967"/>
                </a:lnTo>
                <a:lnTo>
                  <a:pt x="76" y="983"/>
                </a:lnTo>
                <a:lnTo>
                  <a:pt x="82" y="1000"/>
                </a:lnTo>
                <a:lnTo>
                  <a:pt x="82" y="1016"/>
                </a:lnTo>
                <a:lnTo>
                  <a:pt x="89" y="1033"/>
                </a:lnTo>
                <a:lnTo>
                  <a:pt x="89" y="1049"/>
                </a:lnTo>
                <a:lnTo>
                  <a:pt x="95" y="1066"/>
                </a:lnTo>
                <a:lnTo>
                  <a:pt x="102" y="1083"/>
                </a:lnTo>
                <a:lnTo>
                  <a:pt x="108" y="1099"/>
                </a:lnTo>
                <a:lnTo>
                  <a:pt x="121" y="1121"/>
                </a:lnTo>
                <a:lnTo>
                  <a:pt x="133" y="1138"/>
                </a:lnTo>
                <a:lnTo>
                  <a:pt x="152" y="1160"/>
                </a:lnTo>
                <a:lnTo>
                  <a:pt x="171" y="1176"/>
                </a:lnTo>
                <a:lnTo>
                  <a:pt x="190" y="1193"/>
                </a:lnTo>
                <a:lnTo>
                  <a:pt x="216" y="1210"/>
                </a:lnTo>
                <a:lnTo>
                  <a:pt x="235" y="1221"/>
                </a:lnTo>
                <a:lnTo>
                  <a:pt x="260" y="1237"/>
                </a:lnTo>
                <a:lnTo>
                  <a:pt x="279" y="1248"/>
                </a:lnTo>
                <a:lnTo>
                  <a:pt x="305" y="1259"/>
                </a:lnTo>
                <a:lnTo>
                  <a:pt x="330" y="1276"/>
                </a:lnTo>
                <a:lnTo>
                  <a:pt x="349" y="1281"/>
                </a:lnTo>
                <a:lnTo>
                  <a:pt x="374" y="1292"/>
                </a:lnTo>
                <a:lnTo>
                  <a:pt x="393" y="1292"/>
                </a:lnTo>
                <a:lnTo>
                  <a:pt x="412" y="1298"/>
                </a:lnTo>
                <a:lnTo>
                  <a:pt x="432" y="1298"/>
                </a:lnTo>
                <a:lnTo>
                  <a:pt x="457" y="1298"/>
                </a:lnTo>
                <a:lnTo>
                  <a:pt x="476" y="1298"/>
                </a:lnTo>
                <a:lnTo>
                  <a:pt x="495" y="1287"/>
                </a:lnTo>
                <a:lnTo>
                  <a:pt x="514" y="1287"/>
                </a:lnTo>
                <a:lnTo>
                  <a:pt x="533" y="1281"/>
                </a:lnTo>
                <a:lnTo>
                  <a:pt x="552" y="1276"/>
                </a:lnTo>
                <a:lnTo>
                  <a:pt x="571" y="1270"/>
                </a:lnTo>
                <a:lnTo>
                  <a:pt x="590" y="1259"/>
                </a:lnTo>
                <a:lnTo>
                  <a:pt x="609" y="1254"/>
                </a:lnTo>
                <a:lnTo>
                  <a:pt x="628" y="1237"/>
                </a:lnTo>
                <a:lnTo>
                  <a:pt x="647" y="1221"/>
                </a:lnTo>
                <a:lnTo>
                  <a:pt x="666" y="1199"/>
                </a:lnTo>
                <a:lnTo>
                  <a:pt x="685" y="1176"/>
                </a:lnTo>
                <a:lnTo>
                  <a:pt x="698" y="1154"/>
                </a:lnTo>
                <a:lnTo>
                  <a:pt x="704" y="1138"/>
                </a:lnTo>
                <a:lnTo>
                  <a:pt x="711" y="1116"/>
                </a:lnTo>
                <a:lnTo>
                  <a:pt x="717" y="1094"/>
                </a:lnTo>
                <a:lnTo>
                  <a:pt x="717" y="1072"/>
                </a:lnTo>
                <a:lnTo>
                  <a:pt x="717" y="1049"/>
                </a:lnTo>
                <a:lnTo>
                  <a:pt x="717" y="1005"/>
                </a:lnTo>
                <a:lnTo>
                  <a:pt x="717" y="983"/>
                </a:lnTo>
                <a:lnTo>
                  <a:pt x="717" y="961"/>
                </a:lnTo>
                <a:lnTo>
                  <a:pt x="717" y="945"/>
                </a:lnTo>
                <a:lnTo>
                  <a:pt x="717" y="928"/>
                </a:lnTo>
                <a:lnTo>
                  <a:pt x="711" y="911"/>
                </a:lnTo>
                <a:lnTo>
                  <a:pt x="704" y="895"/>
                </a:lnTo>
                <a:lnTo>
                  <a:pt x="698" y="873"/>
                </a:lnTo>
                <a:lnTo>
                  <a:pt x="679" y="856"/>
                </a:lnTo>
                <a:lnTo>
                  <a:pt x="654" y="840"/>
                </a:lnTo>
                <a:lnTo>
                  <a:pt x="635" y="823"/>
                </a:lnTo>
                <a:lnTo>
                  <a:pt x="609" y="817"/>
                </a:lnTo>
                <a:lnTo>
                  <a:pt x="590" y="817"/>
                </a:lnTo>
                <a:lnTo>
                  <a:pt x="571" y="817"/>
                </a:lnTo>
                <a:lnTo>
                  <a:pt x="546" y="823"/>
                </a:lnTo>
                <a:lnTo>
                  <a:pt x="520" y="834"/>
                </a:lnTo>
                <a:lnTo>
                  <a:pt x="470" y="840"/>
                </a:lnTo>
                <a:lnTo>
                  <a:pt x="451" y="851"/>
                </a:lnTo>
                <a:lnTo>
                  <a:pt x="425" y="867"/>
                </a:lnTo>
                <a:lnTo>
                  <a:pt x="406" y="878"/>
                </a:lnTo>
                <a:lnTo>
                  <a:pt x="387" y="895"/>
                </a:lnTo>
                <a:lnTo>
                  <a:pt x="362" y="906"/>
                </a:lnTo>
                <a:lnTo>
                  <a:pt x="336" y="917"/>
                </a:lnTo>
                <a:lnTo>
                  <a:pt x="286" y="911"/>
                </a:lnTo>
                <a:lnTo>
                  <a:pt x="260" y="895"/>
                </a:lnTo>
                <a:lnTo>
                  <a:pt x="241" y="889"/>
                </a:lnTo>
                <a:lnTo>
                  <a:pt x="222" y="873"/>
                </a:lnTo>
                <a:lnTo>
                  <a:pt x="184" y="862"/>
                </a:lnTo>
                <a:lnTo>
                  <a:pt x="165" y="845"/>
                </a:lnTo>
                <a:lnTo>
                  <a:pt x="152" y="829"/>
                </a:lnTo>
                <a:lnTo>
                  <a:pt x="140" y="812"/>
                </a:lnTo>
                <a:lnTo>
                  <a:pt x="133" y="795"/>
                </a:lnTo>
                <a:lnTo>
                  <a:pt x="133" y="779"/>
                </a:lnTo>
                <a:lnTo>
                  <a:pt x="127" y="757"/>
                </a:lnTo>
                <a:lnTo>
                  <a:pt x="127" y="740"/>
                </a:lnTo>
                <a:lnTo>
                  <a:pt x="127" y="724"/>
                </a:lnTo>
                <a:lnTo>
                  <a:pt x="127" y="707"/>
                </a:lnTo>
                <a:lnTo>
                  <a:pt x="127" y="690"/>
                </a:lnTo>
                <a:lnTo>
                  <a:pt x="127" y="674"/>
                </a:lnTo>
                <a:lnTo>
                  <a:pt x="127" y="657"/>
                </a:lnTo>
                <a:lnTo>
                  <a:pt x="127" y="641"/>
                </a:lnTo>
                <a:lnTo>
                  <a:pt x="127" y="624"/>
                </a:lnTo>
                <a:lnTo>
                  <a:pt x="121" y="608"/>
                </a:lnTo>
                <a:lnTo>
                  <a:pt x="114" y="591"/>
                </a:lnTo>
                <a:lnTo>
                  <a:pt x="108" y="574"/>
                </a:lnTo>
                <a:lnTo>
                  <a:pt x="127" y="569"/>
                </a:lnTo>
                <a:lnTo>
                  <a:pt x="146" y="563"/>
                </a:lnTo>
                <a:lnTo>
                  <a:pt x="165" y="574"/>
                </a:lnTo>
                <a:lnTo>
                  <a:pt x="178" y="591"/>
                </a:lnTo>
                <a:lnTo>
                  <a:pt x="190" y="608"/>
                </a:lnTo>
                <a:lnTo>
                  <a:pt x="209" y="624"/>
                </a:lnTo>
                <a:lnTo>
                  <a:pt x="228" y="635"/>
                </a:lnTo>
                <a:lnTo>
                  <a:pt x="247" y="641"/>
                </a:lnTo>
                <a:lnTo>
                  <a:pt x="267" y="646"/>
                </a:lnTo>
                <a:lnTo>
                  <a:pt x="286" y="646"/>
                </a:lnTo>
                <a:lnTo>
                  <a:pt x="305" y="652"/>
                </a:lnTo>
                <a:lnTo>
                  <a:pt x="324" y="652"/>
                </a:lnTo>
                <a:lnTo>
                  <a:pt x="343" y="652"/>
                </a:lnTo>
                <a:lnTo>
                  <a:pt x="362" y="657"/>
                </a:lnTo>
                <a:lnTo>
                  <a:pt x="381" y="657"/>
                </a:lnTo>
                <a:lnTo>
                  <a:pt x="400" y="657"/>
                </a:lnTo>
                <a:lnTo>
                  <a:pt x="419" y="657"/>
                </a:lnTo>
                <a:lnTo>
                  <a:pt x="438" y="652"/>
                </a:lnTo>
                <a:lnTo>
                  <a:pt x="457" y="646"/>
                </a:lnTo>
                <a:lnTo>
                  <a:pt x="470" y="630"/>
                </a:lnTo>
                <a:lnTo>
                  <a:pt x="482" y="613"/>
                </a:lnTo>
                <a:lnTo>
                  <a:pt x="482" y="597"/>
                </a:lnTo>
                <a:lnTo>
                  <a:pt x="489" y="580"/>
                </a:lnTo>
                <a:lnTo>
                  <a:pt x="489" y="563"/>
                </a:lnTo>
                <a:lnTo>
                  <a:pt x="489" y="547"/>
                </a:lnTo>
                <a:lnTo>
                  <a:pt x="476" y="530"/>
                </a:lnTo>
                <a:lnTo>
                  <a:pt x="470" y="514"/>
                </a:lnTo>
                <a:lnTo>
                  <a:pt x="457" y="497"/>
                </a:lnTo>
                <a:lnTo>
                  <a:pt x="438" y="492"/>
                </a:lnTo>
                <a:lnTo>
                  <a:pt x="419" y="481"/>
                </a:lnTo>
                <a:lnTo>
                  <a:pt x="393" y="481"/>
                </a:lnTo>
                <a:lnTo>
                  <a:pt x="374" y="481"/>
                </a:lnTo>
                <a:lnTo>
                  <a:pt x="355" y="486"/>
                </a:lnTo>
                <a:lnTo>
                  <a:pt x="336" y="486"/>
                </a:lnTo>
                <a:lnTo>
                  <a:pt x="317" y="486"/>
                </a:lnTo>
                <a:lnTo>
                  <a:pt x="298" y="475"/>
                </a:lnTo>
                <a:lnTo>
                  <a:pt x="292" y="458"/>
                </a:lnTo>
                <a:lnTo>
                  <a:pt x="286" y="442"/>
                </a:lnTo>
                <a:lnTo>
                  <a:pt x="279" y="425"/>
                </a:lnTo>
                <a:lnTo>
                  <a:pt x="279" y="409"/>
                </a:lnTo>
                <a:lnTo>
                  <a:pt x="279" y="392"/>
                </a:lnTo>
                <a:lnTo>
                  <a:pt x="292" y="376"/>
                </a:lnTo>
                <a:lnTo>
                  <a:pt x="311" y="359"/>
                </a:lnTo>
                <a:lnTo>
                  <a:pt x="330" y="353"/>
                </a:lnTo>
                <a:lnTo>
                  <a:pt x="349" y="353"/>
                </a:lnTo>
                <a:lnTo>
                  <a:pt x="368" y="342"/>
                </a:lnTo>
                <a:lnTo>
                  <a:pt x="387" y="331"/>
                </a:lnTo>
                <a:lnTo>
                  <a:pt x="406" y="320"/>
                </a:lnTo>
                <a:lnTo>
                  <a:pt x="425" y="320"/>
                </a:lnTo>
                <a:lnTo>
                  <a:pt x="444" y="309"/>
                </a:lnTo>
                <a:lnTo>
                  <a:pt x="463" y="304"/>
                </a:lnTo>
                <a:lnTo>
                  <a:pt x="482" y="304"/>
                </a:lnTo>
                <a:lnTo>
                  <a:pt x="489" y="320"/>
                </a:lnTo>
                <a:lnTo>
                  <a:pt x="495" y="337"/>
                </a:lnTo>
                <a:lnTo>
                  <a:pt x="501" y="353"/>
                </a:lnTo>
              </a:path>
            </a:pathLst>
          </a:custGeom>
          <a:gradFill rotWithShape="0">
            <a:gsLst>
              <a:gs pos="0">
                <a:srgbClr val="323232"/>
              </a:gs>
              <a:gs pos="100000">
                <a:srgbClr val="A8A8A8"/>
              </a:gs>
            </a:gsLst>
            <a:path path="rect">
              <a:fillToRect l="50000" t="50000" r="50000" b="50000"/>
            </a:path>
          </a:gradFill>
          <a:ln w="12700" cap="rnd" cmpd="sng">
            <a:noFill/>
            <a:prstDash val="solid"/>
            <a:round/>
            <a:headEnd type="none" w="med" len="med"/>
            <a:tailEnd type="none" w="med" len="med"/>
          </a:ln>
        </p:spPr>
        <p:txBody>
          <a:bodyPr/>
          <a:lstStyle/>
          <a:p>
            <a:endParaRPr lang="en-US"/>
          </a:p>
        </p:txBody>
      </p:sp>
      <p:sp>
        <p:nvSpPr>
          <p:cNvPr id="24612" name="Freeform 149"/>
          <p:cNvSpPr>
            <a:spLocks/>
          </p:cNvSpPr>
          <p:nvPr/>
        </p:nvSpPr>
        <p:spPr bwMode="auto">
          <a:xfrm>
            <a:off x="1143000" y="5691188"/>
            <a:ext cx="430213" cy="246062"/>
          </a:xfrm>
          <a:custGeom>
            <a:avLst/>
            <a:gdLst>
              <a:gd name="T0" fmla="*/ 76 w 262"/>
              <a:gd name="T1" fmla="*/ 102 h 148"/>
              <a:gd name="T2" fmla="*/ 96 w 262"/>
              <a:gd name="T3" fmla="*/ 113 h 148"/>
              <a:gd name="T4" fmla="*/ 110 w 262"/>
              <a:gd name="T5" fmla="*/ 130 h 148"/>
              <a:gd name="T6" fmla="*/ 131 w 262"/>
              <a:gd name="T7" fmla="*/ 136 h 148"/>
              <a:gd name="T8" fmla="*/ 151 w 262"/>
              <a:gd name="T9" fmla="*/ 141 h 148"/>
              <a:gd name="T10" fmla="*/ 172 w 262"/>
              <a:gd name="T11" fmla="*/ 147 h 148"/>
              <a:gd name="T12" fmla="*/ 192 w 262"/>
              <a:gd name="T13" fmla="*/ 147 h 148"/>
              <a:gd name="T14" fmla="*/ 220 w 262"/>
              <a:gd name="T15" fmla="*/ 136 h 148"/>
              <a:gd name="T16" fmla="*/ 240 w 262"/>
              <a:gd name="T17" fmla="*/ 119 h 148"/>
              <a:gd name="T18" fmla="*/ 254 w 262"/>
              <a:gd name="T19" fmla="*/ 102 h 148"/>
              <a:gd name="T20" fmla="*/ 261 w 262"/>
              <a:gd name="T21" fmla="*/ 85 h 148"/>
              <a:gd name="T22" fmla="*/ 261 w 262"/>
              <a:gd name="T23" fmla="*/ 68 h 148"/>
              <a:gd name="T24" fmla="*/ 261 w 262"/>
              <a:gd name="T25" fmla="*/ 51 h 148"/>
              <a:gd name="T26" fmla="*/ 254 w 262"/>
              <a:gd name="T27" fmla="*/ 34 h 148"/>
              <a:gd name="T28" fmla="*/ 247 w 262"/>
              <a:gd name="T29" fmla="*/ 17 h 148"/>
              <a:gd name="T30" fmla="*/ 227 w 262"/>
              <a:gd name="T31" fmla="*/ 6 h 148"/>
              <a:gd name="T32" fmla="*/ 206 w 262"/>
              <a:gd name="T33" fmla="*/ 0 h 148"/>
              <a:gd name="T34" fmla="*/ 185 w 262"/>
              <a:gd name="T35" fmla="*/ 0 h 148"/>
              <a:gd name="T36" fmla="*/ 165 w 262"/>
              <a:gd name="T37" fmla="*/ 0 h 148"/>
              <a:gd name="T38" fmla="*/ 124 w 262"/>
              <a:gd name="T39" fmla="*/ 0 h 148"/>
              <a:gd name="T40" fmla="*/ 103 w 262"/>
              <a:gd name="T41" fmla="*/ 0 h 148"/>
              <a:gd name="T42" fmla="*/ 82 w 262"/>
              <a:gd name="T43" fmla="*/ 0 h 148"/>
              <a:gd name="T44" fmla="*/ 62 w 262"/>
              <a:gd name="T45" fmla="*/ 6 h 148"/>
              <a:gd name="T46" fmla="*/ 41 w 262"/>
              <a:gd name="T47" fmla="*/ 11 h 148"/>
              <a:gd name="T48" fmla="*/ 21 w 262"/>
              <a:gd name="T49" fmla="*/ 23 h 148"/>
              <a:gd name="T50" fmla="*/ 0 w 262"/>
              <a:gd name="T51" fmla="*/ 34 h 148"/>
              <a:gd name="T52" fmla="*/ 0 w 262"/>
              <a:gd name="T53" fmla="*/ 51 h 148"/>
              <a:gd name="T54" fmla="*/ 0 w 262"/>
              <a:gd name="T55" fmla="*/ 68 h 148"/>
              <a:gd name="T56" fmla="*/ 21 w 262"/>
              <a:gd name="T57" fmla="*/ 79 h 148"/>
              <a:gd name="T58" fmla="*/ 41 w 262"/>
              <a:gd name="T59" fmla="*/ 79 h 148"/>
              <a:gd name="T60" fmla="*/ 62 w 262"/>
              <a:gd name="T61" fmla="*/ 85 h 148"/>
              <a:gd name="T62" fmla="*/ 82 w 262"/>
              <a:gd name="T63" fmla="*/ 90 h 14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62"/>
              <a:gd name="T97" fmla="*/ 0 h 148"/>
              <a:gd name="T98" fmla="*/ 262 w 262"/>
              <a:gd name="T99" fmla="*/ 148 h 14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62" h="148">
                <a:moveTo>
                  <a:pt x="76" y="102"/>
                </a:moveTo>
                <a:lnTo>
                  <a:pt x="96" y="113"/>
                </a:lnTo>
                <a:lnTo>
                  <a:pt x="110" y="130"/>
                </a:lnTo>
                <a:lnTo>
                  <a:pt x="131" y="136"/>
                </a:lnTo>
                <a:lnTo>
                  <a:pt x="151" y="141"/>
                </a:lnTo>
                <a:lnTo>
                  <a:pt x="172" y="147"/>
                </a:lnTo>
                <a:lnTo>
                  <a:pt x="192" y="147"/>
                </a:lnTo>
                <a:lnTo>
                  <a:pt x="220" y="136"/>
                </a:lnTo>
                <a:lnTo>
                  <a:pt x="240" y="119"/>
                </a:lnTo>
                <a:lnTo>
                  <a:pt x="254" y="102"/>
                </a:lnTo>
                <a:lnTo>
                  <a:pt x="261" y="85"/>
                </a:lnTo>
                <a:lnTo>
                  <a:pt x="261" y="68"/>
                </a:lnTo>
                <a:lnTo>
                  <a:pt x="261" y="51"/>
                </a:lnTo>
                <a:lnTo>
                  <a:pt x="254" y="34"/>
                </a:lnTo>
                <a:lnTo>
                  <a:pt x="247" y="17"/>
                </a:lnTo>
                <a:lnTo>
                  <a:pt x="227" y="6"/>
                </a:lnTo>
                <a:lnTo>
                  <a:pt x="206" y="0"/>
                </a:lnTo>
                <a:lnTo>
                  <a:pt x="185" y="0"/>
                </a:lnTo>
                <a:lnTo>
                  <a:pt x="165" y="0"/>
                </a:lnTo>
                <a:lnTo>
                  <a:pt x="124" y="0"/>
                </a:lnTo>
                <a:lnTo>
                  <a:pt x="103" y="0"/>
                </a:lnTo>
                <a:lnTo>
                  <a:pt x="82" y="0"/>
                </a:lnTo>
                <a:lnTo>
                  <a:pt x="62" y="6"/>
                </a:lnTo>
                <a:lnTo>
                  <a:pt x="41" y="11"/>
                </a:lnTo>
                <a:lnTo>
                  <a:pt x="21" y="23"/>
                </a:lnTo>
                <a:lnTo>
                  <a:pt x="0" y="34"/>
                </a:lnTo>
                <a:lnTo>
                  <a:pt x="0" y="51"/>
                </a:lnTo>
                <a:lnTo>
                  <a:pt x="0" y="68"/>
                </a:lnTo>
                <a:lnTo>
                  <a:pt x="21" y="79"/>
                </a:lnTo>
                <a:lnTo>
                  <a:pt x="41" y="79"/>
                </a:lnTo>
                <a:lnTo>
                  <a:pt x="62" y="85"/>
                </a:lnTo>
                <a:lnTo>
                  <a:pt x="82" y="90"/>
                </a:lnTo>
              </a:path>
            </a:pathLst>
          </a:custGeom>
          <a:gradFill rotWithShape="0">
            <a:gsLst>
              <a:gs pos="0">
                <a:srgbClr val="2B2B2B"/>
              </a:gs>
              <a:gs pos="100000">
                <a:srgbClr val="909090"/>
              </a:gs>
            </a:gsLst>
            <a:path path="rect">
              <a:fillToRect l="50000" t="50000" r="50000" b="50000"/>
            </a:path>
          </a:gradFill>
          <a:ln w="12700" cap="rnd" cmpd="sng">
            <a:noFill/>
            <a:prstDash val="solid"/>
            <a:round/>
            <a:headEnd type="none" w="med" len="med"/>
            <a:tailEnd type="none" w="med" len="med"/>
          </a:ln>
        </p:spPr>
        <p:txBody>
          <a:bodyPr/>
          <a:lstStyle/>
          <a:p>
            <a:endParaRPr lang="en-US"/>
          </a:p>
        </p:txBody>
      </p:sp>
      <p:sp>
        <p:nvSpPr>
          <p:cNvPr id="24613" name="Freeform 150"/>
          <p:cNvSpPr>
            <a:spLocks/>
          </p:cNvSpPr>
          <p:nvPr/>
        </p:nvSpPr>
        <p:spPr bwMode="auto">
          <a:xfrm>
            <a:off x="1066800" y="4121150"/>
            <a:ext cx="708025" cy="282575"/>
          </a:xfrm>
          <a:custGeom>
            <a:avLst/>
            <a:gdLst>
              <a:gd name="T0" fmla="*/ 123 w 432"/>
              <a:gd name="T1" fmla="*/ 96 h 171"/>
              <a:gd name="T2" fmla="*/ 144 w 432"/>
              <a:gd name="T3" fmla="*/ 91 h 171"/>
              <a:gd name="T4" fmla="*/ 198 w 432"/>
              <a:gd name="T5" fmla="*/ 85 h 171"/>
              <a:gd name="T6" fmla="*/ 226 w 432"/>
              <a:gd name="T7" fmla="*/ 85 h 171"/>
              <a:gd name="T8" fmla="*/ 246 w 432"/>
              <a:gd name="T9" fmla="*/ 96 h 171"/>
              <a:gd name="T10" fmla="*/ 267 w 432"/>
              <a:gd name="T11" fmla="*/ 108 h 171"/>
              <a:gd name="T12" fmla="*/ 280 w 432"/>
              <a:gd name="T13" fmla="*/ 125 h 171"/>
              <a:gd name="T14" fmla="*/ 301 w 432"/>
              <a:gd name="T15" fmla="*/ 142 h 171"/>
              <a:gd name="T16" fmla="*/ 315 w 432"/>
              <a:gd name="T17" fmla="*/ 159 h 171"/>
              <a:gd name="T18" fmla="*/ 335 w 432"/>
              <a:gd name="T19" fmla="*/ 164 h 171"/>
              <a:gd name="T20" fmla="*/ 356 w 432"/>
              <a:gd name="T21" fmla="*/ 170 h 171"/>
              <a:gd name="T22" fmla="*/ 376 w 432"/>
              <a:gd name="T23" fmla="*/ 170 h 171"/>
              <a:gd name="T24" fmla="*/ 397 w 432"/>
              <a:gd name="T25" fmla="*/ 170 h 171"/>
              <a:gd name="T26" fmla="*/ 417 w 432"/>
              <a:gd name="T27" fmla="*/ 164 h 171"/>
              <a:gd name="T28" fmla="*/ 431 w 432"/>
              <a:gd name="T29" fmla="*/ 147 h 171"/>
              <a:gd name="T30" fmla="*/ 431 w 432"/>
              <a:gd name="T31" fmla="*/ 130 h 171"/>
              <a:gd name="T32" fmla="*/ 431 w 432"/>
              <a:gd name="T33" fmla="*/ 113 h 171"/>
              <a:gd name="T34" fmla="*/ 431 w 432"/>
              <a:gd name="T35" fmla="*/ 96 h 171"/>
              <a:gd name="T36" fmla="*/ 431 w 432"/>
              <a:gd name="T37" fmla="*/ 79 h 171"/>
              <a:gd name="T38" fmla="*/ 431 w 432"/>
              <a:gd name="T39" fmla="*/ 62 h 171"/>
              <a:gd name="T40" fmla="*/ 417 w 432"/>
              <a:gd name="T41" fmla="*/ 45 h 171"/>
              <a:gd name="T42" fmla="*/ 397 w 432"/>
              <a:gd name="T43" fmla="*/ 51 h 171"/>
              <a:gd name="T44" fmla="*/ 376 w 432"/>
              <a:gd name="T45" fmla="*/ 57 h 171"/>
              <a:gd name="T46" fmla="*/ 356 w 432"/>
              <a:gd name="T47" fmla="*/ 57 h 171"/>
              <a:gd name="T48" fmla="*/ 335 w 432"/>
              <a:gd name="T49" fmla="*/ 45 h 171"/>
              <a:gd name="T50" fmla="*/ 315 w 432"/>
              <a:gd name="T51" fmla="*/ 34 h 171"/>
              <a:gd name="T52" fmla="*/ 287 w 432"/>
              <a:gd name="T53" fmla="*/ 28 h 171"/>
              <a:gd name="T54" fmla="*/ 267 w 432"/>
              <a:gd name="T55" fmla="*/ 17 h 171"/>
              <a:gd name="T56" fmla="*/ 246 w 432"/>
              <a:gd name="T57" fmla="*/ 6 h 171"/>
              <a:gd name="T58" fmla="*/ 226 w 432"/>
              <a:gd name="T59" fmla="*/ 0 h 171"/>
              <a:gd name="T60" fmla="*/ 205 w 432"/>
              <a:gd name="T61" fmla="*/ 0 h 171"/>
              <a:gd name="T62" fmla="*/ 185 w 432"/>
              <a:gd name="T63" fmla="*/ 0 h 171"/>
              <a:gd name="T64" fmla="*/ 164 w 432"/>
              <a:gd name="T65" fmla="*/ 6 h 171"/>
              <a:gd name="T66" fmla="*/ 144 w 432"/>
              <a:gd name="T67" fmla="*/ 11 h 171"/>
              <a:gd name="T68" fmla="*/ 123 w 432"/>
              <a:gd name="T69" fmla="*/ 11 h 171"/>
              <a:gd name="T70" fmla="*/ 96 w 432"/>
              <a:gd name="T71" fmla="*/ 11 h 171"/>
              <a:gd name="T72" fmla="*/ 41 w 432"/>
              <a:gd name="T73" fmla="*/ 11 h 171"/>
              <a:gd name="T74" fmla="*/ 21 w 432"/>
              <a:gd name="T75" fmla="*/ 11 h 171"/>
              <a:gd name="T76" fmla="*/ 0 w 432"/>
              <a:gd name="T77" fmla="*/ 17 h 171"/>
              <a:gd name="T78" fmla="*/ 0 w 432"/>
              <a:gd name="T79" fmla="*/ 34 h 171"/>
              <a:gd name="T80" fmla="*/ 14 w 432"/>
              <a:gd name="T81" fmla="*/ 51 h 171"/>
              <a:gd name="T82" fmla="*/ 34 w 432"/>
              <a:gd name="T83" fmla="*/ 62 h 171"/>
              <a:gd name="T84" fmla="*/ 62 w 432"/>
              <a:gd name="T85" fmla="*/ 74 h 171"/>
              <a:gd name="T86" fmla="*/ 82 w 432"/>
              <a:gd name="T87" fmla="*/ 79 h 171"/>
              <a:gd name="T88" fmla="*/ 103 w 432"/>
              <a:gd name="T89" fmla="*/ 79 h 171"/>
              <a:gd name="T90" fmla="*/ 116 w 432"/>
              <a:gd name="T91" fmla="*/ 96 h 171"/>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432"/>
              <a:gd name="T139" fmla="*/ 0 h 171"/>
              <a:gd name="T140" fmla="*/ 432 w 432"/>
              <a:gd name="T141" fmla="*/ 171 h 171"/>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432" h="171">
                <a:moveTo>
                  <a:pt x="123" y="96"/>
                </a:moveTo>
                <a:lnTo>
                  <a:pt x="144" y="91"/>
                </a:lnTo>
                <a:lnTo>
                  <a:pt x="198" y="85"/>
                </a:lnTo>
                <a:lnTo>
                  <a:pt x="226" y="85"/>
                </a:lnTo>
                <a:lnTo>
                  <a:pt x="246" y="96"/>
                </a:lnTo>
                <a:lnTo>
                  <a:pt x="267" y="108"/>
                </a:lnTo>
                <a:lnTo>
                  <a:pt x="280" y="125"/>
                </a:lnTo>
                <a:lnTo>
                  <a:pt x="301" y="142"/>
                </a:lnTo>
                <a:lnTo>
                  <a:pt x="315" y="159"/>
                </a:lnTo>
                <a:lnTo>
                  <a:pt x="335" y="164"/>
                </a:lnTo>
                <a:lnTo>
                  <a:pt x="356" y="170"/>
                </a:lnTo>
                <a:lnTo>
                  <a:pt x="376" y="170"/>
                </a:lnTo>
                <a:lnTo>
                  <a:pt x="397" y="170"/>
                </a:lnTo>
                <a:lnTo>
                  <a:pt x="417" y="164"/>
                </a:lnTo>
                <a:lnTo>
                  <a:pt x="431" y="147"/>
                </a:lnTo>
                <a:lnTo>
                  <a:pt x="431" y="130"/>
                </a:lnTo>
                <a:lnTo>
                  <a:pt x="431" y="113"/>
                </a:lnTo>
                <a:lnTo>
                  <a:pt x="431" y="96"/>
                </a:lnTo>
                <a:lnTo>
                  <a:pt x="431" y="79"/>
                </a:lnTo>
                <a:lnTo>
                  <a:pt x="431" y="62"/>
                </a:lnTo>
                <a:lnTo>
                  <a:pt x="417" y="45"/>
                </a:lnTo>
                <a:lnTo>
                  <a:pt x="397" y="51"/>
                </a:lnTo>
                <a:lnTo>
                  <a:pt x="376" y="57"/>
                </a:lnTo>
                <a:lnTo>
                  <a:pt x="356" y="57"/>
                </a:lnTo>
                <a:lnTo>
                  <a:pt x="335" y="45"/>
                </a:lnTo>
                <a:lnTo>
                  <a:pt x="315" y="34"/>
                </a:lnTo>
                <a:lnTo>
                  <a:pt x="287" y="28"/>
                </a:lnTo>
                <a:lnTo>
                  <a:pt x="267" y="17"/>
                </a:lnTo>
                <a:lnTo>
                  <a:pt x="246" y="6"/>
                </a:lnTo>
                <a:lnTo>
                  <a:pt x="226" y="0"/>
                </a:lnTo>
                <a:lnTo>
                  <a:pt x="205" y="0"/>
                </a:lnTo>
                <a:lnTo>
                  <a:pt x="185" y="0"/>
                </a:lnTo>
                <a:lnTo>
                  <a:pt x="164" y="6"/>
                </a:lnTo>
                <a:lnTo>
                  <a:pt x="144" y="11"/>
                </a:lnTo>
                <a:lnTo>
                  <a:pt x="123" y="11"/>
                </a:lnTo>
                <a:lnTo>
                  <a:pt x="96" y="11"/>
                </a:lnTo>
                <a:lnTo>
                  <a:pt x="41" y="11"/>
                </a:lnTo>
                <a:lnTo>
                  <a:pt x="21" y="11"/>
                </a:lnTo>
                <a:lnTo>
                  <a:pt x="0" y="17"/>
                </a:lnTo>
                <a:lnTo>
                  <a:pt x="0" y="34"/>
                </a:lnTo>
                <a:lnTo>
                  <a:pt x="14" y="51"/>
                </a:lnTo>
                <a:lnTo>
                  <a:pt x="34" y="62"/>
                </a:lnTo>
                <a:lnTo>
                  <a:pt x="62" y="74"/>
                </a:lnTo>
                <a:lnTo>
                  <a:pt x="82" y="79"/>
                </a:lnTo>
                <a:lnTo>
                  <a:pt x="103" y="79"/>
                </a:lnTo>
                <a:lnTo>
                  <a:pt x="116" y="96"/>
                </a:lnTo>
              </a:path>
            </a:pathLst>
          </a:custGeom>
          <a:gradFill rotWithShape="0">
            <a:gsLst>
              <a:gs pos="0">
                <a:srgbClr val="2B2B2B"/>
              </a:gs>
              <a:gs pos="100000">
                <a:srgbClr val="909090"/>
              </a:gs>
            </a:gsLst>
            <a:path path="rect">
              <a:fillToRect l="50000" t="50000" r="50000" b="50000"/>
            </a:path>
          </a:gradFill>
          <a:ln w="12700" cap="rnd" cmpd="sng">
            <a:noFill/>
            <a:prstDash val="solid"/>
            <a:round/>
            <a:headEnd type="none" w="med" len="med"/>
            <a:tailEnd type="none" w="med" len="med"/>
          </a:ln>
        </p:spPr>
        <p:txBody>
          <a:bodyPr/>
          <a:lstStyle/>
          <a:p>
            <a:endParaRPr lang="en-US"/>
          </a:p>
        </p:txBody>
      </p:sp>
      <p:sp>
        <p:nvSpPr>
          <p:cNvPr id="24614" name="Oval 151"/>
          <p:cNvSpPr>
            <a:spLocks noChangeArrowheads="1"/>
          </p:cNvSpPr>
          <p:nvPr/>
        </p:nvSpPr>
        <p:spPr bwMode="auto">
          <a:xfrm>
            <a:off x="4257675" y="3986213"/>
            <a:ext cx="93663" cy="49212"/>
          </a:xfrm>
          <a:prstGeom prst="ellipse">
            <a:avLst/>
          </a:prstGeom>
          <a:solidFill>
            <a:srgbClr val="7FFF00"/>
          </a:solidFill>
          <a:ln w="25400">
            <a:solidFill>
              <a:srgbClr val="000000"/>
            </a:solidFill>
            <a:round/>
            <a:headEnd/>
            <a:tailEnd/>
          </a:ln>
        </p:spPr>
        <p:txBody>
          <a:bodyPr wrap="none" anchor="ctr"/>
          <a:lstStyle/>
          <a:p>
            <a:endParaRPr lang="en-US"/>
          </a:p>
        </p:txBody>
      </p:sp>
      <p:grpSp>
        <p:nvGrpSpPr>
          <p:cNvPr id="24615" name="Group 152"/>
          <p:cNvGrpSpPr>
            <a:grpSpLocks/>
          </p:cNvGrpSpPr>
          <p:nvPr/>
        </p:nvGrpSpPr>
        <p:grpSpPr bwMode="auto">
          <a:xfrm>
            <a:off x="4067175" y="3959225"/>
            <a:ext cx="179388" cy="112713"/>
            <a:chOff x="2482" y="2395"/>
            <a:chExt cx="110" cy="68"/>
          </a:xfrm>
        </p:grpSpPr>
        <p:sp>
          <p:nvSpPr>
            <p:cNvPr id="24636" name="Line 153"/>
            <p:cNvSpPr>
              <a:spLocks noChangeShapeType="1"/>
            </p:cNvSpPr>
            <p:nvPr/>
          </p:nvSpPr>
          <p:spPr bwMode="auto">
            <a:xfrm>
              <a:off x="2482" y="2411"/>
              <a:ext cx="24" cy="0"/>
            </a:xfrm>
            <a:prstGeom prst="line">
              <a:avLst/>
            </a:prstGeom>
            <a:noFill/>
            <a:ln w="50800">
              <a:solidFill>
                <a:srgbClr val="FDE3BA"/>
              </a:solidFill>
              <a:round/>
              <a:headEnd/>
              <a:tailEnd/>
            </a:ln>
          </p:spPr>
          <p:txBody>
            <a:bodyPr wrap="none" anchor="ctr"/>
            <a:lstStyle/>
            <a:p>
              <a:endParaRPr lang="en-US"/>
            </a:p>
          </p:txBody>
        </p:sp>
        <p:sp>
          <p:nvSpPr>
            <p:cNvPr id="24637" name="Line 154"/>
            <p:cNvSpPr>
              <a:spLocks noChangeShapeType="1"/>
            </p:cNvSpPr>
            <p:nvPr/>
          </p:nvSpPr>
          <p:spPr bwMode="auto">
            <a:xfrm flipH="1">
              <a:off x="2501" y="2397"/>
              <a:ext cx="91" cy="1"/>
            </a:xfrm>
            <a:prstGeom prst="line">
              <a:avLst/>
            </a:prstGeom>
            <a:noFill/>
            <a:ln w="50800">
              <a:solidFill>
                <a:srgbClr val="FDE3BA"/>
              </a:solidFill>
              <a:round/>
              <a:headEnd/>
              <a:tailEnd/>
            </a:ln>
          </p:spPr>
          <p:txBody>
            <a:bodyPr wrap="none" anchor="ctr"/>
            <a:lstStyle/>
            <a:p>
              <a:endParaRPr lang="en-US"/>
            </a:p>
          </p:txBody>
        </p:sp>
        <p:sp>
          <p:nvSpPr>
            <p:cNvPr id="24638" name="Line 155"/>
            <p:cNvSpPr>
              <a:spLocks noChangeShapeType="1"/>
            </p:cNvSpPr>
            <p:nvPr/>
          </p:nvSpPr>
          <p:spPr bwMode="auto">
            <a:xfrm flipH="1" flipV="1">
              <a:off x="2504" y="2395"/>
              <a:ext cx="82" cy="68"/>
            </a:xfrm>
            <a:prstGeom prst="line">
              <a:avLst/>
            </a:prstGeom>
            <a:noFill/>
            <a:ln w="50800">
              <a:solidFill>
                <a:srgbClr val="FDE3BA"/>
              </a:solidFill>
              <a:round/>
              <a:headEnd/>
              <a:tailEnd/>
            </a:ln>
          </p:spPr>
          <p:txBody>
            <a:bodyPr wrap="none" anchor="ctr"/>
            <a:lstStyle/>
            <a:p>
              <a:endParaRPr lang="en-US"/>
            </a:p>
          </p:txBody>
        </p:sp>
      </p:grpSp>
      <p:grpSp>
        <p:nvGrpSpPr>
          <p:cNvPr id="24616" name="Group 156"/>
          <p:cNvGrpSpPr>
            <a:grpSpLocks/>
          </p:cNvGrpSpPr>
          <p:nvPr/>
        </p:nvGrpSpPr>
        <p:grpSpPr bwMode="auto">
          <a:xfrm>
            <a:off x="4267200" y="4079875"/>
            <a:ext cx="128588" cy="187325"/>
            <a:chOff x="2604" y="2467"/>
            <a:chExt cx="79" cy="113"/>
          </a:xfrm>
        </p:grpSpPr>
        <p:sp>
          <p:nvSpPr>
            <p:cNvPr id="24633" name="Line 157"/>
            <p:cNvSpPr>
              <a:spLocks noChangeShapeType="1"/>
            </p:cNvSpPr>
            <p:nvPr/>
          </p:nvSpPr>
          <p:spPr bwMode="auto">
            <a:xfrm flipV="1">
              <a:off x="2633" y="2491"/>
              <a:ext cx="0" cy="89"/>
            </a:xfrm>
            <a:prstGeom prst="line">
              <a:avLst/>
            </a:prstGeom>
            <a:noFill/>
            <a:ln w="50800">
              <a:solidFill>
                <a:srgbClr val="FDE3BA"/>
              </a:solidFill>
              <a:round/>
              <a:headEnd/>
              <a:tailEnd/>
            </a:ln>
          </p:spPr>
          <p:txBody>
            <a:bodyPr wrap="none" anchor="ctr"/>
            <a:lstStyle/>
            <a:p>
              <a:endParaRPr lang="en-US"/>
            </a:p>
          </p:txBody>
        </p:sp>
        <p:sp>
          <p:nvSpPr>
            <p:cNvPr id="24634" name="Line 158"/>
            <p:cNvSpPr>
              <a:spLocks noChangeShapeType="1"/>
            </p:cNvSpPr>
            <p:nvPr/>
          </p:nvSpPr>
          <p:spPr bwMode="auto">
            <a:xfrm>
              <a:off x="2604" y="2467"/>
              <a:ext cx="31" cy="29"/>
            </a:xfrm>
            <a:prstGeom prst="line">
              <a:avLst/>
            </a:prstGeom>
            <a:noFill/>
            <a:ln w="50800">
              <a:solidFill>
                <a:srgbClr val="FDE3BA"/>
              </a:solidFill>
              <a:round/>
              <a:headEnd/>
              <a:tailEnd/>
            </a:ln>
          </p:spPr>
          <p:txBody>
            <a:bodyPr wrap="none" anchor="ctr"/>
            <a:lstStyle/>
            <a:p>
              <a:endParaRPr lang="en-US"/>
            </a:p>
          </p:txBody>
        </p:sp>
        <p:sp>
          <p:nvSpPr>
            <p:cNvPr id="24635" name="Line 159"/>
            <p:cNvSpPr>
              <a:spLocks noChangeShapeType="1"/>
            </p:cNvSpPr>
            <p:nvPr/>
          </p:nvSpPr>
          <p:spPr bwMode="auto">
            <a:xfrm flipH="1">
              <a:off x="2617" y="2472"/>
              <a:ext cx="66" cy="21"/>
            </a:xfrm>
            <a:prstGeom prst="line">
              <a:avLst/>
            </a:prstGeom>
            <a:noFill/>
            <a:ln w="50800">
              <a:solidFill>
                <a:srgbClr val="FDE3BA"/>
              </a:solidFill>
              <a:round/>
              <a:headEnd/>
              <a:tailEnd/>
            </a:ln>
          </p:spPr>
          <p:txBody>
            <a:bodyPr wrap="none" anchor="ctr"/>
            <a:lstStyle/>
            <a:p>
              <a:endParaRPr lang="en-US"/>
            </a:p>
          </p:txBody>
        </p:sp>
      </p:grpSp>
      <p:grpSp>
        <p:nvGrpSpPr>
          <p:cNvPr id="24617" name="Group 160"/>
          <p:cNvGrpSpPr>
            <a:grpSpLocks/>
          </p:cNvGrpSpPr>
          <p:nvPr/>
        </p:nvGrpSpPr>
        <p:grpSpPr bwMode="auto">
          <a:xfrm>
            <a:off x="4003675" y="4799013"/>
            <a:ext cx="203200" cy="123825"/>
            <a:chOff x="2443" y="2902"/>
            <a:chExt cx="124" cy="74"/>
          </a:xfrm>
        </p:grpSpPr>
        <p:sp>
          <p:nvSpPr>
            <p:cNvPr id="24630" name="Line 161"/>
            <p:cNvSpPr>
              <a:spLocks noChangeShapeType="1"/>
            </p:cNvSpPr>
            <p:nvPr/>
          </p:nvSpPr>
          <p:spPr bwMode="auto">
            <a:xfrm flipH="1">
              <a:off x="2474" y="2927"/>
              <a:ext cx="93" cy="0"/>
            </a:xfrm>
            <a:prstGeom prst="line">
              <a:avLst/>
            </a:prstGeom>
            <a:noFill/>
            <a:ln w="50800">
              <a:solidFill>
                <a:srgbClr val="FDE3BA"/>
              </a:solidFill>
              <a:round/>
              <a:headEnd/>
              <a:tailEnd/>
            </a:ln>
          </p:spPr>
          <p:txBody>
            <a:bodyPr wrap="none" anchor="ctr"/>
            <a:lstStyle/>
            <a:p>
              <a:endParaRPr lang="en-US"/>
            </a:p>
          </p:txBody>
        </p:sp>
        <p:sp>
          <p:nvSpPr>
            <p:cNvPr id="24631" name="Line 162"/>
            <p:cNvSpPr>
              <a:spLocks noChangeShapeType="1"/>
            </p:cNvSpPr>
            <p:nvPr/>
          </p:nvSpPr>
          <p:spPr bwMode="auto">
            <a:xfrm>
              <a:off x="2443" y="2902"/>
              <a:ext cx="35" cy="27"/>
            </a:xfrm>
            <a:prstGeom prst="line">
              <a:avLst/>
            </a:prstGeom>
            <a:noFill/>
            <a:ln w="50800">
              <a:solidFill>
                <a:srgbClr val="FDE3BA"/>
              </a:solidFill>
              <a:round/>
              <a:headEnd/>
              <a:tailEnd/>
            </a:ln>
          </p:spPr>
          <p:txBody>
            <a:bodyPr wrap="none" anchor="ctr"/>
            <a:lstStyle/>
            <a:p>
              <a:endParaRPr lang="en-US"/>
            </a:p>
          </p:txBody>
        </p:sp>
        <p:sp>
          <p:nvSpPr>
            <p:cNvPr id="24632" name="Line 163"/>
            <p:cNvSpPr>
              <a:spLocks noChangeShapeType="1"/>
            </p:cNvSpPr>
            <p:nvPr/>
          </p:nvSpPr>
          <p:spPr bwMode="auto">
            <a:xfrm flipV="1">
              <a:off x="2450" y="2911"/>
              <a:ext cx="26" cy="65"/>
            </a:xfrm>
            <a:prstGeom prst="line">
              <a:avLst/>
            </a:prstGeom>
            <a:noFill/>
            <a:ln w="50800">
              <a:solidFill>
                <a:srgbClr val="FDE3BA"/>
              </a:solidFill>
              <a:round/>
              <a:headEnd/>
              <a:tailEnd/>
            </a:ln>
          </p:spPr>
          <p:txBody>
            <a:bodyPr wrap="none" anchor="ctr"/>
            <a:lstStyle/>
            <a:p>
              <a:endParaRPr lang="en-US"/>
            </a:p>
          </p:txBody>
        </p:sp>
      </p:grpSp>
      <p:sp>
        <p:nvSpPr>
          <p:cNvPr id="24618" name="Oval 164"/>
          <p:cNvSpPr>
            <a:spLocks noChangeArrowheads="1"/>
          </p:cNvSpPr>
          <p:nvPr/>
        </p:nvSpPr>
        <p:spPr bwMode="auto">
          <a:xfrm>
            <a:off x="3819525" y="4840288"/>
            <a:ext cx="103188" cy="38100"/>
          </a:xfrm>
          <a:prstGeom prst="ellipse">
            <a:avLst/>
          </a:prstGeom>
          <a:solidFill>
            <a:srgbClr val="7FFF00"/>
          </a:solidFill>
          <a:ln w="25400">
            <a:solidFill>
              <a:srgbClr val="000000"/>
            </a:solidFill>
            <a:round/>
            <a:headEnd/>
            <a:tailEnd/>
          </a:ln>
        </p:spPr>
        <p:txBody>
          <a:bodyPr wrap="none" anchor="ctr"/>
          <a:lstStyle/>
          <a:p>
            <a:endParaRPr lang="en-US"/>
          </a:p>
        </p:txBody>
      </p:sp>
      <p:sp>
        <p:nvSpPr>
          <p:cNvPr id="100517" name="Rectangle 165"/>
          <p:cNvSpPr>
            <a:spLocks noChangeArrowheads="1"/>
          </p:cNvSpPr>
          <p:nvPr/>
        </p:nvSpPr>
        <p:spPr bwMode="auto">
          <a:xfrm>
            <a:off x="1863725" y="5213350"/>
            <a:ext cx="565150" cy="447675"/>
          </a:xfrm>
          <a:prstGeom prst="rect">
            <a:avLst/>
          </a:prstGeom>
          <a:noFill/>
          <a:ln w="25400">
            <a:noFill/>
            <a:miter lim="800000"/>
            <a:headEnd/>
            <a:tailEnd/>
          </a:ln>
          <a:effectLst/>
        </p:spPr>
        <p:txBody>
          <a:bodyPr wrap="none" lIns="67054" tIns="32709" rIns="67054" bIns="32709">
            <a:spAutoFit/>
          </a:bodyPr>
          <a:lstStyle/>
          <a:p>
            <a:pPr defTabSz="461963">
              <a:defRPr/>
            </a:pPr>
            <a:r>
              <a:rPr lang="en-US" sz="2500" b="1" i="0">
                <a:solidFill>
                  <a:srgbClr val="FC0128"/>
                </a:solidFill>
                <a:effectLst>
                  <a:outerShdw blurRad="38100" dist="38100" dir="2700000" algn="tl">
                    <a:srgbClr val="C0C0C0"/>
                  </a:outerShdw>
                </a:effectLst>
                <a:latin typeface="Arial" charset="0"/>
              </a:rPr>
              <a:t>O</a:t>
            </a:r>
            <a:r>
              <a:rPr lang="en-US" sz="2500" b="1" i="0" baseline="-25000">
                <a:solidFill>
                  <a:srgbClr val="FC0128"/>
                </a:solidFill>
                <a:effectLst>
                  <a:outerShdw blurRad="38100" dist="38100" dir="2700000" algn="tl">
                    <a:srgbClr val="C0C0C0"/>
                  </a:outerShdw>
                </a:effectLst>
                <a:latin typeface="Arial" charset="0"/>
              </a:rPr>
              <a:t>2</a:t>
            </a:r>
            <a:r>
              <a:rPr lang="en-US" sz="2500" b="1" i="0" baseline="30000">
                <a:solidFill>
                  <a:srgbClr val="FC0128"/>
                </a:solidFill>
                <a:effectLst>
                  <a:outerShdw blurRad="38100" dist="38100" dir="2700000" algn="tl">
                    <a:srgbClr val="C0C0C0"/>
                  </a:outerShdw>
                </a:effectLst>
                <a:latin typeface="Arial" charset="0"/>
              </a:rPr>
              <a:t>-</a:t>
            </a:r>
          </a:p>
        </p:txBody>
      </p:sp>
      <p:sp>
        <p:nvSpPr>
          <p:cNvPr id="100518" name="Rectangle 166"/>
          <p:cNvSpPr>
            <a:spLocks noChangeArrowheads="1"/>
          </p:cNvSpPr>
          <p:nvPr/>
        </p:nvSpPr>
        <p:spPr bwMode="auto">
          <a:xfrm>
            <a:off x="2224088" y="5619750"/>
            <a:ext cx="838200" cy="446088"/>
          </a:xfrm>
          <a:prstGeom prst="rect">
            <a:avLst/>
          </a:prstGeom>
          <a:noFill/>
          <a:ln w="25400">
            <a:noFill/>
            <a:miter lim="800000"/>
            <a:headEnd/>
            <a:tailEnd/>
          </a:ln>
          <a:effectLst/>
        </p:spPr>
        <p:txBody>
          <a:bodyPr wrap="none" lIns="67054" tIns="32709" rIns="67054" bIns="32709">
            <a:spAutoFit/>
          </a:bodyPr>
          <a:lstStyle/>
          <a:p>
            <a:pPr defTabSz="461963">
              <a:defRPr/>
            </a:pPr>
            <a:r>
              <a:rPr lang="en-US" sz="2500" b="1" i="0">
                <a:solidFill>
                  <a:srgbClr val="00FF00"/>
                </a:solidFill>
                <a:effectLst>
                  <a:outerShdw blurRad="38100" dist="38100" dir="2700000" algn="tl">
                    <a:srgbClr val="C0C0C0"/>
                  </a:outerShdw>
                </a:effectLst>
                <a:latin typeface="Arial" charset="0"/>
              </a:rPr>
              <a:t>H</a:t>
            </a:r>
            <a:r>
              <a:rPr lang="en-US" sz="2500" b="1" i="0" baseline="-25000">
                <a:solidFill>
                  <a:srgbClr val="00FF00"/>
                </a:solidFill>
                <a:effectLst>
                  <a:outerShdw blurRad="38100" dist="38100" dir="2700000" algn="tl">
                    <a:srgbClr val="C0C0C0"/>
                  </a:outerShdw>
                </a:effectLst>
                <a:latin typeface="Arial" charset="0"/>
              </a:rPr>
              <a:t>2</a:t>
            </a:r>
            <a:r>
              <a:rPr lang="en-US" sz="2500" b="1" i="0">
                <a:solidFill>
                  <a:srgbClr val="00FF00"/>
                </a:solidFill>
                <a:effectLst>
                  <a:outerShdw blurRad="38100" dist="38100" dir="2700000" algn="tl">
                    <a:srgbClr val="C0C0C0"/>
                  </a:outerShdw>
                </a:effectLst>
                <a:latin typeface="Arial" charset="0"/>
              </a:rPr>
              <a:t>O</a:t>
            </a:r>
            <a:r>
              <a:rPr lang="en-US" sz="2500" b="1" i="0" baseline="-25000">
                <a:solidFill>
                  <a:srgbClr val="00FF00"/>
                </a:solidFill>
                <a:effectLst>
                  <a:outerShdw blurRad="38100" dist="38100" dir="2700000" algn="tl">
                    <a:srgbClr val="C0C0C0"/>
                  </a:outerShdw>
                </a:effectLst>
                <a:latin typeface="Arial" charset="0"/>
              </a:rPr>
              <a:t>2</a:t>
            </a:r>
          </a:p>
        </p:txBody>
      </p:sp>
      <p:sp>
        <p:nvSpPr>
          <p:cNvPr id="24621" name="Arc 167"/>
          <p:cNvSpPr>
            <a:spLocks/>
          </p:cNvSpPr>
          <p:nvPr/>
        </p:nvSpPr>
        <p:spPr bwMode="auto">
          <a:xfrm>
            <a:off x="2125663" y="4460875"/>
            <a:ext cx="482600" cy="720725"/>
          </a:xfrm>
          <a:custGeom>
            <a:avLst/>
            <a:gdLst>
              <a:gd name="T0" fmla="*/ 0 w 21600"/>
              <a:gd name="T1" fmla="*/ 720725 h 21600"/>
              <a:gd name="T2" fmla="*/ 480969 w 21600"/>
              <a:gd name="T3" fmla="*/ 0 h 21600"/>
              <a:gd name="T4" fmla="*/ 482600 w 21600"/>
              <a:gd name="T5" fmla="*/ 720725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21600"/>
                </a:moveTo>
                <a:cubicBezTo>
                  <a:pt x="0" y="9699"/>
                  <a:pt x="9626" y="40"/>
                  <a:pt x="21527" y="0"/>
                </a:cubicBezTo>
              </a:path>
              <a:path w="21600" h="21600" stroke="0" extrusionOk="0">
                <a:moveTo>
                  <a:pt x="0" y="21600"/>
                </a:moveTo>
                <a:cubicBezTo>
                  <a:pt x="0" y="9699"/>
                  <a:pt x="9626" y="40"/>
                  <a:pt x="21527" y="0"/>
                </a:cubicBezTo>
                <a:lnTo>
                  <a:pt x="21600" y="21600"/>
                </a:lnTo>
                <a:close/>
              </a:path>
            </a:pathLst>
          </a:custGeom>
          <a:noFill/>
          <a:ln w="25400" cap="rnd">
            <a:solidFill>
              <a:srgbClr val="000000"/>
            </a:solidFill>
            <a:round/>
            <a:headEnd type="triangle" w="med" len="med"/>
            <a:tailEnd/>
          </a:ln>
        </p:spPr>
        <p:txBody>
          <a:bodyPr wrap="none" anchor="ctr"/>
          <a:lstStyle/>
          <a:p>
            <a:endParaRPr lang="en-US"/>
          </a:p>
        </p:txBody>
      </p:sp>
      <p:sp>
        <p:nvSpPr>
          <p:cNvPr id="24622" name="Arc 168"/>
          <p:cNvSpPr>
            <a:spLocks/>
          </p:cNvSpPr>
          <p:nvPr/>
        </p:nvSpPr>
        <p:spPr bwMode="auto">
          <a:xfrm>
            <a:off x="2728913" y="4500563"/>
            <a:ext cx="138112" cy="1108075"/>
          </a:xfrm>
          <a:custGeom>
            <a:avLst/>
            <a:gdLst>
              <a:gd name="T0" fmla="*/ 0 w 21600"/>
              <a:gd name="T1" fmla="*/ 1108075 h 21599"/>
              <a:gd name="T2" fmla="*/ 136488 w 21600"/>
              <a:gd name="T3" fmla="*/ 0 h 21599"/>
              <a:gd name="T4" fmla="*/ 138112 w 21600"/>
              <a:gd name="T5" fmla="*/ 1108075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599"/>
                </a:moveTo>
                <a:cubicBezTo>
                  <a:pt x="0" y="9768"/>
                  <a:pt x="9516" y="139"/>
                  <a:pt x="21346" y="0"/>
                </a:cubicBezTo>
              </a:path>
              <a:path w="21600" h="21599" stroke="0" extrusionOk="0">
                <a:moveTo>
                  <a:pt x="0" y="21599"/>
                </a:moveTo>
                <a:cubicBezTo>
                  <a:pt x="0" y="9768"/>
                  <a:pt x="9516" y="139"/>
                  <a:pt x="21346" y="0"/>
                </a:cubicBezTo>
                <a:lnTo>
                  <a:pt x="21600" y="21599"/>
                </a:lnTo>
                <a:close/>
              </a:path>
            </a:pathLst>
          </a:custGeom>
          <a:noFill/>
          <a:ln w="25400" cap="rnd">
            <a:solidFill>
              <a:srgbClr val="000000"/>
            </a:solidFill>
            <a:round/>
            <a:headEnd type="triangle" w="med" len="med"/>
            <a:tailEnd/>
          </a:ln>
        </p:spPr>
        <p:txBody>
          <a:bodyPr wrap="none" anchor="ctr"/>
          <a:lstStyle/>
          <a:p>
            <a:endParaRPr lang="en-US"/>
          </a:p>
        </p:txBody>
      </p:sp>
      <p:sp>
        <p:nvSpPr>
          <p:cNvPr id="24623" name="Freeform 169"/>
          <p:cNvSpPr>
            <a:spLocks/>
          </p:cNvSpPr>
          <p:nvPr/>
        </p:nvSpPr>
        <p:spPr bwMode="auto">
          <a:xfrm>
            <a:off x="836613" y="5392738"/>
            <a:ext cx="909637" cy="569912"/>
          </a:xfrm>
          <a:custGeom>
            <a:avLst/>
            <a:gdLst>
              <a:gd name="T0" fmla="*/ 278 w 555"/>
              <a:gd name="T1" fmla="*/ 115 h 345"/>
              <a:gd name="T2" fmla="*/ 279 w 555"/>
              <a:gd name="T3" fmla="*/ 0 h 345"/>
              <a:gd name="T4" fmla="*/ 230 w 555"/>
              <a:gd name="T5" fmla="*/ 120 h 345"/>
              <a:gd name="T6" fmla="*/ 186 w 555"/>
              <a:gd name="T7" fmla="*/ 79 h 345"/>
              <a:gd name="T8" fmla="*/ 139 w 555"/>
              <a:gd name="T9" fmla="*/ 21 h 345"/>
              <a:gd name="T10" fmla="*/ 169 w 555"/>
              <a:gd name="T11" fmla="*/ 99 h 345"/>
              <a:gd name="T12" fmla="*/ 191 w 555"/>
              <a:gd name="T13" fmla="*/ 146 h 345"/>
              <a:gd name="T14" fmla="*/ 139 w 555"/>
              <a:gd name="T15" fmla="*/ 89 h 345"/>
              <a:gd name="T16" fmla="*/ 117 w 555"/>
              <a:gd name="T17" fmla="*/ 84 h 345"/>
              <a:gd name="T18" fmla="*/ 147 w 555"/>
              <a:gd name="T19" fmla="*/ 151 h 345"/>
              <a:gd name="T20" fmla="*/ 43 w 555"/>
              <a:gd name="T21" fmla="*/ 140 h 345"/>
              <a:gd name="T22" fmla="*/ 108 w 555"/>
              <a:gd name="T23" fmla="*/ 197 h 345"/>
              <a:gd name="T24" fmla="*/ 0 w 555"/>
              <a:gd name="T25" fmla="*/ 261 h 345"/>
              <a:gd name="T26" fmla="*/ 121 w 555"/>
              <a:gd name="T27" fmla="*/ 217 h 345"/>
              <a:gd name="T28" fmla="*/ 43 w 555"/>
              <a:gd name="T29" fmla="*/ 320 h 345"/>
              <a:gd name="T30" fmla="*/ 152 w 555"/>
              <a:gd name="T31" fmla="*/ 243 h 345"/>
              <a:gd name="T32" fmla="*/ 177 w 555"/>
              <a:gd name="T33" fmla="*/ 320 h 345"/>
              <a:gd name="T34" fmla="*/ 199 w 555"/>
              <a:gd name="T35" fmla="*/ 258 h 345"/>
              <a:gd name="T36" fmla="*/ 256 w 555"/>
              <a:gd name="T37" fmla="*/ 320 h 345"/>
              <a:gd name="T38" fmla="*/ 278 w 555"/>
              <a:gd name="T39" fmla="*/ 258 h 345"/>
              <a:gd name="T40" fmla="*/ 375 w 555"/>
              <a:gd name="T41" fmla="*/ 344 h 345"/>
              <a:gd name="T42" fmla="*/ 356 w 555"/>
              <a:gd name="T43" fmla="*/ 243 h 345"/>
              <a:gd name="T44" fmla="*/ 478 w 555"/>
              <a:gd name="T45" fmla="*/ 284 h 345"/>
              <a:gd name="T46" fmla="*/ 447 w 555"/>
              <a:gd name="T47" fmla="*/ 238 h 345"/>
              <a:gd name="T48" fmla="*/ 426 w 555"/>
              <a:gd name="T49" fmla="*/ 222 h 345"/>
              <a:gd name="T50" fmla="*/ 554 w 555"/>
              <a:gd name="T51" fmla="*/ 229 h 345"/>
              <a:gd name="T52" fmla="*/ 408 w 555"/>
              <a:gd name="T53" fmla="*/ 202 h 345"/>
              <a:gd name="T54" fmla="*/ 487 w 555"/>
              <a:gd name="T55" fmla="*/ 135 h 345"/>
              <a:gd name="T56" fmla="*/ 395 w 555"/>
              <a:gd name="T57" fmla="*/ 156 h 345"/>
              <a:gd name="T58" fmla="*/ 421 w 555"/>
              <a:gd name="T59" fmla="*/ 73 h 345"/>
              <a:gd name="T60" fmla="*/ 386 w 555"/>
              <a:gd name="T61" fmla="*/ 94 h 345"/>
              <a:gd name="T62" fmla="*/ 356 w 555"/>
              <a:gd name="T63" fmla="*/ 156 h 345"/>
              <a:gd name="T64" fmla="*/ 356 w 555"/>
              <a:gd name="T65" fmla="*/ 29 h 345"/>
              <a:gd name="T66" fmla="*/ 282 w 555"/>
              <a:gd name="T67" fmla="*/ 120 h 345"/>
              <a:gd name="T68" fmla="*/ 278 w 555"/>
              <a:gd name="T69" fmla="*/ 115 h 345"/>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555"/>
              <a:gd name="T106" fmla="*/ 0 h 345"/>
              <a:gd name="T107" fmla="*/ 555 w 555"/>
              <a:gd name="T108" fmla="*/ 345 h 345"/>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555" h="345">
                <a:moveTo>
                  <a:pt x="278" y="115"/>
                </a:moveTo>
                <a:lnTo>
                  <a:pt x="279" y="0"/>
                </a:lnTo>
                <a:lnTo>
                  <a:pt x="230" y="120"/>
                </a:lnTo>
                <a:lnTo>
                  <a:pt x="186" y="79"/>
                </a:lnTo>
                <a:lnTo>
                  <a:pt x="139" y="21"/>
                </a:lnTo>
                <a:lnTo>
                  <a:pt x="169" y="99"/>
                </a:lnTo>
                <a:lnTo>
                  <a:pt x="191" y="146"/>
                </a:lnTo>
                <a:lnTo>
                  <a:pt x="139" y="89"/>
                </a:lnTo>
                <a:lnTo>
                  <a:pt x="117" y="84"/>
                </a:lnTo>
                <a:lnTo>
                  <a:pt x="147" y="151"/>
                </a:lnTo>
                <a:lnTo>
                  <a:pt x="43" y="140"/>
                </a:lnTo>
                <a:lnTo>
                  <a:pt x="108" y="197"/>
                </a:lnTo>
                <a:lnTo>
                  <a:pt x="0" y="261"/>
                </a:lnTo>
                <a:lnTo>
                  <a:pt x="121" y="217"/>
                </a:lnTo>
                <a:lnTo>
                  <a:pt x="43" y="320"/>
                </a:lnTo>
                <a:lnTo>
                  <a:pt x="152" y="243"/>
                </a:lnTo>
                <a:lnTo>
                  <a:pt x="177" y="320"/>
                </a:lnTo>
                <a:lnTo>
                  <a:pt x="199" y="258"/>
                </a:lnTo>
                <a:lnTo>
                  <a:pt x="256" y="320"/>
                </a:lnTo>
                <a:lnTo>
                  <a:pt x="278" y="258"/>
                </a:lnTo>
                <a:lnTo>
                  <a:pt x="375" y="344"/>
                </a:lnTo>
                <a:lnTo>
                  <a:pt x="356" y="243"/>
                </a:lnTo>
                <a:lnTo>
                  <a:pt x="478" y="284"/>
                </a:lnTo>
                <a:lnTo>
                  <a:pt x="447" y="238"/>
                </a:lnTo>
                <a:lnTo>
                  <a:pt x="426" y="222"/>
                </a:lnTo>
                <a:lnTo>
                  <a:pt x="554" y="229"/>
                </a:lnTo>
                <a:lnTo>
                  <a:pt x="408" y="202"/>
                </a:lnTo>
                <a:lnTo>
                  <a:pt x="487" y="135"/>
                </a:lnTo>
                <a:lnTo>
                  <a:pt x="395" y="156"/>
                </a:lnTo>
                <a:lnTo>
                  <a:pt x="421" y="73"/>
                </a:lnTo>
                <a:lnTo>
                  <a:pt x="386" y="94"/>
                </a:lnTo>
                <a:lnTo>
                  <a:pt x="356" y="156"/>
                </a:lnTo>
                <a:lnTo>
                  <a:pt x="356" y="29"/>
                </a:lnTo>
                <a:lnTo>
                  <a:pt x="282" y="120"/>
                </a:lnTo>
                <a:lnTo>
                  <a:pt x="278" y="115"/>
                </a:lnTo>
              </a:path>
            </a:pathLst>
          </a:custGeom>
          <a:gradFill rotWithShape="0">
            <a:gsLst>
              <a:gs pos="0">
                <a:srgbClr val="4B000C"/>
              </a:gs>
              <a:gs pos="50000">
                <a:srgbClr val="FC0128"/>
              </a:gs>
              <a:gs pos="100000">
                <a:srgbClr val="4B000C"/>
              </a:gs>
            </a:gsLst>
            <a:lin ang="18900000" scaled="1"/>
          </a:gradFill>
          <a:ln w="12700" cap="rnd" cmpd="sng">
            <a:noFill/>
            <a:prstDash val="solid"/>
            <a:round/>
            <a:headEnd type="none" w="med" len="med"/>
            <a:tailEnd type="none" w="med" len="med"/>
          </a:ln>
        </p:spPr>
        <p:txBody>
          <a:bodyPr/>
          <a:lstStyle/>
          <a:p>
            <a:endParaRPr lang="en-US"/>
          </a:p>
        </p:txBody>
      </p:sp>
      <p:sp>
        <p:nvSpPr>
          <p:cNvPr id="24624" name="Freeform 170"/>
          <p:cNvSpPr>
            <a:spLocks/>
          </p:cNvSpPr>
          <p:nvPr/>
        </p:nvSpPr>
        <p:spPr bwMode="auto">
          <a:xfrm>
            <a:off x="1027113" y="3940175"/>
            <a:ext cx="909637" cy="571500"/>
          </a:xfrm>
          <a:custGeom>
            <a:avLst/>
            <a:gdLst>
              <a:gd name="T0" fmla="*/ 278 w 555"/>
              <a:gd name="T1" fmla="*/ 115 h 345"/>
              <a:gd name="T2" fmla="*/ 279 w 555"/>
              <a:gd name="T3" fmla="*/ 0 h 345"/>
              <a:gd name="T4" fmla="*/ 230 w 555"/>
              <a:gd name="T5" fmla="*/ 120 h 345"/>
              <a:gd name="T6" fmla="*/ 186 w 555"/>
              <a:gd name="T7" fmla="*/ 79 h 345"/>
              <a:gd name="T8" fmla="*/ 139 w 555"/>
              <a:gd name="T9" fmla="*/ 21 h 345"/>
              <a:gd name="T10" fmla="*/ 169 w 555"/>
              <a:gd name="T11" fmla="*/ 99 h 345"/>
              <a:gd name="T12" fmla="*/ 191 w 555"/>
              <a:gd name="T13" fmla="*/ 146 h 345"/>
              <a:gd name="T14" fmla="*/ 139 w 555"/>
              <a:gd name="T15" fmla="*/ 89 h 345"/>
              <a:gd name="T16" fmla="*/ 117 w 555"/>
              <a:gd name="T17" fmla="*/ 84 h 345"/>
              <a:gd name="T18" fmla="*/ 147 w 555"/>
              <a:gd name="T19" fmla="*/ 151 h 345"/>
              <a:gd name="T20" fmla="*/ 43 w 555"/>
              <a:gd name="T21" fmla="*/ 140 h 345"/>
              <a:gd name="T22" fmla="*/ 108 w 555"/>
              <a:gd name="T23" fmla="*/ 197 h 345"/>
              <a:gd name="T24" fmla="*/ 0 w 555"/>
              <a:gd name="T25" fmla="*/ 261 h 345"/>
              <a:gd name="T26" fmla="*/ 121 w 555"/>
              <a:gd name="T27" fmla="*/ 217 h 345"/>
              <a:gd name="T28" fmla="*/ 43 w 555"/>
              <a:gd name="T29" fmla="*/ 320 h 345"/>
              <a:gd name="T30" fmla="*/ 152 w 555"/>
              <a:gd name="T31" fmla="*/ 243 h 345"/>
              <a:gd name="T32" fmla="*/ 177 w 555"/>
              <a:gd name="T33" fmla="*/ 320 h 345"/>
              <a:gd name="T34" fmla="*/ 199 w 555"/>
              <a:gd name="T35" fmla="*/ 258 h 345"/>
              <a:gd name="T36" fmla="*/ 256 w 555"/>
              <a:gd name="T37" fmla="*/ 320 h 345"/>
              <a:gd name="T38" fmla="*/ 278 w 555"/>
              <a:gd name="T39" fmla="*/ 258 h 345"/>
              <a:gd name="T40" fmla="*/ 375 w 555"/>
              <a:gd name="T41" fmla="*/ 344 h 345"/>
              <a:gd name="T42" fmla="*/ 356 w 555"/>
              <a:gd name="T43" fmla="*/ 243 h 345"/>
              <a:gd name="T44" fmla="*/ 478 w 555"/>
              <a:gd name="T45" fmla="*/ 284 h 345"/>
              <a:gd name="T46" fmla="*/ 447 w 555"/>
              <a:gd name="T47" fmla="*/ 238 h 345"/>
              <a:gd name="T48" fmla="*/ 426 w 555"/>
              <a:gd name="T49" fmla="*/ 222 h 345"/>
              <a:gd name="T50" fmla="*/ 554 w 555"/>
              <a:gd name="T51" fmla="*/ 229 h 345"/>
              <a:gd name="T52" fmla="*/ 408 w 555"/>
              <a:gd name="T53" fmla="*/ 202 h 345"/>
              <a:gd name="T54" fmla="*/ 487 w 555"/>
              <a:gd name="T55" fmla="*/ 135 h 345"/>
              <a:gd name="T56" fmla="*/ 395 w 555"/>
              <a:gd name="T57" fmla="*/ 156 h 345"/>
              <a:gd name="T58" fmla="*/ 421 w 555"/>
              <a:gd name="T59" fmla="*/ 73 h 345"/>
              <a:gd name="T60" fmla="*/ 386 w 555"/>
              <a:gd name="T61" fmla="*/ 94 h 345"/>
              <a:gd name="T62" fmla="*/ 356 w 555"/>
              <a:gd name="T63" fmla="*/ 156 h 345"/>
              <a:gd name="T64" fmla="*/ 356 w 555"/>
              <a:gd name="T65" fmla="*/ 29 h 345"/>
              <a:gd name="T66" fmla="*/ 282 w 555"/>
              <a:gd name="T67" fmla="*/ 120 h 345"/>
              <a:gd name="T68" fmla="*/ 278 w 555"/>
              <a:gd name="T69" fmla="*/ 115 h 345"/>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555"/>
              <a:gd name="T106" fmla="*/ 0 h 345"/>
              <a:gd name="T107" fmla="*/ 555 w 555"/>
              <a:gd name="T108" fmla="*/ 345 h 345"/>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555" h="345">
                <a:moveTo>
                  <a:pt x="278" y="115"/>
                </a:moveTo>
                <a:lnTo>
                  <a:pt x="279" y="0"/>
                </a:lnTo>
                <a:lnTo>
                  <a:pt x="230" y="120"/>
                </a:lnTo>
                <a:lnTo>
                  <a:pt x="186" y="79"/>
                </a:lnTo>
                <a:lnTo>
                  <a:pt x="139" y="21"/>
                </a:lnTo>
                <a:lnTo>
                  <a:pt x="169" y="99"/>
                </a:lnTo>
                <a:lnTo>
                  <a:pt x="191" y="146"/>
                </a:lnTo>
                <a:lnTo>
                  <a:pt x="139" y="89"/>
                </a:lnTo>
                <a:lnTo>
                  <a:pt x="117" y="84"/>
                </a:lnTo>
                <a:lnTo>
                  <a:pt x="147" y="151"/>
                </a:lnTo>
                <a:lnTo>
                  <a:pt x="43" y="140"/>
                </a:lnTo>
                <a:lnTo>
                  <a:pt x="108" y="197"/>
                </a:lnTo>
                <a:lnTo>
                  <a:pt x="0" y="261"/>
                </a:lnTo>
                <a:lnTo>
                  <a:pt x="121" y="217"/>
                </a:lnTo>
                <a:lnTo>
                  <a:pt x="43" y="320"/>
                </a:lnTo>
                <a:lnTo>
                  <a:pt x="152" y="243"/>
                </a:lnTo>
                <a:lnTo>
                  <a:pt x="177" y="320"/>
                </a:lnTo>
                <a:lnTo>
                  <a:pt x="199" y="258"/>
                </a:lnTo>
                <a:lnTo>
                  <a:pt x="256" y="320"/>
                </a:lnTo>
                <a:lnTo>
                  <a:pt x="278" y="258"/>
                </a:lnTo>
                <a:lnTo>
                  <a:pt x="375" y="344"/>
                </a:lnTo>
                <a:lnTo>
                  <a:pt x="356" y="243"/>
                </a:lnTo>
                <a:lnTo>
                  <a:pt x="478" y="284"/>
                </a:lnTo>
                <a:lnTo>
                  <a:pt x="447" y="238"/>
                </a:lnTo>
                <a:lnTo>
                  <a:pt x="426" y="222"/>
                </a:lnTo>
                <a:lnTo>
                  <a:pt x="554" y="229"/>
                </a:lnTo>
                <a:lnTo>
                  <a:pt x="408" y="202"/>
                </a:lnTo>
                <a:lnTo>
                  <a:pt x="487" y="135"/>
                </a:lnTo>
                <a:lnTo>
                  <a:pt x="395" y="156"/>
                </a:lnTo>
                <a:lnTo>
                  <a:pt x="421" y="73"/>
                </a:lnTo>
                <a:lnTo>
                  <a:pt x="386" y="94"/>
                </a:lnTo>
                <a:lnTo>
                  <a:pt x="356" y="156"/>
                </a:lnTo>
                <a:lnTo>
                  <a:pt x="356" y="29"/>
                </a:lnTo>
                <a:lnTo>
                  <a:pt x="282" y="120"/>
                </a:lnTo>
                <a:lnTo>
                  <a:pt x="278" y="115"/>
                </a:lnTo>
              </a:path>
            </a:pathLst>
          </a:custGeom>
          <a:gradFill rotWithShape="0">
            <a:gsLst>
              <a:gs pos="0">
                <a:srgbClr val="4B000C"/>
              </a:gs>
              <a:gs pos="50000">
                <a:srgbClr val="FC0128"/>
              </a:gs>
              <a:gs pos="100000">
                <a:srgbClr val="4B000C"/>
              </a:gs>
            </a:gsLst>
            <a:lin ang="18900000" scaled="1"/>
          </a:gradFill>
          <a:ln w="12700" cap="rnd" cmpd="sng">
            <a:noFill/>
            <a:prstDash val="solid"/>
            <a:round/>
            <a:headEnd type="none" w="med" len="med"/>
            <a:tailEnd type="none" w="med" len="med"/>
          </a:ln>
        </p:spPr>
        <p:txBody>
          <a:bodyPr/>
          <a:lstStyle/>
          <a:p>
            <a:endParaRPr lang="en-US"/>
          </a:p>
        </p:txBody>
      </p:sp>
      <p:grpSp>
        <p:nvGrpSpPr>
          <p:cNvPr id="24625" name="Group 171"/>
          <p:cNvGrpSpPr>
            <a:grpSpLocks/>
          </p:cNvGrpSpPr>
          <p:nvPr/>
        </p:nvGrpSpPr>
        <p:grpSpPr bwMode="auto">
          <a:xfrm>
            <a:off x="2954338" y="5272088"/>
            <a:ext cx="879475" cy="398462"/>
            <a:chOff x="1803" y="3188"/>
            <a:chExt cx="537" cy="241"/>
          </a:xfrm>
        </p:grpSpPr>
        <p:sp>
          <p:nvSpPr>
            <p:cNvPr id="24628" name="Freeform 172"/>
            <p:cNvSpPr>
              <a:spLocks/>
            </p:cNvSpPr>
            <p:nvPr/>
          </p:nvSpPr>
          <p:spPr bwMode="auto">
            <a:xfrm>
              <a:off x="1803" y="3188"/>
              <a:ext cx="537" cy="241"/>
            </a:xfrm>
            <a:custGeom>
              <a:avLst/>
              <a:gdLst>
                <a:gd name="T0" fmla="*/ 263 w 537"/>
                <a:gd name="T1" fmla="*/ 59 h 241"/>
                <a:gd name="T2" fmla="*/ 258 w 537"/>
                <a:gd name="T3" fmla="*/ 27 h 241"/>
                <a:gd name="T4" fmla="*/ 211 w 537"/>
                <a:gd name="T5" fmla="*/ 64 h 241"/>
                <a:gd name="T6" fmla="*/ 163 w 537"/>
                <a:gd name="T7" fmla="*/ 27 h 241"/>
                <a:gd name="T8" fmla="*/ 148 w 537"/>
                <a:gd name="T9" fmla="*/ 0 h 241"/>
                <a:gd name="T10" fmla="*/ 143 w 537"/>
                <a:gd name="T11" fmla="*/ 45 h 241"/>
                <a:gd name="T12" fmla="*/ 167 w 537"/>
                <a:gd name="T13" fmla="*/ 86 h 241"/>
                <a:gd name="T14" fmla="*/ 110 w 537"/>
                <a:gd name="T15" fmla="*/ 37 h 241"/>
                <a:gd name="T16" fmla="*/ 86 w 537"/>
                <a:gd name="T17" fmla="*/ 32 h 241"/>
                <a:gd name="T18" fmla="*/ 119 w 537"/>
                <a:gd name="T19" fmla="*/ 91 h 241"/>
                <a:gd name="T20" fmla="*/ 5 w 537"/>
                <a:gd name="T21" fmla="*/ 82 h 241"/>
                <a:gd name="T22" fmla="*/ 77 w 537"/>
                <a:gd name="T23" fmla="*/ 131 h 241"/>
                <a:gd name="T24" fmla="*/ 0 w 537"/>
                <a:gd name="T25" fmla="*/ 195 h 241"/>
                <a:gd name="T26" fmla="*/ 91 w 537"/>
                <a:gd name="T27" fmla="*/ 149 h 241"/>
                <a:gd name="T28" fmla="*/ 5 w 537"/>
                <a:gd name="T29" fmla="*/ 240 h 241"/>
                <a:gd name="T30" fmla="*/ 124 w 537"/>
                <a:gd name="T31" fmla="*/ 172 h 241"/>
                <a:gd name="T32" fmla="*/ 153 w 537"/>
                <a:gd name="T33" fmla="*/ 240 h 241"/>
                <a:gd name="T34" fmla="*/ 177 w 537"/>
                <a:gd name="T35" fmla="*/ 186 h 241"/>
                <a:gd name="T36" fmla="*/ 239 w 537"/>
                <a:gd name="T37" fmla="*/ 240 h 241"/>
                <a:gd name="T38" fmla="*/ 263 w 537"/>
                <a:gd name="T39" fmla="*/ 186 h 241"/>
                <a:gd name="T40" fmla="*/ 359 w 537"/>
                <a:gd name="T41" fmla="*/ 208 h 241"/>
                <a:gd name="T42" fmla="*/ 349 w 537"/>
                <a:gd name="T43" fmla="*/ 172 h 241"/>
                <a:gd name="T44" fmla="*/ 483 w 537"/>
                <a:gd name="T45" fmla="*/ 208 h 241"/>
                <a:gd name="T46" fmla="*/ 450 w 537"/>
                <a:gd name="T47" fmla="*/ 168 h 241"/>
                <a:gd name="T48" fmla="*/ 426 w 537"/>
                <a:gd name="T49" fmla="*/ 154 h 241"/>
                <a:gd name="T50" fmla="*/ 536 w 537"/>
                <a:gd name="T51" fmla="*/ 109 h 241"/>
                <a:gd name="T52" fmla="*/ 407 w 537"/>
                <a:gd name="T53" fmla="*/ 136 h 241"/>
                <a:gd name="T54" fmla="*/ 493 w 537"/>
                <a:gd name="T55" fmla="*/ 77 h 241"/>
                <a:gd name="T56" fmla="*/ 392 w 537"/>
                <a:gd name="T57" fmla="*/ 95 h 241"/>
                <a:gd name="T58" fmla="*/ 421 w 537"/>
                <a:gd name="T59" fmla="*/ 23 h 241"/>
                <a:gd name="T60" fmla="*/ 383 w 537"/>
                <a:gd name="T61" fmla="*/ 41 h 241"/>
                <a:gd name="T62" fmla="*/ 349 w 537"/>
                <a:gd name="T63" fmla="*/ 95 h 241"/>
                <a:gd name="T64" fmla="*/ 340 w 537"/>
                <a:gd name="T65" fmla="*/ 18 h 241"/>
                <a:gd name="T66" fmla="*/ 268 w 537"/>
                <a:gd name="T67" fmla="*/ 64 h 241"/>
                <a:gd name="T68" fmla="*/ 263 w 537"/>
                <a:gd name="T69" fmla="*/ 59 h 241"/>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537"/>
                <a:gd name="T106" fmla="*/ 0 h 241"/>
                <a:gd name="T107" fmla="*/ 537 w 537"/>
                <a:gd name="T108" fmla="*/ 241 h 241"/>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537" h="241">
                  <a:moveTo>
                    <a:pt x="263" y="59"/>
                  </a:moveTo>
                  <a:lnTo>
                    <a:pt x="258" y="27"/>
                  </a:lnTo>
                  <a:lnTo>
                    <a:pt x="211" y="64"/>
                  </a:lnTo>
                  <a:lnTo>
                    <a:pt x="163" y="27"/>
                  </a:lnTo>
                  <a:lnTo>
                    <a:pt x="148" y="0"/>
                  </a:lnTo>
                  <a:lnTo>
                    <a:pt x="143" y="45"/>
                  </a:lnTo>
                  <a:lnTo>
                    <a:pt x="167" y="86"/>
                  </a:lnTo>
                  <a:lnTo>
                    <a:pt x="110" y="37"/>
                  </a:lnTo>
                  <a:lnTo>
                    <a:pt x="86" y="32"/>
                  </a:lnTo>
                  <a:lnTo>
                    <a:pt x="119" y="91"/>
                  </a:lnTo>
                  <a:lnTo>
                    <a:pt x="5" y="82"/>
                  </a:lnTo>
                  <a:lnTo>
                    <a:pt x="77" y="131"/>
                  </a:lnTo>
                  <a:lnTo>
                    <a:pt x="0" y="195"/>
                  </a:lnTo>
                  <a:lnTo>
                    <a:pt x="91" y="149"/>
                  </a:lnTo>
                  <a:lnTo>
                    <a:pt x="5" y="240"/>
                  </a:lnTo>
                  <a:lnTo>
                    <a:pt x="124" y="172"/>
                  </a:lnTo>
                  <a:lnTo>
                    <a:pt x="153" y="240"/>
                  </a:lnTo>
                  <a:lnTo>
                    <a:pt x="177" y="186"/>
                  </a:lnTo>
                  <a:lnTo>
                    <a:pt x="239" y="240"/>
                  </a:lnTo>
                  <a:lnTo>
                    <a:pt x="263" y="186"/>
                  </a:lnTo>
                  <a:lnTo>
                    <a:pt x="359" y="208"/>
                  </a:lnTo>
                  <a:lnTo>
                    <a:pt x="349" y="172"/>
                  </a:lnTo>
                  <a:lnTo>
                    <a:pt x="483" y="208"/>
                  </a:lnTo>
                  <a:lnTo>
                    <a:pt x="450" y="168"/>
                  </a:lnTo>
                  <a:lnTo>
                    <a:pt x="426" y="154"/>
                  </a:lnTo>
                  <a:lnTo>
                    <a:pt x="536" y="109"/>
                  </a:lnTo>
                  <a:lnTo>
                    <a:pt x="407" y="136"/>
                  </a:lnTo>
                  <a:lnTo>
                    <a:pt x="493" y="77"/>
                  </a:lnTo>
                  <a:lnTo>
                    <a:pt x="392" y="95"/>
                  </a:lnTo>
                  <a:lnTo>
                    <a:pt x="421" y="23"/>
                  </a:lnTo>
                  <a:lnTo>
                    <a:pt x="383" y="41"/>
                  </a:lnTo>
                  <a:lnTo>
                    <a:pt x="349" y="95"/>
                  </a:lnTo>
                  <a:lnTo>
                    <a:pt x="340" y="18"/>
                  </a:lnTo>
                  <a:lnTo>
                    <a:pt x="268" y="64"/>
                  </a:lnTo>
                  <a:lnTo>
                    <a:pt x="263" y="59"/>
                  </a:lnTo>
                </a:path>
              </a:pathLst>
            </a:custGeom>
            <a:gradFill rotWithShape="0">
              <a:gsLst>
                <a:gs pos="0">
                  <a:srgbClr val="00FF00"/>
                </a:gs>
                <a:gs pos="100000">
                  <a:srgbClr val="004C00"/>
                </a:gs>
              </a:gsLst>
              <a:path path="rect">
                <a:fillToRect l="50000" t="50000" r="50000" b="50000"/>
              </a:path>
            </a:gradFill>
            <a:ln w="12700" cap="rnd" cmpd="sng">
              <a:noFill/>
              <a:prstDash val="solid"/>
              <a:round/>
              <a:headEnd type="none" w="med" len="med"/>
              <a:tailEnd type="none" w="med" len="med"/>
            </a:ln>
          </p:spPr>
          <p:txBody>
            <a:bodyPr wrap="none" lIns="47428" tIns="22896" rIns="47428" bIns="22896">
              <a:spAutoFit/>
            </a:bodyPr>
            <a:lstStyle/>
            <a:p>
              <a:endParaRPr lang="en-US"/>
            </a:p>
          </p:txBody>
        </p:sp>
        <p:sp>
          <p:nvSpPr>
            <p:cNvPr id="100525" name="Rectangle 173"/>
            <p:cNvSpPr>
              <a:spLocks noChangeArrowheads="1"/>
            </p:cNvSpPr>
            <p:nvPr/>
          </p:nvSpPr>
          <p:spPr bwMode="auto">
            <a:xfrm>
              <a:off x="1926" y="3257"/>
              <a:ext cx="255" cy="143"/>
            </a:xfrm>
            <a:prstGeom prst="rect">
              <a:avLst/>
            </a:prstGeom>
            <a:noFill/>
            <a:ln w="50800">
              <a:noFill/>
              <a:miter lim="800000"/>
              <a:headEnd/>
              <a:tailEnd/>
            </a:ln>
            <a:effectLst/>
          </p:spPr>
          <p:txBody>
            <a:bodyPr wrap="none" lIns="47428" tIns="22896" rIns="47428" bIns="22896">
              <a:spAutoFit/>
            </a:bodyPr>
            <a:lstStyle/>
            <a:p>
              <a:pPr defTabSz="341313">
                <a:defRPr/>
              </a:pPr>
              <a:r>
                <a:rPr lang="en-US" sz="1200" b="1" i="0">
                  <a:solidFill>
                    <a:srgbClr val="FAFD00"/>
                  </a:solidFill>
                  <a:effectLst>
                    <a:outerShdw blurRad="38100" dist="38100" dir="2700000" algn="tl">
                      <a:srgbClr val="C0C0C0"/>
                    </a:outerShdw>
                  </a:effectLst>
                  <a:latin typeface="Arial" charset="0"/>
                </a:rPr>
                <a:t>DCF</a:t>
              </a:r>
            </a:p>
          </p:txBody>
        </p:sp>
      </p:grpSp>
      <p:sp>
        <p:nvSpPr>
          <p:cNvPr id="24626" name="Rectangle 174"/>
          <p:cNvSpPr>
            <a:spLocks noChangeArrowheads="1"/>
          </p:cNvSpPr>
          <p:nvPr/>
        </p:nvSpPr>
        <p:spPr bwMode="auto">
          <a:xfrm>
            <a:off x="3165475" y="6205538"/>
            <a:ext cx="4230688" cy="352425"/>
          </a:xfrm>
          <a:prstGeom prst="rect">
            <a:avLst/>
          </a:prstGeom>
          <a:noFill/>
          <a:ln w="50800">
            <a:noFill/>
            <a:miter lim="800000"/>
            <a:headEnd/>
            <a:tailEnd/>
          </a:ln>
        </p:spPr>
        <p:txBody>
          <a:bodyPr wrap="none" lIns="63782" tIns="32709" rIns="63782" bIns="32709">
            <a:spAutoFit/>
          </a:bodyPr>
          <a:lstStyle/>
          <a:p>
            <a:pPr defTabSz="644525"/>
            <a:r>
              <a:rPr lang="en-US" sz="1900" b="1" i="0">
                <a:solidFill>
                  <a:schemeClr val="tx2"/>
                </a:solidFill>
                <a:latin typeface="Arial" charset="0"/>
              </a:rPr>
              <a:t>Example: Neutrophil Oxidative Burst</a:t>
            </a:r>
          </a:p>
        </p:txBody>
      </p:sp>
      <p:sp>
        <p:nvSpPr>
          <p:cNvPr id="24627" name="Freeform 175"/>
          <p:cNvSpPr>
            <a:spLocks/>
          </p:cNvSpPr>
          <p:nvPr/>
        </p:nvSpPr>
        <p:spPr bwMode="auto">
          <a:xfrm>
            <a:off x="3043238" y="4595813"/>
            <a:ext cx="579437" cy="228600"/>
          </a:xfrm>
          <a:custGeom>
            <a:avLst/>
            <a:gdLst>
              <a:gd name="T0" fmla="*/ 353 w 354"/>
              <a:gd name="T1" fmla="*/ 137 h 138"/>
              <a:gd name="T2" fmla="*/ 324 w 354"/>
              <a:gd name="T3" fmla="*/ 137 h 138"/>
              <a:gd name="T4" fmla="*/ 295 w 354"/>
              <a:gd name="T5" fmla="*/ 137 h 138"/>
              <a:gd name="T6" fmla="*/ 259 w 354"/>
              <a:gd name="T7" fmla="*/ 129 h 138"/>
              <a:gd name="T8" fmla="*/ 231 w 354"/>
              <a:gd name="T9" fmla="*/ 122 h 138"/>
              <a:gd name="T10" fmla="*/ 202 w 354"/>
              <a:gd name="T11" fmla="*/ 115 h 138"/>
              <a:gd name="T12" fmla="*/ 180 w 354"/>
              <a:gd name="T13" fmla="*/ 108 h 138"/>
              <a:gd name="T14" fmla="*/ 151 w 354"/>
              <a:gd name="T15" fmla="*/ 101 h 138"/>
              <a:gd name="T16" fmla="*/ 123 w 354"/>
              <a:gd name="T17" fmla="*/ 86 h 138"/>
              <a:gd name="T18" fmla="*/ 94 w 354"/>
              <a:gd name="T19" fmla="*/ 72 h 138"/>
              <a:gd name="T20" fmla="*/ 65 w 354"/>
              <a:gd name="T21" fmla="*/ 65 h 138"/>
              <a:gd name="T22" fmla="*/ 43 w 354"/>
              <a:gd name="T23" fmla="*/ 43 h 138"/>
              <a:gd name="T24" fmla="*/ 22 w 354"/>
              <a:gd name="T25" fmla="*/ 21 h 138"/>
              <a:gd name="T26" fmla="*/ 0 w 354"/>
              <a:gd name="T27" fmla="*/ 0 h 13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54"/>
              <a:gd name="T43" fmla="*/ 0 h 138"/>
              <a:gd name="T44" fmla="*/ 354 w 354"/>
              <a:gd name="T45" fmla="*/ 138 h 138"/>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54" h="138">
                <a:moveTo>
                  <a:pt x="353" y="137"/>
                </a:moveTo>
                <a:lnTo>
                  <a:pt x="324" y="137"/>
                </a:lnTo>
                <a:lnTo>
                  <a:pt x="295" y="137"/>
                </a:lnTo>
                <a:lnTo>
                  <a:pt x="259" y="129"/>
                </a:lnTo>
                <a:lnTo>
                  <a:pt x="231" y="122"/>
                </a:lnTo>
                <a:lnTo>
                  <a:pt x="202" y="115"/>
                </a:lnTo>
                <a:lnTo>
                  <a:pt x="180" y="108"/>
                </a:lnTo>
                <a:lnTo>
                  <a:pt x="151" y="101"/>
                </a:lnTo>
                <a:lnTo>
                  <a:pt x="123" y="86"/>
                </a:lnTo>
                <a:lnTo>
                  <a:pt x="94" y="72"/>
                </a:lnTo>
                <a:lnTo>
                  <a:pt x="65" y="65"/>
                </a:lnTo>
                <a:lnTo>
                  <a:pt x="43" y="43"/>
                </a:lnTo>
                <a:lnTo>
                  <a:pt x="22" y="21"/>
                </a:lnTo>
                <a:lnTo>
                  <a:pt x="0" y="0"/>
                </a:lnTo>
              </a:path>
            </a:pathLst>
          </a:custGeom>
          <a:noFill/>
          <a:ln w="12700" cap="rnd" cmpd="sng">
            <a:solidFill>
              <a:srgbClr val="FAFD00"/>
            </a:solidFill>
            <a:prstDash val="solid"/>
            <a:round/>
            <a:headEnd type="none" w="med" len="med"/>
            <a:tailEnd type="triangle" w="med" len="med"/>
          </a:ln>
        </p:spPr>
        <p:txBody>
          <a:bodyPr/>
          <a:lstStyle/>
          <a:p>
            <a:endParaRPr lang="en-US"/>
          </a:p>
        </p:txBody>
      </p:sp>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1361723" y="259645"/>
            <a:ext cx="6908800" cy="1143000"/>
          </a:xfrm>
          <a:noFill/>
        </p:spPr>
        <p:txBody>
          <a:bodyPr lIns="84138" tIns="42862" rIns="84138" bIns="42862"/>
          <a:lstStyle/>
          <a:p>
            <a:pPr defTabSz="841375"/>
            <a:r>
              <a:rPr lang="en-US" sz="4000" dirty="0" smtClean="0"/>
              <a:t>Applications</a:t>
            </a:r>
          </a:p>
        </p:txBody>
      </p:sp>
      <p:sp>
        <p:nvSpPr>
          <p:cNvPr id="3075" name="Rectangle 3"/>
          <p:cNvSpPr>
            <a:spLocks noGrp="1" noChangeArrowheads="1"/>
          </p:cNvSpPr>
          <p:nvPr>
            <p:ph type="body" idx="1"/>
          </p:nvPr>
        </p:nvSpPr>
        <p:spPr>
          <a:xfrm>
            <a:off x="1689100" y="1687689"/>
            <a:ext cx="6908800" cy="4114800"/>
          </a:xfrm>
          <a:noFill/>
        </p:spPr>
        <p:txBody>
          <a:bodyPr lIns="84138" tIns="42862" rIns="84138" bIns="42862"/>
          <a:lstStyle/>
          <a:p>
            <a:pPr marL="315913" indent="-315913" defTabSz="841375"/>
            <a:r>
              <a:rPr lang="en-US" sz="2900" dirty="0" smtClean="0"/>
              <a:t>Organelle Structure</a:t>
            </a:r>
          </a:p>
          <a:p>
            <a:pPr marL="315913" indent="-315913" defTabSz="841375"/>
            <a:r>
              <a:rPr lang="en-US" sz="2900" dirty="0" smtClean="0"/>
              <a:t>Probe </a:t>
            </a:r>
            <a:r>
              <a:rPr lang="en-US" sz="2900" dirty="0" err="1" smtClean="0"/>
              <a:t>ratioing</a:t>
            </a:r>
            <a:endParaRPr lang="en-US" sz="2900" dirty="0" smtClean="0"/>
          </a:p>
          <a:p>
            <a:pPr marL="315913" indent="-315913" defTabSz="841375"/>
            <a:r>
              <a:rPr lang="en-US" sz="2900" dirty="0" smtClean="0"/>
              <a:t>Conjugated antibodies</a:t>
            </a:r>
          </a:p>
          <a:p>
            <a:pPr marL="315913" indent="-315913" defTabSz="841375"/>
            <a:r>
              <a:rPr lang="en-US" sz="2900" dirty="0" smtClean="0"/>
              <a:t>DNA/RNA</a:t>
            </a:r>
          </a:p>
          <a:p>
            <a:pPr marL="315913" indent="-315913" defTabSz="841375"/>
            <a:r>
              <a:rPr lang="en-US" sz="2900" dirty="0" smtClean="0"/>
              <a:t>Cytochemical Identification</a:t>
            </a:r>
          </a:p>
          <a:p>
            <a:pPr marL="315913" indent="-315913" defTabSz="841375"/>
            <a:r>
              <a:rPr lang="en-US" sz="2900" dirty="0" smtClean="0"/>
              <a:t>Oxidative Metabolism</a:t>
            </a:r>
          </a:p>
          <a:p>
            <a:pPr marL="315913" indent="-315913" defTabSz="841375"/>
            <a:r>
              <a:rPr lang="en-US" sz="2900" dirty="0" smtClean="0"/>
              <a:t>Exotic Applications</a:t>
            </a:r>
          </a:p>
        </p:txBody>
      </p:sp>
    </p:spTree>
  </p:cSld>
  <p:clrMapOvr>
    <a:masterClrMapping/>
  </p:clrMapOvr>
  <p:transition advTm="550"/>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noFill/>
        </p:spPr>
        <p:txBody>
          <a:bodyPr lIns="90480" tIns="44446" rIns="90480" bIns="44446" anchor="b"/>
          <a:lstStyle/>
          <a:p>
            <a:r>
              <a:rPr lang="en-US" smtClean="0"/>
              <a:t>Macrovascular Endothelial Cells in Culture</a:t>
            </a:r>
          </a:p>
        </p:txBody>
      </p:sp>
      <p:pic>
        <p:nvPicPr>
          <p:cNvPr id="25603" name="Picture 3"/>
          <p:cNvPicPr>
            <a:picLocks noChangeArrowheads="1"/>
          </p:cNvPicPr>
          <p:nvPr/>
        </p:nvPicPr>
        <p:blipFill>
          <a:blip r:embed="rId3" cstate="print"/>
          <a:srcRect/>
          <a:stretch>
            <a:fillRect/>
          </a:stretch>
        </p:blipFill>
        <p:spPr bwMode="auto">
          <a:xfrm>
            <a:off x="514350" y="2006600"/>
            <a:ext cx="2143125" cy="3498850"/>
          </a:xfrm>
          <a:prstGeom prst="rect">
            <a:avLst/>
          </a:prstGeom>
          <a:noFill/>
          <a:ln w="12700">
            <a:noFill/>
            <a:miter lim="800000"/>
            <a:headEnd/>
            <a:tailEnd/>
          </a:ln>
        </p:spPr>
      </p:pic>
      <p:pic>
        <p:nvPicPr>
          <p:cNvPr id="25604" name="Picture 4"/>
          <p:cNvPicPr>
            <a:picLocks noChangeArrowheads="1"/>
          </p:cNvPicPr>
          <p:nvPr/>
        </p:nvPicPr>
        <p:blipFill>
          <a:blip r:embed="rId4" cstate="print"/>
          <a:srcRect/>
          <a:stretch>
            <a:fillRect/>
          </a:stretch>
        </p:blipFill>
        <p:spPr bwMode="auto">
          <a:xfrm>
            <a:off x="4972050" y="2003425"/>
            <a:ext cx="2228850" cy="3505200"/>
          </a:xfrm>
          <a:prstGeom prst="rect">
            <a:avLst/>
          </a:prstGeom>
          <a:noFill/>
          <a:ln w="12700">
            <a:noFill/>
            <a:miter lim="800000"/>
            <a:headEnd/>
            <a:tailEnd/>
          </a:ln>
        </p:spPr>
      </p:pic>
      <p:pic>
        <p:nvPicPr>
          <p:cNvPr id="25605" name="Picture 5"/>
          <p:cNvPicPr>
            <a:picLocks noChangeArrowheads="1"/>
          </p:cNvPicPr>
          <p:nvPr/>
        </p:nvPicPr>
        <p:blipFill>
          <a:blip r:embed="rId5" cstate="print"/>
          <a:srcRect/>
          <a:stretch>
            <a:fillRect/>
          </a:stretch>
        </p:blipFill>
        <p:spPr bwMode="auto">
          <a:xfrm>
            <a:off x="7286625" y="2003425"/>
            <a:ext cx="2143125" cy="3505200"/>
          </a:xfrm>
          <a:prstGeom prst="rect">
            <a:avLst/>
          </a:prstGeom>
          <a:noFill/>
          <a:ln w="12700">
            <a:noFill/>
            <a:miter lim="800000"/>
            <a:headEnd/>
            <a:tailEnd/>
          </a:ln>
        </p:spPr>
      </p:pic>
      <p:pic>
        <p:nvPicPr>
          <p:cNvPr id="25606" name="Picture 6"/>
          <p:cNvPicPr>
            <a:picLocks noChangeArrowheads="1"/>
          </p:cNvPicPr>
          <p:nvPr/>
        </p:nvPicPr>
        <p:blipFill>
          <a:blip r:embed="rId6" cstate="print"/>
          <a:srcRect/>
          <a:stretch>
            <a:fillRect/>
          </a:stretch>
        </p:blipFill>
        <p:spPr bwMode="auto">
          <a:xfrm>
            <a:off x="2743200" y="2014538"/>
            <a:ext cx="2143125" cy="3482975"/>
          </a:xfrm>
          <a:prstGeom prst="rect">
            <a:avLst/>
          </a:prstGeom>
          <a:noFill/>
          <a:ln w="12700">
            <a:noFill/>
            <a:miter lim="800000"/>
            <a:headEnd/>
            <a:tailEnd/>
          </a:ln>
        </p:spPr>
      </p:pic>
      <p:sp>
        <p:nvSpPr>
          <p:cNvPr id="25607" name="Line 7"/>
          <p:cNvSpPr>
            <a:spLocks noChangeShapeType="1"/>
          </p:cNvSpPr>
          <p:nvPr/>
        </p:nvSpPr>
        <p:spPr bwMode="auto">
          <a:xfrm>
            <a:off x="1370013" y="5853113"/>
            <a:ext cx="7940675" cy="0"/>
          </a:xfrm>
          <a:prstGeom prst="line">
            <a:avLst/>
          </a:prstGeom>
          <a:noFill/>
          <a:ln w="9525">
            <a:solidFill>
              <a:schemeClr val="tx1"/>
            </a:solidFill>
            <a:round/>
            <a:headEnd/>
            <a:tailEnd type="triangle" w="med" len="med"/>
          </a:ln>
        </p:spPr>
        <p:txBody>
          <a:bodyPr wrap="none" anchor="ctr"/>
          <a:lstStyle/>
          <a:p>
            <a:endParaRPr lang="en-US"/>
          </a:p>
        </p:txBody>
      </p:sp>
      <p:sp>
        <p:nvSpPr>
          <p:cNvPr id="25608" name="Text Box 8"/>
          <p:cNvSpPr txBox="1">
            <a:spLocks noChangeArrowheads="1"/>
          </p:cNvSpPr>
          <p:nvPr/>
        </p:nvSpPr>
        <p:spPr bwMode="auto">
          <a:xfrm>
            <a:off x="4198938" y="5881688"/>
            <a:ext cx="3532187" cy="476250"/>
          </a:xfrm>
          <a:prstGeom prst="rect">
            <a:avLst/>
          </a:prstGeom>
          <a:noFill/>
          <a:ln w="9525">
            <a:noFill/>
            <a:miter lim="800000"/>
            <a:headEnd/>
            <a:tailEnd/>
          </a:ln>
        </p:spPr>
        <p:txBody>
          <a:bodyPr lIns="94201" tIns="47101" rIns="94201" bIns="47101">
            <a:spAutoFit/>
          </a:bodyPr>
          <a:lstStyle/>
          <a:p>
            <a:pPr defTabSz="941388">
              <a:spcBef>
                <a:spcPct val="50000"/>
              </a:spcBef>
            </a:pPr>
            <a:r>
              <a:rPr lang="en-US" sz="2500" i="0"/>
              <a:t>Time (minutes)</a:t>
            </a:r>
          </a:p>
        </p:txBody>
      </p:sp>
      <p:sp>
        <p:nvSpPr>
          <p:cNvPr id="25609" name="Text Box 9"/>
          <p:cNvSpPr txBox="1">
            <a:spLocks noChangeArrowheads="1"/>
          </p:cNvSpPr>
          <p:nvPr/>
        </p:nvSpPr>
        <p:spPr bwMode="auto">
          <a:xfrm>
            <a:off x="1252538" y="5881688"/>
            <a:ext cx="625475" cy="476250"/>
          </a:xfrm>
          <a:prstGeom prst="rect">
            <a:avLst/>
          </a:prstGeom>
          <a:noFill/>
          <a:ln w="9525">
            <a:noFill/>
            <a:miter lim="800000"/>
            <a:headEnd/>
            <a:tailEnd/>
          </a:ln>
        </p:spPr>
        <p:txBody>
          <a:bodyPr lIns="94201" tIns="47101" rIns="94201" bIns="47101">
            <a:spAutoFit/>
          </a:bodyPr>
          <a:lstStyle/>
          <a:p>
            <a:pPr defTabSz="941388">
              <a:spcBef>
                <a:spcPct val="50000"/>
              </a:spcBef>
            </a:pPr>
            <a:r>
              <a:rPr lang="en-US" sz="2500" i="0"/>
              <a:t>0</a:t>
            </a:r>
          </a:p>
        </p:txBody>
      </p:sp>
      <p:sp>
        <p:nvSpPr>
          <p:cNvPr id="25610" name="Text Box 10"/>
          <p:cNvSpPr txBox="1">
            <a:spLocks noChangeArrowheads="1"/>
          </p:cNvSpPr>
          <p:nvPr/>
        </p:nvSpPr>
        <p:spPr bwMode="auto">
          <a:xfrm>
            <a:off x="8947150" y="5926138"/>
            <a:ext cx="625475" cy="476250"/>
          </a:xfrm>
          <a:prstGeom prst="rect">
            <a:avLst/>
          </a:prstGeom>
          <a:noFill/>
          <a:ln w="9525">
            <a:noFill/>
            <a:miter lim="800000"/>
            <a:headEnd/>
            <a:tailEnd/>
          </a:ln>
        </p:spPr>
        <p:txBody>
          <a:bodyPr lIns="94201" tIns="47101" rIns="94201" bIns="47101">
            <a:spAutoFit/>
          </a:bodyPr>
          <a:lstStyle/>
          <a:p>
            <a:pPr defTabSz="941388">
              <a:spcBef>
                <a:spcPct val="50000"/>
              </a:spcBef>
            </a:pPr>
            <a:r>
              <a:rPr lang="en-US" sz="2500" i="0"/>
              <a:t>60</a:t>
            </a:r>
          </a:p>
        </p:txBody>
      </p:sp>
    </p:spTree>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ChangeArrowheads="1"/>
          </p:cNvSpPr>
          <p:nvPr/>
        </p:nvSpPr>
        <p:spPr bwMode="auto">
          <a:xfrm>
            <a:off x="3806825" y="1066800"/>
            <a:ext cx="5437188" cy="1358900"/>
          </a:xfrm>
          <a:prstGeom prst="rect">
            <a:avLst/>
          </a:prstGeom>
          <a:solidFill>
            <a:srgbClr val="FDE3BA"/>
          </a:solidFill>
          <a:ln w="12700">
            <a:noFill/>
            <a:miter lim="800000"/>
            <a:headEnd/>
            <a:tailEnd/>
          </a:ln>
          <a:effectLst>
            <a:outerShdw dist="107763" dir="2700000" algn="ctr" rotWithShape="0">
              <a:schemeClr val="bg2"/>
            </a:outerShdw>
          </a:effectLst>
        </p:spPr>
        <p:txBody>
          <a:bodyPr wrap="none" anchor="ctr"/>
          <a:lstStyle/>
          <a:p>
            <a:pPr>
              <a:defRPr/>
            </a:pPr>
            <a:endParaRPr lang="en-US"/>
          </a:p>
        </p:txBody>
      </p:sp>
      <p:sp>
        <p:nvSpPr>
          <p:cNvPr id="26627" name="Rectangle 3"/>
          <p:cNvSpPr>
            <a:spLocks noChangeArrowheads="1"/>
          </p:cNvSpPr>
          <p:nvPr/>
        </p:nvSpPr>
        <p:spPr bwMode="auto">
          <a:xfrm>
            <a:off x="1354138" y="209550"/>
            <a:ext cx="8661400" cy="525463"/>
          </a:xfrm>
          <a:prstGeom prst="rect">
            <a:avLst/>
          </a:prstGeom>
          <a:noFill/>
          <a:ln w="12700">
            <a:noFill/>
            <a:miter lim="800000"/>
            <a:headEnd/>
            <a:tailEnd/>
          </a:ln>
        </p:spPr>
        <p:txBody>
          <a:bodyPr lIns="90480" tIns="44446" rIns="90480" bIns="44446">
            <a:spAutoFit/>
          </a:bodyPr>
          <a:lstStyle/>
          <a:p>
            <a:pPr>
              <a:spcBef>
                <a:spcPct val="50000"/>
              </a:spcBef>
            </a:pPr>
            <a:r>
              <a:rPr lang="en-US" sz="2900" b="1" i="0"/>
              <a:t>Hydrogen peroxide measurements with DCFH-DA       </a:t>
            </a:r>
          </a:p>
        </p:txBody>
      </p:sp>
      <p:grpSp>
        <p:nvGrpSpPr>
          <p:cNvPr id="26628" name="Group 4"/>
          <p:cNvGrpSpPr>
            <a:grpSpLocks/>
          </p:cNvGrpSpPr>
          <p:nvPr/>
        </p:nvGrpSpPr>
        <p:grpSpPr bwMode="auto">
          <a:xfrm>
            <a:off x="3792538" y="3060700"/>
            <a:ext cx="6364287" cy="3643313"/>
            <a:chOff x="2124" y="1928"/>
            <a:chExt cx="3563" cy="2295"/>
          </a:xfrm>
        </p:grpSpPr>
        <p:sp>
          <p:nvSpPr>
            <p:cNvPr id="26651" name="Rectangle 5"/>
            <p:cNvSpPr>
              <a:spLocks noChangeArrowheads="1"/>
            </p:cNvSpPr>
            <p:nvPr/>
          </p:nvSpPr>
          <p:spPr bwMode="auto">
            <a:xfrm>
              <a:off x="2594" y="2040"/>
              <a:ext cx="2007" cy="1737"/>
            </a:xfrm>
            <a:prstGeom prst="rect">
              <a:avLst/>
            </a:prstGeom>
            <a:solidFill>
              <a:srgbClr val="FFFFFF"/>
            </a:solidFill>
            <a:ln w="12700">
              <a:noFill/>
              <a:miter lim="800000"/>
              <a:headEnd/>
              <a:tailEnd/>
            </a:ln>
          </p:spPr>
          <p:txBody>
            <a:bodyPr wrap="none" lIns="180591" tIns="90293" rIns="180591" bIns="90293">
              <a:spAutoFit/>
            </a:bodyPr>
            <a:lstStyle/>
            <a:p>
              <a:endParaRPr lang="en-US"/>
            </a:p>
          </p:txBody>
        </p:sp>
        <p:sp>
          <p:nvSpPr>
            <p:cNvPr id="26652" name="Freeform 6"/>
            <p:cNvSpPr>
              <a:spLocks/>
            </p:cNvSpPr>
            <p:nvPr/>
          </p:nvSpPr>
          <p:spPr bwMode="auto">
            <a:xfrm>
              <a:off x="2594" y="2040"/>
              <a:ext cx="2016" cy="1746"/>
            </a:xfrm>
            <a:custGeom>
              <a:avLst/>
              <a:gdLst>
                <a:gd name="T0" fmla="*/ 0 w 2016"/>
                <a:gd name="T1" fmla="*/ 0 h 1746"/>
                <a:gd name="T2" fmla="*/ 0 w 2016"/>
                <a:gd name="T3" fmla="*/ 1745 h 1746"/>
                <a:gd name="T4" fmla="*/ 2015 w 2016"/>
                <a:gd name="T5" fmla="*/ 1745 h 1746"/>
                <a:gd name="T6" fmla="*/ 2015 w 2016"/>
                <a:gd name="T7" fmla="*/ 0 h 1746"/>
                <a:gd name="T8" fmla="*/ 0 w 2016"/>
                <a:gd name="T9" fmla="*/ 0 h 1746"/>
                <a:gd name="T10" fmla="*/ 0 60000 65536"/>
                <a:gd name="T11" fmla="*/ 0 60000 65536"/>
                <a:gd name="T12" fmla="*/ 0 60000 65536"/>
                <a:gd name="T13" fmla="*/ 0 60000 65536"/>
                <a:gd name="T14" fmla="*/ 0 60000 65536"/>
                <a:gd name="T15" fmla="*/ 0 w 2016"/>
                <a:gd name="T16" fmla="*/ 0 h 1746"/>
                <a:gd name="T17" fmla="*/ 2016 w 2016"/>
                <a:gd name="T18" fmla="*/ 1746 h 1746"/>
              </a:gdLst>
              <a:ahLst/>
              <a:cxnLst>
                <a:cxn ang="T10">
                  <a:pos x="T0" y="T1"/>
                </a:cxn>
                <a:cxn ang="T11">
                  <a:pos x="T2" y="T3"/>
                </a:cxn>
                <a:cxn ang="T12">
                  <a:pos x="T4" y="T5"/>
                </a:cxn>
                <a:cxn ang="T13">
                  <a:pos x="T6" y="T7"/>
                </a:cxn>
                <a:cxn ang="T14">
                  <a:pos x="T8" y="T9"/>
                </a:cxn>
              </a:cxnLst>
              <a:rect l="T15" t="T16" r="T17" b="T18"/>
              <a:pathLst>
                <a:path w="2016" h="1746">
                  <a:moveTo>
                    <a:pt x="0" y="0"/>
                  </a:moveTo>
                  <a:lnTo>
                    <a:pt x="0" y="1745"/>
                  </a:lnTo>
                  <a:lnTo>
                    <a:pt x="2015" y="1745"/>
                  </a:lnTo>
                  <a:lnTo>
                    <a:pt x="2015" y="0"/>
                  </a:lnTo>
                  <a:lnTo>
                    <a:pt x="0" y="0"/>
                  </a:lnTo>
                </a:path>
              </a:pathLst>
            </a:custGeom>
            <a:noFill/>
            <a:ln w="12700" cap="rnd" cmpd="sng">
              <a:solidFill>
                <a:srgbClr val="000000"/>
              </a:solidFill>
              <a:prstDash val="solid"/>
              <a:round/>
              <a:headEnd type="none" w="med" len="med"/>
              <a:tailEnd type="none" w="med" len="med"/>
            </a:ln>
          </p:spPr>
          <p:txBody>
            <a:bodyPr wrap="none" lIns="180591" tIns="90293" rIns="180591" bIns="90293">
              <a:spAutoFit/>
            </a:bodyPr>
            <a:lstStyle/>
            <a:p>
              <a:endParaRPr lang="en-US"/>
            </a:p>
          </p:txBody>
        </p:sp>
        <p:sp>
          <p:nvSpPr>
            <p:cNvPr id="26653" name="Line 7"/>
            <p:cNvSpPr>
              <a:spLocks noChangeShapeType="1"/>
            </p:cNvSpPr>
            <p:nvPr/>
          </p:nvSpPr>
          <p:spPr bwMode="auto">
            <a:xfrm>
              <a:off x="2567" y="3785"/>
              <a:ext cx="23" cy="0"/>
            </a:xfrm>
            <a:prstGeom prst="line">
              <a:avLst/>
            </a:prstGeom>
            <a:noFill/>
            <a:ln w="12700">
              <a:solidFill>
                <a:srgbClr val="000000"/>
              </a:solidFill>
              <a:round/>
              <a:headEnd/>
              <a:tailEnd/>
            </a:ln>
          </p:spPr>
          <p:txBody>
            <a:bodyPr wrap="none" lIns="180591" tIns="90293" rIns="180591" bIns="90293">
              <a:spAutoFit/>
            </a:bodyPr>
            <a:lstStyle/>
            <a:p>
              <a:endParaRPr lang="en-US"/>
            </a:p>
          </p:txBody>
        </p:sp>
        <p:sp>
          <p:nvSpPr>
            <p:cNvPr id="26654" name="Line 8"/>
            <p:cNvSpPr>
              <a:spLocks noChangeShapeType="1"/>
            </p:cNvSpPr>
            <p:nvPr/>
          </p:nvSpPr>
          <p:spPr bwMode="auto">
            <a:xfrm>
              <a:off x="2567" y="3741"/>
              <a:ext cx="23" cy="0"/>
            </a:xfrm>
            <a:prstGeom prst="line">
              <a:avLst/>
            </a:prstGeom>
            <a:noFill/>
            <a:ln w="12700">
              <a:solidFill>
                <a:srgbClr val="000000"/>
              </a:solidFill>
              <a:round/>
              <a:headEnd/>
              <a:tailEnd/>
            </a:ln>
          </p:spPr>
          <p:txBody>
            <a:bodyPr wrap="none" lIns="180591" tIns="90293" rIns="180591" bIns="90293">
              <a:spAutoFit/>
            </a:bodyPr>
            <a:lstStyle/>
            <a:p>
              <a:endParaRPr lang="en-US"/>
            </a:p>
          </p:txBody>
        </p:sp>
        <p:sp>
          <p:nvSpPr>
            <p:cNvPr id="26655" name="Line 9"/>
            <p:cNvSpPr>
              <a:spLocks noChangeShapeType="1"/>
            </p:cNvSpPr>
            <p:nvPr/>
          </p:nvSpPr>
          <p:spPr bwMode="auto">
            <a:xfrm>
              <a:off x="2567" y="3696"/>
              <a:ext cx="23" cy="0"/>
            </a:xfrm>
            <a:prstGeom prst="line">
              <a:avLst/>
            </a:prstGeom>
            <a:noFill/>
            <a:ln w="12700">
              <a:solidFill>
                <a:srgbClr val="000000"/>
              </a:solidFill>
              <a:round/>
              <a:headEnd/>
              <a:tailEnd/>
            </a:ln>
          </p:spPr>
          <p:txBody>
            <a:bodyPr wrap="none" lIns="180591" tIns="90293" rIns="180591" bIns="90293">
              <a:spAutoFit/>
            </a:bodyPr>
            <a:lstStyle/>
            <a:p>
              <a:endParaRPr lang="en-US"/>
            </a:p>
          </p:txBody>
        </p:sp>
        <p:sp>
          <p:nvSpPr>
            <p:cNvPr id="26656" name="Line 10"/>
            <p:cNvSpPr>
              <a:spLocks noChangeShapeType="1"/>
            </p:cNvSpPr>
            <p:nvPr/>
          </p:nvSpPr>
          <p:spPr bwMode="auto">
            <a:xfrm>
              <a:off x="2567" y="3652"/>
              <a:ext cx="23" cy="0"/>
            </a:xfrm>
            <a:prstGeom prst="line">
              <a:avLst/>
            </a:prstGeom>
            <a:noFill/>
            <a:ln w="12700">
              <a:solidFill>
                <a:srgbClr val="000000"/>
              </a:solidFill>
              <a:round/>
              <a:headEnd/>
              <a:tailEnd/>
            </a:ln>
          </p:spPr>
          <p:txBody>
            <a:bodyPr wrap="none" lIns="180591" tIns="90293" rIns="180591" bIns="90293">
              <a:spAutoFit/>
            </a:bodyPr>
            <a:lstStyle/>
            <a:p>
              <a:endParaRPr lang="en-US"/>
            </a:p>
          </p:txBody>
        </p:sp>
        <p:sp>
          <p:nvSpPr>
            <p:cNvPr id="26657" name="Line 11"/>
            <p:cNvSpPr>
              <a:spLocks noChangeShapeType="1"/>
            </p:cNvSpPr>
            <p:nvPr/>
          </p:nvSpPr>
          <p:spPr bwMode="auto">
            <a:xfrm>
              <a:off x="2567" y="3610"/>
              <a:ext cx="23" cy="0"/>
            </a:xfrm>
            <a:prstGeom prst="line">
              <a:avLst/>
            </a:prstGeom>
            <a:noFill/>
            <a:ln w="12700">
              <a:solidFill>
                <a:srgbClr val="000000"/>
              </a:solidFill>
              <a:round/>
              <a:headEnd/>
              <a:tailEnd/>
            </a:ln>
          </p:spPr>
          <p:txBody>
            <a:bodyPr wrap="none" lIns="180591" tIns="90293" rIns="180591" bIns="90293">
              <a:spAutoFit/>
            </a:bodyPr>
            <a:lstStyle/>
            <a:p>
              <a:endParaRPr lang="en-US"/>
            </a:p>
          </p:txBody>
        </p:sp>
        <p:sp>
          <p:nvSpPr>
            <p:cNvPr id="26658" name="Line 12"/>
            <p:cNvSpPr>
              <a:spLocks noChangeShapeType="1"/>
            </p:cNvSpPr>
            <p:nvPr/>
          </p:nvSpPr>
          <p:spPr bwMode="auto">
            <a:xfrm>
              <a:off x="2567" y="3565"/>
              <a:ext cx="23" cy="0"/>
            </a:xfrm>
            <a:prstGeom prst="line">
              <a:avLst/>
            </a:prstGeom>
            <a:noFill/>
            <a:ln w="12700">
              <a:solidFill>
                <a:srgbClr val="000000"/>
              </a:solidFill>
              <a:round/>
              <a:headEnd/>
              <a:tailEnd/>
            </a:ln>
          </p:spPr>
          <p:txBody>
            <a:bodyPr wrap="none" lIns="180591" tIns="90293" rIns="180591" bIns="90293">
              <a:spAutoFit/>
            </a:bodyPr>
            <a:lstStyle/>
            <a:p>
              <a:endParaRPr lang="en-US"/>
            </a:p>
          </p:txBody>
        </p:sp>
        <p:sp>
          <p:nvSpPr>
            <p:cNvPr id="26659" name="Line 13"/>
            <p:cNvSpPr>
              <a:spLocks noChangeShapeType="1"/>
            </p:cNvSpPr>
            <p:nvPr/>
          </p:nvSpPr>
          <p:spPr bwMode="auto">
            <a:xfrm>
              <a:off x="2567" y="3521"/>
              <a:ext cx="23" cy="0"/>
            </a:xfrm>
            <a:prstGeom prst="line">
              <a:avLst/>
            </a:prstGeom>
            <a:noFill/>
            <a:ln w="12700">
              <a:solidFill>
                <a:srgbClr val="000000"/>
              </a:solidFill>
              <a:round/>
              <a:headEnd/>
              <a:tailEnd/>
            </a:ln>
          </p:spPr>
          <p:txBody>
            <a:bodyPr wrap="none" lIns="180591" tIns="90293" rIns="180591" bIns="90293">
              <a:spAutoFit/>
            </a:bodyPr>
            <a:lstStyle/>
            <a:p>
              <a:endParaRPr lang="en-US"/>
            </a:p>
          </p:txBody>
        </p:sp>
        <p:sp>
          <p:nvSpPr>
            <p:cNvPr id="26660" name="Line 14"/>
            <p:cNvSpPr>
              <a:spLocks noChangeShapeType="1"/>
            </p:cNvSpPr>
            <p:nvPr/>
          </p:nvSpPr>
          <p:spPr bwMode="auto">
            <a:xfrm>
              <a:off x="2567" y="3478"/>
              <a:ext cx="23" cy="0"/>
            </a:xfrm>
            <a:prstGeom prst="line">
              <a:avLst/>
            </a:prstGeom>
            <a:noFill/>
            <a:ln w="12700">
              <a:solidFill>
                <a:srgbClr val="000000"/>
              </a:solidFill>
              <a:round/>
              <a:headEnd/>
              <a:tailEnd/>
            </a:ln>
          </p:spPr>
          <p:txBody>
            <a:bodyPr wrap="none" lIns="180591" tIns="90293" rIns="180591" bIns="90293">
              <a:spAutoFit/>
            </a:bodyPr>
            <a:lstStyle/>
            <a:p>
              <a:endParaRPr lang="en-US"/>
            </a:p>
          </p:txBody>
        </p:sp>
        <p:sp>
          <p:nvSpPr>
            <p:cNvPr id="26661" name="Line 15"/>
            <p:cNvSpPr>
              <a:spLocks noChangeShapeType="1"/>
            </p:cNvSpPr>
            <p:nvPr/>
          </p:nvSpPr>
          <p:spPr bwMode="auto">
            <a:xfrm>
              <a:off x="2567" y="3437"/>
              <a:ext cx="23" cy="0"/>
            </a:xfrm>
            <a:prstGeom prst="line">
              <a:avLst/>
            </a:prstGeom>
            <a:noFill/>
            <a:ln w="12700">
              <a:solidFill>
                <a:srgbClr val="000000"/>
              </a:solidFill>
              <a:round/>
              <a:headEnd/>
              <a:tailEnd/>
            </a:ln>
          </p:spPr>
          <p:txBody>
            <a:bodyPr wrap="none" lIns="180591" tIns="90293" rIns="180591" bIns="90293">
              <a:spAutoFit/>
            </a:bodyPr>
            <a:lstStyle/>
            <a:p>
              <a:endParaRPr lang="en-US"/>
            </a:p>
          </p:txBody>
        </p:sp>
        <p:sp>
          <p:nvSpPr>
            <p:cNvPr id="26662" name="Line 16"/>
            <p:cNvSpPr>
              <a:spLocks noChangeShapeType="1"/>
            </p:cNvSpPr>
            <p:nvPr/>
          </p:nvSpPr>
          <p:spPr bwMode="auto">
            <a:xfrm>
              <a:off x="2567" y="3390"/>
              <a:ext cx="23" cy="0"/>
            </a:xfrm>
            <a:prstGeom prst="line">
              <a:avLst/>
            </a:prstGeom>
            <a:noFill/>
            <a:ln w="12700">
              <a:solidFill>
                <a:srgbClr val="000000"/>
              </a:solidFill>
              <a:round/>
              <a:headEnd/>
              <a:tailEnd/>
            </a:ln>
          </p:spPr>
          <p:txBody>
            <a:bodyPr wrap="none" lIns="180591" tIns="90293" rIns="180591" bIns="90293">
              <a:spAutoFit/>
            </a:bodyPr>
            <a:lstStyle/>
            <a:p>
              <a:endParaRPr lang="en-US"/>
            </a:p>
          </p:txBody>
        </p:sp>
        <p:sp>
          <p:nvSpPr>
            <p:cNvPr id="26663" name="Line 17"/>
            <p:cNvSpPr>
              <a:spLocks noChangeShapeType="1"/>
            </p:cNvSpPr>
            <p:nvPr/>
          </p:nvSpPr>
          <p:spPr bwMode="auto">
            <a:xfrm>
              <a:off x="2567" y="3347"/>
              <a:ext cx="23" cy="0"/>
            </a:xfrm>
            <a:prstGeom prst="line">
              <a:avLst/>
            </a:prstGeom>
            <a:noFill/>
            <a:ln w="12700">
              <a:solidFill>
                <a:srgbClr val="000000"/>
              </a:solidFill>
              <a:round/>
              <a:headEnd/>
              <a:tailEnd/>
            </a:ln>
          </p:spPr>
          <p:txBody>
            <a:bodyPr wrap="none" lIns="180591" tIns="90293" rIns="180591" bIns="90293">
              <a:spAutoFit/>
            </a:bodyPr>
            <a:lstStyle/>
            <a:p>
              <a:endParaRPr lang="en-US"/>
            </a:p>
          </p:txBody>
        </p:sp>
        <p:sp>
          <p:nvSpPr>
            <p:cNvPr id="26664" name="Line 18"/>
            <p:cNvSpPr>
              <a:spLocks noChangeShapeType="1"/>
            </p:cNvSpPr>
            <p:nvPr/>
          </p:nvSpPr>
          <p:spPr bwMode="auto">
            <a:xfrm>
              <a:off x="2567" y="3303"/>
              <a:ext cx="23" cy="0"/>
            </a:xfrm>
            <a:prstGeom prst="line">
              <a:avLst/>
            </a:prstGeom>
            <a:noFill/>
            <a:ln w="12700">
              <a:solidFill>
                <a:srgbClr val="000000"/>
              </a:solidFill>
              <a:round/>
              <a:headEnd/>
              <a:tailEnd/>
            </a:ln>
          </p:spPr>
          <p:txBody>
            <a:bodyPr wrap="none" lIns="180591" tIns="90293" rIns="180591" bIns="90293">
              <a:spAutoFit/>
            </a:bodyPr>
            <a:lstStyle/>
            <a:p>
              <a:endParaRPr lang="en-US"/>
            </a:p>
          </p:txBody>
        </p:sp>
        <p:sp>
          <p:nvSpPr>
            <p:cNvPr id="26665" name="Line 19"/>
            <p:cNvSpPr>
              <a:spLocks noChangeShapeType="1"/>
            </p:cNvSpPr>
            <p:nvPr/>
          </p:nvSpPr>
          <p:spPr bwMode="auto">
            <a:xfrm>
              <a:off x="2567" y="3262"/>
              <a:ext cx="23" cy="0"/>
            </a:xfrm>
            <a:prstGeom prst="line">
              <a:avLst/>
            </a:prstGeom>
            <a:noFill/>
            <a:ln w="12700">
              <a:solidFill>
                <a:srgbClr val="000000"/>
              </a:solidFill>
              <a:round/>
              <a:headEnd/>
              <a:tailEnd/>
            </a:ln>
          </p:spPr>
          <p:txBody>
            <a:bodyPr wrap="none" lIns="180591" tIns="90293" rIns="180591" bIns="90293">
              <a:spAutoFit/>
            </a:bodyPr>
            <a:lstStyle/>
            <a:p>
              <a:endParaRPr lang="en-US"/>
            </a:p>
          </p:txBody>
        </p:sp>
        <p:sp>
          <p:nvSpPr>
            <p:cNvPr id="26666" name="Line 20"/>
            <p:cNvSpPr>
              <a:spLocks noChangeShapeType="1"/>
            </p:cNvSpPr>
            <p:nvPr/>
          </p:nvSpPr>
          <p:spPr bwMode="auto">
            <a:xfrm>
              <a:off x="2567" y="3216"/>
              <a:ext cx="23" cy="0"/>
            </a:xfrm>
            <a:prstGeom prst="line">
              <a:avLst/>
            </a:prstGeom>
            <a:noFill/>
            <a:ln w="12700">
              <a:solidFill>
                <a:srgbClr val="000000"/>
              </a:solidFill>
              <a:round/>
              <a:headEnd/>
              <a:tailEnd/>
            </a:ln>
          </p:spPr>
          <p:txBody>
            <a:bodyPr wrap="none" lIns="180591" tIns="90293" rIns="180591" bIns="90293">
              <a:spAutoFit/>
            </a:bodyPr>
            <a:lstStyle/>
            <a:p>
              <a:endParaRPr lang="en-US"/>
            </a:p>
          </p:txBody>
        </p:sp>
        <p:sp>
          <p:nvSpPr>
            <p:cNvPr id="26667" name="Line 21"/>
            <p:cNvSpPr>
              <a:spLocks noChangeShapeType="1"/>
            </p:cNvSpPr>
            <p:nvPr/>
          </p:nvSpPr>
          <p:spPr bwMode="auto">
            <a:xfrm>
              <a:off x="2567" y="3172"/>
              <a:ext cx="23" cy="0"/>
            </a:xfrm>
            <a:prstGeom prst="line">
              <a:avLst/>
            </a:prstGeom>
            <a:noFill/>
            <a:ln w="12700">
              <a:solidFill>
                <a:srgbClr val="000000"/>
              </a:solidFill>
              <a:round/>
              <a:headEnd/>
              <a:tailEnd/>
            </a:ln>
          </p:spPr>
          <p:txBody>
            <a:bodyPr wrap="none" lIns="180591" tIns="90293" rIns="180591" bIns="90293">
              <a:spAutoFit/>
            </a:bodyPr>
            <a:lstStyle/>
            <a:p>
              <a:endParaRPr lang="en-US"/>
            </a:p>
          </p:txBody>
        </p:sp>
        <p:sp>
          <p:nvSpPr>
            <p:cNvPr id="26668" name="Line 22"/>
            <p:cNvSpPr>
              <a:spLocks noChangeShapeType="1"/>
            </p:cNvSpPr>
            <p:nvPr/>
          </p:nvSpPr>
          <p:spPr bwMode="auto">
            <a:xfrm>
              <a:off x="2567" y="3130"/>
              <a:ext cx="23" cy="0"/>
            </a:xfrm>
            <a:prstGeom prst="line">
              <a:avLst/>
            </a:prstGeom>
            <a:noFill/>
            <a:ln w="12700">
              <a:solidFill>
                <a:srgbClr val="000000"/>
              </a:solidFill>
              <a:round/>
              <a:headEnd/>
              <a:tailEnd/>
            </a:ln>
          </p:spPr>
          <p:txBody>
            <a:bodyPr wrap="none" lIns="180591" tIns="90293" rIns="180591" bIns="90293">
              <a:spAutoFit/>
            </a:bodyPr>
            <a:lstStyle/>
            <a:p>
              <a:endParaRPr lang="en-US"/>
            </a:p>
          </p:txBody>
        </p:sp>
        <p:sp>
          <p:nvSpPr>
            <p:cNvPr id="26669" name="Line 23"/>
            <p:cNvSpPr>
              <a:spLocks noChangeShapeType="1"/>
            </p:cNvSpPr>
            <p:nvPr/>
          </p:nvSpPr>
          <p:spPr bwMode="auto">
            <a:xfrm>
              <a:off x="2567" y="3086"/>
              <a:ext cx="23" cy="0"/>
            </a:xfrm>
            <a:prstGeom prst="line">
              <a:avLst/>
            </a:prstGeom>
            <a:noFill/>
            <a:ln w="12700">
              <a:solidFill>
                <a:srgbClr val="000000"/>
              </a:solidFill>
              <a:round/>
              <a:headEnd/>
              <a:tailEnd/>
            </a:ln>
          </p:spPr>
          <p:txBody>
            <a:bodyPr wrap="none" lIns="180591" tIns="90293" rIns="180591" bIns="90293">
              <a:spAutoFit/>
            </a:bodyPr>
            <a:lstStyle/>
            <a:p>
              <a:endParaRPr lang="en-US"/>
            </a:p>
          </p:txBody>
        </p:sp>
        <p:sp>
          <p:nvSpPr>
            <p:cNvPr id="26670" name="Line 24"/>
            <p:cNvSpPr>
              <a:spLocks noChangeShapeType="1"/>
            </p:cNvSpPr>
            <p:nvPr/>
          </p:nvSpPr>
          <p:spPr bwMode="auto">
            <a:xfrm>
              <a:off x="2567" y="3043"/>
              <a:ext cx="23" cy="0"/>
            </a:xfrm>
            <a:prstGeom prst="line">
              <a:avLst/>
            </a:prstGeom>
            <a:noFill/>
            <a:ln w="12700">
              <a:solidFill>
                <a:srgbClr val="000000"/>
              </a:solidFill>
              <a:round/>
              <a:headEnd/>
              <a:tailEnd/>
            </a:ln>
          </p:spPr>
          <p:txBody>
            <a:bodyPr wrap="none" lIns="180591" tIns="90293" rIns="180591" bIns="90293">
              <a:spAutoFit/>
            </a:bodyPr>
            <a:lstStyle/>
            <a:p>
              <a:endParaRPr lang="en-US"/>
            </a:p>
          </p:txBody>
        </p:sp>
        <p:sp>
          <p:nvSpPr>
            <p:cNvPr id="26671" name="Line 25"/>
            <p:cNvSpPr>
              <a:spLocks noChangeShapeType="1"/>
            </p:cNvSpPr>
            <p:nvPr/>
          </p:nvSpPr>
          <p:spPr bwMode="auto">
            <a:xfrm>
              <a:off x="2567" y="2999"/>
              <a:ext cx="23" cy="0"/>
            </a:xfrm>
            <a:prstGeom prst="line">
              <a:avLst/>
            </a:prstGeom>
            <a:noFill/>
            <a:ln w="12700">
              <a:solidFill>
                <a:srgbClr val="000000"/>
              </a:solidFill>
              <a:round/>
              <a:headEnd/>
              <a:tailEnd/>
            </a:ln>
          </p:spPr>
          <p:txBody>
            <a:bodyPr wrap="none" lIns="180591" tIns="90293" rIns="180591" bIns="90293">
              <a:spAutoFit/>
            </a:bodyPr>
            <a:lstStyle/>
            <a:p>
              <a:endParaRPr lang="en-US"/>
            </a:p>
          </p:txBody>
        </p:sp>
        <p:sp>
          <p:nvSpPr>
            <p:cNvPr id="26672" name="Line 26"/>
            <p:cNvSpPr>
              <a:spLocks noChangeShapeType="1"/>
            </p:cNvSpPr>
            <p:nvPr/>
          </p:nvSpPr>
          <p:spPr bwMode="auto">
            <a:xfrm>
              <a:off x="2567" y="2955"/>
              <a:ext cx="23" cy="0"/>
            </a:xfrm>
            <a:prstGeom prst="line">
              <a:avLst/>
            </a:prstGeom>
            <a:noFill/>
            <a:ln w="12700">
              <a:solidFill>
                <a:srgbClr val="000000"/>
              </a:solidFill>
              <a:round/>
              <a:headEnd/>
              <a:tailEnd/>
            </a:ln>
          </p:spPr>
          <p:txBody>
            <a:bodyPr wrap="none" lIns="180591" tIns="90293" rIns="180591" bIns="90293">
              <a:spAutoFit/>
            </a:bodyPr>
            <a:lstStyle/>
            <a:p>
              <a:endParaRPr lang="en-US"/>
            </a:p>
          </p:txBody>
        </p:sp>
        <p:sp>
          <p:nvSpPr>
            <p:cNvPr id="26673" name="Line 27"/>
            <p:cNvSpPr>
              <a:spLocks noChangeShapeType="1"/>
            </p:cNvSpPr>
            <p:nvPr/>
          </p:nvSpPr>
          <p:spPr bwMode="auto">
            <a:xfrm>
              <a:off x="2567" y="2912"/>
              <a:ext cx="23" cy="0"/>
            </a:xfrm>
            <a:prstGeom prst="line">
              <a:avLst/>
            </a:prstGeom>
            <a:noFill/>
            <a:ln w="12700">
              <a:solidFill>
                <a:srgbClr val="000000"/>
              </a:solidFill>
              <a:round/>
              <a:headEnd/>
              <a:tailEnd/>
            </a:ln>
          </p:spPr>
          <p:txBody>
            <a:bodyPr wrap="none" lIns="180591" tIns="90293" rIns="180591" bIns="90293">
              <a:spAutoFit/>
            </a:bodyPr>
            <a:lstStyle/>
            <a:p>
              <a:endParaRPr lang="en-US"/>
            </a:p>
          </p:txBody>
        </p:sp>
        <p:sp>
          <p:nvSpPr>
            <p:cNvPr id="26674" name="Line 28"/>
            <p:cNvSpPr>
              <a:spLocks noChangeShapeType="1"/>
            </p:cNvSpPr>
            <p:nvPr/>
          </p:nvSpPr>
          <p:spPr bwMode="auto">
            <a:xfrm>
              <a:off x="2567" y="2872"/>
              <a:ext cx="23" cy="0"/>
            </a:xfrm>
            <a:prstGeom prst="line">
              <a:avLst/>
            </a:prstGeom>
            <a:noFill/>
            <a:ln w="12700">
              <a:solidFill>
                <a:srgbClr val="000000"/>
              </a:solidFill>
              <a:round/>
              <a:headEnd/>
              <a:tailEnd/>
            </a:ln>
          </p:spPr>
          <p:txBody>
            <a:bodyPr wrap="none" lIns="180591" tIns="90293" rIns="180591" bIns="90293">
              <a:spAutoFit/>
            </a:bodyPr>
            <a:lstStyle/>
            <a:p>
              <a:endParaRPr lang="en-US"/>
            </a:p>
          </p:txBody>
        </p:sp>
        <p:sp>
          <p:nvSpPr>
            <p:cNvPr id="26675" name="Line 29"/>
            <p:cNvSpPr>
              <a:spLocks noChangeShapeType="1"/>
            </p:cNvSpPr>
            <p:nvPr/>
          </p:nvSpPr>
          <p:spPr bwMode="auto">
            <a:xfrm>
              <a:off x="2567" y="2825"/>
              <a:ext cx="23" cy="0"/>
            </a:xfrm>
            <a:prstGeom prst="line">
              <a:avLst/>
            </a:prstGeom>
            <a:noFill/>
            <a:ln w="12700">
              <a:solidFill>
                <a:srgbClr val="000000"/>
              </a:solidFill>
              <a:round/>
              <a:headEnd/>
              <a:tailEnd/>
            </a:ln>
          </p:spPr>
          <p:txBody>
            <a:bodyPr wrap="none" lIns="180591" tIns="90293" rIns="180591" bIns="90293">
              <a:spAutoFit/>
            </a:bodyPr>
            <a:lstStyle/>
            <a:p>
              <a:endParaRPr lang="en-US"/>
            </a:p>
          </p:txBody>
        </p:sp>
        <p:sp>
          <p:nvSpPr>
            <p:cNvPr id="26676" name="Line 30"/>
            <p:cNvSpPr>
              <a:spLocks noChangeShapeType="1"/>
            </p:cNvSpPr>
            <p:nvPr/>
          </p:nvSpPr>
          <p:spPr bwMode="auto">
            <a:xfrm>
              <a:off x="2567" y="2783"/>
              <a:ext cx="23" cy="0"/>
            </a:xfrm>
            <a:prstGeom prst="line">
              <a:avLst/>
            </a:prstGeom>
            <a:noFill/>
            <a:ln w="12700">
              <a:solidFill>
                <a:srgbClr val="000000"/>
              </a:solidFill>
              <a:round/>
              <a:headEnd/>
              <a:tailEnd/>
            </a:ln>
          </p:spPr>
          <p:txBody>
            <a:bodyPr wrap="none" lIns="180591" tIns="90293" rIns="180591" bIns="90293">
              <a:spAutoFit/>
            </a:bodyPr>
            <a:lstStyle/>
            <a:p>
              <a:endParaRPr lang="en-US"/>
            </a:p>
          </p:txBody>
        </p:sp>
        <p:sp>
          <p:nvSpPr>
            <p:cNvPr id="26677" name="Line 31"/>
            <p:cNvSpPr>
              <a:spLocks noChangeShapeType="1"/>
            </p:cNvSpPr>
            <p:nvPr/>
          </p:nvSpPr>
          <p:spPr bwMode="auto">
            <a:xfrm>
              <a:off x="2567" y="2737"/>
              <a:ext cx="23" cy="0"/>
            </a:xfrm>
            <a:prstGeom prst="line">
              <a:avLst/>
            </a:prstGeom>
            <a:noFill/>
            <a:ln w="12700">
              <a:solidFill>
                <a:srgbClr val="000000"/>
              </a:solidFill>
              <a:round/>
              <a:headEnd/>
              <a:tailEnd/>
            </a:ln>
          </p:spPr>
          <p:txBody>
            <a:bodyPr wrap="none" lIns="180591" tIns="90293" rIns="180591" bIns="90293">
              <a:spAutoFit/>
            </a:bodyPr>
            <a:lstStyle/>
            <a:p>
              <a:endParaRPr lang="en-US"/>
            </a:p>
          </p:txBody>
        </p:sp>
        <p:sp>
          <p:nvSpPr>
            <p:cNvPr id="26678" name="Line 32"/>
            <p:cNvSpPr>
              <a:spLocks noChangeShapeType="1"/>
            </p:cNvSpPr>
            <p:nvPr/>
          </p:nvSpPr>
          <p:spPr bwMode="auto">
            <a:xfrm>
              <a:off x="2567" y="2696"/>
              <a:ext cx="23" cy="0"/>
            </a:xfrm>
            <a:prstGeom prst="line">
              <a:avLst/>
            </a:prstGeom>
            <a:noFill/>
            <a:ln w="12700">
              <a:solidFill>
                <a:srgbClr val="000000"/>
              </a:solidFill>
              <a:round/>
              <a:headEnd/>
              <a:tailEnd/>
            </a:ln>
          </p:spPr>
          <p:txBody>
            <a:bodyPr wrap="none" lIns="180591" tIns="90293" rIns="180591" bIns="90293">
              <a:spAutoFit/>
            </a:bodyPr>
            <a:lstStyle/>
            <a:p>
              <a:endParaRPr lang="en-US"/>
            </a:p>
          </p:txBody>
        </p:sp>
        <p:sp>
          <p:nvSpPr>
            <p:cNvPr id="26679" name="Line 33"/>
            <p:cNvSpPr>
              <a:spLocks noChangeShapeType="1"/>
            </p:cNvSpPr>
            <p:nvPr/>
          </p:nvSpPr>
          <p:spPr bwMode="auto">
            <a:xfrm>
              <a:off x="2567" y="2650"/>
              <a:ext cx="23" cy="0"/>
            </a:xfrm>
            <a:prstGeom prst="line">
              <a:avLst/>
            </a:prstGeom>
            <a:noFill/>
            <a:ln w="12700">
              <a:solidFill>
                <a:srgbClr val="000000"/>
              </a:solidFill>
              <a:round/>
              <a:headEnd/>
              <a:tailEnd/>
            </a:ln>
          </p:spPr>
          <p:txBody>
            <a:bodyPr wrap="none" lIns="180591" tIns="90293" rIns="180591" bIns="90293">
              <a:spAutoFit/>
            </a:bodyPr>
            <a:lstStyle/>
            <a:p>
              <a:endParaRPr lang="en-US"/>
            </a:p>
          </p:txBody>
        </p:sp>
        <p:sp>
          <p:nvSpPr>
            <p:cNvPr id="26680" name="Line 34"/>
            <p:cNvSpPr>
              <a:spLocks noChangeShapeType="1"/>
            </p:cNvSpPr>
            <p:nvPr/>
          </p:nvSpPr>
          <p:spPr bwMode="auto">
            <a:xfrm>
              <a:off x="2567" y="2608"/>
              <a:ext cx="23" cy="0"/>
            </a:xfrm>
            <a:prstGeom prst="line">
              <a:avLst/>
            </a:prstGeom>
            <a:noFill/>
            <a:ln w="12700">
              <a:solidFill>
                <a:srgbClr val="000000"/>
              </a:solidFill>
              <a:round/>
              <a:headEnd/>
              <a:tailEnd/>
            </a:ln>
          </p:spPr>
          <p:txBody>
            <a:bodyPr wrap="none" lIns="180591" tIns="90293" rIns="180591" bIns="90293">
              <a:spAutoFit/>
            </a:bodyPr>
            <a:lstStyle/>
            <a:p>
              <a:endParaRPr lang="en-US"/>
            </a:p>
          </p:txBody>
        </p:sp>
        <p:sp>
          <p:nvSpPr>
            <p:cNvPr id="26681" name="Line 35"/>
            <p:cNvSpPr>
              <a:spLocks noChangeShapeType="1"/>
            </p:cNvSpPr>
            <p:nvPr/>
          </p:nvSpPr>
          <p:spPr bwMode="auto">
            <a:xfrm>
              <a:off x="2567" y="2565"/>
              <a:ext cx="23" cy="0"/>
            </a:xfrm>
            <a:prstGeom prst="line">
              <a:avLst/>
            </a:prstGeom>
            <a:noFill/>
            <a:ln w="12700">
              <a:solidFill>
                <a:srgbClr val="000000"/>
              </a:solidFill>
              <a:round/>
              <a:headEnd/>
              <a:tailEnd/>
            </a:ln>
          </p:spPr>
          <p:txBody>
            <a:bodyPr wrap="none" lIns="180591" tIns="90293" rIns="180591" bIns="90293">
              <a:spAutoFit/>
            </a:bodyPr>
            <a:lstStyle/>
            <a:p>
              <a:endParaRPr lang="en-US"/>
            </a:p>
          </p:txBody>
        </p:sp>
        <p:sp>
          <p:nvSpPr>
            <p:cNvPr id="26682" name="Line 36"/>
            <p:cNvSpPr>
              <a:spLocks noChangeShapeType="1"/>
            </p:cNvSpPr>
            <p:nvPr/>
          </p:nvSpPr>
          <p:spPr bwMode="auto">
            <a:xfrm>
              <a:off x="2567" y="2521"/>
              <a:ext cx="23" cy="0"/>
            </a:xfrm>
            <a:prstGeom prst="line">
              <a:avLst/>
            </a:prstGeom>
            <a:noFill/>
            <a:ln w="12700">
              <a:solidFill>
                <a:srgbClr val="000000"/>
              </a:solidFill>
              <a:round/>
              <a:headEnd/>
              <a:tailEnd/>
            </a:ln>
          </p:spPr>
          <p:txBody>
            <a:bodyPr wrap="none" lIns="180591" tIns="90293" rIns="180591" bIns="90293">
              <a:spAutoFit/>
            </a:bodyPr>
            <a:lstStyle/>
            <a:p>
              <a:endParaRPr lang="en-US"/>
            </a:p>
          </p:txBody>
        </p:sp>
        <p:sp>
          <p:nvSpPr>
            <p:cNvPr id="26683" name="Line 37"/>
            <p:cNvSpPr>
              <a:spLocks noChangeShapeType="1"/>
            </p:cNvSpPr>
            <p:nvPr/>
          </p:nvSpPr>
          <p:spPr bwMode="auto">
            <a:xfrm>
              <a:off x="2567" y="2476"/>
              <a:ext cx="23" cy="0"/>
            </a:xfrm>
            <a:prstGeom prst="line">
              <a:avLst/>
            </a:prstGeom>
            <a:noFill/>
            <a:ln w="12700">
              <a:solidFill>
                <a:srgbClr val="000000"/>
              </a:solidFill>
              <a:round/>
              <a:headEnd/>
              <a:tailEnd/>
            </a:ln>
          </p:spPr>
          <p:txBody>
            <a:bodyPr wrap="none" lIns="180591" tIns="90293" rIns="180591" bIns="90293">
              <a:spAutoFit/>
            </a:bodyPr>
            <a:lstStyle/>
            <a:p>
              <a:endParaRPr lang="en-US"/>
            </a:p>
          </p:txBody>
        </p:sp>
        <p:sp>
          <p:nvSpPr>
            <p:cNvPr id="26684" name="Line 38"/>
            <p:cNvSpPr>
              <a:spLocks noChangeShapeType="1"/>
            </p:cNvSpPr>
            <p:nvPr/>
          </p:nvSpPr>
          <p:spPr bwMode="auto">
            <a:xfrm>
              <a:off x="2567" y="2432"/>
              <a:ext cx="23" cy="0"/>
            </a:xfrm>
            <a:prstGeom prst="line">
              <a:avLst/>
            </a:prstGeom>
            <a:noFill/>
            <a:ln w="12700">
              <a:solidFill>
                <a:srgbClr val="000000"/>
              </a:solidFill>
              <a:round/>
              <a:headEnd/>
              <a:tailEnd/>
            </a:ln>
          </p:spPr>
          <p:txBody>
            <a:bodyPr wrap="none" lIns="180591" tIns="90293" rIns="180591" bIns="90293">
              <a:spAutoFit/>
            </a:bodyPr>
            <a:lstStyle/>
            <a:p>
              <a:endParaRPr lang="en-US"/>
            </a:p>
          </p:txBody>
        </p:sp>
        <p:sp>
          <p:nvSpPr>
            <p:cNvPr id="26685" name="Line 39"/>
            <p:cNvSpPr>
              <a:spLocks noChangeShapeType="1"/>
            </p:cNvSpPr>
            <p:nvPr/>
          </p:nvSpPr>
          <p:spPr bwMode="auto">
            <a:xfrm>
              <a:off x="2567" y="2389"/>
              <a:ext cx="23" cy="0"/>
            </a:xfrm>
            <a:prstGeom prst="line">
              <a:avLst/>
            </a:prstGeom>
            <a:noFill/>
            <a:ln w="12700">
              <a:solidFill>
                <a:srgbClr val="000000"/>
              </a:solidFill>
              <a:round/>
              <a:headEnd/>
              <a:tailEnd/>
            </a:ln>
          </p:spPr>
          <p:txBody>
            <a:bodyPr wrap="none" lIns="180591" tIns="90293" rIns="180591" bIns="90293">
              <a:spAutoFit/>
            </a:bodyPr>
            <a:lstStyle/>
            <a:p>
              <a:endParaRPr lang="en-US"/>
            </a:p>
          </p:txBody>
        </p:sp>
        <p:sp>
          <p:nvSpPr>
            <p:cNvPr id="26686" name="Line 40"/>
            <p:cNvSpPr>
              <a:spLocks noChangeShapeType="1"/>
            </p:cNvSpPr>
            <p:nvPr/>
          </p:nvSpPr>
          <p:spPr bwMode="auto">
            <a:xfrm>
              <a:off x="2567" y="2347"/>
              <a:ext cx="23" cy="0"/>
            </a:xfrm>
            <a:prstGeom prst="line">
              <a:avLst/>
            </a:prstGeom>
            <a:noFill/>
            <a:ln w="12700">
              <a:solidFill>
                <a:srgbClr val="000000"/>
              </a:solidFill>
              <a:round/>
              <a:headEnd/>
              <a:tailEnd/>
            </a:ln>
          </p:spPr>
          <p:txBody>
            <a:bodyPr wrap="none" lIns="180591" tIns="90293" rIns="180591" bIns="90293">
              <a:spAutoFit/>
            </a:bodyPr>
            <a:lstStyle/>
            <a:p>
              <a:endParaRPr lang="en-US"/>
            </a:p>
          </p:txBody>
        </p:sp>
        <p:sp>
          <p:nvSpPr>
            <p:cNvPr id="26687" name="Line 41"/>
            <p:cNvSpPr>
              <a:spLocks noChangeShapeType="1"/>
            </p:cNvSpPr>
            <p:nvPr/>
          </p:nvSpPr>
          <p:spPr bwMode="auto">
            <a:xfrm>
              <a:off x="2567" y="2300"/>
              <a:ext cx="23" cy="0"/>
            </a:xfrm>
            <a:prstGeom prst="line">
              <a:avLst/>
            </a:prstGeom>
            <a:noFill/>
            <a:ln w="12700">
              <a:solidFill>
                <a:srgbClr val="000000"/>
              </a:solidFill>
              <a:round/>
              <a:headEnd/>
              <a:tailEnd/>
            </a:ln>
          </p:spPr>
          <p:txBody>
            <a:bodyPr wrap="none" lIns="180591" tIns="90293" rIns="180591" bIns="90293">
              <a:spAutoFit/>
            </a:bodyPr>
            <a:lstStyle/>
            <a:p>
              <a:endParaRPr lang="en-US"/>
            </a:p>
          </p:txBody>
        </p:sp>
        <p:sp>
          <p:nvSpPr>
            <p:cNvPr id="26688" name="Line 42"/>
            <p:cNvSpPr>
              <a:spLocks noChangeShapeType="1"/>
            </p:cNvSpPr>
            <p:nvPr/>
          </p:nvSpPr>
          <p:spPr bwMode="auto">
            <a:xfrm>
              <a:off x="2567" y="2260"/>
              <a:ext cx="23" cy="0"/>
            </a:xfrm>
            <a:prstGeom prst="line">
              <a:avLst/>
            </a:prstGeom>
            <a:noFill/>
            <a:ln w="12700">
              <a:solidFill>
                <a:srgbClr val="000000"/>
              </a:solidFill>
              <a:round/>
              <a:headEnd/>
              <a:tailEnd/>
            </a:ln>
          </p:spPr>
          <p:txBody>
            <a:bodyPr wrap="none" lIns="180591" tIns="90293" rIns="180591" bIns="90293">
              <a:spAutoFit/>
            </a:bodyPr>
            <a:lstStyle/>
            <a:p>
              <a:endParaRPr lang="en-US"/>
            </a:p>
          </p:txBody>
        </p:sp>
        <p:sp>
          <p:nvSpPr>
            <p:cNvPr id="26689" name="Line 43"/>
            <p:cNvSpPr>
              <a:spLocks noChangeShapeType="1"/>
            </p:cNvSpPr>
            <p:nvPr/>
          </p:nvSpPr>
          <p:spPr bwMode="auto">
            <a:xfrm>
              <a:off x="2567" y="2214"/>
              <a:ext cx="23" cy="0"/>
            </a:xfrm>
            <a:prstGeom prst="line">
              <a:avLst/>
            </a:prstGeom>
            <a:noFill/>
            <a:ln w="12700">
              <a:solidFill>
                <a:srgbClr val="000000"/>
              </a:solidFill>
              <a:round/>
              <a:headEnd/>
              <a:tailEnd/>
            </a:ln>
          </p:spPr>
          <p:txBody>
            <a:bodyPr wrap="none" lIns="180591" tIns="90293" rIns="180591" bIns="90293">
              <a:spAutoFit/>
            </a:bodyPr>
            <a:lstStyle/>
            <a:p>
              <a:endParaRPr lang="en-US"/>
            </a:p>
          </p:txBody>
        </p:sp>
        <p:sp>
          <p:nvSpPr>
            <p:cNvPr id="26690" name="Line 44"/>
            <p:cNvSpPr>
              <a:spLocks noChangeShapeType="1"/>
            </p:cNvSpPr>
            <p:nvPr/>
          </p:nvSpPr>
          <p:spPr bwMode="auto">
            <a:xfrm>
              <a:off x="2567" y="2171"/>
              <a:ext cx="23" cy="0"/>
            </a:xfrm>
            <a:prstGeom prst="line">
              <a:avLst/>
            </a:prstGeom>
            <a:noFill/>
            <a:ln w="12700">
              <a:solidFill>
                <a:srgbClr val="000000"/>
              </a:solidFill>
              <a:round/>
              <a:headEnd/>
              <a:tailEnd/>
            </a:ln>
          </p:spPr>
          <p:txBody>
            <a:bodyPr wrap="none" lIns="180591" tIns="90293" rIns="180591" bIns="90293">
              <a:spAutoFit/>
            </a:bodyPr>
            <a:lstStyle/>
            <a:p>
              <a:endParaRPr lang="en-US"/>
            </a:p>
          </p:txBody>
        </p:sp>
        <p:sp>
          <p:nvSpPr>
            <p:cNvPr id="26691" name="Line 45"/>
            <p:cNvSpPr>
              <a:spLocks noChangeShapeType="1"/>
            </p:cNvSpPr>
            <p:nvPr/>
          </p:nvSpPr>
          <p:spPr bwMode="auto">
            <a:xfrm>
              <a:off x="2567" y="2125"/>
              <a:ext cx="23" cy="0"/>
            </a:xfrm>
            <a:prstGeom prst="line">
              <a:avLst/>
            </a:prstGeom>
            <a:noFill/>
            <a:ln w="12700">
              <a:solidFill>
                <a:srgbClr val="000000"/>
              </a:solidFill>
              <a:round/>
              <a:headEnd/>
              <a:tailEnd/>
            </a:ln>
          </p:spPr>
          <p:txBody>
            <a:bodyPr wrap="none" lIns="180591" tIns="90293" rIns="180591" bIns="90293">
              <a:spAutoFit/>
            </a:bodyPr>
            <a:lstStyle/>
            <a:p>
              <a:endParaRPr lang="en-US"/>
            </a:p>
          </p:txBody>
        </p:sp>
        <p:sp>
          <p:nvSpPr>
            <p:cNvPr id="26692" name="Line 46"/>
            <p:cNvSpPr>
              <a:spLocks noChangeShapeType="1"/>
            </p:cNvSpPr>
            <p:nvPr/>
          </p:nvSpPr>
          <p:spPr bwMode="auto">
            <a:xfrm>
              <a:off x="2567" y="2085"/>
              <a:ext cx="23" cy="0"/>
            </a:xfrm>
            <a:prstGeom prst="line">
              <a:avLst/>
            </a:prstGeom>
            <a:noFill/>
            <a:ln w="12700">
              <a:solidFill>
                <a:srgbClr val="000000"/>
              </a:solidFill>
              <a:round/>
              <a:headEnd/>
              <a:tailEnd/>
            </a:ln>
          </p:spPr>
          <p:txBody>
            <a:bodyPr wrap="none" lIns="180591" tIns="90293" rIns="180591" bIns="90293">
              <a:spAutoFit/>
            </a:bodyPr>
            <a:lstStyle/>
            <a:p>
              <a:endParaRPr lang="en-US"/>
            </a:p>
          </p:txBody>
        </p:sp>
        <p:sp>
          <p:nvSpPr>
            <p:cNvPr id="26693" name="Line 47"/>
            <p:cNvSpPr>
              <a:spLocks noChangeShapeType="1"/>
            </p:cNvSpPr>
            <p:nvPr/>
          </p:nvSpPr>
          <p:spPr bwMode="auto">
            <a:xfrm>
              <a:off x="2567" y="2040"/>
              <a:ext cx="23" cy="0"/>
            </a:xfrm>
            <a:prstGeom prst="line">
              <a:avLst/>
            </a:prstGeom>
            <a:noFill/>
            <a:ln w="12700">
              <a:solidFill>
                <a:srgbClr val="000000"/>
              </a:solidFill>
              <a:round/>
              <a:headEnd/>
              <a:tailEnd/>
            </a:ln>
          </p:spPr>
          <p:txBody>
            <a:bodyPr wrap="none" lIns="180591" tIns="90293" rIns="180591" bIns="90293">
              <a:spAutoFit/>
            </a:bodyPr>
            <a:lstStyle/>
            <a:p>
              <a:endParaRPr lang="en-US"/>
            </a:p>
          </p:txBody>
        </p:sp>
        <p:sp>
          <p:nvSpPr>
            <p:cNvPr id="26694" name="Line 48"/>
            <p:cNvSpPr>
              <a:spLocks noChangeShapeType="1"/>
            </p:cNvSpPr>
            <p:nvPr/>
          </p:nvSpPr>
          <p:spPr bwMode="auto">
            <a:xfrm flipV="1">
              <a:off x="2594" y="3781"/>
              <a:ext cx="0" cy="39"/>
            </a:xfrm>
            <a:prstGeom prst="line">
              <a:avLst/>
            </a:prstGeom>
            <a:noFill/>
            <a:ln w="12700">
              <a:solidFill>
                <a:srgbClr val="000000"/>
              </a:solidFill>
              <a:round/>
              <a:headEnd/>
              <a:tailEnd/>
            </a:ln>
          </p:spPr>
          <p:txBody>
            <a:bodyPr wrap="none" lIns="180591" tIns="90293" rIns="180591" bIns="90293">
              <a:spAutoFit/>
            </a:bodyPr>
            <a:lstStyle/>
            <a:p>
              <a:endParaRPr lang="en-US"/>
            </a:p>
          </p:txBody>
        </p:sp>
        <p:sp>
          <p:nvSpPr>
            <p:cNvPr id="26695" name="Line 49"/>
            <p:cNvSpPr>
              <a:spLocks noChangeShapeType="1"/>
            </p:cNvSpPr>
            <p:nvPr/>
          </p:nvSpPr>
          <p:spPr bwMode="auto">
            <a:xfrm flipV="1">
              <a:off x="2662" y="3781"/>
              <a:ext cx="0" cy="39"/>
            </a:xfrm>
            <a:prstGeom prst="line">
              <a:avLst/>
            </a:prstGeom>
            <a:noFill/>
            <a:ln w="12700">
              <a:solidFill>
                <a:srgbClr val="000000"/>
              </a:solidFill>
              <a:round/>
              <a:headEnd/>
              <a:tailEnd/>
            </a:ln>
          </p:spPr>
          <p:txBody>
            <a:bodyPr wrap="none" lIns="180591" tIns="90293" rIns="180591" bIns="90293">
              <a:spAutoFit/>
            </a:bodyPr>
            <a:lstStyle/>
            <a:p>
              <a:endParaRPr lang="en-US"/>
            </a:p>
          </p:txBody>
        </p:sp>
        <p:sp>
          <p:nvSpPr>
            <p:cNvPr id="26696" name="Line 50"/>
            <p:cNvSpPr>
              <a:spLocks noChangeShapeType="1"/>
            </p:cNvSpPr>
            <p:nvPr/>
          </p:nvSpPr>
          <p:spPr bwMode="auto">
            <a:xfrm flipV="1">
              <a:off x="2731" y="3781"/>
              <a:ext cx="0" cy="39"/>
            </a:xfrm>
            <a:prstGeom prst="line">
              <a:avLst/>
            </a:prstGeom>
            <a:noFill/>
            <a:ln w="12700">
              <a:solidFill>
                <a:srgbClr val="000000"/>
              </a:solidFill>
              <a:round/>
              <a:headEnd/>
              <a:tailEnd/>
            </a:ln>
          </p:spPr>
          <p:txBody>
            <a:bodyPr wrap="none" lIns="180591" tIns="90293" rIns="180591" bIns="90293">
              <a:spAutoFit/>
            </a:bodyPr>
            <a:lstStyle/>
            <a:p>
              <a:endParaRPr lang="en-US"/>
            </a:p>
          </p:txBody>
        </p:sp>
        <p:sp>
          <p:nvSpPr>
            <p:cNvPr id="26697" name="Line 51"/>
            <p:cNvSpPr>
              <a:spLocks noChangeShapeType="1"/>
            </p:cNvSpPr>
            <p:nvPr/>
          </p:nvSpPr>
          <p:spPr bwMode="auto">
            <a:xfrm flipV="1">
              <a:off x="2798" y="3781"/>
              <a:ext cx="0" cy="39"/>
            </a:xfrm>
            <a:prstGeom prst="line">
              <a:avLst/>
            </a:prstGeom>
            <a:noFill/>
            <a:ln w="12700">
              <a:solidFill>
                <a:srgbClr val="000000"/>
              </a:solidFill>
              <a:round/>
              <a:headEnd/>
              <a:tailEnd/>
            </a:ln>
          </p:spPr>
          <p:txBody>
            <a:bodyPr wrap="none" lIns="180591" tIns="90293" rIns="180591" bIns="90293">
              <a:spAutoFit/>
            </a:bodyPr>
            <a:lstStyle/>
            <a:p>
              <a:endParaRPr lang="en-US"/>
            </a:p>
          </p:txBody>
        </p:sp>
        <p:sp>
          <p:nvSpPr>
            <p:cNvPr id="26698" name="Line 52"/>
            <p:cNvSpPr>
              <a:spLocks noChangeShapeType="1"/>
            </p:cNvSpPr>
            <p:nvPr/>
          </p:nvSpPr>
          <p:spPr bwMode="auto">
            <a:xfrm flipV="1">
              <a:off x="2862" y="3781"/>
              <a:ext cx="0" cy="39"/>
            </a:xfrm>
            <a:prstGeom prst="line">
              <a:avLst/>
            </a:prstGeom>
            <a:noFill/>
            <a:ln w="12700">
              <a:solidFill>
                <a:srgbClr val="000000"/>
              </a:solidFill>
              <a:round/>
              <a:headEnd/>
              <a:tailEnd/>
            </a:ln>
          </p:spPr>
          <p:txBody>
            <a:bodyPr wrap="none" lIns="180591" tIns="90293" rIns="180591" bIns="90293">
              <a:spAutoFit/>
            </a:bodyPr>
            <a:lstStyle/>
            <a:p>
              <a:endParaRPr lang="en-US"/>
            </a:p>
          </p:txBody>
        </p:sp>
        <p:sp>
          <p:nvSpPr>
            <p:cNvPr id="26699" name="Line 53"/>
            <p:cNvSpPr>
              <a:spLocks noChangeShapeType="1"/>
            </p:cNvSpPr>
            <p:nvPr/>
          </p:nvSpPr>
          <p:spPr bwMode="auto">
            <a:xfrm flipV="1">
              <a:off x="2929" y="3781"/>
              <a:ext cx="0" cy="39"/>
            </a:xfrm>
            <a:prstGeom prst="line">
              <a:avLst/>
            </a:prstGeom>
            <a:noFill/>
            <a:ln w="12700">
              <a:solidFill>
                <a:srgbClr val="000000"/>
              </a:solidFill>
              <a:round/>
              <a:headEnd/>
              <a:tailEnd/>
            </a:ln>
          </p:spPr>
          <p:txBody>
            <a:bodyPr wrap="none" lIns="180591" tIns="90293" rIns="180591" bIns="90293">
              <a:spAutoFit/>
            </a:bodyPr>
            <a:lstStyle/>
            <a:p>
              <a:endParaRPr lang="en-US"/>
            </a:p>
          </p:txBody>
        </p:sp>
        <p:sp>
          <p:nvSpPr>
            <p:cNvPr id="26700" name="Line 54"/>
            <p:cNvSpPr>
              <a:spLocks noChangeShapeType="1"/>
            </p:cNvSpPr>
            <p:nvPr/>
          </p:nvSpPr>
          <p:spPr bwMode="auto">
            <a:xfrm flipV="1">
              <a:off x="2998" y="3781"/>
              <a:ext cx="0" cy="39"/>
            </a:xfrm>
            <a:prstGeom prst="line">
              <a:avLst/>
            </a:prstGeom>
            <a:noFill/>
            <a:ln w="12700">
              <a:solidFill>
                <a:srgbClr val="000000"/>
              </a:solidFill>
              <a:round/>
              <a:headEnd/>
              <a:tailEnd/>
            </a:ln>
          </p:spPr>
          <p:txBody>
            <a:bodyPr wrap="none" lIns="180591" tIns="90293" rIns="180591" bIns="90293">
              <a:spAutoFit/>
            </a:bodyPr>
            <a:lstStyle/>
            <a:p>
              <a:endParaRPr lang="en-US"/>
            </a:p>
          </p:txBody>
        </p:sp>
        <p:sp>
          <p:nvSpPr>
            <p:cNvPr id="26701" name="Line 55"/>
            <p:cNvSpPr>
              <a:spLocks noChangeShapeType="1"/>
            </p:cNvSpPr>
            <p:nvPr/>
          </p:nvSpPr>
          <p:spPr bwMode="auto">
            <a:xfrm flipV="1">
              <a:off x="3067" y="3781"/>
              <a:ext cx="0" cy="39"/>
            </a:xfrm>
            <a:prstGeom prst="line">
              <a:avLst/>
            </a:prstGeom>
            <a:noFill/>
            <a:ln w="12700">
              <a:solidFill>
                <a:srgbClr val="000000"/>
              </a:solidFill>
              <a:round/>
              <a:headEnd/>
              <a:tailEnd/>
            </a:ln>
          </p:spPr>
          <p:txBody>
            <a:bodyPr wrap="none" lIns="180591" tIns="90293" rIns="180591" bIns="90293">
              <a:spAutoFit/>
            </a:bodyPr>
            <a:lstStyle/>
            <a:p>
              <a:endParaRPr lang="en-US"/>
            </a:p>
          </p:txBody>
        </p:sp>
        <p:sp>
          <p:nvSpPr>
            <p:cNvPr id="26702" name="Line 56"/>
            <p:cNvSpPr>
              <a:spLocks noChangeShapeType="1"/>
            </p:cNvSpPr>
            <p:nvPr/>
          </p:nvSpPr>
          <p:spPr bwMode="auto">
            <a:xfrm flipV="1">
              <a:off x="3131" y="3781"/>
              <a:ext cx="0" cy="39"/>
            </a:xfrm>
            <a:prstGeom prst="line">
              <a:avLst/>
            </a:prstGeom>
            <a:noFill/>
            <a:ln w="12700">
              <a:solidFill>
                <a:srgbClr val="000000"/>
              </a:solidFill>
              <a:round/>
              <a:headEnd/>
              <a:tailEnd/>
            </a:ln>
          </p:spPr>
          <p:txBody>
            <a:bodyPr wrap="none" lIns="180591" tIns="90293" rIns="180591" bIns="90293">
              <a:spAutoFit/>
            </a:bodyPr>
            <a:lstStyle/>
            <a:p>
              <a:endParaRPr lang="en-US"/>
            </a:p>
          </p:txBody>
        </p:sp>
        <p:sp>
          <p:nvSpPr>
            <p:cNvPr id="26703" name="Line 57"/>
            <p:cNvSpPr>
              <a:spLocks noChangeShapeType="1"/>
            </p:cNvSpPr>
            <p:nvPr/>
          </p:nvSpPr>
          <p:spPr bwMode="auto">
            <a:xfrm flipV="1">
              <a:off x="3198" y="3781"/>
              <a:ext cx="0" cy="39"/>
            </a:xfrm>
            <a:prstGeom prst="line">
              <a:avLst/>
            </a:prstGeom>
            <a:noFill/>
            <a:ln w="12700">
              <a:solidFill>
                <a:srgbClr val="000000"/>
              </a:solidFill>
              <a:round/>
              <a:headEnd/>
              <a:tailEnd/>
            </a:ln>
          </p:spPr>
          <p:txBody>
            <a:bodyPr wrap="none" lIns="180591" tIns="90293" rIns="180591" bIns="90293">
              <a:spAutoFit/>
            </a:bodyPr>
            <a:lstStyle/>
            <a:p>
              <a:endParaRPr lang="en-US"/>
            </a:p>
          </p:txBody>
        </p:sp>
        <p:sp>
          <p:nvSpPr>
            <p:cNvPr id="26704" name="Line 58"/>
            <p:cNvSpPr>
              <a:spLocks noChangeShapeType="1"/>
            </p:cNvSpPr>
            <p:nvPr/>
          </p:nvSpPr>
          <p:spPr bwMode="auto">
            <a:xfrm flipV="1">
              <a:off x="3265" y="3781"/>
              <a:ext cx="0" cy="39"/>
            </a:xfrm>
            <a:prstGeom prst="line">
              <a:avLst/>
            </a:prstGeom>
            <a:noFill/>
            <a:ln w="12700">
              <a:solidFill>
                <a:srgbClr val="000000"/>
              </a:solidFill>
              <a:round/>
              <a:headEnd/>
              <a:tailEnd/>
            </a:ln>
          </p:spPr>
          <p:txBody>
            <a:bodyPr wrap="none" lIns="180591" tIns="90293" rIns="180591" bIns="90293">
              <a:spAutoFit/>
            </a:bodyPr>
            <a:lstStyle/>
            <a:p>
              <a:endParaRPr lang="en-US"/>
            </a:p>
          </p:txBody>
        </p:sp>
        <p:sp>
          <p:nvSpPr>
            <p:cNvPr id="26705" name="Line 59"/>
            <p:cNvSpPr>
              <a:spLocks noChangeShapeType="1"/>
            </p:cNvSpPr>
            <p:nvPr/>
          </p:nvSpPr>
          <p:spPr bwMode="auto">
            <a:xfrm flipV="1">
              <a:off x="3335" y="3781"/>
              <a:ext cx="0" cy="39"/>
            </a:xfrm>
            <a:prstGeom prst="line">
              <a:avLst/>
            </a:prstGeom>
            <a:noFill/>
            <a:ln w="12700">
              <a:solidFill>
                <a:srgbClr val="000000"/>
              </a:solidFill>
              <a:round/>
              <a:headEnd/>
              <a:tailEnd/>
            </a:ln>
          </p:spPr>
          <p:txBody>
            <a:bodyPr wrap="none" lIns="180591" tIns="90293" rIns="180591" bIns="90293">
              <a:spAutoFit/>
            </a:bodyPr>
            <a:lstStyle/>
            <a:p>
              <a:endParaRPr lang="en-US"/>
            </a:p>
          </p:txBody>
        </p:sp>
        <p:sp>
          <p:nvSpPr>
            <p:cNvPr id="26706" name="Line 60"/>
            <p:cNvSpPr>
              <a:spLocks noChangeShapeType="1"/>
            </p:cNvSpPr>
            <p:nvPr/>
          </p:nvSpPr>
          <p:spPr bwMode="auto">
            <a:xfrm flipV="1">
              <a:off x="3401" y="3781"/>
              <a:ext cx="0" cy="39"/>
            </a:xfrm>
            <a:prstGeom prst="line">
              <a:avLst/>
            </a:prstGeom>
            <a:noFill/>
            <a:ln w="12700">
              <a:solidFill>
                <a:srgbClr val="000000"/>
              </a:solidFill>
              <a:round/>
              <a:headEnd/>
              <a:tailEnd/>
            </a:ln>
          </p:spPr>
          <p:txBody>
            <a:bodyPr wrap="none" lIns="180591" tIns="90293" rIns="180591" bIns="90293">
              <a:spAutoFit/>
            </a:bodyPr>
            <a:lstStyle/>
            <a:p>
              <a:endParaRPr lang="en-US"/>
            </a:p>
          </p:txBody>
        </p:sp>
        <p:sp>
          <p:nvSpPr>
            <p:cNvPr id="26707" name="Line 61"/>
            <p:cNvSpPr>
              <a:spLocks noChangeShapeType="1"/>
            </p:cNvSpPr>
            <p:nvPr/>
          </p:nvSpPr>
          <p:spPr bwMode="auto">
            <a:xfrm flipV="1">
              <a:off x="3466" y="3781"/>
              <a:ext cx="0" cy="39"/>
            </a:xfrm>
            <a:prstGeom prst="line">
              <a:avLst/>
            </a:prstGeom>
            <a:noFill/>
            <a:ln w="12700">
              <a:solidFill>
                <a:srgbClr val="000000"/>
              </a:solidFill>
              <a:round/>
              <a:headEnd/>
              <a:tailEnd/>
            </a:ln>
          </p:spPr>
          <p:txBody>
            <a:bodyPr wrap="none" lIns="180591" tIns="90293" rIns="180591" bIns="90293">
              <a:spAutoFit/>
            </a:bodyPr>
            <a:lstStyle/>
            <a:p>
              <a:endParaRPr lang="en-US"/>
            </a:p>
          </p:txBody>
        </p:sp>
        <p:sp>
          <p:nvSpPr>
            <p:cNvPr id="26708" name="Line 62"/>
            <p:cNvSpPr>
              <a:spLocks noChangeShapeType="1"/>
            </p:cNvSpPr>
            <p:nvPr/>
          </p:nvSpPr>
          <p:spPr bwMode="auto">
            <a:xfrm flipV="1">
              <a:off x="3533" y="3781"/>
              <a:ext cx="0" cy="39"/>
            </a:xfrm>
            <a:prstGeom prst="line">
              <a:avLst/>
            </a:prstGeom>
            <a:noFill/>
            <a:ln w="12700">
              <a:solidFill>
                <a:srgbClr val="000000"/>
              </a:solidFill>
              <a:round/>
              <a:headEnd/>
              <a:tailEnd/>
            </a:ln>
          </p:spPr>
          <p:txBody>
            <a:bodyPr wrap="none" lIns="180591" tIns="90293" rIns="180591" bIns="90293">
              <a:spAutoFit/>
            </a:bodyPr>
            <a:lstStyle/>
            <a:p>
              <a:endParaRPr lang="en-US"/>
            </a:p>
          </p:txBody>
        </p:sp>
        <p:sp>
          <p:nvSpPr>
            <p:cNvPr id="26709" name="Line 63"/>
            <p:cNvSpPr>
              <a:spLocks noChangeShapeType="1"/>
            </p:cNvSpPr>
            <p:nvPr/>
          </p:nvSpPr>
          <p:spPr bwMode="auto">
            <a:xfrm flipV="1">
              <a:off x="3602" y="3781"/>
              <a:ext cx="0" cy="39"/>
            </a:xfrm>
            <a:prstGeom prst="line">
              <a:avLst/>
            </a:prstGeom>
            <a:noFill/>
            <a:ln w="12700">
              <a:solidFill>
                <a:srgbClr val="000000"/>
              </a:solidFill>
              <a:round/>
              <a:headEnd/>
              <a:tailEnd/>
            </a:ln>
          </p:spPr>
          <p:txBody>
            <a:bodyPr wrap="none" lIns="180591" tIns="90293" rIns="180591" bIns="90293">
              <a:spAutoFit/>
            </a:bodyPr>
            <a:lstStyle/>
            <a:p>
              <a:endParaRPr lang="en-US"/>
            </a:p>
          </p:txBody>
        </p:sp>
        <p:sp>
          <p:nvSpPr>
            <p:cNvPr id="26710" name="Line 64"/>
            <p:cNvSpPr>
              <a:spLocks noChangeShapeType="1"/>
            </p:cNvSpPr>
            <p:nvPr/>
          </p:nvSpPr>
          <p:spPr bwMode="auto">
            <a:xfrm flipV="1">
              <a:off x="3668" y="3781"/>
              <a:ext cx="0" cy="39"/>
            </a:xfrm>
            <a:prstGeom prst="line">
              <a:avLst/>
            </a:prstGeom>
            <a:noFill/>
            <a:ln w="12700">
              <a:solidFill>
                <a:srgbClr val="000000"/>
              </a:solidFill>
              <a:round/>
              <a:headEnd/>
              <a:tailEnd/>
            </a:ln>
          </p:spPr>
          <p:txBody>
            <a:bodyPr wrap="none" lIns="180591" tIns="90293" rIns="180591" bIns="90293">
              <a:spAutoFit/>
            </a:bodyPr>
            <a:lstStyle/>
            <a:p>
              <a:endParaRPr lang="en-US"/>
            </a:p>
          </p:txBody>
        </p:sp>
        <p:sp>
          <p:nvSpPr>
            <p:cNvPr id="26711" name="Line 65"/>
            <p:cNvSpPr>
              <a:spLocks noChangeShapeType="1"/>
            </p:cNvSpPr>
            <p:nvPr/>
          </p:nvSpPr>
          <p:spPr bwMode="auto">
            <a:xfrm flipV="1">
              <a:off x="3737" y="3781"/>
              <a:ext cx="0" cy="39"/>
            </a:xfrm>
            <a:prstGeom prst="line">
              <a:avLst/>
            </a:prstGeom>
            <a:noFill/>
            <a:ln w="12700">
              <a:solidFill>
                <a:srgbClr val="000000"/>
              </a:solidFill>
              <a:round/>
              <a:headEnd/>
              <a:tailEnd/>
            </a:ln>
          </p:spPr>
          <p:txBody>
            <a:bodyPr wrap="none" lIns="180591" tIns="90293" rIns="180591" bIns="90293">
              <a:spAutoFit/>
            </a:bodyPr>
            <a:lstStyle/>
            <a:p>
              <a:endParaRPr lang="en-US"/>
            </a:p>
          </p:txBody>
        </p:sp>
        <p:sp>
          <p:nvSpPr>
            <p:cNvPr id="26712" name="Line 66"/>
            <p:cNvSpPr>
              <a:spLocks noChangeShapeType="1"/>
            </p:cNvSpPr>
            <p:nvPr/>
          </p:nvSpPr>
          <p:spPr bwMode="auto">
            <a:xfrm flipV="1">
              <a:off x="3802" y="3781"/>
              <a:ext cx="0" cy="39"/>
            </a:xfrm>
            <a:prstGeom prst="line">
              <a:avLst/>
            </a:prstGeom>
            <a:noFill/>
            <a:ln w="12700">
              <a:solidFill>
                <a:srgbClr val="000000"/>
              </a:solidFill>
              <a:round/>
              <a:headEnd/>
              <a:tailEnd/>
            </a:ln>
          </p:spPr>
          <p:txBody>
            <a:bodyPr wrap="none" lIns="180591" tIns="90293" rIns="180591" bIns="90293">
              <a:spAutoFit/>
            </a:bodyPr>
            <a:lstStyle/>
            <a:p>
              <a:endParaRPr lang="en-US"/>
            </a:p>
          </p:txBody>
        </p:sp>
        <p:sp>
          <p:nvSpPr>
            <p:cNvPr id="26713" name="Line 67"/>
            <p:cNvSpPr>
              <a:spLocks noChangeShapeType="1"/>
            </p:cNvSpPr>
            <p:nvPr/>
          </p:nvSpPr>
          <p:spPr bwMode="auto">
            <a:xfrm flipV="1">
              <a:off x="3869" y="3781"/>
              <a:ext cx="0" cy="39"/>
            </a:xfrm>
            <a:prstGeom prst="line">
              <a:avLst/>
            </a:prstGeom>
            <a:noFill/>
            <a:ln w="12700">
              <a:solidFill>
                <a:srgbClr val="000000"/>
              </a:solidFill>
              <a:round/>
              <a:headEnd/>
              <a:tailEnd/>
            </a:ln>
          </p:spPr>
          <p:txBody>
            <a:bodyPr wrap="none" lIns="180591" tIns="90293" rIns="180591" bIns="90293">
              <a:spAutoFit/>
            </a:bodyPr>
            <a:lstStyle/>
            <a:p>
              <a:endParaRPr lang="en-US"/>
            </a:p>
          </p:txBody>
        </p:sp>
        <p:sp>
          <p:nvSpPr>
            <p:cNvPr id="26714" name="Line 68"/>
            <p:cNvSpPr>
              <a:spLocks noChangeShapeType="1"/>
            </p:cNvSpPr>
            <p:nvPr/>
          </p:nvSpPr>
          <p:spPr bwMode="auto">
            <a:xfrm flipV="1">
              <a:off x="3939" y="3781"/>
              <a:ext cx="0" cy="39"/>
            </a:xfrm>
            <a:prstGeom prst="line">
              <a:avLst/>
            </a:prstGeom>
            <a:noFill/>
            <a:ln w="12700">
              <a:solidFill>
                <a:srgbClr val="000000"/>
              </a:solidFill>
              <a:round/>
              <a:headEnd/>
              <a:tailEnd/>
            </a:ln>
          </p:spPr>
          <p:txBody>
            <a:bodyPr wrap="none" lIns="180591" tIns="90293" rIns="180591" bIns="90293">
              <a:spAutoFit/>
            </a:bodyPr>
            <a:lstStyle/>
            <a:p>
              <a:endParaRPr lang="en-US"/>
            </a:p>
          </p:txBody>
        </p:sp>
        <p:sp>
          <p:nvSpPr>
            <p:cNvPr id="26715" name="Line 69"/>
            <p:cNvSpPr>
              <a:spLocks noChangeShapeType="1"/>
            </p:cNvSpPr>
            <p:nvPr/>
          </p:nvSpPr>
          <p:spPr bwMode="auto">
            <a:xfrm flipV="1">
              <a:off x="4005" y="3781"/>
              <a:ext cx="0" cy="39"/>
            </a:xfrm>
            <a:prstGeom prst="line">
              <a:avLst/>
            </a:prstGeom>
            <a:noFill/>
            <a:ln w="12700">
              <a:solidFill>
                <a:srgbClr val="000000"/>
              </a:solidFill>
              <a:round/>
              <a:headEnd/>
              <a:tailEnd/>
            </a:ln>
          </p:spPr>
          <p:txBody>
            <a:bodyPr wrap="none" lIns="180591" tIns="90293" rIns="180591" bIns="90293">
              <a:spAutoFit/>
            </a:bodyPr>
            <a:lstStyle/>
            <a:p>
              <a:endParaRPr lang="en-US"/>
            </a:p>
          </p:txBody>
        </p:sp>
        <p:sp>
          <p:nvSpPr>
            <p:cNvPr id="26716" name="Line 70"/>
            <p:cNvSpPr>
              <a:spLocks noChangeShapeType="1"/>
            </p:cNvSpPr>
            <p:nvPr/>
          </p:nvSpPr>
          <p:spPr bwMode="auto">
            <a:xfrm flipV="1">
              <a:off x="4072" y="3781"/>
              <a:ext cx="0" cy="39"/>
            </a:xfrm>
            <a:prstGeom prst="line">
              <a:avLst/>
            </a:prstGeom>
            <a:noFill/>
            <a:ln w="12700">
              <a:solidFill>
                <a:srgbClr val="000000"/>
              </a:solidFill>
              <a:round/>
              <a:headEnd/>
              <a:tailEnd/>
            </a:ln>
          </p:spPr>
          <p:txBody>
            <a:bodyPr wrap="none" lIns="180591" tIns="90293" rIns="180591" bIns="90293">
              <a:spAutoFit/>
            </a:bodyPr>
            <a:lstStyle/>
            <a:p>
              <a:endParaRPr lang="en-US"/>
            </a:p>
          </p:txBody>
        </p:sp>
        <p:sp>
          <p:nvSpPr>
            <p:cNvPr id="26717" name="Line 71"/>
            <p:cNvSpPr>
              <a:spLocks noChangeShapeType="1"/>
            </p:cNvSpPr>
            <p:nvPr/>
          </p:nvSpPr>
          <p:spPr bwMode="auto">
            <a:xfrm flipV="1">
              <a:off x="4137" y="3781"/>
              <a:ext cx="0" cy="39"/>
            </a:xfrm>
            <a:prstGeom prst="line">
              <a:avLst/>
            </a:prstGeom>
            <a:noFill/>
            <a:ln w="12700">
              <a:solidFill>
                <a:srgbClr val="000000"/>
              </a:solidFill>
              <a:round/>
              <a:headEnd/>
              <a:tailEnd/>
            </a:ln>
          </p:spPr>
          <p:txBody>
            <a:bodyPr wrap="none" lIns="180591" tIns="90293" rIns="180591" bIns="90293">
              <a:spAutoFit/>
            </a:bodyPr>
            <a:lstStyle/>
            <a:p>
              <a:endParaRPr lang="en-US"/>
            </a:p>
          </p:txBody>
        </p:sp>
        <p:sp>
          <p:nvSpPr>
            <p:cNvPr id="26718" name="Line 72"/>
            <p:cNvSpPr>
              <a:spLocks noChangeShapeType="1"/>
            </p:cNvSpPr>
            <p:nvPr/>
          </p:nvSpPr>
          <p:spPr bwMode="auto">
            <a:xfrm flipV="1">
              <a:off x="4206" y="3781"/>
              <a:ext cx="0" cy="39"/>
            </a:xfrm>
            <a:prstGeom prst="line">
              <a:avLst/>
            </a:prstGeom>
            <a:noFill/>
            <a:ln w="12700">
              <a:solidFill>
                <a:srgbClr val="000000"/>
              </a:solidFill>
              <a:round/>
              <a:headEnd/>
              <a:tailEnd/>
            </a:ln>
          </p:spPr>
          <p:txBody>
            <a:bodyPr wrap="none" lIns="180591" tIns="90293" rIns="180591" bIns="90293">
              <a:spAutoFit/>
            </a:bodyPr>
            <a:lstStyle/>
            <a:p>
              <a:endParaRPr lang="en-US"/>
            </a:p>
          </p:txBody>
        </p:sp>
        <p:sp>
          <p:nvSpPr>
            <p:cNvPr id="26719" name="Line 73"/>
            <p:cNvSpPr>
              <a:spLocks noChangeShapeType="1"/>
            </p:cNvSpPr>
            <p:nvPr/>
          </p:nvSpPr>
          <p:spPr bwMode="auto">
            <a:xfrm flipV="1">
              <a:off x="4272" y="3781"/>
              <a:ext cx="0" cy="39"/>
            </a:xfrm>
            <a:prstGeom prst="line">
              <a:avLst/>
            </a:prstGeom>
            <a:noFill/>
            <a:ln w="12700">
              <a:solidFill>
                <a:srgbClr val="000000"/>
              </a:solidFill>
              <a:round/>
              <a:headEnd/>
              <a:tailEnd/>
            </a:ln>
          </p:spPr>
          <p:txBody>
            <a:bodyPr wrap="none" lIns="180591" tIns="90293" rIns="180591" bIns="90293">
              <a:spAutoFit/>
            </a:bodyPr>
            <a:lstStyle/>
            <a:p>
              <a:endParaRPr lang="en-US"/>
            </a:p>
          </p:txBody>
        </p:sp>
        <p:sp>
          <p:nvSpPr>
            <p:cNvPr id="26720" name="Line 74"/>
            <p:cNvSpPr>
              <a:spLocks noChangeShapeType="1"/>
            </p:cNvSpPr>
            <p:nvPr/>
          </p:nvSpPr>
          <p:spPr bwMode="auto">
            <a:xfrm flipV="1">
              <a:off x="4339" y="3781"/>
              <a:ext cx="0" cy="39"/>
            </a:xfrm>
            <a:prstGeom prst="line">
              <a:avLst/>
            </a:prstGeom>
            <a:noFill/>
            <a:ln w="12700">
              <a:solidFill>
                <a:srgbClr val="000000"/>
              </a:solidFill>
              <a:round/>
              <a:headEnd/>
              <a:tailEnd/>
            </a:ln>
          </p:spPr>
          <p:txBody>
            <a:bodyPr wrap="none" lIns="180591" tIns="90293" rIns="180591" bIns="90293">
              <a:spAutoFit/>
            </a:bodyPr>
            <a:lstStyle/>
            <a:p>
              <a:endParaRPr lang="en-US"/>
            </a:p>
          </p:txBody>
        </p:sp>
        <p:sp>
          <p:nvSpPr>
            <p:cNvPr id="26721" name="Line 75"/>
            <p:cNvSpPr>
              <a:spLocks noChangeShapeType="1"/>
            </p:cNvSpPr>
            <p:nvPr/>
          </p:nvSpPr>
          <p:spPr bwMode="auto">
            <a:xfrm flipV="1">
              <a:off x="4406" y="3781"/>
              <a:ext cx="0" cy="39"/>
            </a:xfrm>
            <a:prstGeom prst="line">
              <a:avLst/>
            </a:prstGeom>
            <a:noFill/>
            <a:ln w="12700">
              <a:solidFill>
                <a:srgbClr val="000000"/>
              </a:solidFill>
              <a:round/>
              <a:headEnd/>
              <a:tailEnd/>
            </a:ln>
          </p:spPr>
          <p:txBody>
            <a:bodyPr wrap="none" lIns="180591" tIns="90293" rIns="180591" bIns="90293">
              <a:spAutoFit/>
            </a:bodyPr>
            <a:lstStyle/>
            <a:p>
              <a:endParaRPr lang="en-US"/>
            </a:p>
          </p:txBody>
        </p:sp>
        <p:sp>
          <p:nvSpPr>
            <p:cNvPr id="26722" name="Line 76"/>
            <p:cNvSpPr>
              <a:spLocks noChangeShapeType="1"/>
            </p:cNvSpPr>
            <p:nvPr/>
          </p:nvSpPr>
          <p:spPr bwMode="auto">
            <a:xfrm flipV="1">
              <a:off x="4473" y="3781"/>
              <a:ext cx="0" cy="39"/>
            </a:xfrm>
            <a:prstGeom prst="line">
              <a:avLst/>
            </a:prstGeom>
            <a:noFill/>
            <a:ln w="12700">
              <a:solidFill>
                <a:srgbClr val="000000"/>
              </a:solidFill>
              <a:round/>
              <a:headEnd/>
              <a:tailEnd/>
            </a:ln>
          </p:spPr>
          <p:txBody>
            <a:bodyPr wrap="none" lIns="180591" tIns="90293" rIns="180591" bIns="90293">
              <a:spAutoFit/>
            </a:bodyPr>
            <a:lstStyle/>
            <a:p>
              <a:endParaRPr lang="en-US"/>
            </a:p>
          </p:txBody>
        </p:sp>
        <p:sp>
          <p:nvSpPr>
            <p:cNvPr id="26723" name="Line 77"/>
            <p:cNvSpPr>
              <a:spLocks noChangeShapeType="1"/>
            </p:cNvSpPr>
            <p:nvPr/>
          </p:nvSpPr>
          <p:spPr bwMode="auto">
            <a:xfrm flipV="1">
              <a:off x="4541" y="3781"/>
              <a:ext cx="0" cy="39"/>
            </a:xfrm>
            <a:prstGeom prst="line">
              <a:avLst/>
            </a:prstGeom>
            <a:noFill/>
            <a:ln w="12700">
              <a:solidFill>
                <a:srgbClr val="000000"/>
              </a:solidFill>
              <a:round/>
              <a:headEnd/>
              <a:tailEnd/>
            </a:ln>
          </p:spPr>
          <p:txBody>
            <a:bodyPr wrap="none" lIns="180591" tIns="90293" rIns="180591" bIns="90293">
              <a:spAutoFit/>
            </a:bodyPr>
            <a:lstStyle/>
            <a:p>
              <a:endParaRPr lang="en-US"/>
            </a:p>
          </p:txBody>
        </p:sp>
        <p:sp>
          <p:nvSpPr>
            <p:cNvPr id="26724" name="Line 78"/>
            <p:cNvSpPr>
              <a:spLocks noChangeShapeType="1"/>
            </p:cNvSpPr>
            <p:nvPr/>
          </p:nvSpPr>
          <p:spPr bwMode="auto">
            <a:xfrm flipV="1">
              <a:off x="4609" y="3781"/>
              <a:ext cx="0" cy="39"/>
            </a:xfrm>
            <a:prstGeom prst="line">
              <a:avLst/>
            </a:prstGeom>
            <a:noFill/>
            <a:ln w="12700">
              <a:solidFill>
                <a:srgbClr val="000000"/>
              </a:solidFill>
              <a:round/>
              <a:headEnd/>
              <a:tailEnd/>
            </a:ln>
          </p:spPr>
          <p:txBody>
            <a:bodyPr wrap="none" lIns="180591" tIns="90293" rIns="180591" bIns="90293">
              <a:spAutoFit/>
            </a:bodyPr>
            <a:lstStyle/>
            <a:p>
              <a:endParaRPr lang="en-US"/>
            </a:p>
          </p:txBody>
        </p:sp>
        <p:sp>
          <p:nvSpPr>
            <p:cNvPr id="26725" name="Line 79"/>
            <p:cNvSpPr>
              <a:spLocks noChangeShapeType="1"/>
            </p:cNvSpPr>
            <p:nvPr/>
          </p:nvSpPr>
          <p:spPr bwMode="auto">
            <a:xfrm>
              <a:off x="2529" y="3785"/>
              <a:ext cx="61" cy="0"/>
            </a:xfrm>
            <a:prstGeom prst="line">
              <a:avLst/>
            </a:prstGeom>
            <a:noFill/>
            <a:ln w="12700">
              <a:solidFill>
                <a:srgbClr val="000000"/>
              </a:solidFill>
              <a:round/>
              <a:headEnd/>
              <a:tailEnd/>
            </a:ln>
          </p:spPr>
          <p:txBody>
            <a:bodyPr wrap="none" lIns="180591" tIns="90293" rIns="180591" bIns="90293">
              <a:spAutoFit/>
            </a:bodyPr>
            <a:lstStyle/>
            <a:p>
              <a:endParaRPr lang="en-US"/>
            </a:p>
          </p:txBody>
        </p:sp>
        <p:sp>
          <p:nvSpPr>
            <p:cNvPr id="26726" name="Line 80"/>
            <p:cNvSpPr>
              <a:spLocks noChangeShapeType="1"/>
            </p:cNvSpPr>
            <p:nvPr/>
          </p:nvSpPr>
          <p:spPr bwMode="auto">
            <a:xfrm>
              <a:off x="2529" y="3610"/>
              <a:ext cx="61" cy="0"/>
            </a:xfrm>
            <a:prstGeom prst="line">
              <a:avLst/>
            </a:prstGeom>
            <a:noFill/>
            <a:ln w="12700">
              <a:solidFill>
                <a:srgbClr val="000000"/>
              </a:solidFill>
              <a:round/>
              <a:headEnd/>
              <a:tailEnd/>
            </a:ln>
          </p:spPr>
          <p:txBody>
            <a:bodyPr wrap="none" lIns="180591" tIns="90293" rIns="180591" bIns="90293">
              <a:spAutoFit/>
            </a:bodyPr>
            <a:lstStyle/>
            <a:p>
              <a:endParaRPr lang="en-US"/>
            </a:p>
          </p:txBody>
        </p:sp>
        <p:sp>
          <p:nvSpPr>
            <p:cNvPr id="26727" name="Line 81"/>
            <p:cNvSpPr>
              <a:spLocks noChangeShapeType="1"/>
            </p:cNvSpPr>
            <p:nvPr/>
          </p:nvSpPr>
          <p:spPr bwMode="auto">
            <a:xfrm>
              <a:off x="2529" y="3437"/>
              <a:ext cx="61" cy="0"/>
            </a:xfrm>
            <a:prstGeom prst="line">
              <a:avLst/>
            </a:prstGeom>
            <a:noFill/>
            <a:ln w="12700">
              <a:solidFill>
                <a:srgbClr val="000000"/>
              </a:solidFill>
              <a:round/>
              <a:headEnd/>
              <a:tailEnd/>
            </a:ln>
          </p:spPr>
          <p:txBody>
            <a:bodyPr wrap="none" lIns="180591" tIns="90293" rIns="180591" bIns="90293">
              <a:spAutoFit/>
            </a:bodyPr>
            <a:lstStyle/>
            <a:p>
              <a:endParaRPr lang="en-US"/>
            </a:p>
          </p:txBody>
        </p:sp>
        <p:sp>
          <p:nvSpPr>
            <p:cNvPr id="26728" name="Line 82"/>
            <p:cNvSpPr>
              <a:spLocks noChangeShapeType="1"/>
            </p:cNvSpPr>
            <p:nvPr/>
          </p:nvSpPr>
          <p:spPr bwMode="auto">
            <a:xfrm>
              <a:off x="2529" y="3262"/>
              <a:ext cx="61" cy="0"/>
            </a:xfrm>
            <a:prstGeom prst="line">
              <a:avLst/>
            </a:prstGeom>
            <a:noFill/>
            <a:ln w="12700">
              <a:solidFill>
                <a:srgbClr val="000000"/>
              </a:solidFill>
              <a:round/>
              <a:headEnd/>
              <a:tailEnd/>
            </a:ln>
          </p:spPr>
          <p:txBody>
            <a:bodyPr wrap="none" lIns="180591" tIns="90293" rIns="180591" bIns="90293">
              <a:spAutoFit/>
            </a:bodyPr>
            <a:lstStyle/>
            <a:p>
              <a:endParaRPr lang="en-US"/>
            </a:p>
          </p:txBody>
        </p:sp>
        <p:sp>
          <p:nvSpPr>
            <p:cNvPr id="26729" name="Line 83"/>
            <p:cNvSpPr>
              <a:spLocks noChangeShapeType="1"/>
            </p:cNvSpPr>
            <p:nvPr/>
          </p:nvSpPr>
          <p:spPr bwMode="auto">
            <a:xfrm>
              <a:off x="2529" y="3086"/>
              <a:ext cx="61" cy="0"/>
            </a:xfrm>
            <a:prstGeom prst="line">
              <a:avLst/>
            </a:prstGeom>
            <a:noFill/>
            <a:ln w="12700">
              <a:solidFill>
                <a:srgbClr val="000000"/>
              </a:solidFill>
              <a:round/>
              <a:headEnd/>
              <a:tailEnd/>
            </a:ln>
          </p:spPr>
          <p:txBody>
            <a:bodyPr wrap="none" lIns="180591" tIns="90293" rIns="180591" bIns="90293">
              <a:spAutoFit/>
            </a:bodyPr>
            <a:lstStyle/>
            <a:p>
              <a:endParaRPr lang="en-US"/>
            </a:p>
          </p:txBody>
        </p:sp>
        <p:sp>
          <p:nvSpPr>
            <p:cNvPr id="26730" name="Line 84"/>
            <p:cNvSpPr>
              <a:spLocks noChangeShapeType="1"/>
            </p:cNvSpPr>
            <p:nvPr/>
          </p:nvSpPr>
          <p:spPr bwMode="auto">
            <a:xfrm>
              <a:off x="2529" y="2912"/>
              <a:ext cx="61" cy="0"/>
            </a:xfrm>
            <a:prstGeom prst="line">
              <a:avLst/>
            </a:prstGeom>
            <a:noFill/>
            <a:ln w="12700">
              <a:solidFill>
                <a:srgbClr val="000000"/>
              </a:solidFill>
              <a:round/>
              <a:headEnd/>
              <a:tailEnd/>
            </a:ln>
          </p:spPr>
          <p:txBody>
            <a:bodyPr wrap="none" lIns="180591" tIns="90293" rIns="180591" bIns="90293">
              <a:spAutoFit/>
            </a:bodyPr>
            <a:lstStyle/>
            <a:p>
              <a:endParaRPr lang="en-US"/>
            </a:p>
          </p:txBody>
        </p:sp>
        <p:sp>
          <p:nvSpPr>
            <p:cNvPr id="26731" name="Line 85"/>
            <p:cNvSpPr>
              <a:spLocks noChangeShapeType="1"/>
            </p:cNvSpPr>
            <p:nvPr/>
          </p:nvSpPr>
          <p:spPr bwMode="auto">
            <a:xfrm>
              <a:off x="2529" y="2737"/>
              <a:ext cx="61" cy="0"/>
            </a:xfrm>
            <a:prstGeom prst="line">
              <a:avLst/>
            </a:prstGeom>
            <a:noFill/>
            <a:ln w="12700">
              <a:solidFill>
                <a:srgbClr val="000000"/>
              </a:solidFill>
              <a:round/>
              <a:headEnd/>
              <a:tailEnd/>
            </a:ln>
          </p:spPr>
          <p:txBody>
            <a:bodyPr wrap="none" lIns="180591" tIns="90293" rIns="180591" bIns="90293">
              <a:spAutoFit/>
            </a:bodyPr>
            <a:lstStyle/>
            <a:p>
              <a:endParaRPr lang="en-US"/>
            </a:p>
          </p:txBody>
        </p:sp>
        <p:sp>
          <p:nvSpPr>
            <p:cNvPr id="26732" name="Line 86"/>
            <p:cNvSpPr>
              <a:spLocks noChangeShapeType="1"/>
            </p:cNvSpPr>
            <p:nvPr/>
          </p:nvSpPr>
          <p:spPr bwMode="auto">
            <a:xfrm>
              <a:off x="2529" y="2565"/>
              <a:ext cx="61" cy="0"/>
            </a:xfrm>
            <a:prstGeom prst="line">
              <a:avLst/>
            </a:prstGeom>
            <a:noFill/>
            <a:ln w="12700">
              <a:solidFill>
                <a:srgbClr val="000000"/>
              </a:solidFill>
              <a:round/>
              <a:headEnd/>
              <a:tailEnd/>
            </a:ln>
          </p:spPr>
          <p:txBody>
            <a:bodyPr wrap="none" lIns="180591" tIns="90293" rIns="180591" bIns="90293">
              <a:spAutoFit/>
            </a:bodyPr>
            <a:lstStyle/>
            <a:p>
              <a:endParaRPr lang="en-US"/>
            </a:p>
          </p:txBody>
        </p:sp>
        <p:sp>
          <p:nvSpPr>
            <p:cNvPr id="26733" name="Line 87"/>
            <p:cNvSpPr>
              <a:spLocks noChangeShapeType="1"/>
            </p:cNvSpPr>
            <p:nvPr/>
          </p:nvSpPr>
          <p:spPr bwMode="auto">
            <a:xfrm>
              <a:off x="2529" y="2389"/>
              <a:ext cx="61" cy="0"/>
            </a:xfrm>
            <a:prstGeom prst="line">
              <a:avLst/>
            </a:prstGeom>
            <a:noFill/>
            <a:ln w="12700">
              <a:solidFill>
                <a:srgbClr val="000000"/>
              </a:solidFill>
              <a:round/>
              <a:headEnd/>
              <a:tailEnd/>
            </a:ln>
          </p:spPr>
          <p:txBody>
            <a:bodyPr wrap="none" lIns="180591" tIns="90293" rIns="180591" bIns="90293">
              <a:spAutoFit/>
            </a:bodyPr>
            <a:lstStyle/>
            <a:p>
              <a:endParaRPr lang="en-US"/>
            </a:p>
          </p:txBody>
        </p:sp>
        <p:sp>
          <p:nvSpPr>
            <p:cNvPr id="26734" name="Line 88"/>
            <p:cNvSpPr>
              <a:spLocks noChangeShapeType="1"/>
            </p:cNvSpPr>
            <p:nvPr/>
          </p:nvSpPr>
          <p:spPr bwMode="auto">
            <a:xfrm>
              <a:off x="2529" y="2214"/>
              <a:ext cx="61" cy="0"/>
            </a:xfrm>
            <a:prstGeom prst="line">
              <a:avLst/>
            </a:prstGeom>
            <a:noFill/>
            <a:ln w="12700">
              <a:solidFill>
                <a:srgbClr val="000000"/>
              </a:solidFill>
              <a:round/>
              <a:headEnd/>
              <a:tailEnd/>
            </a:ln>
          </p:spPr>
          <p:txBody>
            <a:bodyPr wrap="none" lIns="180591" tIns="90293" rIns="180591" bIns="90293">
              <a:spAutoFit/>
            </a:bodyPr>
            <a:lstStyle/>
            <a:p>
              <a:endParaRPr lang="en-US"/>
            </a:p>
          </p:txBody>
        </p:sp>
        <p:sp>
          <p:nvSpPr>
            <p:cNvPr id="26735" name="Line 89"/>
            <p:cNvSpPr>
              <a:spLocks noChangeShapeType="1"/>
            </p:cNvSpPr>
            <p:nvPr/>
          </p:nvSpPr>
          <p:spPr bwMode="auto">
            <a:xfrm>
              <a:off x="2529" y="2040"/>
              <a:ext cx="61" cy="0"/>
            </a:xfrm>
            <a:prstGeom prst="line">
              <a:avLst/>
            </a:prstGeom>
            <a:noFill/>
            <a:ln w="12700">
              <a:solidFill>
                <a:srgbClr val="000000"/>
              </a:solidFill>
              <a:round/>
              <a:headEnd/>
              <a:tailEnd/>
            </a:ln>
          </p:spPr>
          <p:txBody>
            <a:bodyPr wrap="none" lIns="180591" tIns="90293" rIns="180591" bIns="90293">
              <a:spAutoFit/>
            </a:bodyPr>
            <a:lstStyle/>
            <a:p>
              <a:endParaRPr lang="en-US"/>
            </a:p>
          </p:txBody>
        </p:sp>
        <p:sp>
          <p:nvSpPr>
            <p:cNvPr id="26736" name="Line 90"/>
            <p:cNvSpPr>
              <a:spLocks noChangeShapeType="1"/>
            </p:cNvSpPr>
            <p:nvPr/>
          </p:nvSpPr>
          <p:spPr bwMode="auto">
            <a:xfrm flipV="1">
              <a:off x="2594" y="3781"/>
              <a:ext cx="0" cy="71"/>
            </a:xfrm>
            <a:prstGeom prst="line">
              <a:avLst/>
            </a:prstGeom>
            <a:noFill/>
            <a:ln w="12700">
              <a:solidFill>
                <a:srgbClr val="000000"/>
              </a:solidFill>
              <a:round/>
              <a:headEnd/>
              <a:tailEnd/>
            </a:ln>
          </p:spPr>
          <p:txBody>
            <a:bodyPr wrap="none" lIns="180591" tIns="90293" rIns="180591" bIns="90293">
              <a:spAutoFit/>
            </a:bodyPr>
            <a:lstStyle/>
            <a:p>
              <a:endParaRPr lang="en-US"/>
            </a:p>
          </p:txBody>
        </p:sp>
        <p:sp>
          <p:nvSpPr>
            <p:cNvPr id="26737" name="Line 91"/>
            <p:cNvSpPr>
              <a:spLocks noChangeShapeType="1"/>
            </p:cNvSpPr>
            <p:nvPr/>
          </p:nvSpPr>
          <p:spPr bwMode="auto">
            <a:xfrm flipV="1">
              <a:off x="2929" y="3781"/>
              <a:ext cx="0" cy="71"/>
            </a:xfrm>
            <a:prstGeom prst="line">
              <a:avLst/>
            </a:prstGeom>
            <a:noFill/>
            <a:ln w="12700">
              <a:solidFill>
                <a:srgbClr val="000000"/>
              </a:solidFill>
              <a:round/>
              <a:headEnd/>
              <a:tailEnd/>
            </a:ln>
          </p:spPr>
          <p:txBody>
            <a:bodyPr wrap="none" lIns="180591" tIns="90293" rIns="180591" bIns="90293">
              <a:spAutoFit/>
            </a:bodyPr>
            <a:lstStyle/>
            <a:p>
              <a:endParaRPr lang="en-US"/>
            </a:p>
          </p:txBody>
        </p:sp>
        <p:sp>
          <p:nvSpPr>
            <p:cNvPr id="26738" name="Line 92"/>
            <p:cNvSpPr>
              <a:spLocks noChangeShapeType="1"/>
            </p:cNvSpPr>
            <p:nvPr/>
          </p:nvSpPr>
          <p:spPr bwMode="auto">
            <a:xfrm flipV="1">
              <a:off x="3265" y="3781"/>
              <a:ext cx="0" cy="71"/>
            </a:xfrm>
            <a:prstGeom prst="line">
              <a:avLst/>
            </a:prstGeom>
            <a:noFill/>
            <a:ln w="12700">
              <a:solidFill>
                <a:srgbClr val="000000"/>
              </a:solidFill>
              <a:round/>
              <a:headEnd/>
              <a:tailEnd/>
            </a:ln>
          </p:spPr>
          <p:txBody>
            <a:bodyPr wrap="none" lIns="180591" tIns="90293" rIns="180591" bIns="90293">
              <a:spAutoFit/>
            </a:bodyPr>
            <a:lstStyle/>
            <a:p>
              <a:endParaRPr lang="en-US"/>
            </a:p>
          </p:txBody>
        </p:sp>
        <p:sp>
          <p:nvSpPr>
            <p:cNvPr id="26739" name="Line 93"/>
            <p:cNvSpPr>
              <a:spLocks noChangeShapeType="1"/>
            </p:cNvSpPr>
            <p:nvPr/>
          </p:nvSpPr>
          <p:spPr bwMode="auto">
            <a:xfrm flipV="1">
              <a:off x="3602" y="3781"/>
              <a:ext cx="0" cy="71"/>
            </a:xfrm>
            <a:prstGeom prst="line">
              <a:avLst/>
            </a:prstGeom>
            <a:noFill/>
            <a:ln w="12700">
              <a:solidFill>
                <a:srgbClr val="000000"/>
              </a:solidFill>
              <a:round/>
              <a:headEnd/>
              <a:tailEnd/>
            </a:ln>
          </p:spPr>
          <p:txBody>
            <a:bodyPr wrap="none" lIns="180591" tIns="90293" rIns="180591" bIns="90293">
              <a:spAutoFit/>
            </a:bodyPr>
            <a:lstStyle/>
            <a:p>
              <a:endParaRPr lang="en-US"/>
            </a:p>
          </p:txBody>
        </p:sp>
        <p:sp>
          <p:nvSpPr>
            <p:cNvPr id="26740" name="Line 94"/>
            <p:cNvSpPr>
              <a:spLocks noChangeShapeType="1"/>
            </p:cNvSpPr>
            <p:nvPr/>
          </p:nvSpPr>
          <p:spPr bwMode="auto">
            <a:xfrm flipV="1">
              <a:off x="3939" y="3781"/>
              <a:ext cx="0" cy="71"/>
            </a:xfrm>
            <a:prstGeom prst="line">
              <a:avLst/>
            </a:prstGeom>
            <a:noFill/>
            <a:ln w="12700">
              <a:solidFill>
                <a:srgbClr val="000000"/>
              </a:solidFill>
              <a:round/>
              <a:headEnd/>
              <a:tailEnd/>
            </a:ln>
          </p:spPr>
          <p:txBody>
            <a:bodyPr wrap="none" lIns="180591" tIns="90293" rIns="180591" bIns="90293">
              <a:spAutoFit/>
            </a:bodyPr>
            <a:lstStyle/>
            <a:p>
              <a:endParaRPr lang="en-US"/>
            </a:p>
          </p:txBody>
        </p:sp>
        <p:sp>
          <p:nvSpPr>
            <p:cNvPr id="26741" name="Line 95"/>
            <p:cNvSpPr>
              <a:spLocks noChangeShapeType="1"/>
            </p:cNvSpPr>
            <p:nvPr/>
          </p:nvSpPr>
          <p:spPr bwMode="auto">
            <a:xfrm flipV="1">
              <a:off x="4272" y="3781"/>
              <a:ext cx="0" cy="71"/>
            </a:xfrm>
            <a:prstGeom prst="line">
              <a:avLst/>
            </a:prstGeom>
            <a:noFill/>
            <a:ln w="12700">
              <a:solidFill>
                <a:srgbClr val="000000"/>
              </a:solidFill>
              <a:round/>
              <a:headEnd/>
              <a:tailEnd/>
            </a:ln>
          </p:spPr>
          <p:txBody>
            <a:bodyPr wrap="none" lIns="180591" tIns="90293" rIns="180591" bIns="90293">
              <a:spAutoFit/>
            </a:bodyPr>
            <a:lstStyle/>
            <a:p>
              <a:endParaRPr lang="en-US"/>
            </a:p>
          </p:txBody>
        </p:sp>
        <p:sp>
          <p:nvSpPr>
            <p:cNvPr id="26742" name="Line 96"/>
            <p:cNvSpPr>
              <a:spLocks noChangeShapeType="1"/>
            </p:cNvSpPr>
            <p:nvPr/>
          </p:nvSpPr>
          <p:spPr bwMode="auto">
            <a:xfrm flipV="1">
              <a:off x="4609" y="3781"/>
              <a:ext cx="0" cy="71"/>
            </a:xfrm>
            <a:prstGeom prst="line">
              <a:avLst/>
            </a:prstGeom>
            <a:noFill/>
            <a:ln w="12700">
              <a:solidFill>
                <a:srgbClr val="000000"/>
              </a:solidFill>
              <a:round/>
              <a:headEnd/>
              <a:tailEnd/>
            </a:ln>
          </p:spPr>
          <p:txBody>
            <a:bodyPr wrap="none" lIns="180591" tIns="90293" rIns="180591" bIns="90293">
              <a:spAutoFit/>
            </a:bodyPr>
            <a:lstStyle/>
            <a:p>
              <a:endParaRPr lang="en-US"/>
            </a:p>
          </p:txBody>
        </p:sp>
        <p:sp>
          <p:nvSpPr>
            <p:cNvPr id="26743" name="Line 97"/>
            <p:cNvSpPr>
              <a:spLocks noChangeShapeType="1"/>
            </p:cNvSpPr>
            <p:nvPr/>
          </p:nvSpPr>
          <p:spPr bwMode="auto">
            <a:xfrm>
              <a:off x="2598" y="3785"/>
              <a:ext cx="2007" cy="0"/>
            </a:xfrm>
            <a:prstGeom prst="line">
              <a:avLst/>
            </a:prstGeom>
            <a:noFill/>
            <a:ln w="12700">
              <a:solidFill>
                <a:srgbClr val="000000"/>
              </a:solidFill>
              <a:round/>
              <a:headEnd/>
              <a:tailEnd/>
            </a:ln>
          </p:spPr>
          <p:txBody>
            <a:bodyPr wrap="none" lIns="180591" tIns="90293" rIns="180591" bIns="90293">
              <a:spAutoFit/>
            </a:bodyPr>
            <a:lstStyle/>
            <a:p>
              <a:endParaRPr lang="en-US"/>
            </a:p>
          </p:txBody>
        </p:sp>
        <p:sp>
          <p:nvSpPr>
            <p:cNvPr id="26744" name="Line 98"/>
            <p:cNvSpPr>
              <a:spLocks noChangeShapeType="1"/>
            </p:cNvSpPr>
            <p:nvPr/>
          </p:nvSpPr>
          <p:spPr bwMode="auto">
            <a:xfrm>
              <a:off x="2598" y="3610"/>
              <a:ext cx="2007" cy="0"/>
            </a:xfrm>
            <a:prstGeom prst="line">
              <a:avLst/>
            </a:prstGeom>
            <a:noFill/>
            <a:ln w="12700">
              <a:solidFill>
                <a:srgbClr val="000000"/>
              </a:solidFill>
              <a:round/>
              <a:headEnd/>
              <a:tailEnd/>
            </a:ln>
          </p:spPr>
          <p:txBody>
            <a:bodyPr wrap="none" lIns="180591" tIns="90293" rIns="180591" bIns="90293">
              <a:spAutoFit/>
            </a:bodyPr>
            <a:lstStyle/>
            <a:p>
              <a:endParaRPr lang="en-US"/>
            </a:p>
          </p:txBody>
        </p:sp>
        <p:sp>
          <p:nvSpPr>
            <p:cNvPr id="26745" name="Line 99"/>
            <p:cNvSpPr>
              <a:spLocks noChangeShapeType="1"/>
            </p:cNvSpPr>
            <p:nvPr/>
          </p:nvSpPr>
          <p:spPr bwMode="auto">
            <a:xfrm>
              <a:off x="2598" y="3437"/>
              <a:ext cx="2007" cy="0"/>
            </a:xfrm>
            <a:prstGeom prst="line">
              <a:avLst/>
            </a:prstGeom>
            <a:noFill/>
            <a:ln w="12700">
              <a:solidFill>
                <a:srgbClr val="000000"/>
              </a:solidFill>
              <a:round/>
              <a:headEnd/>
              <a:tailEnd/>
            </a:ln>
          </p:spPr>
          <p:txBody>
            <a:bodyPr wrap="none" lIns="180591" tIns="90293" rIns="180591" bIns="90293">
              <a:spAutoFit/>
            </a:bodyPr>
            <a:lstStyle/>
            <a:p>
              <a:endParaRPr lang="en-US"/>
            </a:p>
          </p:txBody>
        </p:sp>
        <p:sp>
          <p:nvSpPr>
            <p:cNvPr id="26746" name="Line 100"/>
            <p:cNvSpPr>
              <a:spLocks noChangeShapeType="1"/>
            </p:cNvSpPr>
            <p:nvPr/>
          </p:nvSpPr>
          <p:spPr bwMode="auto">
            <a:xfrm>
              <a:off x="2598" y="3262"/>
              <a:ext cx="2007" cy="0"/>
            </a:xfrm>
            <a:prstGeom prst="line">
              <a:avLst/>
            </a:prstGeom>
            <a:noFill/>
            <a:ln w="12700">
              <a:solidFill>
                <a:srgbClr val="000000"/>
              </a:solidFill>
              <a:round/>
              <a:headEnd/>
              <a:tailEnd/>
            </a:ln>
          </p:spPr>
          <p:txBody>
            <a:bodyPr wrap="none" lIns="180591" tIns="90293" rIns="180591" bIns="90293">
              <a:spAutoFit/>
            </a:bodyPr>
            <a:lstStyle/>
            <a:p>
              <a:endParaRPr lang="en-US"/>
            </a:p>
          </p:txBody>
        </p:sp>
        <p:sp>
          <p:nvSpPr>
            <p:cNvPr id="26747" name="Line 101"/>
            <p:cNvSpPr>
              <a:spLocks noChangeShapeType="1"/>
            </p:cNvSpPr>
            <p:nvPr/>
          </p:nvSpPr>
          <p:spPr bwMode="auto">
            <a:xfrm>
              <a:off x="2598" y="3086"/>
              <a:ext cx="2007" cy="0"/>
            </a:xfrm>
            <a:prstGeom prst="line">
              <a:avLst/>
            </a:prstGeom>
            <a:noFill/>
            <a:ln w="12700">
              <a:solidFill>
                <a:srgbClr val="000000"/>
              </a:solidFill>
              <a:round/>
              <a:headEnd/>
              <a:tailEnd/>
            </a:ln>
          </p:spPr>
          <p:txBody>
            <a:bodyPr wrap="none" lIns="180591" tIns="90293" rIns="180591" bIns="90293">
              <a:spAutoFit/>
            </a:bodyPr>
            <a:lstStyle/>
            <a:p>
              <a:endParaRPr lang="en-US"/>
            </a:p>
          </p:txBody>
        </p:sp>
        <p:sp>
          <p:nvSpPr>
            <p:cNvPr id="26748" name="Line 102"/>
            <p:cNvSpPr>
              <a:spLocks noChangeShapeType="1"/>
            </p:cNvSpPr>
            <p:nvPr/>
          </p:nvSpPr>
          <p:spPr bwMode="auto">
            <a:xfrm>
              <a:off x="2598" y="2912"/>
              <a:ext cx="2007" cy="0"/>
            </a:xfrm>
            <a:prstGeom prst="line">
              <a:avLst/>
            </a:prstGeom>
            <a:noFill/>
            <a:ln w="12700">
              <a:solidFill>
                <a:srgbClr val="000000"/>
              </a:solidFill>
              <a:round/>
              <a:headEnd/>
              <a:tailEnd/>
            </a:ln>
          </p:spPr>
          <p:txBody>
            <a:bodyPr wrap="none" lIns="180591" tIns="90293" rIns="180591" bIns="90293">
              <a:spAutoFit/>
            </a:bodyPr>
            <a:lstStyle/>
            <a:p>
              <a:endParaRPr lang="en-US"/>
            </a:p>
          </p:txBody>
        </p:sp>
        <p:sp>
          <p:nvSpPr>
            <p:cNvPr id="26749" name="Line 103"/>
            <p:cNvSpPr>
              <a:spLocks noChangeShapeType="1"/>
            </p:cNvSpPr>
            <p:nvPr/>
          </p:nvSpPr>
          <p:spPr bwMode="auto">
            <a:xfrm>
              <a:off x="2598" y="2737"/>
              <a:ext cx="2007" cy="0"/>
            </a:xfrm>
            <a:prstGeom prst="line">
              <a:avLst/>
            </a:prstGeom>
            <a:noFill/>
            <a:ln w="12700">
              <a:solidFill>
                <a:srgbClr val="000000"/>
              </a:solidFill>
              <a:round/>
              <a:headEnd/>
              <a:tailEnd/>
            </a:ln>
          </p:spPr>
          <p:txBody>
            <a:bodyPr wrap="none" lIns="180591" tIns="90293" rIns="180591" bIns="90293">
              <a:spAutoFit/>
            </a:bodyPr>
            <a:lstStyle/>
            <a:p>
              <a:endParaRPr lang="en-US"/>
            </a:p>
          </p:txBody>
        </p:sp>
        <p:sp>
          <p:nvSpPr>
            <p:cNvPr id="26750" name="Line 104"/>
            <p:cNvSpPr>
              <a:spLocks noChangeShapeType="1"/>
            </p:cNvSpPr>
            <p:nvPr/>
          </p:nvSpPr>
          <p:spPr bwMode="auto">
            <a:xfrm>
              <a:off x="2598" y="2565"/>
              <a:ext cx="2007" cy="0"/>
            </a:xfrm>
            <a:prstGeom prst="line">
              <a:avLst/>
            </a:prstGeom>
            <a:noFill/>
            <a:ln w="12700">
              <a:solidFill>
                <a:srgbClr val="000000"/>
              </a:solidFill>
              <a:round/>
              <a:headEnd/>
              <a:tailEnd/>
            </a:ln>
          </p:spPr>
          <p:txBody>
            <a:bodyPr wrap="none" lIns="180591" tIns="90293" rIns="180591" bIns="90293">
              <a:spAutoFit/>
            </a:bodyPr>
            <a:lstStyle/>
            <a:p>
              <a:endParaRPr lang="en-US"/>
            </a:p>
          </p:txBody>
        </p:sp>
        <p:sp>
          <p:nvSpPr>
            <p:cNvPr id="26751" name="Line 105"/>
            <p:cNvSpPr>
              <a:spLocks noChangeShapeType="1"/>
            </p:cNvSpPr>
            <p:nvPr/>
          </p:nvSpPr>
          <p:spPr bwMode="auto">
            <a:xfrm>
              <a:off x="2598" y="2389"/>
              <a:ext cx="2007" cy="0"/>
            </a:xfrm>
            <a:prstGeom prst="line">
              <a:avLst/>
            </a:prstGeom>
            <a:noFill/>
            <a:ln w="12700">
              <a:solidFill>
                <a:srgbClr val="000000"/>
              </a:solidFill>
              <a:round/>
              <a:headEnd/>
              <a:tailEnd/>
            </a:ln>
          </p:spPr>
          <p:txBody>
            <a:bodyPr wrap="none" lIns="180591" tIns="90293" rIns="180591" bIns="90293">
              <a:spAutoFit/>
            </a:bodyPr>
            <a:lstStyle/>
            <a:p>
              <a:endParaRPr lang="en-US"/>
            </a:p>
          </p:txBody>
        </p:sp>
        <p:sp>
          <p:nvSpPr>
            <p:cNvPr id="26752" name="Line 106"/>
            <p:cNvSpPr>
              <a:spLocks noChangeShapeType="1"/>
            </p:cNvSpPr>
            <p:nvPr/>
          </p:nvSpPr>
          <p:spPr bwMode="auto">
            <a:xfrm>
              <a:off x="2598" y="2214"/>
              <a:ext cx="2007" cy="0"/>
            </a:xfrm>
            <a:prstGeom prst="line">
              <a:avLst/>
            </a:prstGeom>
            <a:noFill/>
            <a:ln w="12700">
              <a:solidFill>
                <a:srgbClr val="000000"/>
              </a:solidFill>
              <a:round/>
              <a:headEnd/>
              <a:tailEnd/>
            </a:ln>
          </p:spPr>
          <p:txBody>
            <a:bodyPr wrap="none" lIns="180591" tIns="90293" rIns="180591" bIns="90293">
              <a:spAutoFit/>
            </a:bodyPr>
            <a:lstStyle/>
            <a:p>
              <a:endParaRPr lang="en-US"/>
            </a:p>
          </p:txBody>
        </p:sp>
        <p:sp>
          <p:nvSpPr>
            <p:cNvPr id="26753" name="Line 107"/>
            <p:cNvSpPr>
              <a:spLocks noChangeShapeType="1"/>
            </p:cNvSpPr>
            <p:nvPr/>
          </p:nvSpPr>
          <p:spPr bwMode="auto">
            <a:xfrm>
              <a:off x="2598" y="2040"/>
              <a:ext cx="2007" cy="0"/>
            </a:xfrm>
            <a:prstGeom prst="line">
              <a:avLst/>
            </a:prstGeom>
            <a:noFill/>
            <a:ln w="12700">
              <a:solidFill>
                <a:srgbClr val="000000"/>
              </a:solidFill>
              <a:round/>
              <a:headEnd/>
              <a:tailEnd/>
            </a:ln>
          </p:spPr>
          <p:txBody>
            <a:bodyPr wrap="none" lIns="180591" tIns="90293" rIns="180591" bIns="90293">
              <a:spAutoFit/>
            </a:bodyPr>
            <a:lstStyle/>
            <a:p>
              <a:endParaRPr lang="en-US"/>
            </a:p>
          </p:txBody>
        </p:sp>
        <p:sp>
          <p:nvSpPr>
            <p:cNvPr id="26754" name="Line 108"/>
            <p:cNvSpPr>
              <a:spLocks noChangeShapeType="1"/>
            </p:cNvSpPr>
            <p:nvPr/>
          </p:nvSpPr>
          <p:spPr bwMode="auto">
            <a:xfrm flipV="1">
              <a:off x="2594" y="2036"/>
              <a:ext cx="0" cy="1753"/>
            </a:xfrm>
            <a:prstGeom prst="line">
              <a:avLst/>
            </a:prstGeom>
            <a:noFill/>
            <a:ln w="12700">
              <a:solidFill>
                <a:srgbClr val="000000"/>
              </a:solidFill>
              <a:round/>
              <a:headEnd/>
              <a:tailEnd/>
            </a:ln>
          </p:spPr>
          <p:txBody>
            <a:bodyPr wrap="none" lIns="180591" tIns="90293" rIns="180591" bIns="90293">
              <a:spAutoFit/>
            </a:bodyPr>
            <a:lstStyle/>
            <a:p>
              <a:endParaRPr lang="en-US"/>
            </a:p>
          </p:txBody>
        </p:sp>
        <p:sp>
          <p:nvSpPr>
            <p:cNvPr id="26755" name="Line 109"/>
            <p:cNvSpPr>
              <a:spLocks noChangeShapeType="1"/>
            </p:cNvSpPr>
            <p:nvPr/>
          </p:nvSpPr>
          <p:spPr bwMode="auto">
            <a:xfrm flipV="1">
              <a:off x="2929" y="2036"/>
              <a:ext cx="0" cy="1753"/>
            </a:xfrm>
            <a:prstGeom prst="line">
              <a:avLst/>
            </a:prstGeom>
            <a:noFill/>
            <a:ln w="12700">
              <a:solidFill>
                <a:srgbClr val="000000"/>
              </a:solidFill>
              <a:round/>
              <a:headEnd/>
              <a:tailEnd/>
            </a:ln>
          </p:spPr>
          <p:txBody>
            <a:bodyPr wrap="none" lIns="180591" tIns="90293" rIns="180591" bIns="90293">
              <a:spAutoFit/>
            </a:bodyPr>
            <a:lstStyle/>
            <a:p>
              <a:endParaRPr lang="en-US"/>
            </a:p>
          </p:txBody>
        </p:sp>
        <p:sp>
          <p:nvSpPr>
            <p:cNvPr id="26756" name="Line 110"/>
            <p:cNvSpPr>
              <a:spLocks noChangeShapeType="1"/>
            </p:cNvSpPr>
            <p:nvPr/>
          </p:nvSpPr>
          <p:spPr bwMode="auto">
            <a:xfrm flipV="1">
              <a:off x="3265" y="2036"/>
              <a:ext cx="0" cy="1753"/>
            </a:xfrm>
            <a:prstGeom prst="line">
              <a:avLst/>
            </a:prstGeom>
            <a:noFill/>
            <a:ln w="12700">
              <a:solidFill>
                <a:srgbClr val="000000"/>
              </a:solidFill>
              <a:round/>
              <a:headEnd/>
              <a:tailEnd/>
            </a:ln>
          </p:spPr>
          <p:txBody>
            <a:bodyPr wrap="none" lIns="180591" tIns="90293" rIns="180591" bIns="90293">
              <a:spAutoFit/>
            </a:bodyPr>
            <a:lstStyle/>
            <a:p>
              <a:endParaRPr lang="en-US"/>
            </a:p>
          </p:txBody>
        </p:sp>
        <p:sp>
          <p:nvSpPr>
            <p:cNvPr id="26757" name="Line 111"/>
            <p:cNvSpPr>
              <a:spLocks noChangeShapeType="1"/>
            </p:cNvSpPr>
            <p:nvPr/>
          </p:nvSpPr>
          <p:spPr bwMode="auto">
            <a:xfrm flipV="1">
              <a:off x="3602" y="2036"/>
              <a:ext cx="0" cy="1753"/>
            </a:xfrm>
            <a:prstGeom prst="line">
              <a:avLst/>
            </a:prstGeom>
            <a:noFill/>
            <a:ln w="12700">
              <a:solidFill>
                <a:srgbClr val="000000"/>
              </a:solidFill>
              <a:round/>
              <a:headEnd/>
              <a:tailEnd/>
            </a:ln>
          </p:spPr>
          <p:txBody>
            <a:bodyPr wrap="none" lIns="180591" tIns="90293" rIns="180591" bIns="90293">
              <a:spAutoFit/>
            </a:bodyPr>
            <a:lstStyle/>
            <a:p>
              <a:endParaRPr lang="en-US"/>
            </a:p>
          </p:txBody>
        </p:sp>
        <p:sp>
          <p:nvSpPr>
            <p:cNvPr id="26758" name="Line 112"/>
            <p:cNvSpPr>
              <a:spLocks noChangeShapeType="1"/>
            </p:cNvSpPr>
            <p:nvPr/>
          </p:nvSpPr>
          <p:spPr bwMode="auto">
            <a:xfrm flipV="1">
              <a:off x="3939" y="2036"/>
              <a:ext cx="0" cy="1753"/>
            </a:xfrm>
            <a:prstGeom prst="line">
              <a:avLst/>
            </a:prstGeom>
            <a:noFill/>
            <a:ln w="12700">
              <a:solidFill>
                <a:srgbClr val="000000"/>
              </a:solidFill>
              <a:round/>
              <a:headEnd/>
              <a:tailEnd/>
            </a:ln>
          </p:spPr>
          <p:txBody>
            <a:bodyPr wrap="none" lIns="180591" tIns="90293" rIns="180591" bIns="90293">
              <a:spAutoFit/>
            </a:bodyPr>
            <a:lstStyle/>
            <a:p>
              <a:endParaRPr lang="en-US"/>
            </a:p>
          </p:txBody>
        </p:sp>
        <p:sp>
          <p:nvSpPr>
            <p:cNvPr id="26759" name="Line 113"/>
            <p:cNvSpPr>
              <a:spLocks noChangeShapeType="1"/>
            </p:cNvSpPr>
            <p:nvPr/>
          </p:nvSpPr>
          <p:spPr bwMode="auto">
            <a:xfrm flipV="1">
              <a:off x="4272" y="2036"/>
              <a:ext cx="0" cy="1753"/>
            </a:xfrm>
            <a:prstGeom prst="line">
              <a:avLst/>
            </a:prstGeom>
            <a:noFill/>
            <a:ln w="12700">
              <a:solidFill>
                <a:srgbClr val="000000"/>
              </a:solidFill>
              <a:round/>
              <a:headEnd/>
              <a:tailEnd/>
            </a:ln>
          </p:spPr>
          <p:txBody>
            <a:bodyPr wrap="none" lIns="180591" tIns="90293" rIns="180591" bIns="90293">
              <a:spAutoFit/>
            </a:bodyPr>
            <a:lstStyle/>
            <a:p>
              <a:endParaRPr lang="en-US"/>
            </a:p>
          </p:txBody>
        </p:sp>
        <p:sp>
          <p:nvSpPr>
            <p:cNvPr id="26760" name="Line 114"/>
            <p:cNvSpPr>
              <a:spLocks noChangeShapeType="1"/>
            </p:cNvSpPr>
            <p:nvPr/>
          </p:nvSpPr>
          <p:spPr bwMode="auto">
            <a:xfrm flipV="1">
              <a:off x="4609" y="2036"/>
              <a:ext cx="0" cy="1753"/>
            </a:xfrm>
            <a:prstGeom prst="line">
              <a:avLst/>
            </a:prstGeom>
            <a:noFill/>
            <a:ln w="12700">
              <a:solidFill>
                <a:srgbClr val="000000"/>
              </a:solidFill>
              <a:round/>
              <a:headEnd/>
              <a:tailEnd/>
            </a:ln>
          </p:spPr>
          <p:txBody>
            <a:bodyPr wrap="none" lIns="180591" tIns="90293" rIns="180591" bIns="90293">
              <a:spAutoFit/>
            </a:bodyPr>
            <a:lstStyle/>
            <a:p>
              <a:endParaRPr lang="en-US"/>
            </a:p>
          </p:txBody>
        </p:sp>
        <p:sp>
          <p:nvSpPr>
            <p:cNvPr id="26761" name="Line 115"/>
            <p:cNvSpPr>
              <a:spLocks noChangeShapeType="1"/>
            </p:cNvSpPr>
            <p:nvPr/>
          </p:nvSpPr>
          <p:spPr bwMode="auto">
            <a:xfrm flipV="1">
              <a:off x="2594" y="2036"/>
              <a:ext cx="0" cy="1753"/>
            </a:xfrm>
            <a:prstGeom prst="line">
              <a:avLst/>
            </a:prstGeom>
            <a:noFill/>
            <a:ln w="12700">
              <a:solidFill>
                <a:srgbClr val="000000"/>
              </a:solidFill>
              <a:round/>
              <a:headEnd/>
              <a:tailEnd/>
            </a:ln>
          </p:spPr>
          <p:txBody>
            <a:bodyPr wrap="none" lIns="180591" tIns="90293" rIns="180591" bIns="90293">
              <a:spAutoFit/>
            </a:bodyPr>
            <a:lstStyle/>
            <a:p>
              <a:endParaRPr lang="en-US"/>
            </a:p>
          </p:txBody>
        </p:sp>
        <p:sp>
          <p:nvSpPr>
            <p:cNvPr id="26762" name="Line 116"/>
            <p:cNvSpPr>
              <a:spLocks noChangeShapeType="1"/>
            </p:cNvSpPr>
            <p:nvPr/>
          </p:nvSpPr>
          <p:spPr bwMode="auto">
            <a:xfrm>
              <a:off x="2598" y="3785"/>
              <a:ext cx="2007" cy="0"/>
            </a:xfrm>
            <a:prstGeom prst="line">
              <a:avLst/>
            </a:prstGeom>
            <a:noFill/>
            <a:ln w="12700">
              <a:solidFill>
                <a:srgbClr val="000000"/>
              </a:solidFill>
              <a:round/>
              <a:headEnd/>
              <a:tailEnd/>
            </a:ln>
          </p:spPr>
          <p:txBody>
            <a:bodyPr wrap="none" lIns="180591" tIns="90293" rIns="180591" bIns="90293">
              <a:spAutoFit/>
            </a:bodyPr>
            <a:lstStyle/>
            <a:p>
              <a:endParaRPr lang="en-US"/>
            </a:p>
          </p:txBody>
        </p:sp>
        <p:sp>
          <p:nvSpPr>
            <p:cNvPr id="26763" name="Line 117"/>
            <p:cNvSpPr>
              <a:spLocks noChangeShapeType="1"/>
            </p:cNvSpPr>
            <p:nvPr/>
          </p:nvSpPr>
          <p:spPr bwMode="auto">
            <a:xfrm flipH="1">
              <a:off x="4202" y="2424"/>
              <a:ext cx="208" cy="85"/>
            </a:xfrm>
            <a:prstGeom prst="line">
              <a:avLst/>
            </a:prstGeom>
            <a:noFill/>
            <a:ln w="12700">
              <a:solidFill>
                <a:srgbClr val="0000FF"/>
              </a:solidFill>
              <a:round/>
              <a:headEnd/>
              <a:tailEnd/>
            </a:ln>
          </p:spPr>
          <p:txBody>
            <a:bodyPr wrap="none" lIns="180591" tIns="90293" rIns="180591" bIns="90293">
              <a:spAutoFit/>
            </a:bodyPr>
            <a:lstStyle/>
            <a:p>
              <a:endParaRPr lang="en-US"/>
            </a:p>
          </p:txBody>
        </p:sp>
        <p:sp>
          <p:nvSpPr>
            <p:cNvPr id="26764" name="Line 118"/>
            <p:cNvSpPr>
              <a:spLocks noChangeShapeType="1"/>
            </p:cNvSpPr>
            <p:nvPr/>
          </p:nvSpPr>
          <p:spPr bwMode="auto">
            <a:xfrm flipH="1">
              <a:off x="4001" y="2517"/>
              <a:ext cx="209" cy="205"/>
            </a:xfrm>
            <a:prstGeom prst="line">
              <a:avLst/>
            </a:prstGeom>
            <a:noFill/>
            <a:ln w="12700">
              <a:solidFill>
                <a:srgbClr val="0000FF"/>
              </a:solidFill>
              <a:round/>
              <a:headEnd/>
              <a:tailEnd/>
            </a:ln>
          </p:spPr>
          <p:txBody>
            <a:bodyPr wrap="none" lIns="180591" tIns="90293" rIns="180591" bIns="90293">
              <a:spAutoFit/>
            </a:bodyPr>
            <a:lstStyle/>
            <a:p>
              <a:endParaRPr lang="en-US"/>
            </a:p>
          </p:txBody>
        </p:sp>
        <p:sp>
          <p:nvSpPr>
            <p:cNvPr id="26765" name="Line 119"/>
            <p:cNvSpPr>
              <a:spLocks noChangeShapeType="1"/>
            </p:cNvSpPr>
            <p:nvPr/>
          </p:nvSpPr>
          <p:spPr bwMode="auto">
            <a:xfrm flipH="1">
              <a:off x="3798" y="2730"/>
              <a:ext cx="211" cy="171"/>
            </a:xfrm>
            <a:prstGeom prst="line">
              <a:avLst/>
            </a:prstGeom>
            <a:noFill/>
            <a:ln w="12700">
              <a:solidFill>
                <a:srgbClr val="0000FF"/>
              </a:solidFill>
              <a:round/>
              <a:headEnd/>
              <a:tailEnd/>
            </a:ln>
          </p:spPr>
          <p:txBody>
            <a:bodyPr wrap="none" lIns="180591" tIns="90293" rIns="180591" bIns="90293">
              <a:spAutoFit/>
            </a:bodyPr>
            <a:lstStyle/>
            <a:p>
              <a:endParaRPr lang="en-US"/>
            </a:p>
          </p:txBody>
        </p:sp>
        <p:sp>
          <p:nvSpPr>
            <p:cNvPr id="26766" name="Line 120"/>
            <p:cNvSpPr>
              <a:spLocks noChangeShapeType="1"/>
            </p:cNvSpPr>
            <p:nvPr/>
          </p:nvSpPr>
          <p:spPr bwMode="auto">
            <a:xfrm flipH="1">
              <a:off x="3598" y="2909"/>
              <a:ext cx="208" cy="90"/>
            </a:xfrm>
            <a:prstGeom prst="line">
              <a:avLst/>
            </a:prstGeom>
            <a:noFill/>
            <a:ln w="12700">
              <a:solidFill>
                <a:srgbClr val="0000FF"/>
              </a:solidFill>
              <a:round/>
              <a:headEnd/>
              <a:tailEnd/>
            </a:ln>
          </p:spPr>
          <p:txBody>
            <a:bodyPr wrap="none" lIns="180591" tIns="90293" rIns="180591" bIns="90293">
              <a:spAutoFit/>
            </a:bodyPr>
            <a:lstStyle/>
            <a:p>
              <a:endParaRPr lang="en-US"/>
            </a:p>
          </p:txBody>
        </p:sp>
        <p:sp>
          <p:nvSpPr>
            <p:cNvPr id="26767" name="Line 121"/>
            <p:cNvSpPr>
              <a:spLocks noChangeShapeType="1"/>
            </p:cNvSpPr>
            <p:nvPr/>
          </p:nvSpPr>
          <p:spPr bwMode="auto">
            <a:xfrm flipH="1">
              <a:off x="3397" y="3007"/>
              <a:ext cx="209" cy="87"/>
            </a:xfrm>
            <a:prstGeom prst="line">
              <a:avLst/>
            </a:prstGeom>
            <a:noFill/>
            <a:ln w="12700">
              <a:solidFill>
                <a:srgbClr val="0000FF"/>
              </a:solidFill>
              <a:round/>
              <a:headEnd/>
              <a:tailEnd/>
            </a:ln>
          </p:spPr>
          <p:txBody>
            <a:bodyPr wrap="none" lIns="180591" tIns="90293" rIns="180591" bIns="90293">
              <a:spAutoFit/>
            </a:bodyPr>
            <a:lstStyle/>
            <a:p>
              <a:endParaRPr lang="en-US"/>
            </a:p>
          </p:txBody>
        </p:sp>
        <p:sp>
          <p:nvSpPr>
            <p:cNvPr id="26768" name="Line 122"/>
            <p:cNvSpPr>
              <a:spLocks noChangeShapeType="1"/>
            </p:cNvSpPr>
            <p:nvPr/>
          </p:nvSpPr>
          <p:spPr bwMode="auto">
            <a:xfrm flipH="1">
              <a:off x="3194" y="3102"/>
              <a:ext cx="211" cy="51"/>
            </a:xfrm>
            <a:prstGeom prst="line">
              <a:avLst/>
            </a:prstGeom>
            <a:noFill/>
            <a:ln w="12700">
              <a:solidFill>
                <a:srgbClr val="0000FF"/>
              </a:solidFill>
              <a:round/>
              <a:headEnd/>
              <a:tailEnd/>
            </a:ln>
          </p:spPr>
          <p:txBody>
            <a:bodyPr wrap="none" lIns="180591" tIns="90293" rIns="180591" bIns="90293">
              <a:spAutoFit/>
            </a:bodyPr>
            <a:lstStyle/>
            <a:p>
              <a:endParaRPr lang="en-US"/>
            </a:p>
          </p:txBody>
        </p:sp>
        <p:sp>
          <p:nvSpPr>
            <p:cNvPr id="26769" name="Line 123"/>
            <p:cNvSpPr>
              <a:spLocks noChangeShapeType="1"/>
            </p:cNvSpPr>
            <p:nvPr/>
          </p:nvSpPr>
          <p:spPr bwMode="auto">
            <a:xfrm flipH="1">
              <a:off x="2994" y="3161"/>
              <a:ext cx="208" cy="232"/>
            </a:xfrm>
            <a:prstGeom prst="line">
              <a:avLst/>
            </a:prstGeom>
            <a:noFill/>
            <a:ln w="12700">
              <a:solidFill>
                <a:srgbClr val="0000FF"/>
              </a:solidFill>
              <a:round/>
              <a:headEnd/>
              <a:tailEnd/>
            </a:ln>
          </p:spPr>
          <p:txBody>
            <a:bodyPr wrap="none" lIns="180591" tIns="90293" rIns="180591" bIns="90293">
              <a:spAutoFit/>
            </a:bodyPr>
            <a:lstStyle/>
            <a:p>
              <a:endParaRPr lang="en-US"/>
            </a:p>
          </p:txBody>
        </p:sp>
        <p:sp>
          <p:nvSpPr>
            <p:cNvPr id="26770" name="Line 124"/>
            <p:cNvSpPr>
              <a:spLocks noChangeShapeType="1"/>
            </p:cNvSpPr>
            <p:nvPr/>
          </p:nvSpPr>
          <p:spPr bwMode="auto">
            <a:xfrm flipH="1">
              <a:off x="2957" y="3401"/>
              <a:ext cx="45" cy="59"/>
            </a:xfrm>
            <a:prstGeom prst="line">
              <a:avLst/>
            </a:prstGeom>
            <a:noFill/>
            <a:ln w="12700">
              <a:solidFill>
                <a:srgbClr val="0000FF"/>
              </a:solidFill>
              <a:round/>
              <a:headEnd/>
              <a:tailEnd/>
            </a:ln>
          </p:spPr>
          <p:txBody>
            <a:bodyPr wrap="none" lIns="180591" tIns="90293" rIns="180591" bIns="90293">
              <a:spAutoFit/>
            </a:bodyPr>
            <a:lstStyle/>
            <a:p>
              <a:endParaRPr lang="en-US"/>
            </a:p>
          </p:txBody>
        </p:sp>
        <p:sp>
          <p:nvSpPr>
            <p:cNvPr id="26771" name="Line 125"/>
            <p:cNvSpPr>
              <a:spLocks noChangeShapeType="1"/>
            </p:cNvSpPr>
            <p:nvPr/>
          </p:nvSpPr>
          <p:spPr bwMode="auto">
            <a:xfrm flipH="1">
              <a:off x="2912" y="3468"/>
              <a:ext cx="53" cy="34"/>
            </a:xfrm>
            <a:prstGeom prst="line">
              <a:avLst/>
            </a:prstGeom>
            <a:noFill/>
            <a:ln w="12700">
              <a:solidFill>
                <a:srgbClr val="0000FF"/>
              </a:solidFill>
              <a:round/>
              <a:headEnd/>
              <a:tailEnd/>
            </a:ln>
          </p:spPr>
          <p:txBody>
            <a:bodyPr wrap="none" lIns="180591" tIns="90293" rIns="180591" bIns="90293">
              <a:spAutoFit/>
            </a:bodyPr>
            <a:lstStyle/>
            <a:p>
              <a:endParaRPr lang="en-US"/>
            </a:p>
          </p:txBody>
        </p:sp>
        <p:sp>
          <p:nvSpPr>
            <p:cNvPr id="26772" name="Line 126"/>
            <p:cNvSpPr>
              <a:spLocks noChangeShapeType="1"/>
            </p:cNvSpPr>
            <p:nvPr/>
          </p:nvSpPr>
          <p:spPr bwMode="auto">
            <a:xfrm flipH="1">
              <a:off x="2872" y="3510"/>
              <a:ext cx="48" cy="37"/>
            </a:xfrm>
            <a:prstGeom prst="line">
              <a:avLst/>
            </a:prstGeom>
            <a:noFill/>
            <a:ln w="12700">
              <a:solidFill>
                <a:srgbClr val="0000FF"/>
              </a:solidFill>
              <a:round/>
              <a:headEnd/>
              <a:tailEnd/>
            </a:ln>
          </p:spPr>
          <p:txBody>
            <a:bodyPr wrap="none" lIns="180591" tIns="90293" rIns="180591" bIns="90293">
              <a:spAutoFit/>
            </a:bodyPr>
            <a:lstStyle/>
            <a:p>
              <a:endParaRPr lang="en-US"/>
            </a:p>
          </p:txBody>
        </p:sp>
        <p:sp>
          <p:nvSpPr>
            <p:cNvPr id="26773" name="Line 127"/>
            <p:cNvSpPr>
              <a:spLocks noChangeShapeType="1"/>
            </p:cNvSpPr>
            <p:nvPr/>
          </p:nvSpPr>
          <p:spPr bwMode="auto">
            <a:xfrm flipH="1">
              <a:off x="2834" y="3555"/>
              <a:ext cx="46" cy="51"/>
            </a:xfrm>
            <a:prstGeom prst="line">
              <a:avLst/>
            </a:prstGeom>
            <a:noFill/>
            <a:ln w="12700">
              <a:solidFill>
                <a:srgbClr val="0000FF"/>
              </a:solidFill>
              <a:round/>
              <a:headEnd/>
              <a:tailEnd/>
            </a:ln>
          </p:spPr>
          <p:txBody>
            <a:bodyPr wrap="none" lIns="180591" tIns="90293" rIns="180591" bIns="90293">
              <a:spAutoFit/>
            </a:bodyPr>
            <a:lstStyle/>
            <a:p>
              <a:endParaRPr lang="en-US"/>
            </a:p>
          </p:txBody>
        </p:sp>
        <p:sp>
          <p:nvSpPr>
            <p:cNvPr id="26774" name="Line 128"/>
            <p:cNvSpPr>
              <a:spLocks noChangeShapeType="1"/>
            </p:cNvSpPr>
            <p:nvPr/>
          </p:nvSpPr>
          <p:spPr bwMode="auto">
            <a:xfrm flipH="1">
              <a:off x="2794" y="3614"/>
              <a:ext cx="48" cy="39"/>
            </a:xfrm>
            <a:prstGeom prst="line">
              <a:avLst/>
            </a:prstGeom>
            <a:noFill/>
            <a:ln w="12700">
              <a:solidFill>
                <a:srgbClr val="0000FF"/>
              </a:solidFill>
              <a:round/>
              <a:headEnd/>
              <a:tailEnd/>
            </a:ln>
          </p:spPr>
          <p:txBody>
            <a:bodyPr wrap="none" lIns="180591" tIns="90293" rIns="180591" bIns="90293">
              <a:spAutoFit/>
            </a:bodyPr>
            <a:lstStyle/>
            <a:p>
              <a:endParaRPr lang="en-US"/>
            </a:p>
          </p:txBody>
        </p:sp>
        <p:sp>
          <p:nvSpPr>
            <p:cNvPr id="26775" name="Line 129"/>
            <p:cNvSpPr>
              <a:spLocks noChangeShapeType="1"/>
            </p:cNvSpPr>
            <p:nvPr/>
          </p:nvSpPr>
          <p:spPr bwMode="auto">
            <a:xfrm flipH="1">
              <a:off x="2753" y="3661"/>
              <a:ext cx="49" cy="34"/>
            </a:xfrm>
            <a:prstGeom prst="line">
              <a:avLst/>
            </a:prstGeom>
            <a:noFill/>
            <a:ln w="12700">
              <a:solidFill>
                <a:srgbClr val="0000FF"/>
              </a:solidFill>
              <a:round/>
              <a:headEnd/>
              <a:tailEnd/>
            </a:ln>
          </p:spPr>
          <p:txBody>
            <a:bodyPr wrap="none" lIns="180591" tIns="90293" rIns="180591" bIns="90293">
              <a:spAutoFit/>
            </a:bodyPr>
            <a:lstStyle/>
            <a:p>
              <a:endParaRPr lang="en-US"/>
            </a:p>
          </p:txBody>
        </p:sp>
        <p:sp>
          <p:nvSpPr>
            <p:cNvPr id="26776" name="Line 130"/>
            <p:cNvSpPr>
              <a:spLocks noChangeShapeType="1"/>
            </p:cNvSpPr>
            <p:nvPr/>
          </p:nvSpPr>
          <p:spPr bwMode="auto">
            <a:xfrm flipH="1">
              <a:off x="2714" y="3703"/>
              <a:ext cx="47" cy="30"/>
            </a:xfrm>
            <a:prstGeom prst="line">
              <a:avLst/>
            </a:prstGeom>
            <a:noFill/>
            <a:ln w="12700">
              <a:solidFill>
                <a:srgbClr val="0000FF"/>
              </a:solidFill>
              <a:round/>
              <a:headEnd/>
              <a:tailEnd/>
            </a:ln>
          </p:spPr>
          <p:txBody>
            <a:bodyPr wrap="none" lIns="180591" tIns="90293" rIns="180591" bIns="90293">
              <a:spAutoFit/>
            </a:bodyPr>
            <a:lstStyle/>
            <a:p>
              <a:endParaRPr lang="en-US"/>
            </a:p>
          </p:txBody>
        </p:sp>
        <p:sp>
          <p:nvSpPr>
            <p:cNvPr id="26777" name="Line 131"/>
            <p:cNvSpPr>
              <a:spLocks noChangeShapeType="1"/>
            </p:cNvSpPr>
            <p:nvPr/>
          </p:nvSpPr>
          <p:spPr bwMode="auto">
            <a:xfrm flipH="1">
              <a:off x="2672" y="3741"/>
              <a:ext cx="50" cy="18"/>
            </a:xfrm>
            <a:prstGeom prst="line">
              <a:avLst/>
            </a:prstGeom>
            <a:noFill/>
            <a:ln w="12700">
              <a:solidFill>
                <a:srgbClr val="0000FF"/>
              </a:solidFill>
              <a:round/>
              <a:headEnd/>
              <a:tailEnd/>
            </a:ln>
          </p:spPr>
          <p:txBody>
            <a:bodyPr wrap="none" lIns="180591" tIns="90293" rIns="180591" bIns="90293">
              <a:spAutoFit/>
            </a:bodyPr>
            <a:lstStyle/>
            <a:p>
              <a:endParaRPr lang="en-US"/>
            </a:p>
          </p:txBody>
        </p:sp>
        <p:sp>
          <p:nvSpPr>
            <p:cNvPr id="26778" name="Line 132"/>
            <p:cNvSpPr>
              <a:spLocks noChangeShapeType="1"/>
            </p:cNvSpPr>
            <p:nvPr/>
          </p:nvSpPr>
          <p:spPr bwMode="auto">
            <a:xfrm flipH="1">
              <a:off x="2634" y="3767"/>
              <a:ext cx="46" cy="14"/>
            </a:xfrm>
            <a:prstGeom prst="line">
              <a:avLst/>
            </a:prstGeom>
            <a:noFill/>
            <a:ln w="12700">
              <a:solidFill>
                <a:srgbClr val="0000FF"/>
              </a:solidFill>
              <a:round/>
              <a:headEnd/>
              <a:tailEnd/>
            </a:ln>
          </p:spPr>
          <p:txBody>
            <a:bodyPr wrap="none" lIns="180591" tIns="90293" rIns="180591" bIns="90293">
              <a:spAutoFit/>
            </a:bodyPr>
            <a:lstStyle/>
            <a:p>
              <a:endParaRPr lang="en-US"/>
            </a:p>
          </p:txBody>
        </p:sp>
        <p:sp>
          <p:nvSpPr>
            <p:cNvPr id="26779" name="Line 133"/>
            <p:cNvSpPr>
              <a:spLocks noChangeShapeType="1"/>
            </p:cNvSpPr>
            <p:nvPr/>
          </p:nvSpPr>
          <p:spPr bwMode="auto">
            <a:xfrm flipH="1" flipV="1">
              <a:off x="4202" y="2745"/>
              <a:ext cx="208" cy="64"/>
            </a:xfrm>
            <a:prstGeom prst="line">
              <a:avLst/>
            </a:prstGeom>
            <a:noFill/>
            <a:ln w="12700">
              <a:solidFill>
                <a:srgbClr val="FF0000"/>
              </a:solidFill>
              <a:round/>
              <a:headEnd/>
              <a:tailEnd/>
            </a:ln>
          </p:spPr>
          <p:txBody>
            <a:bodyPr wrap="none" lIns="180591" tIns="90293" rIns="180591" bIns="90293">
              <a:spAutoFit/>
            </a:bodyPr>
            <a:lstStyle/>
            <a:p>
              <a:endParaRPr lang="en-US"/>
            </a:p>
          </p:txBody>
        </p:sp>
        <p:sp>
          <p:nvSpPr>
            <p:cNvPr id="26780" name="Line 134"/>
            <p:cNvSpPr>
              <a:spLocks noChangeShapeType="1"/>
            </p:cNvSpPr>
            <p:nvPr/>
          </p:nvSpPr>
          <p:spPr bwMode="auto">
            <a:xfrm flipH="1">
              <a:off x="4001" y="2753"/>
              <a:ext cx="209" cy="133"/>
            </a:xfrm>
            <a:prstGeom prst="line">
              <a:avLst/>
            </a:prstGeom>
            <a:noFill/>
            <a:ln w="12700">
              <a:solidFill>
                <a:srgbClr val="FF0000"/>
              </a:solidFill>
              <a:round/>
              <a:headEnd/>
              <a:tailEnd/>
            </a:ln>
          </p:spPr>
          <p:txBody>
            <a:bodyPr wrap="none" lIns="180591" tIns="90293" rIns="180591" bIns="90293">
              <a:spAutoFit/>
            </a:bodyPr>
            <a:lstStyle/>
            <a:p>
              <a:endParaRPr lang="en-US"/>
            </a:p>
          </p:txBody>
        </p:sp>
        <p:sp>
          <p:nvSpPr>
            <p:cNvPr id="26781" name="Line 135"/>
            <p:cNvSpPr>
              <a:spLocks noChangeShapeType="1"/>
            </p:cNvSpPr>
            <p:nvPr/>
          </p:nvSpPr>
          <p:spPr bwMode="auto">
            <a:xfrm flipH="1">
              <a:off x="3798" y="2894"/>
              <a:ext cx="211" cy="29"/>
            </a:xfrm>
            <a:prstGeom prst="line">
              <a:avLst/>
            </a:prstGeom>
            <a:noFill/>
            <a:ln w="12700">
              <a:solidFill>
                <a:srgbClr val="FF0000"/>
              </a:solidFill>
              <a:round/>
              <a:headEnd/>
              <a:tailEnd/>
            </a:ln>
          </p:spPr>
          <p:txBody>
            <a:bodyPr wrap="none" lIns="180591" tIns="90293" rIns="180591" bIns="90293">
              <a:spAutoFit/>
            </a:bodyPr>
            <a:lstStyle/>
            <a:p>
              <a:endParaRPr lang="en-US"/>
            </a:p>
          </p:txBody>
        </p:sp>
        <p:sp>
          <p:nvSpPr>
            <p:cNvPr id="26782" name="Line 136"/>
            <p:cNvSpPr>
              <a:spLocks noChangeShapeType="1"/>
            </p:cNvSpPr>
            <p:nvPr/>
          </p:nvSpPr>
          <p:spPr bwMode="auto">
            <a:xfrm flipH="1">
              <a:off x="3598" y="2931"/>
              <a:ext cx="208" cy="2"/>
            </a:xfrm>
            <a:prstGeom prst="line">
              <a:avLst/>
            </a:prstGeom>
            <a:noFill/>
            <a:ln w="12700">
              <a:solidFill>
                <a:srgbClr val="FF0000"/>
              </a:solidFill>
              <a:round/>
              <a:headEnd/>
              <a:tailEnd/>
            </a:ln>
          </p:spPr>
          <p:txBody>
            <a:bodyPr wrap="none" lIns="180591" tIns="90293" rIns="180591" bIns="90293">
              <a:spAutoFit/>
            </a:bodyPr>
            <a:lstStyle/>
            <a:p>
              <a:endParaRPr lang="en-US"/>
            </a:p>
          </p:txBody>
        </p:sp>
        <p:sp>
          <p:nvSpPr>
            <p:cNvPr id="26783" name="Line 137"/>
            <p:cNvSpPr>
              <a:spLocks noChangeShapeType="1"/>
            </p:cNvSpPr>
            <p:nvPr/>
          </p:nvSpPr>
          <p:spPr bwMode="auto">
            <a:xfrm flipH="1">
              <a:off x="3397" y="2941"/>
              <a:ext cx="209" cy="79"/>
            </a:xfrm>
            <a:prstGeom prst="line">
              <a:avLst/>
            </a:prstGeom>
            <a:noFill/>
            <a:ln w="12700">
              <a:solidFill>
                <a:srgbClr val="FF0000"/>
              </a:solidFill>
              <a:round/>
              <a:headEnd/>
              <a:tailEnd/>
            </a:ln>
          </p:spPr>
          <p:txBody>
            <a:bodyPr wrap="none" lIns="180591" tIns="90293" rIns="180591" bIns="90293">
              <a:spAutoFit/>
            </a:bodyPr>
            <a:lstStyle/>
            <a:p>
              <a:endParaRPr lang="en-US"/>
            </a:p>
          </p:txBody>
        </p:sp>
        <p:sp>
          <p:nvSpPr>
            <p:cNvPr id="26784" name="Line 138"/>
            <p:cNvSpPr>
              <a:spLocks noChangeShapeType="1"/>
            </p:cNvSpPr>
            <p:nvPr/>
          </p:nvSpPr>
          <p:spPr bwMode="auto">
            <a:xfrm flipH="1">
              <a:off x="3194" y="3028"/>
              <a:ext cx="211" cy="105"/>
            </a:xfrm>
            <a:prstGeom prst="line">
              <a:avLst/>
            </a:prstGeom>
            <a:noFill/>
            <a:ln w="12700">
              <a:solidFill>
                <a:srgbClr val="FF0000"/>
              </a:solidFill>
              <a:round/>
              <a:headEnd/>
              <a:tailEnd/>
            </a:ln>
          </p:spPr>
          <p:txBody>
            <a:bodyPr wrap="none" lIns="180591" tIns="90293" rIns="180591" bIns="90293">
              <a:spAutoFit/>
            </a:bodyPr>
            <a:lstStyle/>
            <a:p>
              <a:endParaRPr lang="en-US"/>
            </a:p>
          </p:txBody>
        </p:sp>
        <p:sp>
          <p:nvSpPr>
            <p:cNvPr id="26785" name="Line 139"/>
            <p:cNvSpPr>
              <a:spLocks noChangeShapeType="1"/>
            </p:cNvSpPr>
            <p:nvPr/>
          </p:nvSpPr>
          <p:spPr bwMode="auto">
            <a:xfrm flipH="1">
              <a:off x="2994" y="3141"/>
              <a:ext cx="208" cy="234"/>
            </a:xfrm>
            <a:prstGeom prst="line">
              <a:avLst/>
            </a:prstGeom>
            <a:noFill/>
            <a:ln w="12700">
              <a:solidFill>
                <a:srgbClr val="FF0000"/>
              </a:solidFill>
              <a:round/>
              <a:headEnd/>
              <a:tailEnd/>
            </a:ln>
          </p:spPr>
          <p:txBody>
            <a:bodyPr wrap="none" lIns="180591" tIns="90293" rIns="180591" bIns="90293">
              <a:spAutoFit/>
            </a:bodyPr>
            <a:lstStyle/>
            <a:p>
              <a:endParaRPr lang="en-US"/>
            </a:p>
          </p:txBody>
        </p:sp>
        <p:sp>
          <p:nvSpPr>
            <p:cNvPr id="26786" name="Line 140"/>
            <p:cNvSpPr>
              <a:spLocks noChangeShapeType="1"/>
            </p:cNvSpPr>
            <p:nvPr/>
          </p:nvSpPr>
          <p:spPr bwMode="auto">
            <a:xfrm flipH="1">
              <a:off x="2957" y="3383"/>
              <a:ext cx="45" cy="52"/>
            </a:xfrm>
            <a:prstGeom prst="line">
              <a:avLst/>
            </a:prstGeom>
            <a:noFill/>
            <a:ln w="12700">
              <a:solidFill>
                <a:srgbClr val="FF0000"/>
              </a:solidFill>
              <a:round/>
              <a:headEnd/>
              <a:tailEnd/>
            </a:ln>
          </p:spPr>
          <p:txBody>
            <a:bodyPr wrap="none" lIns="180591" tIns="90293" rIns="180591" bIns="90293">
              <a:spAutoFit/>
            </a:bodyPr>
            <a:lstStyle/>
            <a:p>
              <a:endParaRPr lang="en-US"/>
            </a:p>
          </p:txBody>
        </p:sp>
        <p:sp>
          <p:nvSpPr>
            <p:cNvPr id="26787" name="Line 141"/>
            <p:cNvSpPr>
              <a:spLocks noChangeShapeType="1"/>
            </p:cNvSpPr>
            <p:nvPr/>
          </p:nvSpPr>
          <p:spPr bwMode="auto">
            <a:xfrm flipH="1">
              <a:off x="2912" y="3443"/>
              <a:ext cx="53" cy="37"/>
            </a:xfrm>
            <a:prstGeom prst="line">
              <a:avLst/>
            </a:prstGeom>
            <a:noFill/>
            <a:ln w="12700">
              <a:solidFill>
                <a:srgbClr val="FF0000"/>
              </a:solidFill>
              <a:round/>
              <a:headEnd/>
              <a:tailEnd/>
            </a:ln>
          </p:spPr>
          <p:txBody>
            <a:bodyPr wrap="none" lIns="180591" tIns="90293" rIns="180591" bIns="90293">
              <a:spAutoFit/>
            </a:bodyPr>
            <a:lstStyle/>
            <a:p>
              <a:endParaRPr lang="en-US"/>
            </a:p>
          </p:txBody>
        </p:sp>
        <p:sp>
          <p:nvSpPr>
            <p:cNvPr id="26788" name="Line 142"/>
            <p:cNvSpPr>
              <a:spLocks noChangeShapeType="1"/>
            </p:cNvSpPr>
            <p:nvPr/>
          </p:nvSpPr>
          <p:spPr bwMode="auto">
            <a:xfrm flipH="1">
              <a:off x="2872" y="3488"/>
              <a:ext cx="48" cy="59"/>
            </a:xfrm>
            <a:prstGeom prst="line">
              <a:avLst/>
            </a:prstGeom>
            <a:noFill/>
            <a:ln w="12700">
              <a:solidFill>
                <a:srgbClr val="FF0000"/>
              </a:solidFill>
              <a:round/>
              <a:headEnd/>
              <a:tailEnd/>
            </a:ln>
          </p:spPr>
          <p:txBody>
            <a:bodyPr wrap="none" lIns="180591" tIns="90293" rIns="180591" bIns="90293">
              <a:spAutoFit/>
            </a:bodyPr>
            <a:lstStyle/>
            <a:p>
              <a:endParaRPr lang="en-US"/>
            </a:p>
          </p:txBody>
        </p:sp>
        <p:sp>
          <p:nvSpPr>
            <p:cNvPr id="26789" name="Line 143"/>
            <p:cNvSpPr>
              <a:spLocks noChangeShapeType="1"/>
            </p:cNvSpPr>
            <p:nvPr/>
          </p:nvSpPr>
          <p:spPr bwMode="auto">
            <a:xfrm flipH="1">
              <a:off x="2834" y="3555"/>
              <a:ext cx="46" cy="19"/>
            </a:xfrm>
            <a:prstGeom prst="line">
              <a:avLst/>
            </a:prstGeom>
            <a:noFill/>
            <a:ln w="12700">
              <a:solidFill>
                <a:srgbClr val="FF0000"/>
              </a:solidFill>
              <a:round/>
              <a:headEnd/>
              <a:tailEnd/>
            </a:ln>
          </p:spPr>
          <p:txBody>
            <a:bodyPr wrap="none" lIns="180591" tIns="90293" rIns="180591" bIns="90293">
              <a:spAutoFit/>
            </a:bodyPr>
            <a:lstStyle/>
            <a:p>
              <a:endParaRPr lang="en-US"/>
            </a:p>
          </p:txBody>
        </p:sp>
        <p:sp>
          <p:nvSpPr>
            <p:cNvPr id="26790" name="Line 144"/>
            <p:cNvSpPr>
              <a:spLocks noChangeShapeType="1"/>
            </p:cNvSpPr>
            <p:nvPr/>
          </p:nvSpPr>
          <p:spPr bwMode="auto">
            <a:xfrm flipH="1">
              <a:off x="2794" y="3582"/>
              <a:ext cx="48" cy="31"/>
            </a:xfrm>
            <a:prstGeom prst="line">
              <a:avLst/>
            </a:prstGeom>
            <a:noFill/>
            <a:ln w="12700">
              <a:solidFill>
                <a:srgbClr val="FF0000"/>
              </a:solidFill>
              <a:round/>
              <a:headEnd/>
              <a:tailEnd/>
            </a:ln>
          </p:spPr>
          <p:txBody>
            <a:bodyPr wrap="none" lIns="180591" tIns="90293" rIns="180591" bIns="90293">
              <a:spAutoFit/>
            </a:bodyPr>
            <a:lstStyle/>
            <a:p>
              <a:endParaRPr lang="en-US"/>
            </a:p>
          </p:txBody>
        </p:sp>
        <p:sp>
          <p:nvSpPr>
            <p:cNvPr id="26791" name="Line 145"/>
            <p:cNvSpPr>
              <a:spLocks noChangeShapeType="1"/>
            </p:cNvSpPr>
            <p:nvPr/>
          </p:nvSpPr>
          <p:spPr bwMode="auto">
            <a:xfrm flipH="1">
              <a:off x="2753" y="3621"/>
              <a:ext cx="49" cy="52"/>
            </a:xfrm>
            <a:prstGeom prst="line">
              <a:avLst/>
            </a:prstGeom>
            <a:noFill/>
            <a:ln w="12700">
              <a:solidFill>
                <a:srgbClr val="FF0000"/>
              </a:solidFill>
              <a:round/>
              <a:headEnd/>
              <a:tailEnd/>
            </a:ln>
          </p:spPr>
          <p:txBody>
            <a:bodyPr wrap="none" lIns="180591" tIns="90293" rIns="180591" bIns="90293">
              <a:spAutoFit/>
            </a:bodyPr>
            <a:lstStyle/>
            <a:p>
              <a:endParaRPr lang="en-US"/>
            </a:p>
          </p:txBody>
        </p:sp>
        <p:sp>
          <p:nvSpPr>
            <p:cNvPr id="26792" name="Line 146"/>
            <p:cNvSpPr>
              <a:spLocks noChangeShapeType="1"/>
            </p:cNvSpPr>
            <p:nvPr/>
          </p:nvSpPr>
          <p:spPr bwMode="auto">
            <a:xfrm flipH="1">
              <a:off x="2714" y="3681"/>
              <a:ext cx="47" cy="29"/>
            </a:xfrm>
            <a:prstGeom prst="line">
              <a:avLst/>
            </a:prstGeom>
            <a:noFill/>
            <a:ln w="12700">
              <a:solidFill>
                <a:srgbClr val="FF0000"/>
              </a:solidFill>
              <a:round/>
              <a:headEnd/>
              <a:tailEnd/>
            </a:ln>
          </p:spPr>
          <p:txBody>
            <a:bodyPr wrap="none" lIns="180591" tIns="90293" rIns="180591" bIns="90293">
              <a:spAutoFit/>
            </a:bodyPr>
            <a:lstStyle/>
            <a:p>
              <a:endParaRPr lang="en-US"/>
            </a:p>
          </p:txBody>
        </p:sp>
        <p:sp>
          <p:nvSpPr>
            <p:cNvPr id="26793" name="Line 147"/>
            <p:cNvSpPr>
              <a:spLocks noChangeShapeType="1"/>
            </p:cNvSpPr>
            <p:nvPr/>
          </p:nvSpPr>
          <p:spPr bwMode="auto">
            <a:xfrm flipH="1">
              <a:off x="2672" y="3718"/>
              <a:ext cx="50" cy="25"/>
            </a:xfrm>
            <a:prstGeom prst="line">
              <a:avLst/>
            </a:prstGeom>
            <a:noFill/>
            <a:ln w="12700">
              <a:solidFill>
                <a:srgbClr val="FF0000"/>
              </a:solidFill>
              <a:round/>
              <a:headEnd/>
              <a:tailEnd/>
            </a:ln>
          </p:spPr>
          <p:txBody>
            <a:bodyPr wrap="none" lIns="180591" tIns="90293" rIns="180591" bIns="90293">
              <a:spAutoFit/>
            </a:bodyPr>
            <a:lstStyle/>
            <a:p>
              <a:endParaRPr lang="en-US"/>
            </a:p>
          </p:txBody>
        </p:sp>
        <p:sp>
          <p:nvSpPr>
            <p:cNvPr id="26794" name="Line 148"/>
            <p:cNvSpPr>
              <a:spLocks noChangeShapeType="1"/>
            </p:cNvSpPr>
            <p:nvPr/>
          </p:nvSpPr>
          <p:spPr bwMode="auto">
            <a:xfrm flipH="1">
              <a:off x="2634" y="3751"/>
              <a:ext cx="46" cy="30"/>
            </a:xfrm>
            <a:prstGeom prst="line">
              <a:avLst/>
            </a:prstGeom>
            <a:noFill/>
            <a:ln w="12700">
              <a:solidFill>
                <a:srgbClr val="FF0000"/>
              </a:solidFill>
              <a:round/>
              <a:headEnd/>
              <a:tailEnd/>
            </a:ln>
          </p:spPr>
          <p:txBody>
            <a:bodyPr wrap="none" lIns="180591" tIns="90293" rIns="180591" bIns="90293">
              <a:spAutoFit/>
            </a:bodyPr>
            <a:lstStyle/>
            <a:p>
              <a:endParaRPr lang="en-US"/>
            </a:p>
          </p:txBody>
        </p:sp>
        <p:sp>
          <p:nvSpPr>
            <p:cNvPr id="26795" name="Line 149"/>
            <p:cNvSpPr>
              <a:spLocks noChangeShapeType="1"/>
            </p:cNvSpPr>
            <p:nvPr/>
          </p:nvSpPr>
          <p:spPr bwMode="auto">
            <a:xfrm flipH="1">
              <a:off x="4202" y="2264"/>
              <a:ext cx="208" cy="50"/>
            </a:xfrm>
            <a:prstGeom prst="line">
              <a:avLst/>
            </a:prstGeom>
            <a:noFill/>
            <a:ln w="12700">
              <a:solidFill>
                <a:srgbClr val="007F00"/>
              </a:solidFill>
              <a:round/>
              <a:headEnd/>
              <a:tailEnd/>
            </a:ln>
          </p:spPr>
          <p:txBody>
            <a:bodyPr wrap="none" lIns="180591" tIns="90293" rIns="180591" bIns="90293">
              <a:spAutoFit/>
            </a:bodyPr>
            <a:lstStyle/>
            <a:p>
              <a:endParaRPr lang="en-US"/>
            </a:p>
          </p:txBody>
        </p:sp>
        <p:sp>
          <p:nvSpPr>
            <p:cNvPr id="26796" name="Line 150"/>
            <p:cNvSpPr>
              <a:spLocks noChangeShapeType="1"/>
            </p:cNvSpPr>
            <p:nvPr/>
          </p:nvSpPr>
          <p:spPr bwMode="auto">
            <a:xfrm flipH="1">
              <a:off x="4001" y="2322"/>
              <a:ext cx="209" cy="143"/>
            </a:xfrm>
            <a:prstGeom prst="line">
              <a:avLst/>
            </a:prstGeom>
            <a:noFill/>
            <a:ln w="12700">
              <a:solidFill>
                <a:srgbClr val="007F00"/>
              </a:solidFill>
              <a:round/>
              <a:headEnd/>
              <a:tailEnd/>
            </a:ln>
          </p:spPr>
          <p:txBody>
            <a:bodyPr wrap="none" lIns="180591" tIns="90293" rIns="180591" bIns="90293">
              <a:spAutoFit/>
            </a:bodyPr>
            <a:lstStyle/>
            <a:p>
              <a:endParaRPr lang="en-US"/>
            </a:p>
          </p:txBody>
        </p:sp>
        <p:sp>
          <p:nvSpPr>
            <p:cNvPr id="26797" name="Line 151"/>
            <p:cNvSpPr>
              <a:spLocks noChangeShapeType="1"/>
            </p:cNvSpPr>
            <p:nvPr/>
          </p:nvSpPr>
          <p:spPr bwMode="auto">
            <a:xfrm flipH="1">
              <a:off x="3798" y="2473"/>
              <a:ext cx="211" cy="163"/>
            </a:xfrm>
            <a:prstGeom prst="line">
              <a:avLst/>
            </a:prstGeom>
            <a:noFill/>
            <a:ln w="12700">
              <a:solidFill>
                <a:srgbClr val="007F00"/>
              </a:solidFill>
              <a:round/>
              <a:headEnd/>
              <a:tailEnd/>
            </a:ln>
          </p:spPr>
          <p:txBody>
            <a:bodyPr wrap="none" lIns="180591" tIns="90293" rIns="180591" bIns="90293">
              <a:spAutoFit/>
            </a:bodyPr>
            <a:lstStyle/>
            <a:p>
              <a:endParaRPr lang="en-US"/>
            </a:p>
          </p:txBody>
        </p:sp>
        <p:sp>
          <p:nvSpPr>
            <p:cNvPr id="26798" name="Line 152"/>
            <p:cNvSpPr>
              <a:spLocks noChangeShapeType="1"/>
            </p:cNvSpPr>
            <p:nvPr/>
          </p:nvSpPr>
          <p:spPr bwMode="auto">
            <a:xfrm flipH="1">
              <a:off x="3598" y="2644"/>
              <a:ext cx="208" cy="85"/>
            </a:xfrm>
            <a:prstGeom prst="line">
              <a:avLst/>
            </a:prstGeom>
            <a:noFill/>
            <a:ln w="12700">
              <a:solidFill>
                <a:srgbClr val="007F00"/>
              </a:solidFill>
              <a:round/>
              <a:headEnd/>
              <a:tailEnd/>
            </a:ln>
          </p:spPr>
          <p:txBody>
            <a:bodyPr wrap="none" lIns="180591" tIns="90293" rIns="180591" bIns="90293">
              <a:spAutoFit/>
            </a:bodyPr>
            <a:lstStyle/>
            <a:p>
              <a:endParaRPr lang="en-US"/>
            </a:p>
          </p:txBody>
        </p:sp>
        <p:sp>
          <p:nvSpPr>
            <p:cNvPr id="26799" name="Line 153"/>
            <p:cNvSpPr>
              <a:spLocks noChangeShapeType="1"/>
            </p:cNvSpPr>
            <p:nvPr/>
          </p:nvSpPr>
          <p:spPr bwMode="auto">
            <a:xfrm flipH="1">
              <a:off x="3397" y="2737"/>
              <a:ext cx="209" cy="77"/>
            </a:xfrm>
            <a:prstGeom prst="line">
              <a:avLst/>
            </a:prstGeom>
            <a:noFill/>
            <a:ln w="12700">
              <a:solidFill>
                <a:srgbClr val="007F00"/>
              </a:solidFill>
              <a:round/>
              <a:headEnd/>
              <a:tailEnd/>
            </a:ln>
          </p:spPr>
          <p:txBody>
            <a:bodyPr wrap="none" lIns="180591" tIns="90293" rIns="180591" bIns="90293">
              <a:spAutoFit/>
            </a:bodyPr>
            <a:lstStyle/>
            <a:p>
              <a:endParaRPr lang="en-US"/>
            </a:p>
          </p:txBody>
        </p:sp>
        <p:sp>
          <p:nvSpPr>
            <p:cNvPr id="26800" name="Line 154"/>
            <p:cNvSpPr>
              <a:spLocks noChangeShapeType="1"/>
            </p:cNvSpPr>
            <p:nvPr/>
          </p:nvSpPr>
          <p:spPr bwMode="auto">
            <a:xfrm flipH="1">
              <a:off x="3194" y="2822"/>
              <a:ext cx="211" cy="121"/>
            </a:xfrm>
            <a:prstGeom prst="line">
              <a:avLst/>
            </a:prstGeom>
            <a:noFill/>
            <a:ln w="12700">
              <a:solidFill>
                <a:srgbClr val="007F00"/>
              </a:solidFill>
              <a:round/>
              <a:headEnd/>
              <a:tailEnd/>
            </a:ln>
          </p:spPr>
          <p:txBody>
            <a:bodyPr wrap="none" lIns="180591" tIns="90293" rIns="180591" bIns="90293">
              <a:spAutoFit/>
            </a:bodyPr>
            <a:lstStyle/>
            <a:p>
              <a:endParaRPr lang="en-US"/>
            </a:p>
          </p:txBody>
        </p:sp>
        <p:sp>
          <p:nvSpPr>
            <p:cNvPr id="26801" name="Line 155"/>
            <p:cNvSpPr>
              <a:spLocks noChangeShapeType="1"/>
            </p:cNvSpPr>
            <p:nvPr/>
          </p:nvSpPr>
          <p:spPr bwMode="auto">
            <a:xfrm flipH="1">
              <a:off x="2994" y="2951"/>
              <a:ext cx="208" cy="261"/>
            </a:xfrm>
            <a:prstGeom prst="line">
              <a:avLst/>
            </a:prstGeom>
            <a:noFill/>
            <a:ln w="12700">
              <a:solidFill>
                <a:srgbClr val="007F00"/>
              </a:solidFill>
              <a:round/>
              <a:headEnd/>
              <a:tailEnd/>
            </a:ln>
          </p:spPr>
          <p:txBody>
            <a:bodyPr wrap="none" lIns="180591" tIns="90293" rIns="180591" bIns="90293">
              <a:spAutoFit/>
            </a:bodyPr>
            <a:lstStyle/>
            <a:p>
              <a:endParaRPr lang="en-US"/>
            </a:p>
          </p:txBody>
        </p:sp>
        <p:sp>
          <p:nvSpPr>
            <p:cNvPr id="26802" name="Line 156"/>
            <p:cNvSpPr>
              <a:spLocks noChangeShapeType="1"/>
            </p:cNvSpPr>
            <p:nvPr/>
          </p:nvSpPr>
          <p:spPr bwMode="auto">
            <a:xfrm flipH="1">
              <a:off x="2957" y="3220"/>
              <a:ext cx="45" cy="60"/>
            </a:xfrm>
            <a:prstGeom prst="line">
              <a:avLst/>
            </a:prstGeom>
            <a:noFill/>
            <a:ln w="12700">
              <a:solidFill>
                <a:srgbClr val="007F00"/>
              </a:solidFill>
              <a:round/>
              <a:headEnd/>
              <a:tailEnd/>
            </a:ln>
          </p:spPr>
          <p:txBody>
            <a:bodyPr wrap="none" lIns="180591" tIns="90293" rIns="180591" bIns="90293">
              <a:spAutoFit/>
            </a:bodyPr>
            <a:lstStyle/>
            <a:p>
              <a:endParaRPr lang="en-US"/>
            </a:p>
          </p:txBody>
        </p:sp>
        <p:sp>
          <p:nvSpPr>
            <p:cNvPr id="26803" name="Line 157"/>
            <p:cNvSpPr>
              <a:spLocks noChangeShapeType="1"/>
            </p:cNvSpPr>
            <p:nvPr/>
          </p:nvSpPr>
          <p:spPr bwMode="auto">
            <a:xfrm flipH="1">
              <a:off x="2912" y="3288"/>
              <a:ext cx="53" cy="63"/>
            </a:xfrm>
            <a:prstGeom prst="line">
              <a:avLst/>
            </a:prstGeom>
            <a:noFill/>
            <a:ln w="12700">
              <a:solidFill>
                <a:srgbClr val="007F00"/>
              </a:solidFill>
              <a:round/>
              <a:headEnd/>
              <a:tailEnd/>
            </a:ln>
          </p:spPr>
          <p:txBody>
            <a:bodyPr wrap="none" lIns="180591" tIns="90293" rIns="180591" bIns="90293">
              <a:spAutoFit/>
            </a:bodyPr>
            <a:lstStyle/>
            <a:p>
              <a:endParaRPr lang="en-US"/>
            </a:p>
          </p:txBody>
        </p:sp>
        <p:sp>
          <p:nvSpPr>
            <p:cNvPr id="26804" name="Line 158"/>
            <p:cNvSpPr>
              <a:spLocks noChangeShapeType="1"/>
            </p:cNvSpPr>
            <p:nvPr/>
          </p:nvSpPr>
          <p:spPr bwMode="auto">
            <a:xfrm flipH="1">
              <a:off x="2872" y="3359"/>
              <a:ext cx="48" cy="54"/>
            </a:xfrm>
            <a:prstGeom prst="line">
              <a:avLst/>
            </a:prstGeom>
            <a:noFill/>
            <a:ln w="12700">
              <a:solidFill>
                <a:srgbClr val="007F00"/>
              </a:solidFill>
              <a:round/>
              <a:headEnd/>
              <a:tailEnd/>
            </a:ln>
          </p:spPr>
          <p:txBody>
            <a:bodyPr wrap="none" lIns="180591" tIns="90293" rIns="180591" bIns="90293">
              <a:spAutoFit/>
            </a:bodyPr>
            <a:lstStyle/>
            <a:p>
              <a:endParaRPr lang="en-US"/>
            </a:p>
          </p:txBody>
        </p:sp>
        <p:sp>
          <p:nvSpPr>
            <p:cNvPr id="26805" name="Line 159"/>
            <p:cNvSpPr>
              <a:spLocks noChangeShapeType="1"/>
            </p:cNvSpPr>
            <p:nvPr/>
          </p:nvSpPr>
          <p:spPr bwMode="auto">
            <a:xfrm flipH="1">
              <a:off x="2834" y="3421"/>
              <a:ext cx="46" cy="53"/>
            </a:xfrm>
            <a:prstGeom prst="line">
              <a:avLst/>
            </a:prstGeom>
            <a:noFill/>
            <a:ln w="12700">
              <a:solidFill>
                <a:srgbClr val="007F00"/>
              </a:solidFill>
              <a:round/>
              <a:headEnd/>
              <a:tailEnd/>
            </a:ln>
          </p:spPr>
          <p:txBody>
            <a:bodyPr wrap="none" lIns="180591" tIns="90293" rIns="180591" bIns="90293">
              <a:spAutoFit/>
            </a:bodyPr>
            <a:lstStyle/>
            <a:p>
              <a:endParaRPr lang="en-US"/>
            </a:p>
          </p:txBody>
        </p:sp>
        <p:sp>
          <p:nvSpPr>
            <p:cNvPr id="26806" name="Line 160"/>
            <p:cNvSpPr>
              <a:spLocks noChangeShapeType="1"/>
            </p:cNvSpPr>
            <p:nvPr/>
          </p:nvSpPr>
          <p:spPr bwMode="auto">
            <a:xfrm flipH="1">
              <a:off x="2794" y="3482"/>
              <a:ext cx="48" cy="52"/>
            </a:xfrm>
            <a:prstGeom prst="line">
              <a:avLst/>
            </a:prstGeom>
            <a:noFill/>
            <a:ln w="12700">
              <a:solidFill>
                <a:srgbClr val="007F00"/>
              </a:solidFill>
              <a:round/>
              <a:headEnd/>
              <a:tailEnd/>
            </a:ln>
          </p:spPr>
          <p:txBody>
            <a:bodyPr wrap="none" lIns="180591" tIns="90293" rIns="180591" bIns="90293">
              <a:spAutoFit/>
            </a:bodyPr>
            <a:lstStyle/>
            <a:p>
              <a:endParaRPr lang="en-US"/>
            </a:p>
          </p:txBody>
        </p:sp>
        <p:sp>
          <p:nvSpPr>
            <p:cNvPr id="26807" name="Line 161"/>
            <p:cNvSpPr>
              <a:spLocks noChangeShapeType="1"/>
            </p:cNvSpPr>
            <p:nvPr/>
          </p:nvSpPr>
          <p:spPr bwMode="auto">
            <a:xfrm flipH="1">
              <a:off x="2753" y="3542"/>
              <a:ext cx="49" cy="42"/>
            </a:xfrm>
            <a:prstGeom prst="line">
              <a:avLst/>
            </a:prstGeom>
            <a:noFill/>
            <a:ln w="12700">
              <a:solidFill>
                <a:srgbClr val="007F00"/>
              </a:solidFill>
              <a:round/>
              <a:headEnd/>
              <a:tailEnd/>
            </a:ln>
          </p:spPr>
          <p:txBody>
            <a:bodyPr wrap="none" lIns="180591" tIns="90293" rIns="180591" bIns="90293">
              <a:spAutoFit/>
            </a:bodyPr>
            <a:lstStyle/>
            <a:p>
              <a:endParaRPr lang="en-US"/>
            </a:p>
          </p:txBody>
        </p:sp>
        <p:sp>
          <p:nvSpPr>
            <p:cNvPr id="26808" name="Line 162"/>
            <p:cNvSpPr>
              <a:spLocks noChangeShapeType="1"/>
            </p:cNvSpPr>
            <p:nvPr/>
          </p:nvSpPr>
          <p:spPr bwMode="auto">
            <a:xfrm flipH="1">
              <a:off x="2714" y="3592"/>
              <a:ext cx="47" cy="39"/>
            </a:xfrm>
            <a:prstGeom prst="line">
              <a:avLst/>
            </a:prstGeom>
            <a:noFill/>
            <a:ln w="12700">
              <a:solidFill>
                <a:srgbClr val="007F00"/>
              </a:solidFill>
              <a:round/>
              <a:headEnd/>
              <a:tailEnd/>
            </a:ln>
          </p:spPr>
          <p:txBody>
            <a:bodyPr wrap="none" lIns="180591" tIns="90293" rIns="180591" bIns="90293">
              <a:spAutoFit/>
            </a:bodyPr>
            <a:lstStyle/>
            <a:p>
              <a:endParaRPr lang="en-US"/>
            </a:p>
          </p:txBody>
        </p:sp>
        <p:sp>
          <p:nvSpPr>
            <p:cNvPr id="26809" name="Line 163"/>
            <p:cNvSpPr>
              <a:spLocks noChangeShapeType="1"/>
            </p:cNvSpPr>
            <p:nvPr/>
          </p:nvSpPr>
          <p:spPr bwMode="auto">
            <a:xfrm flipH="1">
              <a:off x="2672" y="3639"/>
              <a:ext cx="50" cy="31"/>
            </a:xfrm>
            <a:prstGeom prst="line">
              <a:avLst/>
            </a:prstGeom>
            <a:noFill/>
            <a:ln w="12700">
              <a:solidFill>
                <a:srgbClr val="007F00"/>
              </a:solidFill>
              <a:round/>
              <a:headEnd/>
              <a:tailEnd/>
            </a:ln>
          </p:spPr>
          <p:txBody>
            <a:bodyPr wrap="none" lIns="180591" tIns="90293" rIns="180591" bIns="90293">
              <a:spAutoFit/>
            </a:bodyPr>
            <a:lstStyle/>
            <a:p>
              <a:endParaRPr lang="en-US"/>
            </a:p>
          </p:txBody>
        </p:sp>
        <p:sp>
          <p:nvSpPr>
            <p:cNvPr id="26810" name="Line 164"/>
            <p:cNvSpPr>
              <a:spLocks noChangeShapeType="1"/>
            </p:cNvSpPr>
            <p:nvPr/>
          </p:nvSpPr>
          <p:spPr bwMode="auto">
            <a:xfrm flipH="1">
              <a:off x="2634" y="3678"/>
              <a:ext cx="46" cy="103"/>
            </a:xfrm>
            <a:prstGeom prst="line">
              <a:avLst/>
            </a:prstGeom>
            <a:noFill/>
            <a:ln w="12700">
              <a:solidFill>
                <a:srgbClr val="007F00"/>
              </a:solidFill>
              <a:round/>
              <a:headEnd/>
              <a:tailEnd/>
            </a:ln>
          </p:spPr>
          <p:txBody>
            <a:bodyPr wrap="none" lIns="180591" tIns="90293" rIns="180591" bIns="90293">
              <a:spAutoFit/>
            </a:bodyPr>
            <a:lstStyle/>
            <a:p>
              <a:endParaRPr lang="en-US"/>
            </a:p>
          </p:txBody>
        </p:sp>
        <p:sp>
          <p:nvSpPr>
            <p:cNvPr id="26811" name="Line 165"/>
            <p:cNvSpPr>
              <a:spLocks noChangeShapeType="1"/>
            </p:cNvSpPr>
            <p:nvPr/>
          </p:nvSpPr>
          <p:spPr bwMode="auto">
            <a:xfrm flipH="1">
              <a:off x="4202" y="2171"/>
              <a:ext cx="208" cy="0"/>
            </a:xfrm>
            <a:prstGeom prst="line">
              <a:avLst/>
            </a:prstGeom>
            <a:noFill/>
            <a:ln w="12700">
              <a:solidFill>
                <a:srgbClr val="7D00FF"/>
              </a:solidFill>
              <a:round/>
              <a:headEnd/>
              <a:tailEnd/>
            </a:ln>
          </p:spPr>
          <p:txBody>
            <a:bodyPr wrap="none" lIns="180591" tIns="90293" rIns="180591" bIns="90293">
              <a:spAutoFit/>
            </a:bodyPr>
            <a:lstStyle/>
            <a:p>
              <a:endParaRPr lang="en-US"/>
            </a:p>
          </p:txBody>
        </p:sp>
        <p:sp>
          <p:nvSpPr>
            <p:cNvPr id="26812" name="Line 166"/>
            <p:cNvSpPr>
              <a:spLocks noChangeShapeType="1"/>
            </p:cNvSpPr>
            <p:nvPr/>
          </p:nvSpPr>
          <p:spPr bwMode="auto">
            <a:xfrm flipH="1">
              <a:off x="4001" y="2175"/>
              <a:ext cx="209" cy="112"/>
            </a:xfrm>
            <a:prstGeom prst="line">
              <a:avLst/>
            </a:prstGeom>
            <a:noFill/>
            <a:ln w="12700">
              <a:solidFill>
                <a:srgbClr val="7D00FF"/>
              </a:solidFill>
              <a:round/>
              <a:headEnd/>
              <a:tailEnd/>
            </a:ln>
          </p:spPr>
          <p:txBody>
            <a:bodyPr wrap="none" lIns="180591" tIns="90293" rIns="180591" bIns="90293">
              <a:spAutoFit/>
            </a:bodyPr>
            <a:lstStyle/>
            <a:p>
              <a:endParaRPr lang="en-US"/>
            </a:p>
          </p:txBody>
        </p:sp>
        <p:sp>
          <p:nvSpPr>
            <p:cNvPr id="26813" name="Line 167"/>
            <p:cNvSpPr>
              <a:spLocks noChangeShapeType="1"/>
            </p:cNvSpPr>
            <p:nvPr/>
          </p:nvSpPr>
          <p:spPr bwMode="auto">
            <a:xfrm flipH="1">
              <a:off x="3798" y="2295"/>
              <a:ext cx="211" cy="266"/>
            </a:xfrm>
            <a:prstGeom prst="line">
              <a:avLst/>
            </a:prstGeom>
            <a:noFill/>
            <a:ln w="12700">
              <a:solidFill>
                <a:srgbClr val="7D00FF"/>
              </a:solidFill>
              <a:round/>
              <a:headEnd/>
              <a:tailEnd/>
            </a:ln>
          </p:spPr>
          <p:txBody>
            <a:bodyPr wrap="none" lIns="180591" tIns="90293" rIns="180591" bIns="90293">
              <a:spAutoFit/>
            </a:bodyPr>
            <a:lstStyle/>
            <a:p>
              <a:endParaRPr lang="en-US"/>
            </a:p>
          </p:txBody>
        </p:sp>
        <p:sp>
          <p:nvSpPr>
            <p:cNvPr id="26814" name="Line 168"/>
            <p:cNvSpPr>
              <a:spLocks noChangeShapeType="1"/>
            </p:cNvSpPr>
            <p:nvPr/>
          </p:nvSpPr>
          <p:spPr bwMode="auto">
            <a:xfrm flipH="1">
              <a:off x="3598" y="2569"/>
              <a:ext cx="208" cy="61"/>
            </a:xfrm>
            <a:prstGeom prst="line">
              <a:avLst/>
            </a:prstGeom>
            <a:noFill/>
            <a:ln w="12700">
              <a:solidFill>
                <a:srgbClr val="7D00FF"/>
              </a:solidFill>
              <a:round/>
              <a:headEnd/>
              <a:tailEnd/>
            </a:ln>
          </p:spPr>
          <p:txBody>
            <a:bodyPr wrap="none" lIns="180591" tIns="90293" rIns="180591" bIns="90293">
              <a:spAutoFit/>
            </a:bodyPr>
            <a:lstStyle/>
            <a:p>
              <a:endParaRPr lang="en-US"/>
            </a:p>
          </p:txBody>
        </p:sp>
        <p:sp>
          <p:nvSpPr>
            <p:cNvPr id="26815" name="Line 169"/>
            <p:cNvSpPr>
              <a:spLocks noChangeShapeType="1"/>
            </p:cNvSpPr>
            <p:nvPr/>
          </p:nvSpPr>
          <p:spPr bwMode="auto">
            <a:xfrm flipH="1">
              <a:off x="3397" y="2638"/>
              <a:ext cx="209" cy="50"/>
            </a:xfrm>
            <a:prstGeom prst="line">
              <a:avLst/>
            </a:prstGeom>
            <a:noFill/>
            <a:ln w="12700">
              <a:solidFill>
                <a:srgbClr val="7D00FF"/>
              </a:solidFill>
              <a:round/>
              <a:headEnd/>
              <a:tailEnd/>
            </a:ln>
          </p:spPr>
          <p:txBody>
            <a:bodyPr wrap="none" lIns="180591" tIns="90293" rIns="180591" bIns="90293">
              <a:spAutoFit/>
            </a:bodyPr>
            <a:lstStyle/>
            <a:p>
              <a:endParaRPr lang="en-US"/>
            </a:p>
          </p:txBody>
        </p:sp>
        <p:sp>
          <p:nvSpPr>
            <p:cNvPr id="26816" name="Line 170"/>
            <p:cNvSpPr>
              <a:spLocks noChangeShapeType="1"/>
            </p:cNvSpPr>
            <p:nvPr/>
          </p:nvSpPr>
          <p:spPr bwMode="auto">
            <a:xfrm flipH="1">
              <a:off x="3194" y="2696"/>
              <a:ext cx="211" cy="105"/>
            </a:xfrm>
            <a:prstGeom prst="line">
              <a:avLst/>
            </a:prstGeom>
            <a:noFill/>
            <a:ln w="12700">
              <a:solidFill>
                <a:srgbClr val="7D00FF"/>
              </a:solidFill>
              <a:round/>
              <a:headEnd/>
              <a:tailEnd/>
            </a:ln>
          </p:spPr>
          <p:txBody>
            <a:bodyPr wrap="none" lIns="180591" tIns="90293" rIns="180591" bIns="90293">
              <a:spAutoFit/>
            </a:bodyPr>
            <a:lstStyle/>
            <a:p>
              <a:endParaRPr lang="en-US"/>
            </a:p>
          </p:txBody>
        </p:sp>
        <p:sp>
          <p:nvSpPr>
            <p:cNvPr id="26817" name="Line 171"/>
            <p:cNvSpPr>
              <a:spLocks noChangeShapeType="1"/>
            </p:cNvSpPr>
            <p:nvPr/>
          </p:nvSpPr>
          <p:spPr bwMode="auto">
            <a:xfrm flipH="1">
              <a:off x="2994" y="2809"/>
              <a:ext cx="208" cy="302"/>
            </a:xfrm>
            <a:prstGeom prst="line">
              <a:avLst/>
            </a:prstGeom>
            <a:noFill/>
            <a:ln w="12700">
              <a:solidFill>
                <a:srgbClr val="7D00FF"/>
              </a:solidFill>
              <a:round/>
              <a:headEnd/>
              <a:tailEnd/>
            </a:ln>
          </p:spPr>
          <p:txBody>
            <a:bodyPr wrap="none" lIns="180591" tIns="90293" rIns="180591" bIns="90293">
              <a:spAutoFit/>
            </a:bodyPr>
            <a:lstStyle/>
            <a:p>
              <a:endParaRPr lang="en-US"/>
            </a:p>
          </p:txBody>
        </p:sp>
        <p:sp>
          <p:nvSpPr>
            <p:cNvPr id="26818" name="Line 172"/>
            <p:cNvSpPr>
              <a:spLocks noChangeShapeType="1"/>
            </p:cNvSpPr>
            <p:nvPr/>
          </p:nvSpPr>
          <p:spPr bwMode="auto">
            <a:xfrm flipH="1">
              <a:off x="2957" y="3119"/>
              <a:ext cx="45" cy="81"/>
            </a:xfrm>
            <a:prstGeom prst="line">
              <a:avLst/>
            </a:prstGeom>
            <a:noFill/>
            <a:ln w="12700">
              <a:solidFill>
                <a:srgbClr val="7D00FF"/>
              </a:solidFill>
              <a:round/>
              <a:headEnd/>
              <a:tailEnd/>
            </a:ln>
          </p:spPr>
          <p:txBody>
            <a:bodyPr wrap="none" lIns="180591" tIns="90293" rIns="180591" bIns="90293">
              <a:spAutoFit/>
            </a:bodyPr>
            <a:lstStyle/>
            <a:p>
              <a:endParaRPr lang="en-US"/>
            </a:p>
          </p:txBody>
        </p:sp>
        <p:sp>
          <p:nvSpPr>
            <p:cNvPr id="26819" name="Line 173"/>
            <p:cNvSpPr>
              <a:spLocks noChangeShapeType="1"/>
            </p:cNvSpPr>
            <p:nvPr/>
          </p:nvSpPr>
          <p:spPr bwMode="auto">
            <a:xfrm flipH="1">
              <a:off x="2912" y="3208"/>
              <a:ext cx="53" cy="79"/>
            </a:xfrm>
            <a:prstGeom prst="line">
              <a:avLst/>
            </a:prstGeom>
            <a:noFill/>
            <a:ln w="12700">
              <a:solidFill>
                <a:srgbClr val="7D00FF"/>
              </a:solidFill>
              <a:round/>
              <a:headEnd/>
              <a:tailEnd/>
            </a:ln>
          </p:spPr>
          <p:txBody>
            <a:bodyPr wrap="none" lIns="180591" tIns="90293" rIns="180591" bIns="90293">
              <a:spAutoFit/>
            </a:bodyPr>
            <a:lstStyle/>
            <a:p>
              <a:endParaRPr lang="en-US"/>
            </a:p>
          </p:txBody>
        </p:sp>
        <p:sp>
          <p:nvSpPr>
            <p:cNvPr id="26820" name="Line 174"/>
            <p:cNvSpPr>
              <a:spLocks noChangeShapeType="1"/>
            </p:cNvSpPr>
            <p:nvPr/>
          </p:nvSpPr>
          <p:spPr bwMode="auto">
            <a:xfrm flipH="1">
              <a:off x="2872" y="3295"/>
              <a:ext cx="48" cy="70"/>
            </a:xfrm>
            <a:prstGeom prst="line">
              <a:avLst/>
            </a:prstGeom>
            <a:noFill/>
            <a:ln w="12700">
              <a:solidFill>
                <a:srgbClr val="7D00FF"/>
              </a:solidFill>
              <a:round/>
              <a:headEnd/>
              <a:tailEnd/>
            </a:ln>
          </p:spPr>
          <p:txBody>
            <a:bodyPr wrap="none" lIns="180591" tIns="90293" rIns="180591" bIns="90293">
              <a:spAutoFit/>
            </a:bodyPr>
            <a:lstStyle/>
            <a:p>
              <a:endParaRPr lang="en-US"/>
            </a:p>
          </p:txBody>
        </p:sp>
        <p:sp>
          <p:nvSpPr>
            <p:cNvPr id="26821" name="Line 175"/>
            <p:cNvSpPr>
              <a:spLocks noChangeShapeType="1"/>
            </p:cNvSpPr>
            <p:nvPr/>
          </p:nvSpPr>
          <p:spPr bwMode="auto">
            <a:xfrm flipH="1">
              <a:off x="2834" y="3373"/>
              <a:ext cx="46" cy="69"/>
            </a:xfrm>
            <a:prstGeom prst="line">
              <a:avLst/>
            </a:prstGeom>
            <a:noFill/>
            <a:ln w="12700">
              <a:solidFill>
                <a:srgbClr val="7D00FF"/>
              </a:solidFill>
              <a:round/>
              <a:headEnd/>
              <a:tailEnd/>
            </a:ln>
          </p:spPr>
          <p:txBody>
            <a:bodyPr wrap="none" lIns="180591" tIns="90293" rIns="180591" bIns="90293">
              <a:spAutoFit/>
            </a:bodyPr>
            <a:lstStyle/>
            <a:p>
              <a:endParaRPr lang="en-US"/>
            </a:p>
          </p:txBody>
        </p:sp>
        <p:sp>
          <p:nvSpPr>
            <p:cNvPr id="26822" name="Line 176"/>
            <p:cNvSpPr>
              <a:spLocks noChangeShapeType="1"/>
            </p:cNvSpPr>
            <p:nvPr/>
          </p:nvSpPr>
          <p:spPr bwMode="auto">
            <a:xfrm flipH="1">
              <a:off x="2794" y="3450"/>
              <a:ext cx="48" cy="54"/>
            </a:xfrm>
            <a:prstGeom prst="line">
              <a:avLst/>
            </a:prstGeom>
            <a:noFill/>
            <a:ln w="12700">
              <a:solidFill>
                <a:srgbClr val="7D00FF"/>
              </a:solidFill>
              <a:round/>
              <a:headEnd/>
              <a:tailEnd/>
            </a:ln>
          </p:spPr>
          <p:txBody>
            <a:bodyPr wrap="none" lIns="180591" tIns="90293" rIns="180591" bIns="90293">
              <a:spAutoFit/>
            </a:bodyPr>
            <a:lstStyle/>
            <a:p>
              <a:endParaRPr lang="en-US"/>
            </a:p>
          </p:txBody>
        </p:sp>
        <p:sp>
          <p:nvSpPr>
            <p:cNvPr id="26823" name="Line 177"/>
            <p:cNvSpPr>
              <a:spLocks noChangeShapeType="1"/>
            </p:cNvSpPr>
            <p:nvPr/>
          </p:nvSpPr>
          <p:spPr bwMode="auto">
            <a:xfrm flipH="1">
              <a:off x="2753" y="3512"/>
              <a:ext cx="49" cy="49"/>
            </a:xfrm>
            <a:prstGeom prst="line">
              <a:avLst/>
            </a:prstGeom>
            <a:noFill/>
            <a:ln w="12700">
              <a:solidFill>
                <a:srgbClr val="7D00FF"/>
              </a:solidFill>
              <a:round/>
              <a:headEnd/>
              <a:tailEnd/>
            </a:ln>
          </p:spPr>
          <p:txBody>
            <a:bodyPr wrap="none" lIns="180591" tIns="90293" rIns="180591" bIns="90293">
              <a:spAutoFit/>
            </a:bodyPr>
            <a:lstStyle/>
            <a:p>
              <a:endParaRPr lang="en-US"/>
            </a:p>
          </p:txBody>
        </p:sp>
        <p:sp>
          <p:nvSpPr>
            <p:cNvPr id="26824" name="Line 178"/>
            <p:cNvSpPr>
              <a:spLocks noChangeShapeType="1"/>
            </p:cNvSpPr>
            <p:nvPr/>
          </p:nvSpPr>
          <p:spPr bwMode="auto">
            <a:xfrm flipH="1">
              <a:off x="2714" y="3569"/>
              <a:ext cx="47" cy="44"/>
            </a:xfrm>
            <a:prstGeom prst="line">
              <a:avLst/>
            </a:prstGeom>
            <a:noFill/>
            <a:ln w="12700">
              <a:solidFill>
                <a:srgbClr val="7D00FF"/>
              </a:solidFill>
              <a:round/>
              <a:headEnd/>
              <a:tailEnd/>
            </a:ln>
          </p:spPr>
          <p:txBody>
            <a:bodyPr wrap="none" lIns="180591" tIns="90293" rIns="180591" bIns="90293">
              <a:spAutoFit/>
            </a:bodyPr>
            <a:lstStyle/>
            <a:p>
              <a:endParaRPr lang="en-US"/>
            </a:p>
          </p:txBody>
        </p:sp>
        <p:sp>
          <p:nvSpPr>
            <p:cNvPr id="26825" name="Line 179"/>
            <p:cNvSpPr>
              <a:spLocks noChangeShapeType="1"/>
            </p:cNvSpPr>
            <p:nvPr/>
          </p:nvSpPr>
          <p:spPr bwMode="auto">
            <a:xfrm flipH="1">
              <a:off x="2672" y="3621"/>
              <a:ext cx="50" cy="27"/>
            </a:xfrm>
            <a:prstGeom prst="line">
              <a:avLst/>
            </a:prstGeom>
            <a:noFill/>
            <a:ln w="12700">
              <a:solidFill>
                <a:srgbClr val="7D00FF"/>
              </a:solidFill>
              <a:round/>
              <a:headEnd/>
              <a:tailEnd/>
            </a:ln>
          </p:spPr>
          <p:txBody>
            <a:bodyPr wrap="none" lIns="180591" tIns="90293" rIns="180591" bIns="90293">
              <a:spAutoFit/>
            </a:bodyPr>
            <a:lstStyle/>
            <a:p>
              <a:endParaRPr lang="en-US"/>
            </a:p>
          </p:txBody>
        </p:sp>
        <p:sp>
          <p:nvSpPr>
            <p:cNvPr id="26826" name="Line 180"/>
            <p:cNvSpPr>
              <a:spLocks noChangeShapeType="1"/>
            </p:cNvSpPr>
            <p:nvPr/>
          </p:nvSpPr>
          <p:spPr bwMode="auto">
            <a:xfrm flipH="1">
              <a:off x="2634" y="3656"/>
              <a:ext cx="46" cy="125"/>
            </a:xfrm>
            <a:prstGeom prst="line">
              <a:avLst/>
            </a:prstGeom>
            <a:noFill/>
            <a:ln w="12700">
              <a:solidFill>
                <a:srgbClr val="7D00FF"/>
              </a:solidFill>
              <a:round/>
              <a:headEnd/>
              <a:tailEnd/>
            </a:ln>
          </p:spPr>
          <p:txBody>
            <a:bodyPr wrap="none" lIns="180591" tIns="90293" rIns="180591" bIns="90293">
              <a:spAutoFit/>
            </a:bodyPr>
            <a:lstStyle/>
            <a:p>
              <a:endParaRPr lang="en-US"/>
            </a:p>
          </p:txBody>
        </p:sp>
        <p:sp>
          <p:nvSpPr>
            <p:cNvPr id="26827" name="Line 181"/>
            <p:cNvSpPr>
              <a:spLocks noChangeShapeType="1"/>
            </p:cNvSpPr>
            <p:nvPr/>
          </p:nvSpPr>
          <p:spPr bwMode="auto">
            <a:xfrm flipH="1">
              <a:off x="4202" y="3027"/>
              <a:ext cx="208" cy="2"/>
            </a:xfrm>
            <a:prstGeom prst="line">
              <a:avLst/>
            </a:prstGeom>
            <a:noFill/>
            <a:ln w="12700">
              <a:solidFill>
                <a:srgbClr val="FF7D00"/>
              </a:solidFill>
              <a:round/>
              <a:headEnd/>
              <a:tailEnd/>
            </a:ln>
          </p:spPr>
          <p:txBody>
            <a:bodyPr wrap="none" lIns="180591" tIns="90293" rIns="180591" bIns="90293">
              <a:spAutoFit/>
            </a:bodyPr>
            <a:lstStyle/>
            <a:p>
              <a:endParaRPr lang="en-US"/>
            </a:p>
          </p:txBody>
        </p:sp>
        <p:sp>
          <p:nvSpPr>
            <p:cNvPr id="26828" name="Line 182"/>
            <p:cNvSpPr>
              <a:spLocks noChangeShapeType="1"/>
            </p:cNvSpPr>
            <p:nvPr/>
          </p:nvSpPr>
          <p:spPr bwMode="auto">
            <a:xfrm flipH="1">
              <a:off x="4001" y="3037"/>
              <a:ext cx="209" cy="101"/>
            </a:xfrm>
            <a:prstGeom prst="line">
              <a:avLst/>
            </a:prstGeom>
            <a:noFill/>
            <a:ln w="12700">
              <a:solidFill>
                <a:srgbClr val="FF7D00"/>
              </a:solidFill>
              <a:round/>
              <a:headEnd/>
              <a:tailEnd/>
            </a:ln>
          </p:spPr>
          <p:txBody>
            <a:bodyPr wrap="none" lIns="180591" tIns="90293" rIns="180591" bIns="90293">
              <a:spAutoFit/>
            </a:bodyPr>
            <a:lstStyle/>
            <a:p>
              <a:endParaRPr lang="en-US"/>
            </a:p>
          </p:txBody>
        </p:sp>
        <p:sp>
          <p:nvSpPr>
            <p:cNvPr id="26829" name="Line 183"/>
            <p:cNvSpPr>
              <a:spLocks noChangeShapeType="1"/>
            </p:cNvSpPr>
            <p:nvPr/>
          </p:nvSpPr>
          <p:spPr bwMode="auto">
            <a:xfrm flipH="1">
              <a:off x="3798" y="3146"/>
              <a:ext cx="211" cy="13"/>
            </a:xfrm>
            <a:prstGeom prst="line">
              <a:avLst/>
            </a:prstGeom>
            <a:noFill/>
            <a:ln w="12700">
              <a:solidFill>
                <a:srgbClr val="FF7D00"/>
              </a:solidFill>
              <a:round/>
              <a:headEnd/>
              <a:tailEnd/>
            </a:ln>
          </p:spPr>
          <p:txBody>
            <a:bodyPr wrap="none" lIns="180591" tIns="90293" rIns="180591" bIns="90293">
              <a:spAutoFit/>
            </a:bodyPr>
            <a:lstStyle/>
            <a:p>
              <a:endParaRPr lang="en-US"/>
            </a:p>
          </p:txBody>
        </p:sp>
        <p:sp>
          <p:nvSpPr>
            <p:cNvPr id="26830" name="Line 184"/>
            <p:cNvSpPr>
              <a:spLocks noChangeShapeType="1"/>
            </p:cNvSpPr>
            <p:nvPr/>
          </p:nvSpPr>
          <p:spPr bwMode="auto">
            <a:xfrm flipH="1">
              <a:off x="3598" y="3167"/>
              <a:ext cx="208" cy="38"/>
            </a:xfrm>
            <a:prstGeom prst="line">
              <a:avLst/>
            </a:prstGeom>
            <a:noFill/>
            <a:ln w="12700">
              <a:solidFill>
                <a:srgbClr val="FF7D00"/>
              </a:solidFill>
              <a:round/>
              <a:headEnd/>
              <a:tailEnd/>
            </a:ln>
          </p:spPr>
          <p:txBody>
            <a:bodyPr wrap="none" lIns="180591" tIns="90293" rIns="180591" bIns="90293">
              <a:spAutoFit/>
            </a:bodyPr>
            <a:lstStyle/>
            <a:p>
              <a:endParaRPr lang="en-US"/>
            </a:p>
          </p:txBody>
        </p:sp>
        <p:sp>
          <p:nvSpPr>
            <p:cNvPr id="26831" name="Line 185"/>
            <p:cNvSpPr>
              <a:spLocks noChangeShapeType="1"/>
            </p:cNvSpPr>
            <p:nvPr/>
          </p:nvSpPr>
          <p:spPr bwMode="auto">
            <a:xfrm flipH="1">
              <a:off x="3397" y="3213"/>
              <a:ext cx="209" cy="99"/>
            </a:xfrm>
            <a:prstGeom prst="line">
              <a:avLst/>
            </a:prstGeom>
            <a:noFill/>
            <a:ln w="12700">
              <a:solidFill>
                <a:srgbClr val="FF7D00"/>
              </a:solidFill>
              <a:round/>
              <a:headEnd/>
              <a:tailEnd/>
            </a:ln>
          </p:spPr>
          <p:txBody>
            <a:bodyPr wrap="none" lIns="180591" tIns="90293" rIns="180591" bIns="90293">
              <a:spAutoFit/>
            </a:bodyPr>
            <a:lstStyle/>
            <a:p>
              <a:endParaRPr lang="en-US"/>
            </a:p>
          </p:txBody>
        </p:sp>
        <p:sp>
          <p:nvSpPr>
            <p:cNvPr id="26832" name="Line 186"/>
            <p:cNvSpPr>
              <a:spLocks noChangeShapeType="1"/>
            </p:cNvSpPr>
            <p:nvPr/>
          </p:nvSpPr>
          <p:spPr bwMode="auto">
            <a:xfrm flipH="1">
              <a:off x="3194" y="3320"/>
              <a:ext cx="211" cy="37"/>
            </a:xfrm>
            <a:prstGeom prst="line">
              <a:avLst/>
            </a:prstGeom>
            <a:noFill/>
            <a:ln w="12700">
              <a:solidFill>
                <a:srgbClr val="FF7D00"/>
              </a:solidFill>
              <a:round/>
              <a:headEnd/>
              <a:tailEnd/>
            </a:ln>
          </p:spPr>
          <p:txBody>
            <a:bodyPr wrap="none" lIns="180591" tIns="90293" rIns="180591" bIns="90293">
              <a:spAutoFit/>
            </a:bodyPr>
            <a:lstStyle/>
            <a:p>
              <a:endParaRPr lang="en-US"/>
            </a:p>
          </p:txBody>
        </p:sp>
        <p:sp>
          <p:nvSpPr>
            <p:cNvPr id="26833" name="Line 187"/>
            <p:cNvSpPr>
              <a:spLocks noChangeShapeType="1"/>
            </p:cNvSpPr>
            <p:nvPr/>
          </p:nvSpPr>
          <p:spPr bwMode="auto">
            <a:xfrm flipH="1">
              <a:off x="2994" y="3365"/>
              <a:ext cx="208" cy="157"/>
            </a:xfrm>
            <a:prstGeom prst="line">
              <a:avLst/>
            </a:prstGeom>
            <a:noFill/>
            <a:ln w="12700">
              <a:solidFill>
                <a:srgbClr val="FF7D00"/>
              </a:solidFill>
              <a:round/>
              <a:headEnd/>
              <a:tailEnd/>
            </a:ln>
          </p:spPr>
          <p:txBody>
            <a:bodyPr wrap="none" lIns="180591" tIns="90293" rIns="180591" bIns="90293">
              <a:spAutoFit/>
            </a:bodyPr>
            <a:lstStyle/>
            <a:p>
              <a:endParaRPr lang="en-US"/>
            </a:p>
          </p:txBody>
        </p:sp>
        <p:sp>
          <p:nvSpPr>
            <p:cNvPr id="26834" name="Line 188"/>
            <p:cNvSpPr>
              <a:spLocks noChangeShapeType="1"/>
            </p:cNvSpPr>
            <p:nvPr/>
          </p:nvSpPr>
          <p:spPr bwMode="auto">
            <a:xfrm flipH="1">
              <a:off x="2957" y="3530"/>
              <a:ext cx="45" cy="21"/>
            </a:xfrm>
            <a:prstGeom prst="line">
              <a:avLst/>
            </a:prstGeom>
            <a:noFill/>
            <a:ln w="12700">
              <a:solidFill>
                <a:srgbClr val="FF7D00"/>
              </a:solidFill>
              <a:round/>
              <a:headEnd/>
              <a:tailEnd/>
            </a:ln>
          </p:spPr>
          <p:txBody>
            <a:bodyPr wrap="none" lIns="180591" tIns="90293" rIns="180591" bIns="90293">
              <a:spAutoFit/>
            </a:bodyPr>
            <a:lstStyle/>
            <a:p>
              <a:endParaRPr lang="en-US"/>
            </a:p>
          </p:txBody>
        </p:sp>
        <p:sp>
          <p:nvSpPr>
            <p:cNvPr id="26835" name="Line 189"/>
            <p:cNvSpPr>
              <a:spLocks noChangeShapeType="1"/>
            </p:cNvSpPr>
            <p:nvPr/>
          </p:nvSpPr>
          <p:spPr bwMode="auto">
            <a:xfrm flipH="1">
              <a:off x="2912" y="3559"/>
              <a:ext cx="53" cy="44"/>
            </a:xfrm>
            <a:prstGeom prst="line">
              <a:avLst/>
            </a:prstGeom>
            <a:noFill/>
            <a:ln w="12700">
              <a:solidFill>
                <a:srgbClr val="FF7D00"/>
              </a:solidFill>
              <a:round/>
              <a:headEnd/>
              <a:tailEnd/>
            </a:ln>
          </p:spPr>
          <p:txBody>
            <a:bodyPr wrap="none" lIns="180591" tIns="90293" rIns="180591" bIns="90293">
              <a:spAutoFit/>
            </a:bodyPr>
            <a:lstStyle/>
            <a:p>
              <a:endParaRPr lang="en-US"/>
            </a:p>
          </p:txBody>
        </p:sp>
        <p:sp>
          <p:nvSpPr>
            <p:cNvPr id="26836" name="Line 190"/>
            <p:cNvSpPr>
              <a:spLocks noChangeShapeType="1"/>
            </p:cNvSpPr>
            <p:nvPr/>
          </p:nvSpPr>
          <p:spPr bwMode="auto">
            <a:xfrm flipH="1">
              <a:off x="2872" y="3611"/>
              <a:ext cx="48" cy="12"/>
            </a:xfrm>
            <a:prstGeom prst="line">
              <a:avLst/>
            </a:prstGeom>
            <a:noFill/>
            <a:ln w="12700">
              <a:solidFill>
                <a:srgbClr val="FF7D00"/>
              </a:solidFill>
              <a:round/>
              <a:headEnd/>
              <a:tailEnd/>
            </a:ln>
          </p:spPr>
          <p:txBody>
            <a:bodyPr wrap="none" lIns="180591" tIns="90293" rIns="180591" bIns="90293">
              <a:spAutoFit/>
            </a:bodyPr>
            <a:lstStyle/>
            <a:p>
              <a:endParaRPr lang="en-US"/>
            </a:p>
          </p:txBody>
        </p:sp>
        <p:sp>
          <p:nvSpPr>
            <p:cNvPr id="26837" name="Line 191"/>
            <p:cNvSpPr>
              <a:spLocks noChangeShapeType="1"/>
            </p:cNvSpPr>
            <p:nvPr/>
          </p:nvSpPr>
          <p:spPr bwMode="auto">
            <a:xfrm flipH="1">
              <a:off x="2834" y="3631"/>
              <a:ext cx="46" cy="39"/>
            </a:xfrm>
            <a:prstGeom prst="line">
              <a:avLst/>
            </a:prstGeom>
            <a:noFill/>
            <a:ln w="12700">
              <a:solidFill>
                <a:srgbClr val="FF7D00"/>
              </a:solidFill>
              <a:round/>
              <a:headEnd/>
              <a:tailEnd/>
            </a:ln>
          </p:spPr>
          <p:txBody>
            <a:bodyPr wrap="none" lIns="180591" tIns="90293" rIns="180591" bIns="90293">
              <a:spAutoFit/>
            </a:bodyPr>
            <a:lstStyle/>
            <a:p>
              <a:endParaRPr lang="en-US"/>
            </a:p>
          </p:txBody>
        </p:sp>
        <p:sp>
          <p:nvSpPr>
            <p:cNvPr id="26838" name="Line 192"/>
            <p:cNvSpPr>
              <a:spLocks noChangeShapeType="1"/>
            </p:cNvSpPr>
            <p:nvPr/>
          </p:nvSpPr>
          <p:spPr bwMode="auto">
            <a:xfrm flipH="1">
              <a:off x="2794" y="3678"/>
              <a:ext cx="48" cy="12"/>
            </a:xfrm>
            <a:prstGeom prst="line">
              <a:avLst/>
            </a:prstGeom>
            <a:noFill/>
            <a:ln w="12700">
              <a:solidFill>
                <a:srgbClr val="FF7D00"/>
              </a:solidFill>
              <a:round/>
              <a:headEnd/>
              <a:tailEnd/>
            </a:ln>
          </p:spPr>
          <p:txBody>
            <a:bodyPr wrap="none" lIns="180591" tIns="90293" rIns="180591" bIns="90293">
              <a:spAutoFit/>
            </a:bodyPr>
            <a:lstStyle/>
            <a:p>
              <a:endParaRPr lang="en-US"/>
            </a:p>
          </p:txBody>
        </p:sp>
        <p:sp>
          <p:nvSpPr>
            <p:cNvPr id="26839" name="Line 193"/>
            <p:cNvSpPr>
              <a:spLocks noChangeShapeType="1"/>
            </p:cNvSpPr>
            <p:nvPr/>
          </p:nvSpPr>
          <p:spPr bwMode="auto">
            <a:xfrm flipH="1">
              <a:off x="2753" y="3698"/>
              <a:ext cx="49" cy="14"/>
            </a:xfrm>
            <a:prstGeom prst="line">
              <a:avLst/>
            </a:prstGeom>
            <a:noFill/>
            <a:ln w="12700">
              <a:solidFill>
                <a:srgbClr val="FF7D00"/>
              </a:solidFill>
              <a:round/>
              <a:headEnd/>
              <a:tailEnd/>
            </a:ln>
          </p:spPr>
          <p:txBody>
            <a:bodyPr wrap="none" lIns="180591" tIns="90293" rIns="180591" bIns="90293">
              <a:spAutoFit/>
            </a:bodyPr>
            <a:lstStyle/>
            <a:p>
              <a:endParaRPr lang="en-US"/>
            </a:p>
          </p:txBody>
        </p:sp>
        <p:sp>
          <p:nvSpPr>
            <p:cNvPr id="26840" name="Line 194"/>
            <p:cNvSpPr>
              <a:spLocks noChangeShapeType="1"/>
            </p:cNvSpPr>
            <p:nvPr/>
          </p:nvSpPr>
          <p:spPr bwMode="auto">
            <a:xfrm flipH="1">
              <a:off x="2714" y="3720"/>
              <a:ext cx="47" cy="13"/>
            </a:xfrm>
            <a:prstGeom prst="line">
              <a:avLst/>
            </a:prstGeom>
            <a:noFill/>
            <a:ln w="12700">
              <a:solidFill>
                <a:srgbClr val="FF7D00"/>
              </a:solidFill>
              <a:round/>
              <a:headEnd/>
              <a:tailEnd/>
            </a:ln>
          </p:spPr>
          <p:txBody>
            <a:bodyPr wrap="none" lIns="180591" tIns="90293" rIns="180591" bIns="90293">
              <a:spAutoFit/>
            </a:bodyPr>
            <a:lstStyle/>
            <a:p>
              <a:endParaRPr lang="en-US"/>
            </a:p>
          </p:txBody>
        </p:sp>
        <p:sp>
          <p:nvSpPr>
            <p:cNvPr id="26841" name="Line 195"/>
            <p:cNvSpPr>
              <a:spLocks noChangeShapeType="1"/>
            </p:cNvSpPr>
            <p:nvPr/>
          </p:nvSpPr>
          <p:spPr bwMode="auto">
            <a:xfrm flipH="1">
              <a:off x="2672" y="3741"/>
              <a:ext cx="50" cy="14"/>
            </a:xfrm>
            <a:prstGeom prst="line">
              <a:avLst/>
            </a:prstGeom>
            <a:noFill/>
            <a:ln w="12700">
              <a:solidFill>
                <a:srgbClr val="FF7D00"/>
              </a:solidFill>
              <a:round/>
              <a:headEnd/>
              <a:tailEnd/>
            </a:ln>
          </p:spPr>
          <p:txBody>
            <a:bodyPr wrap="none" lIns="180591" tIns="90293" rIns="180591" bIns="90293">
              <a:spAutoFit/>
            </a:bodyPr>
            <a:lstStyle/>
            <a:p>
              <a:endParaRPr lang="en-US"/>
            </a:p>
          </p:txBody>
        </p:sp>
        <p:sp>
          <p:nvSpPr>
            <p:cNvPr id="26842" name="Line 196"/>
            <p:cNvSpPr>
              <a:spLocks noChangeShapeType="1"/>
            </p:cNvSpPr>
            <p:nvPr/>
          </p:nvSpPr>
          <p:spPr bwMode="auto">
            <a:xfrm flipH="1">
              <a:off x="2634" y="3763"/>
              <a:ext cx="46" cy="18"/>
            </a:xfrm>
            <a:prstGeom prst="line">
              <a:avLst/>
            </a:prstGeom>
            <a:noFill/>
            <a:ln w="12700">
              <a:solidFill>
                <a:srgbClr val="FF7D00"/>
              </a:solidFill>
              <a:round/>
              <a:headEnd/>
              <a:tailEnd/>
            </a:ln>
          </p:spPr>
          <p:txBody>
            <a:bodyPr wrap="none" lIns="180591" tIns="90293" rIns="180591" bIns="90293">
              <a:spAutoFit/>
            </a:bodyPr>
            <a:lstStyle/>
            <a:p>
              <a:endParaRPr lang="en-US"/>
            </a:p>
          </p:txBody>
        </p:sp>
        <p:sp>
          <p:nvSpPr>
            <p:cNvPr id="26843" name="Rectangle 197"/>
            <p:cNvSpPr>
              <a:spLocks noChangeArrowheads="1"/>
            </p:cNvSpPr>
            <p:nvPr/>
          </p:nvSpPr>
          <p:spPr bwMode="auto">
            <a:xfrm>
              <a:off x="2318" y="3673"/>
              <a:ext cx="295" cy="258"/>
            </a:xfrm>
            <a:prstGeom prst="rect">
              <a:avLst/>
            </a:prstGeom>
            <a:noFill/>
            <a:ln w="12700">
              <a:noFill/>
              <a:miter lim="800000"/>
              <a:headEnd/>
              <a:tailEnd/>
            </a:ln>
          </p:spPr>
          <p:txBody>
            <a:bodyPr wrap="none" lIns="180591" tIns="90293" rIns="180591" bIns="90293">
              <a:spAutoFit/>
            </a:bodyPr>
            <a:lstStyle/>
            <a:p>
              <a:pPr defTabSz="3586163"/>
              <a:r>
                <a:rPr lang="en-US" sz="1500" i="0">
                  <a:solidFill>
                    <a:srgbClr val="000000"/>
                  </a:solidFill>
                  <a:latin typeface="Arial" charset="0"/>
                </a:rPr>
                <a:t>0</a:t>
              </a:r>
            </a:p>
          </p:txBody>
        </p:sp>
        <p:sp>
          <p:nvSpPr>
            <p:cNvPr id="26844" name="Rectangle 198"/>
            <p:cNvSpPr>
              <a:spLocks noChangeArrowheads="1"/>
            </p:cNvSpPr>
            <p:nvPr/>
          </p:nvSpPr>
          <p:spPr bwMode="auto">
            <a:xfrm>
              <a:off x="2189" y="3501"/>
              <a:ext cx="429" cy="258"/>
            </a:xfrm>
            <a:prstGeom prst="rect">
              <a:avLst/>
            </a:prstGeom>
            <a:noFill/>
            <a:ln w="12700">
              <a:noFill/>
              <a:miter lim="800000"/>
              <a:headEnd/>
              <a:tailEnd/>
            </a:ln>
          </p:spPr>
          <p:txBody>
            <a:bodyPr wrap="none" lIns="180591" tIns="90293" rIns="180591" bIns="90293">
              <a:spAutoFit/>
            </a:bodyPr>
            <a:lstStyle/>
            <a:p>
              <a:pPr defTabSz="3586163"/>
              <a:r>
                <a:rPr lang="en-US" sz="1500" i="0">
                  <a:solidFill>
                    <a:srgbClr val="000000"/>
                  </a:solidFill>
                  <a:latin typeface="Arial" charset="0"/>
                </a:rPr>
                <a:t>200</a:t>
              </a:r>
            </a:p>
          </p:txBody>
        </p:sp>
        <p:sp>
          <p:nvSpPr>
            <p:cNvPr id="26845" name="Rectangle 199"/>
            <p:cNvSpPr>
              <a:spLocks noChangeArrowheads="1"/>
            </p:cNvSpPr>
            <p:nvPr/>
          </p:nvSpPr>
          <p:spPr bwMode="auto">
            <a:xfrm>
              <a:off x="2189" y="3327"/>
              <a:ext cx="429" cy="258"/>
            </a:xfrm>
            <a:prstGeom prst="rect">
              <a:avLst/>
            </a:prstGeom>
            <a:noFill/>
            <a:ln w="12700">
              <a:noFill/>
              <a:miter lim="800000"/>
              <a:headEnd/>
              <a:tailEnd/>
            </a:ln>
          </p:spPr>
          <p:txBody>
            <a:bodyPr wrap="none" lIns="180591" tIns="90293" rIns="180591" bIns="90293">
              <a:spAutoFit/>
            </a:bodyPr>
            <a:lstStyle/>
            <a:p>
              <a:pPr defTabSz="3586163"/>
              <a:r>
                <a:rPr lang="en-US" sz="1500" i="0">
                  <a:solidFill>
                    <a:srgbClr val="000000"/>
                  </a:solidFill>
                  <a:latin typeface="Arial" charset="0"/>
                </a:rPr>
                <a:t>400</a:t>
              </a:r>
            </a:p>
          </p:txBody>
        </p:sp>
        <p:sp>
          <p:nvSpPr>
            <p:cNvPr id="26846" name="Rectangle 200"/>
            <p:cNvSpPr>
              <a:spLocks noChangeArrowheads="1"/>
            </p:cNvSpPr>
            <p:nvPr/>
          </p:nvSpPr>
          <p:spPr bwMode="auto">
            <a:xfrm>
              <a:off x="2189" y="3153"/>
              <a:ext cx="429" cy="258"/>
            </a:xfrm>
            <a:prstGeom prst="rect">
              <a:avLst/>
            </a:prstGeom>
            <a:noFill/>
            <a:ln w="12700">
              <a:noFill/>
              <a:miter lim="800000"/>
              <a:headEnd/>
              <a:tailEnd/>
            </a:ln>
          </p:spPr>
          <p:txBody>
            <a:bodyPr wrap="none" lIns="180591" tIns="90293" rIns="180591" bIns="90293">
              <a:spAutoFit/>
            </a:bodyPr>
            <a:lstStyle/>
            <a:p>
              <a:pPr defTabSz="3586163"/>
              <a:r>
                <a:rPr lang="en-US" sz="1500" i="0">
                  <a:solidFill>
                    <a:srgbClr val="000000"/>
                  </a:solidFill>
                  <a:latin typeface="Arial" charset="0"/>
                </a:rPr>
                <a:t>600</a:t>
              </a:r>
            </a:p>
          </p:txBody>
        </p:sp>
        <p:sp>
          <p:nvSpPr>
            <p:cNvPr id="26847" name="Rectangle 201"/>
            <p:cNvSpPr>
              <a:spLocks noChangeArrowheads="1"/>
            </p:cNvSpPr>
            <p:nvPr/>
          </p:nvSpPr>
          <p:spPr bwMode="auto">
            <a:xfrm>
              <a:off x="2189" y="2977"/>
              <a:ext cx="429" cy="258"/>
            </a:xfrm>
            <a:prstGeom prst="rect">
              <a:avLst/>
            </a:prstGeom>
            <a:noFill/>
            <a:ln w="12700">
              <a:noFill/>
              <a:miter lim="800000"/>
              <a:headEnd/>
              <a:tailEnd/>
            </a:ln>
          </p:spPr>
          <p:txBody>
            <a:bodyPr wrap="none" lIns="180591" tIns="90293" rIns="180591" bIns="90293">
              <a:spAutoFit/>
            </a:bodyPr>
            <a:lstStyle/>
            <a:p>
              <a:pPr defTabSz="3586163"/>
              <a:r>
                <a:rPr lang="en-US" sz="1500" i="0">
                  <a:solidFill>
                    <a:srgbClr val="000000"/>
                  </a:solidFill>
                  <a:latin typeface="Arial" charset="0"/>
                </a:rPr>
                <a:t>800</a:t>
              </a:r>
            </a:p>
          </p:txBody>
        </p:sp>
        <p:sp>
          <p:nvSpPr>
            <p:cNvPr id="26848" name="Rectangle 202"/>
            <p:cNvSpPr>
              <a:spLocks noChangeArrowheads="1"/>
            </p:cNvSpPr>
            <p:nvPr/>
          </p:nvSpPr>
          <p:spPr bwMode="auto">
            <a:xfrm>
              <a:off x="2124" y="2802"/>
              <a:ext cx="496" cy="258"/>
            </a:xfrm>
            <a:prstGeom prst="rect">
              <a:avLst/>
            </a:prstGeom>
            <a:noFill/>
            <a:ln w="12700">
              <a:noFill/>
              <a:miter lim="800000"/>
              <a:headEnd/>
              <a:tailEnd/>
            </a:ln>
          </p:spPr>
          <p:txBody>
            <a:bodyPr wrap="none" lIns="180591" tIns="90293" rIns="180591" bIns="90293">
              <a:spAutoFit/>
            </a:bodyPr>
            <a:lstStyle/>
            <a:p>
              <a:pPr defTabSz="3586163"/>
              <a:r>
                <a:rPr lang="en-US" sz="1500" i="0">
                  <a:solidFill>
                    <a:srgbClr val="000000"/>
                  </a:solidFill>
                  <a:latin typeface="Arial" charset="0"/>
                </a:rPr>
                <a:t>1000</a:t>
              </a:r>
            </a:p>
          </p:txBody>
        </p:sp>
        <p:sp>
          <p:nvSpPr>
            <p:cNvPr id="26849" name="Rectangle 203"/>
            <p:cNvSpPr>
              <a:spLocks noChangeArrowheads="1"/>
            </p:cNvSpPr>
            <p:nvPr/>
          </p:nvSpPr>
          <p:spPr bwMode="auto">
            <a:xfrm>
              <a:off x="2124" y="2628"/>
              <a:ext cx="496" cy="258"/>
            </a:xfrm>
            <a:prstGeom prst="rect">
              <a:avLst/>
            </a:prstGeom>
            <a:noFill/>
            <a:ln w="12700">
              <a:noFill/>
              <a:miter lim="800000"/>
              <a:headEnd/>
              <a:tailEnd/>
            </a:ln>
          </p:spPr>
          <p:txBody>
            <a:bodyPr wrap="none" lIns="180591" tIns="90293" rIns="180591" bIns="90293">
              <a:spAutoFit/>
            </a:bodyPr>
            <a:lstStyle/>
            <a:p>
              <a:pPr defTabSz="3586163"/>
              <a:r>
                <a:rPr lang="en-US" sz="1500" i="0">
                  <a:solidFill>
                    <a:srgbClr val="000000"/>
                  </a:solidFill>
                  <a:latin typeface="Arial" charset="0"/>
                </a:rPr>
                <a:t>1200</a:t>
              </a:r>
            </a:p>
          </p:txBody>
        </p:sp>
        <p:sp>
          <p:nvSpPr>
            <p:cNvPr id="26850" name="Rectangle 204"/>
            <p:cNvSpPr>
              <a:spLocks noChangeArrowheads="1"/>
            </p:cNvSpPr>
            <p:nvPr/>
          </p:nvSpPr>
          <p:spPr bwMode="auto">
            <a:xfrm>
              <a:off x="2124" y="2453"/>
              <a:ext cx="496" cy="258"/>
            </a:xfrm>
            <a:prstGeom prst="rect">
              <a:avLst/>
            </a:prstGeom>
            <a:noFill/>
            <a:ln w="12700">
              <a:noFill/>
              <a:miter lim="800000"/>
              <a:headEnd/>
              <a:tailEnd/>
            </a:ln>
          </p:spPr>
          <p:txBody>
            <a:bodyPr wrap="none" lIns="180591" tIns="90293" rIns="180591" bIns="90293">
              <a:spAutoFit/>
            </a:bodyPr>
            <a:lstStyle/>
            <a:p>
              <a:pPr defTabSz="3586163"/>
              <a:r>
                <a:rPr lang="en-US" sz="1500" i="0">
                  <a:solidFill>
                    <a:srgbClr val="000000"/>
                  </a:solidFill>
                  <a:latin typeface="Arial" charset="0"/>
                </a:rPr>
                <a:t>1400</a:t>
              </a:r>
            </a:p>
          </p:txBody>
        </p:sp>
        <p:sp>
          <p:nvSpPr>
            <p:cNvPr id="26851" name="Rectangle 205"/>
            <p:cNvSpPr>
              <a:spLocks noChangeArrowheads="1"/>
            </p:cNvSpPr>
            <p:nvPr/>
          </p:nvSpPr>
          <p:spPr bwMode="auto">
            <a:xfrm>
              <a:off x="2124" y="2279"/>
              <a:ext cx="496" cy="258"/>
            </a:xfrm>
            <a:prstGeom prst="rect">
              <a:avLst/>
            </a:prstGeom>
            <a:noFill/>
            <a:ln w="12700">
              <a:noFill/>
              <a:miter lim="800000"/>
              <a:headEnd/>
              <a:tailEnd/>
            </a:ln>
          </p:spPr>
          <p:txBody>
            <a:bodyPr wrap="none" lIns="180591" tIns="90293" rIns="180591" bIns="90293">
              <a:spAutoFit/>
            </a:bodyPr>
            <a:lstStyle/>
            <a:p>
              <a:pPr defTabSz="3586163"/>
              <a:r>
                <a:rPr lang="en-US" sz="1500" i="0">
                  <a:solidFill>
                    <a:srgbClr val="000000"/>
                  </a:solidFill>
                  <a:latin typeface="Arial" charset="0"/>
                </a:rPr>
                <a:t>1600</a:t>
              </a:r>
            </a:p>
          </p:txBody>
        </p:sp>
        <p:sp>
          <p:nvSpPr>
            <p:cNvPr id="26852" name="Rectangle 206"/>
            <p:cNvSpPr>
              <a:spLocks noChangeArrowheads="1"/>
            </p:cNvSpPr>
            <p:nvPr/>
          </p:nvSpPr>
          <p:spPr bwMode="auto">
            <a:xfrm>
              <a:off x="2124" y="2105"/>
              <a:ext cx="496" cy="258"/>
            </a:xfrm>
            <a:prstGeom prst="rect">
              <a:avLst/>
            </a:prstGeom>
            <a:noFill/>
            <a:ln w="12700">
              <a:noFill/>
              <a:miter lim="800000"/>
              <a:headEnd/>
              <a:tailEnd/>
            </a:ln>
          </p:spPr>
          <p:txBody>
            <a:bodyPr wrap="none" lIns="180591" tIns="90293" rIns="180591" bIns="90293">
              <a:spAutoFit/>
            </a:bodyPr>
            <a:lstStyle/>
            <a:p>
              <a:pPr defTabSz="3586163"/>
              <a:r>
                <a:rPr lang="en-US" sz="1500" i="0">
                  <a:solidFill>
                    <a:srgbClr val="000000"/>
                  </a:solidFill>
                  <a:latin typeface="Arial" charset="0"/>
                </a:rPr>
                <a:t>1800</a:t>
              </a:r>
            </a:p>
          </p:txBody>
        </p:sp>
        <p:sp>
          <p:nvSpPr>
            <p:cNvPr id="26853" name="Rectangle 207"/>
            <p:cNvSpPr>
              <a:spLocks noChangeArrowheads="1"/>
            </p:cNvSpPr>
            <p:nvPr/>
          </p:nvSpPr>
          <p:spPr bwMode="auto">
            <a:xfrm>
              <a:off x="2124" y="1928"/>
              <a:ext cx="496" cy="258"/>
            </a:xfrm>
            <a:prstGeom prst="rect">
              <a:avLst/>
            </a:prstGeom>
            <a:noFill/>
            <a:ln w="12700">
              <a:noFill/>
              <a:miter lim="800000"/>
              <a:headEnd/>
              <a:tailEnd/>
            </a:ln>
          </p:spPr>
          <p:txBody>
            <a:bodyPr wrap="none" lIns="180591" tIns="90293" rIns="180591" bIns="90293">
              <a:spAutoFit/>
            </a:bodyPr>
            <a:lstStyle/>
            <a:p>
              <a:pPr defTabSz="3586163"/>
              <a:r>
                <a:rPr lang="en-US" sz="1500" i="0">
                  <a:solidFill>
                    <a:srgbClr val="000000"/>
                  </a:solidFill>
                  <a:latin typeface="Arial" charset="0"/>
                </a:rPr>
                <a:t>2000</a:t>
              </a:r>
            </a:p>
          </p:txBody>
        </p:sp>
        <p:sp>
          <p:nvSpPr>
            <p:cNvPr id="26854" name="Rectangle 208"/>
            <p:cNvSpPr>
              <a:spLocks noChangeArrowheads="1"/>
            </p:cNvSpPr>
            <p:nvPr/>
          </p:nvSpPr>
          <p:spPr bwMode="auto">
            <a:xfrm>
              <a:off x="2451" y="3818"/>
              <a:ext cx="295" cy="258"/>
            </a:xfrm>
            <a:prstGeom prst="rect">
              <a:avLst/>
            </a:prstGeom>
            <a:noFill/>
            <a:ln w="12700">
              <a:noFill/>
              <a:miter lim="800000"/>
              <a:headEnd/>
              <a:tailEnd/>
            </a:ln>
          </p:spPr>
          <p:txBody>
            <a:bodyPr wrap="none" lIns="180591" tIns="90293" rIns="180591" bIns="90293">
              <a:spAutoFit/>
            </a:bodyPr>
            <a:lstStyle/>
            <a:p>
              <a:pPr defTabSz="3586163"/>
              <a:r>
                <a:rPr lang="en-US" sz="1500" i="0">
                  <a:solidFill>
                    <a:srgbClr val="000000"/>
                  </a:solidFill>
                  <a:latin typeface="Arial" charset="0"/>
                </a:rPr>
                <a:t>0</a:t>
              </a:r>
            </a:p>
          </p:txBody>
        </p:sp>
        <p:sp>
          <p:nvSpPr>
            <p:cNvPr id="26855" name="Rectangle 209"/>
            <p:cNvSpPr>
              <a:spLocks noChangeArrowheads="1"/>
            </p:cNvSpPr>
            <p:nvPr/>
          </p:nvSpPr>
          <p:spPr bwMode="auto">
            <a:xfrm>
              <a:off x="2720" y="3818"/>
              <a:ext cx="429" cy="258"/>
            </a:xfrm>
            <a:prstGeom prst="rect">
              <a:avLst/>
            </a:prstGeom>
            <a:noFill/>
            <a:ln w="12700">
              <a:noFill/>
              <a:miter lim="800000"/>
              <a:headEnd/>
              <a:tailEnd/>
            </a:ln>
          </p:spPr>
          <p:txBody>
            <a:bodyPr wrap="none" lIns="180591" tIns="90293" rIns="180591" bIns="90293">
              <a:spAutoFit/>
            </a:bodyPr>
            <a:lstStyle/>
            <a:p>
              <a:pPr defTabSz="3586163"/>
              <a:r>
                <a:rPr lang="en-US" sz="1500" i="0">
                  <a:solidFill>
                    <a:srgbClr val="000000"/>
                  </a:solidFill>
                  <a:latin typeface="Arial" charset="0"/>
                </a:rPr>
                <a:t>500</a:t>
              </a:r>
            </a:p>
          </p:txBody>
        </p:sp>
        <p:sp>
          <p:nvSpPr>
            <p:cNvPr id="26856" name="Rectangle 210"/>
            <p:cNvSpPr>
              <a:spLocks noChangeArrowheads="1"/>
            </p:cNvSpPr>
            <p:nvPr/>
          </p:nvSpPr>
          <p:spPr bwMode="auto">
            <a:xfrm>
              <a:off x="3025" y="3818"/>
              <a:ext cx="496" cy="258"/>
            </a:xfrm>
            <a:prstGeom prst="rect">
              <a:avLst/>
            </a:prstGeom>
            <a:noFill/>
            <a:ln w="12700">
              <a:noFill/>
              <a:miter lim="800000"/>
              <a:headEnd/>
              <a:tailEnd/>
            </a:ln>
          </p:spPr>
          <p:txBody>
            <a:bodyPr wrap="none" lIns="180591" tIns="90293" rIns="180591" bIns="90293">
              <a:spAutoFit/>
            </a:bodyPr>
            <a:lstStyle/>
            <a:p>
              <a:pPr defTabSz="3586163"/>
              <a:r>
                <a:rPr lang="en-US" sz="1500" i="0">
                  <a:solidFill>
                    <a:srgbClr val="000000"/>
                  </a:solidFill>
                  <a:latin typeface="Arial" charset="0"/>
                </a:rPr>
                <a:t>1000</a:t>
              </a:r>
            </a:p>
          </p:txBody>
        </p:sp>
        <p:sp>
          <p:nvSpPr>
            <p:cNvPr id="26857" name="Rectangle 211"/>
            <p:cNvSpPr>
              <a:spLocks noChangeArrowheads="1"/>
            </p:cNvSpPr>
            <p:nvPr/>
          </p:nvSpPr>
          <p:spPr bwMode="auto">
            <a:xfrm>
              <a:off x="3359" y="3818"/>
              <a:ext cx="496" cy="258"/>
            </a:xfrm>
            <a:prstGeom prst="rect">
              <a:avLst/>
            </a:prstGeom>
            <a:noFill/>
            <a:ln w="12700">
              <a:noFill/>
              <a:miter lim="800000"/>
              <a:headEnd/>
              <a:tailEnd/>
            </a:ln>
          </p:spPr>
          <p:txBody>
            <a:bodyPr wrap="none" lIns="180591" tIns="90293" rIns="180591" bIns="90293">
              <a:spAutoFit/>
            </a:bodyPr>
            <a:lstStyle/>
            <a:p>
              <a:pPr defTabSz="3586163"/>
              <a:r>
                <a:rPr lang="en-US" sz="1500" i="0">
                  <a:solidFill>
                    <a:srgbClr val="000000"/>
                  </a:solidFill>
                  <a:latin typeface="Arial" charset="0"/>
                </a:rPr>
                <a:t>1500</a:t>
              </a:r>
            </a:p>
          </p:txBody>
        </p:sp>
        <p:sp>
          <p:nvSpPr>
            <p:cNvPr id="26858" name="Rectangle 212"/>
            <p:cNvSpPr>
              <a:spLocks noChangeArrowheads="1"/>
            </p:cNvSpPr>
            <p:nvPr/>
          </p:nvSpPr>
          <p:spPr bwMode="auto">
            <a:xfrm>
              <a:off x="3696" y="3818"/>
              <a:ext cx="496" cy="258"/>
            </a:xfrm>
            <a:prstGeom prst="rect">
              <a:avLst/>
            </a:prstGeom>
            <a:noFill/>
            <a:ln w="12700">
              <a:noFill/>
              <a:miter lim="800000"/>
              <a:headEnd/>
              <a:tailEnd/>
            </a:ln>
          </p:spPr>
          <p:txBody>
            <a:bodyPr wrap="none" lIns="180591" tIns="90293" rIns="180591" bIns="90293">
              <a:spAutoFit/>
            </a:bodyPr>
            <a:lstStyle/>
            <a:p>
              <a:pPr defTabSz="3586163"/>
              <a:r>
                <a:rPr lang="en-US" sz="1500" i="0">
                  <a:solidFill>
                    <a:srgbClr val="000000"/>
                  </a:solidFill>
                  <a:latin typeface="Arial" charset="0"/>
                </a:rPr>
                <a:t>2000</a:t>
              </a:r>
            </a:p>
          </p:txBody>
        </p:sp>
        <p:sp>
          <p:nvSpPr>
            <p:cNvPr id="26859" name="Rectangle 213"/>
            <p:cNvSpPr>
              <a:spLocks noChangeArrowheads="1"/>
            </p:cNvSpPr>
            <p:nvPr/>
          </p:nvSpPr>
          <p:spPr bwMode="auto">
            <a:xfrm>
              <a:off x="4027" y="3818"/>
              <a:ext cx="496" cy="258"/>
            </a:xfrm>
            <a:prstGeom prst="rect">
              <a:avLst/>
            </a:prstGeom>
            <a:noFill/>
            <a:ln w="12700">
              <a:noFill/>
              <a:miter lim="800000"/>
              <a:headEnd/>
              <a:tailEnd/>
            </a:ln>
          </p:spPr>
          <p:txBody>
            <a:bodyPr wrap="none" lIns="180591" tIns="90293" rIns="180591" bIns="90293">
              <a:spAutoFit/>
            </a:bodyPr>
            <a:lstStyle/>
            <a:p>
              <a:pPr defTabSz="3586163"/>
              <a:r>
                <a:rPr lang="en-US" sz="1500" i="0">
                  <a:solidFill>
                    <a:srgbClr val="000000"/>
                  </a:solidFill>
                  <a:latin typeface="Arial" charset="0"/>
                </a:rPr>
                <a:t>2500</a:t>
              </a:r>
            </a:p>
          </p:txBody>
        </p:sp>
        <p:sp>
          <p:nvSpPr>
            <p:cNvPr id="26860" name="Rectangle 214"/>
            <p:cNvSpPr>
              <a:spLocks noChangeArrowheads="1"/>
            </p:cNvSpPr>
            <p:nvPr/>
          </p:nvSpPr>
          <p:spPr bwMode="auto">
            <a:xfrm>
              <a:off x="4361" y="3818"/>
              <a:ext cx="496" cy="258"/>
            </a:xfrm>
            <a:prstGeom prst="rect">
              <a:avLst/>
            </a:prstGeom>
            <a:noFill/>
            <a:ln w="12700">
              <a:noFill/>
              <a:miter lim="800000"/>
              <a:headEnd/>
              <a:tailEnd/>
            </a:ln>
          </p:spPr>
          <p:txBody>
            <a:bodyPr wrap="none" lIns="180591" tIns="90293" rIns="180591" bIns="90293">
              <a:spAutoFit/>
            </a:bodyPr>
            <a:lstStyle/>
            <a:p>
              <a:pPr defTabSz="3586163"/>
              <a:r>
                <a:rPr lang="en-US" sz="1500" i="0">
                  <a:solidFill>
                    <a:srgbClr val="000000"/>
                  </a:solidFill>
                  <a:latin typeface="Arial" charset="0"/>
                </a:rPr>
                <a:t>3000</a:t>
              </a:r>
            </a:p>
          </p:txBody>
        </p:sp>
        <p:sp>
          <p:nvSpPr>
            <p:cNvPr id="26861" name="Rectangle 215"/>
            <p:cNvSpPr>
              <a:spLocks noChangeArrowheads="1"/>
            </p:cNvSpPr>
            <p:nvPr/>
          </p:nvSpPr>
          <p:spPr bwMode="auto">
            <a:xfrm>
              <a:off x="3106" y="3965"/>
              <a:ext cx="1103" cy="258"/>
            </a:xfrm>
            <a:prstGeom prst="rect">
              <a:avLst/>
            </a:prstGeom>
            <a:noFill/>
            <a:ln w="12700">
              <a:noFill/>
              <a:miter lim="800000"/>
              <a:headEnd/>
              <a:tailEnd/>
            </a:ln>
          </p:spPr>
          <p:txBody>
            <a:bodyPr wrap="none" lIns="180591" tIns="90293" rIns="180591" bIns="90293">
              <a:spAutoFit/>
            </a:bodyPr>
            <a:lstStyle/>
            <a:p>
              <a:pPr defTabSz="3586163"/>
              <a:r>
                <a:rPr lang="en-US" sz="1500">
                  <a:solidFill>
                    <a:srgbClr val="000000"/>
                  </a:solidFill>
                  <a:latin typeface="Arial" charset="0"/>
                </a:rPr>
                <a:t>Time in seconds</a:t>
              </a:r>
            </a:p>
          </p:txBody>
        </p:sp>
        <p:grpSp>
          <p:nvGrpSpPr>
            <p:cNvPr id="26862" name="Group 216"/>
            <p:cNvGrpSpPr>
              <a:grpSpLocks/>
            </p:cNvGrpSpPr>
            <p:nvPr/>
          </p:nvGrpSpPr>
          <p:grpSpPr bwMode="auto">
            <a:xfrm>
              <a:off x="4698" y="2056"/>
              <a:ext cx="989" cy="1238"/>
              <a:chOff x="4698" y="2056"/>
              <a:chExt cx="989" cy="1238"/>
            </a:xfrm>
          </p:grpSpPr>
          <p:sp>
            <p:nvSpPr>
              <p:cNvPr id="26863" name="Line 217"/>
              <p:cNvSpPr>
                <a:spLocks noChangeShapeType="1"/>
              </p:cNvSpPr>
              <p:nvPr/>
            </p:nvSpPr>
            <p:spPr bwMode="auto">
              <a:xfrm>
                <a:off x="5634" y="2060"/>
                <a:ext cx="0" cy="1220"/>
              </a:xfrm>
              <a:prstGeom prst="line">
                <a:avLst/>
              </a:prstGeom>
              <a:noFill/>
              <a:ln w="12700">
                <a:solidFill>
                  <a:schemeClr val="tx1"/>
                </a:solidFill>
                <a:round/>
                <a:headEnd/>
                <a:tailEnd/>
              </a:ln>
            </p:spPr>
            <p:txBody>
              <a:bodyPr wrap="none" lIns="180591" tIns="90293" rIns="180591" bIns="90293">
                <a:spAutoFit/>
              </a:bodyPr>
              <a:lstStyle/>
              <a:p>
                <a:endParaRPr lang="en-US"/>
              </a:p>
            </p:txBody>
          </p:sp>
          <p:sp>
            <p:nvSpPr>
              <p:cNvPr id="26864" name="Rectangle 218"/>
              <p:cNvSpPr>
                <a:spLocks noChangeArrowheads="1"/>
              </p:cNvSpPr>
              <p:nvPr/>
            </p:nvSpPr>
            <p:spPr bwMode="auto">
              <a:xfrm>
                <a:off x="4698" y="2056"/>
                <a:ext cx="928" cy="1208"/>
              </a:xfrm>
              <a:prstGeom prst="rect">
                <a:avLst/>
              </a:prstGeom>
              <a:solidFill>
                <a:srgbClr val="FFFFFF"/>
              </a:solidFill>
              <a:ln w="12700">
                <a:noFill/>
                <a:miter lim="800000"/>
                <a:headEnd/>
                <a:tailEnd/>
              </a:ln>
            </p:spPr>
            <p:txBody>
              <a:bodyPr wrap="none" lIns="180591" tIns="90293" rIns="180591" bIns="90293">
                <a:spAutoFit/>
              </a:bodyPr>
              <a:lstStyle/>
              <a:p>
                <a:endParaRPr lang="en-US"/>
              </a:p>
            </p:txBody>
          </p:sp>
          <p:sp>
            <p:nvSpPr>
              <p:cNvPr id="26865" name="Freeform 219"/>
              <p:cNvSpPr>
                <a:spLocks/>
              </p:cNvSpPr>
              <p:nvPr/>
            </p:nvSpPr>
            <p:spPr bwMode="auto">
              <a:xfrm>
                <a:off x="4698" y="2056"/>
                <a:ext cx="939" cy="1219"/>
              </a:xfrm>
              <a:custGeom>
                <a:avLst/>
                <a:gdLst>
                  <a:gd name="T0" fmla="*/ 0 w 939"/>
                  <a:gd name="T1" fmla="*/ 0 h 1219"/>
                  <a:gd name="T2" fmla="*/ 0 w 939"/>
                  <a:gd name="T3" fmla="*/ 1218 h 1219"/>
                  <a:gd name="T4" fmla="*/ 938 w 939"/>
                  <a:gd name="T5" fmla="*/ 1218 h 1219"/>
                  <a:gd name="T6" fmla="*/ 938 w 939"/>
                  <a:gd name="T7" fmla="*/ 0 h 1219"/>
                  <a:gd name="T8" fmla="*/ 0 w 939"/>
                  <a:gd name="T9" fmla="*/ 0 h 1219"/>
                  <a:gd name="T10" fmla="*/ 0 60000 65536"/>
                  <a:gd name="T11" fmla="*/ 0 60000 65536"/>
                  <a:gd name="T12" fmla="*/ 0 60000 65536"/>
                  <a:gd name="T13" fmla="*/ 0 60000 65536"/>
                  <a:gd name="T14" fmla="*/ 0 60000 65536"/>
                  <a:gd name="T15" fmla="*/ 0 w 939"/>
                  <a:gd name="T16" fmla="*/ 0 h 1219"/>
                  <a:gd name="T17" fmla="*/ 939 w 939"/>
                  <a:gd name="T18" fmla="*/ 1219 h 1219"/>
                </a:gdLst>
                <a:ahLst/>
                <a:cxnLst>
                  <a:cxn ang="T10">
                    <a:pos x="T0" y="T1"/>
                  </a:cxn>
                  <a:cxn ang="T11">
                    <a:pos x="T2" y="T3"/>
                  </a:cxn>
                  <a:cxn ang="T12">
                    <a:pos x="T4" y="T5"/>
                  </a:cxn>
                  <a:cxn ang="T13">
                    <a:pos x="T6" y="T7"/>
                  </a:cxn>
                  <a:cxn ang="T14">
                    <a:pos x="T8" y="T9"/>
                  </a:cxn>
                </a:cxnLst>
                <a:rect l="T15" t="T16" r="T17" b="T18"/>
                <a:pathLst>
                  <a:path w="939" h="1219">
                    <a:moveTo>
                      <a:pt x="0" y="0"/>
                    </a:moveTo>
                    <a:lnTo>
                      <a:pt x="0" y="1218"/>
                    </a:lnTo>
                    <a:lnTo>
                      <a:pt x="938" y="1218"/>
                    </a:lnTo>
                    <a:lnTo>
                      <a:pt x="938" y="0"/>
                    </a:lnTo>
                    <a:lnTo>
                      <a:pt x="0" y="0"/>
                    </a:lnTo>
                  </a:path>
                </a:pathLst>
              </a:custGeom>
              <a:noFill/>
              <a:ln w="12700" cap="rnd" cmpd="sng">
                <a:solidFill>
                  <a:srgbClr val="000000"/>
                </a:solidFill>
                <a:prstDash val="solid"/>
                <a:round/>
                <a:headEnd type="none" w="med" len="med"/>
                <a:tailEnd type="none" w="med" len="med"/>
              </a:ln>
            </p:spPr>
            <p:txBody>
              <a:bodyPr wrap="none" lIns="180591" tIns="90293" rIns="180591" bIns="90293">
                <a:spAutoFit/>
              </a:bodyPr>
              <a:lstStyle/>
              <a:p>
                <a:endParaRPr lang="en-US"/>
              </a:p>
            </p:txBody>
          </p:sp>
          <p:sp>
            <p:nvSpPr>
              <p:cNvPr id="26866" name="Line 220"/>
              <p:cNvSpPr>
                <a:spLocks noChangeShapeType="1"/>
              </p:cNvSpPr>
              <p:nvPr/>
            </p:nvSpPr>
            <p:spPr bwMode="auto">
              <a:xfrm>
                <a:off x="4848" y="2179"/>
                <a:ext cx="289" cy="0"/>
              </a:xfrm>
              <a:prstGeom prst="line">
                <a:avLst/>
              </a:prstGeom>
              <a:noFill/>
              <a:ln w="12700">
                <a:solidFill>
                  <a:srgbClr val="0000FF"/>
                </a:solidFill>
                <a:round/>
                <a:headEnd/>
                <a:tailEnd/>
              </a:ln>
            </p:spPr>
            <p:txBody>
              <a:bodyPr wrap="none" lIns="180591" tIns="90293" rIns="180591" bIns="90293">
                <a:spAutoFit/>
              </a:bodyPr>
              <a:lstStyle/>
              <a:p>
                <a:endParaRPr lang="en-US"/>
              </a:p>
            </p:txBody>
          </p:sp>
          <p:sp>
            <p:nvSpPr>
              <p:cNvPr id="26867" name="Rectangle 221"/>
              <p:cNvSpPr>
                <a:spLocks noChangeArrowheads="1"/>
              </p:cNvSpPr>
              <p:nvPr/>
            </p:nvSpPr>
            <p:spPr bwMode="auto">
              <a:xfrm>
                <a:off x="5178" y="2063"/>
                <a:ext cx="509" cy="258"/>
              </a:xfrm>
              <a:prstGeom prst="rect">
                <a:avLst/>
              </a:prstGeom>
              <a:noFill/>
              <a:ln w="12700">
                <a:noFill/>
                <a:miter lim="800000"/>
                <a:headEnd/>
                <a:tailEnd/>
              </a:ln>
            </p:spPr>
            <p:txBody>
              <a:bodyPr wrap="none" lIns="180591" tIns="90293" rIns="180591" bIns="90293">
                <a:spAutoFit/>
              </a:bodyPr>
              <a:lstStyle/>
              <a:p>
                <a:pPr defTabSz="3586163"/>
                <a:r>
                  <a:rPr lang="en-US" sz="1500" i="0">
                    <a:solidFill>
                      <a:srgbClr val="000000"/>
                    </a:solidFill>
                    <a:latin typeface="Arial" charset="0"/>
                  </a:rPr>
                  <a:t>cell 1</a:t>
                </a:r>
              </a:p>
            </p:txBody>
          </p:sp>
          <p:sp>
            <p:nvSpPr>
              <p:cNvPr id="26868" name="Line 222"/>
              <p:cNvSpPr>
                <a:spLocks noChangeShapeType="1"/>
              </p:cNvSpPr>
              <p:nvPr/>
            </p:nvSpPr>
            <p:spPr bwMode="auto">
              <a:xfrm>
                <a:off x="4848" y="2420"/>
                <a:ext cx="289" cy="0"/>
              </a:xfrm>
              <a:prstGeom prst="line">
                <a:avLst/>
              </a:prstGeom>
              <a:noFill/>
              <a:ln w="12700">
                <a:solidFill>
                  <a:srgbClr val="FF0000"/>
                </a:solidFill>
                <a:round/>
                <a:headEnd/>
                <a:tailEnd/>
              </a:ln>
            </p:spPr>
            <p:txBody>
              <a:bodyPr wrap="none" lIns="180591" tIns="90293" rIns="180591" bIns="90293">
                <a:spAutoFit/>
              </a:bodyPr>
              <a:lstStyle/>
              <a:p>
                <a:endParaRPr lang="en-US"/>
              </a:p>
            </p:txBody>
          </p:sp>
          <p:sp>
            <p:nvSpPr>
              <p:cNvPr id="26869" name="Rectangle 223"/>
              <p:cNvSpPr>
                <a:spLocks noChangeArrowheads="1"/>
              </p:cNvSpPr>
              <p:nvPr/>
            </p:nvSpPr>
            <p:spPr bwMode="auto">
              <a:xfrm>
                <a:off x="5178" y="2309"/>
                <a:ext cx="509" cy="258"/>
              </a:xfrm>
              <a:prstGeom prst="rect">
                <a:avLst/>
              </a:prstGeom>
              <a:noFill/>
              <a:ln w="12700">
                <a:noFill/>
                <a:miter lim="800000"/>
                <a:headEnd/>
                <a:tailEnd/>
              </a:ln>
            </p:spPr>
            <p:txBody>
              <a:bodyPr wrap="none" lIns="180591" tIns="90293" rIns="180591" bIns="90293">
                <a:spAutoFit/>
              </a:bodyPr>
              <a:lstStyle/>
              <a:p>
                <a:pPr defTabSz="3586163"/>
                <a:r>
                  <a:rPr lang="en-US" sz="1500" i="0">
                    <a:solidFill>
                      <a:srgbClr val="000000"/>
                    </a:solidFill>
                    <a:latin typeface="Arial" charset="0"/>
                  </a:rPr>
                  <a:t>cell 2</a:t>
                </a:r>
              </a:p>
            </p:txBody>
          </p:sp>
          <p:sp>
            <p:nvSpPr>
              <p:cNvPr id="26870" name="Line 224"/>
              <p:cNvSpPr>
                <a:spLocks noChangeShapeType="1"/>
              </p:cNvSpPr>
              <p:nvPr/>
            </p:nvSpPr>
            <p:spPr bwMode="auto">
              <a:xfrm>
                <a:off x="4848" y="2664"/>
                <a:ext cx="289" cy="0"/>
              </a:xfrm>
              <a:prstGeom prst="line">
                <a:avLst/>
              </a:prstGeom>
              <a:noFill/>
              <a:ln w="12700">
                <a:solidFill>
                  <a:srgbClr val="007F00"/>
                </a:solidFill>
                <a:round/>
                <a:headEnd/>
                <a:tailEnd/>
              </a:ln>
            </p:spPr>
            <p:txBody>
              <a:bodyPr wrap="none" lIns="180591" tIns="90293" rIns="180591" bIns="90293">
                <a:spAutoFit/>
              </a:bodyPr>
              <a:lstStyle/>
              <a:p>
                <a:endParaRPr lang="en-US"/>
              </a:p>
            </p:txBody>
          </p:sp>
          <p:sp>
            <p:nvSpPr>
              <p:cNvPr id="26871" name="Rectangle 225"/>
              <p:cNvSpPr>
                <a:spLocks noChangeArrowheads="1"/>
              </p:cNvSpPr>
              <p:nvPr/>
            </p:nvSpPr>
            <p:spPr bwMode="auto">
              <a:xfrm>
                <a:off x="5178" y="2551"/>
                <a:ext cx="509" cy="258"/>
              </a:xfrm>
              <a:prstGeom prst="rect">
                <a:avLst/>
              </a:prstGeom>
              <a:noFill/>
              <a:ln w="12700">
                <a:noFill/>
                <a:miter lim="800000"/>
                <a:headEnd/>
                <a:tailEnd/>
              </a:ln>
            </p:spPr>
            <p:txBody>
              <a:bodyPr wrap="none" lIns="180591" tIns="90293" rIns="180591" bIns="90293">
                <a:spAutoFit/>
              </a:bodyPr>
              <a:lstStyle/>
              <a:p>
                <a:pPr defTabSz="3586163"/>
                <a:r>
                  <a:rPr lang="en-US" sz="1500" i="0">
                    <a:solidFill>
                      <a:srgbClr val="000000"/>
                    </a:solidFill>
                    <a:latin typeface="Arial" charset="0"/>
                  </a:rPr>
                  <a:t>cell 3</a:t>
                </a:r>
              </a:p>
            </p:txBody>
          </p:sp>
          <p:sp>
            <p:nvSpPr>
              <p:cNvPr id="26872" name="Line 226"/>
              <p:cNvSpPr>
                <a:spLocks noChangeShapeType="1"/>
              </p:cNvSpPr>
              <p:nvPr/>
            </p:nvSpPr>
            <p:spPr bwMode="auto">
              <a:xfrm>
                <a:off x="4848" y="2905"/>
                <a:ext cx="289" cy="0"/>
              </a:xfrm>
              <a:prstGeom prst="line">
                <a:avLst/>
              </a:prstGeom>
              <a:noFill/>
              <a:ln w="12700">
                <a:solidFill>
                  <a:srgbClr val="7D00FF"/>
                </a:solidFill>
                <a:round/>
                <a:headEnd/>
                <a:tailEnd/>
              </a:ln>
            </p:spPr>
            <p:txBody>
              <a:bodyPr wrap="none" lIns="180591" tIns="90293" rIns="180591" bIns="90293">
                <a:spAutoFit/>
              </a:bodyPr>
              <a:lstStyle/>
              <a:p>
                <a:endParaRPr lang="en-US"/>
              </a:p>
            </p:txBody>
          </p:sp>
          <p:sp>
            <p:nvSpPr>
              <p:cNvPr id="26873" name="Rectangle 227"/>
              <p:cNvSpPr>
                <a:spLocks noChangeArrowheads="1"/>
              </p:cNvSpPr>
              <p:nvPr/>
            </p:nvSpPr>
            <p:spPr bwMode="auto">
              <a:xfrm>
                <a:off x="5178" y="2792"/>
                <a:ext cx="509" cy="258"/>
              </a:xfrm>
              <a:prstGeom prst="rect">
                <a:avLst/>
              </a:prstGeom>
              <a:noFill/>
              <a:ln w="12700">
                <a:noFill/>
                <a:miter lim="800000"/>
                <a:headEnd/>
                <a:tailEnd/>
              </a:ln>
            </p:spPr>
            <p:txBody>
              <a:bodyPr wrap="none" lIns="180591" tIns="90293" rIns="180591" bIns="90293">
                <a:spAutoFit/>
              </a:bodyPr>
              <a:lstStyle/>
              <a:p>
                <a:pPr defTabSz="3586163"/>
                <a:r>
                  <a:rPr lang="en-US" sz="1500" i="0">
                    <a:solidFill>
                      <a:srgbClr val="000000"/>
                    </a:solidFill>
                    <a:latin typeface="Arial" charset="0"/>
                  </a:rPr>
                  <a:t>cell 4</a:t>
                </a:r>
              </a:p>
            </p:txBody>
          </p:sp>
          <p:sp>
            <p:nvSpPr>
              <p:cNvPr id="26874" name="Line 228"/>
              <p:cNvSpPr>
                <a:spLocks noChangeShapeType="1"/>
              </p:cNvSpPr>
              <p:nvPr/>
            </p:nvSpPr>
            <p:spPr bwMode="auto">
              <a:xfrm>
                <a:off x="4848" y="3152"/>
                <a:ext cx="289" cy="0"/>
              </a:xfrm>
              <a:prstGeom prst="line">
                <a:avLst/>
              </a:prstGeom>
              <a:noFill/>
              <a:ln w="12700">
                <a:solidFill>
                  <a:srgbClr val="FF7D00"/>
                </a:solidFill>
                <a:round/>
                <a:headEnd/>
                <a:tailEnd/>
              </a:ln>
            </p:spPr>
            <p:txBody>
              <a:bodyPr wrap="none" lIns="180591" tIns="90293" rIns="180591" bIns="90293">
                <a:spAutoFit/>
              </a:bodyPr>
              <a:lstStyle/>
              <a:p>
                <a:endParaRPr lang="en-US"/>
              </a:p>
            </p:txBody>
          </p:sp>
          <p:sp>
            <p:nvSpPr>
              <p:cNvPr id="26875" name="Rectangle 229"/>
              <p:cNvSpPr>
                <a:spLocks noChangeArrowheads="1"/>
              </p:cNvSpPr>
              <p:nvPr/>
            </p:nvSpPr>
            <p:spPr bwMode="auto">
              <a:xfrm>
                <a:off x="5178" y="3036"/>
                <a:ext cx="509" cy="258"/>
              </a:xfrm>
              <a:prstGeom prst="rect">
                <a:avLst/>
              </a:prstGeom>
              <a:noFill/>
              <a:ln w="12700">
                <a:noFill/>
                <a:miter lim="800000"/>
                <a:headEnd/>
                <a:tailEnd/>
              </a:ln>
            </p:spPr>
            <p:txBody>
              <a:bodyPr wrap="none" lIns="180591" tIns="90293" rIns="180591" bIns="90293">
                <a:spAutoFit/>
              </a:bodyPr>
              <a:lstStyle/>
              <a:p>
                <a:pPr defTabSz="3586163"/>
                <a:r>
                  <a:rPr lang="en-US" sz="1500" i="0">
                    <a:solidFill>
                      <a:srgbClr val="000000"/>
                    </a:solidFill>
                    <a:latin typeface="Arial" charset="0"/>
                  </a:rPr>
                  <a:t>cell 5</a:t>
                </a:r>
              </a:p>
            </p:txBody>
          </p:sp>
        </p:grpSp>
      </p:grpSp>
      <p:sp>
        <p:nvSpPr>
          <p:cNvPr id="26629" name="Rectangle 230"/>
          <p:cNvSpPr>
            <a:spLocks noChangeArrowheads="1"/>
          </p:cNvSpPr>
          <p:nvPr/>
        </p:nvSpPr>
        <p:spPr bwMode="auto">
          <a:xfrm rot="-5400000">
            <a:off x="1626394" y="3790157"/>
            <a:ext cx="4419600" cy="341312"/>
          </a:xfrm>
          <a:prstGeom prst="rect">
            <a:avLst/>
          </a:prstGeom>
          <a:noFill/>
          <a:ln w="12700">
            <a:noFill/>
            <a:miter lim="800000"/>
            <a:headEnd/>
            <a:tailEnd/>
          </a:ln>
        </p:spPr>
        <p:txBody>
          <a:bodyPr lIns="90480" tIns="44446" rIns="90480" bIns="44446">
            <a:spAutoFit/>
          </a:bodyPr>
          <a:lstStyle/>
          <a:p>
            <a:pPr>
              <a:spcBef>
                <a:spcPct val="50000"/>
              </a:spcBef>
            </a:pPr>
            <a:r>
              <a:rPr lang="en-US" sz="1600">
                <a:solidFill>
                  <a:srgbClr val="000000"/>
                </a:solidFill>
                <a:latin typeface="Arial" charset="0"/>
              </a:rPr>
              <a:t>% change (DCF fluorescence)</a:t>
            </a:r>
          </a:p>
        </p:txBody>
      </p:sp>
      <p:sp>
        <p:nvSpPr>
          <p:cNvPr id="26630" name="Rectangle 231"/>
          <p:cNvSpPr>
            <a:spLocks noChangeArrowheads="1"/>
          </p:cNvSpPr>
          <p:nvPr/>
        </p:nvSpPr>
        <p:spPr bwMode="auto">
          <a:xfrm>
            <a:off x="309563" y="2147888"/>
            <a:ext cx="1281112" cy="301625"/>
          </a:xfrm>
          <a:prstGeom prst="rect">
            <a:avLst/>
          </a:prstGeom>
          <a:noFill/>
          <a:ln w="12700">
            <a:noFill/>
            <a:miter lim="800000"/>
            <a:headEnd/>
            <a:tailEnd/>
          </a:ln>
        </p:spPr>
        <p:txBody>
          <a:bodyPr lIns="90480" tIns="44446" rIns="90480" bIns="44446">
            <a:spAutoFit/>
          </a:bodyPr>
          <a:lstStyle/>
          <a:p>
            <a:pPr>
              <a:spcBef>
                <a:spcPct val="50000"/>
              </a:spcBef>
            </a:pPr>
            <a:r>
              <a:rPr lang="en-US" sz="1400" i="0"/>
              <a:t>525 nm</a:t>
            </a:r>
          </a:p>
        </p:txBody>
      </p:sp>
      <p:grpSp>
        <p:nvGrpSpPr>
          <p:cNvPr id="26631" name="Group 232"/>
          <p:cNvGrpSpPr>
            <a:grpSpLocks/>
          </p:cNvGrpSpPr>
          <p:nvPr/>
        </p:nvGrpSpPr>
        <p:grpSpPr bwMode="auto">
          <a:xfrm>
            <a:off x="314325" y="738188"/>
            <a:ext cx="3170238" cy="1400175"/>
            <a:chOff x="176" y="465"/>
            <a:chExt cx="1775" cy="882"/>
          </a:xfrm>
        </p:grpSpPr>
        <p:pic>
          <p:nvPicPr>
            <p:cNvPr id="26640" name="Picture 233"/>
            <p:cNvPicPr>
              <a:picLocks noChangeArrowheads="1"/>
            </p:cNvPicPr>
            <p:nvPr/>
          </p:nvPicPr>
          <p:blipFill>
            <a:blip r:embed="rId3" cstate="print"/>
            <a:srcRect/>
            <a:stretch>
              <a:fillRect/>
            </a:stretch>
          </p:blipFill>
          <p:spPr bwMode="auto">
            <a:xfrm>
              <a:off x="176" y="465"/>
              <a:ext cx="1775" cy="882"/>
            </a:xfrm>
            <a:prstGeom prst="rect">
              <a:avLst/>
            </a:prstGeom>
            <a:noFill/>
            <a:ln w="12700">
              <a:noFill/>
              <a:miter lim="800000"/>
              <a:headEnd/>
              <a:tailEnd/>
            </a:ln>
          </p:spPr>
        </p:pic>
        <p:sp>
          <p:nvSpPr>
            <p:cNvPr id="26641" name="Freeform 234"/>
            <p:cNvSpPr>
              <a:spLocks/>
            </p:cNvSpPr>
            <p:nvPr/>
          </p:nvSpPr>
          <p:spPr bwMode="auto">
            <a:xfrm>
              <a:off x="1131" y="533"/>
              <a:ext cx="366" cy="311"/>
            </a:xfrm>
            <a:custGeom>
              <a:avLst/>
              <a:gdLst>
                <a:gd name="T0" fmla="*/ 163 w 366"/>
                <a:gd name="T1" fmla="*/ 0 h 311"/>
                <a:gd name="T2" fmla="*/ 134 w 366"/>
                <a:gd name="T3" fmla="*/ 7 h 311"/>
                <a:gd name="T4" fmla="*/ 106 w 366"/>
                <a:gd name="T5" fmla="*/ 14 h 311"/>
                <a:gd name="T6" fmla="*/ 77 w 366"/>
                <a:gd name="T7" fmla="*/ 22 h 311"/>
                <a:gd name="T8" fmla="*/ 48 w 366"/>
                <a:gd name="T9" fmla="*/ 36 h 311"/>
                <a:gd name="T10" fmla="*/ 29 w 366"/>
                <a:gd name="T11" fmla="*/ 58 h 311"/>
                <a:gd name="T12" fmla="*/ 10 w 366"/>
                <a:gd name="T13" fmla="*/ 79 h 311"/>
                <a:gd name="T14" fmla="*/ 0 w 366"/>
                <a:gd name="T15" fmla="*/ 101 h 311"/>
                <a:gd name="T16" fmla="*/ 0 w 366"/>
                <a:gd name="T17" fmla="*/ 123 h 311"/>
                <a:gd name="T18" fmla="*/ 0 w 366"/>
                <a:gd name="T19" fmla="*/ 144 h 311"/>
                <a:gd name="T20" fmla="*/ 10 w 366"/>
                <a:gd name="T21" fmla="*/ 166 h 311"/>
                <a:gd name="T22" fmla="*/ 19 w 366"/>
                <a:gd name="T23" fmla="*/ 187 h 311"/>
                <a:gd name="T24" fmla="*/ 29 w 366"/>
                <a:gd name="T25" fmla="*/ 209 h 311"/>
                <a:gd name="T26" fmla="*/ 48 w 366"/>
                <a:gd name="T27" fmla="*/ 231 h 311"/>
                <a:gd name="T28" fmla="*/ 48 w 366"/>
                <a:gd name="T29" fmla="*/ 252 h 311"/>
                <a:gd name="T30" fmla="*/ 67 w 366"/>
                <a:gd name="T31" fmla="*/ 274 h 311"/>
                <a:gd name="T32" fmla="*/ 96 w 366"/>
                <a:gd name="T33" fmla="*/ 288 h 311"/>
                <a:gd name="T34" fmla="*/ 125 w 366"/>
                <a:gd name="T35" fmla="*/ 296 h 311"/>
                <a:gd name="T36" fmla="*/ 154 w 366"/>
                <a:gd name="T37" fmla="*/ 303 h 311"/>
                <a:gd name="T38" fmla="*/ 183 w 366"/>
                <a:gd name="T39" fmla="*/ 303 h 311"/>
                <a:gd name="T40" fmla="*/ 211 w 366"/>
                <a:gd name="T41" fmla="*/ 310 h 311"/>
                <a:gd name="T42" fmla="*/ 240 w 366"/>
                <a:gd name="T43" fmla="*/ 310 h 311"/>
                <a:gd name="T44" fmla="*/ 269 w 366"/>
                <a:gd name="T45" fmla="*/ 303 h 311"/>
                <a:gd name="T46" fmla="*/ 298 w 366"/>
                <a:gd name="T47" fmla="*/ 296 h 311"/>
                <a:gd name="T48" fmla="*/ 327 w 366"/>
                <a:gd name="T49" fmla="*/ 288 h 311"/>
                <a:gd name="T50" fmla="*/ 346 w 366"/>
                <a:gd name="T51" fmla="*/ 267 h 311"/>
                <a:gd name="T52" fmla="*/ 355 w 366"/>
                <a:gd name="T53" fmla="*/ 245 h 311"/>
                <a:gd name="T54" fmla="*/ 365 w 366"/>
                <a:gd name="T55" fmla="*/ 223 h 311"/>
                <a:gd name="T56" fmla="*/ 365 w 366"/>
                <a:gd name="T57" fmla="*/ 202 h 311"/>
                <a:gd name="T58" fmla="*/ 365 w 366"/>
                <a:gd name="T59" fmla="*/ 180 h 311"/>
                <a:gd name="T60" fmla="*/ 365 w 366"/>
                <a:gd name="T61" fmla="*/ 159 h 311"/>
                <a:gd name="T62" fmla="*/ 365 w 366"/>
                <a:gd name="T63" fmla="*/ 137 h 311"/>
                <a:gd name="T64" fmla="*/ 346 w 366"/>
                <a:gd name="T65" fmla="*/ 115 h 311"/>
                <a:gd name="T66" fmla="*/ 327 w 366"/>
                <a:gd name="T67" fmla="*/ 94 h 311"/>
                <a:gd name="T68" fmla="*/ 317 w 366"/>
                <a:gd name="T69" fmla="*/ 72 h 311"/>
                <a:gd name="T70" fmla="*/ 298 w 366"/>
                <a:gd name="T71" fmla="*/ 50 h 311"/>
                <a:gd name="T72" fmla="*/ 279 w 366"/>
                <a:gd name="T73" fmla="*/ 29 h 311"/>
                <a:gd name="T74" fmla="*/ 250 w 366"/>
                <a:gd name="T75" fmla="*/ 22 h 311"/>
                <a:gd name="T76" fmla="*/ 221 w 366"/>
                <a:gd name="T77" fmla="*/ 14 h 311"/>
                <a:gd name="T78" fmla="*/ 192 w 366"/>
                <a:gd name="T79" fmla="*/ 14 h 311"/>
                <a:gd name="T80" fmla="*/ 163 w 366"/>
                <a:gd name="T81" fmla="*/ 7 h 311"/>
                <a:gd name="T82" fmla="*/ 134 w 366"/>
                <a:gd name="T83" fmla="*/ 0 h 311"/>
                <a:gd name="T84" fmla="*/ 163 w 366"/>
                <a:gd name="T85" fmla="*/ 0 h 31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366"/>
                <a:gd name="T130" fmla="*/ 0 h 311"/>
                <a:gd name="T131" fmla="*/ 366 w 366"/>
                <a:gd name="T132" fmla="*/ 311 h 311"/>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366" h="311">
                  <a:moveTo>
                    <a:pt x="163" y="0"/>
                  </a:moveTo>
                  <a:lnTo>
                    <a:pt x="134" y="7"/>
                  </a:lnTo>
                  <a:lnTo>
                    <a:pt x="106" y="14"/>
                  </a:lnTo>
                  <a:lnTo>
                    <a:pt x="77" y="22"/>
                  </a:lnTo>
                  <a:lnTo>
                    <a:pt x="48" y="36"/>
                  </a:lnTo>
                  <a:lnTo>
                    <a:pt x="29" y="58"/>
                  </a:lnTo>
                  <a:lnTo>
                    <a:pt x="10" y="79"/>
                  </a:lnTo>
                  <a:lnTo>
                    <a:pt x="0" y="101"/>
                  </a:lnTo>
                  <a:lnTo>
                    <a:pt x="0" y="123"/>
                  </a:lnTo>
                  <a:lnTo>
                    <a:pt x="0" y="144"/>
                  </a:lnTo>
                  <a:lnTo>
                    <a:pt x="10" y="166"/>
                  </a:lnTo>
                  <a:lnTo>
                    <a:pt x="19" y="187"/>
                  </a:lnTo>
                  <a:lnTo>
                    <a:pt x="29" y="209"/>
                  </a:lnTo>
                  <a:lnTo>
                    <a:pt x="48" y="231"/>
                  </a:lnTo>
                  <a:lnTo>
                    <a:pt x="48" y="252"/>
                  </a:lnTo>
                  <a:lnTo>
                    <a:pt x="67" y="274"/>
                  </a:lnTo>
                  <a:lnTo>
                    <a:pt x="96" y="288"/>
                  </a:lnTo>
                  <a:lnTo>
                    <a:pt x="125" y="296"/>
                  </a:lnTo>
                  <a:lnTo>
                    <a:pt x="154" y="303"/>
                  </a:lnTo>
                  <a:lnTo>
                    <a:pt x="183" y="303"/>
                  </a:lnTo>
                  <a:lnTo>
                    <a:pt x="211" y="310"/>
                  </a:lnTo>
                  <a:lnTo>
                    <a:pt x="240" y="310"/>
                  </a:lnTo>
                  <a:lnTo>
                    <a:pt x="269" y="303"/>
                  </a:lnTo>
                  <a:lnTo>
                    <a:pt x="298" y="296"/>
                  </a:lnTo>
                  <a:lnTo>
                    <a:pt x="327" y="288"/>
                  </a:lnTo>
                  <a:lnTo>
                    <a:pt x="346" y="267"/>
                  </a:lnTo>
                  <a:lnTo>
                    <a:pt x="355" y="245"/>
                  </a:lnTo>
                  <a:lnTo>
                    <a:pt x="365" y="223"/>
                  </a:lnTo>
                  <a:lnTo>
                    <a:pt x="365" y="202"/>
                  </a:lnTo>
                  <a:lnTo>
                    <a:pt x="365" y="180"/>
                  </a:lnTo>
                  <a:lnTo>
                    <a:pt x="365" y="159"/>
                  </a:lnTo>
                  <a:lnTo>
                    <a:pt x="365" y="137"/>
                  </a:lnTo>
                  <a:lnTo>
                    <a:pt x="346" y="115"/>
                  </a:lnTo>
                  <a:lnTo>
                    <a:pt x="327" y="94"/>
                  </a:lnTo>
                  <a:lnTo>
                    <a:pt x="317" y="72"/>
                  </a:lnTo>
                  <a:lnTo>
                    <a:pt x="298" y="50"/>
                  </a:lnTo>
                  <a:lnTo>
                    <a:pt x="279" y="29"/>
                  </a:lnTo>
                  <a:lnTo>
                    <a:pt x="250" y="22"/>
                  </a:lnTo>
                  <a:lnTo>
                    <a:pt x="221" y="14"/>
                  </a:lnTo>
                  <a:lnTo>
                    <a:pt x="192" y="14"/>
                  </a:lnTo>
                  <a:lnTo>
                    <a:pt x="163" y="7"/>
                  </a:lnTo>
                  <a:lnTo>
                    <a:pt x="134" y="0"/>
                  </a:lnTo>
                  <a:lnTo>
                    <a:pt x="163" y="0"/>
                  </a:lnTo>
                </a:path>
              </a:pathLst>
            </a:custGeom>
            <a:noFill/>
            <a:ln w="12700" cap="rnd" cmpd="sng">
              <a:solidFill>
                <a:schemeClr val="bg1"/>
              </a:solidFill>
              <a:prstDash val="solid"/>
              <a:round/>
              <a:headEnd type="none" w="med" len="med"/>
              <a:tailEnd type="none" w="med" len="med"/>
            </a:ln>
          </p:spPr>
          <p:txBody>
            <a:bodyPr lIns="90448" tIns="44429" rIns="90448" bIns="44429">
              <a:spAutoFit/>
            </a:bodyPr>
            <a:lstStyle/>
            <a:p>
              <a:endParaRPr lang="en-US"/>
            </a:p>
          </p:txBody>
        </p:sp>
        <p:sp>
          <p:nvSpPr>
            <p:cNvPr id="26642" name="Freeform 235"/>
            <p:cNvSpPr>
              <a:spLocks/>
            </p:cNvSpPr>
            <p:nvPr/>
          </p:nvSpPr>
          <p:spPr bwMode="auto">
            <a:xfrm>
              <a:off x="813" y="525"/>
              <a:ext cx="269" cy="260"/>
            </a:xfrm>
            <a:custGeom>
              <a:avLst/>
              <a:gdLst>
                <a:gd name="T0" fmla="*/ 249 w 269"/>
                <a:gd name="T1" fmla="*/ 94 h 260"/>
                <a:gd name="T2" fmla="*/ 220 w 269"/>
                <a:gd name="T3" fmla="*/ 101 h 260"/>
                <a:gd name="T4" fmla="*/ 230 w 269"/>
                <a:gd name="T5" fmla="*/ 79 h 260"/>
                <a:gd name="T6" fmla="*/ 211 w 269"/>
                <a:gd name="T7" fmla="*/ 58 h 260"/>
                <a:gd name="T8" fmla="*/ 182 w 269"/>
                <a:gd name="T9" fmla="*/ 43 h 260"/>
                <a:gd name="T10" fmla="*/ 153 w 269"/>
                <a:gd name="T11" fmla="*/ 29 h 260"/>
                <a:gd name="T12" fmla="*/ 124 w 269"/>
                <a:gd name="T13" fmla="*/ 14 h 260"/>
                <a:gd name="T14" fmla="*/ 96 w 269"/>
                <a:gd name="T15" fmla="*/ 0 h 260"/>
                <a:gd name="T16" fmla="*/ 67 w 269"/>
                <a:gd name="T17" fmla="*/ 0 h 260"/>
                <a:gd name="T18" fmla="*/ 38 w 269"/>
                <a:gd name="T19" fmla="*/ 0 h 260"/>
                <a:gd name="T20" fmla="*/ 10 w 269"/>
                <a:gd name="T21" fmla="*/ 7 h 260"/>
                <a:gd name="T22" fmla="*/ 0 w 269"/>
                <a:gd name="T23" fmla="*/ 29 h 260"/>
                <a:gd name="T24" fmla="*/ 0 w 269"/>
                <a:gd name="T25" fmla="*/ 50 h 260"/>
                <a:gd name="T26" fmla="*/ 0 w 269"/>
                <a:gd name="T27" fmla="*/ 72 h 260"/>
                <a:gd name="T28" fmla="*/ 0 w 269"/>
                <a:gd name="T29" fmla="*/ 94 h 260"/>
                <a:gd name="T30" fmla="*/ 0 w 269"/>
                <a:gd name="T31" fmla="*/ 115 h 260"/>
                <a:gd name="T32" fmla="*/ 10 w 269"/>
                <a:gd name="T33" fmla="*/ 137 h 260"/>
                <a:gd name="T34" fmla="*/ 19 w 269"/>
                <a:gd name="T35" fmla="*/ 158 h 260"/>
                <a:gd name="T36" fmla="*/ 38 w 269"/>
                <a:gd name="T37" fmla="*/ 180 h 260"/>
                <a:gd name="T38" fmla="*/ 48 w 269"/>
                <a:gd name="T39" fmla="*/ 201 h 260"/>
                <a:gd name="T40" fmla="*/ 67 w 269"/>
                <a:gd name="T41" fmla="*/ 223 h 260"/>
                <a:gd name="T42" fmla="*/ 96 w 269"/>
                <a:gd name="T43" fmla="*/ 245 h 260"/>
                <a:gd name="T44" fmla="*/ 124 w 269"/>
                <a:gd name="T45" fmla="*/ 259 h 260"/>
                <a:gd name="T46" fmla="*/ 153 w 269"/>
                <a:gd name="T47" fmla="*/ 259 h 260"/>
                <a:gd name="T48" fmla="*/ 182 w 269"/>
                <a:gd name="T49" fmla="*/ 245 h 260"/>
                <a:gd name="T50" fmla="*/ 211 w 269"/>
                <a:gd name="T51" fmla="*/ 230 h 260"/>
                <a:gd name="T52" fmla="*/ 239 w 269"/>
                <a:gd name="T53" fmla="*/ 209 h 260"/>
                <a:gd name="T54" fmla="*/ 268 w 269"/>
                <a:gd name="T55" fmla="*/ 187 h 260"/>
                <a:gd name="T56" fmla="*/ 268 w 269"/>
                <a:gd name="T57" fmla="*/ 165 h 260"/>
                <a:gd name="T58" fmla="*/ 258 w 269"/>
                <a:gd name="T59" fmla="*/ 144 h 260"/>
                <a:gd name="T60" fmla="*/ 230 w 269"/>
                <a:gd name="T61" fmla="*/ 144 h 260"/>
                <a:gd name="T62" fmla="*/ 249 w 269"/>
                <a:gd name="T63" fmla="*/ 94 h 26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69"/>
                <a:gd name="T97" fmla="*/ 0 h 260"/>
                <a:gd name="T98" fmla="*/ 269 w 269"/>
                <a:gd name="T99" fmla="*/ 260 h 26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69" h="260">
                  <a:moveTo>
                    <a:pt x="249" y="94"/>
                  </a:moveTo>
                  <a:lnTo>
                    <a:pt x="220" y="101"/>
                  </a:lnTo>
                  <a:lnTo>
                    <a:pt x="230" y="79"/>
                  </a:lnTo>
                  <a:lnTo>
                    <a:pt x="211" y="58"/>
                  </a:lnTo>
                  <a:lnTo>
                    <a:pt x="182" y="43"/>
                  </a:lnTo>
                  <a:lnTo>
                    <a:pt x="153" y="29"/>
                  </a:lnTo>
                  <a:lnTo>
                    <a:pt x="124" y="14"/>
                  </a:lnTo>
                  <a:lnTo>
                    <a:pt x="96" y="0"/>
                  </a:lnTo>
                  <a:lnTo>
                    <a:pt x="67" y="0"/>
                  </a:lnTo>
                  <a:lnTo>
                    <a:pt x="38" y="0"/>
                  </a:lnTo>
                  <a:lnTo>
                    <a:pt x="10" y="7"/>
                  </a:lnTo>
                  <a:lnTo>
                    <a:pt x="0" y="29"/>
                  </a:lnTo>
                  <a:lnTo>
                    <a:pt x="0" y="50"/>
                  </a:lnTo>
                  <a:lnTo>
                    <a:pt x="0" y="72"/>
                  </a:lnTo>
                  <a:lnTo>
                    <a:pt x="0" y="94"/>
                  </a:lnTo>
                  <a:lnTo>
                    <a:pt x="0" y="115"/>
                  </a:lnTo>
                  <a:lnTo>
                    <a:pt x="10" y="137"/>
                  </a:lnTo>
                  <a:lnTo>
                    <a:pt x="19" y="158"/>
                  </a:lnTo>
                  <a:lnTo>
                    <a:pt x="38" y="180"/>
                  </a:lnTo>
                  <a:lnTo>
                    <a:pt x="48" y="201"/>
                  </a:lnTo>
                  <a:lnTo>
                    <a:pt x="67" y="223"/>
                  </a:lnTo>
                  <a:lnTo>
                    <a:pt x="96" y="245"/>
                  </a:lnTo>
                  <a:lnTo>
                    <a:pt x="124" y="259"/>
                  </a:lnTo>
                  <a:lnTo>
                    <a:pt x="153" y="259"/>
                  </a:lnTo>
                  <a:lnTo>
                    <a:pt x="182" y="245"/>
                  </a:lnTo>
                  <a:lnTo>
                    <a:pt x="211" y="230"/>
                  </a:lnTo>
                  <a:lnTo>
                    <a:pt x="239" y="209"/>
                  </a:lnTo>
                  <a:lnTo>
                    <a:pt x="268" y="187"/>
                  </a:lnTo>
                  <a:lnTo>
                    <a:pt x="268" y="165"/>
                  </a:lnTo>
                  <a:lnTo>
                    <a:pt x="258" y="144"/>
                  </a:lnTo>
                  <a:lnTo>
                    <a:pt x="230" y="144"/>
                  </a:lnTo>
                  <a:lnTo>
                    <a:pt x="249" y="94"/>
                  </a:lnTo>
                </a:path>
              </a:pathLst>
            </a:custGeom>
            <a:noFill/>
            <a:ln w="12700" cap="rnd" cmpd="sng">
              <a:solidFill>
                <a:schemeClr val="bg1"/>
              </a:solidFill>
              <a:prstDash val="solid"/>
              <a:round/>
              <a:headEnd type="none" w="med" len="med"/>
              <a:tailEnd type="none" w="med" len="med"/>
            </a:ln>
          </p:spPr>
          <p:txBody>
            <a:bodyPr lIns="90448" tIns="44429" rIns="90448" bIns="44429">
              <a:spAutoFit/>
            </a:bodyPr>
            <a:lstStyle/>
            <a:p>
              <a:endParaRPr lang="en-US"/>
            </a:p>
          </p:txBody>
        </p:sp>
        <p:sp>
          <p:nvSpPr>
            <p:cNvPr id="26643" name="Freeform 236"/>
            <p:cNvSpPr>
              <a:spLocks/>
            </p:cNvSpPr>
            <p:nvPr/>
          </p:nvSpPr>
          <p:spPr bwMode="auto">
            <a:xfrm>
              <a:off x="890" y="849"/>
              <a:ext cx="424" cy="202"/>
            </a:xfrm>
            <a:custGeom>
              <a:avLst/>
              <a:gdLst>
                <a:gd name="T0" fmla="*/ 365 w 424"/>
                <a:gd name="T1" fmla="*/ 0 h 202"/>
                <a:gd name="T2" fmla="*/ 336 w 424"/>
                <a:gd name="T3" fmla="*/ 7 h 202"/>
                <a:gd name="T4" fmla="*/ 308 w 424"/>
                <a:gd name="T5" fmla="*/ 7 h 202"/>
                <a:gd name="T6" fmla="*/ 269 w 424"/>
                <a:gd name="T7" fmla="*/ 7 h 202"/>
                <a:gd name="T8" fmla="*/ 240 w 424"/>
                <a:gd name="T9" fmla="*/ 14 h 202"/>
                <a:gd name="T10" fmla="*/ 202 w 424"/>
                <a:gd name="T11" fmla="*/ 22 h 202"/>
                <a:gd name="T12" fmla="*/ 173 w 424"/>
                <a:gd name="T13" fmla="*/ 29 h 202"/>
                <a:gd name="T14" fmla="*/ 144 w 424"/>
                <a:gd name="T15" fmla="*/ 36 h 202"/>
                <a:gd name="T16" fmla="*/ 115 w 424"/>
                <a:gd name="T17" fmla="*/ 50 h 202"/>
                <a:gd name="T18" fmla="*/ 87 w 424"/>
                <a:gd name="T19" fmla="*/ 57 h 202"/>
                <a:gd name="T20" fmla="*/ 67 w 424"/>
                <a:gd name="T21" fmla="*/ 79 h 202"/>
                <a:gd name="T22" fmla="*/ 38 w 424"/>
                <a:gd name="T23" fmla="*/ 93 h 202"/>
                <a:gd name="T24" fmla="*/ 19 w 424"/>
                <a:gd name="T25" fmla="*/ 115 h 202"/>
                <a:gd name="T26" fmla="*/ 10 w 424"/>
                <a:gd name="T27" fmla="*/ 136 h 202"/>
                <a:gd name="T28" fmla="*/ 0 w 424"/>
                <a:gd name="T29" fmla="*/ 158 h 202"/>
                <a:gd name="T30" fmla="*/ 10 w 424"/>
                <a:gd name="T31" fmla="*/ 179 h 202"/>
                <a:gd name="T32" fmla="*/ 38 w 424"/>
                <a:gd name="T33" fmla="*/ 194 h 202"/>
                <a:gd name="T34" fmla="*/ 67 w 424"/>
                <a:gd name="T35" fmla="*/ 201 h 202"/>
                <a:gd name="T36" fmla="*/ 96 w 424"/>
                <a:gd name="T37" fmla="*/ 201 h 202"/>
                <a:gd name="T38" fmla="*/ 125 w 424"/>
                <a:gd name="T39" fmla="*/ 201 h 202"/>
                <a:gd name="T40" fmla="*/ 154 w 424"/>
                <a:gd name="T41" fmla="*/ 194 h 202"/>
                <a:gd name="T42" fmla="*/ 192 w 424"/>
                <a:gd name="T43" fmla="*/ 187 h 202"/>
                <a:gd name="T44" fmla="*/ 221 w 424"/>
                <a:gd name="T45" fmla="*/ 187 h 202"/>
                <a:gd name="T46" fmla="*/ 250 w 424"/>
                <a:gd name="T47" fmla="*/ 179 h 202"/>
                <a:gd name="T48" fmla="*/ 279 w 424"/>
                <a:gd name="T49" fmla="*/ 172 h 202"/>
                <a:gd name="T50" fmla="*/ 308 w 424"/>
                <a:gd name="T51" fmla="*/ 172 h 202"/>
                <a:gd name="T52" fmla="*/ 336 w 424"/>
                <a:gd name="T53" fmla="*/ 165 h 202"/>
                <a:gd name="T54" fmla="*/ 365 w 424"/>
                <a:gd name="T55" fmla="*/ 151 h 202"/>
                <a:gd name="T56" fmla="*/ 394 w 424"/>
                <a:gd name="T57" fmla="*/ 136 h 202"/>
                <a:gd name="T58" fmla="*/ 413 w 424"/>
                <a:gd name="T59" fmla="*/ 108 h 202"/>
                <a:gd name="T60" fmla="*/ 423 w 424"/>
                <a:gd name="T61" fmla="*/ 86 h 202"/>
                <a:gd name="T62" fmla="*/ 423 w 424"/>
                <a:gd name="T63" fmla="*/ 65 h 202"/>
                <a:gd name="T64" fmla="*/ 404 w 424"/>
                <a:gd name="T65" fmla="*/ 43 h 202"/>
                <a:gd name="T66" fmla="*/ 394 w 424"/>
                <a:gd name="T67" fmla="*/ 22 h 202"/>
                <a:gd name="T68" fmla="*/ 365 w 424"/>
                <a:gd name="T69" fmla="*/ 7 h 202"/>
                <a:gd name="T70" fmla="*/ 336 w 424"/>
                <a:gd name="T71" fmla="*/ 0 h 202"/>
                <a:gd name="T72" fmla="*/ 308 w 424"/>
                <a:gd name="T73" fmla="*/ 0 h 202"/>
                <a:gd name="T74" fmla="*/ 365 w 424"/>
                <a:gd name="T75" fmla="*/ 0 h 20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424"/>
                <a:gd name="T115" fmla="*/ 0 h 202"/>
                <a:gd name="T116" fmla="*/ 424 w 424"/>
                <a:gd name="T117" fmla="*/ 202 h 202"/>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424" h="202">
                  <a:moveTo>
                    <a:pt x="365" y="0"/>
                  </a:moveTo>
                  <a:lnTo>
                    <a:pt x="336" y="7"/>
                  </a:lnTo>
                  <a:lnTo>
                    <a:pt x="308" y="7"/>
                  </a:lnTo>
                  <a:lnTo>
                    <a:pt x="269" y="7"/>
                  </a:lnTo>
                  <a:lnTo>
                    <a:pt x="240" y="14"/>
                  </a:lnTo>
                  <a:lnTo>
                    <a:pt x="202" y="22"/>
                  </a:lnTo>
                  <a:lnTo>
                    <a:pt x="173" y="29"/>
                  </a:lnTo>
                  <a:lnTo>
                    <a:pt x="144" y="36"/>
                  </a:lnTo>
                  <a:lnTo>
                    <a:pt x="115" y="50"/>
                  </a:lnTo>
                  <a:lnTo>
                    <a:pt x="87" y="57"/>
                  </a:lnTo>
                  <a:lnTo>
                    <a:pt x="67" y="79"/>
                  </a:lnTo>
                  <a:lnTo>
                    <a:pt x="38" y="93"/>
                  </a:lnTo>
                  <a:lnTo>
                    <a:pt x="19" y="115"/>
                  </a:lnTo>
                  <a:lnTo>
                    <a:pt x="10" y="136"/>
                  </a:lnTo>
                  <a:lnTo>
                    <a:pt x="0" y="158"/>
                  </a:lnTo>
                  <a:lnTo>
                    <a:pt x="10" y="179"/>
                  </a:lnTo>
                  <a:lnTo>
                    <a:pt x="38" y="194"/>
                  </a:lnTo>
                  <a:lnTo>
                    <a:pt x="67" y="201"/>
                  </a:lnTo>
                  <a:lnTo>
                    <a:pt x="96" y="201"/>
                  </a:lnTo>
                  <a:lnTo>
                    <a:pt x="125" y="201"/>
                  </a:lnTo>
                  <a:lnTo>
                    <a:pt x="154" y="194"/>
                  </a:lnTo>
                  <a:lnTo>
                    <a:pt x="192" y="187"/>
                  </a:lnTo>
                  <a:lnTo>
                    <a:pt x="221" y="187"/>
                  </a:lnTo>
                  <a:lnTo>
                    <a:pt x="250" y="179"/>
                  </a:lnTo>
                  <a:lnTo>
                    <a:pt x="279" y="172"/>
                  </a:lnTo>
                  <a:lnTo>
                    <a:pt x="308" y="172"/>
                  </a:lnTo>
                  <a:lnTo>
                    <a:pt x="336" y="165"/>
                  </a:lnTo>
                  <a:lnTo>
                    <a:pt x="365" y="151"/>
                  </a:lnTo>
                  <a:lnTo>
                    <a:pt x="394" y="136"/>
                  </a:lnTo>
                  <a:lnTo>
                    <a:pt x="413" y="108"/>
                  </a:lnTo>
                  <a:lnTo>
                    <a:pt x="423" y="86"/>
                  </a:lnTo>
                  <a:lnTo>
                    <a:pt x="423" y="65"/>
                  </a:lnTo>
                  <a:lnTo>
                    <a:pt x="404" y="43"/>
                  </a:lnTo>
                  <a:lnTo>
                    <a:pt x="394" y="22"/>
                  </a:lnTo>
                  <a:lnTo>
                    <a:pt x="365" y="7"/>
                  </a:lnTo>
                  <a:lnTo>
                    <a:pt x="336" y="0"/>
                  </a:lnTo>
                  <a:lnTo>
                    <a:pt x="308" y="0"/>
                  </a:lnTo>
                  <a:lnTo>
                    <a:pt x="365" y="0"/>
                  </a:lnTo>
                </a:path>
              </a:pathLst>
            </a:custGeom>
            <a:noFill/>
            <a:ln w="12700" cap="rnd" cmpd="sng">
              <a:solidFill>
                <a:schemeClr val="bg1"/>
              </a:solidFill>
              <a:prstDash val="solid"/>
              <a:round/>
              <a:headEnd type="none" w="med" len="med"/>
              <a:tailEnd type="none" w="med" len="med"/>
            </a:ln>
          </p:spPr>
          <p:txBody>
            <a:bodyPr lIns="90448" tIns="44429" rIns="90448" bIns="44429">
              <a:spAutoFit/>
            </a:bodyPr>
            <a:lstStyle/>
            <a:p>
              <a:endParaRPr lang="en-US"/>
            </a:p>
          </p:txBody>
        </p:sp>
        <p:sp>
          <p:nvSpPr>
            <p:cNvPr id="26644" name="Freeform 237"/>
            <p:cNvSpPr>
              <a:spLocks/>
            </p:cNvSpPr>
            <p:nvPr/>
          </p:nvSpPr>
          <p:spPr bwMode="auto">
            <a:xfrm>
              <a:off x="1063" y="1135"/>
              <a:ext cx="644" cy="211"/>
            </a:xfrm>
            <a:custGeom>
              <a:avLst/>
              <a:gdLst>
                <a:gd name="T0" fmla="*/ 614 w 644"/>
                <a:gd name="T1" fmla="*/ 174 h 211"/>
                <a:gd name="T2" fmla="*/ 643 w 644"/>
                <a:gd name="T3" fmla="*/ 167 h 211"/>
                <a:gd name="T4" fmla="*/ 633 w 644"/>
                <a:gd name="T5" fmla="*/ 145 h 211"/>
                <a:gd name="T6" fmla="*/ 605 w 644"/>
                <a:gd name="T7" fmla="*/ 145 h 211"/>
                <a:gd name="T8" fmla="*/ 576 w 644"/>
                <a:gd name="T9" fmla="*/ 138 h 211"/>
                <a:gd name="T10" fmla="*/ 547 w 644"/>
                <a:gd name="T11" fmla="*/ 130 h 211"/>
                <a:gd name="T12" fmla="*/ 518 w 644"/>
                <a:gd name="T13" fmla="*/ 130 h 211"/>
                <a:gd name="T14" fmla="*/ 489 w 644"/>
                <a:gd name="T15" fmla="*/ 123 h 211"/>
                <a:gd name="T16" fmla="*/ 461 w 644"/>
                <a:gd name="T17" fmla="*/ 123 h 211"/>
                <a:gd name="T18" fmla="*/ 441 w 644"/>
                <a:gd name="T19" fmla="*/ 101 h 211"/>
                <a:gd name="T20" fmla="*/ 413 w 644"/>
                <a:gd name="T21" fmla="*/ 94 h 211"/>
                <a:gd name="T22" fmla="*/ 384 w 644"/>
                <a:gd name="T23" fmla="*/ 80 h 211"/>
                <a:gd name="T24" fmla="*/ 355 w 644"/>
                <a:gd name="T25" fmla="*/ 65 h 211"/>
                <a:gd name="T26" fmla="*/ 345 w 644"/>
                <a:gd name="T27" fmla="*/ 43 h 211"/>
                <a:gd name="T28" fmla="*/ 326 w 644"/>
                <a:gd name="T29" fmla="*/ 22 h 211"/>
                <a:gd name="T30" fmla="*/ 298 w 644"/>
                <a:gd name="T31" fmla="*/ 14 h 211"/>
                <a:gd name="T32" fmla="*/ 230 w 644"/>
                <a:gd name="T33" fmla="*/ 0 h 211"/>
                <a:gd name="T34" fmla="*/ 202 w 644"/>
                <a:gd name="T35" fmla="*/ 0 h 211"/>
                <a:gd name="T36" fmla="*/ 173 w 644"/>
                <a:gd name="T37" fmla="*/ 7 h 211"/>
                <a:gd name="T38" fmla="*/ 144 w 644"/>
                <a:gd name="T39" fmla="*/ 14 h 211"/>
                <a:gd name="T40" fmla="*/ 115 w 644"/>
                <a:gd name="T41" fmla="*/ 14 h 211"/>
                <a:gd name="T42" fmla="*/ 96 w 644"/>
                <a:gd name="T43" fmla="*/ 36 h 211"/>
                <a:gd name="T44" fmla="*/ 67 w 644"/>
                <a:gd name="T45" fmla="*/ 51 h 211"/>
                <a:gd name="T46" fmla="*/ 38 w 644"/>
                <a:gd name="T47" fmla="*/ 65 h 211"/>
                <a:gd name="T48" fmla="*/ 10 w 644"/>
                <a:gd name="T49" fmla="*/ 80 h 211"/>
                <a:gd name="T50" fmla="*/ 0 w 644"/>
                <a:gd name="T51" fmla="*/ 101 h 211"/>
                <a:gd name="T52" fmla="*/ 0 w 644"/>
                <a:gd name="T53" fmla="*/ 123 h 211"/>
                <a:gd name="T54" fmla="*/ 10 w 644"/>
                <a:gd name="T55" fmla="*/ 145 h 211"/>
                <a:gd name="T56" fmla="*/ 38 w 644"/>
                <a:gd name="T57" fmla="*/ 152 h 211"/>
                <a:gd name="T58" fmla="*/ 67 w 644"/>
                <a:gd name="T59" fmla="*/ 159 h 211"/>
                <a:gd name="T60" fmla="*/ 77 w 644"/>
                <a:gd name="T61" fmla="*/ 181 h 211"/>
                <a:gd name="T62" fmla="*/ 106 w 644"/>
                <a:gd name="T63" fmla="*/ 196 h 211"/>
                <a:gd name="T64" fmla="*/ 134 w 644"/>
                <a:gd name="T65" fmla="*/ 210 h 211"/>
                <a:gd name="T66" fmla="*/ 163 w 644"/>
                <a:gd name="T67" fmla="*/ 210 h 211"/>
                <a:gd name="T68" fmla="*/ 192 w 644"/>
                <a:gd name="T69" fmla="*/ 210 h 211"/>
                <a:gd name="T70" fmla="*/ 221 w 644"/>
                <a:gd name="T71" fmla="*/ 203 h 211"/>
                <a:gd name="T72" fmla="*/ 250 w 644"/>
                <a:gd name="T73" fmla="*/ 203 h 211"/>
                <a:gd name="T74" fmla="*/ 278 w 644"/>
                <a:gd name="T75" fmla="*/ 203 h 211"/>
                <a:gd name="T76" fmla="*/ 307 w 644"/>
                <a:gd name="T77" fmla="*/ 203 h 211"/>
                <a:gd name="T78" fmla="*/ 336 w 644"/>
                <a:gd name="T79" fmla="*/ 210 h 211"/>
                <a:gd name="T80" fmla="*/ 365 w 644"/>
                <a:gd name="T81" fmla="*/ 210 h 211"/>
                <a:gd name="T82" fmla="*/ 393 w 644"/>
                <a:gd name="T83" fmla="*/ 210 h 211"/>
                <a:gd name="T84" fmla="*/ 422 w 644"/>
                <a:gd name="T85" fmla="*/ 210 h 211"/>
                <a:gd name="T86" fmla="*/ 451 w 644"/>
                <a:gd name="T87" fmla="*/ 210 h 211"/>
                <a:gd name="T88" fmla="*/ 480 w 644"/>
                <a:gd name="T89" fmla="*/ 210 h 211"/>
                <a:gd name="T90" fmla="*/ 509 w 644"/>
                <a:gd name="T91" fmla="*/ 210 h 211"/>
                <a:gd name="T92" fmla="*/ 537 w 644"/>
                <a:gd name="T93" fmla="*/ 210 h 211"/>
                <a:gd name="T94" fmla="*/ 566 w 644"/>
                <a:gd name="T95" fmla="*/ 210 h 211"/>
                <a:gd name="T96" fmla="*/ 595 w 644"/>
                <a:gd name="T97" fmla="*/ 210 h 211"/>
                <a:gd name="T98" fmla="*/ 605 w 644"/>
                <a:gd name="T99" fmla="*/ 188 h 211"/>
                <a:gd name="T100" fmla="*/ 633 w 644"/>
                <a:gd name="T101" fmla="*/ 174 h 211"/>
                <a:gd name="T102" fmla="*/ 624 w 644"/>
                <a:gd name="T103" fmla="*/ 196 h 211"/>
                <a:gd name="T104" fmla="*/ 614 w 644"/>
                <a:gd name="T105" fmla="*/ 174 h 211"/>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644"/>
                <a:gd name="T160" fmla="*/ 0 h 211"/>
                <a:gd name="T161" fmla="*/ 644 w 644"/>
                <a:gd name="T162" fmla="*/ 211 h 211"/>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644" h="211">
                  <a:moveTo>
                    <a:pt x="614" y="174"/>
                  </a:moveTo>
                  <a:lnTo>
                    <a:pt x="643" y="167"/>
                  </a:lnTo>
                  <a:lnTo>
                    <a:pt x="633" y="145"/>
                  </a:lnTo>
                  <a:lnTo>
                    <a:pt x="605" y="145"/>
                  </a:lnTo>
                  <a:lnTo>
                    <a:pt x="576" y="138"/>
                  </a:lnTo>
                  <a:lnTo>
                    <a:pt x="547" y="130"/>
                  </a:lnTo>
                  <a:lnTo>
                    <a:pt x="518" y="130"/>
                  </a:lnTo>
                  <a:lnTo>
                    <a:pt x="489" y="123"/>
                  </a:lnTo>
                  <a:lnTo>
                    <a:pt x="461" y="123"/>
                  </a:lnTo>
                  <a:lnTo>
                    <a:pt x="441" y="101"/>
                  </a:lnTo>
                  <a:lnTo>
                    <a:pt x="413" y="94"/>
                  </a:lnTo>
                  <a:lnTo>
                    <a:pt x="384" y="80"/>
                  </a:lnTo>
                  <a:lnTo>
                    <a:pt x="355" y="65"/>
                  </a:lnTo>
                  <a:lnTo>
                    <a:pt x="345" y="43"/>
                  </a:lnTo>
                  <a:lnTo>
                    <a:pt x="326" y="22"/>
                  </a:lnTo>
                  <a:lnTo>
                    <a:pt x="298" y="14"/>
                  </a:lnTo>
                  <a:lnTo>
                    <a:pt x="230" y="0"/>
                  </a:lnTo>
                  <a:lnTo>
                    <a:pt x="202" y="0"/>
                  </a:lnTo>
                  <a:lnTo>
                    <a:pt x="173" y="7"/>
                  </a:lnTo>
                  <a:lnTo>
                    <a:pt x="144" y="14"/>
                  </a:lnTo>
                  <a:lnTo>
                    <a:pt x="115" y="14"/>
                  </a:lnTo>
                  <a:lnTo>
                    <a:pt x="96" y="36"/>
                  </a:lnTo>
                  <a:lnTo>
                    <a:pt x="67" y="51"/>
                  </a:lnTo>
                  <a:lnTo>
                    <a:pt x="38" y="65"/>
                  </a:lnTo>
                  <a:lnTo>
                    <a:pt x="10" y="80"/>
                  </a:lnTo>
                  <a:lnTo>
                    <a:pt x="0" y="101"/>
                  </a:lnTo>
                  <a:lnTo>
                    <a:pt x="0" y="123"/>
                  </a:lnTo>
                  <a:lnTo>
                    <a:pt x="10" y="145"/>
                  </a:lnTo>
                  <a:lnTo>
                    <a:pt x="38" y="152"/>
                  </a:lnTo>
                  <a:lnTo>
                    <a:pt x="67" y="159"/>
                  </a:lnTo>
                  <a:lnTo>
                    <a:pt x="77" y="181"/>
                  </a:lnTo>
                  <a:lnTo>
                    <a:pt x="106" y="196"/>
                  </a:lnTo>
                  <a:lnTo>
                    <a:pt x="134" y="210"/>
                  </a:lnTo>
                  <a:lnTo>
                    <a:pt x="163" y="210"/>
                  </a:lnTo>
                  <a:lnTo>
                    <a:pt x="192" y="210"/>
                  </a:lnTo>
                  <a:lnTo>
                    <a:pt x="221" y="203"/>
                  </a:lnTo>
                  <a:lnTo>
                    <a:pt x="250" y="203"/>
                  </a:lnTo>
                  <a:lnTo>
                    <a:pt x="278" y="203"/>
                  </a:lnTo>
                  <a:lnTo>
                    <a:pt x="307" y="203"/>
                  </a:lnTo>
                  <a:lnTo>
                    <a:pt x="336" y="210"/>
                  </a:lnTo>
                  <a:lnTo>
                    <a:pt x="365" y="210"/>
                  </a:lnTo>
                  <a:lnTo>
                    <a:pt x="393" y="210"/>
                  </a:lnTo>
                  <a:lnTo>
                    <a:pt x="422" y="210"/>
                  </a:lnTo>
                  <a:lnTo>
                    <a:pt x="451" y="210"/>
                  </a:lnTo>
                  <a:lnTo>
                    <a:pt x="480" y="210"/>
                  </a:lnTo>
                  <a:lnTo>
                    <a:pt x="509" y="210"/>
                  </a:lnTo>
                  <a:lnTo>
                    <a:pt x="537" y="210"/>
                  </a:lnTo>
                  <a:lnTo>
                    <a:pt x="566" y="210"/>
                  </a:lnTo>
                  <a:lnTo>
                    <a:pt x="595" y="210"/>
                  </a:lnTo>
                  <a:lnTo>
                    <a:pt x="605" y="188"/>
                  </a:lnTo>
                  <a:lnTo>
                    <a:pt x="633" y="174"/>
                  </a:lnTo>
                  <a:lnTo>
                    <a:pt x="624" y="196"/>
                  </a:lnTo>
                  <a:lnTo>
                    <a:pt x="614" y="174"/>
                  </a:lnTo>
                </a:path>
              </a:pathLst>
            </a:custGeom>
            <a:noFill/>
            <a:ln w="12700" cap="rnd" cmpd="sng">
              <a:solidFill>
                <a:schemeClr val="bg1"/>
              </a:solidFill>
              <a:prstDash val="solid"/>
              <a:round/>
              <a:headEnd type="none" w="med" len="med"/>
              <a:tailEnd type="none" w="med" len="med"/>
            </a:ln>
          </p:spPr>
          <p:txBody>
            <a:bodyPr lIns="90448" tIns="44429" rIns="90448" bIns="44429">
              <a:spAutoFit/>
            </a:bodyPr>
            <a:lstStyle/>
            <a:p>
              <a:endParaRPr lang="en-US"/>
            </a:p>
          </p:txBody>
        </p:sp>
        <p:sp>
          <p:nvSpPr>
            <p:cNvPr id="26645" name="Freeform 238"/>
            <p:cNvSpPr>
              <a:spLocks/>
            </p:cNvSpPr>
            <p:nvPr/>
          </p:nvSpPr>
          <p:spPr bwMode="auto">
            <a:xfrm>
              <a:off x="199" y="834"/>
              <a:ext cx="346" cy="253"/>
            </a:xfrm>
            <a:custGeom>
              <a:avLst/>
              <a:gdLst>
                <a:gd name="T0" fmla="*/ 288 w 346"/>
                <a:gd name="T1" fmla="*/ 14 h 253"/>
                <a:gd name="T2" fmla="*/ 259 w 346"/>
                <a:gd name="T3" fmla="*/ 7 h 253"/>
                <a:gd name="T4" fmla="*/ 220 w 346"/>
                <a:gd name="T5" fmla="*/ 0 h 253"/>
                <a:gd name="T6" fmla="*/ 192 w 346"/>
                <a:gd name="T7" fmla="*/ 0 h 253"/>
                <a:gd name="T8" fmla="*/ 163 w 346"/>
                <a:gd name="T9" fmla="*/ 7 h 253"/>
                <a:gd name="T10" fmla="*/ 134 w 346"/>
                <a:gd name="T11" fmla="*/ 7 h 253"/>
                <a:gd name="T12" fmla="*/ 105 w 346"/>
                <a:gd name="T13" fmla="*/ 7 h 253"/>
                <a:gd name="T14" fmla="*/ 67 w 346"/>
                <a:gd name="T15" fmla="*/ 7 h 253"/>
                <a:gd name="T16" fmla="*/ 38 w 346"/>
                <a:gd name="T17" fmla="*/ 14 h 253"/>
                <a:gd name="T18" fmla="*/ 29 w 346"/>
                <a:gd name="T19" fmla="*/ 36 h 253"/>
                <a:gd name="T20" fmla="*/ 19 w 346"/>
                <a:gd name="T21" fmla="*/ 58 h 253"/>
                <a:gd name="T22" fmla="*/ 10 w 346"/>
                <a:gd name="T23" fmla="*/ 79 h 253"/>
                <a:gd name="T24" fmla="*/ 10 w 346"/>
                <a:gd name="T25" fmla="*/ 101 h 253"/>
                <a:gd name="T26" fmla="*/ 0 w 346"/>
                <a:gd name="T27" fmla="*/ 122 h 253"/>
                <a:gd name="T28" fmla="*/ 0 w 346"/>
                <a:gd name="T29" fmla="*/ 144 h 253"/>
                <a:gd name="T30" fmla="*/ 0 w 346"/>
                <a:gd name="T31" fmla="*/ 166 h 253"/>
                <a:gd name="T32" fmla="*/ 0 w 346"/>
                <a:gd name="T33" fmla="*/ 187 h 253"/>
                <a:gd name="T34" fmla="*/ 10 w 346"/>
                <a:gd name="T35" fmla="*/ 209 h 253"/>
                <a:gd name="T36" fmla="*/ 38 w 346"/>
                <a:gd name="T37" fmla="*/ 216 h 253"/>
                <a:gd name="T38" fmla="*/ 67 w 346"/>
                <a:gd name="T39" fmla="*/ 238 h 253"/>
                <a:gd name="T40" fmla="*/ 96 w 346"/>
                <a:gd name="T41" fmla="*/ 245 h 253"/>
                <a:gd name="T42" fmla="*/ 125 w 346"/>
                <a:gd name="T43" fmla="*/ 252 h 253"/>
                <a:gd name="T44" fmla="*/ 153 w 346"/>
                <a:gd name="T45" fmla="*/ 252 h 253"/>
                <a:gd name="T46" fmla="*/ 182 w 346"/>
                <a:gd name="T47" fmla="*/ 252 h 253"/>
                <a:gd name="T48" fmla="*/ 220 w 346"/>
                <a:gd name="T49" fmla="*/ 238 h 253"/>
                <a:gd name="T50" fmla="*/ 249 w 346"/>
                <a:gd name="T51" fmla="*/ 230 h 253"/>
                <a:gd name="T52" fmla="*/ 278 w 346"/>
                <a:gd name="T53" fmla="*/ 209 h 253"/>
                <a:gd name="T54" fmla="*/ 316 w 346"/>
                <a:gd name="T55" fmla="*/ 187 h 253"/>
                <a:gd name="T56" fmla="*/ 335 w 346"/>
                <a:gd name="T57" fmla="*/ 166 h 253"/>
                <a:gd name="T58" fmla="*/ 335 w 346"/>
                <a:gd name="T59" fmla="*/ 137 h 253"/>
                <a:gd name="T60" fmla="*/ 335 w 346"/>
                <a:gd name="T61" fmla="*/ 115 h 253"/>
                <a:gd name="T62" fmla="*/ 345 w 346"/>
                <a:gd name="T63" fmla="*/ 94 h 253"/>
                <a:gd name="T64" fmla="*/ 345 w 346"/>
                <a:gd name="T65" fmla="*/ 72 h 253"/>
                <a:gd name="T66" fmla="*/ 326 w 346"/>
                <a:gd name="T67" fmla="*/ 50 h 253"/>
                <a:gd name="T68" fmla="*/ 316 w 346"/>
                <a:gd name="T69" fmla="*/ 29 h 253"/>
                <a:gd name="T70" fmla="*/ 288 w 346"/>
                <a:gd name="T71" fmla="*/ 22 h 253"/>
                <a:gd name="T72" fmla="*/ 259 w 346"/>
                <a:gd name="T73" fmla="*/ 14 h 253"/>
                <a:gd name="T74" fmla="*/ 288 w 346"/>
                <a:gd name="T75" fmla="*/ 14 h 25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346"/>
                <a:gd name="T115" fmla="*/ 0 h 253"/>
                <a:gd name="T116" fmla="*/ 346 w 346"/>
                <a:gd name="T117" fmla="*/ 253 h 253"/>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346" h="253">
                  <a:moveTo>
                    <a:pt x="288" y="14"/>
                  </a:moveTo>
                  <a:lnTo>
                    <a:pt x="259" y="7"/>
                  </a:lnTo>
                  <a:lnTo>
                    <a:pt x="220" y="0"/>
                  </a:lnTo>
                  <a:lnTo>
                    <a:pt x="192" y="0"/>
                  </a:lnTo>
                  <a:lnTo>
                    <a:pt x="163" y="7"/>
                  </a:lnTo>
                  <a:lnTo>
                    <a:pt x="134" y="7"/>
                  </a:lnTo>
                  <a:lnTo>
                    <a:pt x="105" y="7"/>
                  </a:lnTo>
                  <a:lnTo>
                    <a:pt x="67" y="7"/>
                  </a:lnTo>
                  <a:lnTo>
                    <a:pt x="38" y="14"/>
                  </a:lnTo>
                  <a:lnTo>
                    <a:pt x="29" y="36"/>
                  </a:lnTo>
                  <a:lnTo>
                    <a:pt x="19" y="58"/>
                  </a:lnTo>
                  <a:lnTo>
                    <a:pt x="10" y="79"/>
                  </a:lnTo>
                  <a:lnTo>
                    <a:pt x="10" y="101"/>
                  </a:lnTo>
                  <a:lnTo>
                    <a:pt x="0" y="122"/>
                  </a:lnTo>
                  <a:lnTo>
                    <a:pt x="0" y="144"/>
                  </a:lnTo>
                  <a:lnTo>
                    <a:pt x="0" y="166"/>
                  </a:lnTo>
                  <a:lnTo>
                    <a:pt x="0" y="187"/>
                  </a:lnTo>
                  <a:lnTo>
                    <a:pt x="10" y="209"/>
                  </a:lnTo>
                  <a:lnTo>
                    <a:pt x="38" y="216"/>
                  </a:lnTo>
                  <a:lnTo>
                    <a:pt x="67" y="238"/>
                  </a:lnTo>
                  <a:lnTo>
                    <a:pt x="96" y="245"/>
                  </a:lnTo>
                  <a:lnTo>
                    <a:pt x="125" y="252"/>
                  </a:lnTo>
                  <a:lnTo>
                    <a:pt x="153" y="252"/>
                  </a:lnTo>
                  <a:lnTo>
                    <a:pt x="182" y="252"/>
                  </a:lnTo>
                  <a:lnTo>
                    <a:pt x="220" y="238"/>
                  </a:lnTo>
                  <a:lnTo>
                    <a:pt x="249" y="230"/>
                  </a:lnTo>
                  <a:lnTo>
                    <a:pt x="278" y="209"/>
                  </a:lnTo>
                  <a:lnTo>
                    <a:pt x="316" y="187"/>
                  </a:lnTo>
                  <a:lnTo>
                    <a:pt x="335" y="166"/>
                  </a:lnTo>
                  <a:lnTo>
                    <a:pt x="335" y="137"/>
                  </a:lnTo>
                  <a:lnTo>
                    <a:pt x="335" y="115"/>
                  </a:lnTo>
                  <a:lnTo>
                    <a:pt x="345" y="94"/>
                  </a:lnTo>
                  <a:lnTo>
                    <a:pt x="345" y="72"/>
                  </a:lnTo>
                  <a:lnTo>
                    <a:pt x="326" y="50"/>
                  </a:lnTo>
                  <a:lnTo>
                    <a:pt x="316" y="29"/>
                  </a:lnTo>
                  <a:lnTo>
                    <a:pt x="288" y="22"/>
                  </a:lnTo>
                  <a:lnTo>
                    <a:pt x="259" y="14"/>
                  </a:lnTo>
                  <a:lnTo>
                    <a:pt x="288" y="14"/>
                  </a:lnTo>
                </a:path>
              </a:pathLst>
            </a:custGeom>
            <a:noFill/>
            <a:ln w="12700" cap="rnd" cmpd="sng">
              <a:solidFill>
                <a:schemeClr val="bg1"/>
              </a:solidFill>
              <a:prstDash val="solid"/>
              <a:round/>
              <a:headEnd type="none" w="med" len="med"/>
              <a:tailEnd type="none" w="med" len="med"/>
            </a:ln>
          </p:spPr>
          <p:txBody>
            <a:bodyPr lIns="90448" tIns="44429" rIns="90448" bIns="44429">
              <a:spAutoFit/>
            </a:bodyPr>
            <a:lstStyle/>
            <a:p>
              <a:endParaRPr lang="en-US"/>
            </a:p>
          </p:txBody>
        </p:sp>
        <p:sp>
          <p:nvSpPr>
            <p:cNvPr id="26646" name="Rectangle 239"/>
            <p:cNvSpPr>
              <a:spLocks noChangeArrowheads="1"/>
            </p:cNvSpPr>
            <p:nvPr/>
          </p:nvSpPr>
          <p:spPr bwMode="auto">
            <a:xfrm>
              <a:off x="629" y="466"/>
              <a:ext cx="334" cy="229"/>
            </a:xfrm>
            <a:prstGeom prst="rect">
              <a:avLst/>
            </a:prstGeom>
            <a:noFill/>
            <a:ln w="12700">
              <a:noFill/>
              <a:miter lim="800000"/>
              <a:headEnd/>
              <a:tailEnd/>
            </a:ln>
          </p:spPr>
          <p:txBody>
            <a:bodyPr lIns="90448" tIns="44429" rIns="90448" bIns="44429">
              <a:spAutoFit/>
            </a:bodyPr>
            <a:lstStyle/>
            <a:p>
              <a:pPr>
                <a:spcBef>
                  <a:spcPct val="50000"/>
                </a:spcBef>
              </a:pPr>
              <a:r>
                <a:rPr lang="en-US" sz="1800" i="0">
                  <a:solidFill>
                    <a:schemeClr val="bg1"/>
                  </a:solidFill>
                </a:rPr>
                <a:t>1</a:t>
              </a:r>
            </a:p>
          </p:txBody>
        </p:sp>
        <p:sp>
          <p:nvSpPr>
            <p:cNvPr id="26647" name="Rectangle 240"/>
            <p:cNvSpPr>
              <a:spLocks noChangeArrowheads="1"/>
            </p:cNvSpPr>
            <p:nvPr/>
          </p:nvSpPr>
          <p:spPr bwMode="auto">
            <a:xfrm>
              <a:off x="1398" y="466"/>
              <a:ext cx="334" cy="229"/>
            </a:xfrm>
            <a:prstGeom prst="rect">
              <a:avLst/>
            </a:prstGeom>
            <a:noFill/>
            <a:ln w="12700">
              <a:noFill/>
              <a:miter lim="800000"/>
              <a:headEnd/>
              <a:tailEnd/>
            </a:ln>
          </p:spPr>
          <p:txBody>
            <a:bodyPr lIns="90448" tIns="44429" rIns="90448" bIns="44429">
              <a:spAutoFit/>
            </a:bodyPr>
            <a:lstStyle/>
            <a:p>
              <a:pPr>
                <a:spcBef>
                  <a:spcPct val="50000"/>
                </a:spcBef>
              </a:pPr>
              <a:r>
                <a:rPr lang="en-US" sz="1800" i="0">
                  <a:solidFill>
                    <a:schemeClr val="bg1"/>
                  </a:solidFill>
                </a:rPr>
                <a:t>2</a:t>
              </a:r>
            </a:p>
          </p:txBody>
        </p:sp>
        <p:sp>
          <p:nvSpPr>
            <p:cNvPr id="26648" name="Rectangle 241"/>
            <p:cNvSpPr>
              <a:spLocks noChangeArrowheads="1"/>
            </p:cNvSpPr>
            <p:nvPr/>
          </p:nvSpPr>
          <p:spPr bwMode="auto">
            <a:xfrm>
              <a:off x="207" y="665"/>
              <a:ext cx="286" cy="229"/>
            </a:xfrm>
            <a:prstGeom prst="rect">
              <a:avLst/>
            </a:prstGeom>
            <a:noFill/>
            <a:ln w="12700">
              <a:noFill/>
              <a:miter lim="800000"/>
              <a:headEnd/>
              <a:tailEnd/>
            </a:ln>
          </p:spPr>
          <p:txBody>
            <a:bodyPr lIns="90448" tIns="44429" rIns="90448" bIns="44429">
              <a:spAutoFit/>
            </a:bodyPr>
            <a:lstStyle/>
            <a:p>
              <a:pPr>
                <a:spcBef>
                  <a:spcPct val="50000"/>
                </a:spcBef>
              </a:pPr>
              <a:r>
                <a:rPr lang="en-US" sz="1800" i="0">
                  <a:solidFill>
                    <a:schemeClr val="bg1"/>
                  </a:solidFill>
                </a:rPr>
                <a:t>3</a:t>
              </a:r>
            </a:p>
          </p:txBody>
        </p:sp>
        <p:sp>
          <p:nvSpPr>
            <p:cNvPr id="26649" name="Rectangle 242"/>
            <p:cNvSpPr>
              <a:spLocks noChangeArrowheads="1"/>
            </p:cNvSpPr>
            <p:nvPr/>
          </p:nvSpPr>
          <p:spPr bwMode="auto">
            <a:xfrm>
              <a:off x="707" y="983"/>
              <a:ext cx="286" cy="229"/>
            </a:xfrm>
            <a:prstGeom prst="rect">
              <a:avLst/>
            </a:prstGeom>
            <a:noFill/>
            <a:ln w="12700">
              <a:noFill/>
              <a:miter lim="800000"/>
              <a:headEnd/>
              <a:tailEnd/>
            </a:ln>
          </p:spPr>
          <p:txBody>
            <a:bodyPr lIns="90448" tIns="44429" rIns="90448" bIns="44429">
              <a:spAutoFit/>
            </a:bodyPr>
            <a:lstStyle/>
            <a:p>
              <a:pPr>
                <a:spcBef>
                  <a:spcPct val="50000"/>
                </a:spcBef>
              </a:pPr>
              <a:r>
                <a:rPr lang="en-US" sz="1800" i="0">
                  <a:solidFill>
                    <a:schemeClr val="bg1"/>
                  </a:solidFill>
                </a:rPr>
                <a:t>4</a:t>
              </a:r>
            </a:p>
          </p:txBody>
        </p:sp>
        <p:sp>
          <p:nvSpPr>
            <p:cNvPr id="26650" name="Rectangle 243"/>
            <p:cNvSpPr>
              <a:spLocks noChangeArrowheads="1"/>
            </p:cNvSpPr>
            <p:nvPr/>
          </p:nvSpPr>
          <p:spPr bwMode="auto">
            <a:xfrm>
              <a:off x="1552" y="1097"/>
              <a:ext cx="238" cy="229"/>
            </a:xfrm>
            <a:prstGeom prst="rect">
              <a:avLst/>
            </a:prstGeom>
            <a:noFill/>
            <a:ln w="12700">
              <a:noFill/>
              <a:miter lim="800000"/>
              <a:headEnd/>
              <a:tailEnd/>
            </a:ln>
          </p:spPr>
          <p:txBody>
            <a:bodyPr lIns="90448" tIns="44429" rIns="90448" bIns="44429">
              <a:spAutoFit/>
            </a:bodyPr>
            <a:lstStyle/>
            <a:p>
              <a:pPr>
                <a:spcBef>
                  <a:spcPct val="50000"/>
                </a:spcBef>
              </a:pPr>
              <a:r>
                <a:rPr lang="en-US" sz="1800" i="0">
                  <a:solidFill>
                    <a:schemeClr val="bg1"/>
                  </a:solidFill>
                </a:rPr>
                <a:t>5</a:t>
              </a:r>
            </a:p>
          </p:txBody>
        </p:sp>
      </p:grpSp>
      <p:sp>
        <p:nvSpPr>
          <p:cNvPr id="26632" name="Line 244"/>
          <p:cNvSpPr>
            <a:spLocks noChangeShapeType="1"/>
          </p:cNvSpPr>
          <p:nvPr/>
        </p:nvSpPr>
        <p:spPr bwMode="auto">
          <a:xfrm>
            <a:off x="1885950" y="2151063"/>
            <a:ext cx="0" cy="357187"/>
          </a:xfrm>
          <a:prstGeom prst="line">
            <a:avLst/>
          </a:prstGeom>
          <a:noFill/>
          <a:ln w="12700">
            <a:solidFill>
              <a:schemeClr val="tx1"/>
            </a:solidFill>
            <a:round/>
            <a:headEnd/>
            <a:tailEnd type="triangle" w="med" len="med"/>
          </a:ln>
        </p:spPr>
        <p:txBody>
          <a:bodyPr wrap="none" anchor="ctr"/>
          <a:lstStyle/>
          <a:p>
            <a:endParaRPr lang="en-US"/>
          </a:p>
        </p:txBody>
      </p:sp>
      <p:sp>
        <p:nvSpPr>
          <p:cNvPr id="26633" name="Rectangle 245"/>
          <p:cNvSpPr>
            <a:spLocks noChangeArrowheads="1"/>
          </p:cNvSpPr>
          <p:nvPr/>
        </p:nvSpPr>
        <p:spPr bwMode="auto">
          <a:xfrm>
            <a:off x="300038" y="2517775"/>
            <a:ext cx="3186112" cy="749300"/>
          </a:xfrm>
          <a:prstGeom prst="rect">
            <a:avLst/>
          </a:prstGeom>
          <a:noFill/>
          <a:ln w="12700">
            <a:noFill/>
            <a:miter lim="800000"/>
            <a:headEnd/>
            <a:tailEnd/>
          </a:ln>
        </p:spPr>
        <p:txBody>
          <a:bodyPr lIns="90480" tIns="44446" rIns="90480" bIns="44446">
            <a:spAutoFit/>
          </a:bodyPr>
          <a:lstStyle/>
          <a:p>
            <a:pPr>
              <a:spcBef>
                <a:spcPct val="50000"/>
              </a:spcBef>
            </a:pPr>
            <a:r>
              <a:rPr lang="en-US" sz="1400" b="1" i="0"/>
              <a:t>Step 6B</a:t>
            </a:r>
            <a:r>
              <a:rPr lang="en-US" sz="1400" i="0"/>
              <a:t>: Export data from measured</a:t>
            </a:r>
          </a:p>
          <a:p>
            <a:pPr>
              <a:lnSpc>
                <a:spcPct val="20000"/>
              </a:lnSpc>
              <a:spcBef>
                <a:spcPct val="50000"/>
              </a:spcBef>
            </a:pPr>
            <a:r>
              <a:rPr lang="en-US" sz="1400" i="0"/>
              <a:t>               regions to Microsoft Excel</a:t>
            </a:r>
          </a:p>
          <a:p>
            <a:pPr>
              <a:lnSpc>
                <a:spcPct val="20000"/>
              </a:lnSpc>
              <a:spcBef>
                <a:spcPct val="50000"/>
              </a:spcBef>
            </a:pPr>
            <a:r>
              <a:rPr lang="en-US" sz="1400" i="0"/>
              <a:t>               </a:t>
            </a:r>
          </a:p>
          <a:p>
            <a:pPr>
              <a:lnSpc>
                <a:spcPct val="20000"/>
              </a:lnSpc>
              <a:spcBef>
                <a:spcPct val="50000"/>
              </a:spcBef>
            </a:pPr>
            <a:r>
              <a:rPr lang="en-US" sz="1400" i="0"/>
              <a:t>               </a:t>
            </a:r>
          </a:p>
        </p:txBody>
      </p:sp>
      <p:sp>
        <p:nvSpPr>
          <p:cNvPr id="26634" name="Rectangle 246"/>
          <p:cNvSpPr>
            <a:spLocks noChangeArrowheads="1"/>
          </p:cNvSpPr>
          <p:nvPr/>
        </p:nvSpPr>
        <p:spPr bwMode="auto">
          <a:xfrm>
            <a:off x="250825" y="2525713"/>
            <a:ext cx="3271838" cy="439737"/>
          </a:xfrm>
          <a:prstGeom prst="rect">
            <a:avLst/>
          </a:prstGeom>
          <a:noFill/>
          <a:ln w="12700">
            <a:solidFill>
              <a:schemeClr val="tx1"/>
            </a:solidFill>
            <a:miter lim="800000"/>
            <a:headEnd/>
            <a:tailEnd/>
          </a:ln>
        </p:spPr>
        <p:txBody>
          <a:bodyPr wrap="none" anchor="ctr"/>
          <a:lstStyle/>
          <a:p>
            <a:endParaRPr lang="en-US"/>
          </a:p>
        </p:txBody>
      </p:sp>
      <p:sp>
        <p:nvSpPr>
          <p:cNvPr id="26635" name="Rectangle 247"/>
          <p:cNvSpPr>
            <a:spLocks noChangeArrowheads="1"/>
          </p:cNvSpPr>
          <p:nvPr/>
        </p:nvSpPr>
        <p:spPr bwMode="auto">
          <a:xfrm>
            <a:off x="250825" y="3449638"/>
            <a:ext cx="3271838" cy="430212"/>
          </a:xfrm>
          <a:prstGeom prst="rect">
            <a:avLst/>
          </a:prstGeom>
          <a:noFill/>
          <a:ln w="12700">
            <a:solidFill>
              <a:schemeClr val="tx1"/>
            </a:solidFill>
            <a:miter lim="800000"/>
            <a:headEnd/>
            <a:tailEnd/>
          </a:ln>
        </p:spPr>
        <p:txBody>
          <a:bodyPr wrap="none" anchor="ctr"/>
          <a:lstStyle/>
          <a:p>
            <a:endParaRPr lang="en-US"/>
          </a:p>
        </p:txBody>
      </p:sp>
      <p:sp>
        <p:nvSpPr>
          <p:cNvPr id="26636" name="Rectangle 248"/>
          <p:cNvSpPr>
            <a:spLocks noChangeArrowheads="1"/>
          </p:cNvSpPr>
          <p:nvPr/>
        </p:nvSpPr>
        <p:spPr bwMode="auto">
          <a:xfrm>
            <a:off x="333375" y="3579813"/>
            <a:ext cx="3436938" cy="280987"/>
          </a:xfrm>
          <a:prstGeom prst="rect">
            <a:avLst/>
          </a:prstGeom>
          <a:noFill/>
          <a:ln w="12700">
            <a:noFill/>
            <a:miter lim="800000"/>
            <a:headEnd/>
            <a:tailEnd/>
          </a:ln>
        </p:spPr>
        <p:txBody>
          <a:bodyPr lIns="90480" tIns="44446" rIns="90480" bIns="44446">
            <a:spAutoFit/>
          </a:bodyPr>
          <a:lstStyle/>
          <a:p>
            <a:pPr>
              <a:lnSpc>
                <a:spcPct val="20000"/>
              </a:lnSpc>
              <a:spcBef>
                <a:spcPct val="50000"/>
              </a:spcBef>
            </a:pPr>
            <a:r>
              <a:rPr lang="en-US" sz="1400" b="1" i="0"/>
              <a:t>Step 7B:</a:t>
            </a:r>
            <a:r>
              <a:rPr lang="en-US" sz="1400" i="0"/>
              <a:t> Export data from Excel data                    </a:t>
            </a:r>
          </a:p>
          <a:p>
            <a:pPr>
              <a:lnSpc>
                <a:spcPct val="20000"/>
              </a:lnSpc>
              <a:spcBef>
                <a:spcPct val="50000"/>
              </a:spcBef>
            </a:pPr>
            <a:r>
              <a:rPr lang="en-US" sz="1400" i="0"/>
              <a:t>                base to Delta Graph </a:t>
            </a:r>
          </a:p>
        </p:txBody>
      </p:sp>
      <p:sp>
        <p:nvSpPr>
          <p:cNvPr id="26637" name="Rectangle 249"/>
          <p:cNvSpPr>
            <a:spLocks noChangeArrowheads="1"/>
          </p:cNvSpPr>
          <p:nvPr/>
        </p:nvSpPr>
        <p:spPr bwMode="auto">
          <a:xfrm>
            <a:off x="4030663" y="1155700"/>
            <a:ext cx="5434012" cy="1214438"/>
          </a:xfrm>
          <a:prstGeom prst="rect">
            <a:avLst/>
          </a:prstGeom>
          <a:noFill/>
          <a:ln w="12700">
            <a:noFill/>
            <a:miter lim="800000"/>
            <a:headEnd/>
            <a:tailEnd/>
          </a:ln>
        </p:spPr>
        <p:txBody>
          <a:bodyPr lIns="90480" tIns="44446" rIns="90480" bIns="44446">
            <a:spAutoFit/>
          </a:bodyPr>
          <a:lstStyle/>
          <a:p>
            <a:pPr>
              <a:spcBef>
                <a:spcPct val="50000"/>
              </a:spcBef>
            </a:pPr>
            <a:r>
              <a:rPr lang="en-US" sz="2500" i="0"/>
              <a:t>Change in fluorescence was measured using Bio-Rad software and the data exported to a spread sheet for analysis. </a:t>
            </a:r>
          </a:p>
        </p:txBody>
      </p:sp>
      <p:sp>
        <p:nvSpPr>
          <p:cNvPr id="26638" name="Freeform 250"/>
          <p:cNvSpPr>
            <a:spLocks/>
          </p:cNvSpPr>
          <p:nvPr/>
        </p:nvSpPr>
        <p:spPr bwMode="auto">
          <a:xfrm>
            <a:off x="1885950" y="4114800"/>
            <a:ext cx="1373188" cy="915988"/>
          </a:xfrm>
          <a:custGeom>
            <a:avLst/>
            <a:gdLst>
              <a:gd name="T0" fmla="*/ 0 w 769"/>
              <a:gd name="T1" fmla="*/ 0 h 577"/>
              <a:gd name="T2" fmla="*/ 0 w 769"/>
              <a:gd name="T3" fmla="*/ 576 h 577"/>
              <a:gd name="T4" fmla="*/ 768 w 769"/>
              <a:gd name="T5" fmla="*/ 576 h 577"/>
              <a:gd name="T6" fmla="*/ 0 60000 65536"/>
              <a:gd name="T7" fmla="*/ 0 60000 65536"/>
              <a:gd name="T8" fmla="*/ 0 60000 65536"/>
              <a:gd name="T9" fmla="*/ 0 w 769"/>
              <a:gd name="T10" fmla="*/ 0 h 577"/>
              <a:gd name="T11" fmla="*/ 769 w 769"/>
              <a:gd name="T12" fmla="*/ 577 h 577"/>
            </a:gdLst>
            <a:ahLst/>
            <a:cxnLst>
              <a:cxn ang="T6">
                <a:pos x="T0" y="T1"/>
              </a:cxn>
              <a:cxn ang="T7">
                <a:pos x="T2" y="T3"/>
              </a:cxn>
              <a:cxn ang="T8">
                <a:pos x="T4" y="T5"/>
              </a:cxn>
            </a:cxnLst>
            <a:rect l="T9" t="T10" r="T11" b="T12"/>
            <a:pathLst>
              <a:path w="769" h="577">
                <a:moveTo>
                  <a:pt x="0" y="0"/>
                </a:moveTo>
                <a:lnTo>
                  <a:pt x="0" y="576"/>
                </a:lnTo>
                <a:lnTo>
                  <a:pt x="768" y="576"/>
                </a:lnTo>
              </a:path>
            </a:pathLst>
          </a:custGeom>
          <a:noFill/>
          <a:ln w="25400" cap="rnd" cmpd="sng">
            <a:solidFill>
              <a:schemeClr val="tx1"/>
            </a:solidFill>
            <a:prstDash val="solid"/>
            <a:round/>
            <a:headEnd type="none" w="med" len="med"/>
            <a:tailEnd type="triangle" w="med" len="med"/>
          </a:ln>
        </p:spPr>
        <p:txBody>
          <a:bodyPr/>
          <a:lstStyle/>
          <a:p>
            <a:endParaRPr lang="en-US"/>
          </a:p>
        </p:txBody>
      </p:sp>
      <p:sp>
        <p:nvSpPr>
          <p:cNvPr id="26639" name="Line 251"/>
          <p:cNvSpPr>
            <a:spLocks noChangeShapeType="1"/>
          </p:cNvSpPr>
          <p:nvPr/>
        </p:nvSpPr>
        <p:spPr bwMode="auto">
          <a:xfrm>
            <a:off x="1885950" y="2989263"/>
            <a:ext cx="0" cy="357187"/>
          </a:xfrm>
          <a:prstGeom prst="line">
            <a:avLst/>
          </a:prstGeom>
          <a:noFill/>
          <a:ln w="12700">
            <a:solidFill>
              <a:schemeClr val="tx1"/>
            </a:solidFill>
            <a:round/>
            <a:headEnd/>
            <a:tailEnd type="triangle" w="med" len="med"/>
          </a:ln>
        </p:spPr>
        <p:txBody>
          <a:bodyPr wrap="none" anchor="ctr"/>
          <a:lstStyle/>
          <a:p>
            <a:endParaRPr lang="en-US"/>
          </a:p>
        </p:txBody>
      </p:sp>
    </p:spTree>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ChangeArrowheads="1"/>
          </p:cNvSpPr>
          <p:nvPr/>
        </p:nvSpPr>
        <p:spPr bwMode="auto">
          <a:xfrm>
            <a:off x="4246563" y="1317625"/>
            <a:ext cx="5313362" cy="1338263"/>
          </a:xfrm>
          <a:prstGeom prst="rect">
            <a:avLst/>
          </a:prstGeom>
          <a:solidFill>
            <a:srgbClr val="FDE3BA"/>
          </a:solidFill>
          <a:ln w="12700">
            <a:noFill/>
            <a:miter lim="800000"/>
            <a:headEnd/>
            <a:tailEnd/>
          </a:ln>
          <a:effectLst>
            <a:outerShdw dist="107763" dir="2700000" algn="ctr" rotWithShape="0">
              <a:schemeClr val="bg2"/>
            </a:outerShdw>
          </a:effectLst>
        </p:spPr>
        <p:txBody>
          <a:bodyPr wrap="none" anchor="ctr"/>
          <a:lstStyle/>
          <a:p>
            <a:pPr>
              <a:defRPr/>
            </a:pPr>
            <a:endParaRPr lang="en-US"/>
          </a:p>
        </p:txBody>
      </p:sp>
      <p:sp>
        <p:nvSpPr>
          <p:cNvPr id="27651" name="Rectangle 3"/>
          <p:cNvSpPr>
            <a:spLocks noChangeArrowheads="1"/>
          </p:cNvSpPr>
          <p:nvPr/>
        </p:nvSpPr>
        <p:spPr bwMode="auto">
          <a:xfrm>
            <a:off x="2359025" y="263525"/>
            <a:ext cx="7256463" cy="527050"/>
          </a:xfrm>
          <a:prstGeom prst="rect">
            <a:avLst/>
          </a:prstGeom>
          <a:noFill/>
          <a:ln w="12700">
            <a:noFill/>
            <a:miter lim="800000"/>
            <a:headEnd/>
            <a:tailEnd/>
          </a:ln>
        </p:spPr>
        <p:txBody>
          <a:bodyPr lIns="90480" tIns="44446" rIns="90480" bIns="44446">
            <a:spAutoFit/>
          </a:bodyPr>
          <a:lstStyle/>
          <a:p>
            <a:pPr>
              <a:spcBef>
                <a:spcPct val="50000"/>
              </a:spcBef>
            </a:pPr>
            <a:r>
              <a:rPr lang="en-US" sz="2900" b="1" i="0"/>
              <a:t>Superoxide measured with hydroethidine</a:t>
            </a:r>
          </a:p>
        </p:txBody>
      </p:sp>
      <p:sp>
        <p:nvSpPr>
          <p:cNvPr id="27652" name="Rectangle 4"/>
          <p:cNvSpPr>
            <a:spLocks noChangeArrowheads="1"/>
          </p:cNvSpPr>
          <p:nvPr/>
        </p:nvSpPr>
        <p:spPr bwMode="auto">
          <a:xfrm>
            <a:off x="309563" y="4244975"/>
            <a:ext cx="3452812" cy="481013"/>
          </a:xfrm>
          <a:prstGeom prst="rect">
            <a:avLst/>
          </a:prstGeom>
          <a:noFill/>
          <a:ln w="12700">
            <a:noFill/>
            <a:miter lim="800000"/>
            <a:headEnd/>
            <a:tailEnd/>
          </a:ln>
        </p:spPr>
        <p:txBody>
          <a:bodyPr lIns="90480" tIns="44446" rIns="90480" bIns="44446">
            <a:spAutoFit/>
          </a:bodyPr>
          <a:lstStyle/>
          <a:p>
            <a:pPr>
              <a:lnSpc>
                <a:spcPct val="65000"/>
              </a:lnSpc>
              <a:spcBef>
                <a:spcPct val="50000"/>
              </a:spcBef>
            </a:pPr>
            <a:r>
              <a:rPr lang="en-US" sz="1400" i="0"/>
              <a:t>Export data from Excel data                    </a:t>
            </a:r>
          </a:p>
          <a:p>
            <a:pPr>
              <a:lnSpc>
                <a:spcPct val="65000"/>
              </a:lnSpc>
              <a:spcBef>
                <a:spcPct val="50000"/>
              </a:spcBef>
            </a:pPr>
            <a:r>
              <a:rPr lang="en-US" sz="1400" i="0"/>
              <a:t>base to Delta Graph </a:t>
            </a:r>
          </a:p>
        </p:txBody>
      </p:sp>
      <p:sp>
        <p:nvSpPr>
          <p:cNvPr id="27653" name="Rectangle 5"/>
          <p:cNvSpPr>
            <a:spLocks noChangeArrowheads="1"/>
          </p:cNvSpPr>
          <p:nvPr/>
        </p:nvSpPr>
        <p:spPr bwMode="auto">
          <a:xfrm>
            <a:off x="158750" y="4181475"/>
            <a:ext cx="2989263" cy="522288"/>
          </a:xfrm>
          <a:prstGeom prst="rect">
            <a:avLst/>
          </a:prstGeom>
          <a:noFill/>
          <a:ln w="12700">
            <a:solidFill>
              <a:schemeClr val="tx1"/>
            </a:solidFill>
            <a:miter lim="800000"/>
            <a:headEnd/>
            <a:tailEnd/>
          </a:ln>
        </p:spPr>
        <p:txBody>
          <a:bodyPr wrap="none" anchor="ctr"/>
          <a:lstStyle/>
          <a:p>
            <a:endParaRPr lang="en-US"/>
          </a:p>
        </p:txBody>
      </p:sp>
      <p:sp>
        <p:nvSpPr>
          <p:cNvPr id="27654" name="Rectangle 6"/>
          <p:cNvSpPr>
            <a:spLocks noChangeArrowheads="1"/>
          </p:cNvSpPr>
          <p:nvPr/>
        </p:nvSpPr>
        <p:spPr bwMode="auto">
          <a:xfrm>
            <a:off x="157163" y="3384550"/>
            <a:ext cx="3800475" cy="766763"/>
          </a:xfrm>
          <a:prstGeom prst="rect">
            <a:avLst/>
          </a:prstGeom>
          <a:noFill/>
          <a:ln w="12700">
            <a:noFill/>
            <a:miter lim="800000"/>
            <a:headEnd/>
            <a:tailEnd/>
          </a:ln>
        </p:spPr>
        <p:txBody>
          <a:bodyPr lIns="90480" tIns="44446" rIns="90480" bIns="44446">
            <a:spAutoFit/>
          </a:bodyPr>
          <a:lstStyle/>
          <a:p>
            <a:pPr>
              <a:spcBef>
                <a:spcPct val="50000"/>
              </a:spcBef>
            </a:pPr>
            <a:r>
              <a:rPr lang="en-US" sz="1400" i="0"/>
              <a:t>Export data from measured</a:t>
            </a:r>
          </a:p>
          <a:p>
            <a:pPr>
              <a:lnSpc>
                <a:spcPct val="20000"/>
              </a:lnSpc>
              <a:spcBef>
                <a:spcPct val="50000"/>
              </a:spcBef>
            </a:pPr>
            <a:r>
              <a:rPr lang="en-US" sz="1400" i="0"/>
              <a:t>regions to Microsoft Excel</a:t>
            </a:r>
          </a:p>
          <a:p>
            <a:pPr>
              <a:lnSpc>
                <a:spcPct val="20000"/>
              </a:lnSpc>
              <a:spcBef>
                <a:spcPct val="50000"/>
              </a:spcBef>
            </a:pPr>
            <a:r>
              <a:rPr lang="en-US" sz="1400" i="0"/>
              <a:t>               </a:t>
            </a:r>
          </a:p>
          <a:p>
            <a:pPr>
              <a:lnSpc>
                <a:spcPct val="20000"/>
              </a:lnSpc>
              <a:spcBef>
                <a:spcPct val="50000"/>
              </a:spcBef>
            </a:pPr>
            <a:r>
              <a:rPr lang="en-US" sz="1400" i="0"/>
              <a:t>               </a:t>
            </a:r>
          </a:p>
        </p:txBody>
      </p:sp>
      <p:sp>
        <p:nvSpPr>
          <p:cNvPr id="27655" name="Rectangle 7"/>
          <p:cNvSpPr>
            <a:spLocks noChangeArrowheads="1"/>
          </p:cNvSpPr>
          <p:nvPr/>
        </p:nvSpPr>
        <p:spPr bwMode="auto">
          <a:xfrm>
            <a:off x="188913" y="3382963"/>
            <a:ext cx="2935287" cy="455612"/>
          </a:xfrm>
          <a:prstGeom prst="rect">
            <a:avLst/>
          </a:prstGeom>
          <a:noFill/>
          <a:ln w="12700">
            <a:solidFill>
              <a:schemeClr val="tx1"/>
            </a:solidFill>
            <a:miter lim="800000"/>
            <a:headEnd/>
            <a:tailEnd/>
          </a:ln>
        </p:spPr>
        <p:txBody>
          <a:bodyPr wrap="none" anchor="ctr"/>
          <a:lstStyle/>
          <a:p>
            <a:endParaRPr lang="en-US"/>
          </a:p>
        </p:txBody>
      </p:sp>
      <p:grpSp>
        <p:nvGrpSpPr>
          <p:cNvPr id="27656" name="Group 8"/>
          <p:cNvGrpSpPr>
            <a:grpSpLocks/>
          </p:cNvGrpSpPr>
          <p:nvPr/>
        </p:nvGrpSpPr>
        <p:grpSpPr bwMode="auto">
          <a:xfrm>
            <a:off x="26988" y="1173163"/>
            <a:ext cx="3800475" cy="1833562"/>
            <a:chOff x="15" y="332"/>
            <a:chExt cx="2128" cy="1156"/>
          </a:xfrm>
        </p:grpSpPr>
        <p:grpSp>
          <p:nvGrpSpPr>
            <p:cNvPr id="27815" name="Group 9"/>
            <p:cNvGrpSpPr>
              <a:grpSpLocks/>
            </p:cNvGrpSpPr>
            <p:nvPr/>
          </p:nvGrpSpPr>
          <p:grpSpPr bwMode="auto">
            <a:xfrm>
              <a:off x="65" y="345"/>
              <a:ext cx="2078" cy="1143"/>
              <a:chOff x="65" y="345"/>
              <a:chExt cx="2078" cy="1143"/>
            </a:xfrm>
          </p:grpSpPr>
          <p:pic>
            <p:nvPicPr>
              <p:cNvPr id="27822" name="Picture 10"/>
              <p:cNvPicPr>
                <a:picLocks noChangeArrowheads="1"/>
              </p:cNvPicPr>
              <p:nvPr/>
            </p:nvPicPr>
            <p:blipFill>
              <a:blip r:embed="rId3" cstate="print"/>
              <a:srcRect/>
              <a:stretch>
                <a:fillRect/>
              </a:stretch>
            </p:blipFill>
            <p:spPr bwMode="auto">
              <a:xfrm>
                <a:off x="65" y="345"/>
                <a:ext cx="2078" cy="1143"/>
              </a:xfrm>
              <a:prstGeom prst="rect">
                <a:avLst/>
              </a:prstGeom>
              <a:noFill/>
              <a:ln w="12700">
                <a:noFill/>
                <a:miter lim="800000"/>
                <a:headEnd/>
                <a:tailEnd/>
              </a:ln>
            </p:spPr>
          </p:pic>
          <p:sp>
            <p:nvSpPr>
              <p:cNvPr id="27823" name="Freeform 11"/>
              <p:cNvSpPr>
                <a:spLocks/>
              </p:cNvSpPr>
              <p:nvPr/>
            </p:nvSpPr>
            <p:spPr bwMode="auto">
              <a:xfrm>
                <a:off x="947" y="747"/>
                <a:ext cx="523" cy="210"/>
              </a:xfrm>
              <a:custGeom>
                <a:avLst/>
                <a:gdLst>
                  <a:gd name="T0" fmla="*/ 158 w 523"/>
                  <a:gd name="T1" fmla="*/ 3 h 210"/>
                  <a:gd name="T2" fmla="*/ 124 w 523"/>
                  <a:gd name="T3" fmla="*/ 0 h 210"/>
                  <a:gd name="T4" fmla="*/ 103 w 523"/>
                  <a:gd name="T5" fmla="*/ 11 h 210"/>
                  <a:gd name="T6" fmla="*/ 83 w 523"/>
                  <a:gd name="T7" fmla="*/ 23 h 210"/>
                  <a:gd name="T8" fmla="*/ 62 w 523"/>
                  <a:gd name="T9" fmla="*/ 23 h 210"/>
                  <a:gd name="T10" fmla="*/ 35 w 523"/>
                  <a:gd name="T11" fmla="*/ 34 h 210"/>
                  <a:gd name="T12" fmla="*/ 21 w 523"/>
                  <a:gd name="T13" fmla="*/ 51 h 210"/>
                  <a:gd name="T14" fmla="*/ 0 w 523"/>
                  <a:gd name="T15" fmla="*/ 68 h 210"/>
                  <a:gd name="T16" fmla="*/ 0 w 523"/>
                  <a:gd name="T17" fmla="*/ 90 h 210"/>
                  <a:gd name="T18" fmla="*/ 7 w 523"/>
                  <a:gd name="T19" fmla="*/ 107 h 210"/>
                  <a:gd name="T20" fmla="*/ 7 w 523"/>
                  <a:gd name="T21" fmla="*/ 124 h 210"/>
                  <a:gd name="T22" fmla="*/ 7 w 523"/>
                  <a:gd name="T23" fmla="*/ 141 h 210"/>
                  <a:gd name="T24" fmla="*/ 14 w 523"/>
                  <a:gd name="T25" fmla="*/ 164 h 210"/>
                  <a:gd name="T26" fmla="*/ 21 w 523"/>
                  <a:gd name="T27" fmla="*/ 181 h 210"/>
                  <a:gd name="T28" fmla="*/ 21 w 523"/>
                  <a:gd name="T29" fmla="*/ 198 h 210"/>
                  <a:gd name="T30" fmla="*/ 48 w 523"/>
                  <a:gd name="T31" fmla="*/ 198 h 210"/>
                  <a:gd name="T32" fmla="*/ 69 w 523"/>
                  <a:gd name="T33" fmla="*/ 204 h 210"/>
                  <a:gd name="T34" fmla="*/ 90 w 523"/>
                  <a:gd name="T35" fmla="*/ 209 h 210"/>
                  <a:gd name="T36" fmla="*/ 110 w 523"/>
                  <a:gd name="T37" fmla="*/ 209 h 210"/>
                  <a:gd name="T38" fmla="*/ 137 w 523"/>
                  <a:gd name="T39" fmla="*/ 209 h 210"/>
                  <a:gd name="T40" fmla="*/ 158 w 523"/>
                  <a:gd name="T41" fmla="*/ 209 h 210"/>
                  <a:gd name="T42" fmla="*/ 179 w 523"/>
                  <a:gd name="T43" fmla="*/ 209 h 210"/>
                  <a:gd name="T44" fmla="*/ 206 w 523"/>
                  <a:gd name="T45" fmla="*/ 204 h 210"/>
                  <a:gd name="T46" fmla="*/ 227 w 523"/>
                  <a:gd name="T47" fmla="*/ 198 h 210"/>
                  <a:gd name="T48" fmla="*/ 247 w 523"/>
                  <a:gd name="T49" fmla="*/ 187 h 210"/>
                  <a:gd name="T50" fmla="*/ 268 w 523"/>
                  <a:gd name="T51" fmla="*/ 175 h 210"/>
                  <a:gd name="T52" fmla="*/ 288 w 523"/>
                  <a:gd name="T53" fmla="*/ 170 h 210"/>
                  <a:gd name="T54" fmla="*/ 316 w 523"/>
                  <a:gd name="T55" fmla="*/ 170 h 210"/>
                  <a:gd name="T56" fmla="*/ 343 w 523"/>
                  <a:gd name="T57" fmla="*/ 170 h 210"/>
                  <a:gd name="T58" fmla="*/ 364 w 523"/>
                  <a:gd name="T59" fmla="*/ 164 h 210"/>
                  <a:gd name="T60" fmla="*/ 392 w 523"/>
                  <a:gd name="T61" fmla="*/ 158 h 210"/>
                  <a:gd name="T62" fmla="*/ 426 w 523"/>
                  <a:gd name="T63" fmla="*/ 153 h 210"/>
                  <a:gd name="T64" fmla="*/ 446 w 523"/>
                  <a:gd name="T65" fmla="*/ 153 h 210"/>
                  <a:gd name="T66" fmla="*/ 467 w 523"/>
                  <a:gd name="T67" fmla="*/ 153 h 210"/>
                  <a:gd name="T68" fmla="*/ 494 w 523"/>
                  <a:gd name="T69" fmla="*/ 141 h 210"/>
                  <a:gd name="T70" fmla="*/ 501 w 523"/>
                  <a:gd name="T71" fmla="*/ 124 h 210"/>
                  <a:gd name="T72" fmla="*/ 515 w 523"/>
                  <a:gd name="T73" fmla="*/ 107 h 210"/>
                  <a:gd name="T74" fmla="*/ 522 w 523"/>
                  <a:gd name="T75" fmla="*/ 90 h 210"/>
                  <a:gd name="T76" fmla="*/ 522 w 523"/>
                  <a:gd name="T77" fmla="*/ 73 h 210"/>
                  <a:gd name="T78" fmla="*/ 522 w 523"/>
                  <a:gd name="T79" fmla="*/ 51 h 210"/>
                  <a:gd name="T80" fmla="*/ 508 w 523"/>
                  <a:gd name="T81" fmla="*/ 28 h 210"/>
                  <a:gd name="T82" fmla="*/ 487 w 523"/>
                  <a:gd name="T83" fmla="*/ 28 h 210"/>
                  <a:gd name="T84" fmla="*/ 453 w 523"/>
                  <a:gd name="T85" fmla="*/ 28 h 210"/>
                  <a:gd name="T86" fmla="*/ 432 w 523"/>
                  <a:gd name="T87" fmla="*/ 28 h 210"/>
                  <a:gd name="T88" fmla="*/ 412 w 523"/>
                  <a:gd name="T89" fmla="*/ 28 h 210"/>
                  <a:gd name="T90" fmla="*/ 378 w 523"/>
                  <a:gd name="T91" fmla="*/ 28 h 210"/>
                  <a:gd name="T92" fmla="*/ 357 w 523"/>
                  <a:gd name="T93" fmla="*/ 28 h 210"/>
                  <a:gd name="T94" fmla="*/ 330 w 523"/>
                  <a:gd name="T95" fmla="*/ 28 h 210"/>
                  <a:gd name="T96" fmla="*/ 309 w 523"/>
                  <a:gd name="T97" fmla="*/ 34 h 210"/>
                  <a:gd name="T98" fmla="*/ 288 w 523"/>
                  <a:gd name="T99" fmla="*/ 34 h 210"/>
                  <a:gd name="T100" fmla="*/ 268 w 523"/>
                  <a:gd name="T101" fmla="*/ 34 h 210"/>
                  <a:gd name="T102" fmla="*/ 247 w 523"/>
                  <a:gd name="T103" fmla="*/ 28 h 210"/>
                  <a:gd name="T104" fmla="*/ 220 w 523"/>
                  <a:gd name="T105" fmla="*/ 28 h 210"/>
                  <a:gd name="T106" fmla="*/ 199 w 523"/>
                  <a:gd name="T107" fmla="*/ 23 h 210"/>
                  <a:gd name="T108" fmla="*/ 172 w 523"/>
                  <a:gd name="T109" fmla="*/ 23 h 210"/>
                  <a:gd name="T110" fmla="*/ 151 w 523"/>
                  <a:gd name="T111" fmla="*/ 6 h 210"/>
                  <a:gd name="T112" fmla="*/ 158 w 523"/>
                  <a:gd name="T113" fmla="*/ 3 h 21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23"/>
                  <a:gd name="T172" fmla="*/ 0 h 210"/>
                  <a:gd name="T173" fmla="*/ 523 w 523"/>
                  <a:gd name="T174" fmla="*/ 210 h 21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23" h="210">
                    <a:moveTo>
                      <a:pt x="158" y="3"/>
                    </a:moveTo>
                    <a:lnTo>
                      <a:pt x="124" y="0"/>
                    </a:lnTo>
                    <a:lnTo>
                      <a:pt x="103" y="11"/>
                    </a:lnTo>
                    <a:lnTo>
                      <a:pt x="83" y="23"/>
                    </a:lnTo>
                    <a:lnTo>
                      <a:pt x="62" y="23"/>
                    </a:lnTo>
                    <a:lnTo>
                      <a:pt x="35" y="34"/>
                    </a:lnTo>
                    <a:lnTo>
                      <a:pt x="21" y="51"/>
                    </a:lnTo>
                    <a:lnTo>
                      <a:pt x="0" y="68"/>
                    </a:lnTo>
                    <a:lnTo>
                      <a:pt x="0" y="90"/>
                    </a:lnTo>
                    <a:lnTo>
                      <a:pt x="7" y="107"/>
                    </a:lnTo>
                    <a:lnTo>
                      <a:pt x="7" y="124"/>
                    </a:lnTo>
                    <a:lnTo>
                      <a:pt x="7" y="141"/>
                    </a:lnTo>
                    <a:lnTo>
                      <a:pt x="14" y="164"/>
                    </a:lnTo>
                    <a:lnTo>
                      <a:pt x="21" y="181"/>
                    </a:lnTo>
                    <a:lnTo>
                      <a:pt x="21" y="198"/>
                    </a:lnTo>
                    <a:lnTo>
                      <a:pt x="48" y="198"/>
                    </a:lnTo>
                    <a:lnTo>
                      <a:pt x="69" y="204"/>
                    </a:lnTo>
                    <a:lnTo>
                      <a:pt x="90" y="209"/>
                    </a:lnTo>
                    <a:lnTo>
                      <a:pt x="110" y="209"/>
                    </a:lnTo>
                    <a:lnTo>
                      <a:pt x="137" y="209"/>
                    </a:lnTo>
                    <a:lnTo>
                      <a:pt x="158" y="209"/>
                    </a:lnTo>
                    <a:lnTo>
                      <a:pt x="179" y="209"/>
                    </a:lnTo>
                    <a:lnTo>
                      <a:pt x="206" y="204"/>
                    </a:lnTo>
                    <a:lnTo>
                      <a:pt x="227" y="198"/>
                    </a:lnTo>
                    <a:lnTo>
                      <a:pt x="247" y="187"/>
                    </a:lnTo>
                    <a:lnTo>
                      <a:pt x="268" y="175"/>
                    </a:lnTo>
                    <a:lnTo>
                      <a:pt x="288" y="170"/>
                    </a:lnTo>
                    <a:lnTo>
                      <a:pt x="316" y="170"/>
                    </a:lnTo>
                    <a:lnTo>
                      <a:pt x="343" y="170"/>
                    </a:lnTo>
                    <a:lnTo>
                      <a:pt x="364" y="164"/>
                    </a:lnTo>
                    <a:lnTo>
                      <a:pt x="392" y="158"/>
                    </a:lnTo>
                    <a:lnTo>
                      <a:pt x="426" y="153"/>
                    </a:lnTo>
                    <a:lnTo>
                      <a:pt x="446" y="153"/>
                    </a:lnTo>
                    <a:lnTo>
                      <a:pt x="467" y="153"/>
                    </a:lnTo>
                    <a:lnTo>
                      <a:pt x="494" y="141"/>
                    </a:lnTo>
                    <a:lnTo>
                      <a:pt x="501" y="124"/>
                    </a:lnTo>
                    <a:lnTo>
                      <a:pt x="515" y="107"/>
                    </a:lnTo>
                    <a:lnTo>
                      <a:pt x="522" y="90"/>
                    </a:lnTo>
                    <a:lnTo>
                      <a:pt x="522" y="73"/>
                    </a:lnTo>
                    <a:lnTo>
                      <a:pt x="522" y="51"/>
                    </a:lnTo>
                    <a:lnTo>
                      <a:pt x="508" y="28"/>
                    </a:lnTo>
                    <a:lnTo>
                      <a:pt x="487" y="28"/>
                    </a:lnTo>
                    <a:lnTo>
                      <a:pt x="453" y="28"/>
                    </a:lnTo>
                    <a:lnTo>
                      <a:pt x="432" y="28"/>
                    </a:lnTo>
                    <a:lnTo>
                      <a:pt x="412" y="28"/>
                    </a:lnTo>
                    <a:lnTo>
                      <a:pt x="378" y="28"/>
                    </a:lnTo>
                    <a:lnTo>
                      <a:pt x="357" y="28"/>
                    </a:lnTo>
                    <a:lnTo>
                      <a:pt x="330" y="28"/>
                    </a:lnTo>
                    <a:lnTo>
                      <a:pt x="309" y="34"/>
                    </a:lnTo>
                    <a:lnTo>
                      <a:pt x="288" y="34"/>
                    </a:lnTo>
                    <a:lnTo>
                      <a:pt x="268" y="34"/>
                    </a:lnTo>
                    <a:lnTo>
                      <a:pt x="247" y="28"/>
                    </a:lnTo>
                    <a:lnTo>
                      <a:pt x="220" y="28"/>
                    </a:lnTo>
                    <a:lnTo>
                      <a:pt x="199" y="23"/>
                    </a:lnTo>
                    <a:lnTo>
                      <a:pt x="172" y="23"/>
                    </a:lnTo>
                    <a:lnTo>
                      <a:pt x="151" y="6"/>
                    </a:lnTo>
                    <a:lnTo>
                      <a:pt x="158" y="3"/>
                    </a:lnTo>
                  </a:path>
                </a:pathLst>
              </a:custGeom>
              <a:noFill/>
              <a:ln w="12700" cap="rnd" cmpd="sng">
                <a:solidFill>
                  <a:schemeClr val="bg1"/>
                </a:solidFill>
                <a:prstDash val="solid"/>
                <a:round/>
                <a:headEnd type="none" w="med" len="med"/>
                <a:tailEnd type="none" w="med" len="med"/>
              </a:ln>
            </p:spPr>
            <p:txBody>
              <a:bodyPr lIns="90448" tIns="44429" rIns="90448" bIns="44429">
                <a:spAutoFit/>
              </a:bodyPr>
              <a:lstStyle/>
              <a:p>
                <a:endParaRPr lang="en-US"/>
              </a:p>
            </p:txBody>
          </p:sp>
          <p:sp>
            <p:nvSpPr>
              <p:cNvPr id="27824" name="Freeform 12"/>
              <p:cNvSpPr>
                <a:spLocks/>
              </p:cNvSpPr>
              <p:nvPr/>
            </p:nvSpPr>
            <p:spPr bwMode="auto">
              <a:xfrm>
                <a:off x="1036" y="508"/>
                <a:ext cx="192" cy="267"/>
              </a:xfrm>
              <a:custGeom>
                <a:avLst/>
                <a:gdLst>
                  <a:gd name="T0" fmla="*/ 0 w 192"/>
                  <a:gd name="T1" fmla="*/ 18 h 267"/>
                  <a:gd name="T2" fmla="*/ 26 w 192"/>
                  <a:gd name="T3" fmla="*/ 23 h 267"/>
                  <a:gd name="T4" fmla="*/ 26 w 192"/>
                  <a:gd name="T5" fmla="*/ 40 h 267"/>
                  <a:gd name="T6" fmla="*/ 26 w 192"/>
                  <a:gd name="T7" fmla="*/ 57 h 267"/>
                  <a:gd name="T8" fmla="*/ 33 w 192"/>
                  <a:gd name="T9" fmla="*/ 85 h 267"/>
                  <a:gd name="T10" fmla="*/ 33 w 192"/>
                  <a:gd name="T11" fmla="*/ 102 h 267"/>
                  <a:gd name="T12" fmla="*/ 40 w 192"/>
                  <a:gd name="T13" fmla="*/ 124 h 267"/>
                  <a:gd name="T14" fmla="*/ 40 w 192"/>
                  <a:gd name="T15" fmla="*/ 142 h 267"/>
                  <a:gd name="T16" fmla="*/ 47 w 192"/>
                  <a:gd name="T17" fmla="*/ 159 h 267"/>
                  <a:gd name="T18" fmla="*/ 47 w 192"/>
                  <a:gd name="T19" fmla="*/ 176 h 267"/>
                  <a:gd name="T20" fmla="*/ 54 w 192"/>
                  <a:gd name="T21" fmla="*/ 193 h 267"/>
                  <a:gd name="T22" fmla="*/ 61 w 192"/>
                  <a:gd name="T23" fmla="*/ 210 h 267"/>
                  <a:gd name="T24" fmla="*/ 81 w 192"/>
                  <a:gd name="T25" fmla="*/ 227 h 267"/>
                  <a:gd name="T26" fmla="*/ 95 w 192"/>
                  <a:gd name="T27" fmla="*/ 244 h 267"/>
                  <a:gd name="T28" fmla="*/ 109 w 192"/>
                  <a:gd name="T29" fmla="*/ 261 h 267"/>
                  <a:gd name="T30" fmla="*/ 130 w 192"/>
                  <a:gd name="T31" fmla="*/ 266 h 267"/>
                  <a:gd name="T32" fmla="*/ 150 w 192"/>
                  <a:gd name="T33" fmla="*/ 261 h 267"/>
                  <a:gd name="T34" fmla="*/ 171 w 192"/>
                  <a:gd name="T35" fmla="*/ 255 h 267"/>
                  <a:gd name="T36" fmla="*/ 177 w 192"/>
                  <a:gd name="T37" fmla="*/ 238 h 267"/>
                  <a:gd name="T38" fmla="*/ 177 w 192"/>
                  <a:gd name="T39" fmla="*/ 215 h 267"/>
                  <a:gd name="T40" fmla="*/ 184 w 192"/>
                  <a:gd name="T41" fmla="*/ 193 h 267"/>
                  <a:gd name="T42" fmla="*/ 191 w 192"/>
                  <a:gd name="T43" fmla="*/ 176 h 267"/>
                  <a:gd name="T44" fmla="*/ 191 w 192"/>
                  <a:gd name="T45" fmla="*/ 159 h 267"/>
                  <a:gd name="T46" fmla="*/ 191 w 192"/>
                  <a:gd name="T47" fmla="*/ 142 h 267"/>
                  <a:gd name="T48" fmla="*/ 191 w 192"/>
                  <a:gd name="T49" fmla="*/ 124 h 267"/>
                  <a:gd name="T50" fmla="*/ 191 w 192"/>
                  <a:gd name="T51" fmla="*/ 102 h 267"/>
                  <a:gd name="T52" fmla="*/ 184 w 192"/>
                  <a:gd name="T53" fmla="*/ 85 h 267"/>
                  <a:gd name="T54" fmla="*/ 184 w 192"/>
                  <a:gd name="T55" fmla="*/ 68 h 267"/>
                  <a:gd name="T56" fmla="*/ 184 w 192"/>
                  <a:gd name="T57" fmla="*/ 45 h 267"/>
                  <a:gd name="T58" fmla="*/ 171 w 192"/>
                  <a:gd name="T59" fmla="*/ 23 h 267"/>
                  <a:gd name="T60" fmla="*/ 150 w 192"/>
                  <a:gd name="T61" fmla="*/ 12 h 267"/>
                  <a:gd name="T62" fmla="*/ 130 w 192"/>
                  <a:gd name="T63" fmla="*/ 0 h 267"/>
                  <a:gd name="T64" fmla="*/ 102 w 192"/>
                  <a:gd name="T65" fmla="*/ 0 h 267"/>
                  <a:gd name="T66" fmla="*/ 75 w 192"/>
                  <a:gd name="T67" fmla="*/ 0 h 267"/>
                  <a:gd name="T68" fmla="*/ 47 w 192"/>
                  <a:gd name="T69" fmla="*/ 6 h 267"/>
                  <a:gd name="T70" fmla="*/ 26 w 192"/>
                  <a:gd name="T71" fmla="*/ 17 h 267"/>
                  <a:gd name="T72" fmla="*/ 68 w 192"/>
                  <a:gd name="T73" fmla="*/ 36 h 267"/>
                  <a:gd name="T74" fmla="*/ 68 w 192"/>
                  <a:gd name="T75" fmla="*/ 18 h 267"/>
                  <a:gd name="T76" fmla="*/ 68 w 192"/>
                  <a:gd name="T77" fmla="*/ 18 h 267"/>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92"/>
                  <a:gd name="T118" fmla="*/ 0 h 267"/>
                  <a:gd name="T119" fmla="*/ 192 w 192"/>
                  <a:gd name="T120" fmla="*/ 267 h 267"/>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92" h="267">
                    <a:moveTo>
                      <a:pt x="0" y="18"/>
                    </a:moveTo>
                    <a:lnTo>
                      <a:pt x="26" y="23"/>
                    </a:lnTo>
                    <a:lnTo>
                      <a:pt x="26" y="40"/>
                    </a:lnTo>
                    <a:lnTo>
                      <a:pt x="26" y="57"/>
                    </a:lnTo>
                    <a:lnTo>
                      <a:pt x="33" y="85"/>
                    </a:lnTo>
                    <a:lnTo>
                      <a:pt x="33" y="102"/>
                    </a:lnTo>
                    <a:lnTo>
                      <a:pt x="40" y="124"/>
                    </a:lnTo>
                    <a:lnTo>
                      <a:pt x="40" y="142"/>
                    </a:lnTo>
                    <a:lnTo>
                      <a:pt x="47" y="159"/>
                    </a:lnTo>
                    <a:lnTo>
                      <a:pt x="47" y="176"/>
                    </a:lnTo>
                    <a:lnTo>
                      <a:pt x="54" y="193"/>
                    </a:lnTo>
                    <a:lnTo>
                      <a:pt x="61" y="210"/>
                    </a:lnTo>
                    <a:lnTo>
                      <a:pt x="81" y="227"/>
                    </a:lnTo>
                    <a:lnTo>
                      <a:pt x="95" y="244"/>
                    </a:lnTo>
                    <a:lnTo>
                      <a:pt x="109" y="261"/>
                    </a:lnTo>
                    <a:lnTo>
                      <a:pt x="130" y="266"/>
                    </a:lnTo>
                    <a:lnTo>
                      <a:pt x="150" y="261"/>
                    </a:lnTo>
                    <a:lnTo>
                      <a:pt x="171" y="255"/>
                    </a:lnTo>
                    <a:lnTo>
                      <a:pt x="177" y="238"/>
                    </a:lnTo>
                    <a:lnTo>
                      <a:pt x="177" y="215"/>
                    </a:lnTo>
                    <a:lnTo>
                      <a:pt x="184" y="193"/>
                    </a:lnTo>
                    <a:lnTo>
                      <a:pt x="191" y="176"/>
                    </a:lnTo>
                    <a:lnTo>
                      <a:pt x="191" y="159"/>
                    </a:lnTo>
                    <a:lnTo>
                      <a:pt x="191" y="142"/>
                    </a:lnTo>
                    <a:lnTo>
                      <a:pt x="191" y="124"/>
                    </a:lnTo>
                    <a:lnTo>
                      <a:pt x="191" y="102"/>
                    </a:lnTo>
                    <a:lnTo>
                      <a:pt x="184" y="85"/>
                    </a:lnTo>
                    <a:lnTo>
                      <a:pt x="184" y="68"/>
                    </a:lnTo>
                    <a:lnTo>
                      <a:pt x="184" y="45"/>
                    </a:lnTo>
                    <a:lnTo>
                      <a:pt x="171" y="23"/>
                    </a:lnTo>
                    <a:lnTo>
                      <a:pt x="150" y="12"/>
                    </a:lnTo>
                    <a:lnTo>
                      <a:pt x="130" y="0"/>
                    </a:lnTo>
                    <a:lnTo>
                      <a:pt x="102" y="0"/>
                    </a:lnTo>
                    <a:lnTo>
                      <a:pt x="75" y="0"/>
                    </a:lnTo>
                    <a:lnTo>
                      <a:pt x="47" y="6"/>
                    </a:lnTo>
                    <a:lnTo>
                      <a:pt x="26" y="17"/>
                    </a:lnTo>
                    <a:lnTo>
                      <a:pt x="68" y="36"/>
                    </a:lnTo>
                    <a:lnTo>
                      <a:pt x="68" y="18"/>
                    </a:lnTo>
                  </a:path>
                </a:pathLst>
              </a:custGeom>
              <a:noFill/>
              <a:ln w="12700" cap="rnd" cmpd="sng">
                <a:solidFill>
                  <a:schemeClr val="bg1"/>
                </a:solidFill>
                <a:prstDash val="solid"/>
                <a:round/>
                <a:headEnd type="none" w="med" len="med"/>
                <a:tailEnd type="none" w="med" len="med"/>
              </a:ln>
            </p:spPr>
            <p:txBody>
              <a:bodyPr lIns="90448" tIns="44429" rIns="90448" bIns="44429">
                <a:spAutoFit/>
              </a:bodyPr>
              <a:lstStyle/>
              <a:p>
                <a:endParaRPr lang="en-US"/>
              </a:p>
            </p:txBody>
          </p:sp>
          <p:sp>
            <p:nvSpPr>
              <p:cNvPr id="27825" name="Freeform 13"/>
              <p:cNvSpPr>
                <a:spLocks/>
              </p:cNvSpPr>
              <p:nvPr/>
            </p:nvSpPr>
            <p:spPr bwMode="auto">
              <a:xfrm>
                <a:off x="500" y="866"/>
                <a:ext cx="194" cy="244"/>
              </a:xfrm>
              <a:custGeom>
                <a:avLst/>
                <a:gdLst>
                  <a:gd name="T0" fmla="*/ 177 w 194"/>
                  <a:gd name="T1" fmla="*/ 51 h 244"/>
                  <a:gd name="T2" fmla="*/ 172 w 194"/>
                  <a:gd name="T3" fmla="*/ 28 h 244"/>
                  <a:gd name="T4" fmla="*/ 152 w 194"/>
                  <a:gd name="T5" fmla="*/ 23 h 244"/>
                  <a:gd name="T6" fmla="*/ 138 w 194"/>
                  <a:gd name="T7" fmla="*/ 6 h 244"/>
                  <a:gd name="T8" fmla="*/ 117 w 194"/>
                  <a:gd name="T9" fmla="*/ 0 h 244"/>
                  <a:gd name="T10" fmla="*/ 97 w 194"/>
                  <a:gd name="T11" fmla="*/ 0 h 244"/>
                  <a:gd name="T12" fmla="*/ 76 w 194"/>
                  <a:gd name="T13" fmla="*/ 0 h 244"/>
                  <a:gd name="T14" fmla="*/ 55 w 194"/>
                  <a:gd name="T15" fmla="*/ 6 h 244"/>
                  <a:gd name="T16" fmla="*/ 34 w 194"/>
                  <a:gd name="T17" fmla="*/ 17 h 244"/>
                  <a:gd name="T18" fmla="*/ 14 w 194"/>
                  <a:gd name="T19" fmla="*/ 28 h 244"/>
                  <a:gd name="T20" fmla="*/ 0 w 194"/>
                  <a:gd name="T21" fmla="*/ 45 h 244"/>
                  <a:gd name="T22" fmla="*/ 0 w 194"/>
                  <a:gd name="T23" fmla="*/ 28 h 244"/>
                  <a:gd name="T24" fmla="*/ 0 w 194"/>
                  <a:gd name="T25" fmla="*/ 45 h 244"/>
                  <a:gd name="T26" fmla="*/ 0 w 194"/>
                  <a:gd name="T27" fmla="*/ 62 h 244"/>
                  <a:gd name="T28" fmla="*/ 0 w 194"/>
                  <a:gd name="T29" fmla="*/ 85 h 244"/>
                  <a:gd name="T30" fmla="*/ 0 w 194"/>
                  <a:gd name="T31" fmla="*/ 102 h 244"/>
                  <a:gd name="T32" fmla="*/ 0 w 194"/>
                  <a:gd name="T33" fmla="*/ 130 h 244"/>
                  <a:gd name="T34" fmla="*/ 21 w 194"/>
                  <a:gd name="T35" fmla="*/ 136 h 244"/>
                  <a:gd name="T36" fmla="*/ 21 w 194"/>
                  <a:gd name="T37" fmla="*/ 158 h 244"/>
                  <a:gd name="T38" fmla="*/ 21 w 194"/>
                  <a:gd name="T39" fmla="*/ 175 h 244"/>
                  <a:gd name="T40" fmla="*/ 21 w 194"/>
                  <a:gd name="T41" fmla="*/ 197 h 244"/>
                  <a:gd name="T42" fmla="*/ 21 w 194"/>
                  <a:gd name="T43" fmla="*/ 214 h 244"/>
                  <a:gd name="T44" fmla="*/ 21 w 194"/>
                  <a:gd name="T45" fmla="*/ 231 h 244"/>
                  <a:gd name="T46" fmla="*/ 41 w 194"/>
                  <a:gd name="T47" fmla="*/ 237 h 244"/>
                  <a:gd name="T48" fmla="*/ 62 w 194"/>
                  <a:gd name="T49" fmla="*/ 243 h 244"/>
                  <a:gd name="T50" fmla="*/ 83 w 194"/>
                  <a:gd name="T51" fmla="*/ 243 h 244"/>
                  <a:gd name="T52" fmla="*/ 104 w 194"/>
                  <a:gd name="T53" fmla="*/ 243 h 244"/>
                  <a:gd name="T54" fmla="*/ 131 w 194"/>
                  <a:gd name="T55" fmla="*/ 243 h 244"/>
                  <a:gd name="T56" fmla="*/ 152 w 194"/>
                  <a:gd name="T57" fmla="*/ 231 h 244"/>
                  <a:gd name="T58" fmla="*/ 172 w 194"/>
                  <a:gd name="T59" fmla="*/ 214 h 244"/>
                  <a:gd name="T60" fmla="*/ 186 w 194"/>
                  <a:gd name="T61" fmla="*/ 192 h 244"/>
                  <a:gd name="T62" fmla="*/ 193 w 194"/>
                  <a:gd name="T63" fmla="*/ 175 h 244"/>
                  <a:gd name="T64" fmla="*/ 193 w 194"/>
                  <a:gd name="T65" fmla="*/ 158 h 244"/>
                  <a:gd name="T66" fmla="*/ 193 w 194"/>
                  <a:gd name="T67" fmla="*/ 141 h 244"/>
                  <a:gd name="T68" fmla="*/ 193 w 194"/>
                  <a:gd name="T69" fmla="*/ 124 h 244"/>
                  <a:gd name="T70" fmla="*/ 193 w 194"/>
                  <a:gd name="T71" fmla="*/ 107 h 244"/>
                  <a:gd name="T72" fmla="*/ 193 w 194"/>
                  <a:gd name="T73" fmla="*/ 90 h 244"/>
                  <a:gd name="T74" fmla="*/ 193 w 194"/>
                  <a:gd name="T75" fmla="*/ 68 h 244"/>
                  <a:gd name="T76" fmla="*/ 193 w 194"/>
                  <a:gd name="T77" fmla="*/ 51 h 244"/>
                  <a:gd name="T78" fmla="*/ 186 w 194"/>
                  <a:gd name="T79" fmla="*/ 34 h 244"/>
                  <a:gd name="T80" fmla="*/ 177 w 194"/>
                  <a:gd name="T81" fmla="*/ 51 h 24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94"/>
                  <a:gd name="T124" fmla="*/ 0 h 244"/>
                  <a:gd name="T125" fmla="*/ 194 w 194"/>
                  <a:gd name="T126" fmla="*/ 244 h 24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94" h="244">
                    <a:moveTo>
                      <a:pt x="177" y="51"/>
                    </a:moveTo>
                    <a:lnTo>
                      <a:pt x="172" y="28"/>
                    </a:lnTo>
                    <a:lnTo>
                      <a:pt x="152" y="23"/>
                    </a:lnTo>
                    <a:lnTo>
                      <a:pt x="138" y="6"/>
                    </a:lnTo>
                    <a:lnTo>
                      <a:pt x="117" y="0"/>
                    </a:lnTo>
                    <a:lnTo>
                      <a:pt x="97" y="0"/>
                    </a:lnTo>
                    <a:lnTo>
                      <a:pt x="76" y="0"/>
                    </a:lnTo>
                    <a:lnTo>
                      <a:pt x="55" y="6"/>
                    </a:lnTo>
                    <a:lnTo>
                      <a:pt x="34" y="17"/>
                    </a:lnTo>
                    <a:lnTo>
                      <a:pt x="14" y="28"/>
                    </a:lnTo>
                    <a:lnTo>
                      <a:pt x="0" y="45"/>
                    </a:lnTo>
                    <a:lnTo>
                      <a:pt x="0" y="28"/>
                    </a:lnTo>
                    <a:lnTo>
                      <a:pt x="0" y="45"/>
                    </a:lnTo>
                    <a:lnTo>
                      <a:pt x="0" y="62"/>
                    </a:lnTo>
                    <a:lnTo>
                      <a:pt x="0" y="85"/>
                    </a:lnTo>
                    <a:lnTo>
                      <a:pt x="0" y="102"/>
                    </a:lnTo>
                    <a:lnTo>
                      <a:pt x="0" y="130"/>
                    </a:lnTo>
                    <a:lnTo>
                      <a:pt x="21" y="136"/>
                    </a:lnTo>
                    <a:lnTo>
                      <a:pt x="21" y="158"/>
                    </a:lnTo>
                    <a:lnTo>
                      <a:pt x="21" y="175"/>
                    </a:lnTo>
                    <a:lnTo>
                      <a:pt x="21" y="197"/>
                    </a:lnTo>
                    <a:lnTo>
                      <a:pt x="21" y="214"/>
                    </a:lnTo>
                    <a:lnTo>
                      <a:pt x="21" y="231"/>
                    </a:lnTo>
                    <a:lnTo>
                      <a:pt x="41" y="237"/>
                    </a:lnTo>
                    <a:lnTo>
                      <a:pt x="62" y="243"/>
                    </a:lnTo>
                    <a:lnTo>
                      <a:pt x="83" y="243"/>
                    </a:lnTo>
                    <a:lnTo>
                      <a:pt x="104" y="243"/>
                    </a:lnTo>
                    <a:lnTo>
                      <a:pt x="131" y="243"/>
                    </a:lnTo>
                    <a:lnTo>
                      <a:pt x="152" y="231"/>
                    </a:lnTo>
                    <a:lnTo>
                      <a:pt x="172" y="214"/>
                    </a:lnTo>
                    <a:lnTo>
                      <a:pt x="186" y="192"/>
                    </a:lnTo>
                    <a:lnTo>
                      <a:pt x="193" y="175"/>
                    </a:lnTo>
                    <a:lnTo>
                      <a:pt x="193" y="158"/>
                    </a:lnTo>
                    <a:lnTo>
                      <a:pt x="193" y="141"/>
                    </a:lnTo>
                    <a:lnTo>
                      <a:pt x="193" y="124"/>
                    </a:lnTo>
                    <a:lnTo>
                      <a:pt x="193" y="107"/>
                    </a:lnTo>
                    <a:lnTo>
                      <a:pt x="193" y="90"/>
                    </a:lnTo>
                    <a:lnTo>
                      <a:pt x="193" y="68"/>
                    </a:lnTo>
                    <a:lnTo>
                      <a:pt x="193" y="51"/>
                    </a:lnTo>
                    <a:lnTo>
                      <a:pt x="186" y="34"/>
                    </a:lnTo>
                    <a:lnTo>
                      <a:pt x="177" y="51"/>
                    </a:lnTo>
                  </a:path>
                </a:pathLst>
              </a:custGeom>
              <a:noFill/>
              <a:ln w="12700" cap="rnd" cmpd="sng">
                <a:solidFill>
                  <a:schemeClr val="bg1"/>
                </a:solidFill>
                <a:prstDash val="solid"/>
                <a:round/>
                <a:headEnd type="none" w="med" len="med"/>
                <a:tailEnd type="none" w="med" len="med"/>
              </a:ln>
            </p:spPr>
            <p:txBody>
              <a:bodyPr lIns="90448" tIns="44429" rIns="90448" bIns="44429">
                <a:spAutoFit/>
              </a:bodyPr>
              <a:lstStyle/>
              <a:p>
                <a:endParaRPr lang="en-US"/>
              </a:p>
            </p:txBody>
          </p:sp>
          <p:sp>
            <p:nvSpPr>
              <p:cNvPr id="27826" name="Freeform 14"/>
              <p:cNvSpPr>
                <a:spLocks/>
              </p:cNvSpPr>
              <p:nvPr/>
            </p:nvSpPr>
            <p:spPr bwMode="auto">
              <a:xfrm>
                <a:off x="451" y="433"/>
                <a:ext cx="145" cy="281"/>
              </a:xfrm>
              <a:custGeom>
                <a:avLst/>
                <a:gdLst>
                  <a:gd name="T0" fmla="*/ 12 w 145"/>
                  <a:gd name="T1" fmla="*/ 27 h 281"/>
                  <a:gd name="T2" fmla="*/ 32 w 145"/>
                  <a:gd name="T3" fmla="*/ 27 h 281"/>
                  <a:gd name="T4" fmla="*/ 19 w 145"/>
                  <a:gd name="T5" fmla="*/ 44 h 281"/>
                  <a:gd name="T6" fmla="*/ 19 w 145"/>
                  <a:gd name="T7" fmla="*/ 66 h 281"/>
                  <a:gd name="T8" fmla="*/ 13 w 145"/>
                  <a:gd name="T9" fmla="*/ 88 h 281"/>
                  <a:gd name="T10" fmla="*/ 13 w 145"/>
                  <a:gd name="T11" fmla="*/ 104 h 281"/>
                  <a:gd name="T12" fmla="*/ 0 w 145"/>
                  <a:gd name="T13" fmla="*/ 132 h 281"/>
                  <a:gd name="T14" fmla="*/ 0 w 145"/>
                  <a:gd name="T15" fmla="*/ 154 h 281"/>
                  <a:gd name="T16" fmla="*/ 0 w 145"/>
                  <a:gd name="T17" fmla="*/ 176 h 281"/>
                  <a:gd name="T18" fmla="*/ 6 w 145"/>
                  <a:gd name="T19" fmla="*/ 192 h 281"/>
                  <a:gd name="T20" fmla="*/ 13 w 145"/>
                  <a:gd name="T21" fmla="*/ 220 h 281"/>
                  <a:gd name="T22" fmla="*/ 13 w 145"/>
                  <a:gd name="T23" fmla="*/ 236 h 281"/>
                  <a:gd name="T24" fmla="*/ 32 w 145"/>
                  <a:gd name="T25" fmla="*/ 247 h 281"/>
                  <a:gd name="T26" fmla="*/ 44 w 145"/>
                  <a:gd name="T27" fmla="*/ 263 h 281"/>
                  <a:gd name="T28" fmla="*/ 63 w 145"/>
                  <a:gd name="T29" fmla="*/ 275 h 281"/>
                  <a:gd name="T30" fmla="*/ 82 w 145"/>
                  <a:gd name="T31" fmla="*/ 280 h 281"/>
                  <a:gd name="T32" fmla="*/ 100 w 145"/>
                  <a:gd name="T33" fmla="*/ 280 h 281"/>
                  <a:gd name="T34" fmla="*/ 119 w 145"/>
                  <a:gd name="T35" fmla="*/ 263 h 281"/>
                  <a:gd name="T36" fmla="*/ 132 w 145"/>
                  <a:gd name="T37" fmla="*/ 247 h 281"/>
                  <a:gd name="T38" fmla="*/ 144 w 145"/>
                  <a:gd name="T39" fmla="*/ 230 h 281"/>
                  <a:gd name="T40" fmla="*/ 144 w 145"/>
                  <a:gd name="T41" fmla="*/ 203 h 281"/>
                  <a:gd name="T42" fmla="*/ 144 w 145"/>
                  <a:gd name="T43" fmla="*/ 187 h 281"/>
                  <a:gd name="T44" fmla="*/ 144 w 145"/>
                  <a:gd name="T45" fmla="*/ 170 h 281"/>
                  <a:gd name="T46" fmla="*/ 144 w 145"/>
                  <a:gd name="T47" fmla="*/ 148 h 281"/>
                  <a:gd name="T48" fmla="*/ 144 w 145"/>
                  <a:gd name="T49" fmla="*/ 126 h 281"/>
                  <a:gd name="T50" fmla="*/ 144 w 145"/>
                  <a:gd name="T51" fmla="*/ 99 h 281"/>
                  <a:gd name="T52" fmla="*/ 144 w 145"/>
                  <a:gd name="T53" fmla="*/ 82 h 281"/>
                  <a:gd name="T54" fmla="*/ 144 w 145"/>
                  <a:gd name="T55" fmla="*/ 66 h 281"/>
                  <a:gd name="T56" fmla="*/ 144 w 145"/>
                  <a:gd name="T57" fmla="*/ 44 h 281"/>
                  <a:gd name="T58" fmla="*/ 144 w 145"/>
                  <a:gd name="T59" fmla="*/ 27 h 281"/>
                  <a:gd name="T60" fmla="*/ 138 w 145"/>
                  <a:gd name="T61" fmla="*/ 11 h 281"/>
                  <a:gd name="T62" fmla="*/ 113 w 145"/>
                  <a:gd name="T63" fmla="*/ 5 h 281"/>
                  <a:gd name="T64" fmla="*/ 94 w 145"/>
                  <a:gd name="T65" fmla="*/ 5 h 281"/>
                  <a:gd name="T66" fmla="*/ 75 w 145"/>
                  <a:gd name="T67" fmla="*/ 0 h 281"/>
                  <a:gd name="T68" fmla="*/ 56 w 145"/>
                  <a:gd name="T69" fmla="*/ 0 h 281"/>
                  <a:gd name="T70" fmla="*/ 38 w 145"/>
                  <a:gd name="T71" fmla="*/ 11 h 281"/>
                  <a:gd name="T72" fmla="*/ 19 w 145"/>
                  <a:gd name="T73" fmla="*/ 22 h 281"/>
                  <a:gd name="T74" fmla="*/ 19 w 145"/>
                  <a:gd name="T75" fmla="*/ 38 h 281"/>
                  <a:gd name="T76" fmla="*/ 12 w 145"/>
                  <a:gd name="T77" fmla="*/ 27 h 281"/>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45"/>
                  <a:gd name="T118" fmla="*/ 0 h 281"/>
                  <a:gd name="T119" fmla="*/ 145 w 145"/>
                  <a:gd name="T120" fmla="*/ 281 h 281"/>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45" h="281">
                    <a:moveTo>
                      <a:pt x="12" y="27"/>
                    </a:moveTo>
                    <a:lnTo>
                      <a:pt x="32" y="27"/>
                    </a:lnTo>
                    <a:lnTo>
                      <a:pt x="19" y="44"/>
                    </a:lnTo>
                    <a:lnTo>
                      <a:pt x="19" y="66"/>
                    </a:lnTo>
                    <a:lnTo>
                      <a:pt x="13" y="88"/>
                    </a:lnTo>
                    <a:lnTo>
                      <a:pt x="13" y="104"/>
                    </a:lnTo>
                    <a:lnTo>
                      <a:pt x="0" y="132"/>
                    </a:lnTo>
                    <a:lnTo>
                      <a:pt x="0" y="154"/>
                    </a:lnTo>
                    <a:lnTo>
                      <a:pt x="0" y="176"/>
                    </a:lnTo>
                    <a:lnTo>
                      <a:pt x="6" y="192"/>
                    </a:lnTo>
                    <a:lnTo>
                      <a:pt x="13" y="220"/>
                    </a:lnTo>
                    <a:lnTo>
                      <a:pt x="13" y="236"/>
                    </a:lnTo>
                    <a:lnTo>
                      <a:pt x="32" y="247"/>
                    </a:lnTo>
                    <a:lnTo>
                      <a:pt x="44" y="263"/>
                    </a:lnTo>
                    <a:lnTo>
                      <a:pt x="63" y="275"/>
                    </a:lnTo>
                    <a:lnTo>
                      <a:pt x="82" y="280"/>
                    </a:lnTo>
                    <a:lnTo>
                      <a:pt x="100" y="280"/>
                    </a:lnTo>
                    <a:lnTo>
                      <a:pt x="119" y="263"/>
                    </a:lnTo>
                    <a:lnTo>
                      <a:pt x="132" y="247"/>
                    </a:lnTo>
                    <a:lnTo>
                      <a:pt x="144" y="230"/>
                    </a:lnTo>
                    <a:lnTo>
                      <a:pt x="144" y="203"/>
                    </a:lnTo>
                    <a:lnTo>
                      <a:pt x="144" y="187"/>
                    </a:lnTo>
                    <a:lnTo>
                      <a:pt x="144" y="170"/>
                    </a:lnTo>
                    <a:lnTo>
                      <a:pt x="144" y="148"/>
                    </a:lnTo>
                    <a:lnTo>
                      <a:pt x="144" y="126"/>
                    </a:lnTo>
                    <a:lnTo>
                      <a:pt x="144" y="99"/>
                    </a:lnTo>
                    <a:lnTo>
                      <a:pt x="144" y="82"/>
                    </a:lnTo>
                    <a:lnTo>
                      <a:pt x="144" y="66"/>
                    </a:lnTo>
                    <a:lnTo>
                      <a:pt x="144" y="44"/>
                    </a:lnTo>
                    <a:lnTo>
                      <a:pt x="144" y="27"/>
                    </a:lnTo>
                    <a:lnTo>
                      <a:pt x="138" y="11"/>
                    </a:lnTo>
                    <a:lnTo>
                      <a:pt x="113" y="5"/>
                    </a:lnTo>
                    <a:lnTo>
                      <a:pt x="94" y="5"/>
                    </a:lnTo>
                    <a:lnTo>
                      <a:pt x="75" y="0"/>
                    </a:lnTo>
                    <a:lnTo>
                      <a:pt x="56" y="0"/>
                    </a:lnTo>
                    <a:lnTo>
                      <a:pt x="38" y="11"/>
                    </a:lnTo>
                    <a:lnTo>
                      <a:pt x="19" y="22"/>
                    </a:lnTo>
                    <a:lnTo>
                      <a:pt x="19" y="38"/>
                    </a:lnTo>
                    <a:lnTo>
                      <a:pt x="12" y="27"/>
                    </a:lnTo>
                  </a:path>
                </a:pathLst>
              </a:custGeom>
              <a:noFill/>
              <a:ln w="12700" cap="rnd" cmpd="sng">
                <a:solidFill>
                  <a:schemeClr val="bg1"/>
                </a:solidFill>
                <a:prstDash val="solid"/>
                <a:round/>
                <a:headEnd type="none" w="med" len="med"/>
                <a:tailEnd type="none" w="med" len="med"/>
              </a:ln>
            </p:spPr>
            <p:txBody>
              <a:bodyPr lIns="90448" tIns="44429" rIns="90448" bIns="44429">
                <a:spAutoFit/>
              </a:bodyPr>
              <a:lstStyle/>
              <a:p>
                <a:endParaRPr lang="en-US"/>
              </a:p>
            </p:txBody>
          </p:sp>
          <p:sp>
            <p:nvSpPr>
              <p:cNvPr id="27827" name="Freeform 15"/>
              <p:cNvSpPr>
                <a:spLocks/>
              </p:cNvSpPr>
              <p:nvPr/>
            </p:nvSpPr>
            <p:spPr bwMode="auto">
              <a:xfrm>
                <a:off x="1166" y="1194"/>
                <a:ext cx="220" cy="183"/>
              </a:xfrm>
              <a:custGeom>
                <a:avLst/>
                <a:gdLst>
                  <a:gd name="T0" fmla="*/ 73 w 220"/>
                  <a:gd name="T1" fmla="*/ 1 h 183"/>
                  <a:gd name="T2" fmla="*/ 55 w 220"/>
                  <a:gd name="T3" fmla="*/ 23 h 183"/>
                  <a:gd name="T4" fmla="*/ 34 w 220"/>
                  <a:gd name="T5" fmla="*/ 40 h 183"/>
                  <a:gd name="T6" fmla="*/ 14 w 220"/>
                  <a:gd name="T7" fmla="*/ 57 h 183"/>
                  <a:gd name="T8" fmla="*/ 0 w 220"/>
                  <a:gd name="T9" fmla="*/ 74 h 183"/>
                  <a:gd name="T10" fmla="*/ 0 w 220"/>
                  <a:gd name="T11" fmla="*/ 91 h 183"/>
                  <a:gd name="T12" fmla="*/ 0 w 220"/>
                  <a:gd name="T13" fmla="*/ 114 h 183"/>
                  <a:gd name="T14" fmla="*/ 0 w 220"/>
                  <a:gd name="T15" fmla="*/ 131 h 183"/>
                  <a:gd name="T16" fmla="*/ 7 w 220"/>
                  <a:gd name="T17" fmla="*/ 154 h 183"/>
                  <a:gd name="T18" fmla="*/ 14 w 220"/>
                  <a:gd name="T19" fmla="*/ 177 h 183"/>
                  <a:gd name="T20" fmla="*/ 34 w 220"/>
                  <a:gd name="T21" fmla="*/ 177 h 183"/>
                  <a:gd name="T22" fmla="*/ 55 w 220"/>
                  <a:gd name="T23" fmla="*/ 182 h 183"/>
                  <a:gd name="T24" fmla="*/ 75 w 220"/>
                  <a:gd name="T25" fmla="*/ 182 h 183"/>
                  <a:gd name="T26" fmla="*/ 110 w 220"/>
                  <a:gd name="T27" fmla="*/ 177 h 183"/>
                  <a:gd name="T28" fmla="*/ 130 w 220"/>
                  <a:gd name="T29" fmla="*/ 171 h 183"/>
                  <a:gd name="T30" fmla="*/ 151 w 220"/>
                  <a:gd name="T31" fmla="*/ 171 h 183"/>
                  <a:gd name="T32" fmla="*/ 171 w 220"/>
                  <a:gd name="T33" fmla="*/ 165 h 183"/>
                  <a:gd name="T34" fmla="*/ 205 w 220"/>
                  <a:gd name="T35" fmla="*/ 154 h 183"/>
                  <a:gd name="T36" fmla="*/ 212 w 220"/>
                  <a:gd name="T37" fmla="*/ 137 h 183"/>
                  <a:gd name="T38" fmla="*/ 219 w 220"/>
                  <a:gd name="T39" fmla="*/ 114 h 183"/>
                  <a:gd name="T40" fmla="*/ 219 w 220"/>
                  <a:gd name="T41" fmla="*/ 91 h 183"/>
                  <a:gd name="T42" fmla="*/ 219 w 220"/>
                  <a:gd name="T43" fmla="*/ 74 h 183"/>
                  <a:gd name="T44" fmla="*/ 219 w 220"/>
                  <a:gd name="T45" fmla="*/ 51 h 183"/>
                  <a:gd name="T46" fmla="*/ 205 w 220"/>
                  <a:gd name="T47" fmla="*/ 34 h 183"/>
                  <a:gd name="T48" fmla="*/ 191 w 220"/>
                  <a:gd name="T49" fmla="*/ 17 h 183"/>
                  <a:gd name="T50" fmla="*/ 164 w 220"/>
                  <a:gd name="T51" fmla="*/ 11 h 183"/>
                  <a:gd name="T52" fmla="*/ 144 w 220"/>
                  <a:gd name="T53" fmla="*/ 6 h 183"/>
                  <a:gd name="T54" fmla="*/ 123 w 220"/>
                  <a:gd name="T55" fmla="*/ 0 h 183"/>
                  <a:gd name="T56" fmla="*/ 102 w 220"/>
                  <a:gd name="T57" fmla="*/ 0 h 183"/>
                  <a:gd name="T58" fmla="*/ 75 w 220"/>
                  <a:gd name="T59" fmla="*/ 0 h 183"/>
                  <a:gd name="T60" fmla="*/ 73 w 220"/>
                  <a:gd name="T61" fmla="*/ 1 h 183"/>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220"/>
                  <a:gd name="T94" fmla="*/ 0 h 183"/>
                  <a:gd name="T95" fmla="*/ 220 w 220"/>
                  <a:gd name="T96" fmla="*/ 183 h 183"/>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220" h="183">
                    <a:moveTo>
                      <a:pt x="73" y="1"/>
                    </a:moveTo>
                    <a:lnTo>
                      <a:pt x="55" y="23"/>
                    </a:lnTo>
                    <a:lnTo>
                      <a:pt x="34" y="40"/>
                    </a:lnTo>
                    <a:lnTo>
                      <a:pt x="14" y="57"/>
                    </a:lnTo>
                    <a:lnTo>
                      <a:pt x="0" y="74"/>
                    </a:lnTo>
                    <a:lnTo>
                      <a:pt x="0" y="91"/>
                    </a:lnTo>
                    <a:lnTo>
                      <a:pt x="0" y="114"/>
                    </a:lnTo>
                    <a:lnTo>
                      <a:pt x="0" y="131"/>
                    </a:lnTo>
                    <a:lnTo>
                      <a:pt x="7" y="154"/>
                    </a:lnTo>
                    <a:lnTo>
                      <a:pt x="14" y="177"/>
                    </a:lnTo>
                    <a:lnTo>
                      <a:pt x="34" y="177"/>
                    </a:lnTo>
                    <a:lnTo>
                      <a:pt x="55" y="182"/>
                    </a:lnTo>
                    <a:lnTo>
                      <a:pt x="75" y="182"/>
                    </a:lnTo>
                    <a:lnTo>
                      <a:pt x="110" y="177"/>
                    </a:lnTo>
                    <a:lnTo>
                      <a:pt x="130" y="171"/>
                    </a:lnTo>
                    <a:lnTo>
                      <a:pt x="151" y="171"/>
                    </a:lnTo>
                    <a:lnTo>
                      <a:pt x="171" y="165"/>
                    </a:lnTo>
                    <a:lnTo>
                      <a:pt x="205" y="154"/>
                    </a:lnTo>
                    <a:lnTo>
                      <a:pt x="212" y="137"/>
                    </a:lnTo>
                    <a:lnTo>
                      <a:pt x="219" y="114"/>
                    </a:lnTo>
                    <a:lnTo>
                      <a:pt x="219" y="91"/>
                    </a:lnTo>
                    <a:lnTo>
                      <a:pt x="219" y="74"/>
                    </a:lnTo>
                    <a:lnTo>
                      <a:pt x="219" y="51"/>
                    </a:lnTo>
                    <a:lnTo>
                      <a:pt x="205" y="34"/>
                    </a:lnTo>
                    <a:lnTo>
                      <a:pt x="191" y="17"/>
                    </a:lnTo>
                    <a:lnTo>
                      <a:pt x="164" y="11"/>
                    </a:lnTo>
                    <a:lnTo>
                      <a:pt x="144" y="6"/>
                    </a:lnTo>
                    <a:lnTo>
                      <a:pt x="123" y="0"/>
                    </a:lnTo>
                    <a:lnTo>
                      <a:pt x="102" y="0"/>
                    </a:lnTo>
                    <a:lnTo>
                      <a:pt x="75" y="0"/>
                    </a:lnTo>
                    <a:lnTo>
                      <a:pt x="73" y="1"/>
                    </a:lnTo>
                  </a:path>
                </a:pathLst>
              </a:custGeom>
              <a:noFill/>
              <a:ln w="12700" cap="rnd" cmpd="sng">
                <a:solidFill>
                  <a:schemeClr val="bg1"/>
                </a:solidFill>
                <a:prstDash val="solid"/>
                <a:round/>
                <a:headEnd type="none" w="med" len="med"/>
                <a:tailEnd type="none" w="med" len="med"/>
              </a:ln>
            </p:spPr>
            <p:txBody>
              <a:bodyPr lIns="90448" tIns="44429" rIns="90448" bIns="44429">
                <a:spAutoFit/>
              </a:bodyPr>
              <a:lstStyle/>
              <a:p>
                <a:endParaRPr lang="en-US"/>
              </a:p>
            </p:txBody>
          </p:sp>
        </p:grpSp>
        <p:sp>
          <p:nvSpPr>
            <p:cNvPr id="27816" name="Rectangle 16"/>
            <p:cNvSpPr>
              <a:spLocks noChangeArrowheads="1"/>
            </p:cNvSpPr>
            <p:nvPr/>
          </p:nvSpPr>
          <p:spPr bwMode="auto">
            <a:xfrm>
              <a:off x="15" y="332"/>
              <a:ext cx="678" cy="276"/>
            </a:xfrm>
            <a:prstGeom prst="rect">
              <a:avLst/>
            </a:prstGeom>
            <a:noFill/>
            <a:ln w="12700">
              <a:noFill/>
              <a:miter lim="800000"/>
              <a:headEnd/>
              <a:tailEnd/>
            </a:ln>
          </p:spPr>
          <p:txBody>
            <a:bodyPr lIns="90448" tIns="44429" rIns="90448" bIns="44429">
              <a:spAutoFit/>
            </a:bodyPr>
            <a:lstStyle/>
            <a:p>
              <a:pPr>
                <a:spcBef>
                  <a:spcPct val="50000"/>
                </a:spcBef>
              </a:pPr>
              <a:r>
                <a:rPr lang="en-US" i="0">
                  <a:solidFill>
                    <a:schemeClr val="bg1"/>
                  </a:solidFill>
                </a:rPr>
                <a:t>cell 1</a:t>
              </a:r>
            </a:p>
          </p:txBody>
        </p:sp>
        <p:grpSp>
          <p:nvGrpSpPr>
            <p:cNvPr id="27817" name="Group 17"/>
            <p:cNvGrpSpPr>
              <a:grpSpLocks/>
            </p:cNvGrpSpPr>
            <p:nvPr/>
          </p:nvGrpSpPr>
          <p:grpSpPr bwMode="auto">
            <a:xfrm>
              <a:off x="36" y="496"/>
              <a:ext cx="2090" cy="957"/>
              <a:chOff x="36" y="496"/>
              <a:chExt cx="2090" cy="957"/>
            </a:xfrm>
          </p:grpSpPr>
          <p:sp>
            <p:nvSpPr>
              <p:cNvPr id="27818" name="Rectangle 18"/>
              <p:cNvSpPr>
                <a:spLocks noChangeArrowheads="1"/>
              </p:cNvSpPr>
              <p:nvPr/>
            </p:nvSpPr>
            <p:spPr bwMode="auto">
              <a:xfrm>
                <a:off x="36" y="901"/>
                <a:ext cx="774" cy="277"/>
              </a:xfrm>
              <a:prstGeom prst="rect">
                <a:avLst/>
              </a:prstGeom>
              <a:noFill/>
              <a:ln w="12700">
                <a:noFill/>
                <a:miter lim="800000"/>
                <a:headEnd/>
                <a:tailEnd/>
              </a:ln>
            </p:spPr>
            <p:txBody>
              <a:bodyPr lIns="90448" tIns="44429" rIns="90448" bIns="44429">
                <a:spAutoFit/>
              </a:bodyPr>
              <a:lstStyle/>
              <a:p>
                <a:pPr>
                  <a:spcBef>
                    <a:spcPct val="50000"/>
                  </a:spcBef>
                </a:pPr>
                <a:r>
                  <a:rPr lang="en-US" i="0">
                    <a:solidFill>
                      <a:schemeClr val="bg1"/>
                    </a:solidFill>
                  </a:rPr>
                  <a:t>cell 2</a:t>
                </a:r>
              </a:p>
            </p:txBody>
          </p:sp>
          <p:sp>
            <p:nvSpPr>
              <p:cNvPr id="27819" name="Rectangle 19"/>
              <p:cNvSpPr>
                <a:spLocks noChangeArrowheads="1"/>
              </p:cNvSpPr>
              <p:nvPr/>
            </p:nvSpPr>
            <p:spPr bwMode="auto">
              <a:xfrm>
                <a:off x="549" y="496"/>
                <a:ext cx="725" cy="277"/>
              </a:xfrm>
              <a:prstGeom prst="rect">
                <a:avLst/>
              </a:prstGeom>
              <a:noFill/>
              <a:ln w="12700">
                <a:noFill/>
                <a:miter lim="800000"/>
                <a:headEnd/>
                <a:tailEnd/>
              </a:ln>
            </p:spPr>
            <p:txBody>
              <a:bodyPr lIns="90448" tIns="44429" rIns="90448" bIns="44429">
                <a:spAutoFit/>
              </a:bodyPr>
              <a:lstStyle/>
              <a:p>
                <a:pPr>
                  <a:spcBef>
                    <a:spcPct val="50000"/>
                  </a:spcBef>
                </a:pPr>
                <a:r>
                  <a:rPr lang="en-US" i="0">
                    <a:solidFill>
                      <a:schemeClr val="bg1"/>
                    </a:solidFill>
                  </a:rPr>
                  <a:t>cell 3</a:t>
                </a:r>
              </a:p>
            </p:txBody>
          </p:sp>
          <p:sp>
            <p:nvSpPr>
              <p:cNvPr id="27820" name="Rectangle 20"/>
              <p:cNvSpPr>
                <a:spLocks noChangeArrowheads="1"/>
              </p:cNvSpPr>
              <p:nvPr/>
            </p:nvSpPr>
            <p:spPr bwMode="auto">
              <a:xfrm>
                <a:off x="1448" y="737"/>
                <a:ext cx="678" cy="276"/>
              </a:xfrm>
              <a:prstGeom prst="rect">
                <a:avLst/>
              </a:prstGeom>
              <a:noFill/>
              <a:ln w="12700">
                <a:noFill/>
                <a:miter lim="800000"/>
                <a:headEnd/>
                <a:tailEnd/>
              </a:ln>
            </p:spPr>
            <p:txBody>
              <a:bodyPr lIns="90448" tIns="44429" rIns="90448" bIns="44429">
                <a:spAutoFit/>
              </a:bodyPr>
              <a:lstStyle/>
              <a:p>
                <a:pPr>
                  <a:spcBef>
                    <a:spcPct val="50000"/>
                  </a:spcBef>
                </a:pPr>
                <a:r>
                  <a:rPr lang="en-US" i="0">
                    <a:solidFill>
                      <a:schemeClr val="bg1"/>
                    </a:solidFill>
                  </a:rPr>
                  <a:t>cell 4</a:t>
                </a:r>
              </a:p>
            </p:txBody>
          </p:sp>
          <p:sp>
            <p:nvSpPr>
              <p:cNvPr id="27821" name="Rectangle 21"/>
              <p:cNvSpPr>
                <a:spLocks noChangeArrowheads="1"/>
              </p:cNvSpPr>
              <p:nvPr/>
            </p:nvSpPr>
            <p:spPr bwMode="auto">
              <a:xfrm>
                <a:off x="597" y="1177"/>
                <a:ext cx="676" cy="276"/>
              </a:xfrm>
              <a:prstGeom prst="rect">
                <a:avLst/>
              </a:prstGeom>
              <a:noFill/>
              <a:ln w="12700">
                <a:noFill/>
                <a:miter lim="800000"/>
                <a:headEnd/>
                <a:tailEnd/>
              </a:ln>
            </p:spPr>
            <p:txBody>
              <a:bodyPr lIns="90448" tIns="44429" rIns="90448" bIns="44429">
                <a:spAutoFit/>
              </a:bodyPr>
              <a:lstStyle/>
              <a:p>
                <a:pPr>
                  <a:spcBef>
                    <a:spcPct val="50000"/>
                  </a:spcBef>
                </a:pPr>
                <a:r>
                  <a:rPr lang="en-US" i="0">
                    <a:solidFill>
                      <a:schemeClr val="bg1"/>
                    </a:solidFill>
                  </a:rPr>
                  <a:t>cell 5</a:t>
                </a:r>
              </a:p>
            </p:txBody>
          </p:sp>
        </p:grpSp>
      </p:grpSp>
      <p:sp>
        <p:nvSpPr>
          <p:cNvPr id="27657" name="Rectangle 22"/>
          <p:cNvSpPr>
            <a:spLocks noChangeArrowheads="1"/>
          </p:cNvSpPr>
          <p:nvPr/>
        </p:nvSpPr>
        <p:spPr bwMode="auto">
          <a:xfrm>
            <a:off x="4352925" y="1339850"/>
            <a:ext cx="5257800" cy="1214438"/>
          </a:xfrm>
          <a:prstGeom prst="rect">
            <a:avLst/>
          </a:prstGeom>
          <a:noFill/>
          <a:ln w="12700">
            <a:noFill/>
            <a:miter lim="800000"/>
            <a:headEnd/>
            <a:tailEnd/>
          </a:ln>
        </p:spPr>
        <p:txBody>
          <a:bodyPr lIns="90480" tIns="44446" rIns="90480" bIns="44446">
            <a:spAutoFit/>
          </a:bodyPr>
          <a:lstStyle/>
          <a:p>
            <a:pPr>
              <a:spcBef>
                <a:spcPct val="50000"/>
              </a:spcBef>
            </a:pPr>
            <a:r>
              <a:rPr lang="en-US" sz="2500" i="0"/>
              <a:t>Change in fluorescence was measured using Bio-Rad software and the data exported to a spread sheet for analysis.</a:t>
            </a:r>
          </a:p>
        </p:txBody>
      </p:sp>
      <p:sp>
        <p:nvSpPr>
          <p:cNvPr id="27658" name="Rectangle 23"/>
          <p:cNvSpPr>
            <a:spLocks noChangeArrowheads="1"/>
          </p:cNvSpPr>
          <p:nvPr/>
        </p:nvSpPr>
        <p:spPr bwMode="auto">
          <a:xfrm rot="-5400000">
            <a:off x="1946275" y="4187826"/>
            <a:ext cx="3094037" cy="379412"/>
          </a:xfrm>
          <a:prstGeom prst="rect">
            <a:avLst/>
          </a:prstGeom>
          <a:noFill/>
          <a:ln w="12700">
            <a:noFill/>
            <a:miter lim="800000"/>
            <a:headEnd/>
            <a:tailEnd/>
          </a:ln>
        </p:spPr>
        <p:txBody>
          <a:bodyPr lIns="130164" tIns="63494" rIns="130164" bIns="63494">
            <a:spAutoFit/>
          </a:bodyPr>
          <a:lstStyle/>
          <a:p>
            <a:pPr defTabSz="1811338">
              <a:spcBef>
                <a:spcPct val="50000"/>
              </a:spcBef>
            </a:pPr>
            <a:r>
              <a:rPr lang="en-US" sz="1600"/>
              <a:t>%change  (DCF fluorescence)</a:t>
            </a:r>
          </a:p>
        </p:txBody>
      </p:sp>
      <p:grpSp>
        <p:nvGrpSpPr>
          <p:cNvPr id="27659" name="Group 24"/>
          <p:cNvGrpSpPr>
            <a:grpSpLocks/>
          </p:cNvGrpSpPr>
          <p:nvPr/>
        </p:nvGrpSpPr>
        <p:grpSpPr bwMode="auto">
          <a:xfrm>
            <a:off x="3468688" y="3100388"/>
            <a:ext cx="6705600" cy="3379787"/>
            <a:chOff x="2083" y="2402"/>
            <a:chExt cx="4092" cy="1576"/>
          </a:xfrm>
        </p:grpSpPr>
        <p:sp>
          <p:nvSpPr>
            <p:cNvPr id="27663" name="Rectangle 25"/>
            <p:cNvSpPr>
              <a:spLocks noChangeArrowheads="1"/>
            </p:cNvSpPr>
            <p:nvPr/>
          </p:nvSpPr>
          <p:spPr bwMode="auto">
            <a:xfrm>
              <a:off x="2164" y="3627"/>
              <a:ext cx="383" cy="162"/>
            </a:xfrm>
            <a:prstGeom prst="rect">
              <a:avLst/>
            </a:prstGeom>
            <a:noFill/>
            <a:ln w="12700">
              <a:noFill/>
              <a:miter lim="800000"/>
              <a:headEnd/>
              <a:tailEnd/>
            </a:ln>
          </p:spPr>
          <p:txBody>
            <a:bodyPr wrap="none" lIns="229087" tIns="111749" rIns="229087" bIns="111749">
              <a:spAutoFit/>
            </a:bodyPr>
            <a:lstStyle/>
            <a:p>
              <a:pPr defTabSz="1811338"/>
              <a:r>
                <a:rPr lang="en-US" sz="1400" i="0">
                  <a:solidFill>
                    <a:srgbClr val="000000"/>
                  </a:solidFill>
                  <a:latin typeface="Arial" charset="0"/>
                </a:rPr>
                <a:t>-200</a:t>
              </a:r>
            </a:p>
          </p:txBody>
        </p:sp>
        <p:sp>
          <p:nvSpPr>
            <p:cNvPr id="27664" name="Line 26"/>
            <p:cNvSpPr>
              <a:spLocks noChangeShapeType="1"/>
            </p:cNvSpPr>
            <p:nvPr/>
          </p:nvSpPr>
          <p:spPr bwMode="auto">
            <a:xfrm>
              <a:off x="2449" y="2994"/>
              <a:ext cx="51" cy="0"/>
            </a:xfrm>
            <a:prstGeom prst="line">
              <a:avLst/>
            </a:prstGeom>
            <a:noFill/>
            <a:ln w="12700">
              <a:solidFill>
                <a:srgbClr val="000000"/>
              </a:solidFill>
              <a:round/>
              <a:headEnd/>
              <a:tailEnd/>
            </a:ln>
          </p:spPr>
          <p:txBody>
            <a:bodyPr wrap="none" lIns="229087" tIns="111749" rIns="229087" bIns="111749">
              <a:spAutoFit/>
            </a:bodyPr>
            <a:lstStyle/>
            <a:p>
              <a:endParaRPr lang="en-US"/>
            </a:p>
          </p:txBody>
        </p:sp>
        <p:sp>
          <p:nvSpPr>
            <p:cNvPr id="27665" name="Line 27"/>
            <p:cNvSpPr>
              <a:spLocks noChangeShapeType="1"/>
            </p:cNvSpPr>
            <p:nvPr/>
          </p:nvSpPr>
          <p:spPr bwMode="auto">
            <a:xfrm>
              <a:off x="2449" y="2875"/>
              <a:ext cx="51" cy="0"/>
            </a:xfrm>
            <a:prstGeom prst="line">
              <a:avLst/>
            </a:prstGeom>
            <a:noFill/>
            <a:ln w="12700">
              <a:solidFill>
                <a:srgbClr val="000000"/>
              </a:solidFill>
              <a:round/>
              <a:headEnd/>
              <a:tailEnd/>
            </a:ln>
          </p:spPr>
          <p:txBody>
            <a:bodyPr wrap="none" lIns="229087" tIns="111749" rIns="229087" bIns="111749">
              <a:spAutoFit/>
            </a:bodyPr>
            <a:lstStyle/>
            <a:p>
              <a:endParaRPr lang="en-US"/>
            </a:p>
          </p:txBody>
        </p:sp>
        <p:sp>
          <p:nvSpPr>
            <p:cNvPr id="27666" name="Line 28"/>
            <p:cNvSpPr>
              <a:spLocks noChangeShapeType="1"/>
            </p:cNvSpPr>
            <p:nvPr/>
          </p:nvSpPr>
          <p:spPr bwMode="auto">
            <a:xfrm>
              <a:off x="2449" y="2762"/>
              <a:ext cx="51" cy="0"/>
            </a:xfrm>
            <a:prstGeom prst="line">
              <a:avLst/>
            </a:prstGeom>
            <a:noFill/>
            <a:ln w="12700">
              <a:solidFill>
                <a:srgbClr val="000000"/>
              </a:solidFill>
              <a:round/>
              <a:headEnd/>
              <a:tailEnd/>
            </a:ln>
          </p:spPr>
          <p:txBody>
            <a:bodyPr wrap="none" lIns="229087" tIns="111749" rIns="229087" bIns="111749">
              <a:spAutoFit/>
            </a:bodyPr>
            <a:lstStyle/>
            <a:p>
              <a:endParaRPr lang="en-US"/>
            </a:p>
          </p:txBody>
        </p:sp>
        <p:sp>
          <p:nvSpPr>
            <p:cNvPr id="27667" name="Line 29"/>
            <p:cNvSpPr>
              <a:spLocks noChangeShapeType="1"/>
            </p:cNvSpPr>
            <p:nvPr/>
          </p:nvSpPr>
          <p:spPr bwMode="auto">
            <a:xfrm>
              <a:off x="2449" y="2646"/>
              <a:ext cx="51" cy="0"/>
            </a:xfrm>
            <a:prstGeom prst="line">
              <a:avLst/>
            </a:prstGeom>
            <a:noFill/>
            <a:ln w="12700">
              <a:solidFill>
                <a:srgbClr val="000000"/>
              </a:solidFill>
              <a:round/>
              <a:headEnd/>
              <a:tailEnd/>
            </a:ln>
          </p:spPr>
          <p:txBody>
            <a:bodyPr wrap="none" lIns="229087" tIns="111749" rIns="229087" bIns="111749">
              <a:spAutoFit/>
            </a:bodyPr>
            <a:lstStyle/>
            <a:p>
              <a:endParaRPr lang="en-US"/>
            </a:p>
          </p:txBody>
        </p:sp>
        <p:sp>
          <p:nvSpPr>
            <p:cNvPr id="27668" name="Line 30"/>
            <p:cNvSpPr>
              <a:spLocks noChangeShapeType="1"/>
            </p:cNvSpPr>
            <p:nvPr/>
          </p:nvSpPr>
          <p:spPr bwMode="auto">
            <a:xfrm>
              <a:off x="2449" y="2529"/>
              <a:ext cx="51" cy="0"/>
            </a:xfrm>
            <a:prstGeom prst="line">
              <a:avLst/>
            </a:prstGeom>
            <a:noFill/>
            <a:ln w="12700">
              <a:solidFill>
                <a:srgbClr val="000000"/>
              </a:solidFill>
              <a:round/>
              <a:headEnd/>
              <a:tailEnd/>
            </a:ln>
          </p:spPr>
          <p:txBody>
            <a:bodyPr wrap="none" lIns="229087" tIns="111749" rIns="229087" bIns="111749">
              <a:spAutoFit/>
            </a:bodyPr>
            <a:lstStyle/>
            <a:p>
              <a:endParaRPr lang="en-US"/>
            </a:p>
          </p:txBody>
        </p:sp>
        <p:sp>
          <p:nvSpPr>
            <p:cNvPr id="27669" name="Rectangle 31"/>
            <p:cNvSpPr>
              <a:spLocks noChangeArrowheads="1"/>
            </p:cNvSpPr>
            <p:nvPr/>
          </p:nvSpPr>
          <p:spPr bwMode="auto">
            <a:xfrm>
              <a:off x="2274" y="3496"/>
              <a:ext cx="222" cy="161"/>
            </a:xfrm>
            <a:prstGeom prst="rect">
              <a:avLst/>
            </a:prstGeom>
            <a:noFill/>
            <a:ln w="12700">
              <a:noFill/>
              <a:miter lim="800000"/>
              <a:headEnd/>
              <a:tailEnd/>
            </a:ln>
          </p:spPr>
          <p:txBody>
            <a:bodyPr wrap="none" lIns="229087" tIns="111749" rIns="229087" bIns="111749">
              <a:spAutoFit/>
            </a:bodyPr>
            <a:lstStyle/>
            <a:p>
              <a:pPr defTabSz="1811338"/>
              <a:r>
                <a:rPr lang="en-US" sz="1400" i="0">
                  <a:solidFill>
                    <a:srgbClr val="000000"/>
                  </a:solidFill>
                  <a:latin typeface="Arial" charset="0"/>
                </a:rPr>
                <a:t>0</a:t>
              </a:r>
            </a:p>
          </p:txBody>
        </p:sp>
        <p:sp>
          <p:nvSpPr>
            <p:cNvPr id="27670" name="Rectangle 32"/>
            <p:cNvSpPr>
              <a:spLocks noChangeArrowheads="1"/>
            </p:cNvSpPr>
            <p:nvPr/>
          </p:nvSpPr>
          <p:spPr bwMode="auto">
            <a:xfrm>
              <a:off x="2167" y="3381"/>
              <a:ext cx="346" cy="161"/>
            </a:xfrm>
            <a:prstGeom prst="rect">
              <a:avLst/>
            </a:prstGeom>
            <a:noFill/>
            <a:ln w="12700">
              <a:noFill/>
              <a:miter lim="800000"/>
              <a:headEnd/>
              <a:tailEnd/>
            </a:ln>
          </p:spPr>
          <p:txBody>
            <a:bodyPr wrap="none" lIns="229087" tIns="111749" rIns="229087" bIns="111749">
              <a:spAutoFit/>
            </a:bodyPr>
            <a:lstStyle/>
            <a:p>
              <a:pPr defTabSz="1811338"/>
              <a:r>
                <a:rPr lang="en-US" sz="1400" i="0">
                  <a:solidFill>
                    <a:srgbClr val="000000"/>
                  </a:solidFill>
                  <a:latin typeface="Arial" charset="0"/>
                </a:rPr>
                <a:t>200</a:t>
              </a:r>
            </a:p>
          </p:txBody>
        </p:sp>
        <p:sp>
          <p:nvSpPr>
            <p:cNvPr id="27671" name="Rectangle 33"/>
            <p:cNvSpPr>
              <a:spLocks noChangeArrowheads="1"/>
            </p:cNvSpPr>
            <p:nvPr/>
          </p:nvSpPr>
          <p:spPr bwMode="auto">
            <a:xfrm>
              <a:off x="2167" y="3200"/>
              <a:ext cx="346" cy="161"/>
            </a:xfrm>
            <a:prstGeom prst="rect">
              <a:avLst/>
            </a:prstGeom>
            <a:noFill/>
            <a:ln w="12700">
              <a:noFill/>
              <a:miter lim="800000"/>
              <a:headEnd/>
              <a:tailEnd/>
            </a:ln>
          </p:spPr>
          <p:txBody>
            <a:bodyPr wrap="none" lIns="229087" tIns="111749" rIns="229087" bIns="111749">
              <a:spAutoFit/>
            </a:bodyPr>
            <a:lstStyle/>
            <a:p>
              <a:pPr defTabSz="1811338"/>
              <a:r>
                <a:rPr lang="en-US" sz="1400" i="0">
                  <a:solidFill>
                    <a:srgbClr val="000000"/>
                  </a:solidFill>
                  <a:latin typeface="Arial" charset="0"/>
                </a:rPr>
                <a:t>400</a:t>
              </a:r>
            </a:p>
          </p:txBody>
        </p:sp>
        <p:sp>
          <p:nvSpPr>
            <p:cNvPr id="27672" name="Rectangle 34"/>
            <p:cNvSpPr>
              <a:spLocks noChangeArrowheads="1"/>
            </p:cNvSpPr>
            <p:nvPr/>
          </p:nvSpPr>
          <p:spPr bwMode="auto">
            <a:xfrm>
              <a:off x="2167" y="3086"/>
              <a:ext cx="346" cy="161"/>
            </a:xfrm>
            <a:prstGeom prst="rect">
              <a:avLst/>
            </a:prstGeom>
            <a:noFill/>
            <a:ln w="12700">
              <a:noFill/>
              <a:miter lim="800000"/>
              <a:headEnd/>
              <a:tailEnd/>
            </a:ln>
          </p:spPr>
          <p:txBody>
            <a:bodyPr wrap="none" lIns="229087" tIns="111749" rIns="229087" bIns="111749">
              <a:spAutoFit/>
            </a:bodyPr>
            <a:lstStyle/>
            <a:p>
              <a:pPr defTabSz="1811338"/>
              <a:r>
                <a:rPr lang="en-US" sz="1400" i="0">
                  <a:solidFill>
                    <a:srgbClr val="000000"/>
                  </a:solidFill>
                  <a:latin typeface="Arial" charset="0"/>
                </a:rPr>
                <a:t>600</a:t>
              </a:r>
            </a:p>
          </p:txBody>
        </p:sp>
        <p:sp>
          <p:nvSpPr>
            <p:cNvPr id="27673" name="Rectangle 35"/>
            <p:cNvSpPr>
              <a:spLocks noChangeArrowheads="1"/>
            </p:cNvSpPr>
            <p:nvPr/>
          </p:nvSpPr>
          <p:spPr bwMode="auto">
            <a:xfrm>
              <a:off x="2167" y="2969"/>
              <a:ext cx="346" cy="161"/>
            </a:xfrm>
            <a:prstGeom prst="rect">
              <a:avLst/>
            </a:prstGeom>
            <a:noFill/>
            <a:ln w="12700">
              <a:noFill/>
              <a:miter lim="800000"/>
              <a:headEnd/>
              <a:tailEnd/>
            </a:ln>
          </p:spPr>
          <p:txBody>
            <a:bodyPr wrap="none" lIns="229087" tIns="111749" rIns="229087" bIns="111749">
              <a:spAutoFit/>
            </a:bodyPr>
            <a:lstStyle/>
            <a:p>
              <a:pPr defTabSz="1811338"/>
              <a:r>
                <a:rPr lang="en-US" sz="1400" i="0">
                  <a:solidFill>
                    <a:srgbClr val="000000"/>
                  </a:solidFill>
                  <a:latin typeface="Arial" charset="0"/>
                </a:rPr>
                <a:t>800</a:t>
              </a:r>
            </a:p>
          </p:txBody>
        </p:sp>
        <p:sp>
          <p:nvSpPr>
            <p:cNvPr id="27674" name="Rectangle 36"/>
            <p:cNvSpPr>
              <a:spLocks noChangeArrowheads="1"/>
            </p:cNvSpPr>
            <p:nvPr/>
          </p:nvSpPr>
          <p:spPr bwMode="auto">
            <a:xfrm>
              <a:off x="2083" y="2866"/>
              <a:ext cx="408" cy="161"/>
            </a:xfrm>
            <a:prstGeom prst="rect">
              <a:avLst/>
            </a:prstGeom>
            <a:noFill/>
            <a:ln w="12700">
              <a:noFill/>
              <a:miter lim="800000"/>
              <a:headEnd/>
              <a:tailEnd/>
            </a:ln>
          </p:spPr>
          <p:txBody>
            <a:bodyPr wrap="none" lIns="229087" tIns="111749" rIns="229087" bIns="111749">
              <a:spAutoFit/>
            </a:bodyPr>
            <a:lstStyle/>
            <a:p>
              <a:pPr defTabSz="1811338"/>
              <a:r>
                <a:rPr lang="en-US" sz="1400" i="0">
                  <a:solidFill>
                    <a:srgbClr val="000000"/>
                  </a:solidFill>
                  <a:latin typeface="Arial" charset="0"/>
                </a:rPr>
                <a:t>1000</a:t>
              </a:r>
            </a:p>
          </p:txBody>
        </p:sp>
        <p:sp>
          <p:nvSpPr>
            <p:cNvPr id="27675" name="Rectangle 37"/>
            <p:cNvSpPr>
              <a:spLocks noChangeArrowheads="1"/>
            </p:cNvSpPr>
            <p:nvPr/>
          </p:nvSpPr>
          <p:spPr bwMode="auto">
            <a:xfrm>
              <a:off x="2083" y="2750"/>
              <a:ext cx="408" cy="161"/>
            </a:xfrm>
            <a:prstGeom prst="rect">
              <a:avLst/>
            </a:prstGeom>
            <a:noFill/>
            <a:ln w="12700">
              <a:noFill/>
              <a:miter lim="800000"/>
              <a:headEnd/>
              <a:tailEnd/>
            </a:ln>
          </p:spPr>
          <p:txBody>
            <a:bodyPr wrap="none" lIns="229087" tIns="111749" rIns="229087" bIns="111749">
              <a:spAutoFit/>
            </a:bodyPr>
            <a:lstStyle/>
            <a:p>
              <a:pPr defTabSz="1811338"/>
              <a:r>
                <a:rPr lang="en-US" sz="1400" i="0">
                  <a:solidFill>
                    <a:srgbClr val="000000"/>
                  </a:solidFill>
                  <a:latin typeface="Arial" charset="0"/>
                </a:rPr>
                <a:t>1200</a:t>
              </a:r>
            </a:p>
          </p:txBody>
        </p:sp>
        <p:sp>
          <p:nvSpPr>
            <p:cNvPr id="27676" name="Rectangle 38"/>
            <p:cNvSpPr>
              <a:spLocks noChangeArrowheads="1"/>
            </p:cNvSpPr>
            <p:nvPr/>
          </p:nvSpPr>
          <p:spPr bwMode="auto">
            <a:xfrm>
              <a:off x="2083" y="2635"/>
              <a:ext cx="408" cy="161"/>
            </a:xfrm>
            <a:prstGeom prst="rect">
              <a:avLst/>
            </a:prstGeom>
            <a:noFill/>
            <a:ln w="12700">
              <a:noFill/>
              <a:miter lim="800000"/>
              <a:headEnd/>
              <a:tailEnd/>
            </a:ln>
          </p:spPr>
          <p:txBody>
            <a:bodyPr wrap="none" lIns="229087" tIns="111749" rIns="229087" bIns="111749">
              <a:spAutoFit/>
            </a:bodyPr>
            <a:lstStyle/>
            <a:p>
              <a:pPr defTabSz="1811338"/>
              <a:r>
                <a:rPr lang="en-US" sz="1400" i="0">
                  <a:solidFill>
                    <a:srgbClr val="000000"/>
                  </a:solidFill>
                  <a:latin typeface="Arial" charset="0"/>
                </a:rPr>
                <a:t>1400</a:t>
              </a:r>
            </a:p>
          </p:txBody>
        </p:sp>
        <p:sp>
          <p:nvSpPr>
            <p:cNvPr id="27677" name="Rectangle 39"/>
            <p:cNvSpPr>
              <a:spLocks noChangeArrowheads="1"/>
            </p:cNvSpPr>
            <p:nvPr/>
          </p:nvSpPr>
          <p:spPr bwMode="auto">
            <a:xfrm>
              <a:off x="2083" y="2516"/>
              <a:ext cx="408" cy="161"/>
            </a:xfrm>
            <a:prstGeom prst="rect">
              <a:avLst/>
            </a:prstGeom>
            <a:noFill/>
            <a:ln w="12700">
              <a:noFill/>
              <a:miter lim="800000"/>
              <a:headEnd/>
              <a:tailEnd/>
            </a:ln>
          </p:spPr>
          <p:txBody>
            <a:bodyPr wrap="none" lIns="229087" tIns="111749" rIns="229087" bIns="111749">
              <a:spAutoFit/>
            </a:bodyPr>
            <a:lstStyle/>
            <a:p>
              <a:pPr defTabSz="1811338"/>
              <a:r>
                <a:rPr lang="en-US" sz="1400" i="0">
                  <a:solidFill>
                    <a:srgbClr val="000000"/>
                  </a:solidFill>
                  <a:latin typeface="Arial" charset="0"/>
                </a:rPr>
                <a:t>1600</a:t>
              </a:r>
            </a:p>
          </p:txBody>
        </p:sp>
        <p:sp>
          <p:nvSpPr>
            <p:cNvPr id="27678" name="Rectangle 40"/>
            <p:cNvSpPr>
              <a:spLocks noChangeArrowheads="1"/>
            </p:cNvSpPr>
            <p:nvPr/>
          </p:nvSpPr>
          <p:spPr bwMode="auto">
            <a:xfrm>
              <a:off x="2083" y="2402"/>
              <a:ext cx="408" cy="161"/>
            </a:xfrm>
            <a:prstGeom prst="rect">
              <a:avLst/>
            </a:prstGeom>
            <a:noFill/>
            <a:ln w="12700">
              <a:noFill/>
              <a:miter lim="800000"/>
              <a:headEnd/>
              <a:tailEnd/>
            </a:ln>
          </p:spPr>
          <p:txBody>
            <a:bodyPr wrap="none" lIns="229087" tIns="111749" rIns="229087" bIns="111749">
              <a:spAutoFit/>
            </a:bodyPr>
            <a:lstStyle/>
            <a:p>
              <a:pPr defTabSz="1811338"/>
              <a:r>
                <a:rPr lang="en-US" sz="1400" i="0">
                  <a:solidFill>
                    <a:srgbClr val="000000"/>
                  </a:solidFill>
                  <a:latin typeface="Arial" charset="0"/>
                </a:rPr>
                <a:t>1800</a:t>
              </a:r>
            </a:p>
          </p:txBody>
        </p:sp>
        <p:grpSp>
          <p:nvGrpSpPr>
            <p:cNvPr id="27679" name="Group 41"/>
            <p:cNvGrpSpPr>
              <a:grpSpLocks/>
            </p:cNvGrpSpPr>
            <p:nvPr/>
          </p:nvGrpSpPr>
          <p:grpSpPr bwMode="auto">
            <a:xfrm>
              <a:off x="5362" y="2530"/>
              <a:ext cx="813" cy="1062"/>
              <a:chOff x="4920" y="2599"/>
              <a:chExt cx="746" cy="1092"/>
            </a:xfrm>
          </p:grpSpPr>
          <p:sp>
            <p:nvSpPr>
              <p:cNvPr id="27803" name="Rectangle 42"/>
              <p:cNvSpPr>
                <a:spLocks noChangeArrowheads="1"/>
              </p:cNvSpPr>
              <p:nvPr/>
            </p:nvSpPr>
            <p:spPr bwMode="auto">
              <a:xfrm>
                <a:off x="4920" y="2599"/>
                <a:ext cx="737" cy="1087"/>
              </a:xfrm>
              <a:prstGeom prst="rect">
                <a:avLst/>
              </a:prstGeom>
              <a:solidFill>
                <a:srgbClr val="FFFFFF"/>
              </a:solidFill>
              <a:ln w="12700">
                <a:noFill/>
                <a:miter lim="800000"/>
                <a:headEnd/>
                <a:tailEnd/>
              </a:ln>
            </p:spPr>
            <p:txBody>
              <a:bodyPr wrap="none" lIns="229087" tIns="111749" rIns="229087" bIns="111749">
                <a:spAutoFit/>
              </a:bodyPr>
              <a:lstStyle/>
              <a:p>
                <a:endParaRPr lang="en-US"/>
              </a:p>
            </p:txBody>
          </p:sp>
          <p:sp>
            <p:nvSpPr>
              <p:cNvPr id="27804" name="Freeform 43"/>
              <p:cNvSpPr>
                <a:spLocks/>
              </p:cNvSpPr>
              <p:nvPr/>
            </p:nvSpPr>
            <p:spPr bwMode="auto">
              <a:xfrm>
                <a:off x="4920" y="2599"/>
                <a:ext cx="743" cy="1092"/>
              </a:xfrm>
              <a:custGeom>
                <a:avLst/>
                <a:gdLst>
                  <a:gd name="T0" fmla="*/ 0 w 743"/>
                  <a:gd name="T1" fmla="*/ 0 h 1092"/>
                  <a:gd name="T2" fmla="*/ 0 w 743"/>
                  <a:gd name="T3" fmla="*/ 1091 h 1092"/>
                  <a:gd name="T4" fmla="*/ 742 w 743"/>
                  <a:gd name="T5" fmla="*/ 1091 h 1092"/>
                  <a:gd name="T6" fmla="*/ 742 w 743"/>
                  <a:gd name="T7" fmla="*/ 0 h 1092"/>
                  <a:gd name="T8" fmla="*/ 0 w 743"/>
                  <a:gd name="T9" fmla="*/ 0 h 1092"/>
                  <a:gd name="T10" fmla="*/ 0 60000 65536"/>
                  <a:gd name="T11" fmla="*/ 0 60000 65536"/>
                  <a:gd name="T12" fmla="*/ 0 60000 65536"/>
                  <a:gd name="T13" fmla="*/ 0 60000 65536"/>
                  <a:gd name="T14" fmla="*/ 0 60000 65536"/>
                  <a:gd name="T15" fmla="*/ 0 w 743"/>
                  <a:gd name="T16" fmla="*/ 0 h 1092"/>
                  <a:gd name="T17" fmla="*/ 743 w 743"/>
                  <a:gd name="T18" fmla="*/ 1092 h 1092"/>
                </a:gdLst>
                <a:ahLst/>
                <a:cxnLst>
                  <a:cxn ang="T10">
                    <a:pos x="T0" y="T1"/>
                  </a:cxn>
                  <a:cxn ang="T11">
                    <a:pos x="T2" y="T3"/>
                  </a:cxn>
                  <a:cxn ang="T12">
                    <a:pos x="T4" y="T5"/>
                  </a:cxn>
                  <a:cxn ang="T13">
                    <a:pos x="T6" y="T7"/>
                  </a:cxn>
                  <a:cxn ang="T14">
                    <a:pos x="T8" y="T9"/>
                  </a:cxn>
                </a:cxnLst>
                <a:rect l="T15" t="T16" r="T17" b="T18"/>
                <a:pathLst>
                  <a:path w="743" h="1092">
                    <a:moveTo>
                      <a:pt x="0" y="0"/>
                    </a:moveTo>
                    <a:lnTo>
                      <a:pt x="0" y="1091"/>
                    </a:lnTo>
                    <a:lnTo>
                      <a:pt x="742" y="1091"/>
                    </a:lnTo>
                    <a:lnTo>
                      <a:pt x="742" y="0"/>
                    </a:lnTo>
                    <a:lnTo>
                      <a:pt x="0" y="0"/>
                    </a:lnTo>
                  </a:path>
                </a:pathLst>
              </a:custGeom>
              <a:noFill/>
              <a:ln w="12700" cap="rnd" cmpd="sng">
                <a:solidFill>
                  <a:srgbClr val="000000"/>
                </a:solidFill>
                <a:prstDash val="solid"/>
                <a:round/>
                <a:headEnd type="none" w="med" len="med"/>
                <a:tailEnd type="none" w="med" len="med"/>
              </a:ln>
            </p:spPr>
            <p:txBody>
              <a:bodyPr wrap="none" lIns="229087" tIns="111749" rIns="229087" bIns="111749">
                <a:spAutoFit/>
              </a:bodyPr>
              <a:lstStyle/>
              <a:p>
                <a:endParaRPr lang="en-US"/>
              </a:p>
            </p:txBody>
          </p:sp>
          <p:sp>
            <p:nvSpPr>
              <p:cNvPr id="27805" name="Line 44"/>
              <p:cNvSpPr>
                <a:spLocks noChangeShapeType="1"/>
              </p:cNvSpPr>
              <p:nvPr/>
            </p:nvSpPr>
            <p:spPr bwMode="auto">
              <a:xfrm>
                <a:off x="5056" y="2799"/>
                <a:ext cx="212" cy="0"/>
              </a:xfrm>
              <a:prstGeom prst="line">
                <a:avLst/>
              </a:prstGeom>
              <a:noFill/>
              <a:ln w="12700">
                <a:solidFill>
                  <a:srgbClr val="FF0000"/>
                </a:solidFill>
                <a:round/>
                <a:headEnd/>
                <a:tailEnd/>
              </a:ln>
            </p:spPr>
            <p:txBody>
              <a:bodyPr wrap="none" lIns="229087" tIns="111749" rIns="229087" bIns="111749">
                <a:spAutoFit/>
              </a:bodyPr>
              <a:lstStyle/>
              <a:p>
                <a:endParaRPr lang="en-US"/>
              </a:p>
            </p:txBody>
          </p:sp>
          <p:sp>
            <p:nvSpPr>
              <p:cNvPr id="27806" name="Rectangle 45"/>
              <p:cNvSpPr>
                <a:spLocks noChangeArrowheads="1"/>
              </p:cNvSpPr>
              <p:nvPr/>
            </p:nvSpPr>
            <p:spPr bwMode="auto">
              <a:xfrm>
                <a:off x="5296" y="2708"/>
                <a:ext cx="370" cy="157"/>
              </a:xfrm>
              <a:prstGeom prst="rect">
                <a:avLst/>
              </a:prstGeom>
              <a:noFill/>
              <a:ln w="12700">
                <a:noFill/>
                <a:miter lim="800000"/>
                <a:headEnd/>
                <a:tailEnd/>
              </a:ln>
            </p:spPr>
            <p:txBody>
              <a:bodyPr wrap="none" lIns="229087" tIns="111749" rIns="229087" bIns="111749">
                <a:spAutoFit/>
              </a:bodyPr>
              <a:lstStyle/>
              <a:p>
                <a:pPr defTabSz="1811338"/>
                <a:r>
                  <a:rPr lang="en-US" sz="1400" i="0">
                    <a:solidFill>
                      <a:srgbClr val="000000"/>
                    </a:solidFill>
                    <a:latin typeface="Arial" charset="0"/>
                  </a:rPr>
                  <a:t>cell 1</a:t>
                </a:r>
              </a:p>
            </p:txBody>
          </p:sp>
          <p:sp>
            <p:nvSpPr>
              <p:cNvPr id="27807" name="Line 46"/>
              <p:cNvSpPr>
                <a:spLocks noChangeShapeType="1"/>
              </p:cNvSpPr>
              <p:nvPr/>
            </p:nvSpPr>
            <p:spPr bwMode="auto">
              <a:xfrm>
                <a:off x="5056" y="2996"/>
                <a:ext cx="212" cy="0"/>
              </a:xfrm>
              <a:prstGeom prst="line">
                <a:avLst/>
              </a:prstGeom>
              <a:noFill/>
              <a:ln w="12700">
                <a:solidFill>
                  <a:srgbClr val="007F00"/>
                </a:solidFill>
                <a:round/>
                <a:headEnd/>
                <a:tailEnd/>
              </a:ln>
            </p:spPr>
            <p:txBody>
              <a:bodyPr wrap="none" lIns="229087" tIns="111749" rIns="229087" bIns="111749">
                <a:spAutoFit/>
              </a:bodyPr>
              <a:lstStyle/>
              <a:p>
                <a:endParaRPr lang="en-US"/>
              </a:p>
            </p:txBody>
          </p:sp>
          <p:sp>
            <p:nvSpPr>
              <p:cNvPr id="27808" name="Rectangle 47"/>
              <p:cNvSpPr>
                <a:spLocks noChangeArrowheads="1"/>
              </p:cNvSpPr>
              <p:nvPr/>
            </p:nvSpPr>
            <p:spPr bwMode="auto">
              <a:xfrm>
                <a:off x="5296" y="2903"/>
                <a:ext cx="370" cy="158"/>
              </a:xfrm>
              <a:prstGeom prst="rect">
                <a:avLst/>
              </a:prstGeom>
              <a:noFill/>
              <a:ln w="12700">
                <a:noFill/>
                <a:miter lim="800000"/>
                <a:headEnd/>
                <a:tailEnd/>
              </a:ln>
            </p:spPr>
            <p:txBody>
              <a:bodyPr wrap="none" lIns="229087" tIns="111749" rIns="229087" bIns="111749">
                <a:spAutoFit/>
              </a:bodyPr>
              <a:lstStyle/>
              <a:p>
                <a:pPr defTabSz="1811338"/>
                <a:r>
                  <a:rPr lang="en-US" sz="1400" i="0">
                    <a:solidFill>
                      <a:srgbClr val="000000"/>
                    </a:solidFill>
                    <a:latin typeface="Arial" charset="0"/>
                  </a:rPr>
                  <a:t>cell 2</a:t>
                </a:r>
              </a:p>
            </p:txBody>
          </p:sp>
          <p:sp>
            <p:nvSpPr>
              <p:cNvPr id="27809" name="Line 48"/>
              <p:cNvSpPr>
                <a:spLocks noChangeShapeType="1"/>
              </p:cNvSpPr>
              <p:nvPr/>
            </p:nvSpPr>
            <p:spPr bwMode="auto">
              <a:xfrm>
                <a:off x="5056" y="3195"/>
                <a:ext cx="212" cy="0"/>
              </a:xfrm>
              <a:prstGeom prst="line">
                <a:avLst/>
              </a:prstGeom>
              <a:noFill/>
              <a:ln w="12700">
                <a:solidFill>
                  <a:srgbClr val="7D00FF"/>
                </a:solidFill>
                <a:round/>
                <a:headEnd/>
                <a:tailEnd/>
              </a:ln>
            </p:spPr>
            <p:txBody>
              <a:bodyPr wrap="none" lIns="229087" tIns="111749" rIns="229087" bIns="111749">
                <a:spAutoFit/>
              </a:bodyPr>
              <a:lstStyle/>
              <a:p>
                <a:endParaRPr lang="en-US"/>
              </a:p>
            </p:txBody>
          </p:sp>
          <p:sp>
            <p:nvSpPr>
              <p:cNvPr id="27810" name="Rectangle 49"/>
              <p:cNvSpPr>
                <a:spLocks noChangeArrowheads="1"/>
              </p:cNvSpPr>
              <p:nvPr/>
            </p:nvSpPr>
            <p:spPr bwMode="auto">
              <a:xfrm>
                <a:off x="5296" y="3104"/>
                <a:ext cx="370" cy="158"/>
              </a:xfrm>
              <a:prstGeom prst="rect">
                <a:avLst/>
              </a:prstGeom>
              <a:noFill/>
              <a:ln w="12700">
                <a:noFill/>
                <a:miter lim="800000"/>
                <a:headEnd/>
                <a:tailEnd/>
              </a:ln>
            </p:spPr>
            <p:txBody>
              <a:bodyPr wrap="none" lIns="229087" tIns="111749" rIns="229087" bIns="111749">
                <a:spAutoFit/>
              </a:bodyPr>
              <a:lstStyle/>
              <a:p>
                <a:pPr defTabSz="1811338"/>
                <a:r>
                  <a:rPr lang="en-US" sz="1400" i="0">
                    <a:solidFill>
                      <a:srgbClr val="000000"/>
                    </a:solidFill>
                    <a:latin typeface="Arial" charset="0"/>
                  </a:rPr>
                  <a:t>cell 3</a:t>
                </a:r>
              </a:p>
            </p:txBody>
          </p:sp>
          <p:sp>
            <p:nvSpPr>
              <p:cNvPr id="27811" name="Line 50"/>
              <p:cNvSpPr>
                <a:spLocks noChangeShapeType="1"/>
              </p:cNvSpPr>
              <p:nvPr/>
            </p:nvSpPr>
            <p:spPr bwMode="auto">
              <a:xfrm>
                <a:off x="5056" y="3392"/>
                <a:ext cx="212" cy="0"/>
              </a:xfrm>
              <a:prstGeom prst="line">
                <a:avLst/>
              </a:prstGeom>
              <a:noFill/>
              <a:ln w="12700">
                <a:solidFill>
                  <a:srgbClr val="FF7D00"/>
                </a:solidFill>
                <a:round/>
                <a:headEnd/>
                <a:tailEnd/>
              </a:ln>
            </p:spPr>
            <p:txBody>
              <a:bodyPr wrap="none" lIns="229087" tIns="111749" rIns="229087" bIns="111749">
                <a:spAutoFit/>
              </a:bodyPr>
              <a:lstStyle/>
              <a:p>
                <a:endParaRPr lang="en-US"/>
              </a:p>
            </p:txBody>
          </p:sp>
          <p:sp>
            <p:nvSpPr>
              <p:cNvPr id="27812" name="Rectangle 51"/>
              <p:cNvSpPr>
                <a:spLocks noChangeArrowheads="1"/>
              </p:cNvSpPr>
              <p:nvPr/>
            </p:nvSpPr>
            <p:spPr bwMode="auto">
              <a:xfrm>
                <a:off x="5296" y="3302"/>
                <a:ext cx="370" cy="158"/>
              </a:xfrm>
              <a:prstGeom prst="rect">
                <a:avLst/>
              </a:prstGeom>
              <a:noFill/>
              <a:ln w="12700">
                <a:noFill/>
                <a:miter lim="800000"/>
                <a:headEnd/>
                <a:tailEnd/>
              </a:ln>
            </p:spPr>
            <p:txBody>
              <a:bodyPr wrap="none" lIns="229087" tIns="111749" rIns="229087" bIns="111749">
                <a:spAutoFit/>
              </a:bodyPr>
              <a:lstStyle/>
              <a:p>
                <a:pPr defTabSz="1811338"/>
                <a:r>
                  <a:rPr lang="en-US" sz="1400" i="0">
                    <a:solidFill>
                      <a:srgbClr val="000000"/>
                    </a:solidFill>
                    <a:latin typeface="Arial" charset="0"/>
                  </a:rPr>
                  <a:t>cell 4</a:t>
                </a:r>
              </a:p>
            </p:txBody>
          </p:sp>
          <p:sp>
            <p:nvSpPr>
              <p:cNvPr id="27813" name="Line 52"/>
              <p:cNvSpPr>
                <a:spLocks noChangeShapeType="1"/>
              </p:cNvSpPr>
              <p:nvPr/>
            </p:nvSpPr>
            <p:spPr bwMode="auto">
              <a:xfrm>
                <a:off x="5056" y="3594"/>
                <a:ext cx="212" cy="0"/>
              </a:xfrm>
              <a:prstGeom prst="line">
                <a:avLst/>
              </a:prstGeom>
              <a:noFill/>
              <a:ln w="12700">
                <a:solidFill>
                  <a:srgbClr val="FFFF00"/>
                </a:solidFill>
                <a:round/>
                <a:headEnd/>
                <a:tailEnd/>
              </a:ln>
            </p:spPr>
            <p:txBody>
              <a:bodyPr wrap="none" lIns="229087" tIns="111749" rIns="229087" bIns="111749">
                <a:spAutoFit/>
              </a:bodyPr>
              <a:lstStyle/>
              <a:p>
                <a:endParaRPr lang="en-US"/>
              </a:p>
            </p:txBody>
          </p:sp>
          <p:sp>
            <p:nvSpPr>
              <p:cNvPr id="27814" name="Rectangle 53"/>
              <p:cNvSpPr>
                <a:spLocks noChangeArrowheads="1"/>
              </p:cNvSpPr>
              <p:nvPr/>
            </p:nvSpPr>
            <p:spPr bwMode="auto">
              <a:xfrm>
                <a:off x="5296" y="3498"/>
                <a:ext cx="370" cy="159"/>
              </a:xfrm>
              <a:prstGeom prst="rect">
                <a:avLst/>
              </a:prstGeom>
              <a:noFill/>
              <a:ln w="12700">
                <a:noFill/>
                <a:miter lim="800000"/>
                <a:headEnd/>
                <a:tailEnd/>
              </a:ln>
            </p:spPr>
            <p:txBody>
              <a:bodyPr wrap="none" lIns="229087" tIns="111749" rIns="229087" bIns="111749">
                <a:spAutoFit/>
              </a:bodyPr>
              <a:lstStyle/>
              <a:p>
                <a:pPr defTabSz="1811338"/>
                <a:r>
                  <a:rPr lang="en-US" sz="1400" i="0">
                    <a:solidFill>
                      <a:srgbClr val="000000"/>
                    </a:solidFill>
                    <a:latin typeface="Arial" charset="0"/>
                  </a:rPr>
                  <a:t>cell 5</a:t>
                </a:r>
              </a:p>
            </p:txBody>
          </p:sp>
        </p:grpSp>
        <p:sp>
          <p:nvSpPr>
            <p:cNvPr id="27680" name="Rectangle 54"/>
            <p:cNvSpPr>
              <a:spLocks noChangeArrowheads="1"/>
            </p:cNvSpPr>
            <p:nvPr/>
          </p:nvSpPr>
          <p:spPr bwMode="auto">
            <a:xfrm>
              <a:off x="3242" y="3831"/>
              <a:ext cx="1211" cy="147"/>
            </a:xfrm>
            <a:prstGeom prst="rect">
              <a:avLst/>
            </a:prstGeom>
            <a:noFill/>
            <a:ln w="12700">
              <a:noFill/>
              <a:miter lim="800000"/>
              <a:headEnd/>
              <a:tailEnd/>
            </a:ln>
          </p:spPr>
          <p:txBody>
            <a:bodyPr wrap="none" lIns="229087" tIns="111749" rIns="229087" bIns="111749">
              <a:spAutoFit/>
            </a:bodyPr>
            <a:lstStyle/>
            <a:p>
              <a:pPr defTabSz="1811338">
                <a:spcBef>
                  <a:spcPct val="50000"/>
                </a:spcBef>
              </a:pPr>
              <a:r>
                <a:rPr lang="en-US" sz="1200" i="0"/>
                <a:t>Time in seconds</a:t>
              </a:r>
            </a:p>
          </p:txBody>
        </p:sp>
        <p:sp>
          <p:nvSpPr>
            <p:cNvPr id="27681" name="Freeform 55"/>
            <p:cNvSpPr>
              <a:spLocks/>
            </p:cNvSpPr>
            <p:nvPr/>
          </p:nvSpPr>
          <p:spPr bwMode="auto">
            <a:xfrm>
              <a:off x="2503" y="2529"/>
              <a:ext cx="2800" cy="1160"/>
            </a:xfrm>
            <a:custGeom>
              <a:avLst/>
              <a:gdLst>
                <a:gd name="T0" fmla="*/ 0 w 2569"/>
                <a:gd name="T1" fmla="*/ 0 h 1192"/>
                <a:gd name="T2" fmla="*/ 0 w 2569"/>
                <a:gd name="T3" fmla="*/ 1191 h 1192"/>
                <a:gd name="T4" fmla="*/ 2568 w 2569"/>
                <a:gd name="T5" fmla="*/ 1191 h 1192"/>
                <a:gd name="T6" fmla="*/ 2568 w 2569"/>
                <a:gd name="T7" fmla="*/ 0 h 1192"/>
                <a:gd name="T8" fmla="*/ 0 w 2569"/>
                <a:gd name="T9" fmla="*/ 0 h 1192"/>
                <a:gd name="T10" fmla="*/ 0 60000 65536"/>
                <a:gd name="T11" fmla="*/ 0 60000 65536"/>
                <a:gd name="T12" fmla="*/ 0 60000 65536"/>
                <a:gd name="T13" fmla="*/ 0 60000 65536"/>
                <a:gd name="T14" fmla="*/ 0 60000 65536"/>
                <a:gd name="T15" fmla="*/ 0 w 2569"/>
                <a:gd name="T16" fmla="*/ 0 h 1192"/>
                <a:gd name="T17" fmla="*/ 2569 w 2569"/>
                <a:gd name="T18" fmla="*/ 1192 h 1192"/>
              </a:gdLst>
              <a:ahLst/>
              <a:cxnLst>
                <a:cxn ang="T10">
                  <a:pos x="T0" y="T1"/>
                </a:cxn>
                <a:cxn ang="T11">
                  <a:pos x="T2" y="T3"/>
                </a:cxn>
                <a:cxn ang="T12">
                  <a:pos x="T4" y="T5"/>
                </a:cxn>
                <a:cxn ang="T13">
                  <a:pos x="T6" y="T7"/>
                </a:cxn>
                <a:cxn ang="T14">
                  <a:pos x="T8" y="T9"/>
                </a:cxn>
              </a:cxnLst>
              <a:rect l="T15" t="T16" r="T17" b="T18"/>
              <a:pathLst>
                <a:path w="2569" h="1192">
                  <a:moveTo>
                    <a:pt x="0" y="0"/>
                  </a:moveTo>
                  <a:lnTo>
                    <a:pt x="0" y="1191"/>
                  </a:lnTo>
                  <a:lnTo>
                    <a:pt x="2568" y="1191"/>
                  </a:lnTo>
                  <a:lnTo>
                    <a:pt x="2568" y="0"/>
                  </a:lnTo>
                  <a:lnTo>
                    <a:pt x="0" y="0"/>
                  </a:lnTo>
                </a:path>
              </a:pathLst>
            </a:custGeom>
            <a:noFill/>
            <a:ln w="12700" cap="rnd" cmpd="sng">
              <a:solidFill>
                <a:srgbClr val="000000"/>
              </a:solidFill>
              <a:prstDash val="solid"/>
              <a:round/>
              <a:headEnd type="none" w="med" len="med"/>
              <a:tailEnd type="none" w="med" len="med"/>
            </a:ln>
          </p:spPr>
          <p:txBody>
            <a:bodyPr wrap="none" lIns="229087" tIns="111749" rIns="229087" bIns="111749">
              <a:spAutoFit/>
            </a:bodyPr>
            <a:lstStyle/>
            <a:p>
              <a:endParaRPr lang="en-US"/>
            </a:p>
          </p:txBody>
        </p:sp>
        <p:sp>
          <p:nvSpPr>
            <p:cNvPr id="27682" name="Line 56"/>
            <p:cNvSpPr>
              <a:spLocks noChangeShapeType="1"/>
            </p:cNvSpPr>
            <p:nvPr/>
          </p:nvSpPr>
          <p:spPr bwMode="auto">
            <a:xfrm>
              <a:off x="2481" y="3688"/>
              <a:ext cx="19" cy="0"/>
            </a:xfrm>
            <a:prstGeom prst="line">
              <a:avLst/>
            </a:prstGeom>
            <a:noFill/>
            <a:ln w="12700">
              <a:solidFill>
                <a:srgbClr val="000000"/>
              </a:solidFill>
              <a:round/>
              <a:headEnd/>
              <a:tailEnd/>
            </a:ln>
          </p:spPr>
          <p:txBody>
            <a:bodyPr wrap="none" lIns="229087" tIns="111749" rIns="229087" bIns="111749">
              <a:spAutoFit/>
            </a:bodyPr>
            <a:lstStyle/>
            <a:p>
              <a:endParaRPr lang="en-US"/>
            </a:p>
          </p:txBody>
        </p:sp>
        <p:sp>
          <p:nvSpPr>
            <p:cNvPr id="27683" name="Line 57"/>
            <p:cNvSpPr>
              <a:spLocks noChangeShapeType="1"/>
            </p:cNvSpPr>
            <p:nvPr/>
          </p:nvSpPr>
          <p:spPr bwMode="auto">
            <a:xfrm>
              <a:off x="2481" y="3658"/>
              <a:ext cx="19" cy="0"/>
            </a:xfrm>
            <a:prstGeom prst="line">
              <a:avLst/>
            </a:prstGeom>
            <a:noFill/>
            <a:ln w="12700">
              <a:solidFill>
                <a:srgbClr val="000000"/>
              </a:solidFill>
              <a:round/>
              <a:headEnd/>
              <a:tailEnd/>
            </a:ln>
          </p:spPr>
          <p:txBody>
            <a:bodyPr wrap="none" lIns="229087" tIns="111749" rIns="229087" bIns="111749">
              <a:spAutoFit/>
            </a:bodyPr>
            <a:lstStyle/>
            <a:p>
              <a:endParaRPr lang="en-US"/>
            </a:p>
          </p:txBody>
        </p:sp>
        <p:sp>
          <p:nvSpPr>
            <p:cNvPr id="27684" name="Line 58"/>
            <p:cNvSpPr>
              <a:spLocks noChangeShapeType="1"/>
            </p:cNvSpPr>
            <p:nvPr/>
          </p:nvSpPr>
          <p:spPr bwMode="auto">
            <a:xfrm>
              <a:off x="2481" y="3631"/>
              <a:ext cx="19" cy="0"/>
            </a:xfrm>
            <a:prstGeom prst="line">
              <a:avLst/>
            </a:prstGeom>
            <a:noFill/>
            <a:ln w="12700">
              <a:solidFill>
                <a:srgbClr val="000000"/>
              </a:solidFill>
              <a:round/>
              <a:headEnd/>
              <a:tailEnd/>
            </a:ln>
          </p:spPr>
          <p:txBody>
            <a:bodyPr wrap="none" lIns="229087" tIns="111749" rIns="229087" bIns="111749">
              <a:spAutoFit/>
            </a:bodyPr>
            <a:lstStyle/>
            <a:p>
              <a:endParaRPr lang="en-US"/>
            </a:p>
          </p:txBody>
        </p:sp>
        <p:sp>
          <p:nvSpPr>
            <p:cNvPr id="27685" name="Line 59"/>
            <p:cNvSpPr>
              <a:spLocks noChangeShapeType="1"/>
            </p:cNvSpPr>
            <p:nvPr/>
          </p:nvSpPr>
          <p:spPr bwMode="auto">
            <a:xfrm>
              <a:off x="2481" y="3600"/>
              <a:ext cx="19" cy="0"/>
            </a:xfrm>
            <a:prstGeom prst="line">
              <a:avLst/>
            </a:prstGeom>
            <a:noFill/>
            <a:ln w="12700">
              <a:solidFill>
                <a:srgbClr val="000000"/>
              </a:solidFill>
              <a:round/>
              <a:headEnd/>
              <a:tailEnd/>
            </a:ln>
          </p:spPr>
          <p:txBody>
            <a:bodyPr wrap="none" lIns="229087" tIns="111749" rIns="229087" bIns="111749">
              <a:spAutoFit/>
            </a:bodyPr>
            <a:lstStyle/>
            <a:p>
              <a:endParaRPr lang="en-US"/>
            </a:p>
          </p:txBody>
        </p:sp>
        <p:sp>
          <p:nvSpPr>
            <p:cNvPr id="27686" name="Line 60"/>
            <p:cNvSpPr>
              <a:spLocks noChangeShapeType="1"/>
            </p:cNvSpPr>
            <p:nvPr/>
          </p:nvSpPr>
          <p:spPr bwMode="auto">
            <a:xfrm>
              <a:off x="2481" y="3570"/>
              <a:ext cx="19" cy="0"/>
            </a:xfrm>
            <a:prstGeom prst="line">
              <a:avLst/>
            </a:prstGeom>
            <a:noFill/>
            <a:ln w="12700">
              <a:solidFill>
                <a:srgbClr val="000000"/>
              </a:solidFill>
              <a:round/>
              <a:headEnd/>
              <a:tailEnd/>
            </a:ln>
          </p:spPr>
          <p:txBody>
            <a:bodyPr wrap="none" lIns="229087" tIns="111749" rIns="229087" bIns="111749">
              <a:spAutoFit/>
            </a:bodyPr>
            <a:lstStyle/>
            <a:p>
              <a:endParaRPr lang="en-US"/>
            </a:p>
          </p:txBody>
        </p:sp>
        <p:sp>
          <p:nvSpPr>
            <p:cNvPr id="27687" name="Line 61"/>
            <p:cNvSpPr>
              <a:spLocks noChangeShapeType="1"/>
            </p:cNvSpPr>
            <p:nvPr/>
          </p:nvSpPr>
          <p:spPr bwMode="auto">
            <a:xfrm>
              <a:off x="2481" y="3544"/>
              <a:ext cx="19" cy="0"/>
            </a:xfrm>
            <a:prstGeom prst="line">
              <a:avLst/>
            </a:prstGeom>
            <a:noFill/>
            <a:ln w="12700">
              <a:solidFill>
                <a:srgbClr val="000000"/>
              </a:solidFill>
              <a:round/>
              <a:headEnd/>
              <a:tailEnd/>
            </a:ln>
          </p:spPr>
          <p:txBody>
            <a:bodyPr wrap="none" lIns="229087" tIns="111749" rIns="229087" bIns="111749">
              <a:spAutoFit/>
            </a:bodyPr>
            <a:lstStyle/>
            <a:p>
              <a:endParaRPr lang="en-US"/>
            </a:p>
          </p:txBody>
        </p:sp>
        <p:sp>
          <p:nvSpPr>
            <p:cNvPr id="27688" name="Line 62"/>
            <p:cNvSpPr>
              <a:spLocks noChangeShapeType="1"/>
            </p:cNvSpPr>
            <p:nvPr/>
          </p:nvSpPr>
          <p:spPr bwMode="auto">
            <a:xfrm>
              <a:off x="2481" y="3514"/>
              <a:ext cx="19" cy="0"/>
            </a:xfrm>
            <a:prstGeom prst="line">
              <a:avLst/>
            </a:prstGeom>
            <a:noFill/>
            <a:ln w="12700">
              <a:solidFill>
                <a:srgbClr val="000000"/>
              </a:solidFill>
              <a:round/>
              <a:headEnd/>
              <a:tailEnd/>
            </a:ln>
          </p:spPr>
          <p:txBody>
            <a:bodyPr wrap="none" lIns="229087" tIns="111749" rIns="229087" bIns="111749">
              <a:spAutoFit/>
            </a:bodyPr>
            <a:lstStyle/>
            <a:p>
              <a:endParaRPr lang="en-US"/>
            </a:p>
          </p:txBody>
        </p:sp>
        <p:sp>
          <p:nvSpPr>
            <p:cNvPr id="27689" name="Line 63"/>
            <p:cNvSpPr>
              <a:spLocks noChangeShapeType="1"/>
            </p:cNvSpPr>
            <p:nvPr/>
          </p:nvSpPr>
          <p:spPr bwMode="auto">
            <a:xfrm>
              <a:off x="2481" y="3485"/>
              <a:ext cx="19" cy="0"/>
            </a:xfrm>
            <a:prstGeom prst="line">
              <a:avLst/>
            </a:prstGeom>
            <a:noFill/>
            <a:ln w="12700">
              <a:solidFill>
                <a:srgbClr val="000000"/>
              </a:solidFill>
              <a:round/>
              <a:headEnd/>
              <a:tailEnd/>
            </a:ln>
          </p:spPr>
          <p:txBody>
            <a:bodyPr wrap="none" lIns="229087" tIns="111749" rIns="229087" bIns="111749">
              <a:spAutoFit/>
            </a:bodyPr>
            <a:lstStyle/>
            <a:p>
              <a:endParaRPr lang="en-US"/>
            </a:p>
          </p:txBody>
        </p:sp>
        <p:sp>
          <p:nvSpPr>
            <p:cNvPr id="27690" name="Line 64"/>
            <p:cNvSpPr>
              <a:spLocks noChangeShapeType="1"/>
            </p:cNvSpPr>
            <p:nvPr/>
          </p:nvSpPr>
          <p:spPr bwMode="auto">
            <a:xfrm>
              <a:off x="2481" y="3456"/>
              <a:ext cx="19" cy="0"/>
            </a:xfrm>
            <a:prstGeom prst="line">
              <a:avLst/>
            </a:prstGeom>
            <a:noFill/>
            <a:ln w="12700">
              <a:solidFill>
                <a:srgbClr val="000000"/>
              </a:solidFill>
              <a:round/>
              <a:headEnd/>
              <a:tailEnd/>
            </a:ln>
          </p:spPr>
          <p:txBody>
            <a:bodyPr wrap="none" lIns="229087" tIns="111749" rIns="229087" bIns="111749">
              <a:spAutoFit/>
            </a:bodyPr>
            <a:lstStyle/>
            <a:p>
              <a:endParaRPr lang="en-US"/>
            </a:p>
          </p:txBody>
        </p:sp>
        <p:sp>
          <p:nvSpPr>
            <p:cNvPr id="27691" name="Line 65"/>
            <p:cNvSpPr>
              <a:spLocks noChangeShapeType="1"/>
            </p:cNvSpPr>
            <p:nvPr/>
          </p:nvSpPr>
          <p:spPr bwMode="auto">
            <a:xfrm>
              <a:off x="2481" y="3425"/>
              <a:ext cx="19" cy="0"/>
            </a:xfrm>
            <a:prstGeom prst="line">
              <a:avLst/>
            </a:prstGeom>
            <a:noFill/>
            <a:ln w="12700">
              <a:solidFill>
                <a:srgbClr val="000000"/>
              </a:solidFill>
              <a:round/>
              <a:headEnd/>
              <a:tailEnd/>
            </a:ln>
          </p:spPr>
          <p:txBody>
            <a:bodyPr wrap="none" lIns="229087" tIns="111749" rIns="229087" bIns="111749">
              <a:spAutoFit/>
            </a:bodyPr>
            <a:lstStyle/>
            <a:p>
              <a:endParaRPr lang="en-US"/>
            </a:p>
          </p:txBody>
        </p:sp>
        <p:sp>
          <p:nvSpPr>
            <p:cNvPr id="27692" name="Line 66"/>
            <p:cNvSpPr>
              <a:spLocks noChangeShapeType="1"/>
            </p:cNvSpPr>
            <p:nvPr/>
          </p:nvSpPr>
          <p:spPr bwMode="auto">
            <a:xfrm>
              <a:off x="2481" y="3400"/>
              <a:ext cx="19" cy="0"/>
            </a:xfrm>
            <a:prstGeom prst="line">
              <a:avLst/>
            </a:prstGeom>
            <a:noFill/>
            <a:ln w="12700">
              <a:solidFill>
                <a:srgbClr val="000000"/>
              </a:solidFill>
              <a:round/>
              <a:headEnd/>
              <a:tailEnd/>
            </a:ln>
          </p:spPr>
          <p:txBody>
            <a:bodyPr wrap="none" lIns="229087" tIns="111749" rIns="229087" bIns="111749">
              <a:spAutoFit/>
            </a:bodyPr>
            <a:lstStyle/>
            <a:p>
              <a:endParaRPr lang="en-US"/>
            </a:p>
          </p:txBody>
        </p:sp>
        <p:sp>
          <p:nvSpPr>
            <p:cNvPr id="27693" name="Line 67"/>
            <p:cNvSpPr>
              <a:spLocks noChangeShapeType="1"/>
            </p:cNvSpPr>
            <p:nvPr/>
          </p:nvSpPr>
          <p:spPr bwMode="auto">
            <a:xfrm>
              <a:off x="2481" y="3366"/>
              <a:ext cx="19" cy="0"/>
            </a:xfrm>
            <a:prstGeom prst="line">
              <a:avLst/>
            </a:prstGeom>
            <a:noFill/>
            <a:ln w="12700">
              <a:solidFill>
                <a:srgbClr val="000000"/>
              </a:solidFill>
              <a:round/>
              <a:headEnd/>
              <a:tailEnd/>
            </a:ln>
          </p:spPr>
          <p:txBody>
            <a:bodyPr wrap="none" lIns="229087" tIns="111749" rIns="229087" bIns="111749">
              <a:spAutoFit/>
            </a:bodyPr>
            <a:lstStyle/>
            <a:p>
              <a:endParaRPr lang="en-US"/>
            </a:p>
          </p:txBody>
        </p:sp>
        <p:sp>
          <p:nvSpPr>
            <p:cNvPr id="27694" name="Line 68"/>
            <p:cNvSpPr>
              <a:spLocks noChangeShapeType="1"/>
            </p:cNvSpPr>
            <p:nvPr/>
          </p:nvSpPr>
          <p:spPr bwMode="auto">
            <a:xfrm>
              <a:off x="2481" y="3341"/>
              <a:ext cx="19" cy="0"/>
            </a:xfrm>
            <a:prstGeom prst="line">
              <a:avLst/>
            </a:prstGeom>
            <a:noFill/>
            <a:ln w="12700">
              <a:solidFill>
                <a:srgbClr val="000000"/>
              </a:solidFill>
              <a:round/>
              <a:headEnd/>
              <a:tailEnd/>
            </a:ln>
          </p:spPr>
          <p:txBody>
            <a:bodyPr wrap="none" lIns="229087" tIns="111749" rIns="229087" bIns="111749">
              <a:spAutoFit/>
            </a:bodyPr>
            <a:lstStyle/>
            <a:p>
              <a:endParaRPr lang="en-US"/>
            </a:p>
          </p:txBody>
        </p:sp>
        <p:sp>
          <p:nvSpPr>
            <p:cNvPr id="27695" name="Line 69"/>
            <p:cNvSpPr>
              <a:spLocks noChangeShapeType="1"/>
            </p:cNvSpPr>
            <p:nvPr/>
          </p:nvSpPr>
          <p:spPr bwMode="auto">
            <a:xfrm>
              <a:off x="2481" y="3311"/>
              <a:ext cx="19" cy="0"/>
            </a:xfrm>
            <a:prstGeom prst="line">
              <a:avLst/>
            </a:prstGeom>
            <a:noFill/>
            <a:ln w="12700">
              <a:solidFill>
                <a:srgbClr val="000000"/>
              </a:solidFill>
              <a:round/>
              <a:headEnd/>
              <a:tailEnd/>
            </a:ln>
          </p:spPr>
          <p:txBody>
            <a:bodyPr wrap="none" lIns="229087" tIns="111749" rIns="229087" bIns="111749">
              <a:spAutoFit/>
            </a:bodyPr>
            <a:lstStyle/>
            <a:p>
              <a:endParaRPr lang="en-US"/>
            </a:p>
          </p:txBody>
        </p:sp>
        <p:sp>
          <p:nvSpPr>
            <p:cNvPr id="27696" name="Line 70"/>
            <p:cNvSpPr>
              <a:spLocks noChangeShapeType="1"/>
            </p:cNvSpPr>
            <p:nvPr/>
          </p:nvSpPr>
          <p:spPr bwMode="auto">
            <a:xfrm>
              <a:off x="2481" y="3281"/>
              <a:ext cx="19" cy="0"/>
            </a:xfrm>
            <a:prstGeom prst="line">
              <a:avLst/>
            </a:prstGeom>
            <a:noFill/>
            <a:ln w="12700">
              <a:solidFill>
                <a:srgbClr val="000000"/>
              </a:solidFill>
              <a:round/>
              <a:headEnd/>
              <a:tailEnd/>
            </a:ln>
          </p:spPr>
          <p:txBody>
            <a:bodyPr wrap="none" lIns="229087" tIns="111749" rIns="229087" bIns="111749">
              <a:spAutoFit/>
            </a:bodyPr>
            <a:lstStyle/>
            <a:p>
              <a:endParaRPr lang="en-US"/>
            </a:p>
          </p:txBody>
        </p:sp>
        <p:sp>
          <p:nvSpPr>
            <p:cNvPr id="27697" name="Line 71"/>
            <p:cNvSpPr>
              <a:spLocks noChangeShapeType="1"/>
            </p:cNvSpPr>
            <p:nvPr/>
          </p:nvSpPr>
          <p:spPr bwMode="auto">
            <a:xfrm>
              <a:off x="2481" y="3254"/>
              <a:ext cx="19" cy="0"/>
            </a:xfrm>
            <a:prstGeom prst="line">
              <a:avLst/>
            </a:prstGeom>
            <a:noFill/>
            <a:ln w="12700">
              <a:solidFill>
                <a:srgbClr val="000000"/>
              </a:solidFill>
              <a:round/>
              <a:headEnd/>
              <a:tailEnd/>
            </a:ln>
          </p:spPr>
          <p:txBody>
            <a:bodyPr wrap="none" lIns="229087" tIns="111749" rIns="229087" bIns="111749">
              <a:spAutoFit/>
            </a:bodyPr>
            <a:lstStyle/>
            <a:p>
              <a:endParaRPr lang="en-US"/>
            </a:p>
          </p:txBody>
        </p:sp>
        <p:sp>
          <p:nvSpPr>
            <p:cNvPr id="27698" name="Line 72"/>
            <p:cNvSpPr>
              <a:spLocks noChangeShapeType="1"/>
            </p:cNvSpPr>
            <p:nvPr/>
          </p:nvSpPr>
          <p:spPr bwMode="auto">
            <a:xfrm>
              <a:off x="2481" y="3225"/>
              <a:ext cx="19" cy="0"/>
            </a:xfrm>
            <a:prstGeom prst="line">
              <a:avLst/>
            </a:prstGeom>
            <a:noFill/>
            <a:ln w="12700">
              <a:solidFill>
                <a:srgbClr val="000000"/>
              </a:solidFill>
              <a:round/>
              <a:headEnd/>
              <a:tailEnd/>
            </a:ln>
          </p:spPr>
          <p:txBody>
            <a:bodyPr wrap="none" lIns="229087" tIns="111749" rIns="229087" bIns="111749">
              <a:spAutoFit/>
            </a:bodyPr>
            <a:lstStyle/>
            <a:p>
              <a:endParaRPr lang="en-US"/>
            </a:p>
          </p:txBody>
        </p:sp>
        <p:sp>
          <p:nvSpPr>
            <p:cNvPr id="27699" name="Line 73"/>
            <p:cNvSpPr>
              <a:spLocks noChangeShapeType="1"/>
            </p:cNvSpPr>
            <p:nvPr/>
          </p:nvSpPr>
          <p:spPr bwMode="auto">
            <a:xfrm>
              <a:off x="2481" y="3195"/>
              <a:ext cx="19" cy="0"/>
            </a:xfrm>
            <a:prstGeom prst="line">
              <a:avLst/>
            </a:prstGeom>
            <a:noFill/>
            <a:ln w="12700">
              <a:solidFill>
                <a:srgbClr val="000000"/>
              </a:solidFill>
              <a:round/>
              <a:headEnd/>
              <a:tailEnd/>
            </a:ln>
          </p:spPr>
          <p:txBody>
            <a:bodyPr wrap="none" lIns="229087" tIns="111749" rIns="229087" bIns="111749">
              <a:spAutoFit/>
            </a:bodyPr>
            <a:lstStyle/>
            <a:p>
              <a:endParaRPr lang="en-US"/>
            </a:p>
          </p:txBody>
        </p:sp>
        <p:sp>
          <p:nvSpPr>
            <p:cNvPr id="27700" name="Line 74"/>
            <p:cNvSpPr>
              <a:spLocks noChangeShapeType="1"/>
            </p:cNvSpPr>
            <p:nvPr/>
          </p:nvSpPr>
          <p:spPr bwMode="auto">
            <a:xfrm>
              <a:off x="2481" y="3165"/>
              <a:ext cx="19" cy="0"/>
            </a:xfrm>
            <a:prstGeom prst="line">
              <a:avLst/>
            </a:prstGeom>
            <a:noFill/>
            <a:ln w="12700">
              <a:solidFill>
                <a:srgbClr val="000000"/>
              </a:solidFill>
              <a:round/>
              <a:headEnd/>
              <a:tailEnd/>
            </a:ln>
          </p:spPr>
          <p:txBody>
            <a:bodyPr wrap="none" lIns="229087" tIns="111749" rIns="229087" bIns="111749">
              <a:spAutoFit/>
            </a:bodyPr>
            <a:lstStyle/>
            <a:p>
              <a:endParaRPr lang="en-US"/>
            </a:p>
          </p:txBody>
        </p:sp>
        <p:sp>
          <p:nvSpPr>
            <p:cNvPr id="27701" name="Line 75"/>
            <p:cNvSpPr>
              <a:spLocks noChangeShapeType="1"/>
            </p:cNvSpPr>
            <p:nvPr/>
          </p:nvSpPr>
          <p:spPr bwMode="auto">
            <a:xfrm>
              <a:off x="2481" y="3135"/>
              <a:ext cx="19" cy="0"/>
            </a:xfrm>
            <a:prstGeom prst="line">
              <a:avLst/>
            </a:prstGeom>
            <a:noFill/>
            <a:ln w="12700">
              <a:solidFill>
                <a:srgbClr val="000000"/>
              </a:solidFill>
              <a:round/>
              <a:headEnd/>
              <a:tailEnd/>
            </a:ln>
          </p:spPr>
          <p:txBody>
            <a:bodyPr wrap="none" lIns="229087" tIns="111749" rIns="229087" bIns="111749">
              <a:spAutoFit/>
            </a:bodyPr>
            <a:lstStyle/>
            <a:p>
              <a:endParaRPr lang="en-US"/>
            </a:p>
          </p:txBody>
        </p:sp>
        <p:sp>
          <p:nvSpPr>
            <p:cNvPr id="27702" name="Line 76"/>
            <p:cNvSpPr>
              <a:spLocks noChangeShapeType="1"/>
            </p:cNvSpPr>
            <p:nvPr/>
          </p:nvSpPr>
          <p:spPr bwMode="auto">
            <a:xfrm>
              <a:off x="2481" y="3108"/>
              <a:ext cx="19" cy="0"/>
            </a:xfrm>
            <a:prstGeom prst="line">
              <a:avLst/>
            </a:prstGeom>
            <a:noFill/>
            <a:ln w="12700">
              <a:solidFill>
                <a:srgbClr val="000000"/>
              </a:solidFill>
              <a:round/>
              <a:headEnd/>
              <a:tailEnd/>
            </a:ln>
          </p:spPr>
          <p:txBody>
            <a:bodyPr wrap="none" lIns="229087" tIns="111749" rIns="229087" bIns="111749">
              <a:spAutoFit/>
            </a:bodyPr>
            <a:lstStyle/>
            <a:p>
              <a:endParaRPr lang="en-US"/>
            </a:p>
          </p:txBody>
        </p:sp>
        <p:sp>
          <p:nvSpPr>
            <p:cNvPr id="27703" name="Line 77"/>
            <p:cNvSpPr>
              <a:spLocks noChangeShapeType="1"/>
            </p:cNvSpPr>
            <p:nvPr/>
          </p:nvSpPr>
          <p:spPr bwMode="auto">
            <a:xfrm>
              <a:off x="2481" y="3078"/>
              <a:ext cx="19" cy="0"/>
            </a:xfrm>
            <a:prstGeom prst="line">
              <a:avLst/>
            </a:prstGeom>
            <a:noFill/>
            <a:ln w="12700">
              <a:solidFill>
                <a:srgbClr val="000000"/>
              </a:solidFill>
              <a:round/>
              <a:headEnd/>
              <a:tailEnd/>
            </a:ln>
          </p:spPr>
          <p:txBody>
            <a:bodyPr wrap="none" lIns="229087" tIns="111749" rIns="229087" bIns="111749">
              <a:spAutoFit/>
            </a:bodyPr>
            <a:lstStyle/>
            <a:p>
              <a:endParaRPr lang="en-US"/>
            </a:p>
          </p:txBody>
        </p:sp>
        <p:sp>
          <p:nvSpPr>
            <p:cNvPr id="27704" name="Line 78"/>
            <p:cNvSpPr>
              <a:spLocks noChangeShapeType="1"/>
            </p:cNvSpPr>
            <p:nvPr/>
          </p:nvSpPr>
          <p:spPr bwMode="auto">
            <a:xfrm>
              <a:off x="2481" y="3049"/>
              <a:ext cx="19" cy="0"/>
            </a:xfrm>
            <a:prstGeom prst="line">
              <a:avLst/>
            </a:prstGeom>
            <a:noFill/>
            <a:ln w="12700">
              <a:solidFill>
                <a:srgbClr val="000000"/>
              </a:solidFill>
              <a:round/>
              <a:headEnd/>
              <a:tailEnd/>
            </a:ln>
          </p:spPr>
          <p:txBody>
            <a:bodyPr wrap="none" lIns="229087" tIns="111749" rIns="229087" bIns="111749">
              <a:spAutoFit/>
            </a:bodyPr>
            <a:lstStyle/>
            <a:p>
              <a:endParaRPr lang="en-US"/>
            </a:p>
          </p:txBody>
        </p:sp>
        <p:sp>
          <p:nvSpPr>
            <p:cNvPr id="27705" name="Line 79"/>
            <p:cNvSpPr>
              <a:spLocks noChangeShapeType="1"/>
            </p:cNvSpPr>
            <p:nvPr/>
          </p:nvSpPr>
          <p:spPr bwMode="auto">
            <a:xfrm>
              <a:off x="2481" y="3020"/>
              <a:ext cx="19" cy="0"/>
            </a:xfrm>
            <a:prstGeom prst="line">
              <a:avLst/>
            </a:prstGeom>
            <a:noFill/>
            <a:ln w="12700">
              <a:solidFill>
                <a:srgbClr val="000000"/>
              </a:solidFill>
              <a:round/>
              <a:headEnd/>
              <a:tailEnd/>
            </a:ln>
          </p:spPr>
          <p:txBody>
            <a:bodyPr wrap="none" lIns="229087" tIns="111749" rIns="229087" bIns="111749">
              <a:spAutoFit/>
            </a:bodyPr>
            <a:lstStyle/>
            <a:p>
              <a:endParaRPr lang="en-US"/>
            </a:p>
          </p:txBody>
        </p:sp>
        <p:sp>
          <p:nvSpPr>
            <p:cNvPr id="27706" name="Line 80"/>
            <p:cNvSpPr>
              <a:spLocks noChangeShapeType="1"/>
            </p:cNvSpPr>
            <p:nvPr/>
          </p:nvSpPr>
          <p:spPr bwMode="auto">
            <a:xfrm>
              <a:off x="2481" y="2994"/>
              <a:ext cx="19" cy="0"/>
            </a:xfrm>
            <a:prstGeom prst="line">
              <a:avLst/>
            </a:prstGeom>
            <a:noFill/>
            <a:ln w="12700">
              <a:solidFill>
                <a:srgbClr val="000000"/>
              </a:solidFill>
              <a:round/>
              <a:headEnd/>
              <a:tailEnd/>
            </a:ln>
          </p:spPr>
          <p:txBody>
            <a:bodyPr wrap="none" lIns="229087" tIns="111749" rIns="229087" bIns="111749">
              <a:spAutoFit/>
            </a:bodyPr>
            <a:lstStyle/>
            <a:p>
              <a:endParaRPr lang="en-US"/>
            </a:p>
          </p:txBody>
        </p:sp>
        <p:sp>
          <p:nvSpPr>
            <p:cNvPr id="27707" name="Line 81"/>
            <p:cNvSpPr>
              <a:spLocks noChangeShapeType="1"/>
            </p:cNvSpPr>
            <p:nvPr/>
          </p:nvSpPr>
          <p:spPr bwMode="auto">
            <a:xfrm>
              <a:off x="2481" y="2963"/>
              <a:ext cx="19" cy="0"/>
            </a:xfrm>
            <a:prstGeom prst="line">
              <a:avLst/>
            </a:prstGeom>
            <a:noFill/>
            <a:ln w="12700">
              <a:solidFill>
                <a:srgbClr val="000000"/>
              </a:solidFill>
              <a:round/>
              <a:headEnd/>
              <a:tailEnd/>
            </a:ln>
          </p:spPr>
          <p:txBody>
            <a:bodyPr wrap="none" lIns="229087" tIns="111749" rIns="229087" bIns="111749">
              <a:spAutoFit/>
            </a:bodyPr>
            <a:lstStyle/>
            <a:p>
              <a:endParaRPr lang="en-US"/>
            </a:p>
          </p:txBody>
        </p:sp>
        <p:sp>
          <p:nvSpPr>
            <p:cNvPr id="27708" name="Line 82"/>
            <p:cNvSpPr>
              <a:spLocks noChangeShapeType="1"/>
            </p:cNvSpPr>
            <p:nvPr/>
          </p:nvSpPr>
          <p:spPr bwMode="auto">
            <a:xfrm>
              <a:off x="2481" y="2936"/>
              <a:ext cx="19" cy="0"/>
            </a:xfrm>
            <a:prstGeom prst="line">
              <a:avLst/>
            </a:prstGeom>
            <a:noFill/>
            <a:ln w="12700">
              <a:solidFill>
                <a:srgbClr val="000000"/>
              </a:solidFill>
              <a:round/>
              <a:headEnd/>
              <a:tailEnd/>
            </a:ln>
          </p:spPr>
          <p:txBody>
            <a:bodyPr wrap="none" lIns="229087" tIns="111749" rIns="229087" bIns="111749">
              <a:spAutoFit/>
            </a:bodyPr>
            <a:lstStyle/>
            <a:p>
              <a:endParaRPr lang="en-US"/>
            </a:p>
          </p:txBody>
        </p:sp>
        <p:sp>
          <p:nvSpPr>
            <p:cNvPr id="27709" name="Line 83"/>
            <p:cNvSpPr>
              <a:spLocks noChangeShapeType="1"/>
            </p:cNvSpPr>
            <p:nvPr/>
          </p:nvSpPr>
          <p:spPr bwMode="auto">
            <a:xfrm>
              <a:off x="2481" y="2906"/>
              <a:ext cx="19" cy="0"/>
            </a:xfrm>
            <a:prstGeom prst="line">
              <a:avLst/>
            </a:prstGeom>
            <a:noFill/>
            <a:ln w="12700">
              <a:solidFill>
                <a:srgbClr val="000000"/>
              </a:solidFill>
              <a:round/>
              <a:headEnd/>
              <a:tailEnd/>
            </a:ln>
          </p:spPr>
          <p:txBody>
            <a:bodyPr wrap="none" lIns="229087" tIns="111749" rIns="229087" bIns="111749">
              <a:spAutoFit/>
            </a:bodyPr>
            <a:lstStyle/>
            <a:p>
              <a:endParaRPr lang="en-US"/>
            </a:p>
          </p:txBody>
        </p:sp>
        <p:sp>
          <p:nvSpPr>
            <p:cNvPr id="27710" name="Line 84"/>
            <p:cNvSpPr>
              <a:spLocks noChangeShapeType="1"/>
            </p:cNvSpPr>
            <p:nvPr/>
          </p:nvSpPr>
          <p:spPr bwMode="auto">
            <a:xfrm>
              <a:off x="2481" y="2875"/>
              <a:ext cx="19" cy="0"/>
            </a:xfrm>
            <a:prstGeom prst="line">
              <a:avLst/>
            </a:prstGeom>
            <a:noFill/>
            <a:ln w="12700">
              <a:solidFill>
                <a:srgbClr val="000000"/>
              </a:solidFill>
              <a:round/>
              <a:headEnd/>
              <a:tailEnd/>
            </a:ln>
          </p:spPr>
          <p:txBody>
            <a:bodyPr wrap="none" lIns="229087" tIns="111749" rIns="229087" bIns="111749">
              <a:spAutoFit/>
            </a:bodyPr>
            <a:lstStyle/>
            <a:p>
              <a:endParaRPr lang="en-US"/>
            </a:p>
          </p:txBody>
        </p:sp>
        <p:sp>
          <p:nvSpPr>
            <p:cNvPr id="27711" name="Line 85"/>
            <p:cNvSpPr>
              <a:spLocks noChangeShapeType="1"/>
            </p:cNvSpPr>
            <p:nvPr/>
          </p:nvSpPr>
          <p:spPr bwMode="auto">
            <a:xfrm>
              <a:off x="2481" y="2847"/>
              <a:ext cx="19" cy="0"/>
            </a:xfrm>
            <a:prstGeom prst="line">
              <a:avLst/>
            </a:prstGeom>
            <a:noFill/>
            <a:ln w="12700">
              <a:solidFill>
                <a:srgbClr val="000000"/>
              </a:solidFill>
              <a:round/>
              <a:headEnd/>
              <a:tailEnd/>
            </a:ln>
          </p:spPr>
          <p:txBody>
            <a:bodyPr wrap="none" lIns="229087" tIns="111749" rIns="229087" bIns="111749">
              <a:spAutoFit/>
            </a:bodyPr>
            <a:lstStyle/>
            <a:p>
              <a:endParaRPr lang="en-US"/>
            </a:p>
          </p:txBody>
        </p:sp>
        <p:sp>
          <p:nvSpPr>
            <p:cNvPr id="27712" name="Line 86"/>
            <p:cNvSpPr>
              <a:spLocks noChangeShapeType="1"/>
            </p:cNvSpPr>
            <p:nvPr/>
          </p:nvSpPr>
          <p:spPr bwMode="auto">
            <a:xfrm>
              <a:off x="2481" y="2818"/>
              <a:ext cx="19" cy="0"/>
            </a:xfrm>
            <a:prstGeom prst="line">
              <a:avLst/>
            </a:prstGeom>
            <a:noFill/>
            <a:ln w="12700">
              <a:solidFill>
                <a:srgbClr val="000000"/>
              </a:solidFill>
              <a:round/>
              <a:headEnd/>
              <a:tailEnd/>
            </a:ln>
          </p:spPr>
          <p:txBody>
            <a:bodyPr wrap="none" lIns="229087" tIns="111749" rIns="229087" bIns="111749">
              <a:spAutoFit/>
            </a:bodyPr>
            <a:lstStyle/>
            <a:p>
              <a:endParaRPr lang="en-US"/>
            </a:p>
          </p:txBody>
        </p:sp>
        <p:sp>
          <p:nvSpPr>
            <p:cNvPr id="27713" name="Line 87"/>
            <p:cNvSpPr>
              <a:spLocks noChangeShapeType="1"/>
            </p:cNvSpPr>
            <p:nvPr/>
          </p:nvSpPr>
          <p:spPr bwMode="auto">
            <a:xfrm>
              <a:off x="2481" y="2791"/>
              <a:ext cx="19" cy="0"/>
            </a:xfrm>
            <a:prstGeom prst="line">
              <a:avLst/>
            </a:prstGeom>
            <a:noFill/>
            <a:ln w="12700">
              <a:solidFill>
                <a:srgbClr val="000000"/>
              </a:solidFill>
              <a:round/>
              <a:headEnd/>
              <a:tailEnd/>
            </a:ln>
          </p:spPr>
          <p:txBody>
            <a:bodyPr wrap="none" lIns="229087" tIns="111749" rIns="229087" bIns="111749">
              <a:spAutoFit/>
            </a:bodyPr>
            <a:lstStyle/>
            <a:p>
              <a:endParaRPr lang="en-US"/>
            </a:p>
          </p:txBody>
        </p:sp>
        <p:sp>
          <p:nvSpPr>
            <p:cNvPr id="27714" name="Line 88"/>
            <p:cNvSpPr>
              <a:spLocks noChangeShapeType="1"/>
            </p:cNvSpPr>
            <p:nvPr/>
          </p:nvSpPr>
          <p:spPr bwMode="auto">
            <a:xfrm>
              <a:off x="2481" y="2762"/>
              <a:ext cx="19" cy="0"/>
            </a:xfrm>
            <a:prstGeom prst="line">
              <a:avLst/>
            </a:prstGeom>
            <a:noFill/>
            <a:ln w="12700">
              <a:solidFill>
                <a:srgbClr val="000000"/>
              </a:solidFill>
              <a:round/>
              <a:headEnd/>
              <a:tailEnd/>
            </a:ln>
          </p:spPr>
          <p:txBody>
            <a:bodyPr wrap="none" lIns="229087" tIns="111749" rIns="229087" bIns="111749">
              <a:spAutoFit/>
            </a:bodyPr>
            <a:lstStyle/>
            <a:p>
              <a:endParaRPr lang="en-US"/>
            </a:p>
          </p:txBody>
        </p:sp>
        <p:sp>
          <p:nvSpPr>
            <p:cNvPr id="27715" name="Line 89"/>
            <p:cNvSpPr>
              <a:spLocks noChangeShapeType="1"/>
            </p:cNvSpPr>
            <p:nvPr/>
          </p:nvSpPr>
          <p:spPr bwMode="auto">
            <a:xfrm>
              <a:off x="2481" y="2730"/>
              <a:ext cx="19" cy="0"/>
            </a:xfrm>
            <a:prstGeom prst="line">
              <a:avLst/>
            </a:prstGeom>
            <a:noFill/>
            <a:ln w="12700">
              <a:solidFill>
                <a:srgbClr val="000000"/>
              </a:solidFill>
              <a:round/>
              <a:headEnd/>
              <a:tailEnd/>
            </a:ln>
          </p:spPr>
          <p:txBody>
            <a:bodyPr wrap="none" lIns="229087" tIns="111749" rIns="229087" bIns="111749">
              <a:spAutoFit/>
            </a:bodyPr>
            <a:lstStyle/>
            <a:p>
              <a:endParaRPr lang="en-US"/>
            </a:p>
          </p:txBody>
        </p:sp>
        <p:sp>
          <p:nvSpPr>
            <p:cNvPr id="27716" name="Line 90"/>
            <p:cNvSpPr>
              <a:spLocks noChangeShapeType="1"/>
            </p:cNvSpPr>
            <p:nvPr/>
          </p:nvSpPr>
          <p:spPr bwMode="auto">
            <a:xfrm>
              <a:off x="2481" y="2704"/>
              <a:ext cx="19" cy="0"/>
            </a:xfrm>
            <a:prstGeom prst="line">
              <a:avLst/>
            </a:prstGeom>
            <a:noFill/>
            <a:ln w="12700">
              <a:solidFill>
                <a:srgbClr val="000000"/>
              </a:solidFill>
              <a:round/>
              <a:headEnd/>
              <a:tailEnd/>
            </a:ln>
          </p:spPr>
          <p:txBody>
            <a:bodyPr wrap="none" lIns="229087" tIns="111749" rIns="229087" bIns="111749">
              <a:spAutoFit/>
            </a:bodyPr>
            <a:lstStyle/>
            <a:p>
              <a:endParaRPr lang="en-US"/>
            </a:p>
          </p:txBody>
        </p:sp>
        <p:sp>
          <p:nvSpPr>
            <p:cNvPr id="27717" name="Line 91"/>
            <p:cNvSpPr>
              <a:spLocks noChangeShapeType="1"/>
            </p:cNvSpPr>
            <p:nvPr/>
          </p:nvSpPr>
          <p:spPr bwMode="auto">
            <a:xfrm>
              <a:off x="2481" y="2674"/>
              <a:ext cx="19" cy="0"/>
            </a:xfrm>
            <a:prstGeom prst="line">
              <a:avLst/>
            </a:prstGeom>
            <a:noFill/>
            <a:ln w="12700">
              <a:solidFill>
                <a:srgbClr val="000000"/>
              </a:solidFill>
              <a:round/>
              <a:headEnd/>
              <a:tailEnd/>
            </a:ln>
          </p:spPr>
          <p:txBody>
            <a:bodyPr wrap="none" lIns="229087" tIns="111749" rIns="229087" bIns="111749">
              <a:spAutoFit/>
            </a:bodyPr>
            <a:lstStyle/>
            <a:p>
              <a:endParaRPr lang="en-US"/>
            </a:p>
          </p:txBody>
        </p:sp>
        <p:sp>
          <p:nvSpPr>
            <p:cNvPr id="27718" name="Line 92"/>
            <p:cNvSpPr>
              <a:spLocks noChangeShapeType="1"/>
            </p:cNvSpPr>
            <p:nvPr/>
          </p:nvSpPr>
          <p:spPr bwMode="auto">
            <a:xfrm>
              <a:off x="2481" y="2646"/>
              <a:ext cx="19" cy="0"/>
            </a:xfrm>
            <a:prstGeom prst="line">
              <a:avLst/>
            </a:prstGeom>
            <a:noFill/>
            <a:ln w="12700">
              <a:solidFill>
                <a:srgbClr val="000000"/>
              </a:solidFill>
              <a:round/>
              <a:headEnd/>
              <a:tailEnd/>
            </a:ln>
          </p:spPr>
          <p:txBody>
            <a:bodyPr wrap="none" lIns="229087" tIns="111749" rIns="229087" bIns="111749">
              <a:spAutoFit/>
            </a:bodyPr>
            <a:lstStyle/>
            <a:p>
              <a:endParaRPr lang="en-US"/>
            </a:p>
          </p:txBody>
        </p:sp>
        <p:sp>
          <p:nvSpPr>
            <p:cNvPr id="27719" name="Line 93"/>
            <p:cNvSpPr>
              <a:spLocks noChangeShapeType="1"/>
            </p:cNvSpPr>
            <p:nvPr/>
          </p:nvSpPr>
          <p:spPr bwMode="auto">
            <a:xfrm>
              <a:off x="2481" y="2614"/>
              <a:ext cx="19" cy="0"/>
            </a:xfrm>
            <a:prstGeom prst="line">
              <a:avLst/>
            </a:prstGeom>
            <a:noFill/>
            <a:ln w="12700">
              <a:solidFill>
                <a:srgbClr val="000000"/>
              </a:solidFill>
              <a:round/>
              <a:headEnd/>
              <a:tailEnd/>
            </a:ln>
          </p:spPr>
          <p:txBody>
            <a:bodyPr wrap="none" lIns="229087" tIns="111749" rIns="229087" bIns="111749">
              <a:spAutoFit/>
            </a:bodyPr>
            <a:lstStyle/>
            <a:p>
              <a:endParaRPr lang="en-US"/>
            </a:p>
          </p:txBody>
        </p:sp>
        <p:sp>
          <p:nvSpPr>
            <p:cNvPr id="27720" name="Line 94"/>
            <p:cNvSpPr>
              <a:spLocks noChangeShapeType="1"/>
            </p:cNvSpPr>
            <p:nvPr/>
          </p:nvSpPr>
          <p:spPr bwMode="auto">
            <a:xfrm>
              <a:off x="2481" y="2587"/>
              <a:ext cx="19" cy="0"/>
            </a:xfrm>
            <a:prstGeom prst="line">
              <a:avLst/>
            </a:prstGeom>
            <a:noFill/>
            <a:ln w="12700">
              <a:solidFill>
                <a:srgbClr val="000000"/>
              </a:solidFill>
              <a:round/>
              <a:headEnd/>
              <a:tailEnd/>
            </a:ln>
          </p:spPr>
          <p:txBody>
            <a:bodyPr wrap="none" lIns="229087" tIns="111749" rIns="229087" bIns="111749">
              <a:spAutoFit/>
            </a:bodyPr>
            <a:lstStyle/>
            <a:p>
              <a:endParaRPr lang="en-US"/>
            </a:p>
          </p:txBody>
        </p:sp>
        <p:sp>
          <p:nvSpPr>
            <p:cNvPr id="27721" name="Line 95"/>
            <p:cNvSpPr>
              <a:spLocks noChangeShapeType="1"/>
            </p:cNvSpPr>
            <p:nvPr/>
          </p:nvSpPr>
          <p:spPr bwMode="auto">
            <a:xfrm>
              <a:off x="2481" y="2556"/>
              <a:ext cx="19" cy="0"/>
            </a:xfrm>
            <a:prstGeom prst="line">
              <a:avLst/>
            </a:prstGeom>
            <a:noFill/>
            <a:ln w="12700">
              <a:solidFill>
                <a:srgbClr val="000000"/>
              </a:solidFill>
              <a:round/>
              <a:headEnd/>
              <a:tailEnd/>
            </a:ln>
          </p:spPr>
          <p:txBody>
            <a:bodyPr wrap="none" lIns="229087" tIns="111749" rIns="229087" bIns="111749">
              <a:spAutoFit/>
            </a:bodyPr>
            <a:lstStyle/>
            <a:p>
              <a:endParaRPr lang="en-US"/>
            </a:p>
          </p:txBody>
        </p:sp>
        <p:sp>
          <p:nvSpPr>
            <p:cNvPr id="27722" name="Line 96"/>
            <p:cNvSpPr>
              <a:spLocks noChangeShapeType="1"/>
            </p:cNvSpPr>
            <p:nvPr/>
          </p:nvSpPr>
          <p:spPr bwMode="auto">
            <a:xfrm>
              <a:off x="2481" y="2529"/>
              <a:ext cx="19" cy="0"/>
            </a:xfrm>
            <a:prstGeom prst="line">
              <a:avLst/>
            </a:prstGeom>
            <a:noFill/>
            <a:ln w="12700">
              <a:solidFill>
                <a:srgbClr val="000000"/>
              </a:solidFill>
              <a:round/>
              <a:headEnd/>
              <a:tailEnd/>
            </a:ln>
          </p:spPr>
          <p:txBody>
            <a:bodyPr wrap="none" lIns="229087" tIns="111749" rIns="229087" bIns="111749">
              <a:spAutoFit/>
            </a:bodyPr>
            <a:lstStyle/>
            <a:p>
              <a:endParaRPr lang="en-US"/>
            </a:p>
          </p:txBody>
        </p:sp>
        <p:sp>
          <p:nvSpPr>
            <p:cNvPr id="27723" name="Line 97"/>
            <p:cNvSpPr>
              <a:spLocks noChangeShapeType="1"/>
            </p:cNvSpPr>
            <p:nvPr/>
          </p:nvSpPr>
          <p:spPr bwMode="auto">
            <a:xfrm flipV="1">
              <a:off x="2503" y="3566"/>
              <a:ext cx="0" cy="42"/>
            </a:xfrm>
            <a:prstGeom prst="line">
              <a:avLst/>
            </a:prstGeom>
            <a:noFill/>
            <a:ln w="12700">
              <a:solidFill>
                <a:srgbClr val="000000"/>
              </a:solidFill>
              <a:round/>
              <a:headEnd/>
              <a:tailEnd/>
            </a:ln>
          </p:spPr>
          <p:txBody>
            <a:bodyPr wrap="none" lIns="229087" tIns="111749" rIns="229087" bIns="111749">
              <a:spAutoFit/>
            </a:bodyPr>
            <a:lstStyle/>
            <a:p>
              <a:endParaRPr lang="en-US"/>
            </a:p>
          </p:txBody>
        </p:sp>
        <p:sp>
          <p:nvSpPr>
            <p:cNvPr id="27724" name="Line 98"/>
            <p:cNvSpPr>
              <a:spLocks noChangeShapeType="1"/>
            </p:cNvSpPr>
            <p:nvPr/>
          </p:nvSpPr>
          <p:spPr bwMode="auto">
            <a:xfrm flipV="1">
              <a:off x="5302" y="3566"/>
              <a:ext cx="0" cy="42"/>
            </a:xfrm>
            <a:prstGeom prst="line">
              <a:avLst/>
            </a:prstGeom>
            <a:noFill/>
            <a:ln w="12700">
              <a:solidFill>
                <a:srgbClr val="000000"/>
              </a:solidFill>
              <a:round/>
              <a:headEnd/>
              <a:tailEnd/>
            </a:ln>
          </p:spPr>
          <p:txBody>
            <a:bodyPr wrap="none" lIns="229087" tIns="111749" rIns="229087" bIns="111749">
              <a:spAutoFit/>
            </a:bodyPr>
            <a:lstStyle/>
            <a:p>
              <a:endParaRPr lang="en-US"/>
            </a:p>
          </p:txBody>
        </p:sp>
        <p:sp>
          <p:nvSpPr>
            <p:cNvPr id="27725" name="Line 99"/>
            <p:cNvSpPr>
              <a:spLocks noChangeShapeType="1"/>
            </p:cNvSpPr>
            <p:nvPr/>
          </p:nvSpPr>
          <p:spPr bwMode="auto">
            <a:xfrm>
              <a:off x="2508" y="3688"/>
              <a:ext cx="2791" cy="0"/>
            </a:xfrm>
            <a:prstGeom prst="line">
              <a:avLst/>
            </a:prstGeom>
            <a:noFill/>
            <a:ln w="12700">
              <a:solidFill>
                <a:srgbClr val="000000"/>
              </a:solidFill>
              <a:round/>
              <a:headEnd/>
              <a:tailEnd/>
            </a:ln>
          </p:spPr>
          <p:txBody>
            <a:bodyPr wrap="none" lIns="229087" tIns="111749" rIns="229087" bIns="111749">
              <a:spAutoFit/>
            </a:bodyPr>
            <a:lstStyle/>
            <a:p>
              <a:endParaRPr lang="en-US"/>
            </a:p>
          </p:txBody>
        </p:sp>
        <p:sp>
          <p:nvSpPr>
            <p:cNvPr id="27726" name="Line 100"/>
            <p:cNvSpPr>
              <a:spLocks noChangeShapeType="1"/>
            </p:cNvSpPr>
            <p:nvPr/>
          </p:nvSpPr>
          <p:spPr bwMode="auto">
            <a:xfrm>
              <a:off x="2508" y="2529"/>
              <a:ext cx="2791" cy="0"/>
            </a:xfrm>
            <a:prstGeom prst="line">
              <a:avLst/>
            </a:prstGeom>
            <a:noFill/>
            <a:ln w="12700">
              <a:solidFill>
                <a:srgbClr val="000000"/>
              </a:solidFill>
              <a:round/>
              <a:headEnd/>
              <a:tailEnd/>
            </a:ln>
          </p:spPr>
          <p:txBody>
            <a:bodyPr wrap="none" lIns="229087" tIns="111749" rIns="229087" bIns="111749">
              <a:spAutoFit/>
            </a:bodyPr>
            <a:lstStyle/>
            <a:p>
              <a:endParaRPr lang="en-US"/>
            </a:p>
          </p:txBody>
        </p:sp>
        <p:sp>
          <p:nvSpPr>
            <p:cNvPr id="27727" name="Line 101"/>
            <p:cNvSpPr>
              <a:spLocks noChangeShapeType="1"/>
            </p:cNvSpPr>
            <p:nvPr/>
          </p:nvSpPr>
          <p:spPr bwMode="auto">
            <a:xfrm flipV="1">
              <a:off x="2503" y="2525"/>
              <a:ext cx="0" cy="1167"/>
            </a:xfrm>
            <a:prstGeom prst="line">
              <a:avLst/>
            </a:prstGeom>
            <a:noFill/>
            <a:ln w="12700">
              <a:solidFill>
                <a:srgbClr val="000000"/>
              </a:solidFill>
              <a:round/>
              <a:headEnd/>
              <a:tailEnd/>
            </a:ln>
          </p:spPr>
          <p:txBody>
            <a:bodyPr wrap="none" lIns="229087" tIns="111749" rIns="229087" bIns="111749">
              <a:spAutoFit/>
            </a:bodyPr>
            <a:lstStyle/>
            <a:p>
              <a:endParaRPr lang="en-US"/>
            </a:p>
          </p:txBody>
        </p:sp>
        <p:sp>
          <p:nvSpPr>
            <p:cNvPr id="27728" name="Line 102"/>
            <p:cNvSpPr>
              <a:spLocks noChangeShapeType="1"/>
            </p:cNvSpPr>
            <p:nvPr/>
          </p:nvSpPr>
          <p:spPr bwMode="auto">
            <a:xfrm flipV="1">
              <a:off x="5302" y="2525"/>
              <a:ext cx="0" cy="1167"/>
            </a:xfrm>
            <a:prstGeom prst="line">
              <a:avLst/>
            </a:prstGeom>
            <a:noFill/>
            <a:ln w="12700">
              <a:solidFill>
                <a:srgbClr val="000000"/>
              </a:solidFill>
              <a:round/>
              <a:headEnd/>
              <a:tailEnd/>
            </a:ln>
          </p:spPr>
          <p:txBody>
            <a:bodyPr wrap="none" lIns="229087" tIns="111749" rIns="229087" bIns="111749">
              <a:spAutoFit/>
            </a:bodyPr>
            <a:lstStyle/>
            <a:p>
              <a:endParaRPr lang="en-US"/>
            </a:p>
          </p:txBody>
        </p:sp>
        <p:sp>
          <p:nvSpPr>
            <p:cNvPr id="27729" name="Line 103"/>
            <p:cNvSpPr>
              <a:spLocks noChangeShapeType="1"/>
            </p:cNvSpPr>
            <p:nvPr/>
          </p:nvSpPr>
          <p:spPr bwMode="auto">
            <a:xfrm flipV="1">
              <a:off x="2503" y="2525"/>
              <a:ext cx="0" cy="1167"/>
            </a:xfrm>
            <a:prstGeom prst="line">
              <a:avLst/>
            </a:prstGeom>
            <a:noFill/>
            <a:ln w="12700">
              <a:solidFill>
                <a:srgbClr val="000000"/>
              </a:solidFill>
              <a:round/>
              <a:headEnd/>
              <a:tailEnd/>
            </a:ln>
          </p:spPr>
          <p:txBody>
            <a:bodyPr wrap="none" lIns="229087" tIns="111749" rIns="229087" bIns="111749">
              <a:spAutoFit/>
            </a:bodyPr>
            <a:lstStyle/>
            <a:p>
              <a:endParaRPr lang="en-US"/>
            </a:p>
          </p:txBody>
        </p:sp>
        <p:sp>
          <p:nvSpPr>
            <p:cNvPr id="27730" name="Line 104"/>
            <p:cNvSpPr>
              <a:spLocks noChangeShapeType="1"/>
            </p:cNvSpPr>
            <p:nvPr/>
          </p:nvSpPr>
          <p:spPr bwMode="auto">
            <a:xfrm flipV="1">
              <a:off x="2647" y="3499"/>
              <a:ext cx="270" cy="40"/>
            </a:xfrm>
            <a:prstGeom prst="line">
              <a:avLst/>
            </a:prstGeom>
            <a:noFill/>
            <a:ln w="12700">
              <a:solidFill>
                <a:srgbClr val="0000FF"/>
              </a:solidFill>
              <a:round/>
              <a:headEnd/>
              <a:tailEnd/>
            </a:ln>
          </p:spPr>
          <p:txBody>
            <a:bodyPr wrap="none" lIns="229087" tIns="111749" rIns="229087" bIns="111749">
              <a:spAutoFit/>
            </a:bodyPr>
            <a:lstStyle/>
            <a:p>
              <a:endParaRPr lang="en-US"/>
            </a:p>
          </p:txBody>
        </p:sp>
        <p:sp>
          <p:nvSpPr>
            <p:cNvPr id="27731" name="Line 105"/>
            <p:cNvSpPr>
              <a:spLocks noChangeShapeType="1"/>
            </p:cNvSpPr>
            <p:nvPr/>
          </p:nvSpPr>
          <p:spPr bwMode="auto">
            <a:xfrm flipV="1">
              <a:off x="2926" y="3465"/>
              <a:ext cx="274" cy="42"/>
            </a:xfrm>
            <a:prstGeom prst="line">
              <a:avLst/>
            </a:prstGeom>
            <a:noFill/>
            <a:ln w="12700">
              <a:solidFill>
                <a:srgbClr val="0000FF"/>
              </a:solidFill>
              <a:round/>
              <a:headEnd/>
              <a:tailEnd/>
            </a:ln>
          </p:spPr>
          <p:txBody>
            <a:bodyPr wrap="none" lIns="229087" tIns="111749" rIns="229087" bIns="111749">
              <a:spAutoFit/>
            </a:bodyPr>
            <a:lstStyle/>
            <a:p>
              <a:endParaRPr lang="en-US"/>
            </a:p>
          </p:txBody>
        </p:sp>
        <p:sp>
          <p:nvSpPr>
            <p:cNvPr id="27732" name="Line 106"/>
            <p:cNvSpPr>
              <a:spLocks noChangeShapeType="1"/>
            </p:cNvSpPr>
            <p:nvPr/>
          </p:nvSpPr>
          <p:spPr bwMode="auto">
            <a:xfrm flipV="1">
              <a:off x="3209" y="3431"/>
              <a:ext cx="271" cy="42"/>
            </a:xfrm>
            <a:prstGeom prst="line">
              <a:avLst/>
            </a:prstGeom>
            <a:noFill/>
            <a:ln w="12700">
              <a:solidFill>
                <a:srgbClr val="0000FF"/>
              </a:solidFill>
              <a:round/>
              <a:headEnd/>
              <a:tailEnd/>
            </a:ln>
          </p:spPr>
          <p:txBody>
            <a:bodyPr wrap="none" lIns="229087" tIns="111749" rIns="229087" bIns="111749">
              <a:spAutoFit/>
            </a:bodyPr>
            <a:lstStyle/>
            <a:p>
              <a:endParaRPr lang="en-US"/>
            </a:p>
          </p:txBody>
        </p:sp>
        <p:sp>
          <p:nvSpPr>
            <p:cNvPr id="27733" name="Line 107"/>
            <p:cNvSpPr>
              <a:spLocks noChangeShapeType="1"/>
            </p:cNvSpPr>
            <p:nvPr/>
          </p:nvSpPr>
          <p:spPr bwMode="auto">
            <a:xfrm flipV="1">
              <a:off x="3489" y="3396"/>
              <a:ext cx="270" cy="43"/>
            </a:xfrm>
            <a:prstGeom prst="line">
              <a:avLst/>
            </a:prstGeom>
            <a:noFill/>
            <a:ln w="12700">
              <a:solidFill>
                <a:srgbClr val="0000FF"/>
              </a:solidFill>
              <a:round/>
              <a:headEnd/>
              <a:tailEnd/>
            </a:ln>
          </p:spPr>
          <p:txBody>
            <a:bodyPr wrap="none" lIns="229087" tIns="111749" rIns="229087" bIns="111749">
              <a:spAutoFit/>
            </a:bodyPr>
            <a:lstStyle/>
            <a:p>
              <a:endParaRPr lang="en-US"/>
            </a:p>
          </p:txBody>
        </p:sp>
        <p:sp>
          <p:nvSpPr>
            <p:cNvPr id="27734" name="Line 108"/>
            <p:cNvSpPr>
              <a:spLocks noChangeShapeType="1"/>
            </p:cNvSpPr>
            <p:nvPr/>
          </p:nvSpPr>
          <p:spPr bwMode="auto">
            <a:xfrm flipV="1">
              <a:off x="3768" y="3221"/>
              <a:ext cx="274" cy="183"/>
            </a:xfrm>
            <a:prstGeom prst="line">
              <a:avLst/>
            </a:prstGeom>
            <a:noFill/>
            <a:ln w="12700">
              <a:solidFill>
                <a:srgbClr val="0000FF"/>
              </a:solidFill>
              <a:round/>
              <a:headEnd/>
              <a:tailEnd/>
            </a:ln>
          </p:spPr>
          <p:txBody>
            <a:bodyPr wrap="none" lIns="229087" tIns="111749" rIns="229087" bIns="111749">
              <a:spAutoFit/>
            </a:bodyPr>
            <a:lstStyle/>
            <a:p>
              <a:endParaRPr lang="en-US"/>
            </a:p>
          </p:txBody>
        </p:sp>
        <p:sp>
          <p:nvSpPr>
            <p:cNvPr id="27735" name="Line 109"/>
            <p:cNvSpPr>
              <a:spLocks noChangeShapeType="1"/>
            </p:cNvSpPr>
            <p:nvPr/>
          </p:nvSpPr>
          <p:spPr bwMode="auto">
            <a:xfrm flipV="1">
              <a:off x="4051" y="3045"/>
              <a:ext cx="267" cy="184"/>
            </a:xfrm>
            <a:prstGeom prst="line">
              <a:avLst/>
            </a:prstGeom>
            <a:noFill/>
            <a:ln w="12700">
              <a:solidFill>
                <a:srgbClr val="0000FF"/>
              </a:solidFill>
              <a:round/>
              <a:headEnd/>
              <a:tailEnd/>
            </a:ln>
          </p:spPr>
          <p:txBody>
            <a:bodyPr wrap="none" lIns="229087" tIns="111749" rIns="229087" bIns="111749">
              <a:spAutoFit/>
            </a:bodyPr>
            <a:lstStyle/>
            <a:p>
              <a:endParaRPr lang="en-US"/>
            </a:p>
          </p:txBody>
        </p:sp>
        <p:sp>
          <p:nvSpPr>
            <p:cNvPr id="27736" name="Line 110"/>
            <p:cNvSpPr>
              <a:spLocks noChangeShapeType="1"/>
            </p:cNvSpPr>
            <p:nvPr/>
          </p:nvSpPr>
          <p:spPr bwMode="auto">
            <a:xfrm flipV="1">
              <a:off x="4327" y="2871"/>
              <a:ext cx="270" cy="182"/>
            </a:xfrm>
            <a:prstGeom prst="line">
              <a:avLst/>
            </a:prstGeom>
            <a:noFill/>
            <a:ln w="12700">
              <a:solidFill>
                <a:srgbClr val="0000FF"/>
              </a:solidFill>
              <a:round/>
              <a:headEnd/>
              <a:tailEnd/>
            </a:ln>
          </p:spPr>
          <p:txBody>
            <a:bodyPr wrap="none" lIns="229087" tIns="111749" rIns="229087" bIns="111749">
              <a:spAutoFit/>
            </a:bodyPr>
            <a:lstStyle/>
            <a:p>
              <a:endParaRPr lang="en-US"/>
            </a:p>
          </p:txBody>
        </p:sp>
        <p:sp>
          <p:nvSpPr>
            <p:cNvPr id="27737" name="Line 111"/>
            <p:cNvSpPr>
              <a:spLocks noChangeShapeType="1"/>
            </p:cNvSpPr>
            <p:nvPr/>
          </p:nvSpPr>
          <p:spPr bwMode="auto">
            <a:xfrm flipV="1">
              <a:off x="4606" y="2700"/>
              <a:ext cx="271" cy="179"/>
            </a:xfrm>
            <a:prstGeom prst="line">
              <a:avLst/>
            </a:prstGeom>
            <a:noFill/>
            <a:ln w="12700">
              <a:solidFill>
                <a:srgbClr val="0000FF"/>
              </a:solidFill>
              <a:round/>
              <a:headEnd/>
              <a:tailEnd/>
            </a:ln>
          </p:spPr>
          <p:txBody>
            <a:bodyPr wrap="none" lIns="229087" tIns="111749" rIns="229087" bIns="111749">
              <a:spAutoFit/>
            </a:bodyPr>
            <a:lstStyle/>
            <a:p>
              <a:endParaRPr lang="en-US"/>
            </a:p>
          </p:txBody>
        </p:sp>
        <p:sp>
          <p:nvSpPr>
            <p:cNvPr id="27738" name="Line 112"/>
            <p:cNvSpPr>
              <a:spLocks noChangeShapeType="1"/>
            </p:cNvSpPr>
            <p:nvPr/>
          </p:nvSpPr>
          <p:spPr bwMode="auto">
            <a:xfrm flipV="1">
              <a:off x="4886" y="2525"/>
              <a:ext cx="270" cy="183"/>
            </a:xfrm>
            <a:prstGeom prst="line">
              <a:avLst/>
            </a:prstGeom>
            <a:noFill/>
            <a:ln w="12700">
              <a:solidFill>
                <a:srgbClr val="0000FF"/>
              </a:solidFill>
              <a:round/>
              <a:headEnd/>
              <a:tailEnd/>
            </a:ln>
          </p:spPr>
          <p:txBody>
            <a:bodyPr wrap="none" lIns="229087" tIns="111749" rIns="229087" bIns="111749">
              <a:spAutoFit/>
            </a:bodyPr>
            <a:lstStyle/>
            <a:p>
              <a:endParaRPr lang="en-US"/>
            </a:p>
          </p:txBody>
        </p:sp>
        <p:sp>
          <p:nvSpPr>
            <p:cNvPr id="27739" name="Line 113"/>
            <p:cNvSpPr>
              <a:spLocks noChangeShapeType="1"/>
            </p:cNvSpPr>
            <p:nvPr/>
          </p:nvSpPr>
          <p:spPr bwMode="auto">
            <a:xfrm flipV="1">
              <a:off x="2647" y="3564"/>
              <a:ext cx="270" cy="10"/>
            </a:xfrm>
            <a:prstGeom prst="line">
              <a:avLst/>
            </a:prstGeom>
            <a:noFill/>
            <a:ln w="12700">
              <a:solidFill>
                <a:srgbClr val="FF0000"/>
              </a:solidFill>
              <a:round/>
              <a:headEnd/>
              <a:tailEnd/>
            </a:ln>
          </p:spPr>
          <p:txBody>
            <a:bodyPr wrap="none" lIns="229087" tIns="111749" rIns="229087" bIns="111749">
              <a:spAutoFit/>
            </a:bodyPr>
            <a:lstStyle/>
            <a:p>
              <a:endParaRPr lang="en-US"/>
            </a:p>
          </p:txBody>
        </p:sp>
        <p:sp>
          <p:nvSpPr>
            <p:cNvPr id="27740" name="Line 114"/>
            <p:cNvSpPr>
              <a:spLocks noChangeShapeType="1"/>
            </p:cNvSpPr>
            <p:nvPr/>
          </p:nvSpPr>
          <p:spPr bwMode="auto">
            <a:xfrm flipV="1">
              <a:off x="2926" y="3559"/>
              <a:ext cx="274" cy="12"/>
            </a:xfrm>
            <a:prstGeom prst="line">
              <a:avLst/>
            </a:prstGeom>
            <a:noFill/>
            <a:ln w="12700">
              <a:solidFill>
                <a:srgbClr val="FF0000"/>
              </a:solidFill>
              <a:round/>
              <a:headEnd/>
              <a:tailEnd/>
            </a:ln>
          </p:spPr>
          <p:txBody>
            <a:bodyPr wrap="none" lIns="229087" tIns="111749" rIns="229087" bIns="111749">
              <a:spAutoFit/>
            </a:bodyPr>
            <a:lstStyle/>
            <a:p>
              <a:endParaRPr lang="en-US"/>
            </a:p>
          </p:txBody>
        </p:sp>
        <p:sp>
          <p:nvSpPr>
            <p:cNvPr id="27741" name="Line 115"/>
            <p:cNvSpPr>
              <a:spLocks noChangeShapeType="1"/>
            </p:cNvSpPr>
            <p:nvPr/>
          </p:nvSpPr>
          <p:spPr bwMode="auto">
            <a:xfrm flipV="1">
              <a:off x="3209" y="3550"/>
              <a:ext cx="271" cy="16"/>
            </a:xfrm>
            <a:prstGeom prst="line">
              <a:avLst/>
            </a:prstGeom>
            <a:noFill/>
            <a:ln w="12700">
              <a:solidFill>
                <a:srgbClr val="FF0000"/>
              </a:solidFill>
              <a:round/>
              <a:headEnd/>
              <a:tailEnd/>
            </a:ln>
          </p:spPr>
          <p:txBody>
            <a:bodyPr wrap="none" lIns="229087" tIns="111749" rIns="229087" bIns="111749">
              <a:spAutoFit/>
            </a:bodyPr>
            <a:lstStyle/>
            <a:p>
              <a:endParaRPr lang="en-US"/>
            </a:p>
          </p:txBody>
        </p:sp>
        <p:sp>
          <p:nvSpPr>
            <p:cNvPr id="27742" name="Line 116"/>
            <p:cNvSpPr>
              <a:spLocks noChangeShapeType="1"/>
            </p:cNvSpPr>
            <p:nvPr/>
          </p:nvSpPr>
          <p:spPr bwMode="auto">
            <a:xfrm flipV="1">
              <a:off x="3489" y="3540"/>
              <a:ext cx="270" cy="18"/>
            </a:xfrm>
            <a:prstGeom prst="line">
              <a:avLst/>
            </a:prstGeom>
            <a:noFill/>
            <a:ln w="12700">
              <a:solidFill>
                <a:srgbClr val="FF0000"/>
              </a:solidFill>
              <a:round/>
              <a:headEnd/>
              <a:tailEnd/>
            </a:ln>
          </p:spPr>
          <p:txBody>
            <a:bodyPr wrap="none" lIns="229087" tIns="111749" rIns="229087" bIns="111749">
              <a:spAutoFit/>
            </a:bodyPr>
            <a:lstStyle/>
            <a:p>
              <a:endParaRPr lang="en-US"/>
            </a:p>
          </p:txBody>
        </p:sp>
        <p:sp>
          <p:nvSpPr>
            <p:cNvPr id="27743" name="Line 117"/>
            <p:cNvSpPr>
              <a:spLocks noChangeShapeType="1"/>
            </p:cNvSpPr>
            <p:nvPr/>
          </p:nvSpPr>
          <p:spPr bwMode="auto">
            <a:xfrm flipV="1">
              <a:off x="3768" y="3481"/>
              <a:ext cx="274" cy="67"/>
            </a:xfrm>
            <a:prstGeom prst="line">
              <a:avLst/>
            </a:prstGeom>
            <a:noFill/>
            <a:ln w="12700">
              <a:solidFill>
                <a:srgbClr val="FF0000"/>
              </a:solidFill>
              <a:round/>
              <a:headEnd/>
              <a:tailEnd/>
            </a:ln>
          </p:spPr>
          <p:txBody>
            <a:bodyPr wrap="none" lIns="229087" tIns="111749" rIns="229087" bIns="111749">
              <a:spAutoFit/>
            </a:bodyPr>
            <a:lstStyle/>
            <a:p>
              <a:endParaRPr lang="en-US"/>
            </a:p>
          </p:txBody>
        </p:sp>
        <p:sp>
          <p:nvSpPr>
            <p:cNvPr id="27744" name="Line 118"/>
            <p:cNvSpPr>
              <a:spLocks noChangeShapeType="1"/>
            </p:cNvSpPr>
            <p:nvPr/>
          </p:nvSpPr>
          <p:spPr bwMode="auto">
            <a:xfrm flipV="1">
              <a:off x="4051" y="3409"/>
              <a:ext cx="267" cy="80"/>
            </a:xfrm>
            <a:prstGeom prst="line">
              <a:avLst/>
            </a:prstGeom>
            <a:noFill/>
            <a:ln w="12700">
              <a:solidFill>
                <a:srgbClr val="FF0000"/>
              </a:solidFill>
              <a:round/>
              <a:headEnd/>
              <a:tailEnd/>
            </a:ln>
          </p:spPr>
          <p:txBody>
            <a:bodyPr wrap="none" lIns="229087" tIns="111749" rIns="229087" bIns="111749">
              <a:spAutoFit/>
            </a:bodyPr>
            <a:lstStyle/>
            <a:p>
              <a:endParaRPr lang="en-US"/>
            </a:p>
          </p:txBody>
        </p:sp>
        <p:sp>
          <p:nvSpPr>
            <p:cNvPr id="27745" name="Line 119"/>
            <p:cNvSpPr>
              <a:spLocks noChangeShapeType="1"/>
            </p:cNvSpPr>
            <p:nvPr/>
          </p:nvSpPr>
          <p:spPr bwMode="auto">
            <a:xfrm flipV="1">
              <a:off x="4327" y="3337"/>
              <a:ext cx="270" cy="80"/>
            </a:xfrm>
            <a:prstGeom prst="line">
              <a:avLst/>
            </a:prstGeom>
            <a:noFill/>
            <a:ln w="12700">
              <a:solidFill>
                <a:srgbClr val="FF0000"/>
              </a:solidFill>
              <a:round/>
              <a:headEnd/>
              <a:tailEnd/>
            </a:ln>
          </p:spPr>
          <p:txBody>
            <a:bodyPr wrap="none" lIns="229087" tIns="111749" rIns="229087" bIns="111749">
              <a:spAutoFit/>
            </a:bodyPr>
            <a:lstStyle/>
            <a:p>
              <a:endParaRPr lang="en-US"/>
            </a:p>
          </p:txBody>
        </p:sp>
        <p:sp>
          <p:nvSpPr>
            <p:cNvPr id="27746" name="Line 120"/>
            <p:cNvSpPr>
              <a:spLocks noChangeShapeType="1"/>
            </p:cNvSpPr>
            <p:nvPr/>
          </p:nvSpPr>
          <p:spPr bwMode="auto">
            <a:xfrm flipV="1">
              <a:off x="4606" y="3250"/>
              <a:ext cx="271" cy="95"/>
            </a:xfrm>
            <a:prstGeom prst="line">
              <a:avLst/>
            </a:prstGeom>
            <a:noFill/>
            <a:ln w="12700">
              <a:solidFill>
                <a:srgbClr val="FF0000"/>
              </a:solidFill>
              <a:round/>
              <a:headEnd/>
              <a:tailEnd/>
            </a:ln>
          </p:spPr>
          <p:txBody>
            <a:bodyPr wrap="none" lIns="229087" tIns="111749" rIns="229087" bIns="111749">
              <a:spAutoFit/>
            </a:bodyPr>
            <a:lstStyle/>
            <a:p>
              <a:endParaRPr lang="en-US"/>
            </a:p>
          </p:txBody>
        </p:sp>
        <p:sp>
          <p:nvSpPr>
            <p:cNvPr id="27747" name="Line 121"/>
            <p:cNvSpPr>
              <a:spLocks noChangeShapeType="1"/>
            </p:cNvSpPr>
            <p:nvPr/>
          </p:nvSpPr>
          <p:spPr bwMode="auto">
            <a:xfrm flipV="1">
              <a:off x="4886" y="3191"/>
              <a:ext cx="270" cy="67"/>
            </a:xfrm>
            <a:prstGeom prst="line">
              <a:avLst/>
            </a:prstGeom>
            <a:noFill/>
            <a:ln w="12700">
              <a:solidFill>
                <a:srgbClr val="FF0000"/>
              </a:solidFill>
              <a:round/>
              <a:headEnd/>
              <a:tailEnd/>
            </a:ln>
          </p:spPr>
          <p:txBody>
            <a:bodyPr wrap="none" lIns="229087" tIns="111749" rIns="229087" bIns="111749">
              <a:spAutoFit/>
            </a:bodyPr>
            <a:lstStyle/>
            <a:p>
              <a:endParaRPr lang="en-US"/>
            </a:p>
          </p:txBody>
        </p:sp>
        <p:sp>
          <p:nvSpPr>
            <p:cNvPr id="27748" name="Line 122"/>
            <p:cNvSpPr>
              <a:spLocks noChangeShapeType="1"/>
            </p:cNvSpPr>
            <p:nvPr/>
          </p:nvSpPr>
          <p:spPr bwMode="auto">
            <a:xfrm>
              <a:off x="2647" y="3570"/>
              <a:ext cx="270" cy="1"/>
            </a:xfrm>
            <a:prstGeom prst="line">
              <a:avLst/>
            </a:prstGeom>
            <a:noFill/>
            <a:ln w="12700">
              <a:solidFill>
                <a:srgbClr val="007F00"/>
              </a:solidFill>
              <a:round/>
              <a:headEnd/>
              <a:tailEnd/>
            </a:ln>
          </p:spPr>
          <p:txBody>
            <a:bodyPr wrap="none" lIns="229087" tIns="111749" rIns="229087" bIns="111749">
              <a:spAutoFit/>
            </a:bodyPr>
            <a:lstStyle/>
            <a:p>
              <a:endParaRPr lang="en-US"/>
            </a:p>
          </p:txBody>
        </p:sp>
        <p:sp>
          <p:nvSpPr>
            <p:cNvPr id="27749" name="Line 123"/>
            <p:cNvSpPr>
              <a:spLocks noChangeShapeType="1"/>
            </p:cNvSpPr>
            <p:nvPr/>
          </p:nvSpPr>
          <p:spPr bwMode="auto">
            <a:xfrm flipV="1">
              <a:off x="2926" y="3561"/>
              <a:ext cx="274" cy="14"/>
            </a:xfrm>
            <a:prstGeom prst="line">
              <a:avLst/>
            </a:prstGeom>
            <a:noFill/>
            <a:ln w="12700">
              <a:solidFill>
                <a:srgbClr val="007F00"/>
              </a:solidFill>
              <a:round/>
              <a:headEnd/>
              <a:tailEnd/>
            </a:ln>
          </p:spPr>
          <p:txBody>
            <a:bodyPr wrap="none" lIns="229087" tIns="111749" rIns="229087" bIns="111749">
              <a:spAutoFit/>
            </a:bodyPr>
            <a:lstStyle/>
            <a:p>
              <a:endParaRPr lang="en-US"/>
            </a:p>
          </p:txBody>
        </p:sp>
        <p:sp>
          <p:nvSpPr>
            <p:cNvPr id="27750" name="Line 124"/>
            <p:cNvSpPr>
              <a:spLocks noChangeShapeType="1"/>
            </p:cNvSpPr>
            <p:nvPr/>
          </p:nvSpPr>
          <p:spPr bwMode="auto">
            <a:xfrm flipV="1">
              <a:off x="3209" y="3559"/>
              <a:ext cx="271" cy="9"/>
            </a:xfrm>
            <a:prstGeom prst="line">
              <a:avLst/>
            </a:prstGeom>
            <a:noFill/>
            <a:ln w="12700">
              <a:solidFill>
                <a:srgbClr val="007F00"/>
              </a:solidFill>
              <a:round/>
              <a:headEnd/>
              <a:tailEnd/>
            </a:ln>
          </p:spPr>
          <p:txBody>
            <a:bodyPr wrap="none" lIns="229087" tIns="111749" rIns="229087" bIns="111749">
              <a:spAutoFit/>
            </a:bodyPr>
            <a:lstStyle/>
            <a:p>
              <a:endParaRPr lang="en-US"/>
            </a:p>
          </p:txBody>
        </p:sp>
        <p:sp>
          <p:nvSpPr>
            <p:cNvPr id="27751" name="Line 125"/>
            <p:cNvSpPr>
              <a:spLocks noChangeShapeType="1"/>
            </p:cNvSpPr>
            <p:nvPr/>
          </p:nvSpPr>
          <p:spPr bwMode="auto">
            <a:xfrm flipV="1">
              <a:off x="3489" y="3556"/>
              <a:ext cx="270" cy="10"/>
            </a:xfrm>
            <a:prstGeom prst="line">
              <a:avLst/>
            </a:prstGeom>
            <a:noFill/>
            <a:ln w="12700">
              <a:solidFill>
                <a:srgbClr val="007F00"/>
              </a:solidFill>
              <a:round/>
              <a:headEnd/>
              <a:tailEnd/>
            </a:ln>
          </p:spPr>
          <p:txBody>
            <a:bodyPr wrap="none" lIns="229087" tIns="111749" rIns="229087" bIns="111749">
              <a:spAutoFit/>
            </a:bodyPr>
            <a:lstStyle/>
            <a:p>
              <a:endParaRPr lang="en-US"/>
            </a:p>
          </p:txBody>
        </p:sp>
        <p:sp>
          <p:nvSpPr>
            <p:cNvPr id="27752" name="Line 126"/>
            <p:cNvSpPr>
              <a:spLocks noChangeShapeType="1"/>
            </p:cNvSpPr>
            <p:nvPr/>
          </p:nvSpPr>
          <p:spPr bwMode="auto">
            <a:xfrm flipV="1">
              <a:off x="3768" y="3525"/>
              <a:ext cx="274" cy="39"/>
            </a:xfrm>
            <a:prstGeom prst="line">
              <a:avLst/>
            </a:prstGeom>
            <a:noFill/>
            <a:ln w="12700">
              <a:solidFill>
                <a:srgbClr val="007F00"/>
              </a:solidFill>
              <a:round/>
              <a:headEnd/>
              <a:tailEnd/>
            </a:ln>
          </p:spPr>
          <p:txBody>
            <a:bodyPr wrap="none" lIns="229087" tIns="111749" rIns="229087" bIns="111749">
              <a:spAutoFit/>
            </a:bodyPr>
            <a:lstStyle/>
            <a:p>
              <a:endParaRPr lang="en-US"/>
            </a:p>
          </p:txBody>
        </p:sp>
        <p:sp>
          <p:nvSpPr>
            <p:cNvPr id="27753" name="Line 127"/>
            <p:cNvSpPr>
              <a:spLocks noChangeShapeType="1"/>
            </p:cNvSpPr>
            <p:nvPr/>
          </p:nvSpPr>
          <p:spPr bwMode="auto">
            <a:xfrm flipV="1">
              <a:off x="4051" y="3503"/>
              <a:ext cx="267" cy="29"/>
            </a:xfrm>
            <a:prstGeom prst="line">
              <a:avLst/>
            </a:prstGeom>
            <a:noFill/>
            <a:ln w="12700">
              <a:solidFill>
                <a:srgbClr val="007F00"/>
              </a:solidFill>
              <a:round/>
              <a:headEnd/>
              <a:tailEnd/>
            </a:ln>
          </p:spPr>
          <p:txBody>
            <a:bodyPr wrap="none" lIns="229087" tIns="111749" rIns="229087" bIns="111749">
              <a:spAutoFit/>
            </a:bodyPr>
            <a:lstStyle/>
            <a:p>
              <a:endParaRPr lang="en-US"/>
            </a:p>
          </p:txBody>
        </p:sp>
        <p:sp>
          <p:nvSpPr>
            <p:cNvPr id="27754" name="Line 128"/>
            <p:cNvSpPr>
              <a:spLocks noChangeShapeType="1"/>
            </p:cNvSpPr>
            <p:nvPr/>
          </p:nvSpPr>
          <p:spPr bwMode="auto">
            <a:xfrm flipV="1">
              <a:off x="4327" y="3481"/>
              <a:ext cx="270" cy="30"/>
            </a:xfrm>
            <a:prstGeom prst="line">
              <a:avLst/>
            </a:prstGeom>
            <a:noFill/>
            <a:ln w="12700">
              <a:solidFill>
                <a:srgbClr val="007F00"/>
              </a:solidFill>
              <a:round/>
              <a:headEnd/>
              <a:tailEnd/>
            </a:ln>
          </p:spPr>
          <p:txBody>
            <a:bodyPr wrap="none" lIns="229087" tIns="111749" rIns="229087" bIns="111749">
              <a:spAutoFit/>
            </a:bodyPr>
            <a:lstStyle/>
            <a:p>
              <a:endParaRPr lang="en-US"/>
            </a:p>
          </p:txBody>
        </p:sp>
        <p:sp>
          <p:nvSpPr>
            <p:cNvPr id="27755" name="Line 129"/>
            <p:cNvSpPr>
              <a:spLocks noChangeShapeType="1"/>
            </p:cNvSpPr>
            <p:nvPr/>
          </p:nvSpPr>
          <p:spPr bwMode="auto">
            <a:xfrm flipV="1">
              <a:off x="4606" y="3433"/>
              <a:ext cx="271" cy="56"/>
            </a:xfrm>
            <a:prstGeom prst="line">
              <a:avLst/>
            </a:prstGeom>
            <a:noFill/>
            <a:ln w="12700">
              <a:solidFill>
                <a:srgbClr val="007F00"/>
              </a:solidFill>
              <a:round/>
              <a:headEnd/>
              <a:tailEnd/>
            </a:ln>
          </p:spPr>
          <p:txBody>
            <a:bodyPr wrap="none" lIns="229087" tIns="111749" rIns="229087" bIns="111749">
              <a:spAutoFit/>
            </a:bodyPr>
            <a:lstStyle/>
            <a:p>
              <a:endParaRPr lang="en-US"/>
            </a:p>
          </p:txBody>
        </p:sp>
        <p:sp>
          <p:nvSpPr>
            <p:cNvPr id="27756" name="Line 130"/>
            <p:cNvSpPr>
              <a:spLocks noChangeShapeType="1"/>
            </p:cNvSpPr>
            <p:nvPr/>
          </p:nvSpPr>
          <p:spPr bwMode="auto">
            <a:xfrm flipV="1">
              <a:off x="4886" y="3396"/>
              <a:ext cx="270" cy="45"/>
            </a:xfrm>
            <a:prstGeom prst="line">
              <a:avLst/>
            </a:prstGeom>
            <a:noFill/>
            <a:ln w="12700">
              <a:solidFill>
                <a:srgbClr val="007F00"/>
              </a:solidFill>
              <a:round/>
              <a:headEnd/>
              <a:tailEnd/>
            </a:ln>
          </p:spPr>
          <p:txBody>
            <a:bodyPr wrap="none" lIns="229087" tIns="111749" rIns="229087" bIns="111749">
              <a:spAutoFit/>
            </a:bodyPr>
            <a:lstStyle/>
            <a:p>
              <a:endParaRPr lang="en-US"/>
            </a:p>
          </p:txBody>
        </p:sp>
        <p:sp>
          <p:nvSpPr>
            <p:cNvPr id="27757" name="Line 131"/>
            <p:cNvSpPr>
              <a:spLocks noChangeShapeType="1"/>
            </p:cNvSpPr>
            <p:nvPr/>
          </p:nvSpPr>
          <p:spPr bwMode="auto">
            <a:xfrm>
              <a:off x="2647" y="3574"/>
              <a:ext cx="270" cy="0"/>
            </a:xfrm>
            <a:prstGeom prst="line">
              <a:avLst/>
            </a:prstGeom>
            <a:noFill/>
            <a:ln w="12700">
              <a:solidFill>
                <a:srgbClr val="7D00FF"/>
              </a:solidFill>
              <a:round/>
              <a:headEnd/>
              <a:tailEnd/>
            </a:ln>
          </p:spPr>
          <p:txBody>
            <a:bodyPr wrap="none" lIns="229087" tIns="111749" rIns="229087" bIns="111749">
              <a:spAutoFit/>
            </a:bodyPr>
            <a:lstStyle/>
            <a:p>
              <a:endParaRPr lang="en-US"/>
            </a:p>
          </p:txBody>
        </p:sp>
        <p:sp>
          <p:nvSpPr>
            <p:cNvPr id="27758" name="Line 132"/>
            <p:cNvSpPr>
              <a:spLocks noChangeShapeType="1"/>
            </p:cNvSpPr>
            <p:nvPr/>
          </p:nvSpPr>
          <p:spPr bwMode="auto">
            <a:xfrm flipV="1">
              <a:off x="3209" y="3560"/>
              <a:ext cx="271" cy="15"/>
            </a:xfrm>
            <a:prstGeom prst="line">
              <a:avLst/>
            </a:prstGeom>
            <a:noFill/>
            <a:ln w="12700">
              <a:solidFill>
                <a:srgbClr val="7D00FF"/>
              </a:solidFill>
              <a:round/>
              <a:headEnd/>
              <a:tailEnd/>
            </a:ln>
          </p:spPr>
          <p:txBody>
            <a:bodyPr wrap="none" lIns="229087" tIns="111749" rIns="229087" bIns="111749">
              <a:spAutoFit/>
            </a:bodyPr>
            <a:lstStyle/>
            <a:p>
              <a:endParaRPr lang="en-US"/>
            </a:p>
          </p:txBody>
        </p:sp>
        <p:sp>
          <p:nvSpPr>
            <p:cNvPr id="27759" name="Line 133"/>
            <p:cNvSpPr>
              <a:spLocks noChangeShapeType="1"/>
            </p:cNvSpPr>
            <p:nvPr/>
          </p:nvSpPr>
          <p:spPr bwMode="auto">
            <a:xfrm flipV="1">
              <a:off x="3489" y="3552"/>
              <a:ext cx="270" cy="15"/>
            </a:xfrm>
            <a:prstGeom prst="line">
              <a:avLst/>
            </a:prstGeom>
            <a:noFill/>
            <a:ln w="12700">
              <a:solidFill>
                <a:srgbClr val="7D00FF"/>
              </a:solidFill>
              <a:round/>
              <a:headEnd/>
              <a:tailEnd/>
            </a:ln>
          </p:spPr>
          <p:txBody>
            <a:bodyPr wrap="none" lIns="229087" tIns="111749" rIns="229087" bIns="111749">
              <a:spAutoFit/>
            </a:bodyPr>
            <a:lstStyle/>
            <a:p>
              <a:endParaRPr lang="en-US"/>
            </a:p>
          </p:txBody>
        </p:sp>
        <p:sp>
          <p:nvSpPr>
            <p:cNvPr id="27760" name="Line 134"/>
            <p:cNvSpPr>
              <a:spLocks noChangeShapeType="1"/>
            </p:cNvSpPr>
            <p:nvPr/>
          </p:nvSpPr>
          <p:spPr bwMode="auto">
            <a:xfrm flipV="1">
              <a:off x="3768" y="3499"/>
              <a:ext cx="274" cy="61"/>
            </a:xfrm>
            <a:prstGeom prst="line">
              <a:avLst/>
            </a:prstGeom>
            <a:noFill/>
            <a:ln w="12700">
              <a:solidFill>
                <a:srgbClr val="7D00FF"/>
              </a:solidFill>
              <a:round/>
              <a:headEnd/>
              <a:tailEnd/>
            </a:ln>
          </p:spPr>
          <p:txBody>
            <a:bodyPr wrap="none" lIns="229087" tIns="111749" rIns="229087" bIns="111749">
              <a:spAutoFit/>
            </a:bodyPr>
            <a:lstStyle/>
            <a:p>
              <a:endParaRPr lang="en-US"/>
            </a:p>
          </p:txBody>
        </p:sp>
        <p:sp>
          <p:nvSpPr>
            <p:cNvPr id="27761" name="Line 135"/>
            <p:cNvSpPr>
              <a:spLocks noChangeShapeType="1"/>
            </p:cNvSpPr>
            <p:nvPr/>
          </p:nvSpPr>
          <p:spPr bwMode="auto">
            <a:xfrm flipV="1">
              <a:off x="4051" y="3423"/>
              <a:ext cx="267" cy="84"/>
            </a:xfrm>
            <a:prstGeom prst="line">
              <a:avLst/>
            </a:prstGeom>
            <a:noFill/>
            <a:ln w="12700">
              <a:solidFill>
                <a:srgbClr val="7D00FF"/>
              </a:solidFill>
              <a:round/>
              <a:headEnd/>
              <a:tailEnd/>
            </a:ln>
          </p:spPr>
          <p:txBody>
            <a:bodyPr wrap="none" lIns="229087" tIns="111749" rIns="229087" bIns="111749">
              <a:spAutoFit/>
            </a:bodyPr>
            <a:lstStyle/>
            <a:p>
              <a:endParaRPr lang="en-US"/>
            </a:p>
          </p:txBody>
        </p:sp>
        <p:sp>
          <p:nvSpPr>
            <p:cNvPr id="27762" name="Line 136"/>
            <p:cNvSpPr>
              <a:spLocks noChangeShapeType="1"/>
            </p:cNvSpPr>
            <p:nvPr/>
          </p:nvSpPr>
          <p:spPr bwMode="auto">
            <a:xfrm flipV="1">
              <a:off x="4327" y="3378"/>
              <a:ext cx="270" cy="53"/>
            </a:xfrm>
            <a:prstGeom prst="line">
              <a:avLst/>
            </a:prstGeom>
            <a:noFill/>
            <a:ln w="12700">
              <a:solidFill>
                <a:srgbClr val="7D00FF"/>
              </a:solidFill>
              <a:round/>
              <a:headEnd/>
              <a:tailEnd/>
            </a:ln>
          </p:spPr>
          <p:txBody>
            <a:bodyPr wrap="none" lIns="229087" tIns="111749" rIns="229087" bIns="111749">
              <a:spAutoFit/>
            </a:bodyPr>
            <a:lstStyle/>
            <a:p>
              <a:endParaRPr lang="en-US"/>
            </a:p>
          </p:txBody>
        </p:sp>
        <p:sp>
          <p:nvSpPr>
            <p:cNvPr id="27763" name="Line 137"/>
            <p:cNvSpPr>
              <a:spLocks noChangeShapeType="1"/>
            </p:cNvSpPr>
            <p:nvPr/>
          </p:nvSpPr>
          <p:spPr bwMode="auto">
            <a:xfrm flipV="1">
              <a:off x="4606" y="3325"/>
              <a:ext cx="271" cy="60"/>
            </a:xfrm>
            <a:prstGeom prst="line">
              <a:avLst/>
            </a:prstGeom>
            <a:noFill/>
            <a:ln w="12700">
              <a:solidFill>
                <a:srgbClr val="7D00FF"/>
              </a:solidFill>
              <a:round/>
              <a:headEnd/>
              <a:tailEnd/>
            </a:ln>
          </p:spPr>
          <p:txBody>
            <a:bodyPr wrap="none" lIns="229087" tIns="111749" rIns="229087" bIns="111749">
              <a:spAutoFit/>
            </a:bodyPr>
            <a:lstStyle/>
            <a:p>
              <a:endParaRPr lang="en-US"/>
            </a:p>
          </p:txBody>
        </p:sp>
        <p:sp>
          <p:nvSpPr>
            <p:cNvPr id="27764" name="Line 138"/>
            <p:cNvSpPr>
              <a:spLocks noChangeShapeType="1"/>
            </p:cNvSpPr>
            <p:nvPr/>
          </p:nvSpPr>
          <p:spPr bwMode="auto">
            <a:xfrm flipV="1">
              <a:off x="4886" y="3267"/>
              <a:ext cx="270" cy="66"/>
            </a:xfrm>
            <a:prstGeom prst="line">
              <a:avLst/>
            </a:prstGeom>
            <a:noFill/>
            <a:ln w="12700">
              <a:solidFill>
                <a:srgbClr val="7D00FF"/>
              </a:solidFill>
              <a:round/>
              <a:headEnd/>
              <a:tailEnd/>
            </a:ln>
          </p:spPr>
          <p:txBody>
            <a:bodyPr wrap="none" lIns="229087" tIns="111749" rIns="229087" bIns="111749">
              <a:spAutoFit/>
            </a:bodyPr>
            <a:lstStyle/>
            <a:p>
              <a:endParaRPr lang="en-US"/>
            </a:p>
          </p:txBody>
        </p:sp>
        <p:sp>
          <p:nvSpPr>
            <p:cNvPr id="27765" name="Line 139"/>
            <p:cNvSpPr>
              <a:spLocks noChangeShapeType="1"/>
            </p:cNvSpPr>
            <p:nvPr/>
          </p:nvSpPr>
          <p:spPr bwMode="auto">
            <a:xfrm>
              <a:off x="2647" y="3570"/>
              <a:ext cx="270" cy="6"/>
            </a:xfrm>
            <a:prstGeom prst="line">
              <a:avLst/>
            </a:prstGeom>
            <a:noFill/>
            <a:ln w="12700">
              <a:solidFill>
                <a:srgbClr val="FF7D00"/>
              </a:solidFill>
              <a:round/>
              <a:headEnd/>
              <a:tailEnd/>
            </a:ln>
          </p:spPr>
          <p:txBody>
            <a:bodyPr wrap="none" lIns="229087" tIns="111749" rIns="229087" bIns="111749">
              <a:spAutoFit/>
            </a:bodyPr>
            <a:lstStyle/>
            <a:p>
              <a:endParaRPr lang="en-US"/>
            </a:p>
          </p:txBody>
        </p:sp>
        <p:sp>
          <p:nvSpPr>
            <p:cNvPr id="27766" name="Line 140"/>
            <p:cNvSpPr>
              <a:spLocks noChangeShapeType="1"/>
            </p:cNvSpPr>
            <p:nvPr/>
          </p:nvSpPr>
          <p:spPr bwMode="auto">
            <a:xfrm flipV="1">
              <a:off x="2926" y="3561"/>
              <a:ext cx="274" cy="19"/>
            </a:xfrm>
            <a:prstGeom prst="line">
              <a:avLst/>
            </a:prstGeom>
            <a:noFill/>
            <a:ln w="12700">
              <a:solidFill>
                <a:srgbClr val="FF7D00"/>
              </a:solidFill>
              <a:round/>
              <a:headEnd/>
              <a:tailEnd/>
            </a:ln>
          </p:spPr>
          <p:txBody>
            <a:bodyPr wrap="none" lIns="229087" tIns="111749" rIns="229087" bIns="111749">
              <a:spAutoFit/>
            </a:bodyPr>
            <a:lstStyle/>
            <a:p>
              <a:endParaRPr lang="en-US"/>
            </a:p>
          </p:txBody>
        </p:sp>
        <p:sp>
          <p:nvSpPr>
            <p:cNvPr id="27767" name="Line 141"/>
            <p:cNvSpPr>
              <a:spLocks noChangeShapeType="1"/>
            </p:cNvSpPr>
            <p:nvPr/>
          </p:nvSpPr>
          <p:spPr bwMode="auto">
            <a:xfrm flipV="1">
              <a:off x="3209" y="3559"/>
              <a:ext cx="271" cy="9"/>
            </a:xfrm>
            <a:prstGeom prst="line">
              <a:avLst/>
            </a:prstGeom>
            <a:noFill/>
            <a:ln w="12700">
              <a:solidFill>
                <a:srgbClr val="FF7D00"/>
              </a:solidFill>
              <a:round/>
              <a:headEnd/>
              <a:tailEnd/>
            </a:ln>
          </p:spPr>
          <p:txBody>
            <a:bodyPr wrap="none" lIns="229087" tIns="111749" rIns="229087" bIns="111749">
              <a:spAutoFit/>
            </a:bodyPr>
            <a:lstStyle/>
            <a:p>
              <a:endParaRPr lang="en-US"/>
            </a:p>
          </p:txBody>
        </p:sp>
        <p:sp>
          <p:nvSpPr>
            <p:cNvPr id="27768" name="Line 142"/>
            <p:cNvSpPr>
              <a:spLocks noChangeShapeType="1"/>
            </p:cNvSpPr>
            <p:nvPr/>
          </p:nvSpPr>
          <p:spPr bwMode="auto">
            <a:xfrm flipV="1">
              <a:off x="3489" y="3556"/>
              <a:ext cx="270" cy="10"/>
            </a:xfrm>
            <a:prstGeom prst="line">
              <a:avLst/>
            </a:prstGeom>
            <a:noFill/>
            <a:ln w="12700">
              <a:solidFill>
                <a:srgbClr val="FF7D00"/>
              </a:solidFill>
              <a:round/>
              <a:headEnd/>
              <a:tailEnd/>
            </a:ln>
          </p:spPr>
          <p:txBody>
            <a:bodyPr wrap="none" lIns="229087" tIns="111749" rIns="229087" bIns="111749">
              <a:spAutoFit/>
            </a:bodyPr>
            <a:lstStyle/>
            <a:p>
              <a:endParaRPr lang="en-US"/>
            </a:p>
          </p:txBody>
        </p:sp>
        <p:sp>
          <p:nvSpPr>
            <p:cNvPr id="27769" name="Line 143"/>
            <p:cNvSpPr>
              <a:spLocks noChangeShapeType="1"/>
            </p:cNvSpPr>
            <p:nvPr/>
          </p:nvSpPr>
          <p:spPr bwMode="auto">
            <a:xfrm flipV="1">
              <a:off x="3768" y="3502"/>
              <a:ext cx="274" cy="62"/>
            </a:xfrm>
            <a:prstGeom prst="line">
              <a:avLst/>
            </a:prstGeom>
            <a:noFill/>
            <a:ln w="12700">
              <a:solidFill>
                <a:srgbClr val="FF7D00"/>
              </a:solidFill>
              <a:round/>
              <a:headEnd/>
              <a:tailEnd/>
            </a:ln>
          </p:spPr>
          <p:txBody>
            <a:bodyPr wrap="none" lIns="229087" tIns="111749" rIns="229087" bIns="111749">
              <a:spAutoFit/>
            </a:bodyPr>
            <a:lstStyle/>
            <a:p>
              <a:endParaRPr lang="en-US"/>
            </a:p>
          </p:txBody>
        </p:sp>
        <p:sp>
          <p:nvSpPr>
            <p:cNvPr id="27770" name="Line 144"/>
            <p:cNvSpPr>
              <a:spLocks noChangeShapeType="1"/>
            </p:cNvSpPr>
            <p:nvPr/>
          </p:nvSpPr>
          <p:spPr bwMode="auto">
            <a:xfrm flipV="1">
              <a:off x="4051" y="3433"/>
              <a:ext cx="267" cy="77"/>
            </a:xfrm>
            <a:prstGeom prst="line">
              <a:avLst/>
            </a:prstGeom>
            <a:noFill/>
            <a:ln w="12700">
              <a:solidFill>
                <a:srgbClr val="FF7D00"/>
              </a:solidFill>
              <a:round/>
              <a:headEnd/>
              <a:tailEnd/>
            </a:ln>
          </p:spPr>
          <p:txBody>
            <a:bodyPr wrap="none" lIns="229087" tIns="111749" rIns="229087" bIns="111749">
              <a:spAutoFit/>
            </a:bodyPr>
            <a:lstStyle/>
            <a:p>
              <a:endParaRPr lang="en-US"/>
            </a:p>
          </p:txBody>
        </p:sp>
        <p:sp>
          <p:nvSpPr>
            <p:cNvPr id="27771" name="Line 145"/>
            <p:cNvSpPr>
              <a:spLocks noChangeShapeType="1"/>
            </p:cNvSpPr>
            <p:nvPr/>
          </p:nvSpPr>
          <p:spPr bwMode="auto">
            <a:xfrm flipV="1">
              <a:off x="4327" y="3396"/>
              <a:ext cx="270" cy="45"/>
            </a:xfrm>
            <a:prstGeom prst="line">
              <a:avLst/>
            </a:prstGeom>
            <a:noFill/>
            <a:ln w="12700">
              <a:solidFill>
                <a:srgbClr val="FF7D00"/>
              </a:solidFill>
              <a:round/>
              <a:headEnd/>
              <a:tailEnd/>
            </a:ln>
          </p:spPr>
          <p:txBody>
            <a:bodyPr wrap="none" lIns="229087" tIns="111749" rIns="229087" bIns="111749">
              <a:spAutoFit/>
            </a:bodyPr>
            <a:lstStyle/>
            <a:p>
              <a:endParaRPr lang="en-US"/>
            </a:p>
          </p:txBody>
        </p:sp>
        <p:sp>
          <p:nvSpPr>
            <p:cNvPr id="27772" name="Line 146"/>
            <p:cNvSpPr>
              <a:spLocks noChangeShapeType="1"/>
            </p:cNvSpPr>
            <p:nvPr/>
          </p:nvSpPr>
          <p:spPr bwMode="auto">
            <a:xfrm flipV="1">
              <a:off x="4606" y="3277"/>
              <a:ext cx="271" cy="127"/>
            </a:xfrm>
            <a:prstGeom prst="line">
              <a:avLst/>
            </a:prstGeom>
            <a:noFill/>
            <a:ln w="12700">
              <a:solidFill>
                <a:srgbClr val="FF7D00"/>
              </a:solidFill>
              <a:round/>
              <a:headEnd/>
              <a:tailEnd/>
            </a:ln>
          </p:spPr>
          <p:txBody>
            <a:bodyPr wrap="none" lIns="229087" tIns="111749" rIns="229087" bIns="111749">
              <a:spAutoFit/>
            </a:bodyPr>
            <a:lstStyle/>
            <a:p>
              <a:endParaRPr lang="en-US"/>
            </a:p>
          </p:txBody>
        </p:sp>
        <p:sp>
          <p:nvSpPr>
            <p:cNvPr id="27773" name="Line 147"/>
            <p:cNvSpPr>
              <a:spLocks noChangeShapeType="1"/>
            </p:cNvSpPr>
            <p:nvPr/>
          </p:nvSpPr>
          <p:spPr bwMode="auto">
            <a:xfrm flipV="1">
              <a:off x="4886" y="3244"/>
              <a:ext cx="270" cy="41"/>
            </a:xfrm>
            <a:prstGeom prst="line">
              <a:avLst/>
            </a:prstGeom>
            <a:noFill/>
            <a:ln w="12700">
              <a:solidFill>
                <a:srgbClr val="FF7D00"/>
              </a:solidFill>
              <a:round/>
              <a:headEnd/>
              <a:tailEnd/>
            </a:ln>
          </p:spPr>
          <p:txBody>
            <a:bodyPr wrap="none" lIns="229087" tIns="111749" rIns="229087" bIns="111749">
              <a:spAutoFit/>
            </a:bodyPr>
            <a:lstStyle/>
            <a:p>
              <a:endParaRPr lang="en-US"/>
            </a:p>
          </p:txBody>
        </p:sp>
        <p:sp>
          <p:nvSpPr>
            <p:cNvPr id="27774" name="Line 148"/>
            <p:cNvSpPr>
              <a:spLocks noChangeShapeType="1"/>
            </p:cNvSpPr>
            <p:nvPr/>
          </p:nvSpPr>
          <p:spPr bwMode="auto">
            <a:xfrm>
              <a:off x="2647" y="3570"/>
              <a:ext cx="270" cy="0"/>
            </a:xfrm>
            <a:prstGeom prst="line">
              <a:avLst/>
            </a:prstGeom>
            <a:noFill/>
            <a:ln w="12700">
              <a:solidFill>
                <a:srgbClr val="FFFF00"/>
              </a:solidFill>
              <a:round/>
              <a:headEnd/>
              <a:tailEnd/>
            </a:ln>
          </p:spPr>
          <p:txBody>
            <a:bodyPr wrap="none" lIns="229087" tIns="111749" rIns="229087" bIns="111749">
              <a:spAutoFit/>
            </a:bodyPr>
            <a:lstStyle/>
            <a:p>
              <a:endParaRPr lang="en-US"/>
            </a:p>
          </p:txBody>
        </p:sp>
        <p:sp>
          <p:nvSpPr>
            <p:cNvPr id="27775" name="Line 149"/>
            <p:cNvSpPr>
              <a:spLocks noChangeShapeType="1"/>
            </p:cNvSpPr>
            <p:nvPr/>
          </p:nvSpPr>
          <p:spPr bwMode="auto">
            <a:xfrm flipV="1">
              <a:off x="2926" y="3559"/>
              <a:ext cx="274" cy="15"/>
            </a:xfrm>
            <a:prstGeom prst="line">
              <a:avLst/>
            </a:prstGeom>
            <a:noFill/>
            <a:ln w="12700">
              <a:solidFill>
                <a:srgbClr val="FFFF00"/>
              </a:solidFill>
              <a:round/>
              <a:headEnd/>
              <a:tailEnd/>
            </a:ln>
          </p:spPr>
          <p:txBody>
            <a:bodyPr wrap="none" lIns="229087" tIns="111749" rIns="229087" bIns="111749">
              <a:spAutoFit/>
            </a:bodyPr>
            <a:lstStyle/>
            <a:p>
              <a:endParaRPr lang="en-US"/>
            </a:p>
          </p:txBody>
        </p:sp>
        <p:sp>
          <p:nvSpPr>
            <p:cNvPr id="27776" name="Line 150"/>
            <p:cNvSpPr>
              <a:spLocks noChangeShapeType="1"/>
            </p:cNvSpPr>
            <p:nvPr/>
          </p:nvSpPr>
          <p:spPr bwMode="auto">
            <a:xfrm flipV="1">
              <a:off x="3209" y="3550"/>
              <a:ext cx="271" cy="16"/>
            </a:xfrm>
            <a:prstGeom prst="line">
              <a:avLst/>
            </a:prstGeom>
            <a:noFill/>
            <a:ln w="12700">
              <a:solidFill>
                <a:srgbClr val="FFFF00"/>
              </a:solidFill>
              <a:round/>
              <a:headEnd/>
              <a:tailEnd/>
            </a:ln>
          </p:spPr>
          <p:txBody>
            <a:bodyPr wrap="none" lIns="229087" tIns="111749" rIns="229087" bIns="111749">
              <a:spAutoFit/>
            </a:bodyPr>
            <a:lstStyle/>
            <a:p>
              <a:endParaRPr lang="en-US"/>
            </a:p>
          </p:txBody>
        </p:sp>
        <p:sp>
          <p:nvSpPr>
            <p:cNvPr id="27777" name="Line 151"/>
            <p:cNvSpPr>
              <a:spLocks noChangeShapeType="1"/>
            </p:cNvSpPr>
            <p:nvPr/>
          </p:nvSpPr>
          <p:spPr bwMode="auto">
            <a:xfrm flipV="1">
              <a:off x="3489" y="3542"/>
              <a:ext cx="270" cy="16"/>
            </a:xfrm>
            <a:prstGeom prst="line">
              <a:avLst/>
            </a:prstGeom>
            <a:noFill/>
            <a:ln w="12700">
              <a:solidFill>
                <a:srgbClr val="FFFF00"/>
              </a:solidFill>
              <a:round/>
              <a:headEnd/>
              <a:tailEnd/>
            </a:ln>
          </p:spPr>
          <p:txBody>
            <a:bodyPr wrap="none" lIns="229087" tIns="111749" rIns="229087" bIns="111749">
              <a:spAutoFit/>
            </a:bodyPr>
            <a:lstStyle/>
            <a:p>
              <a:endParaRPr lang="en-US"/>
            </a:p>
          </p:txBody>
        </p:sp>
        <p:sp>
          <p:nvSpPr>
            <p:cNvPr id="27778" name="Line 152"/>
            <p:cNvSpPr>
              <a:spLocks noChangeShapeType="1"/>
            </p:cNvSpPr>
            <p:nvPr/>
          </p:nvSpPr>
          <p:spPr bwMode="auto">
            <a:xfrm flipV="1">
              <a:off x="3768" y="3494"/>
              <a:ext cx="274" cy="56"/>
            </a:xfrm>
            <a:prstGeom prst="line">
              <a:avLst/>
            </a:prstGeom>
            <a:noFill/>
            <a:ln w="12700">
              <a:solidFill>
                <a:srgbClr val="FFFF00"/>
              </a:solidFill>
              <a:round/>
              <a:headEnd/>
              <a:tailEnd/>
            </a:ln>
          </p:spPr>
          <p:txBody>
            <a:bodyPr wrap="none" lIns="229087" tIns="111749" rIns="229087" bIns="111749">
              <a:spAutoFit/>
            </a:bodyPr>
            <a:lstStyle/>
            <a:p>
              <a:endParaRPr lang="en-US"/>
            </a:p>
          </p:txBody>
        </p:sp>
        <p:sp>
          <p:nvSpPr>
            <p:cNvPr id="27779" name="Line 153"/>
            <p:cNvSpPr>
              <a:spLocks noChangeShapeType="1"/>
            </p:cNvSpPr>
            <p:nvPr/>
          </p:nvSpPr>
          <p:spPr bwMode="auto">
            <a:xfrm flipV="1">
              <a:off x="4051" y="3432"/>
              <a:ext cx="267" cy="70"/>
            </a:xfrm>
            <a:prstGeom prst="line">
              <a:avLst/>
            </a:prstGeom>
            <a:noFill/>
            <a:ln w="12700">
              <a:solidFill>
                <a:srgbClr val="FFFF00"/>
              </a:solidFill>
              <a:round/>
              <a:headEnd/>
              <a:tailEnd/>
            </a:ln>
          </p:spPr>
          <p:txBody>
            <a:bodyPr wrap="none" lIns="229087" tIns="111749" rIns="229087" bIns="111749">
              <a:spAutoFit/>
            </a:bodyPr>
            <a:lstStyle/>
            <a:p>
              <a:endParaRPr lang="en-US"/>
            </a:p>
          </p:txBody>
        </p:sp>
        <p:sp>
          <p:nvSpPr>
            <p:cNvPr id="27780" name="Line 154"/>
            <p:cNvSpPr>
              <a:spLocks noChangeShapeType="1"/>
            </p:cNvSpPr>
            <p:nvPr/>
          </p:nvSpPr>
          <p:spPr bwMode="auto">
            <a:xfrm flipV="1">
              <a:off x="4327" y="3374"/>
              <a:ext cx="270" cy="66"/>
            </a:xfrm>
            <a:prstGeom prst="line">
              <a:avLst/>
            </a:prstGeom>
            <a:noFill/>
            <a:ln w="12700">
              <a:solidFill>
                <a:srgbClr val="FFFF00"/>
              </a:solidFill>
              <a:round/>
              <a:headEnd/>
              <a:tailEnd/>
            </a:ln>
          </p:spPr>
          <p:txBody>
            <a:bodyPr wrap="none" lIns="229087" tIns="111749" rIns="229087" bIns="111749">
              <a:spAutoFit/>
            </a:bodyPr>
            <a:lstStyle/>
            <a:p>
              <a:endParaRPr lang="en-US"/>
            </a:p>
          </p:txBody>
        </p:sp>
        <p:sp>
          <p:nvSpPr>
            <p:cNvPr id="27781" name="Line 155"/>
            <p:cNvSpPr>
              <a:spLocks noChangeShapeType="1"/>
            </p:cNvSpPr>
            <p:nvPr/>
          </p:nvSpPr>
          <p:spPr bwMode="auto">
            <a:xfrm flipV="1">
              <a:off x="4606" y="3338"/>
              <a:ext cx="271" cy="44"/>
            </a:xfrm>
            <a:prstGeom prst="line">
              <a:avLst/>
            </a:prstGeom>
            <a:noFill/>
            <a:ln w="12700">
              <a:solidFill>
                <a:srgbClr val="FFFF00"/>
              </a:solidFill>
              <a:round/>
              <a:headEnd/>
              <a:tailEnd/>
            </a:ln>
          </p:spPr>
          <p:txBody>
            <a:bodyPr wrap="none" lIns="229087" tIns="111749" rIns="229087" bIns="111749">
              <a:spAutoFit/>
            </a:bodyPr>
            <a:lstStyle/>
            <a:p>
              <a:endParaRPr lang="en-US"/>
            </a:p>
          </p:txBody>
        </p:sp>
        <p:sp>
          <p:nvSpPr>
            <p:cNvPr id="27782" name="Line 156"/>
            <p:cNvSpPr>
              <a:spLocks noChangeShapeType="1"/>
            </p:cNvSpPr>
            <p:nvPr/>
          </p:nvSpPr>
          <p:spPr bwMode="auto">
            <a:xfrm flipV="1">
              <a:off x="4886" y="3259"/>
              <a:ext cx="270" cy="87"/>
            </a:xfrm>
            <a:prstGeom prst="line">
              <a:avLst/>
            </a:prstGeom>
            <a:noFill/>
            <a:ln w="12700">
              <a:solidFill>
                <a:srgbClr val="FFFF00"/>
              </a:solidFill>
              <a:round/>
              <a:headEnd/>
              <a:tailEnd/>
            </a:ln>
          </p:spPr>
          <p:txBody>
            <a:bodyPr wrap="none" lIns="229087" tIns="111749" rIns="229087" bIns="111749">
              <a:spAutoFit/>
            </a:bodyPr>
            <a:lstStyle/>
            <a:p>
              <a:endParaRPr lang="en-US"/>
            </a:p>
          </p:txBody>
        </p:sp>
        <p:sp>
          <p:nvSpPr>
            <p:cNvPr id="27783" name="Rectangle 157"/>
            <p:cNvSpPr>
              <a:spLocks noChangeArrowheads="1"/>
            </p:cNvSpPr>
            <p:nvPr/>
          </p:nvSpPr>
          <p:spPr bwMode="auto">
            <a:xfrm>
              <a:off x="2573" y="3691"/>
              <a:ext cx="324" cy="114"/>
            </a:xfrm>
            <a:prstGeom prst="rect">
              <a:avLst/>
            </a:prstGeom>
            <a:noFill/>
            <a:ln w="12700">
              <a:noFill/>
              <a:miter lim="800000"/>
              <a:headEnd/>
              <a:tailEnd/>
            </a:ln>
          </p:spPr>
          <p:txBody>
            <a:bodyPr wrap="none" lIns="229087" tIns="111749" rIns="229087" bIns="111749">
              <a:spAutoFit/>
            </a:bodyPr>
            <a:lstStyle/>
            <a:p>
              <a:endParaRPr lang="en-US"/>
            </a:p>
          </p:txBody>
        </p:sp>
        <p:sp>
          <p:nvSpPr>
            <p:cNvPr id="27784" name="Rectangle 158"/>
            <p:cNvSpPr>
              <a:spLocks noChangeArrowheads="1"/>
            </p:cNvSpPr>
            <p:nvPr/>
          </p:nvSpPr>
          <p:spPr bwMode="auto">
            <a:xfrm>
              <a:off x="2836" y="3692"/>
              <a:ext cx="401" cy="114"/>
            </a:xfrm>
            <a:prstGeom prst="rect">
              <a:avLst/>
            </a:prstGeom>
            <a:noFill/>
            <a:ln w="12700">
              <a:noFill/>
              <a:miter lim="800000"/>
              <a:headEnd/>
              <a:tailEnd/>
            </a:ln>
          </p:spPr>
          <p:txBody>
            <a:bodyPr wrap="none" lIns="229087" tIns="111749" rIns="229087" bIns="111749">
              <a:spAutoFit/>
            </a:bodyPr>
            <a:lstStyle/>
            <a:p>
              <a:endParaRPr lang="en-US"/>
            </a:p>
          </p:txBody>
        </p:sp>
        <p:sp>
          <p:nvSpPr>
            <p:cNvPr id="27785" name="Rectangle 159"/>
            <p:cNvSpPr>
              <a:spLocks noChangeArrowheads="1"/>
            </p:cNvSpPr>
            <p:nvPr/>
          </p:nvSpPr>
          <p:spPr bwMode="auto">
            <a:xfrm>
              <a:off x="3319" y="3703"/>
              <a:ext cx="423" cy="114"/>
            </a:xfrm>
            <a:prstGeom prst="rect">
              <a:avLst/>
            </a:prstGeom>
            <a:noFill/>
            <a:ln w="12700">
              <a:noFill/>
              <a:miter lim="800000"/>
              <a:headEnd/>
              <a:tailEnd/>
            </a:ln>
          </p:spPr>
          <p:txBody>
            <a:bodyPr wrap="none" lIns="229087" tIns="111749" rIns="229087" bIns="111749">
              <a:spAutoFit/>
            </a:bodyPr>
            <a:lstStyle/>
            <a:p>
              <a:endParaRPr lang="en-US"/>
            </a:p>
          </p:txBody>
        </p:sp>
        <p:sp>
          <p:nvSpPr>
            <p:cNvPr id="27786" name="Rectangle 160"/>
            <p:cNvSpPr>
              <a:spLocks noChangeArrowheads="1"/>
            </p:cNvSpPr>
            <p:nvPr/>
          </p:nvSpPr>
          <p:spPr bwMode="auto">
            <a:xfrm>
              <a:off x="3682" y="3699"/>
              <a:ext cx="2293" cy="161"/>
            </a:xfrm>
            <a:prstGeom prst="rect">
              <a:avLst/>
            </a:prstGeom>
            <a:noFill/>
            <a:ln w="12700">
              <a:noFill/>
              <a:miter lim="800000"/>
              <a:headEnd/>
              <a:tailEnd/>
            </a:ln>
          </p:spPr>
          <p:txBody>
            <a:bodyPr wrap="none" lIns="229087" tIns="111749" rIns="229087" bIns="111749">
              <a:spAutoFit/>
            </a:bodyPr>
            <a:lstStyle/>
            <a:p>
              <a:pPr defTabSz="1811338"/>
              <a:r>
                <a:rPr lang="en-US" sz="1400" i="0">
                  <a:solidFill>
                    <a:srgbClr val="000000"/>
                  </a:solidFill>
                  <a:latin typeface="Arial" charset="0"/>
                </a:rPr>
                <a:t>1000 1200 1400 1600 1800</a:t>
              </a:r>
            </a:p>
          </p:txBody>
        </p:sp>
        <p:sp>
          <p:nvSpPr>
            <p:cNvPr id="27787" name="Rectangle 161"/>
            <p:cNvSpPr>
              <a:spLocks noChangeArrowheads="1"/>
            </p:cNvSpPr>
            <p:nvPr/>
          </p:nvSpPr>
          <p:spPr bwMode="auto">
            <a:xfrm>
              <a:off x="3105" y="3699"/>
              <a:ext cx="1094" cy="161"/>
            </a:xfrm>
            <a:prstGeom prst="rect">
              <a:avLst/>
            </a:prstGeom>
            <a:noFill/>
            <a:ln w="12700">
              <a:noFill/>
              <a:miter lim="800000"/>
              <a:headEnd/>
              <a:tailEnd/>
            </a:ln>
          </p:spPr>
          <p:txBody>
            <a:bodyPr wrap="none" lIns="229087" tIns="111749" rIns="229087" bIns="111749">
              <a:spAutoFit/>
            </a:bodyPr>
            <a:lstStyle/>
            <a:p>
              <a:pPr defTabSz="1811338"/>
              <a:r>
                <a:rPr lang="en-US" sz="1400" i="0">
                  <a:solidFill>
                    <a:srgbClr val="000000"/>
                  </a:solidFill>
                  <a:latin typeface="Arial" charset="0"/>
                </a:rPr>
                <a:t>600   800</a:t>
              </a:r>
            </a:p>
          </p:txBody>
        </p:sp>
        <p:sp>
          <p:nvSpPr>
            <p:cNvPr id="27788" name="Rectangle 162"/>
            <p:cNvSpPr>
              <a:spLocks noChangeArrowheads="1"/>
            </p:cNvSpPr>
            <p:nvPr/>
          </p:nvSpPr>
          <p:spPr bwMode="auto">
            <a:xfrm>
              <a:off x="2287" y="3699"/>
              <a:ext cx="1006" cy="183"/>
            </a:xfrm>
            <a:prstGeom prst="rect">
              <a:avLst/>
            </a:prstGeom>
            <a:noFill/>
            <a:ln w="12700">
              <a:noFill/>
              <a:miter lim="800000"/>
              <a:headEnd/>
              <a:tailEnd/>
            </a:ln>
          </p:spPr>
          <p:txBody>
            <a:bodyPr wrap="none" lIns="229087" tIns="111749" rIns="229087" bIns="111749">
              <a:spAutoFit/>
            </a:bodyPr>
            <a:lstStyle/>
            <a:p>
              <a:pPr defTabSz="1811338">
                <a:spcBef>
                  <a:spcPct val="50000"/>
                </a:spcBef>
              </a:pPr>
              <a:r>
                <a:rPr lang="en-US" sz="1800" i="0"/>
                <a:t>    </a:t>
              </a:r>
              <a:r>
                <a:rPr lang="en-US" sz="1400" i="0">
                  <a:solidFill>
                    <a:srgbClr val="000000"/>
                  </a:solidFill>
                  <a:latin typeface="Arial" charset="0"/>
                </a:rPr>
                <a:t>200   400</a:t>
              </a:r>
            </a:p>
          </p:txBody>
        </p:sp>
        <p:sp>
          <p:nvSpPr>
            <p:cNvPr id="27789" name="Line 163"/>
            <p:cNvSpPr>
              <a:spLocks noChangeShapeType="1"/>
            </p:cNvSpPr>
            <p:nvPr/>
          </p:nvSpPr>
          <p:spPr bwMode="auto">
            <a:xfrm>
              <a:off x="2439" y="3094"/>
              <a:ext cx="63" cy="0"/>
            </a:xfrm>
            <a:prstGeom prst="line">
              <a:avLst/>
            </a:prstGeom>
            <a:noFill/>
            <a:ln w="12700">
              <a:solidFill>
                <a:srgbClr val="000000"/>
              </a:solidFill>
              <a:round/>
              <a:headEnd/>
              <a:tailEnd/>
            </a:ln>
          </p:spPr>
          <p:txBody>
            <a:bodyPr wrap="none" lIns="229087" tIns="111749" rIns="229087" bIns="111749">
              <a:spAutoFit/>
            </a:bodyPr>
            <a:lstStyle/>
            <a:p>
              <a:endParaRPr lang="en-US"/>
            </a:p>
          </p:txBody>
        </p:sp>
        <p:sp>
          <p:nvSpPr>
            <p:cNvPr id="27790" name="Line 164"/>
            <p:cNvSpPr>
              <a:spLocks noChangeShapeType="1"/>
            </p:cNvSpPr>
            <p:nvPr/>
          </p:nvSpPr>
          <p:spPr bwMode="auto">
            <a:xfrm>
              <a:off x="2449" y="3192"/>
              <a:ext cx="51" cy="0"/>
            </a:xfrm>
            <a:prstGeom prst="line">
              <a:avLst/>
            </a:prstGeom>
            <a:noFill/>
            <a:ln w="12700">
              <a:solidFill>
                <a:srgbClr val="000000"/>
              </a:solidFill>
              <a:round/>
              <a:headEnd/>
              <a:tailEnd/>
            </a:ln>
          </p:spPr>
          <p:txBody>
            <a:bodyPr wrap="none" lIns="229087" tIns="111749" rIns="229087" bIns="111749">
              <a:spAutoFit/>
            </a:bodyPr>
            <a:lstStyle/>
            <a:p>
              <a:endParaRPr lang="en-US"/>
            </a:p>
          </p:txBody>
        </p:sp>
        <p:sp>
          <p:nvSpPr>
            <p:cNvPr id="27791" name="Line 165"/>
            <p:cNvSpPr>
              <a:spLocks noChangeShapeType="1"/>
            </p:cNvSpPr>
            <p:nvPr/>
          </p:nvSpPr>
          <p:spPr bwMode="auto">
            <a:xfrm>
              <a:off x="2449" y="3323"/>
              <a:ext cx="51" cy="0"/>
            </a:xfrm>
            <a:prstGeom prst="line">
              <a:avLst/>
            </a:prstGeom>
            <a:noFill/>
            <a:ln w="12700">
              <a:solidFill>
                <a:srgbClr val="000000"/>
              </a:solidFill>
              <a:round/>
              <a:headEnd/>
              <a:tailEnd/>
            </a:ln>
          </p:spPr>
          <p:txBody>
            <a:bodyPr wrap="none" lIns="229087" tIns="111749" rIns="229087" bIns="111749">
              <a:spAutoFit/>
            </a:bodyPr>
            <a:lstStyle/>
            <a:p>
              <a:endParaRPr lang="en-US"/>
            </a:p>
          </p:txBody>
        </p:sp>
        <p:sp>
          <p:nvSpPr>
            <p:cNvPr id="27792" name="Line 166"/>
            <p:cNvSpPr>
              <a:spLocks noChangeShapeType="1"/>
            </p:cNvSpPr>
            <p:nvPr/>
          </p:nvSpPr>
          <p:spPr bwMode="auto">
            <a:xfrm>
              <a:off x="2449" y="3455"/>
              <a:ext cx="51" cy="0"/>
            </a:xfrm>
            <a:prstGeom prst="line">
              <a:avLst/>
            </a:prstGeom>
            <a:noFill/>
            <a:ln w="12700">
              <a:solidFill>
                <a:srgbClr val="000000"/>
              </a:solidFill>
              <a:round/>
              <a:headEnd/>
              <a:tailEnd/>
            </a:ln>
          </p:spPr>
          <p:txBody>
            <a:bodyPr wrap="none" lIns="229087" tIns="111749" rIns="229087" bIns="111749">
              <a:spAutoFit/>
            </a:bodyPr>
            <a:lstStyle/>
            <a:p>
              <a:endParaRPr lang="en-US"/>
            </a:p>
          </p:txBody>
        </p:sp>
        <p:sp>
          <p:nvSpPr>
            <p:cNvPr id="27793" name="Line 167"/>
            <p:cNvSpPr>
              <a:spLocks noChangeShapeType="1"/>
            </p:cNvSpPr>
            <p:nvPr/>
          </p:nvSpPr>
          <p:spPr bwMode="auto">
            <a:xfrm>
              <a:off x="2449" y="3587"/>
              <a:ext cx="51" cy="0"/>
            </a:xfrm>
            <a:prstGeom prst="line">
              <a:avLst/>
            </a:prstGeom>
            <a:noFill/>
            <a:ln w="12700">
              <a:solidFill>
                <a:srgbClr val="000000"/>
              </a:solidFill>
              <a:round/>
              <a:headEnd/>
              <a:tailEnd/>
            </a:ln>
          </p:spPr>
          <p:txBody>
            <a:bodyPr wrap="none" lIns="229087" tIns="111749" rIns="229087" bIns="111749">
              <a:spAutoFit/>
            </a:bodyPr>
            <a:lstStyle/>
            <a:p>
              <a:endParaRPr lang="en-US"/>
            </a:p>
          </p:txBody>
        </p:sp>
        <p:sp>
          <p:nvSpPr>
            <p:cNvPr id="27794" name="Line 168"/>
            <p:cNvSpPr>
              <a:spLocks noChangeShapeType="1"/>
            </p:cNvSpPr>
            <p:nvPr/>
          </p:nvSpPr>
          <p:spPr bwMode="auto">
            <a:xfrm>
              <a:off x="3611" y="3690"/>
              <a:ext cx="0" cy="58"/>
            </a:xfrm>
            <a:prstGeom prst="line">
              <a:avLst/>
            </a:prstGeom>
            <a:noFill/>
            <a:ln w="12700">
              <a:solidFill>
                <a:schemeClr val="tx1"/>
              </a:solidFill>
              <a:round/>
              <a:headEnd/>
              <a:tailEnd/>
            </a:ln>
          </p:spPr>
          <p:txBody>
            <a:bodyPr wrap="none" lIns="229087" tIns="111749" rIns="229087" bIns="111749">
              <a:spAutoFit/>
            </a:bodyPr>
            <a:lstStyle/>
            <a:p>
              <a:endParaRPr lang="en-US"/>
            </a:p>
          </p:txBody>
        </p:sp>
        <p:sp>
          <p:nvSpPr>
            <p:cNvPr id="27795" name="Line 169"/>
            <p:cNvSpPr>
              <a:spLocks noChangeShapeType="1"/>
            </p:cNvSpPr>
            <p:nvPr/>
          </p:nvSpPr>
          <p:spPr bwMode="auto">
            <a:xfrm>
              <a:off x="3316" y="3690"/>
              <a:ext cx="0" cy="58"/>
            </a:xfrm>
            <a:prstGeom prst="line">
              <a:avLst/>
            </a:prstGeom>
            <a:noFill/>
            <a:ln w="12700">
              <a:solidFill>
                <a:schemeClr val="tx1"/>
              </a:solidFill>
              <a:round/>
              <a:headEnd/>
              <a:tailEnd/>
            </a:ln>
          </p:spPr>
          <p:txBody>
            <a:bodyPr wrap="none" lIns="229087" tIns="111749" rIns="229087" bIns="111749">
              <a:spAutoFit/>
            </a:bodyPr>
            <a:lstStyle/>
            <a:p>
              <a:endParaRPr lang="en-US"/>
            </a:p>
          </p:txBody>
        </p:sp>
        <p:sp>
          <p:nvSpPr>
            <p:cNvPr id="27796" name="Line 170"/>
            <p:cNvSpPr>
              <a:spLocks noChangeShapeType="1"/>
            </p:cNvSpPr>
            <p:nvPr/>
          </p:nvSpPr>
          <p:spPr bwMode="auto">
            <a:xfrm>
              <a:off x="2948" y="3690"/>
              <a:ext cx="0" cy="58"/>
            </a:xfrm>
            <a:prstGeom prst="line">
              <a:avLst/>
            </a:prstGeom>
            <a:noFill/>
            <a:ln w="12700">
              <a:solidFill>
                <a:schemeClr val="tx1"/>
              </a:solidFill>
              <a:round/>
              <a:headEnd/>
              <a:tailEnd/>
            </a:ln>
          </p:spPr>
          <p:txBody>
            <a:bodyPr wrap="none" lIns="229087" tIns="111749" rIns="229087" bIns="111749">
              <a:spAutoFit/>
            </a:bodyPr>
            <a:lstStyle/>
            <a:p>
              <a:endParaRPr lang="en-US"/>
            </a:p>
          </p:txBody>
        </p:sp>
        <p:sp>
          <p:nvSpPr>
            <p:cNvPr id="27797" name="Line 171"/>
            <p:cNvSpPr>
              <a:spLocks noChangeShapeType="1"/>
            </p:cNvSpPr>
            <p:nvPr/>
          </p:nvSpPr>
          <p:spPr bwMode="auto">
            <a:xfrm>
              <a:off x="2654" y="3690"/>
              <a:ext cx="0" cy="58"/>
            </a:xfrm>
            <a:prstGeom prst="line">
              <a:avLst/>
            </a:prstGeom>
            <a:noFill/>
            <a:ln w="12700">
              <a:solidFill>
                <a:schemeClr val="tx1"/>
              </a:solidFill>
              <a:round/>
              <a:headEnd/>
              <a:tailEnd/>
            </a:ln>
          </p:spPr>
          <p:txBody>
            <a:bodyPr wrap="none" lIns="229087" tIns="111749" rIns="229087" bIns="111749">
              <a:spAutoFit/>
            </a:bodyPr>
            <a:lstStyle/>
            <a:p>
              <a:endParaRPr lang="en-US"/>
            </a:p>
          </p:txBody>
        </p:sp>
        <p:sp>
          <p:nvSpPr>
            <p:cNvPr id="27798" name="Line 172"/>
            <p:cNvSpPr>
              <a:spLocks noChangeShapeType="1"/>
            </p:cNvSpPr>
            <p:nvPr/>
          </p:nvSpPr>
          <p:spPr bwMode="auto">
            <a:xfrm>
              <a:off x="5159" y="3690"/>
              <a:ext cx="0" cy="58"/>
            </a:xfrm>
            <a:prstGeom prst="line">
              <a:avLst/>
            </a:prstGeom>
            <a:noFill/>
            <a:ln w="12700">
              <a:solidFill>
                <a:schemeClr val="tx1"/>
              </a:solidFill>
              <a:round/>
              <a:headEnd/>
              <a:tailEnd/>
            </a:ln>
          </p:spPr>
          <p:txBody>
            <a:bodyPr wrap="none" lIns="229087" tIns="111749" rIns="229087" bIns="111749">
              <a:spAutoFit/>
            </a:bodyPr>
            <a:lstStyle/>
            <a:p>
              <a:endParaRPr lang="en-US"/>
            </a:p>
          </p:txBody>
        </p:sp>
        <p:sp>
          <p:nvSpPr>
            <p:cNvPr id="27799" name="Line 173"/>
            <p:cNvSpPr>
              <a:spLocks noChangeShapeType="1"/>
            </p:cNvSpPr>
            <p:nvPr/>
          </p:nvSpPr>
          <p:spPr bwMode="auto">
            <a:xfrm>
              <a:off x="4864" y="3690"/>
              <a:ext cx="0" cy="58"/>
            </a:xfrm>
            <a:prstGeom prst="line">
              <a:avLst/>
            </a:prstGeom>
            <a:noFill/>
            <a:ln w="12700">
              <a:solidFill>
                <a:schemeClr val="tx1"/>
              </a:solidFill>
              <a:round/>
              <a:headEnd/>
              <a:tailEnd/>
            </a:ln>
          </p:spPr>
          <p:txBody>
            <a:bodyPr wrap="none" lIns="229087" tIns="111749" rIns="229087" bIns="111749">
              <a:spAutoFit/>
            </a:bodyPr>
            <a:lstStyle/>
            <a:p>
              <a:endParaRPr lang="en-US"/>
            </a:p>
          </p:txBody>
        </p:sp>
        <p:sp>
          <p:nvSpPr>
            <p:cNvPr id="27800" name="Line 174"/>
            <p:cNvSpPr>
              <a:spLocks noChangeShapeType="1"/>
            </p:cNvSpPr>
            <p:nvPr/>
          </p:nvSpPr>
          <p:spPr bwMode="auto">
            <a:xfrm>
              <a:off x="4570" y="3690"/>
              <a:ext cx="0" cy="58"/>
            </a:xfrm>
            <a:prstGeom prst="line">
              <a:avLst/>
            </a:prstGeom>
            <a:noFill/>
            <a:ln w="12700">
              <a:solidFill>
                <a:schemeClr val="tx1"/>
              </a:solidFill>
              <a:round/>
              <a:headEnd/>
              <a:tailEnd/>
            </a:ln>
          </p:spPr>
          <p:txBody>
            <a:bodyPr wrap="none" lIns="229087" tIns="111749" rIns="229087" bIns="111749">
              <a:spAutoFit/>
            </a:bodyPr>
            <a:lstStyle/>
            <a:p>
              <a:endParaRPr lang="en-US"/>
            </a:p>
          </p:txBody>
        </p:sp>
        <p:sp>
          <p:nvSpPr>
            <p:cNvPr id="27801" name="Line 175"/>
            <p:cNvSpPr>
              <a:spLocks noChangeShapeType="1"/>
            </p:cNvSpPr>
            <p:nvPr/>
          </p:nvSpPr>
          <p:spPr bwMode="auto">
            <a:xfrm>
              <a:off x="4274" y="3690"/>
              <a:ext cx="0" cy="58"/>
            </a:xfrm>
            <a:prstGeom prst="line">
              <a:avLst/>
            </a:prstGeom>
            <a:noFill/>
            <a:ln w="12700">
              <a:solidFill>
                <a:schemeClr val="tx1"/>
              </a:solidFill>
              <a:round/>
              <a:headEnd/>
              <a:tailEnd/>
            </a:ln>
          </p:spPr>
          <p:txBody>
            <a:bodyPr wrap="none" lIns="229087" tIns="111749" rIns="229087" bIns="111749">
              <a:spAutoFit/>
            </a:bodyPr>
            <a:lstStyle/>
            <a:p>
              <a:endParaRPr lang="en-US"/>
            </a:p>
          </p:txBody>
        </p:sp>
        <p:sp>
          <p:nvSpPr>
            <p:cNvPr id="27802" name="Line 176"/>
            <p:cNvSpPr>
              <a:spLocks noChangeShapeType="1"/>
            </p:cNvSpPr>
            <p:nvPr/>
          </p:nvSpPr>
          <p:spPr bwMode="auto">
            <a:xfrm>
              <a:off x="3906" y="3690"/>
              <a:ext cx="0" cy="58"/>
            </a:xfrm>
            <a:prstGeom prst="line">
              <a:avLst/>
            </a:prstGeom>
            <a:noFill/>
            <a:ln w="12700">
              <a:solidFill>
                <a:schemeClr val="tx1"/>
              </a:solidFill>
              <a:round/>
              <a:headEnd/>
              <a:tailEnd/>
            </a:ln>
          </p:spPr>
          <p:txBody>
            <a:bodyPr wrap="none" lIns="229087" tIns="111749" rIns="229087" bIns="111749">
              <a:spAutoFit/>
            </a:bodyPr>
            <a:lstStyle/>
            <a:p>
              <a:endParaRPr lang="en-US"/>
            </a:p>
          </p:txBody>
        </p:sp>
      </p:grpSp>
      <p:sp>
        <p:nvSpPr>
          <p:cNvPr id="27660" name="Line 177"/>
          <p:cNvSpPr>
            <a:spLocks noChangeShapeType="1"/>
          </p:cNvSpPr>
          <p:nvPr/>
        </p:nvSpPr>
        <p:spPr bwMode="auto">
          <a:xfrm>
            <a:off x="1971675" y="3859213"/>
            <a:ext cx="0" cy="277812"/>
          </a:xfrm>
          <a:prstGeom prst="line">
            <a:avLst/>
          </a:prstGeom>
          <a:noFill/>
          <a:ln w="25400">
            <a:solidFill>
              <a:schemeClr val="tx1"/>
            </a:solidFill>
            <a:round/>
            <a:headEnd/>
            <a:tailEnd type="triangle" w="med" len="med"/>
          </a:ln>
        </p:spPr>
        <p:txBody>
          <a:bodyPr wrap="none" anchor="ctr"/>
          <a:lstStyle/>
          <a:p>
            <a:endParaRPr lang="en-US"/>
          </a:p>
        </p:txBody>
      </p:sp>
      <p:sp>
        <p:nvSpPr>
          <p:cNvPr id="27661" name="Line 178"/>
          <p:cNvSpPr>
            <a:spLocks noChangeShapeType="1"/>
          </p:cNvSpPr>
          <p:nvPr/>
        </p:nvSpPr>
        <p:spPr bwMode="auto">
          <a:xfrm>
            <a:off x="1971675" y="3021013"/>
            <a:ext cx="0" cy="355600"/>
          </a:xfrm>
          <a:prstGeom prst="line">
            <a:avLst/>
          </a:prstGeom>
          <a:noFill/>
          <a:ln w="25400">
            <a:solidFill>
              <a:schemeClr val="tx1"/>
            </a:solidFill>
            <a:round/>
            <a:headEnd/>
            <a:tailEnd type="triangle" w="med" len="med"/>
          </a:ln>
        </p:spPr>
        <p:txBody>
          <a:bodyPr wrap="none" anchor="ctr"/>
          <a:lstStyle/>
          <a:p>
            <a:endParaRPr lang="en-US"/>
          </a:p>
        </p:txBody>
      </p:sp>
      <p:sp>
        <p:nvSpPr>
          <p:cNvPr id="27662" name="Freeform 179"/>
          <p:cNvSpPr>
            <a:spLocks/>
          </p:cNvSpPr>
          <p:nvPr/>
        </p:nvSpPr>
        <p:spPr bwMode="auto">
          <a:xfrm>
            <a:off x="1971675" y="4756150"/>
            <a:ext cx="944563" cy="687388"/>
          </a:xfrm>
          <a:custGeom>
            <a:avLst/>
            <a:gdLst>
              <a:gd name="T0" fmla="*/ 0 w 529"/>
              <a:gd name="T1" fmla="*/ 0 h 433"/>
              <a:gd name="T2" fmla="*/ 0 w 529"/>
              <a:gd name="T3" fmla="*/ 432 h 433"/>
              <a:gd name="T4" fmla="*/ 528 w 529"/>
              <a:gd name="T5" fmla="*/ 432 h 433"/>
              <a:gd name="T6" fmla="*/ 528 w 529"/>
              <a:gd name="T7" fmla="*/ 432 h 433"/>
              <a:gd name="T8" fmla="*/ 528 w 529"/>
              <a:gd name="T9" fmla="*/ 432 h 433"/>
              <a:gd name="T10" fmla="*/ 0 60000 65536"/>
              <a:gd name="T11" fmla="*/ 0 60000 65536"/>
              <a:gd name="T12" fmla="*/ 0 60000 65536"/>
              <a:gd name="T13" fmla="*/ 0 60000 65536"/>
              <a:gd name="T14" fmla="*/ 0 60000 65536"/>
              <a:gd name="T15" fmla="*/ 0 w 529"/>
              <a:gd name="T16" fmla="*/ 0 h 433"/>
              <a:gd name="T17" fmla="*/ 529 w 529"/>
              <a:gd name="T18" fmla="*/ 433 h 433"/>
            </a:gdLst>
            <a:ahLst/>
            <a:cxnLst>
              <a:cxn ang="T10">
                <a:pos x="T0" y="T1"/>
              </a:cxn>
              <a:cxn ang="T11">
                <a:pos x="T2" y="T3"/>
              </a:cxn>
              <a:cxn ang="T12">
                <a:pos x="T4" y="T5"/>
              </a:cxn>
              <a:cxn ang="T13">
                <a:pos x="T6" y="T7"/>
              </a:cxn>
              <a:cxn ang="T14">
                <a:pos x="T8" y="T9"/>
              </a:cxn>
            </a:cxnLst>
            <a:rect l="T15" t="T16" r="T17" b="T18"/>
            <a:pathLst>
              <a:path w="529" h="433">
                <a:moveTo>
                  <a:pt x="0" y="0"/>
                </a:moveTo>
                <a:lnTo>
                  <a:pt x="0" y="432"/>
                </a:lnTo>
                <a:lnTo>
                  <a:pt x="528" y="432"/>
                </a:lnTo>
              </a:path>
            </a:pathLst>
          </a:custGeom>
          <a:noFill/>
          <a:ln w="25400" cap="rnd" cmpd="sng">
            <a:solidFill>
              <a:schemeClr val="tx1"/>
            </a:solidFill>
            <a:prstDash val="solid"/>
            <a:round/>
            <a:headEnd type="none" w="med" len="med"/>
            <a:tailEnd type="triangle" w="med" len="med"/>
          </a:ln>
        </p:spPr>
        <p:txBody>
          <a:bodyPr/>
          <a:lstStyle/>
          <a:p>
            <a:endParaRPr lang="en-US"/>
          </a:p>
        </p:txBody>
      </p:sp>
    </p:spTree>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0" y="39688"/>
            <a:ext cx="10699750" cy="942975"/>
          </a:xfrm>
          <a:noFill/>
        </p:spPr>
        <p:txBody>
          <a:bodyPr lIns="93221" tIns="45792" rIns="93221" bIns="45792"/>
          <a:lstStyle/>
          <a:p>
            <a:pPr>
              <a:lnSpc>
                <a:spcPct val="80000"/>
              </a:lnSpc>
            </a:pPr>
            <a:r>
              <a:rPr lang="en-US" sz="3200" dirty="0" smtClean="0"/>
              <a:t>H</a:t>
            </a:r>
            <a:r>
              <a:rPr lang="en-US" sz="3200" baseline="-25000" dirty="0" smtClean="0"/>
              <a:t>2</a:t>
            </a:r>
            <a:r>
              <a:rPr lang="en-US" sz="3200" dirty="0" smtClean="0"/>
              <a:t>O</a:t>
            </a:r>
            <a:r>
              <a:rPr lang="en-US" sz="3200" baseline="-25000" dirty="0" smtClean="0"/>
              <a:t>2</a:t>
            </a:r>
            <a:r>
              <a:rPr lang="en-US" sz="3200" dirty="0" smtClean="0"/>
              <a:t> stimulation and DCF &amp; </a:t>
            </a:r>
            <a:r>
              <a:rPr lang="en-US" sz="3200" dirty="0" err="1" smtClean="0"/>
              <a:t>Ethidium</a:t>
            </a:r>
            <a:r>
              <a:rPr lang="en-US" sz="3200" dirty="0" smtClean="0"/>
              <a:t> loading in Rat </a:t>
            </a:r>
            <a:br>
              <a:rPr lang="en-US" sz="3200" dirty="0" smtClean="0"/>
            </a:br>
            <a:r>
              <a:rPr lang="en-US" sz="3200" dirty="0" smtClean="0"/>
              <a:t>Pulmonary Artery Endothelial Cells</a:t>
            </a:r>
          </a:p>
        </p:txBody>
      </p:sp>
      <p:sp>
        <p:nvSpPr>
          <p:cNvPr id="28675" name="Rectangle 3"/>
          <p:cNvSpPr>
            <a:spLocks noChangeArrowheads="1"/>
          </p:cNvSpPr>
          <p:nvPr/>
        </p:nvSpPr>
        <p:spPr bwMode="auto">
          <a:xfrm>
            <a:off x="3667125" y="3436938"/>
            <a:ext cx="14288" cy="7937"/>
          </a:xfrm>
          <a:prstGeom prst="rect">
            <a:avLst/>
          </a:prstGeom>
          <a:solidFill>
            <a:srgbClr val="0000FF"/>
          </a:solidFill>
          <a:ln w="9525">
            <a:noFill/>
            <a:miter lim="800000"/>
            <a:headEnd/>
            <a:tailEnd/>
          </a:ln>
        </p:spPr>
        <p:txBody>
          <a:bodyPr/>
          <a:lstStyle/>
          <a:p>
            <a:endParaRPr lang="en-US"/>
          </a:p>
        </p:txBody>
      </p:sp>
      <p:sp>
        <p:nvSpPr>
          <p:cNvPr id="28676" name="Rectangle 4"/>
          <p:cNvSpPr>
            <a:spLocks noChangeArrowheads="1"/>
          </p:cNvSpPr>
          <p:nvPr/>
        </p:nvSpPr>
        <p:spPr bwMode="auto">
          <a:xfrm>
            <a:off x="3859213" y="3355975"/>
            <a:ext cx="14287" cy="7938"/>
          </a:xfrm>
          <a:prstGeom prst="rect">
            <a:avLst/>
          </a:prstGeom>
          <a:solidFill>
            <a:srgbClr val="0000FF"/>
          </a:solidFill>
          <a:ln w="9525">
            <a:noFill/>
            <a:miter lim="800000"/>
            <a:headEnd/>
            <a:tailEnd/>
          </a:ln>
        </p:spPr>
        <p:txBody>
          <a:bodyPr/>
          <a:lstStyle/>
          <a:p>
            <a:endParaRPr lang="en-US"/>
          </a:p>
        </p:txBody>
      </p:sp>
      <p:sp>
        <p:nvSpPr>
          <p:cNvPr id="28677" name="Rectangle 5"/>
          <p:cNvSpPr>
            <a:spLocks noChangeArrowheads="1"/>
          </p:cNvSpPr>
          <p:nvPr/>
        </p:nvSpPr>
        <p:spPr bwMode="auto">
          <a:xfrm>
            <a:off x="3903663" y="3340100"/>
            <a:ext cx="15875" cy="7938"/>
          </a:xfrm>
          <a:prstGeom prst="rect">
            <a:avLst/>
          </a:prstGeom>
          <a:solidFill>
            <a:srgbClr val="0000FF"/>
          </a:solidFill>
          <a:ln w="9525">
            <a:noFill/>
            <a:miter lim="800000"/>
            <a:headEnd/>
            <a:tailEnd/>
          </a:ln>
        </p:spPr>
        <p:txBody>
          <a:bodyPr/>
          <a:lstStyle/>
          <a:p>
            <a:endParaRPr lang="en-US"/>
          </a:p>
        </p:txBody>
      </p:sp>
      <p:sp>
        <p:nvSpPr>
          <p:cNvPr id="28678" name="Rectangle 6"/>
          <p:cNvSpPr>
            <a:spLocks noChangeArrowheads="1"/>
          </p:cNvSpPr>
          <p:nvPr/>
        </p:nvSpPr>
        <p:spPr bwMode="auto">
          <a:xfrm>
            <a:off x="4125913" y="3268663"/>
            <a:ext cx="15875" cy="7937"/>
          </a:xfrm>
          <a:prstGeom prst="rect">
            <a:avLst/>
          </a:prstGeom>
          <a:solidFill>
            <a:srgbClr val="0000FF"/>
          </a:solidFill>
          <a:ln w="9525">
            <a:noFill/>
            <a:miter lim="800000"/>
            <a:headEnd/>
            <a:tailEnd/>
          </a:ln>
        </p:spPr>
        <p:txBody>
          <a:bodyPr/>
          <a:lstStyle/>
          <a:p>
            <a:endParaRPr lang="en-US"/>
          </a:p>
        </p:txBody>
      </p:sp>
      <p:sp>
        <p:nvSpPr>
          <p:cNvPr id="28679" name="Rectangle 7"/>
          <p:cNvSpPr>
            <a:spLocks noChangeArrowheads="1"/>
          </p:cNvSpPr>
          <p:nvPr/>
        </p:nvSpPr>
        <p:spPr bwMode="auto">
          <a:xfrm>
            <a:off x="5380038" y="4564063"/>
            <a:ext cx="15875" cy="7937"/>
          </a:xfrm>
          <a:prstGeom prst="rect">
            <a:avLst/>
          </a:prstGeom>
          <a:solidFill>
            <a:srgbClr val="0000FF"/>
          </a:solidFill>
          <a:ln w="9525">
            <a:noFill/>
            <a:miter lim="800000"/>
            <a:headEnd/>
            <a:tailEnd/>
          </a:ln>
        </p:spPr>
        <p:txBody>
          <a:bodyPr/>
          <a:lstStyle/>
          <a:p>
            <a:endParaRPr lang="en-US"/>
          </a:p>
        </p:txBody>
      </p:sp>
      <p:sp>
        <p:nvSpPr>
          <p:cNvPr id="28680" name="Rectangle 8"/>
          <p:cNvSpPr>
            <a:spLocks noChangeArrowheads="1"/>
          </p:cNvSpPr>
          <p:nvPr/>
        </p:nvSpPr>
        <p:spPr bwMode="auto">
          <a:xfrm>
            <a:off x="5516563" y="4564063"/>
            <a:ext cx="17462" cy="7937"/>
          </a:xfrm>
          <a:prstGeom prst="rect">
            <a:avLst/>
          </a:prstGeom>
          <a:solidFill>
            <a:srgbClr val="0000FF"/>
          </a:solidFill>
          <a:ln w="9525">
            <a:noFill/>
            <a:miter lim="800000"/>
            <a:headEnd/>
            <a:tailEnd/>
          </a:ln>
        </p:spPr>
        <p:txBody>
          <a:bodyPr/>
          <a:lstStyle/>
          <a:p>
            <a:endParaRPr lang="en-US"/>
          </a:p>
        </p:txBody>
      </p:sp>
      <p:sp>
        <p:nvSpPr>
          <p:cNvPr id="28681" name="Rectangle 9"/>
          <p:cNvSpPr>
            <a:spLocks noChangeArrowheads="1"/>
          </p:cNvSpPr>
          <p:nvPr/>
        </p:nvSpPr>
        <p:spPr bwMode="auto">
          <a:xfrm>
            <a:off x="720725" y="993775"/>
            <a:ext cx="3792538" cy="2185988"/>
          </a:xfrm>
          <a:prstGeom prst="rect">
            <a:avLst/>
          </a:prstGeom>
          <a:solidFill>
            <a:srgbClr val="FFFFFF"/>
          </a:solidFill>
          <a:ln w="11113">
            <a:solidFill>
              <a:srgbClr val="000000"/>
            </a:solidFill>
            <a:miter lim="800000"/>
            <a:headEnd/>
            <a:tailEnd/>
          </a:ln>
        </p:spPr>
        <p:txBody>
          <a:bodyPr/>
          <a:lstStyle/>
          <a:p>
            <a:endParaRPr lang="en-US"/>
          </a:p>
        </p:txBody>
      </p:sp>
      <p:grpSp>
        <p:nvGrpSpPr>
          <p:cNvPr id="28682" name="Group 10"/>
          <p:cNvGrpSpPr>
            <a:grpSpLocks/>
          </p:cNvGrpSpPr>
          <p:nvPr/>
        </p:nvGrpSpPr>
        <p:grpSpPr bwMode="auto">
          <a:xfrm>
            <a:off x="798513" y="1227138"/>
            <a:ext cx="1584325" cy="1893887"/>
            <a:chOff x="463" y="224"/>
            <a:chExt cx="967" cy="1162"/>
          </a:xfrm>
        </p:grpSpPr>
        <p:grpSp>
          <p:nvGrpSpPr>
            <p:cNvPr id="29384" name="Group 11"/>
            <p:cNvGrpSpPr>
              <a:grpSpLocks/>
            </p:cNvGrpSpPr>
            <p:nvPr/>
          </p:nvGrpSpPr>
          <p:grpSpPr bwMode="auto">
            <a:xfrm>
              <a:off x="463" y="244"/>
              <a:ext cx="209" cy="1112"/>
              <a:chOff x="623" y="244"/>
              <a:chExt cx="209" cy="1112"/>
            </a:xfrm>
          </p:grpSpPr>
          <p:sp>
            <p:nvSpPr>
              <p:cNvPr id="29398" name="Line 12"/>
              <p:cNvSpPr>
                <a:spLocks noChangeShapeType="1"/>
              </p:cNvSpPr>
              <p:nvPr/>
            </p:nvSpPr>
            <p:spPr bwMode="auto">
              <a:xfrm>
                <a:off x="641" y="259"/>
                <a:ext cx="191" cy="0"/>
              </a:xfrm>
              <a:prstGeom prst="line">
                <a:avLst/>
              </a:prstGeom>
              <a:noFill/>
              <a:ln w="11113">
                <a:solidFill>
                  <a:srgbClr val="FF0000"/>
                </a:solidFill>
                <a:round/>
                <a:headEnd/>
                <a:tailEnd/>
              </a:ln>
            </p:spPr>
            <p:txBody>
              <a:bodyPr wrap="none" lIns="0" tIns="0" rIns="0" bIns="0">
                <a:spAutoFit/>
              </a:bodyPr>
              <a:lstStyle/>
              <a:p>
                <a:endParaRPr lang="en-US"/>
              </a:p>
            </p:txBody>
          </p:sp>
          <p:sp>
            <p:nvSpPr>
              <p:cNvPr id="29399" name="Freeform 13"/>
              <p:cNvSpPr>
                <a:spLocks/>
              </p:cNvSpPr>
              <p:nvPr/>
            </p:nvSpPr>
            <p:spPr bwMode="auto">
              <a:xfrm>
                <a:off x="720" y="244"/>
                <a:ext cx="28" cy="29"/>
              </a:xfrm>
              <a:custGeom>
                <a:avLst/>
                <a:gdLst>
                  <a:gd name="T0" fmla="*/ 20 w 40"/>
                  <a:gd name="T1" fmla="*/ 0 h 40"/>
                  <a:gd name="T2" fmla="*/ 40 w 40"/>
                  <a:gd name="T3" fmla="*/ 20 h 40"/>
                  <a:gd name="T4" fmla="*/ 20 w 40"/>
                  <a:gd name="T5" fmla="*/ 40 h 40"/>
                  <a:gd name="T6" fmla="*/ 0 w 40"/>
                  <a:gd name="T7" fmla="*/ 20 h 40"/>
                  <a:gd name="T8" fmla="*/ 20 w 40"/>
                  <a:gd name="T9" fmla="*/ 0 h 40"/>
                  <a:gd name="T10" fmla="*/ 0 60000 65536"/>
                  <a:gd name="T11" fmla="*/ 0 60000 65536"/>
                  <a:gd name="T12" fmla="*/ 0 60000 65536"/>
                  <a:gd name="T13" fmla="*/ 0 60000 65536"/>
                  <a:gd name="T14" fmla="*/ 0 60000 65536"/>
                  <a:gd name="T15" fmla="*/ 0 w 40"/>
                  <a:gd name="T16" fmla="*/ 0 h 40"/>
                  <a:gd name="T17" fmla="*/ 40 w 40"/>
                  <a:gd name="T18" fmla="*/ 40 h 40"/>
                </a:gdLst>
                <a:ahLst/>
                <a:cxnLst>
                  <a:cxn ang="T10">
                    <a:pos x="T0" y="T1"/>
                  </a:cxn>
                  <a:cxn ang="T11">
                    <a:pos x="T2" y="T3"/>
                  </a:cxn>
                  <a:cxn ang="T12">
                    <a:pos x="T4" y="T5"/>
                  </a:cxn>
                  <a:cxn ang="T13">
                    <a:pos x="T6" y="T7"/>
                  </a:cxn>
                  <a:cxn ang="T14">
                    <a:pos x="T8" y="T9"/>
                  </a:cxn>
                </a:cxnLst>
                <a:rect l="T15" t="T16" r="T17" b="T18"/>
                <a:pathLst>
                  <a:path w="40" h="40">
                    <a:moveTo>
                      <a:pt x="20" y="0"/>
                    </a:moveTo>
                    <a:lnTo>
                      <a:pt x="40" y="20"/>
                    </a:lnTo>
                    <a:lnTo>
                      <a:pt x="20" y="40"/>
                    </a:lnTo>
                    <a:lnTo>
                      <a:pt x="0" y="20"/>
                    </a:lnTo>
                    <a:lnTo>
                      <a:pt x="20" y="0"/>
                    </a:lnTo>
                    <a:close/>
                  </a:path>
                </a:pathLst>
              </a:custGeom>
              <a:solidFill>
                <a:srgbClr val="FF0000"/>
              </a:solidFill>
              <a:ln w="11113">
                <a:solidFill>
                  <a:srgbClr val="FF0000"/>
                </a:solidFill>
                <a:prstDash val="solid"/>
                <a:round/>
                <a:headEnd/>
                <a:tailEnd/>
              </a:ln>
            </p:spPr>
            <p:txBody>
              <a:bodyPr wrap="none" lIns="0" tIns="0" rIns="0" bIns="0">
                <a:spAutoFit/>
              </a:bodyPr>
              <a:lstStyle/>
              <a:p>
                <a:endParaRPr lang="en-US"/>
              </a:p>
            </p:txBody>
          </p:sp>
          <p:sp>
            <p:nvSpPr>
              <p:cNvPr id="29400" name="Line 14"/>
              <p:cNvSpPr>
                <a:spLocks noChangeShapeType="1"/>
              </p:cNvSpPr>
              <p:nvPr/>
            </p:nvSpPr>
            <p:spPr bwMode="auto">
              <a:xfrm>
                <a:off x="641" y="357"/>
                <a:ext cx="191" cy="1"/>
              </a:xfrm>
              <a:prstGeom prst="line">
                <a:avLst/>
              </a:prstGeom>
              <a:noFill/>
              <a:ln w="11113">
                <a:solidFill>
                  <a:srgbClr val="FFFF00"/>
                </a:solidFill>
                <a:round/>
                <a:headEnd/>
                <a:tailEnd/>
              </a:ln>
            </p:spPr>
            <p:txBody>
              <a:bodyPr wrap="none" lIns="0" tIns="0" rIns="0" bIns="0">
                <a:spAutoFit/>
              </a:bodyPr>
              <a:lstStyle/>
              <a:p>
                <a:endParaRPr lang="en-US"/>
              </a:p>
            </p:txBody>
          </p:sp>
          <p:sp>
            <p:nvSpPr>
              <p:cNvPr id="29401" name="Rectangle 15"/>
              <p:cNvSpPr>
                <a:spLocks noChangeArrowheads="1"/>
              </p:cNvSpPr>
              <p:nvPr/>
            </p:nvSpPr>
            <p:spPr bwMode="auto">
              <a:xfrm>
                <a:off x="720" y="342"/>
                <a:ext cx="23" cy="24"/>
              </a:xfrm>
              <a:prstGeom prst="rect">
                <a:avLst/>
              </a:prstGeom>
              <a:solidFill>
                <a:srgbClr val="FFFF00"/>
              </a:solidFill>
              <a:ln w="11113">
                <a:solidFill>
                  <a:srgbClr val="FFFF00"/>
                </a:solidFill>
                <a:miter lim="800000"/>
                <a:headEnd/>
                <a:tailEnd/>
              </a:ln>
            </p:spPr>
            <p:txBody>
              <a:bodyPr wrap="none" lIns="0" tIns="0" rIns="0" bIns="0">
                <a:spAutoFit/>
              </a:bodyPr>
              <a:lstStyle/>
              <a:p>
                <a:endParaRPr lang="en-US"/>
              </a:p>
            </p:txBody>
          </p:sp>
          <p:sp>
            <p:nvSpPr>
              <p:cNvPr id="29402" name="Line 16"/>
              <p:cNvSpPr>
                <a:spLocks noChangeShapeType="1"/>
              </p:cNvSpPr>
              <p:nvPr/>
            </p:nvSpPr>
            <p:spPr bwMode="auto">
              <a:xfrm>
                <a:off x="641" y="455"/>
                <a:ext cx="191" cy="0"/>
              </a:xfrm>
              <a:prstGeom prst="line">
                <a:avLst/>
              </a:prstGeom>
              <a:noFill/>
              <a:ln w="11113">
                <a:solidFill>
                  <a:srgbClr val="00FF00"/>
                </a:solidFill>
                <a:round/>
                <a:headEnd/>
                <a:tailEnd/>
              </a:ln>
            </p:spPr>
            <p:txBody>
              <a:bodyPr wrap="none" lIns="0" tIns="0" rIns="0" bIns="0">
                <a:spAutoFit/>
              </a:bodyPr>
              <a:lstStyle/>
              <a:p>
                <a:endParaRPr lang="en-US"/>
              </a:p>
            </p:txBody>
          </p:sp>
          <p:sp>
            <p:nvSpPr>
              <p:cNvPr id="29403" name="Freeform 17"/>
              <p:cNvSpPr>
                <a:spLocks/>
              </p:cNvSpPr>
              <p:nvPr/>
            </p:nvSpPr>
            <p:spPr bwMode="auto">
              <a:xfrm>
                <a:off x="720" y="440"/>
                <a:ext cx="28" cy="30"/>
              </a:xfrm>
              <a:custGeom>
                <a:avLst/>
                <a:gdLst>
                  <a:gd name="T0" fmla="*/ 20 w 40"/>
                  <a:gd name="T1" fmla="*/ 0 h 41"/>
                  <a:gd name="T2" fmla="*/ 40 w 40"/>
                  <a:gd name="T3" fmla="*/ 41 h 41"/>
                  <a:gd name="T4" fmla="*/ 0 w 40"/>
                  <a:gd name="T5" fmla="*/ 41 h 41"/>
                  <a:gd name="T6" fmla="*/ 20 w 40"/>
                  <a:gd name="T7" fmla="*/ 0 h 41"/>
                  <a:gd name="T8" fmla="*/ 0 60000 65536"/>
                  <a:gd name="T9" fmla="*/ 0 60000 65536"/>
                  <a:gd name="T10" fmla="*/ 0 60000 65536"/>
                  <a:gd name="T11" fmla="*/ 0 60000 65536"/>
                  <a:gd name="T12" fmla="*/ 0 w 40"/>
                  <a:gd name="T13" fmla="*/ 0 h 41"/>
                  <a:gd name="T14" fmla="*/ 40 w 40"/>
                  <a:gd name="T15" fmla="*/ 41 h 41"/>
                </a:gdLst>
                <a:ahLst/>
                <a:cxnLst>
                  <a:cxn ang="T8">
                    <a:pos x="T0" y="T1"/>
                  </a:cxn>
                  <a:cxn ang="T9">
                    <a:pos x="T2" y="T3"/>
                  </a:cxn>
                  <a:cxn ang="T10">
                    <a:pos x="T4" y="T5"/>
                  </a:cxn>
                  <a:cxn ang="T11">
                    <a:pos x="T6" y="T7"/>
                  </a:cxn>
                </a:cxnLst>
                <a:rect l="T12" t="T13" r="T14" b="T15"/>
                <a:pathLst>
                  <a:path w="40" h="41">
                    <a:moveTo>
                      <a:pt x="20" y="0"/>
                    </a:moveTo>
                    <a:lnTo>
                      <a:pt x="40" y="41"/>
                    </a:lnTo>
                    <a:lnTo>
                      <a:pt x="0" y="41"/>
                    </a:lnTo>
                    <a:lnTo>
                      <a:pt x="20" y="0"/>
                    </a:lnTo>
                    <a:close/>
                  </a:path>
                </a:pathLst>
              </a:custGeom>
              <a:solidFill>
                <a:srgbClr val="00FF00"/>
              </a:solidFill>
              <a:ln w="11113">
                <a:solidFill>
                  <a:srgbClr val="00FF00"/>
                </a:solidFill>
                <a:prstDash val="solid"/>
                <a:round/>
                <a:headEnd/>
                <a:tailEnd/>
              </a:ln>
            </p:spPr>
            <p:txBody>
              <a:bodyPr wrap="none" lIns="0" tIns="0" rIns="0" bIns="0">
                <a:spAutoFit/>
              </a:bodyPr>
              <a:lstStyle/>
              <a:p>
                <a:endParaRPr lang="en-US"/>
              </a:p>
            </p:txBody>
          </p:sp>
          <p:sp>
            <p:nvSpPr>
              <p:cNvPr id="29404" name="Line 18"/>
              <p:cNvSpPr>
                <a:spLocks noChangeShapeType="1"/>
              </p:cNvSpPr>
              <p:nvPr/>
            </p:nvSpPr>
            <p:spPr bwMode="auto">
              <a:xfrm>
                <a:off x="641" y="553"/>
                <a:ext cx="191" cy="1"/>
              </a:xfrm>
              <a:prstGeom prst="line">
                <a:avLst/>
              </a:prstGeom>
              <a:noFill/>
              <a:ln w="11113">
                <a:solidFill>
                  <a:srgbClr val="00FFFF"/>
                </a:solidFill>
                <a:round/>
                <a:headEnd/>
                <a:tailEnd/>
              </a:ln>
            </p:spPr>
            <p:txBody>
              <a:bodyPr wrap="none" lIns="0" tIns="0" rIns="0" bIns="0">
                <a:spAutoFit/>
              </a:bodyPr>
              <a:lstStyle/>
              <a:p>
                <a:endParaRPr lang="en-US"/>
              </a:p>
            </p:txBody>
          </p:sp>
          <p:sp>
            <p:nvSpPr>
              <p:cNvPr id="29405" name="Rectangle 19"/>
              <p:cNvSpPr>
                <a:spLocks noChangeArrowheads="1"/>
              </p:cNvSpPr>
              <p:nvPr/>
            </p:nvSpPr>
            <p:spPr bwMode="auto">
              <a:xfrm>
                <a:off x="720" y="538"/>
                <a:ext cx="32" cy="35"/>
              </a:xfrm>
              <a:prstGeom prst="rect">
                <a:avLst/>
              </a:prstGeom>
              <a:noFill/>
              <a:ln w="9525">
                <a:noFill/>
                <a:miter lim="800000"/>
                <a:headEnd/>
                <a:tailEnd/>
              </a:ln>
            </p:spPr>
            <p:txBody>
              <a:bodyPr wrap="none" lIns="0" tIns="0" rIns="0" bIns="0">
                <a:spAutoFit/>
              </a:bodyPr>
              <a:lstStyle/>
              <a:p>
                <a:endParaRPr lang="en-US"/>
              </a:p>
            </p:txBody>
          </p:sp>
          <p:sp>
            <p:nvSpPr>
              <p:cNvPr id="29406" name="Line 20"/>
              <p:cNvSpPr>
                <a:spLocks noChangeShapeType="1"/>
              </p:cNvSpPr>
              <p:nvPr/>
            </p:nvSpPr>
            <p:spPr bwMode="auto">
              <a:xfrm flipH="1" flipV="1">
                <a:off x="720" y="538"/>
                <a:ext cx="14" cy="15"/>
              </a:xfrm>
              <a:prstGeom prst="line">
                <a:avLst/>
              </a:prstGeom>
              <a:noFill/>
              <a:ln w="11113">
                <a:solidFill>
                  <a:srgbClr val="00FFFF"/>
                </a:solidFill>
                <a:round/>
                <a:headEnd/>
                <a:tailEnd/>
              </a:ln>
            </p:spPr>
            <p:txBody>
              <a:bodyPr wrap="none" lIns="0" tIns="0" rIns="0" bIns="0">
                <a:spAutoFit/>
              </a:bodyPr>
              <a:lstStyle/>
              <a:p>
                <a:endParaRPr lang="en-US"/>
              </a:p>
            </p:txBody>
          </p:sp>
          <p:sp>
            <p:nvSpPr>
              <p:cNvPr id="29407" name="Line 21"/>
              <p:cNvSpPr>
                <a:spLocks noChangeShapeType="1"/>
              </p:cNvSpPr>
              <p:nvPr/>
            </p:nvSpPr>
            <p:spPr bwMode="auto">
              <a:xfrm>
                <a:off x="734" y="553"/>
                <a:ext cx="14" cy="14"/>
              </a:xfrm>
              <a:prstGeom prst="line">
                <a:avLst/>
              </a:prstGeom>
              <a:noFill/>
              <a:ln w="11113">
                <a:solidFill>
                  <a:srgbClr val="00FFFF"/>
                </a:solidFill>
                <a:round/>
                <a:headEnd/>
                <a:tailEnd/>
              </a:ln>
            </p:spPr>
            <p:txBody>
              <a:bodyPr wrap="none" lIns="0" tIns="0" rIns="0" bIns="0">
                <a:spAutoFit/>
              </a:bodyPr>
              <a:lstStyle/>
              <a:p>
                <a:endParaRPr lang="en-US"/>
              </a:p>
            </p:txBody>
          </p:sp>
          <p:sp>
            <p:nvSpPr>
              <p:cNvPr id="29408" name="Line 22"/>
              <p:cNvSpPr>
                <a:spLocks noChangeShapeType="1"/>
              </p:cNvSpPr>
              <p:nvPr/>
            </p:nvSpPr>
            <p:spPr bwMode="auto">
              <a:xfrm flipH="1">
                <a:off x="720" y="553"/>
                <a:ext cx="14" cy="14"/>
              </a:xfrm>
              <a:prstGeom prst="line">
                <a:avLst/>
              </a:prstGeom>
              <a:noFill/>
              <a:ln w="11113">
                <a:solidFill>
                  <a:srgbClr val="00FFFF"/>
                </a:solidFill>
                <a:round/>
                <a:headEnd/>
                <a:tailEnd/>
              </a:ln>
            </p:spPr>
            <p:txBody>
              <a:bodyPr wrap="none" lIns="0" tIns="0" rIns="0" bIns="0">
                <a:spAutoFit/>
              </a:bodyPr>
              <a:lstStyle/>
              <a:p>
                <a:endParaRPr lang="en-US"/>
              </a:p>
            </p:txBody>
          </p:sp>
          <p:sp>
            <p:nvSpPr>
              <p:cNvPr id="29409" name="Line 23"/>
              <p:cNvSpPr>
                <a:spLocks noChangeShapeType="1"/>
              </p:cNvSpPr>
              <p:nvPr/>
            </p:nvSpPr>
            <p:spPr bwMode="auto">
              <a:xfrm flipV="1">
                <a:off x="734" y="538"/>
                <a:ext cx="14" cy="15"/>
              </a:xfrm>
              <a:prstGeom prst="line">
                <a:avLst/>
              </a:prstGeom>
              <a:noFill/>
              <a:ln w="11113">
                <a:solidFill>
                  <a:srgbClr val="00FFFF"/>
                </a:solidFill>
                <a:round/>
                <a:headEnd/>
                <a:tailEnd/>
              </a:ln>
            </p:spPr>
            <p:txBody>
              <a:bodyPr wrap="none" lIns="0" tIns="0" rIns="0" bIns="0">
                <a:spAutoFit/>
              </a:bodyPr>
              <a:lstStyle/>
              <a:p>
                <a:endParaRPr lang="en-US"/>
              </a:p>
            </p:txBody>
          </p:sp>
          <p:sp>
            <p:nvSpPr>
              <p:cNvPr id="29410" name="Line 24"/>
              <p:cNvSpPr>
                <a:spLocks noChangeShapeType="1"/>
              </p:cNvSpPr>
              <p:nvPr/>
            </p:nvSpPr>
            <p:spPr bwMode="auto">
              <a:xfrm>
                <a:off x="641" y="651"/>
                <a:ext cx="191" cy="1"/>
              </a:xfrm>
              <a:prstGeom prst="line">
                <a:avLst/>
              </a:prstGeom>
              <a:noFill/>
              <a:ln w="11113">
                <a:solidFill>
                  <a:srgbClr val="0000FF"/>
                </a:solidFill>
                <a:round/>
                <a:headEnd/>
                <a:tailEnd/>
              </a:ln>
            </p:spPr>
            <p:txBody>
              <a:bodyPr wrap="none" lIns="0" tIns="0" rIns="0" bIns="0">
                <a:spAutoFit/>
              </a:bodyPr>
              <a:lstStyle/>
              <a:p>
                <a:endParaRPr lang="en-US"/>
              </a:p>
            </p:txBody>
          </p:sp>
          <p:sp>
            <p:nvSpPr>
              <p:cNvPr id="29411" name="Rectangle 25"/>
              <p:cNvSpPr>
                <a:spLocks noChangeArrowheads="1"/>
              </p:cNvSpPr>
              <p:nvPr/>
            </p:nvSpPr>
            <p:spPr bwMode="auto">
              <a:xfrm>
                <a:off x="720" y="636"/>
                <a:ext cx="32" cy="34"/>
              </a:xfrm>
              <a:prstGeom prst="rect">
                <a:avLst/>
              </a:prstGeom>
              <a:noFill/>
              <a:ln w="9525">
                <a:noFill/>
                <a:miter lim="800000"/>
                <a:headEnd/>
                <a:tailEnd/>
              </a:ln>
            </p:spPr>
            <p:txBody>
              <a:bodyPr wrap="none" lIns="0" tIns="0" rIns="0" bIns="0">
                <a:spAutoFit/>
              </a:bodyPr>
              <a:lstStyle/>
              <a:p>
                <a:endParaRPr lang="en-US"/>
              </a:p>
            </p:txBody>
          </p:sp>
          <p:sp>
            <p:nvSpPr>
              <p:cNvPr id="29412" name="Line 26"/>
              <p:cNvSpPr>
                <a:spLocks noChangeShapeType="1"/>
              </p:cNvSpPr>
              <p:nvPr/>
            </p:nvSpPr>
            <p:spPr bwMode="auto">
              <a:xfrm flipH="1" flipV="1">
                <a:off x="720" y="636"/>
                <a:ext cx="14" cy="15"/>
              </a:xfrm>
              <a:prstGeom prst="line">
                <a:avLst/>
              </a:prstGeom>
              <a:noFill/>
              <a:ln w="11113">
                <a:solidFill>
                  <a:srgbClr val="0000FF"/>
                </a:solidFill>
                <a:round/>
                <a:headEnd/>
                <a:tailEnd/>
              </a:ln>
            </p:spPr>
            <p:txBody>
              <a:bodyPr wrap="none" lIns="0" tIns="0" rIns="0" bIns="0">
                <a:spAutoFit/>
              </a:bodyPr>
              <a:lstStyle/>
              <a:p>
                <a:endParaRPr lang="en-US"/>
              </a:p>
            </p:txBody>
          </p:sp>
          <p:sp>
            <p:nvSpPr>
              <p:cNvPr id="29413" name="Line 27"/>
              <p:cNvSpPr>
                <a:spLocks noChangeShapeType="1"/>
              </p:cNvSpPr>
              <p:nvPr/>
            </p:nvSpPr>
            <p:spPr bwMode="auto">
              <a:xfrm>
                <a:off x="720" y="651"/>
                <a:ext cx="14" cy="15"/>
              </a:xfrm>
              <a:prstGeom prst="line">
                <a:avLst/>
              </a:prstGeom>
              <a:noFill/>
              <a:ln w="11113">
                <a:solidFill>
                  <a:srgbClr val="0000FF"/>
                </a:solidFill>
                <a:round/>
                <a:headEnd/>
                <a:tailEnd/>
              </a:ln>
            </p:spPr>
            <p:txBody>
              <a:bodyPr wrap="none" lIns="0" tIns="0" rIns="0" bIns="0">
                <a:spAutoFit/>
              </a:bodyPr>
              <a:lstStyle/>
              <a:p>
                <a:endParaRPr lang="en-US"/>
              </a:p>
            </p:txBody>
          </p:sp>
          <p:sp>
            <p:nvSpPr>
              <p:cNvPr id="29414" name="Line 28"/>
              <p:cNvSpPr>
                <a:spLocks noChangeShapeType="1"/>
              </p:cNvSpPr>
              <p:nvPr/>
            </p:nvSpPr>
            <p:spPr bwMode="auto">
              <a:xfrm flipH="1">
                <a:off x="707" y="651"/>
                <a:ext cx="13" cy="15"/>
              </a:xfrm>
              <a:prstGeom prst="line">
                <a:avLst/>
              </a:prstGeom>
              <a:noFill/>
              <a:ln w="11113">
                <a:solidFill>
                  <a:srgbClr val="0000FF"/>
                </a:solidFill>
                <a:round/>
                <a:headEnd/>
                <a:tailEnd/>
              </a:ln>
            </p:spPr>
            <p:txBody>
              <a:bodyPr wrap="none" lIns="0" tIns="0" rIns="0" bIns="0">
                <a:spAutoFit/>
              </a:bodyPr>
              <a:lstStyle/>
              <a:p>
                <a:endParaRPr lang="en-US"/>
              </a:p>
            </p:txBody>
          </p:sp>
          <p:sp>
            <p:nvSpPr>
              <p:cNvPr id="29415" name="Line 29"/>
              <p:cNvSpPr>
                <a:spLocks noChangeShapeType="1"/>
              </p:cNvSpPr>
              <p:nvPr/>
            </p:nvSpPr>
            <p:spPr bwMode="auto">
              <a:xfrm flipV="1">
                <a:off x="720" y="636"/>
                <a:ext cx="14" cy="15"/>
              </a:xfrm>
              <a:prstGeom prst="line">
                <a:avLst/>
              </a:prstGeom>
              <a:noFill/>
              <a:ln w="11113">
                <a:solidFill>
                  <a:srgbClr val="0000FF"/>
                </a:solidFill>
                <a:round/>
                <a:headEnd/>
                <a:tailEnd/>
              </a:ln>
            </p:spPr>
            <p:txBody>
              <a:bodyPr wrap="none" lIns="0" tIns="0" rIns="0" bIns="0">
                <a:spAutoFit/>
              </a:bodyPr>
              <a:lstStyle/>
              <a:p>
                <a:endParaRPr lang="en-US"/>
              </a:p>
            </p:txBody>
          </p:sp>
          <p:sp>
            <p:nvSpPr>
              <p:cNvPr id="29416" name="Line 30"/>
              <p:cNvSpPr>
                <a:spLocks noChangeShapeType="1"/>
              </p:cNvSpPr>
              <p:nvPr/>
            </p:nvSpPr>
            <p:spPr bwMode="auto">
              <a:xfrm flipV="1">
                <a:off x="720" y="636"/>
                <a:ext cx="1" cy="15"/>
              </a:xfrm>
              <a:prstGeom prst="line">
                <a:avLst/>
              </a:prstGeom>
              <a:noFill/>
              <a:ln w="11113">
                <a:solidFill>
                  <a:srgbClr val="0000FF"/>
                </a:solidFill>
                <a:round/>
                <a:headEnd/>
                <a:tailEnd/>
              </a:ln>
            </p:spPr>
            <p:txBody>
              <a:bodyPr wrap="none" lIns="0" tIns="0" rIns="0" bIns="0">
                <a:spAutoFit/>
              </a:bodyPr>
              <a:lstStyle/>
              <a:p>
                <a:endParaRPr lang="en-US"/>
              </a:p>
            </p:txBody>
          </p:sp>
          <p:sp>
            <p:nvSpPr>
              <p:cNvPr id="29417" name="Line 31"/>
              <p:cNvSpPr>
                <a:spLocks noChangeShapeType="1"/>
              </p:cNvSpPr>
              <p:nvPr/>
            </p:nvSpPr>
            <p:spPr bwMode="auto">
              <a:xfrm>
                <a:off x="720" y="651"/>
                <a:ext cx="1" cy="15"/>
              </a:xfrm>
              <a:prstGeom prst="line">
                <a:avLst/>
              </a:prstGeom>
              <a:noFill/>
              <a:ln w="11113">
                <a:solidFill>
                  <a:srgbClr val="0000FF"/>
                </a:solidFill>
                <a:round/>
                <a:headEnd/>
                <a:tailEnd/>
              </a:ln>
            </p:spPr>
            <p:txBody>
              <a:bodyPr wrap="none" lIns="0" tIns="0" rIns="0" bIns="0">
                <a:spAutoFit/>
              </a:bodyPr>
              <a:lstStyle/>
              <a:p>
                <a:endParaRPr lang="en-US"/>
              </a:p>
            </p:txBody>
          </p:sp>
          <p:sp>
            <p:nvSpPr>
              <p:cNvPr id="29418" name="Line 32"/>
              <p:cNvSpPr>
                <a:spLocks noChangeShapeType="1"/>
              </p:cNvSpPr>
              <p:nvPr/>
            </p:nvSpPr>
            <p:spPr bwMode="auto">
              <a:xfrm>
                <a:off x="627" y="749"/>
                <a:ext cx="191" cy="1"/>
              </a:xfrm>
              <a:prstGeom prst="line">
                <a:avLst/>
              </a:prstGeom>
              <a:noFill/>
              <a:ln w="11113">
                <a:solidFill>
                  <a:srgbClr val="FF00FF"/>
                </a:solidFill>
                <a:round/>
                <a:headEnd/>
                <a:tailEnd/>
              </a:ln>
            </p:spPr>
            <p:txBody>
              <a:bodyPr wrap="none" lIns="0" tIns="0" rIns="0" bIns="0">
                <a:spAutoFit/>
              </a:bodyPr>
              <a:lstStyle/>
              <a:p>
                <a:endParaRPr lang="en-US"/>
              </a:p>
            </p:txBody>
          </p:sp>
          <p:sp>
            <p:nvSpPr>
              <p:cNvPr id="29419" name="Oval 33"/>
              <p:cNvSpPr>
                <a:spLocks noChangeArrowheads="1"/>
              </p:cNvSpPr>
              <p:nvPr/>
            </p:nvSpPr>
            <p:spPr bwMode="auto">
              <a:xfrm>
                <a:off x="707" y="734"/>
                <a:ext cx="23" cy="25"/>
              </a:xfrm>
              <a:prstGeom prst="ellipse">
                <a:avLst/>
              </a:prstGeom>
              <a:solidFill>
                <a:srgbClr val="FF00FF"/>
              </a:solidFill>
              <a:ln w="11113">
                <a:solidFill>
                  <a:srgbClr val="FF00FF"/>
                </a:solidFill>
                <a:round/>
                <a:headEnd/>
                <a:tailEnd/>
              </a:ln>
            </p:spPr>
            <p:txBody>
              <a:bodyPr wrap="none" lIns="0" tIns="0" rIns="0" bIns="0">
                <a:spAutoFit/>
              </a:bodyPr>
              <a:lstStyle/>
              <a:p>
                <a:endParaRPr lang="en-US"/>
              </a:p>
            </p:txBody>
          </p:sp>
          <p:sp>
            <p:nvSpPr>
              <p:cNvPr id="29420" name="Rectangle 34"/>
              <p:cNvSpPr>
                <a:spLocks noChangeArrowheads="1"/>
              </p:cNvSpPr>
              <p:nvPr/>
            </p:nvSpPr>
            <p:spPr bwMode="auto">
              <a:xfrm>
                <a:off x="623" y="837"/>
                <a:ext cx="97" cy="15"/>
              </a:xfrm>
              <a:prstGeom prst="rect">
                <a:avLst/>
              </a:prstGeom>
              <a:solidFill>
                <a:srgbClr val="CECECE"/>
              </a:solidFill>
              <a:ln w="9525">
                <a:noFill/>
                <a:miter lim="800000"/>
                <a:headEnd/>
                <a:tailEnd/>
              </a:ln>
            </p:spPr>
            <p:txBody>
              <a:bodyPr wrap="none" lIns="0" tIns="0" rIns="0" bIns="0">
                <a:spAutoFit/>
              </a:bodyPr>
              <a:lstStyle/>
              <a:p>
                <a:endParaRPr lang="en-US"/>
              </a:p>
            </p:txBody>
          </p:sp>
          <p:sp>
            <p:nvSpPr>
              <p:cNvPr id="29421" name="Rectangle 35"/>
              <p:cNvSpPr>
                <a:spLocks noChangeArrowheads="1"/>
              </p:cNvSpPr>
              <p:nvPr/>
            </p:nvSpPr>
            <p:spPr bwMode="auto">
              <a:xfrm>
                <a:off x="777" y="837"/>
                <a:ext cx="27" cy="15"/>
              </a:xfrm>
              <a:prstGeom prst="rect">
                <a:avLst/>
              </a:prstGeom>
              <a:solidFill>
                <a:srgbClr val="CECECE"/>
              </a:solidFill>
              <a:ln w="9525">
                <a:noFill/>
                <a:miter lim="800000"/>
                <a:headEnd/>
                <a:tailEnd/>
              </a:ln>
            </p:spPr>
            <p:txBody>
              <a:bodyPr wrap="none" lIns="0" tIns="0" rIns="0" bIns="0">
                <a:spAutoFit/>
              </a:bodyPr>
              <a:lstStyle/>
              <a:p>
                <a:endParaRPr lang="en-US"/>
              </a:p>
            </p:txBody>
          </p:sp>
          <p:sp>
            <p:nvSpPr>
              <p:cNvPr id="29422" name="Rectangle 36"/>
              <p:cNvSpPr>
                <a:spLocks noChangeArrowheads="1"/>
              </p:cNvSpPr>
              <p:nvPr/>
            </p:nvSpPr>
            <p:spPr bwMode="auto">
              <a:xfrm>
                <a:off x="702" y="822"/>
                <a:ext cx="42" cy="45"/>
              </a:xfrm>
              <a:prstGeom prst="rect">
                <a:avLst/>
              </a:prstGeom>
              <a:noFill/>
              <a:ln w="9525">
                <a:noFill/>
                <a:miter lim="800000"/>
                <a:headEnd/>
                <a:tailEnd/>
              </a:ln>
            </p:spPr>
            <p:txBody>
              <a:bodyPr wrap="none" lIns="0" tIns="0" rIns="0" bIns="0">
                <a:spAutoFit/>
              </a:bodyPr>
              <a:lstStyle/>
              <a:p>
                <a:endParaRPr lang="en-US"/>
              </a:p>
            </p:txBody>
          </p:sp>
          <p:sp>
            <p:nvSpPr>
              <p:cNvPr id="29423" name="Line 37"/>
              <p:cNvSpPr>
                <a:spLocks noChangeShapeType="1"/>
              </p:cNvSpPr>
              <p:nvPr/>
            </p:nvSpPr>
            <p:spPr bwMode="auto">
              <a:xfrm flipV="1">
                <a:off x="720" y="822"/>
                <a:ext cx="1" cy="20"/>
              </a:xfrm>
              <a:prstGeom prst="line">
                <a:avLst/>
              </a:prstGeom>
              <a:noFill/>
              <a:ln w="11113">
                <a:solidFill>
                  <a:srgbClr val="008080"/>
                </a:solidFill>
                <a:round/>
                <a:headEnd/>
                <a:tailEnd/>
              </a:ln>
            </p:spPr>
            <p:txBody>
              <a:bodyPr wrap="none" lIns="0" tIns="0" rIns="0" bIns="0">
                <a:spAutoFit/>
              </a:bodyPr>
              <a:lstStyle/>
              <a:p>
                <a:endParaRPr lang="en-US"/>
              </a:p>
            </p:txBody>
          </p:sp>
          <p:sp>
            <p:nvSpPr>
              <p:cNvPr id="29424" name="Line 38"/>
              <p:cNvSpPr>
                <a:spLocks noChangeShapeType="1"/>
              </p:cNvSpPr>
              <p:nvPr/>
            </p:nvSpPr>
            <p:spPr bwMode="auto">
              <a:xfrm>
                <a:off x="720" y="842"/>
                <a:ext cx="1" cy="20"/>
              </a:xfrm>
              <a:prstGeom prst="line">
                <a:avLst/>
              </a:prstGeom>
              <a:noFill/>
              <a:ln w="11113">
                <a:solidFill>
                  <a:srgbClr val="008080"/>
                </a:solidFill>
                <a:round/>
                <a:headEnd/>
                <a:tailEnd/>
              </a:ln>
            </p:spPr>
            <p:txBody>
              <a:bodyPr wrap="none" lIns="0" tIns="0" rIns="0" bIns="0">
                <a:spAutoFit/>
              </a:bodyPr>
              <a:lstStyle/>
              <a:p>
                <a:endParaRPr lang="en-US"/>
              </a:p>
            </p:txBody>
          </p:sp>
          <p:sp>
            <p:nvSpPr>
              <p:cNvPr id="29425" name="Line 39"/>
              <p:cNvSpPr>
                <a:spLocks noChangeShapeType="1"/>
              </p:cNvSpPr>
              <p:nvPr/>
            </p:nvSpPr>
            <p:spPr bwMode="auto">
              <a:xfrm flipH="1">
                <a:off x="702" y="842"/>
                <a:ext cx="18" cy="1"/>
              </a:xfrm>
              <a:prstGeom prst="line">
                <a:avLst/>
              </a:prstGeom>
              <a:noFill/>
              <a:ln w="11113">
                <a:solidFill>
                  <a:srgbClr val="008080"/>
                </a:solidFill>
                <a:round/>
                <a:headEnd/>
                <a:tailEnd/>
              </a:ln>
            </p:spPr>
            <p:txBody>
              <a:bodyPr wrap="none" lIns="0" tIns="0" rIns="0" bIns="0">
                <a:spAutoFit/>
              </a:bodyPr>
              <a:lstStyle/>
              <a:p>
                <a:endParaRPr lang="en-US"/>
              </a:p>
            </p:txBody>
          </p:sp>
          <p:sp>
            <p:nvSpPr>
              <p:cNvPr id="29426" name="Line 40"/>
              <p:cNvSpPr>
                <a:spLocks noChangeShapeType="1"/>
              </p:cNvSpPr>
              <p:nvPr/>
            </p:nvSpPr>
            <p:spPr bwMode="auto">
              <a:xfrm>
                <a:off x="720" y="842"/>
                <a:ext cx="19" cy="1"/>
              </a:xfrm>
              <a:prstGeom prst="line">
                <a:avLst/>
              </a:prstGeom>
              <a:noFill/>
              <a:ln w="11113">
                <a:solidFill>
                  <a:srgbClr val="008080"/>
                </a:solidFill>
                <a:round/>
                <a:headEnd/>
                <a:tailEnd/>
              </a:ln>
            </p:spPr>
            <p:txBody>
              <a:bodyPr wrap="none" lIns="0" tIns="0" rIns="0" bIns="0">
                <a:spAutoFit/>
              </a:bodyPr>
              <a:lstStyle/>
              <a:p>
                <a:endParaRPr lang="en-US"/>
              </a:p>
            </p:txBody>
          </p:sp>
          <p:sp>
            <p:nvSpPr>
              <p:cNvPr id="29427" name="Line 41"/>
              <p:cNvSpPr>
                <a:spLocks noChangeShapeType="1"/>
              </p:cNvSpPr>
              <p:nvPr/>
            </p:nvSpPr>
            <p:spPr bwMode="auto">
              <a:xfrm>
                <a:off x="627" y="945"/>
                <a:ext cx="191" cy="1"/>
              </a:xfrm>
              <a:prstGeom prst="line">
                <a:avLst/>
              </a:prstGeom>
              <a:noFill/>
              <a:ln w="11113">
                <a:solidFill>
                  <a:srgbClr val="0000FF"/>
                </a:solidFill>
                <a:round/>
                <a:headEnd/>
                <a:tailEnd/>
              </a:ln>
            </p:spPr>
            <p:txBody>
              <a:bodyPr wrap="none" lIns="0" tIns="0" rIns="0" bIns="0">
                <a:spAutoFit/>
              </a:bodyPr>
              <a:lstStyle/>
              <a:p>
                <a:endParaRPr lang="en-US"/>
              </a:p>
            </p:txBody>
          </p:sp>
          <p:sp>
            <p:nvSpPr>
              <p:cNvPr id="29428" name="Rectangle 42"/>
              <p:cNvSpPr>
                <a:spLocks noChangeArrowheads="1"/>
              </p:cNvSpPr>
              <p:nvPr/>
            </p:nvSpPr>
            <p:spPr bwMode="auto">
              <a:xfrm>
                <a:off x="720" y="940"/>
                <a:ext cx="14" cy="5"/>
              </a:xfrm>
              <a:prstGeom prst="rect">
                <a:avLst/>
              </a:prstGeom>
              <a:solidFill>
                <a:srgbClr val="0000FF"/>
              </a:solidFill>
              <a:ln w="11113">
                <a:solidFill>
                  <a:srgbClr val="0000FF"/>
                </a:solidFill>
                <a:miter lim="800000"/>
                <a:headEnd/>
                <a:tailEnd/>
              </a:ln>
            </p:spPr>
            <p:txBody>
              <a:bodyPr wrap="none" lIns="0" tIns="0" rIns="0" bIns="0">
                <a:spAutoFit/>
              </a:bodyPr>
              <a:lstStyle/>
              <a:p>
                <a:endParaRPr lang="en-US"/>
              </a:p>
            </p:txBody>
          </p:sp>
          <p:sp>
            <p:nvSpPr>
              <p:cNvPr id="29429" name="Line 43"/>
              <p:cNvSpPr>
                <a:spLocks noChangeShapeType="1"/>
              </p:cNvSpPr>
              <p:nvPr/>
            </p:nvSpPr>
            <p:spPr bwMode="auto">
              <a:xfrm>
                <a:off x="627" y="1043"/>
                <a:ext cx="191" cy="1"/>
              </a:xfrm>
              <a:prstGeom prst="line">
                <a:avLst/>
              </a:prstGeom>
              <a:noFill/>
              <a:ln w="11113">
                <a:solidFill>
                  <a:srgbClr val="00CCFF"/>
                </a:solidFill>
                <a:round/>
                <a:headEnd/>
                <a:tailEnd/>
              </a:ln>
            </p:spPr>
            <p:txBody>
              <a:bodyPr wrap="none" lIns="0" tIns="0" rIns="0" bIns="0">
                <a:spAutoFit/>
              </a:bodyPr>
              <a:lstStyle/>
              <a:p>
                <a:endParaRPr lang="en-US"/>
              </a:p>
            </p:txBody>
          </p:sp>
          <p:sp>
            <p:nvSpPr>
              <p:cNvPr id="29430" name="Rectangle 44"/>
              <p:cNvSpPr>
                <a:spLocks noChangeArrowheads="1"/>
              </p:cNvSpPr>
              <p:nvPr/>
            </p:nvSpPr>
            <p:spPr bwMode="auto">
              <a:xfrm>
                <a:off x="707" y="1038"/>
                <a:ext cx="27" cy="5"/>
              </a:xfrm>
              <a:prstGeom prst="rect">
                <a:avLst/>
              </a:prstGeom>
              <a:solidFill>
                <a:srgbClr val="00CCFF"/>
              </a:solidFill>
              <a:ln w="11113">
                <a:solidFill>
                  <a:srgbClr val="00CCFF"/>
                </a:solidFill>
                <a:miter lim="800000"/>
                <a:headEnd/>
                <a:tailEnd/>
              </a:ln>
            </p:spPr>
            <p:txBody>
              <a:bodyPr wrap="none" lIns="0" tIns="0" rIns="0" bIns="0">
                <a:spAutoFit/>
              </a:bodyPr>
              <a:lstStyle/>
              <a:p>
                <a:endParaRPr lang="en-US"/>
              </a:p>
            </p:txBody>
          </p:sp>
          <p:sp>
            <p:nvSpPr>
              <p:cNvPr id="29431" name="Line 45"/>
              <p:cNvSpPr>
                <a:spLocks noChangeShapeType="1"/>
              </p:cNvSpPr>
              <p:nvPr/>
            </p:nvSpPr>
            <p:spPr bwMode="auto">
              <a:xfrm>
                <a:off x="627" y="1141"/>
                <a:ext cx="191" cy="0"/>
              </a:xfrm>
              <a:prstGeom prst="line">
                <a:avLst/>
              </a:prstGeom>
              <a:noFill/>
              <a:ln w="11113">
                <a:solidFill>
                  <a:srgbClr val="CCFFFF"/>
                </a:solidFill>
                <a:round/>
                <a:headEnd/>
                <a:tailEnd/>
              </a:ln>
            </p:spPr>
            <p:txBody>
              <a:bodyPr wrap="none" lIns="0" tIns="0" rIns="0" bIns="0">
                <a:spAutoFit/>
              </a:bodyPr>
              <a:lstStyle/>
              <a:p>
                <a:endParaRPr lang="en-US"/>
              </a:p>
            </p:txBody>
          </p:sp>
          <p:sp>
            <p:nvSpPr>
              <p:cNvPr id="29432" name="Freeform 46"/>
              <p:cNvSpPr>
                <a:spLocks/>
              </p:cNvSpPr>
              <p:nvPr/>
            </p:nvSpPr>
            <p:spPr bwMode="auto">
              <a:xfrm>
                <a:off x="707" y="1126"/>
                <a:ext cx="27" cy="30"/>
              </a:xfrm>
              <a:custGeom>
                <a:avLst/>
                <a:gdLst>
                  <a:gd name="T0" fmla="*/ 20 w 40"/>
                  <a:gd name="T1" fmla="*/ 0 h 41"/>
                  <a:gd name="T2" fmla="*/ 40 w 40"/>
                  <a:gd name="T3" fmla="*/ 20 h 41"/>
                  <a:gd name="T4" fmla="*/ 20 w 40"/>
                  <a:gd name="T5" fmla="*/ 41 h 41"/>
                  <a:gd name="T6" fmla="*/ 0 w 40"/>
                  <a:gd name="T7" fmla="*/ 20 h 41"/>
                  <a:gd name="T8" fmla="*/ 20 w 40"/>
                  <a:gd name="T9" fmla="*/ 0 h 41"/>
                  <a:gd name="T10" fmla="*/ 0 60000 65536"/>
                  <a:gd name="T11" fmla="*/ 0 60000 65536"/>
                  <a:gd name="T12" fmla="*/ 0 60000 65536"/>
                  <a:gd name="T13" fmla="*/ 0 60000 65536"/>
                  <a:gd name="T14" fmla="*/ 0 60000 65536"/>
                  <a:gd name="T15" fmla="*/ 0 w 40"/>
                  <a:gd name="T16" fmla="*/ 0 h 41"/>
                  <a:gd name="T17" fmla="*/ 40 w 40"/>
                  <a:gd name="T18" fmla="*/ 41 h 41"/>
                </a:gdLst>
                <a:ahLst/>
                <a:cxnLst>
                  <a:cxn ang="T10">
                    <a:pos x="T0" y="T1"/>
                  </a:cxn>
                  <a:cxn ang="T11">
                    <a:pos x="T2" y="T3"/>
                  </a:cxn>
                  <a:cxn ang="T12">
                    <a:pos x="T4" y="T5"/>
                  </a:cxn>
                  <a:cxn ang="T13">
                    <a:pos x="T6" y="T7"/>
                  </a:cxn>
                  <a:cxn ang="T14">
                    <a:pos x="T8" y="T9"/>
                  </a:cxn>
                </a:cxnLst>
                <a:rect l="T15" t="T16" r="T17" b="T18"/>
                <a:pathLst>
                  <a:path w="40" h="41">
                    <a:moveTo>
                      <a:pt x="20" y="0"/>
                    </a:moveTo>
                    <a:lnTo>
                      <a:pt x="40" y="20"/>
                    </a:lnTo>
                    <a:lnTo>
                      <a:pt x="20" y="41"/>
                    </a:lnTo>
                    <a:lnTo>
                      <a:pt x="0" y="20"/>
                    </a:lnTo>
                    <a:lnTo>
                      <a:pt x="20" y="0"/>
                    </a:lnTo>
                    <a:close/>
                  </a:path>
                </a:pathLst>
              </a:custGeom>
              <a:solidFill>
                <a:srgbClr val="CCFFFF"/>
              </a:solidFill>
              <a:ln w="11113">
                <a:solidFill>
                  <a:srgbClr val="CCFFFF"/>
                </a:solidFill>
                <a:prstDash val="solid"/>
                <a:round/>
                <a:headEnd/>
                <a:tailEnd/>
              </a:ln>
            </p:spPr>
            <p:txBody>
              <a:bodyPr wrap="none" lIns="0" tIns="0" rIns="0" bIns="0">
                <a:spAutoFit/>
              </a:bodyPr>
              <a:lstStyle/>
              <a:p>
                <a:endParaRPr lang="en-US"/>
              </a:p>
            </p:txBody>
          </p:sp>
          <p:sp>
            <p:nvSpPr>
              <p:cNvPr id="29433" name="Line 47"/>
              <p:cNvSpPr>
                <a:spLocks noChangeShapeType="1"/>
              </p:cNvSpPr>
              <p:nvPr/>
            </p:nvSpPr>
            <p:spPr bwMode="auto">
              <a:xfrm>
                <a:off x="627" y="1239"/>
                <a:ext cx="191" cy="1"/>
              </a:xfrm>
              <a:prstGeom prst="line">
                <a:avLst/>
              </a:prstGeom>
              <a:noFill/>
              <a:ln w="11113">
                <a:solidFill>
                  <a:srgbClr val="CCFFCC"/>
                </a:solidFill>
                <a:round/>
                <a:headEnd/>
                <a:tailEnd/>
              </a:ln>
            </p:spPr>
            <p:txBody>
              <a:bodyPr wrap="none" lIns="0" tIns="0" rIns="0" bIns="0">
                <a:spAutoFit/>
              </a:bodyPr>
              <a:lstStyle/>
              <a:p>
                <a:endParaRPr lang="en-US"/>
              </a:p>
            </p:txBody>
          </p:sp>
          <p:sp>
            <p:nvSpPr>
              <p:cNvPr id="29434" name="Rectangle 48"/>
              <p:cNvSpPr>
                <a:spLocks noChangeArrowheads="1"/>
              </p:cNvSpPr>
              <p:nvPr/>
            </p:nvSpPr>
            <p:spPr bwMode="auto">
              <a:xfrm>
                <a:off x="707" y="1225"/>
                <a:ext cx="23" cy="24"/>
              </a:xfrm>
              <a:prstGeom prst="rect">
                <a:avLst/>
              </a:prstGeom>
              <a:solidFill>
                <a:srgbClr val="CCFFCC"/>
              </a:solidFill>
              <a:ln w="11113">
                <a:solidFill>
                  <a:srgbClr val="CCFFCC"/>
                </a:solidFill>
                <a:miter lim="800000"/>
                <a:headEnd/>
                <a:tailEnd/>
              </a:ln>
            </p:spPr>
            <p:txBody>
              <a:bodyPr wrap="none" lIns="0" tIns="0" rIns="0" bIns="0">
                <a:spAutoFit/>
              </a:bodyPr>
              <a:lstStyle/>
              <a:p>
                <a:endParaRPr lang="en-US"/>
              </a:p>
            </p:txBody>
          </p:sp>
          <p:sp>
            <p:nvSpPr>
              <p:cNvPr id="29435" name="Line 49"/>
              <p:cNvSpPr>
                <a:spLocks noChangeShapeType="1"/>
              </p:cNvSpPr>
              <p:nvPr/>
            </p:nvSpPr>
            <p:spPr bwMode="auto">
              <a:xfrm>
                <a:off x="627" y="1337"/>
                <a:ext cx="191" cy="1"/>
              </a:xfrm>
              <a:prstGeom prst="line">
                <a:avLst/>
              </a:prstGeom>
              <a:noFill/>
              <a:ln w="20638">
                <a:solidFill>
                  <a:srgbClr val="000000"/>
                </a:solidFill>
                <a:round/>
                <a:headEnd/>
                <a:tailEnd/>
              </a:ln>
            </p:spPr>
            <p:txBody>
              <a:bodyPr wrap="none" lIns="0" tIns="0" rIns="0" bIns="0">
                <a:spAutoFit/>
              </a:bodyPr>
              <a:lstStyle/>
              <a:p>
                <a:endParaRPr lang="en-US"/>
              </a:p>
            </p:txBody>
          </p:sp>
          <p:sp>
            <p:nvSpPr>
              <p:cNvPr id="29436" name="Freeform 50"/>
              <p:cNvSpPr>
                <a:spLocks/>
              </p:cNvSpPr>
              <p:nvPr/>
            </p:nvSpPr>
            <p:spPr bwMode="auto">
              <a:xfrm>
                <a:off x="702" y="1318"/>
                <a:ext cx="37" cy="38"/>
              </a:xfrm>
              <a:custGeom>
                <a:avLst/>
                <a:gdLst>
                  <a:gd name="T0" fmla="*/ 27 w 54"/>
                  <a:gd name="T1" fmla="*/ 0 h 53"/>
                  <a:gd name="T2" fmla="*/ 54 w 54"/>
                  <a:gd name="T3" fmla="*/ 53 h 53"/>
                  <a:gd name="T4" fmla="*/ 0 w 54"/>
                  <a:gd name="T5" fmla="*/ 53 h 53"/>
                  <a:gd name="T6" fmla="*/ 27 w 54"/>
                  <a:gd name="T7" fmla="*/ 0 h 53"/>
                  <a:gd name="T8" fmla="*/ 0 60000 65536"/>
                  <a:gd name="T9" fmla="*/ 0 60000 65536"/>
                  <a:gd name="T10" fmla="*/ 0 60000 65536"/>
                  <a:gd name="T11" fmla="*/ 0 60000 65536"/>
                  <a:gd name="T12" fmla="*/ 0 w 54"/>
                  <a:gd name="T13" fmla="*/ 0 h 53"/>
                  <a:gd name="T14" fmla="*/ 54 w 54"/>
                  <a:gd name="T15" fmla="*/ 53 h 53"/>
                </a:gdLst>
                <a:ahLst/>
                <a:cxnLst>
                  <a:cxn ang="T8">
                    <a:pos x="T0" y="T1"/>
                  </a:cxn>
                  <a:cxn ang="T9">
                    <a:pos x="T2" y="T3"/>
                  </a:cxn>
                  <a:cxn ang="T10">
                    <a:pos x="T4" y="T5"/>
                  </a:cxn>
                  <a:cxn ang="T11">
                    <a:pos x="T6" y="T7"/>
                  </a:cxn>
                </a:cxnLst>
                <a:rect l="T12" t="T13" r="T14" b="T15"/>
                <a:pathLst>
                  <a:path w="54" h="53">
                    <a:moveTo>
                      <a:pt x="27" y="0"/>
                    </a:moveTo>
                    <a:lnTo>
                      <a:pt x="54" y="53"/>
                    </a:lnTo>
                    <a:lnTo>
                      <a:pt x="0" y="53"/>
                    </a:lnTo>
                    <a:lnTo>
                      <a:pt x="27" y="0"/>
                    </a:lnTo>
                    <a:close/>
                  </a:path>
                </a:pathLst>
              </a:custGeom>
              <a:solidFill>
                <a:srgbClr val="FFFF99"/>
              </a:solidFill>
              <a:ln w="11113">
                <a:solidFill>
                  <a:srgbClr val="FFFF99"/>
                </a:solidFill>
                <a:prstDash val="solid"/>
                <a:round/>
                <a:headEnd/>
                <a:tailEnd/>
              </a:ln>
            </p:spPr>
            <p:txBody>
              <a:bodyPr wrap="none" lIns="0" tIns="0" rIns="0" bIns="0">
                <a:spAutoFit/>
              </a:bodyPr>
              <a:lstStyle/>
              <a:p>
                <a:endParaRPr lang="en-US"/>
              </a:p>
            </p:txBody>
          </p:sp>
        </p:grpSp>
        <p:grpSp>
          <p:nvGrpSpPr>
            <p:cNvPr id="29385" name="Group 51"/>
            <p:cNvGrpSpPr>
              <a:grpSpLocks/>
            </p:cNvGrpSpPr>
            <p:nvPr/>
          </p:nvGrpSpPr>
          <p:grpSpPr bwMode="auto">
            <a:xfrm>
              <a:off x="690" y="224"/>
              <a:ext cx="740" cy="1162"/>
              <a:chOff x="690" y="224"/>
              <a:chExt cx="740" cy="1162"/>
            </a:xfrm>
          </p:grpSpPr>
          <p:sp>
            <p:nvSpPr>
              <p:cNvPr id="29386" name="Rectangle 52"/>
              <p:cNvSpPr>
                <a:spLocks noChangeArrowheads="1"/>
              </p:cNvSpPr>
              <p:nvPr/>
            </p:nvSpPr>
            <p:spPr bwMode="auto">
              <a:xfrm>
                <a:off x="796" y="224"/>
                <a:ext cx="351" cy="86"/>
              </a:xfrm>
              <a:prstGeom prst="rect">
                <a:avLst/>
              </a:prstGeom>
              <a:noFill/>
              <a:ln w="9525">
                <a:noFill/>
                <a:miter lim="800000"/>
                <a:headEnd/>
                <a:tailEnd/>
              </a:ln>
            </p:spPr>
            <p:txBody>
              <a:bodyPr wrap="none" lIns="0" tIns="0" rIns="0" bIns="0">
                <a:spAutoFit/>
              </a:bodyPr>
              <a:lstStyle/>
              <a:p>
                <a:pPr defTabSz="941388"/>
                <a:r>
                  <a:rPr lang="en-US" sz="900" b="1" i="0">
                    <a:solidFill>
                      <a:srgbClr val="000000"/>
                    </a:solidFill>
                    <a:latin typeface="Arial Narrow" pitchFamily="34" charset="0"/>
                  </a:rPr>
                  <a:t>ENDO HBSS</a:t>
                </a:r>
                <a:endParaRPr lang="en-US" sz="2500" i="0"/>
              </a:p>
            </p:txBody>
          </p:sp>
          <p:sp>
            <p:nvSpPr>
              <p:cNvPr id="29387" name="Rectangle 53"/>
              <p:cNvSpPr>
                <a:spLocks noChangeArrowheads="1"/>
              </p:cNvSpPr>
              <p:nvPr/>
            </p:nvSpPr>
            <p:spPr bwMode="auto">
              <a:xfrm>
                <a:off x="758" y="323"/>
                <a:ext cx="515" cy="86"/>
              </a:xfrm>
              <a:prstGeom prst="rect">
                <a:avLst/>
              </a:prstGeom>
              <a:noFill/>
              <a:ln w="9525">
                <a:noFill/>
                <a:miter lim="800000"/>
                <a:headEnd/>
                <a:tailEnd/>
              </a:ln>
            </p:spPr>
            <p:txBody>
              <a:bodyPr wrap="none" lIns="0" tIns="0" rIns="0" bIns="0">
                <a:spAutoFit/>
              </a:bodyPr>
              <a:lstStyle/>
              <a:p>
                <a:pPr defTabSz="941388"/>
                <a:r>
                  <a:rPr lang="en-US" sz="900" b="1" i="0">
                    <a:solidFill>
                      <a:srgbClr val="000000"/>
                    </a:solidFill>
                    <a:latin typeface="Arial Narrow" pitchFamily="34" charset="0"/>
                  </a:rPr>
                  <a:t>ENDO HBSS TNFa</a:t>
                </a:r>
                <a:endParaRPr lang="en-US" sz="2500" i="0"/>
              </a:p>
            </p:txBody>
          </p:sp>
          <p:sp>
            <p:nvSpPr>
              <p:cNvPr id="29388" name="Rectangle 54"/>
              <p:cNvSpPr>
                <a:spLocks noChangeArrowheads="1"/>
              </p:cNvSpPr>
              <p:nvPr/>
            </p:nvSpPr>
            <p:spPr bwMode="auto">
              <a:xfrm>
                <a:off x="797" y="420"/>
                <a:ext cx="335" cy="86"/>
              </a:xfrm>
              <a:prstGeom prst="rect">
                <a:avLst/>
              </a:prstGeom>
              <a:noFill/>
              <a:ln w="9525">
                <a:noFill/>
                <a:miter lim="800000"/>
                <a:headEnd/>
                <a:tailEnd/>
              </a:ln>
            </p:spPr>
            <p:txBody>
              <a:bodyPr wrap="none" lIns="0" tIns="0" rIns="0" bIns="0">
                <a:spAutoFit/>
              </a:bodyPr>
              <a:lstStyle/>
              <a:p>
                <a:pPr defTabSz="941388"/>
                <a:r>
                  <a:rPr lang="en-US" sz="900" b="1" i="0">
                    <a:solidFill>
                      <a:srgbClr val="000000"/>
                    </a:solidFill>
                    <a:latin typeface="Arial Narrow" pitchFamily="34" charset="0"/>
                  </a:rPr>
                  <a:t>ENDO L-arg</a:t>
                </a:r>
                <a:endParaRPr lang="en-US" sz="2500" i="0"/>
              </a:p>
            </p:txBody>
          </p:sp>
          <p:sp>
            <p:nvSpPr>
              <p:cNvPr id="29389" name="Rectangle 55"/>
              <p:cNvSpPr>
                <a:spLocks noChangeArrowheads="1"/>
              </p:cNvSpPr>
              <p:nvPr/>
            </p:nvSpPr>
            <p:spPr bwMode="auto">
              <a:xfrm>
                <a:off x="758" y="519"/>
                <a:ext cx="515" cy="86"/>
              </a:xfrm>
              <a:prstGeom prst="rect">
                <a:avLst/>
              </a:prstGeom>
              <a:noFill/>
              <a:ln w="9525">
                <a:noFill/>
                <a:miter lim="800000"/>
                <a:headEnd/>
                <a:tailEnd/>
              </a:ln>
            </p:spPr>
            <p:txBody>
              <a:bodyPr wrap="none" lIns="0" tIns="0" rIns="0" bIns="0">
                <a:spAutoFit/>
              </a:bodyPr>
              <a:lstStyle/>
              <a:p>
                <a:pPr defTabSz="941388"/>
                <a:r>
                  <a:rPr lang="en-US" sz="900" b="1" i="0">
                    <a:solidFill>
                      <a:srgbClr val="000000"/>
                    </a:solidFill>
                    <a:latin typeface="Arial Narrow" pitchFamily="34" charset="0"/>
                  </a:rPr>
                  <a:t>ENDO/ L-arg TNFa</a:t>
                </a:r>
                <a:endParaRPr lang="en-US" sz="2500" i="0"/>
              </a:p>
            </p:txBody>
          </p:sp>
          <p:sp>
            <p:nvSpPr>
              <p:cNvPr id="29390" name="Rectangle 56"/>
              <p:cNvSpPr>
                <a:spLocks noChangeArrowheads="1"/>
              </p:cNvSpPr>
              <p:nvPr/>
            </p:nvSpPr>
            <p:spPr bwMode="auto">
              <a:xfrm>
                <a:off x="778" y="616"/>
                <a:ext cx="358" cy="86"/>
              </a:xfrm>
              <a:prstGeom prst="rect">
                <a:avLst/>
              </a:prstGeom>
              <a:noFill/>
              <a:ln w="9525">
                <a:noFill/>
                <a:miter lim="800000"/>
                <a:headEnd/>
                <a:tailEnd/>
              </a:ln>
            </p:spPr>
            <p:txBody>
              <a:bodyPr wrap="none" lIns="0" tIns="0" rIns="0" bIns="0">
                <a:spAutoFit/>
              </a:bodyPr>
              <a:lstStyle/>
              <a:p>
                <a:pPr defTabSz="941388"/>
                <a:r>
                  <a:rPr lang="en-US" sz="900" b="1" i="0">
                    <a:solidFill>
                      <a:srgbClr val="000000"/>
                    </a:solidFill>
                    <a:latin typeface="Arial Narrow" pitchFamily="34" charset="0"/>
                  </a:rPr>
                  <a:t>ENDO/ D-arg</a:t>
                </a:r>
                <a:endParaRPr lang="en-US" sz="2500" i="0"/>
              </a:p>
            </p:txBody>
          </p:sp>
          <p:sp>
            <p:nvSpPr>
              <p:cNvPr id="29391" name="Rectangle 57"/>
              <p:cNvSpPr>
                <a:spLocks noChangeArrowheads="1"/>
              </p:cNvSpPr>
              <p:nvPr/>
            </p:nvSpPr>
            <p:spPr bwMode="auto">
              <a:xfrm>
                <a:off x="740" y="714"/>
                <a:ext cx="522" cy="86"/>
              </a:xfrm>
              <a:prstGeom prst="rect">
                <a:avLst/>
              </a:prstGeom>
              <a:noFill/>
              <a:ln w="9525">
                <a:noFill/>
                <a:miter lim="800000"/>
                <a:headEnd/>
                <a:tailEnd/>
              </a:ln>
            </p:spPr>
            <p:txBody>
              <a:bodyPr wrap="none" lIns="0" tIns="0" rIns="0" bIns="0">
                <a:spAutoFit/>
              </a:bodyPr>
              <a:lstStyle/>
              <a:p>
                <a:pPr defTabSz="941388"/>
                <a:r>
                  <a:rPr lang="en-US" sz="900" b="1" i="0">
                    <a:solidFill>
                      <a:srgbClr val="000000"/>
                    </a:solidFill>
                    <a:latin typeface="Arial Narrow" pitchFamily="34" charset="0"/>
                  </a:rPr>
                  <a:t>ENDO/ D-arg TNFa</a:t>
                </a:r>
                <a:endParaRPr lang="en-US" sz="2500" i="0"/>
              </a:p>
            </p:txBody>
          </p:sp>
          <p:sp>
            <p:nvSpPr>
              <p:cNvPr id="29392" name="Rectangle 58"/>
              <p:cNvSpPr>
                <a:spLocks noChangeArrowheads="1"/>
              </p:cNvSpPr>
              <p:nvPr/>
            </p:nvSpPr>
            <p:spPr bwMode="auto">
              <a:xfrm>
                <a:off x="732" y="812"/>
                <a:ext cx="568" cy="86"/>
              </a:xfrm>
              <a:prstGeom prst="rect">
                <a:avLst/>
              </a:prstGeom>
              <a:noFill/>
              <a:ln w="9525">
                <a:noFill/>
                <a:miter lim="800000"/>
                <a:headEnd/>
                <a:tailEnd/>
              </a:ln>
            </p:spPr>
            <p:txBody>
              <a:bodyPr wrap="none" lIns="0" tIns="0" rIns="0" bIns="0">
                <a:spAutoFit/>
              </a:bodyPr>
              <a:lstStyle/>
              <a:p>
                <a:pPr defTabSz="941388"/>
                <a:r>
                  <a:rPr lang="en-US" sz="900" b="1" i="0">
                    <a:solidFill>
                      <a:srgbClr val="000000"/>
                    </a:solidFill>
                    <a:latin typeface="Arial Narrow" pitchFamily="34" charset="0"/>
                  </a:rPr>
                  <a:t>Endo + 200uM H2O2</a:t>
                </a:r>
                <a:endParaRPr lang="en-US" sz="2500" i="0"/>
              </a:p>
            </p:txBody>
          </p:sp>
          <p:sp>
            <p:nvSpPr>
              <p:cNvPr id="29393" name="Rectangle 59"/>
              <p:cNvSpPr>
                <a:spLocks noChangeArrowheads="1"/>
              </p:cNvSpPr>
              <p:nvPr/>
            </p:nvSpPr>
            <p:spPr bwMode="auto">
              <a:xfrm>
                <a:off x="732" y="911"/>
                <a:ext cx="568" cy="86"/>
              </a:xfrm>
              <a:prstGeom prst="rect">
                <a:avLst/>
              </a:prstGeom>
              <a:noFill/>
              <a:ln w="9525">
                <a:noFill/>
                <a:miter lim="800000"/>
                <a:headEnd/>
                <a:tailEnd/>
              </a:ln>
            </p:spPr>
            <p:txBody>
              <a:bodyPr wrap="none" lIns="0" tIns="0" rIns="0" bIns="0">
                <a:spAutoFit/>
              </a:bodyPr>
              <a:lstStyle/>
              <a:p>
                <a:pPr defTabSz="941388"/>
                <a:r>
                  <a:rPr lang="en-US" sz="900" b="1" i="0">
                    <a:solidFill>
                      <a:srgbClr val="000000"/>
                    </a:solidFill>
                    <a:latin typeface="Arial Narrow" pitchFamily="34" charset="0"/>
                  </a:rPr>
                  <a:t>Endo + 200uM H2O2</a:t>
                </a:r>
                <a:endParaRPr lang="en-US" sz="2500" i="0"/>
              </a:p>
            </p:txBody>
          </p:sp>
          <p:sp>
            <p:nvSpPr>
              <p:cNvPr id="29394" name="Rectangle 60"/>
              <p:cNvSpPr>
                <a:spLocks noChangeArrowheads="1"/>
              </p:cNvSpPr>
              <p:nvPr/>
            </p:nvSpPr>
            <p:spPr bwMode="auto">
              <a:xfrm>
                <a:off x="732" y="1009"/>
                <a:ext cx="568" cy="86"/>
              </a:xfrm>
              <a:prstGeom prst="rect">
                <a:avLst/>
              </a:prstGeom>
              <a:noFill/>
              <a:ln w="9525">
                <a:noFill/>
                <a:miter lim="800000"/>
                <a:headEnd/>
                <a:tailEnd/>
              </a:ln>
            </p:spPr>
            <p:txBody>
              <a:bodyPr wrap="none" lIns="0" tIns="0" rIns="0" bIns="0">
                <a:spAutoFit/>
              </a:bodyPr>
              <a:lstStyle/>
              <a:p>
                <a:pPr defTabSz="941388"/>
                <a:r>
                  <a:rPr lang="en-US" sz="900" b="1" i="0">
                    <a:solidFill>
                      <a:srgbClr val="000000"/>
                    </a:solidFill>
                    <a:latin typeface="Arial Narrow" pitchFamily="34" charset="0"/>
                  </a:rPr>
                  <a:t>Endo + 200uM H2O2</a:t>
                </a:r>
                <a:endParaRPr lang="en-US" sz="2500" i="0"/>
              </a:p>
            </p:txBody>
          </p:sp>
          <p:sp>
            <p:nvSpPr>
              <p:cNvPr id="29395" name="Rectangle 61"/>
              <p:cNvSpPr>
                <a:spLocks noChangeArrowheads="1"/>
              </p:cNvSpPr>
              <p:nvPr/>
            </p:nvSpPr>
            <p:spPr bwMode="auto">
              <a:xfrm>
                <a:off x="690" y="1106"/>
                <a:ext cx="740" cy="83"/>
              </a:xfrm>
              <a:prstGeom prst="rect">
                <a:avLst/>
              </a:prstGeom>
              <a:noFill/>
              <a:ln w="9525">
                <a:noFill/>
                <a:miter lim="800000"/>
                <a:headEnd/>
                <a:tailEnd/>
              </a:ln>
            </p:spPr>
            <p:txBody>
              <a:bodyPr wrap="none" lIns="0" tIns="0" rIns="0" bIns="0">
                <a:spAutoFit/>
              </a:bodyPr>
              <a:lstStyle/>
              <a:p>
                <a:pPr defTabSz="941388"/>
                <a:r>
                  <a:rPr lang="en-US" sz="900" b="1" i="0">
                    <a:solidFill>
                      <a:srgbClr val="000000"/>
                    </a:solidFill>
                    <a:latin typeface="Arial Narrow" pitchFamily="34" charset="0"/>
                  </a:rPr>
                  <a:t>Endo / TNFa + 200uM H2O2</a:t>
                </a:r>
                <a:endParaRPr lang="en-US" sz="2500" i="0"/>
              </a:p>
            </p:txBody>
          </p:sp>
          <p:sp>
            <p:nvSpPr>
              <p:cNvPr id="29396" name="Rectangle 62"/>
              <p:cNvSpPr>
                <a:spLocks noChangeArrowheads="1"/>
              </p:cNvSpPr>
              <p:nvPr/>
            </p:nvSpPr>
            <p:spPr bwMode="auto">
              <a:xfrm>
                <a:off x="690" y="1205"/>
                <a:ext cx="740" cy="84"/>
              </a:xfrm>
              <a:prstGeom prst="rect">
                <a:avLst/>
              </a:prstGeom>
              <a:noFill/>
              <a:ln w="9525">
                <a:noFill/>
                <a:miter lim="800000"/>
                <a:headEnd/>
                <a:tailEnd/>
              </a:ln>
            </p:spPr>
            <p:txBody>
              <a:bodyPr wrap="none" lIns="0" tIns="0" rIns="0" bIns="0">
                <a:spAutoFit/>
              </a:bodyPr>
              <a:lstStyle/>
              <a:p>
                <a:pPr defTabSz="941388"/>
                <a:r>
                  <a:rPr lang="en-US" sz="900" b="1" i="0">
                    <a:solidFill>
                      <a:srgbClr val="000000"/>
                    </a:solidFill>
                    <a:latin typeface="Arial Narrow" pitchFamily="34" charset="0"/>
                  </a:rPr>
                  <a:t>Endo / TNFa + 200uM H2O2</a:t>
                </a:r>
                <a:endParaRPr lang="en-US" sz="2500" i="0"/>
              </a:p>
            </p:txBody>
          </p:sp>
          <p:sp>
            <p:nvSpPr>
              <p:cNvPr id="29397" name="Rectangle 63"/>
              <p:cNvSpPr>
                <a:spLocks noChangeArrowheads="1"/>
              </p:cNvSpPr>
              <p:nvPr/>
            </p:nvSpPr>
            <p:spPr bwMode="auto">
              <a:xfrm>
                <a:off x="690" y="1302"/>
                <a:ext cx="740" cy="84"/>
              </a:xfrm>
              <a:prstGeom prst="rect">
                <a:avLst/>
              </a:prstGeom>
              <a:noFill/>
              <a:ln w="9525">
                <a:noFill/>
                <a:miter lim="800000"/>
                <a:headEnd/>
                <a:tailEnd/>
              </a:ln>
            </p:spPr>
            <p:txBody>
              <a:bodyPr wrap="none" lIns="0" tIns="0" rIns="0" bIns="0">
                <a:spAutoFit/>
              </a:bodyPr>
              <a:lstStyle/>
              <a:p>
                <a:pPr defTabSz="941388"/>
                <a:r>
                  <a:rPr lang="en-US" sz="900" b="1" i="0">
                    <a:solidFill>
                      <a:srgbClr val="000000"/>
                    </a:solidFill>
                    <a:latin typeface="Arial Narrow" pitchFamily="34" charset="0"/>
                  </a:rPr>
                  <a:t>Endo / TNFa + 200uM H2O2</a:t>
                </a:r>
                <a:endParaRPr lang="en-US" sz="2500" i="0"/>
              </a:p>
            </p:txBody>
          </p:sp>
        </p:grpSp>
      </p:grpSp>
      <p:sp>
        <p:nvSpPr>
          <p:cNvPr id="28683" name="Rectangle 64"/>
          <p:cNvSpPr>
            <a:spLocks noChangeArrowheads="1"/>
          </p:cNvSpPr>
          <p:nvPr/>
        </p:nvSpPr>
        <p:spPr bwMode="auto">
          <a:xfrm>
            <a:off x="1027113" y="2500313"/>
            <a:ext cx="14287" cy="7937"/>
          </a:xfrm>
          <a:prstGeom prst="rect">
            <a:avLst/>
          </a:prstGeom>
          <a:solidFill>
            <a:srgbClr val="0000FF"/>
          </a:solidFill>
          <a:ln w="9525">
            <a:noFill/>
            <a:miter lim="800000"/>
            <a:headEnd/>
            <a:tailEnd/>
          </a:ln>
        </p:spPr>
        <p:txBody>
          <a:bodyPr/>
          <a:lstStyle/>
          <a:p>
            <a:endParaRPr lang="en-US"/>
          </a:p>
        </p:txBody>
      </p:sp>
      <p:sp>
        <p:nvSpPr>
          <p:cNvPr id="28684" name="Rectangle 65"/>
          <p:cNvSpPr>
            <a:spLocks noChangeArrowheads="1"/>
          </p:cNvSpPr>
          <p:nvPr/>
        </p:nvSpPr>
        <p:spPr bwMode="auto">
          <a:xfrm>
            <a:off x="1119188" y="2500313"/>
            <a:ext cx="15875" cy="7937"/>
          </a:xfrm>
          <a:prstGeom prst="rect">
            <a:avLst/>
          </a:prstGeom>
          <a:solidFill>
            <a:srgbClr val="0000FF"/>
          </a:solidFill>
          <a:ln w="9525">
            <a:noFill/>
            <a:miter lim="800000"/>
            <a:headEnd/>
            <a:tailEnd/>
          </a:ln>
        </p:spPr>
        <p:txBody>
          <a:bodyPr/>
          <a:lstStyle/>
          <a:p>
            <a:endParaRPr lang="en-US"/>
          </a:p>
        </p:txBody>
      </p:sp>
      <p:sp>
        <p:nvSpPr>
          <p:cNvPr id="28685" name="Rectangle 66"/>
          <p:cNvSpPr>
            <a:spLocks noChangeArrowheads="1"/>
          </p:cNvSpPr>
          <p:nvPr/>
        </p:nvSpPr>
        <p:spPr bwMode="auto">
          <a:xfrm>
            <a:off x="1165225" y="2500313"/>
            <a:ext cx="14288" cy="7937"/>
          </a:xfrm>
          <a:prstGeom prst="rect">
            <a:avLst/>
          </a:prstGeom>
          <a:solidFill>
            <a:srgbClr val="0000FF"/>
          </a:solidFill>
          <a:ln w="9525">
            <a:noFill/>
            <a:miter lim="800000"/>
            <a:headEnd/>
            <a:tailEnd/>
          </a:ln>
        </p:spPr>
        <p:txBody>
          <a:bodyPr/>
          <a:lstStyle/>
          <a:p>
            <a:endParaRPr lang="en-US"/>
          </a:p>
        </p:txBody>
      </p:sp>
      <p:sp>
        <p:nvSpPr>
          <p:cNvPr id="28686" name="Rectangle 67"/>
          <p:cNvSpPr>
            <a:spLocks noChangeArrowheads="1"/>
          </p:cNvSpPr>
          <p:nvPr/>
        </p:nvSpPr>
        <p:spPr bwMode="auto">
          <a:xfrm>
            <a:off x="1257300" y="2500313"/>
            <a:ext cx="15875" cy="7937"/>
          </a:xfrm>
          <a:prstGeom prst="rect">
            <a:avLst/>
          </a:prstGeom>
          <a:solidFill>
            <a:srgbClr val="0000FF"/>
          </a:solidFill>
          <a:ln w="9525">
            <a:noFill/>
            <a:miter lim="800000"/>
            <a:headEnd/>
            <a:tailEnd/>
          </a:ln>
        </p:spPr>
        <p:txBody>
          <a:bodyPr/>
          <a:lstStyle/>
          <a:p>
            <a:endParaRPr lang="en-US"/>
          </a:p>
        </p:txBody>
      </p:sp>
      <p:sp>
        <p:nvSpPr>
          <p:cNvPr id="28687" name="Rectangle 68"/>
          <p:cNvSpPr>
            <a:spLocks noChangeArrowheads="1"/>
          </p:cNvSpPr>
          <p:nvPr/>
        </p:nvSpPr>
        <p:spPr bwMode="auto">
          <a:xfrm>
            <a:off x="1303338" y="2500313"/>
            <a:ext cx="14287" cy="7937"/>
          </a:xfrm>
          <a:prstGeom prst="rect">
            <a:avLst/>
          </a:prstGeom>
          <a:solidFill>
            <a:srgbClr val="0000FF"/>
          </a:solidFill>
          <a:ln w="9525">
            <a:noFill/>
            <a:miter lim="800000"/>
            <a:headEnd/>
            <a:tailEnd/>
          </a:ln>
        </p:spPr>
        <p:txBody>
          <a:bodyPr/>
          <a:lstStyle/>
          <a:p>
            <a:endParaRPr lang="en-US"/>
          </a:p>
        </p:txBody>
      </p:sp>
      <p:grpSp>
        <p:nvGrpSpPr>
          <p:cNvPr id="28688" name="Group 69"/>
          <p:cNvGrpSpPr>
            <a:grpSpLocks/>
          </p:cNvGrpSpPr>
          <p:nvPr/>
        </p:nvGrpSpPr>
        <p:grpSpPr bwMode="auto">
          <a:xfrm>
            <a:off x="2535238" y="1228725"/>
            <a:ext cx="1830387" cy="2195513"/>
            <a:chOff x="1587" y="609"/>
            <a:chExt cx="1117" cy="1347"/>
          </a:xfrm>
        </p:grpSpPr>
        <p:grpSp>
          <p:nvGrpSpPr>
            <p:cNvPr id="29322" name="Group 70"/>
            <p:cNvGrpSpPr>
              <a:grpSpLocks/>
            </p:cNvGrpSpPr>
            <p:nvPr/>
          </p:nvGrpSpPr>
          <p:grpSpPr bwMode="auto">
            <a:xfrm>
              <a:off x="1587" y="628"/>
              <a:ext cx="191" cy="1103"/>
              <a:chOff x="1771" y="628"/>
              <a:chExt cx="191" cy="1103"/>
            </a:xfrm>
          </p:grpSpPr>
          <p:sp>
            <p:nvSpPr>
              <p:cNvPr id="29337" name="Line 71"/>
              <p:cNvSpPr>
                <a:spLocks noChangeShapeType="1"/>
              </p:cNvSpPr>
              <p:nvPr/>
            </p:nvSpPr>
            <p:spPr bwMode="auto">
              <a:xfrm>
                <a:off x="1771" y="643"/>
                <a:ext cx="191" cy="1"/>
              </a:xfrm>
              <a:prstGeom prst="line">
                <a:avLst/>
              </a:prstGeom>
              <a:noFill/>
              <a:ln w="11113">
                <a:solidFill>
                  <a:srgbClr val="99CCFF"/>
                </a:solidFill>
                <a:round/>
                <a:headEnd/>
                <a:tailEnd/>
              </a:ln>
            </p:spPr>
            <p:txBody>
              <a:bodyPr wrap="none" lIns="0" tIns="0" rIns="0" bIns="0">
                <a:spAutoFit/>
              </a:bodyPr>
              <a:lstStyle/>
              <a:p>
                <a:endParaRPr lang="en-US"/>
              </a:p>
            </p:txBody>
          </p:sp>
          <p:sp>
            <p:nvSpPr>
              <p:cNvPr id="29338" name="Rectangle 72"/>
              <p:cNvSpPr>
                <a:spLocks noChangeArrowheads="1"/>
              </p:cNvSpPr>
              <p:nvPr/>
            </p:nvSpPr>
            <p:spPr bwMode="auto">
              <a:xfrm>
                <a:off x="1851" y="628"/>
                <a:ext cx="32" cy="35"/>
              </a:xfrm>
              <a:prstGeom prst="rect">
                <a:avLst/>
              </a:prstGeom>
              <a:noFill/>
              <a:ln w="9525">
                <a:noFill/>
                <a:miter lim="800000"/>
                <a:headEnd/>
                <a:tailEnd/>
              </a:ln>
            </p:spPr>
            <p:txBody>
              <a:bodyPr wrap="none" lIns="0" tIns="0" rIns="0" bIns="0">
                <a:spAutoFit/>
              </a:bodyPr>
              <a:lstStyle/>
              <a:p>
                <a:endParaRPr lang="en-US"/>
              </a:p>
            </p:txBody>
          </p:sp>
          <p:sp>
            <p:nvSpPr>
              <p:cNvPr id="29339" name="Line 73"/>
              <p:cNvSpPr>
                <a:spLocks noChangeShapeType="1"/>
              </p:cNvSpPr>
              <p:nvPr/>
            </p:nvSpPr>
            <p:spPr bwMode="auto">
              <a:xfrm flipH="1" flipV="1">
                <a:off x="1851" y="628"/>
                <a:ext cx="13" cy="15"/>
              </a:xfrm>
              <a:prstGeom prst="line">
                <a:avLst/>
              </a:prstGeom>
              <a:noFill/>
              <a:ln w="11113">
                <a:solidFill>
                  <a:srgbClr val="99CCFF"/>
                </a:solidFill>
                <a:round/>
                <a:headEnd/>
                <a:tailEnd/>
              </a:ln>
            </p:spPr>
            <p:txBody>
              <a:bodyPr wrap="none" lIns="0" tIns="0" rIns="0" bIns="0">
                <a:spAutoFit/>
              </a:bodyPr>
              <a:lstStyle/>
              <a:p>
                <a:endParaRPr lang="en-US"/>
              </a:p>
            </p:txBody>
          </p:sp>
          <p:sp>
            <p:nvSpPr>
              <p:cNvPr id="29340" name="Line 74"/>
              <p:cNvSpPr>
                <a:spLocks noChangeShapeType="1"/>
              </p:cNvSpPr>
              <p:nvPr/>
            </p:nvSpPr>
            <p:spPr bwMode="auto">
              <a:xfrm>
                <a:off x="1864" y="643"/>
                <a:ext cx="14" cy="15"/>
              </a:xfrm>
              <a:prstGeom prst="line">
                <a:avLst/>
              </a:prstGeom>
              <a:noFill/>
              <a:ln w="11113">
                <a:solidFill>
                  <a:srgbClr val="99CCFF"/>
                </a:solidFill>
                <a:round/>
                <a:headEnd/>
                <a:tailEnd/>
              </a:ln>
            </p:spPr>
            <p:txBody>
              <a:bodyPr wrap="none" lIns="0" tIns="0" rIns="0" bIns="0">
                <a:spAutoFit/>
              </a:bodyPr>
              <a:lstStyle/>
              <a:p>
                <a:endParaRPr lang="en-US"/>
              </a:p>
            </p:txBody>
          </p:sp>
          <p:sp>
            <p:nvSpPr>
              <p:cNvPr id="29341" name="Line 75"/>
              <p:cNvSpPr>
                <a:spLocks noChangeShapeType="1"/>
              </p:cNvSpPr>
              <p:nvPr/>
            </p:nvSpPr>
            <p:spPr bwMode="auto">
              <a:xfrm flipH="1">
                <a:off x="1851" y="643"/>
                <a:ext cx="13" cy="15"/>
              </a:xfrm>
              <a:prstGeom prst="line">
                <a:avLst/>
              </a:prstGeom>
              <a:noFill/>
              <a:ln w="11113">
                <a:solidFill>
                  <a:srgbClr val="99CCFF"/>
                </a:solidFill>
                <a:round/>
                <a:headEnd/>
                <a:tailEnd/>
              </a:ln>
            </p:spPr>
            <p:txBody>
              <a:bodyPr wrap="none" lIns="0" tIns="0" rIns="0" bIns="0">
                <a:spAutoFit/>
              </a:bodyPr>
              <a:lstStyle/>
              <a:p>
                <a:endParaRPr lang="en-US"/>
              </a:p>
            </p:txBody>
          </p:sp>
          <p:sp>
            <p:nvSpPr>
              <p:cNvPr id="29342" name="Line 76"/>
              <p:cNvSpPr>
                <a:spLocks noChangeShapeType="1"/>
              </p:cNvSpPr>
              <p:nvPr/>
            </p:nvSpPr>
            <p:spPr bwMode="auto">
              <a:xfrm flipV="1">
                <a:off x="1864" y="628"/>
                <a:ext cx="14" cy="15"/>
              </a:xfrm>
              <a:prstGeom prst="line">
                <a:avLst/>
              </a:prstGeom>
              <a:noFill/>
              <a:ln w="11113">
                <a:solidFill>
                  <a:srgbClr val="99CCFF"/>
                </a:solidFill>
                <a:round/>
                <a:headEnd/>
                <a:tailEnd/>
              </a:ln>
            </p:spPr>
            <p:txBody>
              <a:bodyPr wrap="none" lIns="0" tIns="0" rIns="0" bIns="0">
                <a:spAutoFit/>
              </a:bodyPr>
              <a:lstStyle/>
              <a:p>
                <a:endParaRPr lang="en-US"/>
              </a:p>
            </p:txBody>
          </p:sp>
          <p:sp>
            <p:nvSpPr>
              <p:cNvPr id="29343" name="Rectangle 77"/>
              <p:cNvSpPr>
                <a:spLocks noChangeArrowheads="1"/>
              </p:cNvSpPr>
              <p:nvPr/>
            </p:nvSpPr>
            <p:spPr bwMode="auto">
              <a:xfrm>
                <a:off x="1851" y="727"/>
                <a:ext cx="32" cy="34"/>
              </a:xfrm>
              <a:prstGeom prst="rect">
                <a:avLst/>
              </a:prstGeom>
              <a:noFill/>
              <a:ln w="9525">
                <a:noFill/>
                <a:miter lim="800000"/>
                <a:headEnd/>
                <a:tailEnd/>
              </a:ln>
            </p:spPr>
            <p:txBody>
              <a:bodyPr wrap="none" lIns="0" tIns="0" rIns="0" bIns="0">
                <a:spAutoFit/>
              </a:bodyPr>
              <a:lstStyle/>
              <a:p>
                <a:endParaRPr lang="en-US"/>
              </a:p>
            </p:txBody>
          </p:sp>
          <p:sp>
            <p:nvSpPr>
              <p:cNvPr id="29344" name="Line 78"/>
              <p:cNvSpPr>
                <a:spLocks noChangeShapeType="1"/>
              </p:cNvSpPr>
              <p:nvPr/>
            </p:nvSpPr>
            <p:spPr bwMode="auto">
              <a:xfrm flipH="1" flipV="1">
                <a:off x="1851" y="727"/>
                <a:ext cx="13" cy="14"/>
              </a:xfrm>
              <a:prstGeom prst="line">
                <a:avLst/>
              </a:prstGeom>
              <a:noFill/>
              <a:ln w="11113">
                <a:solidFill>
                  <a:srgbClr val="FF99CC"/>
                </a:solidFill>
                <a:round/>
                <a:headEnd/>
                <a:tailEnd/>
              </a:ln>
            </p:spPr>
            <p:txBody>
              <a:bodyPr wrap="none" lIns="0" tIns="0" rIns="0" bIns="0">
                <a:spAutoFit/>
              </a:bodyPr>
              <a:lstStyle/>
              <a:p>
                <a:endParaRPr lang="en-US"/>
              </a:p>
            </p:txBody>
          </p:sp>
          <p:sp>
            <p:nvSpPr>
              <p:cNvPr id="29345" name="Line 79"/>
              <p:cNvSpPr>
                <a:spLocks noChangeShapeType="1"/>
              </p:cNvSpPr>
              <p:nvPr/>
            </p:nvSpPr>
            <p:spPr bwMode="auto">
              <a:xfrm>
                <a:off x="1864" y="741"/>
                <a:ext cx="14" cy="15"/>
              </a:xfrm>
              <a:prstGeom prst="line">
                <a:avLst/>
              </a:prstGeom>
              <a:noFill/>
              <a:ln w="11113">
                <a:solidFill>
                  <a:srgbClr val="FF99CC"/>
                </a:solidFill>
                <a:round/>
                <a:headEnd/>
                <a:tailEnd/>
              </a:ln>
            </p:spPr>
            <p:txBody>
              <a:bodyPr wrap="none" lIns="0" tIns="0" rIns="0" bIns="0">
                <a:spAutoFit/>
              </a:bodyPr>
              <a:lstStyle/>
              <a:p>
                <a:endParaRPr lang="en-US"/>
              </a:p>
            </p:txBody>
          </p:sp>
          <p:sp>
            <p:nvSpPr>
              <p:cNvPr id="29346" name="Line 80"/>
              <p:cNvSpPr>
                <a:spLocks noChangeShapeType="1"/>
              </p:cNvSpPr>
              <p:nvPr/>
            </p:nvSpPr>
            <p:spPr bwMode="auto">
              <a:xfrm flipH="1">
                <a:off x="1851" y="741"/>
                <a:ext cx="13" cy="15"/>
              </a:xfrm>
              <a:prstGeom prst="line">
                <a:avLst/>
              </a:prstGeom>
              <a:noFill/>
              <a:ln w="11113">
                <a:solidFill>
                  <a:srgbClr val="FF99CC"/>
                </a:solidFill>
                <a:round/>
                <a:headEnd/>
                <a:tailEnd/>
              </a:ln>
            </p:spPr>
            <p:txBody>
              <a:bodyPr wrap="none" lIns="0" tIns="0" rIns="0" bIns="0">
                <a:spAutoFit/>
              </a:bodyPr>
              <a:lstStyle/>
              <a:p>
                <a:endParaRPr lang="en-US"/>
              </a:p>
            </p:txBody>
          </p:sp>
          <p:sp>
            <p:nvSpPr>
              <p:cNvPr id="29347" name="Line 81"/>
              <p:cNvSpPr>
                <a:spLocks noChangeShapeType="1"/>
              </p:cNvSpPr>
              <p:nvPr/>
            </p:nvSpPr>
            <p:spPr bwMode="auto">
              <a:xfrm flipV="1">
                <a:off x="1864" y="727"/>
                <a:ext cx="14" cy="14"/>
              </a:xfrm>
              <a:prstGeom prst="line">
                <a:avLst/>
              </a:prstGeom>
              <a:noFill/>
              <a:ln w="11113">
                <a:solidFill>
                  <a:srgbClr val="FF99CC"/>
                </a:solidFill>
                <a:round/>
                <a:headEnd/>
                <a:tailEnd/>
              </a:ln>
            </p:spPr>
            <p:txBody>
              <a:bodyPr wrap="none" lIns="0" tIns="0" rIns="0" bIns="0">
                <a:spAutoFit/>
              </a:bodyPr>
              <a:lstStyle/>
              <a:p>
                <a:endParaRPr lang="en-US"/>
              </a:p>
            </p:txBody>
          </p:sp>
          <p:sp>
            <p:nvSpPr>
              <p:cNvPr id="29348" name="Line 82"/>
              <p:cNvSpPr>
                <a:spLocks noChangeShapeType="1"/>
              </p:cNvSpPr>
              <p:nvPr/>
            </p:nvSpPr>
            <p:spPr bwMode="auto">
              <a:xfrm flipV="1">
                <a:off x="1864" y="727"/>
                <a:ext cx="1" cy="14"/>
              </a:xfrm>
              <a:prstGeom prst="line">
                <a:avLst/>
              </a:prstGeom>
              <a:noFill/>
              <a:ln w="11113">
                <a:solidFill>
                  <a:srgbClr val="FF99CC"/>
                </a:solidFill>
                <a:round/>
                <a:headEnd/>
                <a:tailEnd/>
              </a:ln>
            </p:spPr>
            <p:txBody>
              <a:bodyPr wrap="none" lIns="0" tIns="0" rIns="0" bIns="0">
                <a:spAutoFit/>
              </a:bodyPr>
              <a:lstStyle/>
              <a:p>
                <a:endParaRPr lang="en-US"/>
              </a:p>
            </p:txBody>
          </p:sp>
          <p:sp>
            <p:nvSpPr>
              <p:cNvPr id="29349" name="Line 83"/>
              <p:cNvSpPr>
                <a:spLocks noChangeShapeType="1"/>
              </p:cNvSpPr>
              <p:nvPr/>
            </p:nvSpPr>
            <p:spPr bwMode="auto">
              <a:xfrm>
                <a:off x="1864" y="741"/>
                <a:ext cx="1" cy="15"/>
              </a:xfrm>
              <a:prstGeom prst="line">
                <a:avLst/>
              </a:prstGeom>
              <a:noFill/>
              <a:ln w="11113">
                <a:solidFill>
                  <a:srgbClr val="FF99CC"/>
                </a:solidFill>
                <a:round/>
                <a:headEnd/>
                <a:tailEnd/>
              </a:ln>
            </p:spPr>
            <p:txBody>
              <a:bodyPr wrap="none" lIns="0" tIns="0" rIns="0" bIns="0">
                <a:spAutoFit/>
              </a:bodyPr>
              <a:lstStyle/>
              <a:p>
                <a:endParaRPr lang="en-US"/>
              </a:p>
            </p:txBody>
          </p:sp>
          <p:sp>
            <p:nvSpPr>
              <p:cNvPr id="29350" name="Line 84"/>
              <p:cNvSpPr>
                <a:spLocks noChangeShapeType="1"/>
              </p:cNvSpPr>
              <p:nvPr/>
            </p:nvSpPr>
            <p:spPr bwMode="auto">
              <a:xfrm>
                <a:off x="1771" y="835"/>
                <a:ext cx="191" cy="0"/>
              </a:xfrm>
              <a:prstGeom prst="line">
                <a:avLst/>
              </a:prstGeom>
              <a:noFill/>
              <a:ln w="31750">
                <a:solidFill>
                  <a:srgbClr val="FF00FF"/>
                </a:solidFill>
                <a:round/>
                <a:headEnd/>
                <a:tailEnd/>
              </a:ln>
            </p:spPr>
            <p:txBody>
              <a:bodyPr wrap="none" lIns="0" tIns="0" rIns="0" bIns="0">
                <a:spAutoFit/>
              </a:bodyPr>
              <a:lstStyle/>
              <a:p>
                <a:endParaRPr lang="en-US"/>
              </a:p>
            </p:txBody>
          </p:sp>
          <p:sp>
            <p:nvSpPr>
              <p:cNvPr id="29351" name="Oval 85"/>
              <p:cNvSpPr>
                <a:spLocks noChangeArrowheads="1"/>
              </p:cNvSpPr>
              <p:nvPr/>
            </p:nvSpPr>
            <p:spPr bwMode="auto">
              <a:xfrm>
                <a:off x="1846" y="815"/>
                <a:ext cx="32" cy="34"/>
              </a:xfrm>
              <a:prstGeom prst="ellipse">
                <a:avLst/>
              </a:prstGeom>
              <a:solidFill>
                <a:srgbClr val="CC99FF"/>
              </a:solidFill>
              <a:ln w="11113">
                <a:solidFill>
                  <a:srgbClr val="CC99FF"/>
                </a:solidFill>
                <a:round/>
                <a:headEnd/>
                <a:tailEnd/>
              </a:ln>
            </p:spPr>
            <p:txBody>
              <a:bodyPr wrap="none" lIns="0" tIns="0" rIns="0" bIns="0">
                <a:spAutoFit/>
              </a:bodyPr>
              <a:lstStyle/>
              <a:p>
                <a:endParaRPr lang="en-US"/>
              </a:p>
            </p:txBody>
          </p:sp>
          <p:sp>
            <p:nvSpPr>
              <p:cNvPr id="29352" name="Line 86"/>
              <p:cNvSpPr>
                <a:spLocks noChangeShapeType="1"/>
              </p:cNvSpPr>
              <p:nvPr/>
            </p:nvSpPr>
            <p:spPr bwMode="auto">
              <a:xfrm>
                <a:off x="1771" y="937"/>
                <a:ext cx="191" cy="1"/>
              </a:xfrm>
              <a:prstGeom prst="line">
                <a:avLst/>
              </a:prstGeom>
              <a:noFill/>
              <a:ln w="11113">
                <a:solidFill>
                  <a:srgbClr val="FFCC99"/>
                </a:solidFill>
                <a:round/>
                <a:headEnd/>
                <a:tailEnd/>
              </a:ln>
            </p:spPr>
            <p:txBody>
              <a:bodyPr wrap="none" lIns="0" tIns="0" rIns="0" bIns="0">
                <a:spAutoFit/>
              </a:bodyPr>
              <a:lstStyle/>
              <a:p>
                <a:endParaRPr lang="en-US"/>
              </a:p>
            </p:txBody>
          </p:sp>
          <p:sp>
            <p:nvSpPr>
              <p:cNvPr id="29353" name="Rectangle 87"/>
              <p:cNvSpPr>
                <a:spLocks noChangeArrowheads="1"/>
              </p:cNvSpPr>
              <p:nvPr/>
            </p:nvSpPr>
            <p:spPr bwMode="auto">
              <a:xfrm>
                <a:off x="1851" y="923"/>
                <a:ext cx="32" cy="34"/>
              </a:xfrm>
              <a:prstGeom prst="rect">
                <a:avLst/>
              </a:prstGeom>
              <a:noFill/>
              <a:ln w="9525">
                <a:noFill/>
                <a:miter lim="800000"/>
                <a:headEnd/>
                <a:tailEnd/>
              </a:ln>
            </p:spPr>
            <p:txBody>
              <a:bodyPr wrap="none" lIns="0" tIns="0" rIns="0" bIns="0">
                <a:spAutoFit/>
              </a:bodyPr>
              <a:lstStyle/>
              <a:p>
                <a:endParaRPr lang="en-US"/>
              </a:p>
            </p:txBody>
          </p:sp>
          <p:sp>
            <p:nvSpPr>
              <p:cNvPr id="29354" name="Line 88"/>
              <p:cNvSpPr>
                <a:spLocks noChangeShapeType="1"/>
              </p:cNvSpPr>
              <p:nvPr/>
            </p:nvSpPr>
            <p:spPr bwMode="auto">
              <a:xfrm flipV="1">
                <a:off x="1864" y="923"/>
                <a:ext cx="1" cy="14"/>
              </a:xfrm>
              <a:prstGeom prst="line">
                <a:avLst/>
              </a:prstGeom>
              <a:noFill/>
              <a:ln w="11113">
                <a:solidFill>
                  <a:srgbClr val="FFCC99"/>
                </a:solidFill>
                <a:round/>
                <a:headEnd/>
                <a:tailEnd/>
              </a:ln>
            </p:spPr>
            <p:txBody>
              <a:bodyPr wrap="none" lIns="0" tIns="0" rIns="0" bIns="0">
                <a:spAutoFit/>
              </a:bodyPr>
              <a:lstStyle/>
              <a:p>
                <a:endParaRPr lang="en-US"/>
              </a:p>
            </p:txBody>
          </p:sp>
          <p:sp>
            <p:nvSpPr>
              <p:cNvPr id="29355" name="Line 89"/>
              <p:cNvSpPr>
                <a:spLocks noChangeShapeType="1"/>
              </p:cNvSpPr>
              <p:nvPr/>
            </p:nvSpPr>
            <p:spPr bwMode="auto">
              <a:xfrm>
                <a:off x="1864" y="937"/>
                <a:ext cx="1" cy="15"/>
              </a:xfrm>
              <a:prstGeom prst="line">
                <a:avLst/>
              </a:prstGeom>
              <a:noFill/>
              <a:ln w="11113">
                <a:solidFill>
                  <a:srgbClr val="FFCC99"/>
                </a:solidFill>
                <a:round/>
                <a:headEnd/>
                <a:tailEnd/>
              </a:ln>
            </p:spPr>
            <p:txBody>
              <a:bodyPr wrap="none" lIns="0" tIns="0" rIns="0" bIns="0">
                <a:spAutoFit/>
              </a:bodyPr>
              <a:lstStyle/>
              <a:p>
                <a:endParaRPr lang="en-US"/>
              </a:p>
            </p:txBody>
          </p:sp>
          <p:sp>
            <p:nvSpPr>
              <p:cNvPr id="29356" name="Line 90"/>
              <p:cNvSpPr>
                <a:spLocks noChangeShapeType="1"/>
              </p:cNvSpPr>
              <p:nvPr/>
            </p:nvSpPr>
            <p:spPr bwMode="auto">
              <a:xfrm flipH="1">
                <a:off x="1851" y="937"/>
                <a:ext cx="13" cy="1"/>
              </a:xfrm>
              <a:prstGeom prst="line">
                <a:avLst/>
              </a:prstGeom>
              <a:noFill/>
              <a:ln w="11113">
                <a:solidFill>
                  <a:srgbClr val="FFCC99"/>
                </a:solidFill>
                <a:round/>
                <a:headEnd/>
                <a:tailEnd/>
              </a:ln>
            </p:spPr>
            <p:txBody>
              <a:bodyPr wrap="none" lIns="0" tIns="0" rIns="0" bIns="0">
                <a:spAutoFit/>
              </a:bodyPr>
              <a:lstStyle/>
              <a:p>
                <a:endParaRPr lang="en-US"/>
              </a:p>
            </p:txBody>
          </p:sp>
          <p:sp>
            <p:nvSpPr>
              <p:cNvPr id="29357" name="Line 91"/>
              <p:cNvSpPr>
                <a:spLocks noChangeShapeType="1"/>
              </p:cNvSpPr>
              <p:nvPr/>
            </p:nvSpPr>
            <p:spPr bwMode="auto">
              <a:xfrm>
                <a:off x="1864" y="937"/>
                <a:ext cx="14" cy="1"/>
              </a:xfrm>
              <a:prstGeom prst="line">
                <a:avLst/>
              </a:prstGeom>
              <a:noFill/>
              <a:ln w="11113">
                <a:solidFill>
                  <a:srgbClr val="FFCC99"/>
                </a:solidFill>
                <a:round/>
                <a:headEnd/>
                <a:tailEnd/>
              </a:ln>
            </p:spPr>
            <p:txBody>
              <a:bodyPr wrap="none" lIns="0" tIns="0" rIns="0" bIns="0">
                <a:spAutoFit/>
              </a:bodyPr>
              <a:lstStyle/>
              <a:p>
                <a:endParaRPr lang="en-US"/>
              </a:p>
            </p:txBody>
          </p:sp>
          <p:sp>
            <p:nvSpPr>
              <p:cNvPr id="29358" name="Line 92"/>
              <p:cNvSpPr>
                <a:spLocks noChangeShapeType="1"/>
              </p:cNvSpPr>
              <p:nvPr/>
            </p:nvSpPr>
            <p:spPr bwMode="auto">
              <a:xfrm>
                <a:off x="1771" y="1035"/>
                <a:ext cx="191" cy="1"/>
              </a:xfrm>
              <a:prstGeom prst="line">
                <a:avLst/>
              </a:prstGeom>
              <a:noFill/>
              <a:ln w="11113">
                <a:solidFill>
                  <a:srgbClr val="3366FF"/>
                </a:solidFill>
                <a:round/>
                <a:headEnd/>
                <a:tailEnd/>
              </a:ln>
            </p:spPr>
            <p:txBody>
              <a:bodyPr wrap="none" lIns="0" tIns="0" rIns="0" bIns="0">
                <a:spAutoFit/>
              </a:bodyPr>
              <a:lstStyle/>
              <a:p>
                <a:endParaRPr lang="en-US"/>
              </a:p>
            </p:txBody>
          </p:sp>
          <p:sp>
            <p:nvSpPr>
              <p:cNvPr id="29359" name="Rectangle 93"/>
              <p:cNvSpPr>
                <a:spLocks noChangeArrowheads="1"/>
              </p:cNvSpPr>
              <p:nvPr/>
            </p:nvSpPr>
            <p:spPr bwMode="auto">
              <a:xfrm>
                <a:off x="1864" y="1031"/>
                <a:ext cx="14" cy="4"/>
              </a:xfrm>
              <a:prstGeom prst="rect">
                <a:avLst/>
              </a:prstGeom>
              <a:solidFill>
                <a:srgbClr val="3366FF"/>
              </a:solidFill>
              <a:ln w="11113">
                <a:solidFill>
                  <a:srgbClr val="3366FF"/>
                </a:solidFill>
                <a:miter lim="800000"/>
                <a:headEnd/>
                <a:tailEnd/>
              </a:ln>
            </p:spPr>
            <p:txBody>
              <a:bodyPr wrap="none" lIns="0" tIns="0" rIns="0" bIns="0">
                <a:spAutoFit/>
              </a:bodyPr>
              <a:lstStyle/>
              <a:p>
                <a:endParaRPr lang="en-US"/>
              </a:p>
            </p:txBody>
          </p:sp>
          <p:sp>
            <p:nvSpPr>
              <p:cNvPr id="29360" name="Line 94"/>
              <p:cNvSpPr>
                <a:spLocks noChangeShapeType="1"/>
              </p:cNvSpPr>
              <p:nvPr/>
            </p:nvSpPr>
            <p:spPr bwMode="auto">
              <a:xfrm>
                <a:off x="1771" y="1133"/>
                <a:ext cx="191" cy="1"/>
              </a:xfrm>
              <a:prstGeom prst="line">
                <a:avLst/>
              </a:prstGeom>
              <a:noFill/>
              <a:ln w="11113">
                <a:solidFill>
                  <a:srgbClr val="33CCCC"/>
                </a:solidFill>
                <a:round/>
                <a:headEnd/>
                <a:tailEnd/>
              </a:ln>
            </p:spPr>
            <p:txBody>
              <a:bodyPr wrap="none" lIns="0" tIns="0" rIns="0" bIns="0">
                <a:spAutoFit/>
              </a:bodyPr>
              <a:lstStyle/>
              <a:p>
                <a:endParaRPr lang="en-US"/>
              </a:p>
            </p:txBody>
          </p:sp>
          <p:sp>
            <p:nvSpPr>
              <p:cNvPr id="29361" name="Rectangle 95"/>
              <p:cNvSpPr>
                <a:spLocks noChangeArrowheads="1"/>
              </p:cNvSpPr>
              <p:nvPr/>
            </p:nvSpPr>
            <p:spPr bwMode="auto">
              <a:xfrm>
                <a:off x="1851" y="1128"/>
                <a:ext cx="27" cy="5"/>
              </a:xfrm>
              <a:prstGeom prst="rect">
                <a:avLst/>
              </a:prstGeom>
              <a:solidFill>
                <a:srgbClr val="33CCCC"/>
              </a:solidFill>
              <a:ln w="11113">
                <a:solidFill>
                  <a:srgbClr val="33CCCC"/>
                </a:solidFill>
                <a:miter lim="800000"/>
                <a:headEnd/>
                <a:tailEnd/>
              </a:ln>
            </p:spPr>
            <p:txBody>
              <a:bodyPr wrap="none" lIns="0" tIns="0" rIns="0" bIns="0">
                <a:spAutoFit/>
              </a:bodyPr>
              <a:lstStyle/>
              <a:p>
                <a:endParaRPr lang="en-US"/>
              </a:p>
            </p:txBody>
          </p:sp>
          <p:sp>
            <p:nvSpPr>
              <p:cNvPr id="29362" name="Line 96"/>
              <p:cNvSpPr>
                <a:spLocks noChangeShapeType="1"/>
              </p:cNvSpPr>
              <p:nvPr/>
            </p:nvSpPr>
            <p:spPr bwMode="auto">
              <a:xfrm>
                <a:off x="1771" y="1232"/>
                <a:ext cx="191" cy="0"/>
              </a:xfrm>
              <a:prstGeom prst="line">
                <a:avLst/>
              </a:prstGeom>
              <a:noFill/>
              <a:ln w="11113">
                <a:solidFill>
                  <a:srgbClr val="99CC00"/>
                </a:solidFill>
                <a:round/>
                <a:headEnd/>
                <a:tailEnd/>
              </a:ln>
            </p:spPr>
            <p:txBody>
              <a:bodyPr wrap="none" lIns="0" tIns="0" rIns="0" bIns="0">
                <a:spAutoFit/>
              </a:bodyPr>
              <a:lstStyle/>
              <a:p>
                <a:endParaRPr lang="en-US"/>
              </a:p>
            </p:txBody>
          </p:sp>
          <p:sp>
            <p:nvSpPr>
              <p:cNvPr id="29363" name="Freeform 97"/>
              <p:cNvSpPr>
                <a:spLocks/>
              </p:cNvSpPr>
              <p:nvPr/>
            </p:nvSpPr>
            <p:spPr bwMode="auto">
              <a:xfrm>
                <a:off x="1851" y="1216"/>
                <a:ext cx="27" cy="30"/>
              </a:xfrm>
              <a:custGeom>
                <a:avLst/>
                <a:gdLst>
                  <a:gd name="T0" fmla="*/ 20 w 40"/>
                  <a:gd name="T1" fmla="*/ 0 h 41"/>
                  <a:gd name="T2" fmla="*/ 40 w 40"/>
                  <a:gd name="T3" fmla="*/ 21 h 41"/>
                  <a:gd name="T4" fmla="*/ 20 w 40"/>
                  <a:gd name="T5" fmla="*/ 41 h 41"/>
                  <a:gd name="T6" fmla="*/ 0 w 40"/>
                  <a:gd name="T7" fmla="*/ 21 h 41"/>
                  <a:gd name="T8" fmla="*/ 20 w 40"/>
                  <a:gd name="T9" fmla="*/ 0 h 41"/>
                  <a:gd name="T10" fmla="*/ 0 60000 65536"/>
                  <a:gd name="T11" fmla="*/ 0 60000 65536"/>
                  <a:gd name="T12" fmla="*/ 0 60000 65536"/>
                  <a:gd name="T13" fmla="*/ 0 60000 65536"/>
                  <a:gd name="T14" fmla="*/ 0 60000 65536"/>
                  <a:gd name="T15" fmla="*/ 0 w 40"/>
                  <a:gd name="T16" fmla="*/ 0 h 41"/>
                  <a:gd name="T17" fmla="*/ 40 w 40"/>
                  <a:gd name="T18" fmla="*/ 41 h 41"/>
                </a:gdLst>
                <a:ahLst/>
                <a:cxnLst>
                  <a:cxn ang="T10">
                    <a:pos x="T0" y="T1"/>
                  </a:cxn>
                  <a:cxn ang="T11">
                    <a:pos x="T2" y="T3"/>
                  </a:cxn>
                  <a:cxn ang="T12">
                    <a:pos x="T4" y="T5"/>
                  </a:cxn>
                  <a:cxn ang="T13">
                    <a:pos x="T6" y="T7"/>
                  </a:cxn>
                  <a:cxn ang="T14">
                    <a:pos x="T8" y="T9"/>
                  </a:cxn>
                </a:cxnLst>
                <a:rect l="T15" t="T16" r="T17" b="T18"/>
                <a:pathLst>
                  <a:path w="40" h="41">
                    <a:moveTo>
                      <a:pt x="20" y="0"/>
                    </a:moveTo>
                    <a:lnTo>
                      <a:pt x="40" y="21"/>
                    </a:lnTo>
                    <a:lnTo>
                      <a:pt x="20" y="41"/>
                    </a:lnTo>
                    <a:lnTo>
                      <a:pt x="0" y="21"/>
                    </a:lnTo>
                    <a:lnTo>
                      <a:pt x="20" y="0"/>
                    </a:lnTo>
                    <a:close/>
                  </a:path>
                </a:pathLst>
              </a:custGeom>
              <a:solidFill>
                <a:srgbClr val="99CC00"/>
              </a:solidFill>
              <a:ln w="11113">
                <a:solidFill>
                  <a:srgbClr val="99CC00"/>
                </a:solidFill>
                <a:prstDash val="solid"/>
                <a:round/>
                <a:headEnd/>
                <a:tailEnd/>
              </a:ln>
            </p:spPr>
            <p:txBody>
              <a:bodyPr wrap="none" lIns="0" tIns="0" rIns="0" bIns="0">
                <a:spAutoFit/>
              </a:bodyPr>
              <a:lstStyle/>
              <a:p>
                <a:endParaRPr lang="en-US"/>
              </a:p>
            </p:txBody>
          </p:sp>
          <p:sp>
            <p:nvSpPr>
              <p:cNvPr id="29364" name="Line 98"/>
              <p:cNvSpPr>
                <a:spLocks noChangeShapeType="1"/>
              </p:cNvSpPr>
              <p:nvPr/>
            </p:nvSpPr>
            <p:spPr bwMode="auto">
              <a:xfrm>
                <a:off x="1771" y="1329"/>
                <a:ext cx="191" cy="1"/>
              </a:xfrm>
              <a:prstGeom prst="line">
                <a:avLst/>
              </a:prstGeom>
              <a:noFill/>
              <a:ln w="11113">
                <a:solidFill>
                  <a:srgbClr val="FFCC00"/>
                </a:solidFill>
                <a:round/>
                <a:headEnd/>
                <a:tailEnd/>
              </a:ln>
            </p:spPr>
            <p:txBody>
              <a:bodyPr wrap="none" lIns="0" tIns="0" rIns="0" bIns="0">
                <a:spAutoFit/>
              </a:bodyPr>
              <a:lstStyle/>
              <a:p>
                <a:endParaRPr lang="en-US"/>
              </a:p>
            </p:txBody>
          </p:sp>
          <p:sp>
            <p:nvSpPr>
              <p:cNvPr id="29365" name="Rectangle 99"/>
              <p:cNvSpPr>
                <a:spLocks noChangeArrowheads="1"/>
              </p:cNvSpPr>
              <p:nvPr/>
            </p:nvSpPr>
            <p:spPr bwMode="auto">
              <a:xfrm>
                <a:off x="1851" y="1315"/>
                <a:ext cx="23" cy="24"/>
              </a:xfrm>
              <a:prstGeom prst="rect">
                <a:avLst/>
              </a:prstGeom>
              <a:solidFill>
                <a:srgbClr val="FFCC00"/>
              </a:solidFill>
              <a:ln w="11113">
                <a:solidFill>
                  <a:srgbClr val="FFCC00"/>
                </a:solidFill>
                <a:miter lim="800000"/>
                <a:headEnd/>
                <a:tailEnd/>
              </a:ln>
            </p:spPr>
            <p:txBody>
              <a:bodyPr wrap="none" lIns="0" tIns="0" rIns="0" bIns="0">
                <a:spAutoFit/>
              </a:bodyPr>
              <a:lstStyle/>
              <a:p>
                <a:endParaRPr lang="en-US"/>
              </a:p>
            </p:txBody>
          </p:sp>
          <p:sp>
            <p:nvSpPr>
              <p:cNvPr id="29366" name="Line 100"/>
              <p:cNvSpPr>
                <a:spLocks noChangeShapeType="1"/>
              </p:cNvSpPr>
              <p:nvPr/>
            </p:nvSpPr>
            <p:spPr bwMode="auto">
              <a:xfrm>
                <a:off x="1771" y="1428"/>
                <a:ext cx="191" cy="0"/>
              </a:xfrm>
              <a:prstGeom prst="line">
                <a:avLst/>
              </a:prstGeom>
              <a:noFill/>
              <a:ln w="11113">
                <a:solidFill>
                  <a:srgbClr val="FF9900"/>
                </a:solidFill>
                <a:round/>
                <a:headEnd/>
                <a:tailEnd/>
              </a:ln>
            </p:spPr>
            <p:txBody>
              <a:bodyPr wrap="none" lIns="0" tIns="0" rIns="0" bIns="0">
                <a:spAutoFit/>
              </a:bodyPr>
              <a:lstStyle/>
              <a:p>
                <a:endParaRPr lang="en-US"/>
              </a:p>
            </p:txBody>
          </p:sp>
          <p:sp>
            <p:nvSpPr>
              <p:cNvPr id="29367" name="Freeform 101"/>
              <p:cNvSpPr>
                <a:spLocks/>
              </p:cNvSpPr>
              <p:nvPr/>
            </p:nvSpPr>
            <p:spPr bwMode="auto">
              <a:xfrm>
                <a:off x="1851" y="1413"/>
                <a:ext cx="27" cy="29"/>
              </a:xfrm>
              <a:custGeom>
                <a:avLst/>
                <a:gdLst>
                  <a:gd name="T0" fmla="*/ 20 w 40"/>
                  <a:gd name="T1" fmla="*/ 0 h 40"/>
                  <a:gd name="T2" fmla="*/ 40 w 40"/>
                  <a:gd name="T3" fmla="*/ 40 h 40"/>
                  <a:gd name="T4" fmla="*/ 0 w 40"/>
                  <a:gd name="T5" fmla="*/ 40 h 40"/>
                  <a:gd name="T6" fmla="*/ 20 w 40"/>
                  <a:gd name="T7" fmla="*/ 0 h 40"/>
                  <a:gd name="T8" fmla="*/ 0 60000 65536"/>
                  <a:gd name="T9" fmla="*/ 0 60000 65536"/>
                  <a:gd name="T10" fmla="*/ 0 60000 65536"/>
                  <a:gd name="T11" fmla="*/ 0 60000 65536"/>
                  <a:gd name="T12" fmla="*/ 0 w 40"/>
                  <a:gd name="T13" fmla="*/ 0 h 40"/>
                  <a:gd name="T14" fmla="*/ 40 w 40"/>
                  <a:gd name="T15" fmla="*/ 40 h 40"/>
                </a:gdLst>
                <a:ahLst/>
                <a:cxnLst>
                  <a:cxn ang="T8">
                    <a:pos x="T0" y="T1"/>
                  </a:cxn>
                  <a:cxn ang="T9">
                    <a:pos x="T2" y="T3"/>
                  </a:cxn>
                  <a:cxn ang="T10">
                    <a:pos x="T4" y="T5"/>
                  </a:cxn>
                  <a:cxn ang="T11">
                    <a:pos x="T6" y="T7"/>
                  </a:cxn>
                </a:cxnLst>
                <a:rect l="T12" t="T13" r="T14" b="T15"/>
                <a:pathLst>
                  <a:path w="40" h="40">
                    <a:moveTo>
                      <a:pt x="20" y="0"/>
                    </a:moveTo>
                    <a:lnTo>
                      <a:pt x="40" y="40"/>
                    </a:lnTo>
                    <a:lnTo>
                      <a:pt x="0" y="40"/>
                    </a:lnTo>
                    <a:lnTo>
                      <a:pt x="20" y="0"/>
                    </a:lnTo>
                    <a:close/>
                  </a:path>
                </a:pathLst>
              </a:custGeom>
              <a:solidFill>
                <a:srgbClr val="FF9900"/>
              </a:solidFill>
              <a:ln w="11113">
                <a:solidFill>
                  <a:srgbClr val="FF9900"/>
                </a:solidFill>
                <a:prstDash val="solid"/>
                <a:round/>
                <a:headEnd/>
                <a:tailEnd/>
              </a:ln>
            </p:spPr>
            <p:txBody>
              <a:bodyPr wrap="none" lIns="0" tIns="0" rIns="0" bIns="0">
                <a:spAutoFit/>
              </a:bodyPr>
              <a:lstStyle/>
              <a:p>
                <a:endParaRPr lang="en-US"/>
              </a:p>
            </p:txBody>
          </p:sp>
          <p:sp>
            <p:nvSpPr>
              <p:cNvPr id="29368" name="Line 102"/>
              <p:cNvSpPr>
                <a:spLocks noChangeShapeType="1"/>
              </p:cNvSpPr>
              <p:nvPr/>
            </p:nvSpPr>
            <p:spPr bwMode="auto">
              <a:xfrm>
                <a:off x="1771" y="1525"/>
                <a:ext cx="191" cy="1"/>
              </a:xfrm>
              <a:prstGeom prst="line">
                <a:avLst/>
              </a:prstGeom>
              <a:noFill/>
              <a:ln w="11113">
                <a:solidFill>
                  <a:srgbClr val="FF6600"/>
                </a:solidFill>
                <a:round/>
                <a:headEnd/>
                <a:tailEnd/>
              </a:ln>
            </p:spPr>
            <p:txBody>
              <a:bodyPr wrap="none" lIns="0" tIns="0" rIns="0" bIns="0">
                <a:spAutoFit/>
              </a:bodyPr>
              <a:lstStyle/>
              <a:p>
                <a:endParaRPr lang="en-US"/>
              </a:p>
            </p:txBody>
          </p:sp>
          <p:sp>
            <p:nvSpPr>
              <p:cNvPr id="29369" name="Rectangle 103"/>
              <p:cNvSpPr>
                <a:spLocks noChangeArrowheads="1"/>
              </p:cNvSpPr>
              <p:nvPr/>
            </p:nvSpPr>
            <p:spPr bwMode="auto">
              <a:xfrm>
                <a:off x="1851" y="1511"/>
                <a:ext cx="32" cy="34"/>
              </a:xfrm>
              <a:prstGeom prst="rect">
                <a:avLst/>
              </a:prstGeom>
              <a:noFill/>
              <a:ln w="9525">
                <a:noFill/>
                <a:miter lim="800000"/>
                <a:headEnd/>
                <a:tailEnd/>
              </a:ln>
            </p:spPr>
            <p:txBody>
              <a:bodyPr wrap="none" lIns="0" tIns="0" rIns="0" bIns="0">
                <a:spAutoFit/>
              </a:bodyPr>
              <a:lstStyle/>
              <a:p>
                <a:endParaRPr lang="en-US"/>
              </a:p>
            </p:txBody>
          </p:sp>
          <p:sp>
            <p:nvSpPr>
              <p:cNvPr id="29370" name="Line 104"/>
              <p:cNvSpPr>
                <a:spLocks noChangeShapeType="1"/>
              </p:cNvSpPr>
              <p:nvPr/>
            </p:nvSpPr>
            <p:spPr bwMode="auto">
              <a:xfrm flipH="1" flipV="1">
                <a:off x="1851" y="1511"/>
                <a:ext cx="13" cy="14"/>
              </a:xfrm>
              <a:prstGeom prst="line">
                <a:avLst/>
              </a:prstGeom>
              <a:noFill/>
              <a:ln w="11113">
                <a:solidFill>
                  <a:srgbClr val="FF6600"/>
                </a:solidFill>
                <a:round/>
                <a:headEnd/>
                <a:tailEnd/>
              </a:ln>
            </p:spPr>
            <p:txBody>
              <a:bodyPr wrap="none" lIns="0" tIns="0" rIns="0" bIns="0">
                <a:spAutoFit/>
              </a:bodyPr>
              <a:lstStyle/>
              <a:p>
                <a:endParaRPr lang="en-US"/>
              </a:p>
            </p:txBody>
          </p:sp>
          <p:sp>
            <p:nvSpPr>
              <p:cNvPr id="29371" name="Line 105"/>
              <p:cNvSpPr>
                <a:spLocks noChangeShapeType="1"/>
              </p:cNvSpPr>
              <p:nvPr/>
            </p:nvSpPr>
            <p:spPr bwMode="auto">
              <a:xfrm>
                <a:off x="1864" y="1525"/>
                <a:ext cx="14" cy="15"/>
              </a:xfrm>
              <a:prstGeom prst="line">
                <a:avLst/>
              </a:prstGeom>
              <a:noFill/>
              <a:ln w="11113">
                <a:solidFill>
                  <a:srgbClr val="FF6600"/>
                </a:solidFill>
                <a:round/>
                <a:headEnd/>
                <a:tailEnd/>
              </a:ln>
            </p:spPr>
            <p:txBody>
              <a:bodyPr wrap="none" lIns="0" tIns="0" rIns="0" bIns="0">
                <a:spAutoFit/>
              </a:bodyPr>
              <a:lstStyle/>
              <a:p>
                <a:endParaRPr lang="en-US"/>
              </a:p>
            </p:txBody>
          </p:sp>
          <p:sp>
            <p:nvSpPr>
              <p:cNvPr id="29372" name="Line 106"/>
              <p:cNvSpPr>
                <a:spLocks noChangeShapeType="1"/>
              </p:cNvSpPr>
              <p:nvPr/>
            </p:nvSpPr>
            <p:spPr bwMode="auto">
              <a:xfrm flipH="1">
                <a:off x="1851" y="1525"/>
                <a:ext cx="13" cy="15"/>
              </a:xfrm>
              <a:prstGeom prst="line">
                <a:avLst/>
              </a:prstGeom>
              <a:noFill/>
              <a:ln w="11113">
                <a:solidFill>
                  <a:srgbClr val="FF6600"/>
                </a:solidFill>
                <a:round/>
                <a:headEnd/>
                <a:tailEnd/>
              </a:ln>
            </p:spPr>
            <p:txBody>
              <a:bodyPr wrap="none" lIns="0" tIns="0" rIns="0" bIns="0">
                <a:spAutoFit/>
              </a:bodyPr>
              <a:lstStyle/>
              <a:p>
                <a:endParaRPr lang="en-US"/>
              </a:p>
            </p:txBody>
          </p:sp>
          <p:sp>
            <p:nvSpPr>
              <p:cNvPr id="29373" name="Line 107"/>
              <p:cNvSpPr>
                <a:spLocks noChangeShapeType="1"/>
              </p:cNvSpPr>
              <p:nvPr/>
            </p:nvSpPr>
            <p:spPr bwMode="auto">
              <a:xfrm flipV="1">
                <a:off x="1864" y="1511"/>
                <a:ext cx="14" cy="14"/>
              </a:xfrm>
              <a:prstGeom prst="line">
                <a:avLst/>
              </a:prstGeom>
              <a:noFill/>
              <a:ln w="11113">
                <a:solidFill>
                  <a:srgbClr val="FF6600"/>
                </a:solidFill>
                <a:round/>
                <a:headEnd/>
                <a:tailEnd/>
              </a:ln>
            </p:spPr>
            <p:txBody>
              <a:bodyPr wrap="none" lIns="0" tIns="0" rIns="0" bIns="0">
                <a:spAutoFit/>
              </a:bodyPr>
              <a:lstStyle/>
              <a:p>
                <a:endParaRPr lang="en-US"/>
              </a:p>
            </p:txBody>
          </p:sp>
          <p:sp>
            <p:nvSpPr>
              <p:cNvPr id="29374" name="Line 108"/>
              <p:cNvSpPr>
                <a:spLocks noChangeShapeType="1"/>
              </p:cNvSpPr>
              <p:nvPr/>
            </p:nvSpPr>
            <p:spPr bwMode="auto">
              <a:xfrm>
                <a:off x="1771" y="1623"/>
                <a:ext cx="191" cy="1"/>
              </a:xfrm>
              <a:prstGeom prst="line">
                <a:avLst/>
              </a:prstGeom>
              <a:noFill/>
              <a:ln w="11113">
                <a:solidFill>
                  <a:srgbClr val="666699"/>
                </a:solidFill>
                <a:round/>
                <a:headEnd/>
                <a:tailEnd/>
              </a:ln>
            </p:spPr>
            <p:txBody>
              <a:bodyPr wrap="none" lIns="0" tIns="0" rIns="0" bIns="0">
                <a:spAutoFit/>
              </a:bodyPr>
              <a:lstStyle/>
              <a:p>
                <a:endParaRPr lang="en-US"/>
              </a:p>
            </p:txBody>
          </p:sp>
          <p:sp>
            <p:nvSpPr>
              <p:cNvPr id="29375" name="Rectangle 109"/>
              <p:cNvSpPr>
                <a:spLocks noChangeArrowheads="1"/>
              </p:cNvSpPr>
              <p:nvPr/>
            </p:nvSpPr>
            <p:spPr bwMode="auto">
              <a:xfrm>
                <a:off x="1851" y="1609"/>
                <a:ext cx="32" cy="34"/>
              </a:xfrm>
              <a:prstGeom prst="rect">
                <a:avLst/>
              </a:prstGeom>
              <a:noFill/>
              <a:ln w="9525">
                <a:noFill/>
                <a:miter lim="800000"/>
                <a:headEnd/>
                <a:tailEnd/>
              </a:ln>
            </p:spPr>
            <p:txBody>
              <a:bodyPr wrap="none" lIns="0" tIns="0" rIns="0" bIns="0">
                <a:spAutoFit/>
              </a:bodyPr>
              <a:lstStyle/>
              <a:p>
                <a:endParaRPr lang="en-US"/>
              </a:p>
            </p:txBody>
          </p:sp>
          <p:sp>
            <p:nvSpPr>
              <p:cNvPr id="29376" name="Line 110"/>
              <p:cNvSpPr>
                <a:spLocks noChangeShapeType="1"/>
              </p:cNvSpPr>
              <p:nvPr/>
            </p:nvSpPr>
            <p:spPr bwMode="auto">
              <a:xfrm flipH="1" flipV="1">
                <a:off x="1851" y="1609"/>
                <a:ext cx="13" cy="14"/>
              </a:xfrm>
              <a:prstGeom prst="line">
                <a:avLst/>
              </a:prstGeom>
              <a:noFill/>
              <a:ln w="11113">
                <a:solidFill>
                  <a:srgbClr val="666699"/>
                </a:solidFill>
                <a:round/>
                <a:headEnd/>
                <a:tailEnd/>
              </a:ln>
            </p:spPr>
            <p:txBody>
              <a:bodyPr wrap="none" lIns="0" tIns="0" rIns="0" bIns="0">
                <a:spAutoFit/>
              </a:bodyPr>
              <a:lstStyle/>
              <a:p>
                <a:endParaRPr lang="en-US"/>
              </a:p>
            </p:txBody>
          </p:sp>
          <p:sp>
            <p:nvSpPr>
              <p:cNvPr id="29377" name="Line 111"/>
              <p:cNvSpPr>
                <a:spLocks noChangeShapeType="1"/>
              </p:cNvSpPr>
              <p:nvPr/>
            </p:nvSpPr>
            <p:spPr bwMode="auto">
              <a:xfrm>
                <a:off x="1864" y="1623"/>
                <a:ext cx="14" cy="15"/>
              </a:xfrm>
              <a:prstGeom prst="line">
                <a:avLst/>
              </a:prstGeom>
              <a:noFill/>
              <a:ln w="11113">
                <a:solidFill>
                  <a:srgbClr val="666699"/>
                </a:solidFill>
                <a:round/>
                <a:headEnd/>
                <a:tailEnd/>
              </a:ln>
            </p:spPr>
            <p:txBody>
              <a:bodyPr wrap="none" lIns="0" tIns="0" rIns="0" bIns="0">
                <a:spAutoFit/>
              </a:bodyPr>
              <a:lstStyle/>
              <a:p>
                <a:endParaRPr lang="en-US"/>
              </a:p>
            </p:txBody>
          </p:sp>
          <p:sp>
            <p:nvSpPr>
              <p:cNvPr id="29378" name="Line 112"/>
              <p:cNvSpPr>
                <a:spLocks noChangeShapeType="1"/>
              </p:cNvSpPr>
              <p:nvPr/>
            </p:nvSpPr>
            <p:spPr bwMode="auto">
              <a:xfrm flipH="1">
                <a:off x="1851" y="1623"/>
                <a:ext cx="13" cy="15"/>
              </a:xfrm>
              <a:prstGeom prst="line">
                <a:avLst/>
              </a:prstGeom>
              <a:noFill/>
              <a:ln w="11113">
                <a:solidFill>
                  <a:srgbClr val="666699"/>
                </a:solidFill>
                <a:round/>
                <a:headEnd/>
                <a:tailEnd/>
              </a:ln>
            </p:spPr>
            <p:txBody>
              <a:bodyPr wrap="none" lIns="0" tIns="0" rIns="0" bIns="0">
                <a:spAutoFit/>
              </a:bodyPr>
              <a:lstStyle/>
              <a:p>
                <a:endParaRPr lang="en-US"/>
              </a:p>
            </p:txBody>
          </p:sp>
          <p:sp>
            <p:nvSpPr>
              <p:cNvPr id="29379" name="Line 113"/>
              <p:cNvSpPr>
                <a:spLocks noChangeShapeType="1"/>
              </p:cNvSpPr>
              <p:nvPr/>
            </p:nvSpPr>
            <p:spPr bwMode="auto">
              <a:xfrm flipV="1">
                <a:off x="1864" y="1609"/>
                <a:ext cx="14" cy="14"/>
              </a:xfrm>
              <a:prstGeom prst="line">
                <a:avLst/>
              </a:prstGeom>
              <a:noFill/>
              <a:ln w="11113">
                <a:solidFill>
                  <a:srgbClr val="666699"/>
                </a:solidFill>
                <a:round/>
                <a:headEnd/>
                <a:tailEnd/>
              </a:ln>
            </p:spPr>
            <p:txBody>
              <a:bodyPr wrap="none" lIns="0" tIns="0" rIns="0" bIns="0">
                <a:spAutoFit/>
              </a:bodyPr>
              <a:lstStyle/>
              <a:p>
                <a:endParaRPr lang="en-US"/>
              </a:p>
            </p:txBody>
          </p:sp>
          <p:sp>
            <p:nvSpPr>
              <p:cNvPr id="29380" name="Line 114"/>
              <p:cNvSpPr>
                <a:spLocks noChangeShapeType="1"/>
              </p:cNvSpPr>
              <p:nvPr/>
            </p:nvSpPr>
            <p:spPr bwMode="auto">
              <a:xfrm flipV="1">
                <a:off x="1864" y="1609"/>
                <a:ext cx="1" cy="14"/>
              </a:xfrm>
              <a:prstGeom prst="line">
                <a:avLst/>
              </a:prstGeom>
              <a:noFill/>
              <a:ln w="11113">
                <a:solidFill>
                  <a:srgbClr val="666699"/>
                </a:solidFill>
                <a:round/>
                <a:headEnd/>
                <a:tailEnd/>
              </a:ln>
            </p:spPr>
            <p:txBody>
              <a:bodyPr wrap="none" lIns="0" tIns="0" rIns="0" bIns="0">
                <a:spAutoFit/>
              </a:bodyPr>
              <a:lstStyle/>
              <a:p>
                <a:endParaRPr lang="en-US"/>
              </a:p>
            </p:txBody>
          </p:sp>
          <p:sp>
            <p:nvSpPr>
              <p:cNvPr id="29381" name="Line 115"/>
              <p:cNvSpPr>
                <a:spLocks noChangeShapeType="1"/>
              </p:cNvSpPr>
              <p:nvPr/>
            </p:nvSpPr>
            <p:spPr bwMode="auto">
              <a:xfrm>
                <a:off x="1864" y="1623"/>
                <a:ext cx="1" cy="15"/>
              </a:xfrm>
              <a:prstGeom prst="line">
                <a:avLst/>
              </a:prstGeom>
              <a:noFill/>
              <a:ln w="11113">
                <a:solidFill>
                  <a:srgbClr val="666699"/>
                </a:solidFill>
                <a:round/>
                <a:headEnd/>
                <a:tailEnd/>
              </a:ln>
            </p:spPr>
            <p:txBody>
              <a:bodyPr wrap="none" lIns="0" tIns="0" rIns="0" bIns="0">
                <a:spAutoFit/>
              </a:bodyPr>
              <a:lstStyle/>
              <a:p>
                <a:endParaRPr lang="en-US"/>
              </a:p>
            </p:txBody>
          </p:sp>
          <p:sp>
            <p:nvSpPr>
              <p:cNvPr id="29382" name="Line 116"/>
              <p:cNvSpPr>
                <a:spLocks noChangeShapeType="1"/>
              </p:cNvSpPr>
              <p:nvPr/>
            </p:nvSpPr>
            <p:spPr bwMode="auto">
              <a:xfrm>
                <a:off x="1771" y="1721"/>
                <a:ext cx="191" cy="1"/>
              </a:xfrm>
              <a:prstGeom prst="line">
                <a:avLst/>
              </a:prstGeom>
              <a:noFill/>
              <a:ln w="11113">
                <a:solidFill>
                  <a:srgbClr val="969696"/>
                </a:solidFill>
                <a:round/>
                <a:headEnd/>
                <a:tailEnd/>
              </a:ln>
            </p:spPr>
            <p:txBody>
              <a:bodyPr wrap="none" lIns="0" tIns="0" rIns="0" bIns="0">
                <a:spAutoFit/>
              </a:bodyPr>
              <a:lstStyle/>
              <a:p>
                <a:endParaRPr lang="en-US"/>
              </a:p>
            </p:txBody>
          </p:sp>
          <p:sp>
            <p:nvSpPr>
              <p:cNvPr id="29383" name="Oval 117"/>
              <p:cNvSpPr>
                <a:spLocks noChangeArrowheads="1"/>
              </p:cNvSpPr>
              <p:nvPr/>
            </p:nvSpPr>
            <p:spPr bwMode="auto">
              <a:xfrm>
                <a:off x="1851" y="1707"/>
                <a:ext cx="23" cy="24"/>
              </a:xfrm>
              <a:prstGeom prst="ellipse">
                <a:avLst/>
              </a:prstGeom>
              <a:solidFill>
                <a:srgbClr val="969696"/>
              </a:solidFill>
              <a:ln w="11113">
                <a:solidFill>
                  <a:srgbClr val="969696"/>
                </a:solidFill>
                <a:round/>
                <a:headEnd/>
                <a:tailEnd/>
              </a:ln>
            </p:spPr>
            <p:txBody>
              <a:bodyPr wrap="none" lIns="0" tIns="0" rIns="0" bIns="0">
                <a:spAutoFit/>
              </a:bodyPr>
              <a:lstStyle/>
              <a:p>
                <a:endParaRPr lang="en-US"/>
              </a:p>
            </p:txBody>
          </p:sp>
        </p:grpSp>
        <p:grpSp>
          <p:nvGrpSpPr>
            <p:cNvPr id="29323" name="Group 118"/>
            <p:cNvGrpSpPr>
              <a:grpSpLocks/>
            </p:cNvGrpSpPr>
            <p:nvPr/>
          </p:nvGrpSpPr>
          <p:grpSpPr bwMode="auto">
            <a:xfrm>
              <a:off x="1798" y="609"/>
              <a:ext cx="906" cy="1347"/>
              <a:chOff x="1798" y="609"/>
              <a:chExt cx="906" cy="1347"/>
            </a:xfrm>
          </p:grpSpPr>
          <p:sp>
            <p:nvSpPr>
              <p:cNvPr id="29324" name="Rectangle 119"/>
              <p:cNvSpPr>
                <a:spLocks noChangeArrowheads="1"/>
              </p:cNvSpPr>
              <p:nvPr/>
            </p:nvSpPr>
            <p:spPr bwMode="auto">
              <a:xfrm>
                <a:off x="2677" y="1950"/>
                <a:ext cx="9" cy="6"/>
              </a:xfrm>
              <a:prstGeom prst="rect">
                <a:avLst/>
              </a:prstGeom>
              <a:solidFill>
                <a:srgbClr val="0000FF"/>
              </a:solidFill>
              <a:ln w="9525">
                <a:noFill/>
                <a:miter lim="800000"/>
                <a:headEnd/>
                <a:tailEnd/>
              </a:ln>
            </p:spPr>
            <p:txBody>
              <a:bodyPr wrap="none" lIns="0" tIns="0" rIns="0" bIns="0">
                <a:spAutoFit/>
              </a:bodyPr>
              <a:lstStyle/>
              <a:p>
                <a:endParaRPr lang="en-US"/>
              </a:p>
            </p:txBody>
          </p:sp>
          <p:sp>
            <p:nvSpPr>
              <p:cNvPr id="29325" name="Rectangle 120"/>
              <p:cNvSpPr>
                <a:spLocks noChangeArrowheads="1"/>
              </p:cNvSpPr>
              <p:nvPr/>
            </p:nvSpPr>
            <p:spPr bwMode="auto">
              <a:xfrm>
                <a:off x="1834" y="609"/>
                <a:ext cx="740" cy="84"/>
              </a:xfrm>
              <a:prstGeom prst="rect">
                <a:avLst/>
              </a:prstGeom>
              <a:noFill/>
              <a:ln w="9525">
                <a:noFill/>
                <a:miter lim="800000"/>
                <a:headEnd/>
                <a:tailEnd/>
              </a:ln>
            </p:spPr>
            <p:txBody>
              <a:bodyPr wrap="none" lIns="0" tIns="0" rIns="0" bIns="0">
                <a:spAutoFit/>
              </a:bodyPr>
              <a:lstStyle/>
              <a:p>
                <a:pPr defTabSz="941388"/>
                <a:r>
                  <a:rPr lang="en-US" sz="900" b="1" i="0">
                    <a:solidFill>
                      <a:srgbClr val="000000"/>
                    </a:solidFill>
                    <a:latin typeface="Arial Narrow" pitchFamily="34" charset="0"/>
                  </a:rPr>
                  <a:t>Endo / L-arg + 200uM H2O2</a:t>
                </a:r>
                <a:endParaRPr lang="en-US" sz="2500" i="0"/>
              </a:p>
            </p:txBody>
          </p:sp>
          <p:sp>
            <p:nvSpPr>
              <p:cNvPr id="29326" name="Rectangle 121"/>
              <p:cNvSpPr>
                <a:spLocks noChangeArrowheads="1"/>
              </p:cNvSpPr>
              <p:nvPr/>
            </p:nvSpPr>
            <p:spPr bwMode="auto">
              <a:xfrm>
                <a:off x="1834" y="706"/>
                <a:ext cx="740" cy="84"/>
              </a:xfrm>
              <a:prstGeom prst="rect">
                <a:avLst/>
              </a:prstGeom>
              <a:noFill/>
              <a:ln w="9525">
                <a:noFill/>
                <a:miter lim="800000"/>
                <a:headEnd/>
                <a:tailEnd/>
              </a:ln>
            </p:spPr>
            <p:txBody>
              <a:bodyPr wrap="none" lIns="0" tIns="0" rIns="0" bIns="0">
                <a:spAutoFit/>
              </a:bodyPr>
              <a:lstStyle/>
              <a:p>
                <a:pPr defTabSz="941388"/>
                <a:r>
                  <a:rPr lang="en-US" sz="900" b="1" i="0">
                    <a:solidFill>
                      <a:srgbClr val="000000"/>
                    </a:solidFill>
                    <a:latin typeface="Arial Narrow" pitchFamily="34" charset="0"/>
                  </a:rPr>
                  <a:t>Endo / L-arg + 200uM H2O2</a:t>
                </a:r>
                <a:endParaRPr lang="en-US" sz="2500" i="0"/>
              </a:p>
            </p:txBody>
          </p:sp>
          <p:sp>
            <p:nvSpPr>
              <p:cNvPr id="29327" name="Rectangle 122"/>
              <p:cNvSpPr>
                <a:spLocks noChangeArrowheads="1"/>
              </p:cNvSpPr>
              <p:nvPr/>
            </p:nvSpPr>
            <p:spPr bwMode="auto">
              <a:xfrm>
                <a:off x="1834" y="804"/>
                <a:ext cx="740" cy="84"/>
              </a:xfrm>
              <a:prstGeom prst="rect">
                <a:avLst/>
              </a:prstGeom>
              <a:noFill/>
              <a:ln w="9525">
                <a:noFill/>
                <a:miter lim="800000"/>
                <a:headEnd/>
                <a:tailEnd/>
              </a:ln>
            </p:spPr>
            <p:txBody>
              <a:bodyPr wrap="none" lIns="0" tIns="0" rIns="0" bIns="0">
                <a:spAutoFit/>
              </a:bodyPr>
              <a:lstStyle/>
              <a:p>
                <a:pPr defTabSz="941388"/>
                <a:r>
                  <a:rPr lang="en-US" sz="900" b="1" i="0">
                    <a:solidFill>
                      <a:srgbClr val="000000"/>
                    </a:solidFill>
                    <a:latin typeface="Arial Narrow" pitchFamily="34" charset="0"/>
                  </a:rPr>
                  <a:t>Endo / L-arg + 200uM H2O2</a:t>
                </a:r>
                <a:endParaRPr lang="en-US" sz="2500" i="0"/>
              </a:p>
            </p:txBody>
          </p:sp>
          <p:sp>
            <p:nvSpPr>
              <p:cNvPr id="29328" name="Rectangle 123"/>
              <p:cNvSpPr>
                <a:spLocks noChangeArrowheads="1"/>
              </p:cNvSpPr>
              <p:nvPr/>
            </p:nvSpPr>
            <p:spPr bwMode="auto">
              <a:xfrm>
                <a:off x="1800" y="902"/>
                <a:ext cx="899" cy="84"/>
              </a:xfrm>
              <a:prstGeom prst="rect">
                <a:avLst/>
              </a:prstGeom>
              <a:noFill/>
              <a:ln w="9525">
                <a:noFill/>
                <a:miter lim="800000"/>
                <a:headEnd/>
                <a:tailEnd/>
              </a:ln>
            </p:spPr>
            <p:txBody>
              <a:bodyPr wrap="none" lIns="0" tIns="0" rIns="0" bIns="0">
                <a:spAutoFit/>
              </a:bodyPr>
              <a:lstStyle/>
              <a:p>
                <a:pPr defTabSz="941388"/>
                <a:r>
                  <a:rPr lang="en-US" sz="900" b="1" i="0">
                    <a:solidFill>
                      <a:srgbClr val="000000"/>
                    </a:solidFill>
                    <a:latin typeface="Arial Narrow" pitchFamily="34" charset="0"/>
                  </a:rPr>
                  <a:t>Endo / L-arg TNFa + 200uM H2O2</a:t>
                </a:r>
                <a:endParaRPr lang="en-US" sz="2500" i="0"/>
              </a:p>
            </p:txBody>
          </p:sp>
          <p:sp>
            <p:nvSpPr>
              <p:cNvPr id="29329" name="Rectangle 124"/>
              <p:cNvSpPr>
                <a:spLocks noChangeArrowheads="1"/>
              </p:cNvSpPr>
              <p:nvPr/>
            </p:nvSpPr>
            <p:spPr bwMode="auto">
              <a:xfrm>
                <a:off x="1800" y="1001"/>
                <a:ext cx="899" cy="83"/>
              </a:xfrm>
              <a:prstGeom prst="rect">
                <a:avLst/>
              </a:prstGeom>
              <a:noFill/>
              <a:ln w="9525">
                <a:noFill/>
                <a:miter lim="800000"/>
                <a:headEnd/>
                <a:tailEnd/>
              </a:ln>
            </p:spPr>
            <p:txBody>
              <a:bodyPr wrap="none" lIns="0" tIns="0" rIns="0" bIns="0">
                <a:spAutoFit/>
              </a:bodyPr>
              <a:lstStyle/>
              <a:p>
                <a:pPr defTabSz="941388"/>
                <a:r>
                  <a:rPr lang="en-US" sz="900" b="1" i="0">
                    <a:solidFill>
                      <a:srgbClr val="000000"/>
                    </a:solidFill>
                    <a:latin typeface="Arial Narrow" pitchFamily="34" charset="0"/>
                  </a:rPr>
                  <a:t>Endo / L-arg TNFa + 200uM H2O2</a:t>
                </a:r>
                <a:endParaRPr lang="en-US" sz="2500" i="0"/>
              </a:p>
            </p:txBody>
          </p:sp>
          <p:sp>
            <p:nvSpPr>
              <p:cNvPr id="29330" name="Rectangle 125"/>
              <p:cNvSpPr>
                <a:spLocks noChangeArrowheads="1"/>
              </p:cNvSpPr>
              <p:nvPr/>
            </p:nvSpPr>
            <p:spPr bwMode="auto">
              <a:xfrm>
                <a:off x="1800" y="1099"/>
                <a:ext cx="899" cy="84"/>
              </a:xfrm>
              <a:prstGeom prst="rect">
                <a:avLst/>
              </a:prstGeom>
              <a:noFill/>
              <a:ln w="9525">
                <a:noFill/>
                <a:miter lim="800000"/>
                <a:headEnd/>
                <a:tailEnd/>
              </a:ln>
            </p:spPr>
            <p:txBody>
              <a:bodyPr wrap="none" lIns="0" tIns="0" rIns="0" bIns="0">
                <a:spAutoFit/>
              </a:bodyPr>
              <a:lstStyle/>
              <a:p>
                <a:pPr defTabSz="941388"/>
                <a:r>
                  <a:rPr lang="en-US" sz="900" b="1" i="0">
                    <a:solidFill>
                      <a:srgbClr val="000000"/>
                    </a:solidFill>
                    <a:latin typeface="Arial Narrow" pitchFamily="34" charset="0"/>
                  </a:rPr>
                  <a:t>Endo / L-arg TNFa + 200uM H2O2</a:t>
                </a:r>
                <a:endParaRPr lang="en-US" sz="2500" i="0"/>
              </a:p>
            </p:txBody>
          </p:sp>
          <p:sp>
            <p:nvSpPr>
              <p:cNvPr id="29331" name="Rectangle 126"/>
              <p:cNvSpPr>
                <a:spLocks noChangeArrowheads="1"/>
              </p:cNvSpPr>
              <p:nvPr/>
            </p:nvSpPr>
            <p:spPr bwMode="auto">
              <a:xfrm>
                <a:off x="1832" y="1196"/>
                <a:ext cx="747" cy="84"/>
              </a:xfrm>
              <a:prstGeom prst="rect">
                <a:avLst/>
              </a:prstGeom>
              <a:noFill/>
              <a:ln w="9525">
                <a:noFill/>
                <a:miter lim="800000"/>
                <a:headEnd/>
                <a:tailEnd/>
              </a:ln>
            </p:spPr>
            <p:txBody>
              <a:bodyPr wrap="none" lIns="0" tIns="0" rIns="0" bIns="0">
                <a:spAutoFit/>
              </a:bodyPr>
              <a:lstStyle/>
              <a:p>
                <a:pPr defTabSz="941388"/>
                <a:r>
                  <a:rPr lang="en-US" sz="900" b="1" i="0">
                    <a:solidFill>
                      <a:srgbClr val="000000"/>
                    </a:solidFill>
                    <a:latin typeface="Arial Narrow" pitchFamily="34" charset="0"/>
                  </a:rPr>
                  <a:t>Endo / D-arg + 200uM H2O2</a:t>
                </a:r>
                <a:endParaRPr lang="en-US" sz="2500" i="0"/>
              </a:p>
            </p:txBody>
          </p:sp>
          <p:sp>
            <p:nvSpPr>
              <p:cNvPr id="29332" name="Rectangle 127"/>
              <p:cNvSpPr>
                <a:spLocks noChangeArrowheads="1"/>
              </p:cNvSpPr>
              <p:nvPr/>
            </p:nvSpPr>
            <p:spPr bwMode="auto">
              <a:xfrm>
                <a:off x="1832" y="1295"/>
                <a:ext cx="747" cy="83"/>
              </a:xfrm>
              <a:prstGeom prst="rect">
                <a:avLst/>
              </a:prstGeom>
              <a:noFill/>
              <a:ln w="9525">
                <a:noFill/>
                <a:miter lim="800000"/>
                <a:headEnd/>
                <a:tailEnd/>
              </a:ln>
            </p:spPr>
            <p:txBody>
              <a:bodyPr wrap="none" lIns="0" tIns="0" rIns="0" bIns="0">
                <a:spAutoFit/>
              </a:bodyPr>
              <a:lstStyle/>
              <a:p>
                <a:pPr defTabSz="941388"/>
                <a:r>
                  <a:rPr lang="en-US" sz="900" b="1" i="0">
                    <a:solidFill>
                      <a:srgbClr val="000000"/>
                    </a:solidFill>
                    <a:latin typeface="Arial Narrow" pitchFamily="34" charset="0"/>
                  </a:rPr>
                  <a:t>Endo / D-arg + 200uM H2O2</a:t>
                </a:r>
                <a:endParaRPr lang="en-US" sz="2500" i="0"/>
              </a:p>
            </p:txBody>
          </p:sp>
          <p:sp>
            <p:nvSpPr>
              <p:cNvPr id="29333" name="Rectangle 128"/>
              <p:cNvSpPr>
                <a:spLocks noChangeArrowheads="1"/>
              </p:cNvSpPr>
              <p:nvPr/>
            </p:nvSpPr>
            <p:spPr bwMode="auto">
              <a:xfrm>
                <a:off x="1832" y="1393"/>
                <a:ext cx="747" cy="84"/>
              </a:xfrm>
              <a:prstGeom prst="rect">
                <a:avLst/>
              </a:prstGeom>
              <a:noFill/>
              <a:ln w="9525">
                <a:noFill/>
                <a:miter lim="800000"/>
                <a:headEnd/>
                <a:tailEnd/>
              </a:ln>
            </p:spPr>
            <p:txBody>
              <a:bodyPr wrap="none" lIns="0" tIns="0" rIns="0" bIns="0">
                <a:spAutoFit/>
              </a:bodyPr>
              <a:lstStyle/>
              <a:p>
                <a:pPr defTabSz="941388"/>
                <a:r>
                  <a:rPr lang="en-US" sz="900" b="1" i="0">
                    <a:solidFill>
                      <a:srgbClr val="000000"/>
                    </a:solidFill>
                    <a:latin typeface="Arial Narrow" pitchFamily="34" charset="0"/>
                  </a:rPr>
                  <a:t>Endo / D-arg + 200uM H2O2</a:t>
                </a:r>
                <a:endParaRPr lang="en-US" sz="2500" i="0"/>
              </a:p>
            </p:txBody>
          </p:sp>
          <p:sp>
            <p:nvSpPr>
              <p:cNvPr id="29334" name="Rectangle 129"/>
              <p:cNvSpPr>
                <a:spLocks noChangeArrowheads="1"/>
              </p:cNvSpPr>
              <p:nvPr/>
            </p:nvSpPr>
            <p:spPr bwMode="auto">
              <a:xfrm>
                <a:off x="1798" y="1490"/>
                <a:ext cx="906" cy="84"/>
              </a:xfrm>
              <a:prstGeom prst="rect">
                <a:avLst/>
              </a:prstGeom>
              <a:noFill/>
              <a:ln w="9525">
                <a:noFill/>
                <a:miter lim="800000"/>
                <a:headEnd/>
                <a:tailEnd/>
              </a:ln>
            </p:spPr>
            <p:txBody>
              <a:bodyPr wrap="none" lIns="0" tIns="0" rIns="0" bIns="0">
                <a:spAutoFit/>
              </a:bodyPr>
              <a:lstStyle/>
              <a:p>
                <a:pPr defTabSz="941388"/>
                <a:r>
                  <a:rPr lang="en-US" sz="900" b="1" i="0">
                    <a:solidFill>
                      <a:srgbClr val="000000"/>
                    </a:solidFill>
                    <a:latin typeface="Arial Narrow" pitchFamily="34" charset="0"/>
                  </a:rPr>
                  <a:t>Endo / D-arg TNFa + 200uM H2O2</a:t>
                </a:r>
                <a:endParaRPr lang="en-US" sz="2500" i="0"/>
              </a:p>
            </p:txBody>
          </p:sp>
          <p:sp>
            <p:nvSpPr>
              <p:cNvPr id="29335" name="Rectangle 130"/>
              <p:cNvSpPr>
                <a:spLocks noChangeArrowheads="1"/>
              </p:cNvSpPr>
              <p:nvPr/>
            </p:nvSpPr>
            <p:spPr bwMode="auto">
              <a:xfrm>
                <a:off x="1798" y="1588"/>
                <a:ext cx="906" cy="84"/>
              </a:xfrm>
              <a:prstGeom prst="rect">
                <a:avLst/>
              </a:prstGeom>
              <a:noFill/>
              <a:ln w="9525">
                <a:noFill/>
                <a:miter lim="800000"/>
                <a:headEnd/>
                <a:tailEnd/>
              </a:ln>
            </p:spPr>
            <p:txBody>
              <a:bodyPr wrap="none" lIns="0" tIns="0" rIns="0" bIns="0">
                <a:spAutoFit/>
              </a:bodyPr>
              <a:lstStyle/>
              <a:p>
                <a:pPr defTabSz="941388"/>
                <a:r>
                  <a:rPr lang="en-US" sz="900" b="1" i="0">
                    <a:solidFill>
                      <a:srgbClr val="000000"/>
                    </a:solidFill>
                    <a:latin typeface="Arial Narrow" pitchFamily="34" charset="0"/>
                  </a:rPr>
                  <a:t>Endo / D-arg TNFa + 200uM H2O2</a:t>
                </a:r>
                <a:endParaRPr lang="en-US" sz="2500" i="0"/>
              </a:p>
            </p:txBody>
          </p:sp>
          <p:sp>
            <p:nvSpPr>
              <p:cNvPr id="29336" name="Rectangle 131"/>
              <p:cNvSpPr>
                <a:spLocks noChangeArrowheads="1"/>
              </p:cNvSpPr>
              <p:nvPr/>
            </p:nvSpPr>
            <p:spPr bwMode="auto">
              <a:xfrm>
                <a:off x="1798" y="1686"/>
                <a:ext cx="906" cy="84"/>
              </a:xfrm>
              <a:prstGeom prst="rect">
                <a:avLst/>
              </a:prstGeom>
              <a:noFill/>
              <a:ln w="9525">
                <a:noFill/>
                <a:miter lim="800000"/>
                <a:headEnd/>
                <a:tailEnd/>
              </a:ln>
            </p:spPr>
            <p:txBody>
              <a:bodyPr wrap="none" lIns="0" tIns="0" rIns="0" bIns="0">
                <a:spAutoFit/>
              </a:bodyPr>
              <a:lstStyle/>
              <a:p>
                <a:pPr defTabSz="941388"/>
                <a:r>
                  <a:rPr lang="en-US" sz="900" b="1" i="0">
                    <a:solidFill>
                      <a:srgbClr val="000000"/>
                    </a:solidFill>
                    <a:latin typeface="Arial Narrow" pitchFamily="34" charset="0"/>
                  </a:rPr>
                  <a:t>Endo / D-arg TNFa + 200uM H2O2</a:t>
                </a:r>
                <a:endParaRPr lang="en-US" sz="2500" i="0"/>
              </a:p>
            </p:txBody>
          </p:sp>
        </p:grpSp>
      </p:grpSp>
      <p:grpSp>
        <p:nvGrpSpPr>
          <p:cNvPr id="28689" name="Group 132"/>
          <p:cNvGrpSpPr>
            <a:grpSpLocks/>
          </p:cNvGrpSpPr>
          <p:nvPr/>
        </p:nvGrpSpPr>
        <p:grpSpPr bwMode="auto">
          <a:xfrm>
            <a:off x="1588" y="2876550"/>
            <a:ext cx="4822825" cy="3940175"/>
            <a:chOff x="277" y="1113"/>
            <a:chExt cx="3263" cy="2661"/>
          </a:xfrm>
        </p:grpSpPr>
        <p:grpSp>
          <p:nvGrpSpPr>
            <p:cNvPr id="28745" name="Group 133"/>
            <p:cNvGrpSpPr>
              <a:grpSpLocks/>
            </p:cNvGrpSpPr>
            <p:nvPr/>
          </p:nvGrpSpPr>
          <p:grpSpPr bwMode="auto">
            <a:xfrm>
              <a:off x="462" y="1113"/>
              <a:ext cx="3078" cy="2518"/>
              <a:chOff x="138" y="1401"/>
              <a:chExt cx="3078" cy="2518"/>
            </a:xfrm>
          </p:grpSpPr>
          <p:sp>
            <p:nvSpPr>
              <p:cNvPr id="28749" name="Line 134"/>
              <p:cNvSpPr>
                <a:spLocks noChangeShapeType="1"/>
              </p:cNvSpPr>
              <p:nvPr/>
            </p:nvSpPr>
            <p:spPr bwMode="auto">
              <a:xfrm>
                <a:off x="343" y="1455"/>
                <a:ext cx="1" cy="2255"/>
              </a:xfrm>
              <a:prstGeom prst="line">
                <a:avLst/>
              </a:prstGeom>
              <a:noFill/>
              <a:ln w="11113">
                <a:solidFill>
                  <a:srgbClr val="000000"/>
                </a:solidFill>
                <a:round/>
                <a:headEnd/>
                <a:tailEnd/>
              </a:ln>
            </p:spPr>
            <p:txBody>
              <a:bodyPr wrap="none" lIns="0" tIns="0" rIns="0" bIns="0">
                <a:spAutoFit/>
              </a:bodyPr>
              <a:lstStyle/>
              <a:p>
                <a:endParaRPr lang="en-US"/>
              </a:p>
            </p:txBody>
          </p:sp>
          <p:sp>
            <p:nvSpPr>
              <p:cNvPr id="28750" name="Line 135"/>
              <p:cNvSpPr>
                <a:spLocks noChangeShapeType="1"/>
              </p:cNvSpPr>
              <p:nvPr/>
            </p:nvSpPr>
            <p:spPr bwMode="auto">
              <a:xfrm>
                <a:off x="315" y="3710"/>
                <a:ext cx="56" cy="0"/>
              </a:xfrm>
              <a:prstGeom prst="line">
                <a:avLst/>
              </a:prstGeom>
              <a:noFill/>
              <a:ln w="11113">
                <a:solidFill>
                  <a:srgbClr val="000000"/>
                </a:solidFill>
                <a:round/>
                <a:headEnd/>
                <a:tailEnd/>
              </a:ln>
            </p:spPr>
            <p:txBody>
              <a:bodyPr wrap="none" lIns="0" tIns="0" rIns="0" bIns="0">
                <a:spAutoFit/>
              </a:bodyPr>
              <a:lstStyle/>
              <a:p>
                <a:endParaRPr lang="en-US"/>
              </a:p>
            </p:txBody>
          </p:sp>
          <p:sp>
            <p:nvSpPr>
              <p:cNvPr id="28751" name="Line 136"/>
              <p:cNvSpPr>
                <a:spLocks noChangeShapeType="1"/>
              </p:cNvSpPr>
              <p:nvPr/>
            </p:nvSpPr>
            <p:spPr bwMode="auto">
              <a:xfrm>
                <a:off x="315" y="3485"/>
                <a:ext cx="56" cy="0"/>
              </a:xfrm>
              <a:prstGeom prst="line">
                <a:avLst/>
              </a:prstGeom>
              <a:noFill/>
              <a:ln w="11113">
                <a:solidFill>
                  <a:srgbClr val="000000"/>
                </a:solidFill>
                <a:round/>
                <a:headEnd/>
                <a:tailEnd/>
              </a:ln>
            </p:spPr>
            <p:txBody>
              <a:bodyPr wrap="none" lIns="0" tIns="0" rIns="0" bIns="0">
                <a:spAutoFit/>
              </a:bodyPr>
              <a:lstStyle/>
              <a:p>
                <a:endParaRPr lang="en-US"/>
              </a:p>
            </p:txBody>
          </p:sp>
          <p:sp>
            <p:nvSpPr>
              <p:cNvPr id="28752" name="Line 137"/>
              <p:cNvSpPr>
                <a:spLocks noChangeShapeType="1"/>
              </p:cNvSpPr>
              <p:nvPr/>
            </p:nvSpPr>
            <p:spPr bwMode="auto">
              <a:xfrm>
                <a:off x="315" y="3259"/>
                <a:ext cx="56" cy="0"/>
              </a:xfrm>
              <a:prstGeom prst="line">
                <a:avLst/>
              </a:prstGeom>
              <a:noFill/>
              <a:ln w="11113">
                <a:solidFill>
                  <a:srgbClr val="000000"/>
                </a:solidFill>
                <a:round/>
                <a:headEnd/>
                <a:tailEnd/>
              </a:ln>
            </p:spPr>
            <p:txBody>
              <a:bodyPr wrap="none" lIns="0" tIns="0" rIns="0" bIns="0">
                <a:spAutoFit/>
              </a:bodyPr>
              <a:lstStyle/>
              <a:p>
                <a:endParaRPr lang="en-US"/>
              </a:p>
            </p:txBody>
          </p:sp>
          <p:sp>
            <p:nvSpPr>
              <p:cNvPr id="28753" name="Line 138"/>
              <p:cNvSpPr>
                <a:spLocks noChangeShapeType="1"/>
              </p:cNvSpPr>
              <p:nvPr/>
            </p:nvSpPr>
            <p:spPr bwMode="auto">
              <a:xfrm>
                <a:off x="315" y="3034"/>
                <a:ext cx="56" cy="0"/>
              </a:xfrm>
              <a:prstGeom prst="line">
                <a:avLst/>
              </a:prstGeom>
              <a:noFill/>
              <a:ln w="11113">
                <a:solidFill>
                  <a:srgbClr val="000000"/>
                </a:solidFill>
                <a:round/>
                <a:headEnd/>
                <a:tailEnd/>
              </a:ln>
            </p:spPr>
            <p:txBody>
              <a:bodyPr wrap="none" lIns="0" tIns="0" rIns="0" bIns="0">
                <a:spAutoFit/>
              </a:bodyPr>
              <a:lstStyle/>
              <a:p>
                <a:endParaRPr lang="en-US"/>
              </a:p>
            </p:txBody>
          </p:sp>
          <p:sp>
            <p:nvSpPr>
              <p:cNvPr id="28754" name="Line 139"/>
              <p:cNvSpPr>
                <a:spLocks noChangeShapeType="1"/>
              </p:cNvSpPr>
              <p:nvPr/>
            </p:nvSpPr>
            <p:spPr bwMode="auto">
              <a:xfrm>
                <a:off x="315" y="2808"/>
                <a:ext cx="56" cy="1"/>
              </a:xfrm>
              <a:prstGeom prst="line">
                <a:avLst/>
              </a:prstGeom>
              <a:noFill/>
              <a:ln w="11113">
                <a:solidFill>
                  <a:srgbClr val="000000"/>
                </a:solidFill>
                <a:round/>
                <a:headEnd/>
                <a:tailEnd/>
              </a:ln>
            </p:spPr>
            <p:txBody>
              <a:bodyPr wrap="none" lIns="0" tIns="0" rIns="0" bIns="0">
                <a:spAutoFit/>
              </a:bodyPr>
              <a:lstStyle/>
              <a:p>
                <a:endParaRPr lang="en-US"/>
              </a:p>
            </p:txBody>
          </p:sp>
          <p:sp>
            <p:nvSpPr>
              <p:cNvPr id="28755" name="Line 140"/>
              <p:cNvSpPr>
                <a:spLocks noChangeShapeType="1"/>
              </p:cNvSpPr>
              <p:nvPr/>
            </p:nvSpPr>
            <p:spPr bwMode="auto">
              <a:xfrm>
                <a:off x="315" y="2583"/>
                <a:ext cx="56" cy="0"/>
              </a:xfrm>
              <a:prstGeom prst="line">
                <a:avLst/>
              </a:prstGeom>
              <a:noFill/>
              <a:ln w="11113">
                <a:solidFill>
                  <a:srgbClr val="000000"/>
                </a:solidFill>
                <a:round/>
                <a:headEnd/>
                <a:tailEnd/>
              </a:ln>
            </p:spPr>
            <p:txBody>
              <a:bodyPr wrap="none" lIns="0" tIns="0" rIns="0" bIns="0">
                <a:spAutoFit/>
              </a:bodyPr>
              <a:lstStyle/>
              <a:p>
                <a:endParaRPr lang="en-US"/>
              </a:p>
            </p:txBody>
          </p:sp>
          <p:sp>
            <p:nvSpPr>
              <p:cNvPr id="28756" name="Line 141"/>
              <p:cNvSpPr>
                <a:spLocks noChangeShapeType="1"/>
              </p:cNvSpPr>
              <p:nvPr/>
            </p:nvSpPr>
            <p:spPr bwMode="auto">
              <a:xfrm>
                <a:off x="315" y="2357"/>
                <a:ext cx="56" cy="1"/>
              </a:xfrm>
              <a:prstGeom prst="line">
                <a:avLst/>
              </a:prstGeom>
              <a:noFill/>
              <a:ln w="11113">
                <a:solidFill>
                  <a:srgbClr val="000000"/>
                </a:solidFill>
                <a:round/>
                <a:headEnd/>
                <a:tailEnd/>
              </a:ln>
            </p:spPr>
            <p:txBody>
              <a:bodyPr wrap="none" lIns="0" tIns="0" rIns="0" bIns="0">
                <a:spAutoFit/>
              </a:bodyPr>
              <a:lstStyle/>
              <a:p>
                <a:endParaRPr lang="en-US"/>
              </a:p>
            </p:txBody>
          </p:sp>
          <p:sp>
            <p:nvSpPr>
              <p:cNvPr id="28757" name="Line 142"/>
              <p:cNvSpPr>
                <a:spLocks noChangeShapeType="1"/>
              </p:cNvSpPr>
              <p:nvPr/>
            </p:nvSpPr>
            <p:spPr bwMode="auto">
              <a:xfrm>
                <a:off x="315" y="2132"/>
                <a:ext cx="56" cy="1"/>
              </a:xfrm>
              <a:prstGeom prst="line">
                <a:avLst/>
              </a:prstGeom>
              <a:noFill/>
              <a:ln w="11113">
                <a:solidFill>
                  <a:srgbClr val="000000"/>
                </a:solidFill>
                <a:round/>
                <a:headEnd/>
                <a:tailEnd/>
              </a:ln>
            </p:spPr>
            <p:txBody>
              <a:bodyPr wrap="none" lIns="0" tIns="0" rIns="0" bIns="0">
                <a:spAutoFit/>
              </a:bodyPr>
              <a:lstStyle/>
              <a:p>
                <a:endParaRPr lang="en-US"/>
              </a:p>
            </p:txBody>
          </p:sp>
          <p:sp>
            <p:nvSpPr>
              <p:cNvPr id="28758" name="Line 143"/>
              <p:cNvSpPr>
                <a:spLocks noChangeShapeType="1"/>
              </p:cNvSpPr>
              <p:nvPr/>
            </p:nvSpPr>
            <p:spPr bwMode="auto">
              <a:xfrm>
                <a:off x="315" y="1906"/>
                <a:ext cx="56" cy="1"/>
              </a:xfrm>
              <a:prstGeom prst="line">
                <a:avLst/>
              </a:prstGeom>
              <a:noFill/>
              <a:ln w="11113">
                <a:solidFill>
                  <a:srgbClr val="000000"/>
                </a:solidFill>
                <a:round/>
                <a:headEnd/>
                <a:tailEnd/>
              </a:ln>
            </p:spPr>
            <p:txBody>
              <a:bodyPr wrap="none" lIns="0" tIns="0" rIns="0" bIns="0">
                <a:spAutoFit/>
              </a:bodyPr>
              <a:lstStyle/>
              <a:p>
                <a:endParaRPr lang="en-US"/>
              </a:p>
            </p:txBody>
          </p:sp>
          <p:sp>
            <p:nvSpPr>
              <p:cNvPr id="28759" name="Line 144"/>
              <p:cNvSpPr>
                <a:spLocks noChangeShapeType="1"/>
              </p:cNvSpPr>
              <p:nvPr/>
            </p:nvSpPr>
            <p:spPr bwMode="auto">
              <a:xfrm>
                <a:off x="315" y="1681"/>
                <a:ext cx="56" cy="1"/>
              </a:xfrm>
              <a:prstGeom prst="line">
                <a:avLst/>
              </a:prstGeom>
              <a:noFill/>
              <a:ln w="11113">
                <a:solidFill>
                  <a:srgbClr val="000000"/>
                </a:solidFill>
                <a:round/>
                <a:headEnd/>
                <a:tailEnd/>
              </a:ln>
            </p:spPr>
            <p:txBody>
              <a:bodyPr wrap="none" lIns="0" tIns="0" rIns="0" bIns="0">
                <a:spAutoFit/>
              </a:bodyPr>
              <a:lstStyle/>
              <a:p>
                <a:endParaRPr lang="en-US"/>
              </a:p>
            </p:txBody>
          </p:sp>
          <p:sp>
            <p:nvSpPr>
              <p:cNvPr id="28760" name="Line 145"/>
              <p:cNvSpPr>
                <a:spLocks noChangeShapeType="1"/>
              </p:cNvSpPr>
              <p:nvPr/>
            </p:nvSpPr>
            <p:spPr bwMode="auto">
              <a:xfrm>
                <a:off x="315" y="1455"/>
                <a:ext cx="56" cy="1"/>
              </a:xfrm>
              <a:prstGeom prst="line">
                <a:avLst/>
              </a:prstGeom>
              <a:noFill/>
              <a:ln w="11113">
                <a:solidFill>
                  <a:srgbClr val="000000"/>
                </a:solidFill>
                <a:round/>
                <a:headEnd/>
                <a:tailEnd/>
              </a:ln>
            </p:spPr>
            <p:txBody>
              <a:bodyPr wrap="none" lIns="0" tIns="0" rIns="0" bIns="0">
                <a:spAutoFit/>
              </a:bodyPr>
              <a:lstStyle/>
              <a:p>
                <a:endParaRPr lang="en-US"/>
              </a:p>
            </p:txBody>
          </p:sp>
          <p:sp>
            <p:nvSpPr>
              <p:cNvPr id="28761" name="Line 146"/>
              <p:cNvSpPr>
                <a:spLocks noChangeShapeType="1"/>
              </p:cNvSpPr>
              <p:nvPr/>
            </p:nvSpPr>
            <p:spPr bwMode="auto">
              <a:xfrm>
                <a:off x="343" y="3710"/>
                <a:ext cx="2744" cy="0"/>
              </a:xfrm>
              <a:prstGeom prst="line">
                <a:avLst/>
              </a:prstGeom>
              <a:noFill/>
              <a:ln w="11113">
                <a:solidFill>
                  <a:srgbClr val="000000"/>
                </a:solidFill>
                <a:round/>
                <a:headEnd/>
                <a:tailEnd/>
              </a:ln>
            </p:spPr>
            <p:txBody>
              <a:bodyPr wrap="none" lIns="0" tIns="0" rIns="0" bIns="0">
                <a:spAutoFit/>
              </a:bodyPr>
              <a:lstStyle/>
              <a:p>
                <a:endParaRPr lang="en-US"/>
              </a:p>
            </p:txBody>
          </p:sp>
          <p:sp>
            <p:nvSpPr>
              <p:cNvPr id="28762" name="Line 147"/>
              <p:cNvSpPr>
                <a:spLocks noChangeShapeType="1"/>
              </p:cNvSpPr>
              <p:nvPr/>
            </p:nvSpPr>
            <p:spPr bwMode="auto">
              <a:xfrm flipV="1">
                <a:off x="343" y="3680"/>
                <a:ext cx="1" cy="59"/>
              </a:xfrm>
              <a:prstGeom prst="line">
                <a:avLst/>
              </a:prstGeom>
              <a:noFill/>
              <a:ln w="11113">
                <a:solidFill>
                  <a:srgbClr val="000000"/>
                </a:solidFill>
                <a:round/>
                <a:headEnd/>
                <a:tailEnd/>
              </a:ln>
            </p:spPr>
            <p:txBody>
              <a:bodyPr wrap="none" lIns="0" tIns="0" rIns="0" bIns="0">
                <a:spAutoFit/>
              </a:bodyPr>
              <a:lstStyle/>
              <a:p>
                <a:endParaRPr lang="en-US"/>
              </a:p>
            </p:txBody>
          </p:sp>
          <p:sp>
            <p:nvSpPr>
              <p:cNvPr id="28763" name="Line 148"/>
              <p:cNvSpPr>
                <a:spLocks noChangeShapeType="1"/>
              </p:cNvSpPr>
              <p:nvPr/>
            </p:nvSpPr>
            <p:spPr bwMode="auto">
              <a:xfrm flipV="1">
                <a:off x="735" y="3680"/>
                <a:ext cx="1" cy="59"/>
              </a:xfrm>
              <a:prstGeom prst="line">
                <a:avLst/>
              </a:prstGeom>
              <a:noFill/>
              <a:ln w="11113">
                <a:solidFill>
                  <a:srgbClr val="000000"/>
                </a:solidFill>
                <a:round/>
                <a:headEnd/>
                <a:tailEnd/>
              </a:ln>
            </p:spPr>
            <p:txBody>
              <a:bodyPr wrap="none" lIns="0" tIns="0" rIns="0" bIns="0">
                <a:spAutoFit/>
              </a:bodyPr>
              <a:lstStyle/>
              <a:p>
                <a:endParaRPr lang="en-US"/>
              </a:p>
            </p:txBody>
          </p:sp>
          <p:sp>
            <p:nvSpPr>
              <p:cNvPr id="28764" name="Line 149"/>
              <p:cNvSpPr>
                <a:spLocks noChangeShapeType="1"/>
              </p:cNvSpPr>
              <p:nvPr/>
            </p:nvSpPr>
            <p:spPr bwMode="auto">
              <a:xfrm flipV="1">
                <a:off x="1127" y="3680"/>
                <a:ext cx="1" cy="59"/>
              </a:xfrm>
              <a:prstGeom prst="line">
                <a:avLst/>
              </a:prstGeom>
              <a:noFill/>
              <a:ln w="11113">
                <a:solidFill>
                  <a:srgbClr val="000000"/>
                </a:solidFill>
                <a:round/>
                <a:headEnd/>
                <a:tailEnd/>
              </a:ln>
            </p:spPr>
            <p:txBody>
              <a:bodyPr wrap="none" lIns="0" tIns="0" rIns="0" bIns="0">
                <a:spAutoFit/>
              </a:bodyPr>
              <a:lstStyle/>
              <a:p>
                <a:endParaRPr lang="en-US"/>
              </a:p>
            </p:txBody>
          </p:sp>
          <p:sp>
            <p:nvSpPr>
              <p:cNvPr id="28765" name="Line 150"/>
              <p:cNvSpPr>
                <a:spLocks noChangeShapeType="1"/>
              </p:cNvSpPr>
              <p:nvPr/>
            </p:nvSpPr>
            <p:spPr bwMode="auto">
              <a:xfrm flipV="1">
                <a:off x="1519" y="3680"/>
                <a:ext cx="1" cy="59"/>
              </a:xfrm>
              <a:prstGeom prst="line">
                <a:avLst/>
              </a:prstGeom>
              <a:noFill/>
              <a:ln w="11113">
                <a:solidFill>
                  <a:srgbClr val="000000"/>
                </a:solidFill>
                <a:round/>
                <a:headEnd/>
                <a:tailEnd/>
              </a:ln>
            </p:spPr>
            <p:txBody>
              <a:bodyPr wrap="none" lIns="0" tIns="0" rIns="0" bIns="0">
                <a:spAutoFit/>
              </a:bodyPr>
              <a:lstStyle/>
              <a:p>
                <a:endParaRPr lang="en-US"/>
              </a:p>
            </p:txBody>
          </p:sp>
          <p:sp>
            <p:nvSpPr>
              <p:cNvPr id="28766" name="Line 151"/>
              <p:cNvSpPr>
                <a:spLocks noChangeShapeType="1"/>
              </p:cNvSpPr>
              <p:nvPr/>
            </p:nvSpPr>
            <p:spPr bwMode="auto">
              <a:xfrm flipV="1">
                <a:off x="1911" y="3680"/>
                <a:ext cx="1" cy="59"/>
              </a:xfrm>
              <a:prstGeom prst="line">
                <a:avLst/>
              </a:prstGeom>
              <a:noFill/>
              <a:ln w="11113">
                <a:solidFill>
                  <a:srgbClr val="000000"/>
                </a:solidFill>
                <a:round/>
                <a:headEnd/>
                <a:tailEnd/>
              </a:ln>
            </p:spPr>
            <p:txBody>
              <a:bodyPr wrap="none" lIns="0" tIns="0" rIns="0" bIns="0">
                <a:spAutoFit/>
              </a:bodyPr>
              <a:lstStyle/>
              <a:p>
                <a:endParaRPr lang="en-US"/>
              </a:p>
            </p:txBody>
          </p:sp>
          <p:sp>
            <p:nvSpPr>
              <p:cNvPr id="28767" name="Line 152"/>
              <p:cNvSpPr>
                <a:spLocks noChangeShapeType="1"/>
              </p:cNvSpPr>
              <p:nvPr/>
            </p:nvSpPr>
            <p:spPr bwMode="auto">
              <a:xfrm flipV="1">
                <a:off x="2303" y="3680"/>
                <a:ext cx="1" cy="59"/>
              </a:xfrm>
              <a:prstGeom prst="line">
                <a:avLst/>
              </a:prstGeom>
              <a:noFill/>
              <a:ln w="11113">
                <a:solidFill>
                  <a:srgbClr val="000000"/>
                </a:solidFill>
                <a:round/>
                <a:headEnd/>
                <a:tailEnd/>
              </a:ln>
            </p:spPr>
            <p:txBody>
              <a:bodyPr wrap="none" lIns="0" tIns="0" rIns="0" bIns="0">
                <a:spAutoFit/>
              </a:bodyPr>
              <a:lstStyle/>
              <a:p>
                <a:endParaRPr lang="en-US"/>
              </a:p>
            </p:txBody>
          </p:sp>
          <p:sp>
            <p:nvSpPr>
              <p:cNvPr id="28768" name="Line 153"/>
              <p:cNvSpPr>
                <a:spLocks noChangeShapeType="1"/>
              </p:cNvSpPr>
              <p:nvPr/>
            </p:nvSpPr>
            <p:spPr bwMode="auto">
              <a:xfrm flipV="1">
                <a:off x="2696" y="3680"/>
                <a:ext cx="0" cy="59"/>
              </a:xfrm>
              <a:prstGeom prst="line">
                <a:avLst/>
              </a:prstGeom>
              <a:noFill/>
              <a:ln w="11113">
                <a:solidFill>
                  <a:srgbClr val="000000"/>
                </a:solidFill>
                <a:round/>
                <a:headEnd/>
                <a:tailEnd/>
              </a:ln>
            </p:spPr>
            <p:txBody>
              <a:bodyPr wrap="none" lIns="0" tIns="0" rIns="0" bIns="0">
                <a:spAutoFit/>
              </a:bodyPr>
              <a:lstStyle/>
              <a:p>
                <a:endParaRPr lang="en-US"/>
              </a:p>
            </p:txBody>
          </p:sp>
          <p:sp>
            <p:nvSpPr>
              <p:cNvPr id="28769" name="Line 154"/>
              <p:cNvSpPr>
                <a:spLocks noChangeShapeType="1"/>
              </p:cNvSpPr>
              <p:nvPr/>
            </p:nvSpPr>
            <p:spPr bwMode="auto">
              <a:xfrm flipV="1">
                <a:off x="3087" y="3680"/>
                <a:ext cx="1" cy="59"/>
              </a:xfrm>
              <a:prstGeom prst="line">
                <a:avLst/>
              </a:prstGeom>
              <a:noFill/>
              <a:ln w="11113">
                <a:solidFill>
                  <a:srgbClr val="000000"/>
                </a:solidFill>
                <a:round/>
                <a:headEnd/>
                <a:tailEnd/>
              </a:ln>
            </p:spPr>
            <p:txBody>
              <a:bodyPr wrap="none" lIns="0" tIns="0" rIns="0" bIns="0">
                <a:spAutoFit/>
              </a:bodyPr>
              <a:lstStyle/>
              <a:p>
                <a:endParaRPr lang="en-US"/>
              </a:p>
            </p:txBody>
          </p:sp>
          <p:sp>
            <p:nvSpPr>
              <p:cNvPr id="28770" name="Line 155"/>
              <p:cNvSpPr>
                <a:spLocks noChangeShapeType="1"/>
              </p:cNvSpPr>
              <p:nvPr/>
            </p:nvSpPr>
            <p:spPr bwMode="auto">
              <a:xfrm flipV="1">
                <a:off x="343" y="3470"/>
                <a:ext cx="392" cy="230"/>
              </a:xfrm>
              <a:prstGeom prst="line">
                <a:avLst/>
              </a:prstGeom>
              <a:noFill/>
              <a:ln w="11113">
                <a:solidFill>
                  <a:srgbClr val="FF0000"/>
                </a:solidFill>
                <a:round/>
                <a:headEnd/>
                <a:tailEnd/>
              </a:ln>
            </p:spPr>
            <p:txBody>
              <a:bodyPr wrap="none" lIns="0" tIns="0" rIns="0" bIns="0">
                <a:spAutoFit/>
              </a:bodyPr>
              <a:lstStyle/>
              <a:p>
                <a:endParaRPr lang="en-US"/>
              </a:p>
            </p:txBody>
          </p:sp>
          <p:sp>
            <p:nvSpPr>
              <p:cNvPr id="28771" name="Line 156"/>
              <p:cNvSpPr>
                <a:spLocks noChangeShapeType="1"/>
              </p:cNvSpPr>
              <p:nvPr/>
            </p:nvSpPr>
            <p:spPr bwMode="auto">
              <a:xfrm flipV="1">
                <a:off x="735" y="3348"/>
                <a:ext cx="392" cy="122"/>
              </a:xfrm>
              <a:prstGeom prst="line">
                <a:avLst/>
              </a:prstGeom>
              <a:noFill/>
              <a:ln w="11113">
                <a:solidFill>
                  <a:srgbClr val="FF0000"/>
                </a:solidFill>
                <a:round/>
                <a:headEnd/>
                <a:tailEnd/>
              </a:ln>
            </p:spPr>
            <p:txBody>
              <a:bodyPr wrap="none" lIns="0" tIns="0" rIns="0" bIns="0">
                <a:spAutoFit/>
              </a:bodyPr>
              <a:lstStyle/>
              <a:p>
                <a:endParaRPr lang="en-US"/>
              </a:p>
            </p:txBody>
          </p:sp>
          <p:sp>
            <p:nvSpPr>
              <p:cNvPr id="28772" name="Line 157"/>
              <p:cNvSpPr>
                <a:spLocks noChangeShapeType="1"/>
              </p:cNvSpPr>
              <p:nvPr/>
            </p:nvSpPr>
            <p:spPr bwMode="auto">
              <a:xfrm flipV="1">
                <a:off x="1127" y="3166"/>
                <a:ext cx="392" cy="182"/>
              </a:xfrm>
              <a:prstGeom prst="line">
                <a:avLst/>
              </a:prstGeom>
              <a:noFill/>
              <a:ln w="11113">
                <a:solidFill>
                  <a:srgbClr val="FF0000"/>
                </a:solidFill>
                <a:round/>
                <a:headEnd/>
                <a:tailEnd/>
              </a:ln>
            </p:spPr>
            <p:txBody>
              <a:bodyPr wrap="none" lIns="0" tIns="0" rIns="0" bIns="0">
                <a:spAutoFit/>
              </a:bodyPr>
              <a:lstStyle/>
              <a:p>
                <a:endParaRPr lang="en-US"/>
              </a:p>
            </p:txBody>
          </p:sp>
          <p:sp>
            <p:nvSpPr>
              <p:cNvPr id="28773" name="Line 158"/>
              <p:cNvSpPr>
                <a:spLocks noChangeShapeType="1"/>
              </p:cNvSpPr>
              <p:nvPr/>
            </p:nvSpPr>
            <p:spPr bwMode="auto">
              <a:xfrm flipV="1">
                <a:off x="1519" y="3058"/>
                <a:ext cx="392" cy="108"/>
              </a:xfrm>
              <a:prstGeom prst="line">
                <a:avLst/>
              </a:prstGeom>
              <a:noFill/>
              <a:ln w="11113">
                <a:solidFill>
                  <a:srgbClr val="FF0000"/>
                </a:solidFill>
                <a:round/>
                <a:headEnd/>
                <a:tailEnd/>
              </a:ln>
            </p:spPr>
            <p:txBody>
              <a:bodyPr wrap="none" lIns="0" tIns="0" rIns="0" bIns="0">
                <a:spAutoFit/>
              </a:bodyPr>
              <a:lstStyle/>
              <a:p>
                <a:endParaRPr lang="en-US"/>
              </a:p>
            </p:txBody>
          </p:sp>
          <p:sp>
            <p:nvSpPr>
              <p:cNvPr id="28774" name="Line 159"/>
              <p:cNvSpPr>
                <a:spLocks noChangeShapeType="1"/>
              </p:cNvSpPr>
              <p:nvPr/>
            </p:nvSpPr>
            <p:spPr bwMode="auto">
              <a:xfrm flipV="1">
                <a:off x="1911" y="2911"/>
                <a:ext cx="392" cy="147"/>
              </a:xfrm>
              <a:prstGeom prst="line">
                <a:avLst/>
              </a:prstGeom>
              <a:noFill/>
              <a:ln w="11113">
                <a:solidFill>
                  <a:srgbClr val="FF0000"/>
                </a:solidFill>
                <a:round/>
                <a:headEnd/>
                <a:tailEnd/>
              </a:ln>
            </p:spPr>
            <p:txBody>
              <a:bodyPr wrap="none" lIns="0" tIns="0" rIns="0" bIns="0">
                <a:spAutoFit/>
              </a:bodyPr>
              <a:lstStyle/>
              <a:p>
                <a:endParaRPr lang="en-US"/>
              </a:p>
            </p:txBody>
          </p:sp>
          <p:sp>
            <p:nvSpPr>
              <p:cNvPr id="28775" name="Line 160"/>
              <p:cNvSpPr>
                <a:spLocks noChangeShapeType="1"/>
              </p:cNvSpPr>
              <p:nvPr/>
            </p:nvSpPr>
            <p:spPr bwMode="auto">
              <a:xfrm flipV="1">
                <a:off x="2303" y="2808"/>
                <a:ext cx="393" cy="103"/>
              </a:xfrm>
              <a:prstGeom prst="line">
                <a:avLst/>
              </a:prstGeom>
              <a:noFill/>
              <a:ln w="11113">
                <a:solidFill>
                  <a:srgbClr val="FF0000"/>
                </a:solidFill>
                <a:round/>
                <a:headEnd/>
                <a:tailEnd/>
              </a:ln>
            </p:spPr>
            <p:txBody>
              <a:bodyPr wrap="none" lIns="0" tIns="0" rIns="0" bIns="0">
                <a:spAutoFit/>
              </a:bodyPr>
              <a:lstStyle/>
              <a:p>
                <a:endParaRPr lang="en-US"/>
              </a:p>
            </p:txBody>
          </p:sp>
          <p:sp>
            <p:nvSpPr>
              <p:cNvPr id="28776" name="Line 161"/>
              <p:cNvSpPr>
                <a:spLocks noChangeShapeType="1"/>
              </p:cNvSpPr>
              <p:nvPr/>
            </p:nvSpPr>
            <p:spPr bwMode="auto">
              <a:xfrm flipV="1">
                <a:off x="343" y="3514"/>
                <a:ext cx="392" cy="181"/>
              </a:xfrm>
              <a:prstGeom prst="line">
                <a:avLst/>
              </a:prstGeom>
              <a:noFill/>
              <a:ln w="11113">
                <a:solidFill>
                  <a:srgbClr val="FFFF00"/>
                </a:solidFill>
                <a:round/>
                <a:headEnd/>
                <a:tailEnd/>
              </a:ln>
            </p:spPr>
            <p:txBody>
              <a:bodyPr wrap="none" lIns="0" tIns="0" rIns="0" bIns="0">
                <a:spAutoFit/>
              </a:bodyPr>
              <a:lstStyle/>
              <a:p>
                <a:endParaRPr lang="en-US"/>
              </a:p>
            </p:txBody>
          </p:sp>
          <p:sp>
            <p:nvSpPr>
              <p:cNvPr id="28777" name="Line 162"/>
              <p:cNvSpPr>
                <a:spLocks noChangeShapeType="1"/>
              </p:cNvSpPr>
              <p:nvPr/>
            </p:nvSpPr>
            <p:spPr bwMode="auto">
              <a:xfrm flipV="1">
                <a:off x="735" y="3352"/>
                <a:ext cx="392" cy="162"/>
              </a:xfrm>
              <a:prstGeom prst="line">
                <a:avLst/>
              </a:prstGeom>
              <a:noFill/>
              <a:ln w="11113">
                <a:solidFill>
                  <a:srgbClr val="FFFF00"/>
                </a:solidFill>
                <a:round/>
                <a:headEnd/>
                <a:tailEnd/>
              </a:ln>
            </p:spPr>
            <p:txBody>
              <a:bodyPr wrap="none" lIns="0" tIns="0" rIns="0" bIns="0">
                <a:spAutoFit/>
              </a:bodyPr>
              <a:lstStyle/>
              <a:p>
                <a:endParaRPr lang="en-US"/>
              </a:p>
            </p:txBody>
          </p:sp>
          <p:sp>
            <p:nvSpPr>
              <p:cNvPr id="28778" name="Line 163"/>
              <p:cNvSpPr>
                <a:spLocks noChangeShapeType="1"/>
              </p:cNvSpPr>
              <p:nvPr/>
            </p:nvSpPr>
            <p:spPr bwMode="auto">
              <a:xfrm flipV="1">
                <a:off x="1127" y="3181"/>
                <a:ext cx="392" cy="171"/>
              </a:xfrm>
              <a:prstGeom prst="line">
                <a:avLst/>
              </a:prstGeom>
              <a:noFill/>
              <a:ln w="11113">
                <a:solidFill>
                  <a:srgbClr val="FFFF00"/>
                </a:solidFill>
                <a:round/>
                <a:headEnd/>
                <a:tailEnd/>
              </a:ln>
            </p:spPr>
            <p:txBody>
              <a:bodyPr wrap="none" lIns="0" tIns="0" rIns="0" bIns="0">
                <a:spAutoFit/>
              </a:bodyPr>
              <a:lstStyle/>
              <a:p>
                <a:endParaRPr lang="en-US"/>
              </a:p>
            </p:txBody>
          </p:sp>
          <p:sp>
            <p:nvSpPr>
              <p:cNvPr id="28779" name="Line 164"/>
              <p:cNvSpPr>
                <a:spLocks noChangeShapeType="1"/>
              </p:cNvSpPr>
              <p:nvPr/>
            </p:nvSpPr>
            <p:spPr bwMode="auto">
              <a:xfrm flipV="1">
                <a:off x="1519" y="3112"/>
                <a:ext cx="392" cy="69"/>
              </a:xfrm>
              <a:prstGeom prst="line">
                <a:avLst/>
              </a:prstGeom>
              <a:noFill/>
              <a:ln w="11113">
                <a:solidFill>
                  <a:srgbClr val="FFFF00"/>
                </a:solidFill>
                <a:round/>
                <a:headEnd/>
                <a:tailEnd/>
              </a:ln>
            </p:spPr>
            <p:txBody>
              <a:bodyPr wrap="none" lIns="0" tIns="0" rIns="0" bIns="0">
                <a:spAutoFit/>
              </a:bodyPr>
              <a:lstStyle/>
              <a:p>
                <a:endParaRPr lang="en-US"/>
              </a:p>
            </p:txBody>
          </p:sp>
          <p:sp>
            <p:nvSpPr>
              <p:cNvPr id="28780" name="Line 165"/>
              <p:cNvSpPr>
                <a:spLocks noChangeShapeType="1"/>
              </p:cNvSpPr>
              <p:nvPr/>
            </p:nvSpPr>
            <p:spPr bwMode="auto">
              <a:xfrm flipV="1">
                <a:off x="1911" y="3023"/>
                <a:ext cx="392" cy="89"/>
              </a:xfrm>
              <a:prstGeom prst="line">
                <a:avLst/>
              </a:prstGeom>
              <a:noFill/>
              <a:ln w="11113">
                <a:solidFill>
                  <a:srgbClr val="FFFF00"/>
                </a:solidFill>
                <a:round/>
                <a:headEnd/>
                <a:tailEnd/>
              </a:ln>
            </p:spPr>
            <p:txBody>
              <a:bodyPr wrap="none" lIns="0" tIns="0" rIns="0" bIns="0">
                <a:spAutoFit/>
              </a:bodyPr>
              <a:lstStyle/>
              <a:p>
                <a:endParaRPr lang="en-US"/>
              </a:p>
            </p:txBody>
          </p:sp>
          <p:sp>
            <p:nvSpPr>
              <p:cNvPr id="28781" name="Line 166"/>
              <p:cNvSpPr>
                <a:spLocks noChangeShapeType="1"/>
              </p:cNvSpPr>
              <p:nvPr/>
            </p:nvSpPr>
            <p:spPr bwMode="auto">
              <a:xfrm flipV="1">
                <a:off x="2303" y="2985"/>
                <a:ext cx="393" cy="38"/>
              </a:xfrm>
              <a:prstGeom prst="line">
                <a:avLst/>
              </a:prstGeom>
              <a:noFill/>
              <a:ln w="11113">
                <a:solidFill>
                  <a:srgbClr val="FFFF00"/>
                </a:solidFill>
                <a:round/>
                <a:headEnd/>
                <a:tailEnd/>
              </a:ln>
            </p:spPr>
            <p:txBody>
              <a:bodyPr wrap="none" lIns="0" tIns="0" rIns="0" bIns="0">
                <a:spAutoFit/>
              </a:bodyPr>
              <a:lstStyle/>
              <a:p>
                <a:endParaRPr lang="en-US"/>
              </a:p>
            </p:txBody>
          </p:sp>
          <p:sp>
            <p:nvSpPr>
              <p:cNvPr id="28782" name="Line 167"/>
              <p:cNvSpPr>
                <a:spLocks noChangeShapeType="1"/>
              </p:cNvSpPr>
              <p:nvPr/>
            </p:nvSpPr>
            <p:spPr bwMode="auto">
              <a:xfrm flipV="1">
                <a:off x="343" y="3455"/>
                <a:ext cx="392" cy="245"/>
              </a:xfrm>
              <a:prstGeom prst="line">
                <a:avLst/>
              </a:prstGeom>
              <a:noFill/>
              <a:ln w="11113">
                <a:solidFill>
                  <a:srgbClr val="00FF00"/>
                </a:solidFill>
                <a:round/>
                <a:headEnd/>
                <a:tailEnd/>
              </a:ln>
            </p:spPr>
            <p:txBody>
              <a:bodyPr wrap="none" lIns="0" tIns="0" rIns="0" bIns="0">
                <a:spAutoFit/>
              </a:bodyPr>
              <a:lstStyle/>
              <a:p>
                <a:endParaRPr lang="en-US"/>
              </a:p>
            </p:txBody>
          </p:sp>
          <p:sp>
            <p:nvSpPr>
              <p:cNvPr id="28783" name="Line 168"/>
              <p:cNvSpPr>
                <a:spLocks noChangeShapeType="1"/>
              </p:cNvSpPr>
              <p:nvPr/>
            </p:nvSpPr>
            <p:spPr bwMode="auto">
              <a:xfrm flipV="1">
                <a:off x="735" y="3230"/>
                <a:ext cx="392" cy="225"/>
              </a:xfrm>
              <a:prstGeom prst="line">
                <a:avLst/>
              </a:prstGeom>
              <a:noFill/>
              <a:ln w="11113">
                <a:solidFill>
                  <a:srgbClr val="00FF00"/>
                </a:solidFill>
                <a:round/>
                <a:headEnd/>
                <a:tailEnd/>
              </a:ln>
            </p:spPr>
            <p:txBody>
              <a:bodyPr wrap="none" lIns="0" tIns="0" rIns="0" bIns="0">
                <a:spAutoFit/>
              </a:bodyPr>
              <a:lstStyle/>
              <a:p>
                <a:endParaRPr lang="en-US"/>
              </a:p>
            </p:txBody>
          </p:sp>
          <p:sp>
            <p:nvSpPr>
              <p:cNvPr id="28784" name="Line 169"/>
              <p:cNvSpPr>
                <a:spLocks noChangeShapeType="1"/>
              </p:cNvSpPr>
              <p:nvPr/>
            </p:nvSpPr>
            <p:spPr bwMode="auto">
              <a:xfrm flipV="1">
                <a:off x="1127" y="3093"/>
                <a:ext cx="392" cy="137"/>
              </a:xfrm>
              <a:prstGeom prst="line">
                <a:avLst/>
              </a:prstGeom>
              <a:noFill/>
              <a:ln w="11113">
                <a:solidFill>
                  <a:srgbClr val="00FF00"/>
                </a:solidFill>
                <a:round/>
                <a:headEnd/>
                <a:tailEnd/>
              </a:ln>
            </p:spPr>
            <p:txBody>
              <a:bodyPr wrap="none" lIns="0" tIns="0" rIns="0" bIns="0">
                <a:spAutoFit/>
              </a:bodyPr>
              <a:lstStyle/>
              <a:p>
                <a:endParaRPr lang="en-US"/>
              </a:p>
            </p:txBody>
          </p:sp>
          <p:sp>
            <p:nvSpPr>
              <p:cNvPr id="28785" name="Line 170"/>
              <p:cNvSpPr>
                <a:spLocks noChangeShapeType="1"/>
              </p:cNvSpPr>
              <p:nvPr/>
            </p:nvSpPr>
            <p:spPr bwMode="auto">
              <a:xfrm flipV="1">
                <a:off x="1519" y="2965"/>
                <a:ext cx="392" cy="128"/>
              </a:xfrm>
              <a:prstGeom prst="line">
                <a:avLst/>
              </a:prstGeom>
              <a:noFill/>
              <a:ln w="11113">
                <a:solidFill>
                  <a:srgbClr val="00FF00"/>
                </a:solidFill>
                <a:round/>
                <a:headEnd/>
                <a:tailEnd/>
              </a:ln>
            </p:spPr>
            <p:txBody>
              <a:bodyPr wrap="none" lIns="0" tIns="0" rIns="0" bIns="0">
                <a:spAutoFit/>
              </a:bodyPr>
              <a:lstStyle/>
              <a:p>
                <a:endParaRPr lang="en-US"/>
              </a:p>
            </p:txBody>
          </p:sp>
          <p:sp>
            <p:nvSpPr>
              <p:cNvPr id="28786" name="Line 171"/>
              <p:cNvSpPr>
                <a:spLocks noChangeShapeType="1"/>
              </p:cNvSpPr>
              <p:nvPr/>
            </p:nvSpPr>
            <p:spPr bwMode="auto">
              <a:xfrm flipV="1">
                <a:off x="1911" y="2793"/>
                <a:ext cx="392" cy="172"/>
              </a:xfrm>
              <a:prstGeom prst="line">
                <a:avLst/>
              </a:prstGeom>
              <a:noFill/>
              <a:ln w="11113">
                <a:solidFill>
                  <a:srgbClr val="00FF00"/>
                </a:solidFill>
                <a:round/>
                <a:headEnd/>
                <a:tailEnd/>
              </a:ln>
            </p:spPr>
            <p:txBody>
              <a:bodyPr wrap="none" lIns="0" tIns="0" rIns="0" bIns="0">
                <a:spAutoFit/>
              </a:bodyPr>
              <a:lstStyle/>
              <a:p>
                <a:endParaRPr lang="en-US"/>
              </a:p>
            </p:txBody>
          </p:sp>
          <p:sp>
            <p:nvSpPr>
              <p:cNvPr id="28787" name="Line 172"/>
              <p:cNvSpPr>
                <a:spLocks noChangeShapeType="1"/>
              </p:cNvSpPr>
              <p:nvPr/>
            </p:nvSpPr>
            <p:spPr bwMode="auto">
              <a:xfrm>
                <a:off x="2303" y="2793"/>
                <a:ext cx="393" cy="25"/>
              </a:xfrm>
              <a:prstGeom prst="line">
                <a:avLst/>
              </a:prstGeom>
              <a:noFill/>
              <a:ln w="11113">
                <a:solidFill>
                  <a:srgbClr val="00FF00"/>
                </a:solidFill>
                <a:round/>
                <a:headEnd/>
                <a:tailEnd/>
              </a:ln>
            </p:spPr>
            <p:txBody>
              <a:bodyPr wrap="none" lIns="0" tIns="0" rIns="0" bIns="0">
                <a:spAutoFit/>
              </a:bodyPr>
              <a:lstStyle/>
              <a:p>
                <a:endParaRPr lang="en-US"/>
              </a:p>
            </p:txBody>
          </p:sp>
          <p:sp>
            <p:nvSpPr>
              <p:cNvPr id="28788" name="Line 173"/>
              <p:cNvSpPr>
                <a:spLocks noChangeShapeType="1"/>
              </p:cNvSpPr>
              <p:nvPr/>
            </p:nvSpPr>
            <p:spPr bwMode="auto">
              <a:xfrm flipV="1">
                <a:off x="343" y="3440"/>
                <a:ext cx="392" cy="255"/>
              </a:xfrm>
              <a:prstGeom prst="line">
                <a:avLst/>
              </a:prstGeom>
              <a:noFill/>
              <a:ln w="11113">
                <a:solidFill>
                  <a:srgbClr val="00FFFF"/>
                </a:solidFill>
                <a:round/>
                <a:headEnd/>
                <a:tailEnd/>
              </a:ln>
            </p:spPr>
            <p:txBody>
              <a:bodyPr wrap="none" lIns="0" tIns="0" rIns="0" bIns="0">
                <a:spAutoFit/>
              </a:bodyPr>
              <a:lstStyle/>
              <a:p>
                <a:endParaRPr lang="en-US"/>
              </a:p>
            </p:txBody>
          </p:sp>
          <p:sp>
            <p:nvSpPr>
              <p:cNvPr id="28789" name="Line 174"/>
              <p:cNvSpPr>
                <a:spLocks noChangeShapeType="1"/>
              </p:cNvSpPr>
              <p:nvPr/>
            </p:nvSpPr>
            <p:spPr bwMode="auto">
              <a:xfrm flipV="1">
                <a:off x="735" y="3220"/>
                <a:ext cx="392" cy="220"/>
              </a:xfrm>
              <a:prstGeom prst="line">
                <a:avLst/>
              </a:prstGeom>
              <a:noFill/>
              <a:ln w="11113">
                <a:solidFill>
                  <a:srgbClr val="00FFFF"/>
                </a:solidFill>
                <a:round/>
                <a:headEnd/>
                <a:tailEnd/>
              </a:ln>
            </p:spPr>
            <p:txBody>
              <a:bodyPr wrap="none" lIns="0" tIns="0" rIns="0" bIns="0">
                <a:spAutoFit/>
              </a:bodyPr>
              <a:lstStyle/>
              <a:p>
                <a:endParaRPr lang="en-US"/>
              </a:p>
            </p:txBody>
          </p:sp>
          <p:sp>
            <p:nvSpPr>
              <p:cNvPr id="28790" name="Line 175"/>
              <p:cNvSpPr>
                <a:spLocks noChangeShapeType="1"/>
              </p:cNvSpPr>
              <p:nvPr/>
            </p:nvSpPr>
            <p:spPr bwMode="auto">
              <a:xfrm flipV="1">
                <a:off x="1127" y="3082"/>
                <a:ext cx="392" cy="138"/>
              </a:xfrm>
              <a:prstGeom prst="line">
                <a:avLst/>
              </a:prstGeom>
              <a:noFill/>
              <a:ln w="11113">
                <a:solidFill>
                  <a:srgbClr val="00FFFF"/>
                </a:solidFill>
                <a:round/>
                <a:headEnd/>
                <a:tailEnd/>
              </a:ln>
            </p:spPr>
            <p:txBody>
              <a:bodyPr wrap="none" lIns="0" tIns="0" rIns="0" bIns="0">
                <a:spAutoFit/>
              </a:bodyPr>
              <a:lstStyle/>
              <a:p>
                <a:endParaRPr lang="en-US"/>
              </a:p>
            </p:txBody>
          </p:sp>
          <p:sp>
            <p:nvSpPr>
              <p:cNvPr id="28791" name="Line 176"/>
              <p:cNvSpPr>
                <a:spLocks noChangeShapeType="1"/>
              </p:cNvSpPr>
              <p:nvPr/>
            </p:nvSpPr>
            <p:spPr bwMode="auto">
              <a:xfrm flipV="1">
                <a:off x="1519" y="2989"/>
                <a:ext cx="392" cy="93"/>
              </a:xfrm>
              <a:prstGeom prst="line">
                <a:avLst/>
              </a:prstGeom>
              <a:noFill/>
              <a:ln w="11113">
                <a:solidFill>
                  <a:srgbClr val="00FFFF"/>
                </a:solidFill>
                <a:round/>
                <a:headEnd/>
                <a:tailEnd/>
              </a:ln>
            </p:spPr>
            <p:txBody>
              <a:bodyPr wrap="none" lIns="0" tIns="0" rIns="0" bIns="0">
                <a:spAutoFit/>
              </a:bodyPr>
              <a:lstStyle/>
              <a:p>
                <a:endParaRPr lang="en-US"/>
              </a:p>
            </p:txBody>
          </p:sp>
          <p:sp>
            <p:nvSpPr>
              <p:cNvPr id="28792" name="Line 177"/>
              <p:cNvSpPr>
                <a:spLocks noChangeShapeType="1"/>
              </p:cNvSpPr>
              <p:nvPr/>
            </p:nvSpPr>
            <p:spPr bwMode="auto">
              <a:xfrm flipV="1">
                <a:off x="1911" y="2857"/>
                <a:ext cx="392" cy="132"/>
              </a:xfrm>
              <a:prstGeom prst="line">
                <a:avLst/>
              </a:prstGeom>
              <a:noFill/>
              <a:ln w="11113">
                <a:solidFill>
                  <a:srgbClr val="00FFFF"/>
                </a:solidFill>
                <a:round/>
                <a:headEnd/>
                <a:tailEnd/>
              </a:ln>
            </p:spPr>
            <p:txBody>
              <a:bodyPr wrap="none" lIns="0" tIns="0" rIns="0" bIns="0">
                <a:spAutoFit/>
              </a:bodyPr>
              <a:lstStyle/>
              <a:p>
                <a:endParaRPr lang="en-US"/>
              </a:p>
            </p:txBody>
          </p:sp>
          <p:sp>
            <p:nvSpPr>
              <p:cNvPr id="28793" name="Line 178"/>
              <p:cNvSpPr>
                <a:spLocks noChangeShapeType="1"/>
              </p:cNvSpPr>
              <p:nvPr/>
            </p:nvSpPr>
            <p:spPr bwMode="auto">
              <a:xfrm flipV="1">
                <a:off x="2303" y="2827"/>
                <a:ext cx="393" cy="30"/>
              </a:xfrm>
              <a:prstGeom prst="line">
                <a:avLst/>
              </a:prstGeom>
              <a:noFill/>
              <a:ln w="11113">
                <a:solidFill>
                  <a:srgbClr val="00FFFF"/>
                </a:solidFill>
                <a:round/>
                <a:headEnd/>
                <a:tailEnd/>
              </a:ln>
            </p:spPr>
            <p:txBody>
              <a:bodyPr wrap="none" lIns="0" tIns="0" rIns="0" bIns="0">
                <a:spAutoFit/>
              </a:bodyPr>
              <a:lstStyle/>
              <a:p>
                <a:endParaRPr lang="en-US"/>
              </a:p>
            </p:txBody>
          </p:sp>
          <p:sp>
            <p:nvSpPr>
              <p:cNvPr id="28794" name="Line 179"/>
              <p:cNvSpPr>
                <a:spLocks noChangeShapeType="1"/>
              </p:cNvSpPr>
              <p:nvPr/>
            </p:nvSpPr>
            <p:spPr bwMode="auto">
              <a:xfrm flipV="1">
                <a:off x="343" y="3406"/>
                <a:ext cx="392" cy="289"/>
              </a:xfrm>
              <a:prstGeom prst="line">
                <a:avLst/>
              </a:prstGeom>
              <a:noFill/>
              <a:ln w="11113">
                <a:solidFill>
                  <a:srgbClr val="0000FF"/>
                </a:solidFill>
                <a:round/>
                <a:headEnd/>
                <a:tailEnd/>
              </a:ln>
            </p:spPr>
            <p:txBody>
              <a:bodyPr wrap="none" lIns="0" tIns="0" rIns="0" bIns="0">
                <a:spAutoFit/>
              </a:bodyPr>
              <a:lstStyle/>
              <a:p>
                <a:endParaRPr lang="en-US"/>
              </a:p>
            </p:txBody>
          </p:sp>
          <p:sp>
            <p:nvSpPr>
              <p:cNvPr id="28795" name="Line 180"/>
              <p:cNvSpPr>
                <a:spLocks noChangeShapeType="1"/>
              </p:cNvSpPr>
              <p:nvPr/>
            </p:nvSpPr>
            <p:spPr bwMode="auto">
              <a:xfrm flipV="1">
                <a:off x="735" y="3131"/>
                <a:ext cx="392" cy="275"/>
              </a:xfrm>
              <a:prstGeom prst="line">
                <a:avLst/>
              </a:prstGeom>
              <a:noFill/>
              <a:ln w="11113">
                <a:solidFill>
                  <a:srgbClr val="0000FF"/>
                </a:solidFill>
                <a:round/>
                <a:headEnd/>
                <a:tailEnd/>
              </a:ln>
            </p:spPr>
            <p:txBody>
              <a:bodyPr wrap="none" lIns="0" tIns="0" rIns="0" bIns="0">
                <a:spAutoFit/>
              </a:bodyPr>
              <a:lstStyle/>
              <a:p>
                <a:endParaRPr lang="en-US"/>
              </a:p>
            </p:txBody>
          </p:sp>
          <p:sp>
            <p:nvSpPr>
              <p:cNvPr id="28796" name="Line 181"/>
              <p:cNvSpPr>
                <a:spLocks noChangeShapeType="1"/>
              </p:cNvSpPr>
              <p:nvPr/>
            </p:nvSpPr>
            <p:spPr bwMode="auto">
              <a:xfrm flipV="1">
                <a:off x="1127" y="2994"/>
                <a:ext cx="392" cy="137"/>
              </a:xfrm>
              <a:prstGeom prst="line">
                <a:avLst/>
              </a:prstGeom>
              <a:noFill/>
              <a:ln w="11113">
                <a:solidFill>
                  <a:srgbClr val="0000FF"/>
                </a:solidFill>
                <a:round/>
                <a:headEnd/>
                <a:tailEnd/>
              </a:ln>
            </p:spPr>
            <p:txBody>
              <a:bodyPr wrap="none" lIns="0" tIns="0" rIns="0" bIns="0">
                <a:spAutoFit/>
              </a:bodyPr>
              <a:lstStyle/>
              <a:p>
                <a:endParaRPr lang="en-US"/>
              </a:p>
            </p:txBody>
          </p:sp>
          <p:sp>
            <p:nvSpPr>
              <p:cNvPr id="28797" name="Line 182"/>
              <p:cNvSpPr>
                <a:spLocks noChangeShapeType="1"/>
              </p:cNvSpPr>
              <p:nvPr/>
            </p:nvSpPr>
            <p:spPr bwMode="auto">
              <a:xfrm flipV="1">
                <a:off x="1519" y="2931"/>
                <a:ext cx="392" cy="63"/>
              </a:xfrm>
              <a:prstGeom prst="line">
                <a:avLst/>
              </a:prstGeom>
              <a:noFill/>
              <a:ln w="11113">
                <a:solidFill>
                  <a:srgbClr val="0000FF"/>
                </a:solidFill>
                <a:round/>
                <a:headEnd/>
                <a:tailEnd/>
              </a:ln>
            </p:spPr>
            <p:txBody>
              <a:bodyPr wrap="none" lIns="0" tIns="0" rIns="0" bIns="0">
                <a:spAutoFit/>
              </a:bodyPr>
              <a:lstStyle/>
              <a:p>
                <a:endParaRPr lang="en-US"/>
              </a:p>
            </p:txBody>
          </p:sp>
          <p:sp>
            <p:nvSpPr>
              <p:cNvPr id="28798" name="Line 183"/>
              <p:cNvSpPr>
                <a:spLocks noChangeShapeType="1"/>
              </p:cNvSpPr>
              <p:nvPr/>
            </p:nvSpPr>
            <p:spPr bwMode="auto">
              <a:xfrm flipV="1">
                <a:off x="1911" y="2818"/>
                <a:ext cx="392" cy="113"/>
              </a:xfrm>
              <a:prstGeom prst="line">
                <a:avLst/>
              </a:prstGeom>
              <a:noFill/>
              <a:ln w="11113">
                <a:solidFill>
                  <a:srgbClr val="0000FF"/>
                </a:solidFill>
                <a:round/>
                <a:headEnd/>
                <a:tailEnd/>
              </a:ln>
            </p:spPr>
            <p:txBody>
              <a:bodyPr wrap="none" lIns="0" tIns="0" rIns="0" bIns="0">
                <a:spAutoFit/>
              </a:bodyPr>
              <a:lstStyle/>
              <a:p>
                <a:endParaRPr lang="en-US"/>
              </a:p>
            </p:txBody>
          </p:sp>
          <p:sp>
            <p:nvSpPr>
              <p:cNvPr id="28799" name="Line 184"/>
              <p:cNvSpPr>
                <a:spLocks noChangeShapeType="1"/>
              </p:cNvSpPr>
              <p:nvPr/>
            </p:nvSpPr>
            <p:spPr bwMode="auto">
              <a:xfrm flipV="1">
                <a:off x="2303" y="2734"/>
                <a:ext cx="393" cy="84"/>
              </a:xfrm>
              <a:prstGeom prst="line">
                <a:avLst/>
              </a:prstGeom>
              <a:noFill/>
              <a:ln w="11113">
                <a:solidFill>
                  <a:srgbClr val="0000FF"/>
                </a:solidFill>
                <a:round/>
                <a:headEnd/>
                <a:tailEnd/>
              </a:ln>
            </p:spPr>
            <p:txBody>
              <a:bodyPr wrap="none" lIns="0" tIns="0" rIns="0" bIns="0">
                <a:spAutoFit/>
              </a:bodyPr>
              <a:lstStyle/>
              <a:p>
                <a:endParaRPr lang="en-US"/>
              </a:p>
            </p:txBody>
          </p:sp>
          <p:sp>
            <p:nvSpPr>
              <p:cNvPr id="28800" name="Line 185"/>
              <p:cNvSpPr>
                <a:spLocks noChangeShapeType="1"/>
              </p:cNvSpPr>
              <p:nvPr/>
            </p:nvSpPr>
            <p:spPr bwMode="auto">
              <a:xfrm flipV="1">
                <a:off x="343" y="3396"/>
                <a:ext cx="392" cy="299"/>
              </a:xfrm>
              <a:prstGeom prst="line">
                <a:avLst/>
              </a:prstGeom>
              <a:noFill/>
              <a:ln w="11113">
                <a:solidFill>
                  <a:srgbClr val="FF00FF"/>
                </a:solidFill>
                <a:round/>
                <a:headEnd/>
                <a:tailEnd/>
              </a:ln>
            </p:spPr>
            <p:txBody>
              <a:bodyPr wrap="none" lIns="0" tIns="0" rIns="0" bIns="0">
                <a:spAutoFit/>
              </a:bodyPr>
              <a:lstStyle/>
              <a:p>
                <a:endParaRPr lang="en-US"/>
              </a:p>
            </p:txBody>
          </p:sp>
          <p:sp>
            <p:nvSpPr>
              <p:cNvPr id="28801" name="Line 186"/>
              <p:cNvSpPr>
                <a:spLocks noChangeShapeType="1"/>
              </p:cNvSpPr>
              <p:nvPr/>
            </p:nvSpPr>
            <p:spPr bwMode="auto">
              <a:xfrm flipV="1">
                <a:off x="735" y="3141"/>
                <a:ext cx="392" cy="255"/>
              </a:xfrm>
              <a:prstGeom prst="line">
                <a:avLst/>
              </a:prstGeom>
              <a:noFill/>
              <a:ln w="11113">
                <a:solidFill>
                  <a:srgbClr val="FF00FF"/>
                </a:solidFill>
                <a:round/>
                <a:headEnd/>
                <a:tailEnd/>
              </a:ln>
            </p:spPr>
            <p:txBody>
              <a:bodyPr wrap="none" lIns="0" tIns="0" rIns="0" bIns="0">
                <a:spAutoFit/>
              </a:bodyPr>
              <a:lstStyle/>
              <a:p>
                <a:endParaRPr lang="en-US"/>
              </a:p>
            </p:txBody>
          </p:sp>
          <p:sp>
            <p:nvSpPr>
              <p:cNvPr id="28802" name="Line 187"/>
              <p:cNvSpPr>
                <a:spLocks noChangeShapeType="1"/>
              </p:cNvSpPr>
              <p:nvPr/>
            </p:nvSpPr>
            <p:spPr bwMode="auto">
              <a:xfrm flipV="1">
                <a:off x="1127" y="2994"/>
                <a:ext cx="392" cy="147"/>
              </a:xfrm>
              <a:prstGeom prst="line">
                <a:avLst/>
              </a:prstGeom>
              <a:noFill/>
              <a:ln w="11113">
                <a:solidFill>
                  <a:srgbClr val="FF00FF"/>
                </a:solidFill>
                <a:round/>
                <a:headEnd/>
                <a:tailEnd/>
              </a:ln>
            </p:spPr>
            <p:txBody>
              <a:bodyPr wrap="none" lIns="0" tIns="0" rIns="0" bIns="0">
                <a:spAutoFit/>
              </a:bodyPr>
              <a:lstStyle/>
              <a:p>
                <a:endParaRPr lang="en-US"/>
              </a:p>
            </p:txBody>
          </p:sp>
          <p:sp>
            <p:nvSpPr>
              <p:cNvPr id="28803" name="Line 188"/>
              <p:cNvSpPr>
                <a:spLocks noChangeShapeType="1"/>
              </p:cNvSpPr>
              <p:nvPr/>
            </p:nvSpPr>
            <p:spPr bwMode="auto">
              <a:xfrm flipV="1">
                <a:off x="1519" y="2818"/>
                <a:ext cx="392" cy="176"/>
              </a:xfrm>
              <a:prstGeom prst="line">
                <a:avLst/>
              </a:prstGeom>
              <a:noFill/>
              <a:ln w="11113">
                <a:solidFill>
                  <a:srgbClr val="FF00FF"/>
                </a:solidFill>
                <a:round/>
                <a:headEnd/>
                <a:tailEnd/>
              </a:ln>
            </p:spPr>
            <p:txBody>
              <a:bodyPr wrap="none" lIns="0" tIns="0" rIns="0" bIns="0">
                <a:spAutoFit/>
              </a:bodyPr>
              <a:lstStyle/>
              <a:p>
                <a:endParaRPr lang="en-US"/>
              </a:p>
            </p:txBody>
          </p:sp>
          <p:sp>
            <p:nvSpPr>
              <p:cNvPr id="28804" name="Line 189"/>
              <p:cNvSpPr>
                <a:spLocks noChangeShapeType="1"/>
              </p:cNvSpPr>
              <p:nvPr/>
            </p:nvSpPr>
            <p:spPr bwMode="auto">
              <a:xfrm flipV="1">
                <a:off x="1911" y="2764"/>
                <a:ext cx="392" cy="54"/>
              </a:xfrm>
              <a:prstGeom prst="line">
                <a:avLst/>
              </a:prstGeom>
              <a:noFill/>
              <a:ln w="11113">
                <a:solidFill>
                  <a:srgbClr val="FF00FF"/>
                </a:solidFill>
                <a:round/>
                <a:headEnd/>
                <a:tailEnd/>
              </a:ln>
            </p:spPr>
            <p:txBody>
              <a:bodyPr wrap="none" lIns="0" tIns="0" rIns="0" bIns="0">
                <a:spAutoFit/>
              </a:bodyPr>
              <a:lstStyle/>
              <a:p>
                <a:endParaRPr lang="en-US"/>
              </a:p>
            </p:txBody>
          </p:sp>
          <p:sp>
            <p:nvSpPr>
              <p:cNvPr id="28805" name="Line 190"/>
              <p:cNvSpPr>
                <a:spLocks noChangeShapeType="1"/>
              </p:cNvSpPr>
              <p:nvPr/>
            </p:nvSpPr>
            <p:spPr bwMode="auto">
              <a:xfrm flipV="1">
                <a:off x="2303" y="2666"/>
                <a:ext cx="393" cy="98"/>
              </a:xfrm>
              <a:prstGeom prst="line">
                <a:avLst/>
              </a:prstGeom>
              <a:noFill/>
              <a:ln w="11113">
                <a:solidFill>
                  <a:srgbClr val="FF00FF"/>
                </a:solidFill>
                <a:round/>
                <a:headEnd/>
                <a:tailEnd/>
              </a:ln>
            </p:spPr>
            <p:txBody>
              <a:bodyPr wrap="none" lIns="0" tIns="0" rIns="0" bIns="0">
                <a:spAutoFit/>
              </a:bodyPr>
              <a:lstStyle/>
              <a:p>
                <a:endParaRPr lang="en-US"/>
              </a:p>
            </p:txBody>
          </p:sp>
          <p:sp>
            <p:nvSpPr>
              <p:cNvPr id="28806" name="Freeform 191"/>
              <p:cNvSpPr>
                <a:spLocks/>
              </p:cNvSpPr>
              <p:nvPr/>
            </p:nvSpPr>
            <p:spPr bwMode="auto">
              <a:xfrm>
                <a:off x="1118" y="3254"/>
                <a:ext cx="70" cy="94"/>
              </a:xfrm>
              <a:custGeom>
                <a:avLst/>
                <a:gdLst>
                  <a:gd name="T0" fmla="*/ 0 w 101"/>
                  <a:gd name="T1" fmla="*/ 121 h 128"/>
                  <a:gd name="T2" fmla="*/ 74 w 101"/>
                  <a:gd name="T3" fmla="*/ 0 h 128"/>
                  <a:gd name="T4" fmla="*/ 101 w 101"/>
                  <a:gd name="T5" fmla="*/ 6 h 128"/>
                  <a:gd name="T6" fmla="*/ 27 w 101"/>
                  <a:gd name="T7" fmla="*/ 128 h 128"/>
                  <a:gd name="T8" fmla="*/ 0 w 101"/>
                  <a:gd name="T9" fmla="*/ 121 h 128"/>
                  <a:gd name="T10" fmla="*/ 0 60000 65536"/>
                  <a:gd name="T11" fmla="*/ 0 60000 65536"/>
                  <a:gd name="T12" fmla="*/ 0 60000 65536"/>
                  <a:gd name="T13" fmla="*/ 0 60000 65536"/>
                  <a:gd name="T14" fmla="*/ 0 60000 65536"/>
                  <a:gd name="T15" fmla="*/ 0 w 101"/>
                  <a:gd name="T16" fmla="*/ 0 h 128"/>
                  <a:gd name="T17" fmla="*/ 101 w 101"/>
                  <a:gd name="T18" fmla="*/ 128 h 128"/>
                </a:gdLst>
                <a:ahLst/>
                <a:cxnLst>
                  <a:cxn ang="T10">
                    <a:pos x="T0" y="T1"/>
                  </a:cxn>
                  <a:cxn ang="T11">
                    <a:pos x="T2" y="T3"/>
                  </a:cxn>
                  <a:cxn ang="T12">
                    <a:pos x="T4" y="T5"/>
                  </a:cxn>
                  <a:cxn ang="T13">
                    <a:pos x="T6" y="T7"/>
                  </a:cxn>
                  <a:cxn ang="T14">
                    <a:pos x="T8" y="T9"/>
                  </a:cxn>
                </a:cxnLst>
                <a:rect l="T15" t="T16" r="T17" b="T18"/>
                <a:pathLst>
                  <a:path w="101" h="128">
                    <a:moveTo>
                      <a:pt x="0" y="121"/>
                    </a:moveTo>
                    <a:lnTo>
                      <a:pt x="74" y="0"/>
                    </a:lnTo>
                    <a:lnTo>
                      <a:pt x="101" y="6"/>
                    </a:lnTo>
                    <a:lnTo>
                      <a:pt x="27" y="128"/>
                    </a:lnTo>
                    <a:lnTo>
                      <a:pt x="0" y="121"/>
                    </a:lnTo>
                    <a:close/>
                  </a:path>
                </a:pathLst>
              </a:custGeom>
              <a:solidFill>
                <a:srgbClr val="CECECE"/>
              </a:solidFill>
              <a:ln w="9525">
                <a:noFill/>
                <a:round/>
                <a:headEnd/>
                <a:tailEnd/>
              </a:ln>
            </p:spPr>
            <p:txBody>
              <a:bodyPr wrap="none" lIns="0" tIns="0" rIns="0" bIns="0">
                <a:spAutoFit/>
              </a:bodyPr>
              <a:lstStyle/>
              <a:p>
                <a:endParaRPr lang="en-US"/>
              </a:p>
            </p:txBody>
          </p:sp>
          <p:sp>
            <p:nvSpPr>
              <p:cNvPr id="28807" name="Freeform 192"/>
              <p:cNvSpPr>
                <a:spLocks/>
              </p:cNvSpPr>
              <p:nvPr/>
            </p:nvSpPr>
            <p:spPr bwMode="auto">
              <a:xfrm>
                <a:off x="1202" y="3176"/>
                <a:ext cx="28" cy="34"/>
              </a:xfrm>
              <a:custGeom>
                <a:avLst/>
                <a:gdLst>
                  <a:gd name="T0" fmla="*/ 0 w 40"/>
                  <a:gd name="T1" fmla="*/ 40 h 47"/>
                  <a:gd name="T2" fmla="*/ 20 w 40"/>
                  <a:gd name="T3" fmla="*/ 0 h 47"/>
                  <a:gd name="T4" fmla="*/ 40 w 40"/>
                  <a:gd name="T5" fmla="*/ 7 h 47"/>
                  <a:gd name="T6" fmla="*/ 20 w 40"/>
                  <a:gd name="T7" fmla="*/ 47 h 47"/>
                  <a:gd name="T8" fmla="*/ 0 w 40"/>
                  <a:gd name="T9" fmla="*/ 40 h 47"/>
                  <a:gd name="T10" fmla="*/ 0 60000 65536"/>
                  <a:gd name="T11" fmla="*/ 0 60000 65536"/>
                  <a:gd name="T12" fmla="*/ 0 60000 65536"/>
                  <a:gd name="T13" fmla="*/ 0 60000 65536"/>
                  <a:gd name="T14" fmla="*/ 0 60000 65536"/>
                  <a:gd name="T15" fmla="*/ 0 w 40"/>
                  <a:gd name="T16" fmla="*/ 0 h 47"/>
                  <a:gd name="T17" fmla="*/ 40 w 40"/>
                  <a:gd name="T18" fmla="*/ 47 h 47"/>
                </a:gdLst>
                <a:ahLst/>
                <a:cxnLst>
                  <a:cxn ang="T10">
                    <a:pos x="T0" y="T1"/>
                  </a:cxn>
                  <a:cxn ang="T11">
                    <a:pos x="T2" y="T3"/>
                  </a:cxn>
                  <a:cxn ang="T12">
                    <a:pos x="T4" y="T5"/>
                  </a:cxn>
                  <a:cxn ang="T13">
                    <a:pos x="T6" y="T7"/>
                  </a:cxn>
                  <a:cxn ang="T14">
                    <a:pos x="T8" y="T9"/>
                  </a:cxn>
                </a:cxnLst>
                <a:rect l="T15" t="T16" r="T17" b="T18"/>
                <a:pathLst>
                  <a:path w="40" h="47">
                    <a:moveTo>
                      <a:pt x="0" y="40"/>
                    </a:moveTo>
                    <a:lnTo>
                      <a:pt x="20" y="0"/>
                    </a:lnTo>
                    <a:lnTo>
                      <a:pt x="40" y="7"/>
                    </a:lnTo>
                    <a:lnTo>
                      <a:pt x="20" y="47"/>
                    </a:lnTo>
                    <a:lnTo>
                      <a:pt x="0" y="40"/>
                    </a:lnTo>
                    <a:close/>
                  </a:path>
                </a:pathLst>
              </a:custGeom>
              <a:solidFill>
                <a:srgbClr val="CECECE"/>
              </a:solidFill>
              <a:ln w="9525">
                <a:noFill/>
                <a:round/>
                <a:headEnd/>
                <a:tailEnd/>
              </a:ln>
            </p:spPr>
            <p:txBody>
              <a:bodyPr wrap="none" lIns="0" tIns="0" rIns="0" bIns="0">
                <a:spAutoFit/>
              </a:bodyPr>
              <a:lstStyle/>
              <a:p>
                <a:endParaRPr lang="en-US"/>
              </a:p>
            </p:txBody>
          </p:sp>
          <p:sp>
            <p:nvSpPr>
              <p:cNvPr id="28808" name="Freeform 193"/>
              <p:cNvSpPr>
                <a:spLocks/>
              </p:cNvSpPr>
              <p:nvPr/>
            </p:nvSpPr>
            <p:spPr bwMode="auto">
              <a:xfrm>
                <a:off x="1239" y="3102"/>
                <a:ext cx="33" cy="29"/>
              </a:xfrm>
              <a:custGeom>
                <a:avLst/>
                <a:gdLst>
                  <a:gd name="T0" fmla="*/ 0 w 47"/>
                  <a:gd name="T1" fmla="*/ 34 h 40"/>
                  <a:gd name="T2" fmla="*/ 20 w 47"/>
                  <a:gd name="T3" fmla="*/ 0 h 40"/>
                  <a:gd name="T4" fmla="*/ 47 w 47"/>
                  <a:gd name="T5" fmla="*/ 7 h 40"/>
                  <a:gd name="T6" fmla="*/ 27 w 47"/>
                  <a:gd name="T7" fmla="*/ 40 h 40"/>
                  <a:gd name="T8" fmla="*/ 0 w 47"/>
                  <a:gd name="T9" fmla="*/ 34 h 40"/>
                  <a:gd name="T10" fmla="*/ 0 60000 65536"/>
                  <a:gd name="T11" fmla="*/ 0 60000 65536"/>
                  <a:gd name="T12" fmla="*/ 0 60000 65536"/>
                  <a:gd name="T13" fmla="*/ 0 60000 65536"/>
                  <a:gd name="T14" fmla="*/ 0 60000 65536"/>
                  <a:gd name="T15" fmla="*/ 0 w 47"/>
                  <a:gd name="T16" fmla="*/ 0 h 40"/>
                  <a:gd name="T17" fmla="*/ 47 w 47"/>
                  <a:gd name="T18" fmla="*/ 40 h 40"/>
                </a:gdLst>
                <a:ahLst/>
                <a:cxnLst>
                  <a:cxn ang="T10">
                    <a:pos x="T0" y="T1"/>
                  </a:cxn>
                  <a:cxn ang="T11">
                    <a:pos x="T2" y="T3"/>
                  </a:cxn>
                  <a:cxn ang="T12">
                    <a:pos x="T4" y="T5"/>
                  </a:cxn>
                  <a:cxn ang="T13">
                    <a:pos x="T6" y="T7"/>
                  </a:cxn>
                  <a:cxn ang="T14">
                    <a:pos x="T8" y="T9"/>
                  </a:cxn>
                </a:cxnLst>
                <a:rect l="T15" t="T16" r="T17" b="T18"/>
                <a:pathLst>
                  <a:path w="47" h="40">
                    <a:moveTo>
                      <a:pt x="0" y="34"/>
                    </a:moveTo>
                    <a:lnTo>
                      <a:pt x="20" y="0"/>
                    </a:lnTo>
                    <a:lnTo>
                      <a:pt x="47" y="7"/>
                    </a:lnTo>
                    <a:lnTo>
                      <a:pt x="27" y="40"/>
                    </a:lnTo>
                    <a:lnTo>
                      <a:pt x="0" y="34"/>
                    </a:lnTo>
                    <a:close/>
                  </a:path>
                </a:pathLst>
              </a:custGeom>
              <a:solidFill>
                <a:srgbClr val="CECECE"/>
              </a:solidFill>
              <a:ln w="9525">
                <a:noFill/>
                <a:round/>
                <a:headEnd/>
                <a:tailEnd/>
              </a:ln>
            </p:spPr>
            <p:txBody>
              <a:bodyPr wrap="none" lIns="0" tIns="0" rIns="0" bIns="0">
                <a:spAutoFit/>
              </a:bodyPr>
              <a:lstStyle/>
              <a:p>
                <a:endParaRPr lang="en-US"/>
              </a:p>
            </p:txBody>
          </p:sp>
          <p:sp>
            <p:nvSpPr>
              <p:cNvPr id="28809" name="Freeform 194"/>
              <p:cNvSpPr>
                <a:spLocks/>
              </p:cNvSpPr>
              <p:nvPr/>
            </p:nvSpPr>
            <p:spPr bwMode="auto">
              <a:xfrm>
                <a:off x="1281" y="2965"/>
                <a:ext cx="70" cy="93"/>
              </a:xfrm>
              <a:custGeom>
                <a:avLst/>
                <a:gdLst>
                  <a:gd name="T0" fmla="*/ 0 w 101"/>
                  <a:gd name="T1" fmla="*/ 121 h 128"/>
                  <a:gd name="T2" fmla="*/ 74 w 101"/>
                  <a:gd name="T3" fmla="*/ 0 h 128"/>
                  <a:gd name="T4" fmla="*/ 101 w 101"/>
                  <a:gd name="T5" fmla="*/ 6 h 128"/>
                  <a:gd name="T6" fmla="*/ 27 w 101"/>
                  <a:gd name="T7" fmla="*/ 128 h 128"/>
                  <a:gd name="T8" fmla="*/ 0 w 101"/>
                  <a:gd name="T9" fmla="*/ 121 h 128"/>
                  <a:gd name="T10" fmla="*/ 0 60000 65536"/>
                  <a:gd name="T11" fmla="*/ 0 60000 65536"/>
                  <a:gd name="T12" fmla="*/ 0 60000 65536"/>
                  <a:gd name="T13" fmla="*/ 0 60000 65536"/>
                  <a:gd name="T14" fmla="*/ 0 60000 65536"/>
                  <a:gd name="T15" fmla="*/ 0 w 101"/>
                  <a:gd name="T16" fmla="*/ 0 h 128"/>
                  <a:gd name="T17" fmla="*/ 101 w 101"/>
                  <a:gd name="T18" fmla="*/ 128 h 128"/>
                </a:gdLst>
                <a:ahLst/>
                <a:cxnLst>
                  <a:cxn ang="T10">
                    <a:pos x="T0" y="T1"/>
                  </a:cxn>
                  <a:cxn ang="T11">
                    <a:pos x="T2" y="T3"/>
                  </a:cxn>
                  <a:cxn ang="T12">
                    <a:pos x="T4" y="T5"/>
                  </a:cxn>
                  <a:cxn ang="T13">
                    <a:pos x="T6" y="T7"/>
                  </a:cxn>
                  <a:cxn ang="T14">
                    <a:pos x="T8" y="T9"/>
                  </a:cxn>
                </a:cxnLst>
                <a:rect l="T15" t="T16" r="T17" b="T18"/>
                <a:pathLst>
                  <a:path w="101" h="128">
                    <a:moveTo>
                      <a:pt x="0" y="121"/>
                    </a:moveTo>
                    <a:lnTo>
                      <a:pt x="74" y="0"/>
                    </a:lnTo>
                    <a:lnTo>
                      <a:pt x="101" y="6"/>
                    </a:lnTo>
                    <a:lnTo>
                      <a:pt x="27" y="128"/>
                    </a:lnTo>
                    <a:lnTo>
                      <a:pt x="0" y="121"/>
                    </a:lnTo>
                    <a:close/>
                  </a:path>
                </a:pathLst>
              </a:custGeom>
              <a:solidFill>
                <a:srgbClr val="CECECE"/>
              </a:solidFill>
              <a:ln w="9525">
                <a:noFill/>
                <a:round/>
                <a:headEnd/>
                <a:tailEnd/>
              </a:ln>
            </p:spPr>
            <p:txBody>
              <a:bodyPr wrap="none" lIns="0" tIns="0" rIns="0" bIns="0">
                <a:spAutoFit/>
              </a:bodyPr>
              <a:lstStyle/>
              <a:p>
                <a:endParaRPr lang="en-US"/>
              </a:p>
            </p:txBody>
          </p:sp>
          <p:sp>
            <p:nvSpPr>
              <p:cNvPr id="28810" name="Freeform 195"/>
              <p:cNvSpPr>
                <a:spLocks/>
              </p:cNvSpPr>
              <p:nvPr/>
            </p:nvSpPr>
            <p:spPr bwMode="auto">
              <a:xfrm>
                <a:off x="1360" y="2887"/>
                <a:ext cx="33" cy="29"/>
              </a:xfrm>
              <a:custGeom>
                <a:avLst/>
                <a:gdLst>
                  <a:gd name="T0" fmla="*/ 0 w 47"/>
                  <a:gd name="T1" fmla="*/ 34 h 40"/>
                  <a:gd name="T2" fmla="*/ 21 w 47"/>
                  <a:gd name="T3" fmla="*/ 0 h 40"/>
                  <a:gd name="T4" fmla="*/ 47 w 47"/>
                  <a:gd name="T5" fmla="*/ 7 h 40"/>
                  <a:gd name="T6" fmla="*/ 27 w 47"/>
                  <a:gd name="T7" fmla="*/ 40 h 40"/>
                  <a:gd name="T8" fmla="*/ 0 w 47"/>
                  <a:gd name="T9" fmla="*/ 34 h 40"/>
                  <a:gd name="T10" fmla="*/ 0 60000 65536"/>
                  <a:gd name="T11" fmla="*/ 0 60000 65536"/>
                  <a:gd name="T12" fmla="*/ 0 60000 65536"/>
                  <a:gd name="T13" fmla="*/ 0 60000 65536"/>
                  <a:gd name="T14" fmla="*/ 0 60000 65536"/>
                  <a:gd name="T15" fmla="*/ 0 w 47"/>
                  <a:gd name="T16" fmla="*/ 0 h 40"/>
                  <a:gd name="T17" fmla="*/ 47 w 47"/>
                  <a:gd name="T18" fmla="*/ 40 h 40"/>
                </a:gdLst>
                <a:ahLst/>
                <a:cxnLst>
                  <a:cxn ang="T10">
                    <a:pos x="T0" y="T1"/>
                  </a:cxn>
                  <a:cxn ang="T11">
                    <a:pos x="T2" y="T3"/>
                  </a:cxn>
                  <a:cxn ang="T12">
                    <a:pos x="T4" y="T5"/>
                  </a:cxn>
                  <a:cxn ang="T13">
                    <a:pos x="T6" y="T7"/>
                  </a:cxn>
                  <a:cxn ang="T14">
                    <a:pos x="T8" y="T9"/>
                  </a:cxn>
                </a:cxnLst>
                <a:rect l="T15" t="T16" r="T17" b="T18"/>
                <a:pathLst>
                  <a:path w="47" h="40">
                    <a:moveTo>
                      <a:pt x="0" y="34"/>
                    </a:moveTo>
                    <a:lnTo>
                      <a:pt x="21" y="0"/>
                    </a:lnTo>
                    <a:lnTo>
                      <a:pt x="47" y="7"/>
                    </a:lnTo>
                    <a:lnTo>
                      <a:pt x="27" y="40"/>
                    </a:lnTo>
                    <a:lnTo>
                      <a:pt x="0" y="34"/>
                    </a:lnTo>
                    <a:close/>
                  </a:path>
                </a:pathLst>
              </a:custGeom>
              <a:solidFill>
                <a:srgbClr val="CECECE"/>
              </a:solidFill>
              <a:ln w="9525">
                <a:noFill/>
                <a:round/>
                <a:headEnd/>
                <a:tailEnd/>
              </a:ln>
            </p:spPr>
            <p:txBody>
              <a:bodyPr wrap="none" lIns="0" tIns="0" rIns="0" bIns="0">
                <a:spAutoFit/>
              </a:bodyPr>
              <a:lstStyle/>
              <a:p>
                <a:endParaRPr lang="en-US"/>
              </a:p>
            </p:txBody>
          </p:sp>
          <p:sp>
            <p:nvSpPr>
              <p:cNvPr id="28811" name="Freeform 196"/>
              <p:cNvSpPr>
                <a:spLocks/>
              </p:cNvSpPr>
              <p:nvPr/>
            </p:nvSpPr>
            <p:spPr bwMode="auto">
              <a:xfrm>
                <a:off x="1403" y="2813"/>
                <a:ext cx="37" cy="29"/>
              </a:xfrm>
              <a:custGeom>
                <a:avLst/>
                <a:gdLst>
                  <a:gd name="T0" fmla="*/ 0 w 54"/>
                  <a:gd name="T1" fmla="*/ 34 h 40"/>
                  <a:gd name="T2" fmla="*/ 27 w 54"/>
                  <a:gd name="T3" fmla="*/ 0 h 40"/>
                  <a:gd name="T4" fmla="*/ 54 w 54"/>
                  <a:gd name="T5" fmla="*/ 7 h 40"/>
                  <a:gd name="T6" fmla="*/ 27 w 54"/>
                  <a:gd name="T7" fmla="*/ 40 h 40"/>
                  <a:gd name="T8" fmla="*/ 0 w 54"/>
                  <a:gd name="T9" fmla="*/ 34 h 40"/>
                  <a:gd name="T10" fmla="*/ 0 60000 65536"/>
                  <a:gd name="T11" fmla="*/ 0 60000 65536"/>
                  <a:gd name="T12" fmla="*/ 0 60000 65536"/>
                  <a:gd name="T13" fmla="*/ 0 60000 65536"/>
                  <a:gd name="T14" fmla="*/ 0 60000 65536"/>
                  <a:gd name="T15" fmla="*/ 0 w 54"/>
                  <a:gd name="T16" fmla="*/ 0 h 40"/>
                  <a:gd name="T17" fmla="*/ 54 w 54"/>
                  <a:gd name="T18" fmla="*/ 40 h 40"/>
                </a:gdLst>
                <a:ahLst/>
                <a:cxnLst>
                  <a:cxn ang="T10">
                    <a:pos x="T0" y="T1"/>
                  </a:cxn>
                  <a:cxn ang="T11">
                    <a:pos x="T2" y="T3"/>
                  </a:cxn>
                  <a:cxn ang="T12">
                    <a:pos x="T4" y="T5"/>
                  </a:cxn>
                  <a:cxn ang="T13">
                    <a:pos x="T6" y="T7"/>
                  </a:cxn>
                  <a:cxn ang="T14">
                    <a:pos x="T8" y="T9"/>
                  </a:cxn>
                </a:cxnLst>
                <a:rect l="T15" t="T16" r="T17" b="T18"/>
                <a:pathLst>
                  <a:path w="54" h="40">
                    <a:moveTo>
                      <a:pt x="0" y="34"/>
                    </a:moveTo>
                    <a:lnTo>
                      <a:pt x="27" y="0"/>
                    </a:lnTo>
                    <a:lnTo>
                      <a:pt x="54" y="7"/>
                    </a:lnTo>
                    <a:lnTo>
                      <a:pt x="27" y="40"/>
                    </a:lnTo>
                    <a:lnTo>
                      <a:pt x="0" y="34"/>
                    </a:lnTo>
                    <a:close/>
                  </a:path>
                </a:pathLst>
              </a:custGeom>
              <a:solidFill>
                <a:srgbClr val="CECECE"/>
              </a:solidFill>
              <a:ln w="9525">
                <a:noFill/>
                <a:round/>
                <a:headEnd/>
                <a:tailEnd/>
              </a:ln>
            </p:spPr>
            <p:txBody>
              <a:bodyPr wrap="none" lIns="0" tIns="0" rIns="0" bIns="0">
                <a:spAutoFit/>
              </a:bodyPr>
              <a:lstStyle/>
              <a:p>
                <a:endParaRPr lang="en-US"/>
              </a:p>
            </p:txBody>
          </p:sp>
          <p:sp>
            <p:nvSpPr>
              <p:cNvPr id="28812" name="Freeform 197"/>
              <p:cNvSpPr>
                <a:spLocks/>
              </p:cNvSpPr>
              <p:nvPr/>
            </p:nvSpPr>
            <p:spPr bwMode="auto">
              <a:xfrm>
                <a:off x="1449" y="2671"/>
                <a:ext cx="65" cy="93"/>
              </a:xfrm>
              <a:custGeom>
                <a:avLst/>
                <a:gdLst>
                  <a:gd name="T0" fmla="*/ 0 w 94"/>
                  <a:gd name="T1" fmla="*/ 121 h 128"/>
                  <a:gd name="T2" fmla="*/ 67 w 94"/>
                  <a:gd name="T3" fmla="*/ 0 h 128"/>
                  <a:gd name="T4" fmla="*/ 94 w 94"/>
                  <a:gd name="T5" fmla="*/ 7 h 128"/>
                  <a:gd name="T6" fmla="*/ 27 w 94"/>
                  <a:gd name="T7" fmla="*/ 128 h 128"/>
                  <a:gd name="T8" fmla="*/ 0 w 94"/>
                  <a:gd name="T9" fmla="*/ 121 h 128"/>
                  <a:gd name="T10" fmla="*/ 0 60000 65536"/>
                  <a:gd name="T11" fmla="*/ 0 60000 65536"/>
                  <a:gd name="T12" fmla="*/ 0 60000 65536"/>
                  <a:gd name="T13" fmla="*/ 0 60000 65536"/>
                  <a:gd name="T14" fmla="*/ 0 60000 65536"/>
                  <a:gd name="T15" fmla="*/ 0 w 94"/>
                  <a:gd name="T16" fmla="*/ 0 h 128"/>
                  <a:gd name="T17" fmla="*/ 94 w 94"/>
                  <a:gd name="T18" fmla="*/ 128 h 128"/>
                </a:gdLst>
                <a:ahLst/>
                <a:cxnLst>
                  <a:cxn ang="T10">
                    <a:pos x="T0" y="T1"/>
                  </a:cxn>
                  <a:cxn ang="T11">
                    <a:pos x="T2" y="T3"/>
                  </a:cxn>
                  <a:cxn ang="T12">
                    <a:pos x="T4" y="T5"/>
                  </a:cxn>
                  <a:cxn ang="T13">
                    <a:pos x="T6" y="T7"/>
                  </a:cxn>
                  <a:cxn ang="T14">
                    <a:pos x="T8" y="T9"/>
                  </a:cxn>
                </a:cxnLst>
                <a:rect l="T15" t="T16" r="T17" b="T18"/>
                <a:pathLst>
                  <a:path w="94" h="128">
                    <a:moveTo>
                      <a:pt x="0" y="121"/>
                    </a:moveTo>
                    <a:lnTo>
                      <a:pt x="67" y="0"/>
                    </a:lnTo>
                    <a:lnTo>
                      <a:pt x="94" y="7"/>
                    </a:lnTo>
                    <a:lnTo>
                      <a:pt x="27" y="128"/>
                    </a:lnTo>
                    <a:lnTo>
                      <a:pt x="0" y="121"/>
                    </a:lnTo>
                    <a:close/>
                  </a:path>
                </a:pathLst>
              </a:custGeom>
              <a:solidFill>
                <a:srgbClr val="CECECE"/>
              </a:solidFill>
              <a:ln w="9525">
                <a:noFill/>
                <a:round/>
                <a:headEnd/>
                <a:tailEnd/>
              </a:ln>
            </p:spPr>
            <p:txBody>
              <a:bodyPr wrap="none" lIns="0" tIns="0" rIns="0" bIns="0">
                <a:spAutoFit/>
              </a:bodyPr>
              <a:lstStyle/>
              <a:p>
                <a:endParaRPr lang="en-US"/>
              </a:p>
            </p:txBody>
          </p:sp>
          <p:sp>
            <p:nvSpPr>
              <p:cNvPr id="28813" name="Freeform 198"/>
              <p:cNvSpPr>
                <a:spLocks/>
              </p:cNvSpPr>
              <p:nvPr/>
            </p:nvSpPr>
            <p:spPr bwMode="auto">
              <a:xfrm>
                <a:off x="1510" y="2592"/>
                <a:ext cx="84" cy="84"/>
              </a:xfrm>
              <a:custGeom>
                <a:avLst/>
                <a:gdLst>
                  <a:gd name="T0" fmla="*/ 0 w 121"/>
                  <a:gd name="T1" fmla="*/ 108 h 115"/>
                  <a:gd name="T2" fmla="*/ 95 w 121"/>
                  <a:gd name="T3" fmla="*/ 0 h 115"/>
                  <a:gd name="T4" fmla="*/ 121 w 121"/>
                  <a:gd name="T5" fmla="*/ 7 h 115"/>
                  <a:gd name="T6" fmla="*/ 27 w 121"/>
                  <a:gd name="T7" fmla="*/ 115 h 115"/>
                  <a:gd name="T8" fmla="*/ 0 w 121"/>
                  <a:gd name="T9" fmla="*/ 108 h 115"/>
                  <a:gd name="T10" fmla="*/ 0 60000 65536"/>
                  <a:gd name="T11" fmla="*/ 0 60000 65536"/>
                  <a:gd name="T12" fmla="*/ 0 60000 65536"/>
                  <a:gd name="T13" fmla="*/ 0 60000 65536"/>
                  <a:gd name="T14" fmla="*/ 0 60000 65536"/>
                  <a:gd name="T15" fmla="*/ 0 w 121"/>
                  <a:gd name="T16" fmla="*/ 0 h 115"/>
                  <a:gd name="T17" fmla="*/ 121 w 121"/>
                  <a:gd name="T18" fmla="*/ 115 h 115"/>
                </a:gdLst>
                <a:ahLst/>
                <a:cxnLst>
                  <a:cxn ang="T10">
                    <a:pos x="T0" y="T1"/>
                  </a:cxn>
                  <a:cxn ang="T11">
                    <a:pos x="T2" y="T3"/>
                  </a:cxn>
                  <a:cxn ang="T12">
                    <a:pos x="T4" y="T5"/>
                  </a:cxn>
                  <a:cxn ang="T13">
                    <a:pos x="T6" y="T7"/>
                  </a:cxn>
                  <a:cxn ang="T14">
                    <a:pos x="T8" y="T9"/>
                  </a:cxn>
                </a:cxnLst>
                <a:rect l="T15" t="T16" r="T17" b="T18"/>
                <a:pathLst>
                  <a:path w="121" h="115">
                    <a:moveTo>
                      <a:pt x="0" y="108"/>
                    </a:moveTo>
                    <a:lnTo>
                      <a:pt x="95" y="0"/>
                    </a:lnTo>
                    <a:lnTo>
                      <a:pt x="121" y="7"/>
                    </a:lnTo>
                    <a:lnTo>
                      <a:pt x="27" y="115"/>
                    </a:lnTo>
                    <a:lnTo>
                      <a:pt x="0" y="108"/>
                    </a:lnTo>
                    <a:close/>
                  </a:path>
                </a:pathLst>
              </a:custGeom>
              <a:solidFill>
                <a:srgbClr val="CECECE"/>
              </a:solidFill>
              <a:ln w="9525">
                <a:noFill/>
                <a:round/>
                <a:headEnd/>
                <a:tailEnd/>
              </a:ln>
            </p:spPr>
            <p:txBody>
              <a:bodyPr wrap="none" lIns="0" tIns="0" rIns="0" bIns="0">
                <a:spAutoFit/>
              </a:bodyPr>
              <a:lstStyle/>
              <a:p>
                <a:endParaRPr lang="en-US"/>
              </a:p>
            </p:txBody>
          </p:sp>
          <p:sp>
            <p:nvSpPr>
              <p:cNvPr id="28814" name="Freeform 199"/>
              <p:cNvSpPr>
                <a:spLocks/>
              </p:cNvSpPr>
              <p:nvPr/>
            </p:nvSpPr>
            <p:spPr bwMode="auto">
              <a:xfrm>
                <a:off x="1612" y="2529"/>
                <a:ext cx="38" cy="24"/>
              </a:xfrm>
              <a:custGeom>
                <a:avLst/>
                <a:gdLst>
                  <a:gd name="T0" fmla="*/ 0 w 54"/>
                  <a:gd name="T1" fmla="*/ 27 h 33"/>
                  <a:gd name="T2" fmla="*/ 27 w 54"/>
                  <a:gd name="T3" fmla="*/ 0 h 33"/>
                  <a:gd name="T4" fmla="*/ 54 w 54"/>
                  <a:gd name="T5" fmla="*/ 7 h 33"/>
                  <a:gd name="T6" fmla="*/ 27 w 54"/>
                  <a:gd name="T7" fmla="*/ 33 h 33"/>
                  <a:gd name="T8" fmla="*/ 0 w 54"/>
                  <a:gd name="T9" fmla="*/ 27 h 33"/>
                  <a:gd name="T10" fmla="*/ 0 60000 65536"/>
                  <a:gd name="T11" fmla="*/ 0 60000 65536"/>
                  <a:gd name="T12" fmla="*/ 0 60000 65536"/>
                  <a:gd name="T13" fmla="*/ 0 60000 65536"/>
                  <a:gd name="T14" fmla="*/ 0 60000 65536"/>
                  <a:gd name="T15" fmla="*/ 0 w 54"/>
                  <a:gd name="T16" fmla="*/ 0 h 33"/>
                  <a:gd name="T17" fmla="*/ 54 w 54"/>
                  <a:gd name="T18" fmla="*/ 33 h 33"/>
                </a:gdLst>
                <a:ahLst/>
                <a:cxnLst>
                  <a:cxn ang="T10">
                    <a:pos x="T0" y="T1"/>
                  </a:cxn>
                  <a:cxn ang="T11">
                    <a:pos x="T2" y="T3"/>
                  </a:cxn>
                  <a:cxn ang="T12">
                    <a:pos x="T4" y="T5"/>
                  </a:cxn>
                  <a:cxn ang="T13">
                    <a:pos x="T6" y="T7"/>
                  </a:cxn>
                  <a:cxn ang="T14">
                    <a:pos x="T8" y="T9"/>
                  </a:cxn>
                </a:cxnLst>
                <a:rect l="T15" t="T16" r="T17" b="T18"/>
                <a:pathLst>
                  <a:path w="54" h="33">
                    <a:moveTo>
                      <a:pt x="0" y="27"/>
                    </a:moveTo>
                    <a:lnTo>
                      <a:pt x="27" y="0"/>
                    </a:lnTo>
                    <a:lnTo>
                      <a:pt x="54" y="7"/>
                    </a:lnTo>
                    <a:lnTo>
                      <a:pt x="27" y="33"/>
                    </a:lnTo>
                    <a:lnTo>
                      <a:pt x="0" y="27"/>
                    </a:lnTo>
                    <a:close/>
                  </a:path>
                </a:pathLst>
              </a:custGeom>
              <a:solidFill>
                <a:srgbClr val="CECECE"/>
              </a:solidFill>
              <a:ln w="9525">
                <a:noFill/>
                <a:round/>
                <a:headEnd/>
                <a:tailEnd/>
              </a:ln>
            </p:spPr>
            <p:txBody>
              <a:bodyPr wrap="none" lIns="0" tIns="0" rIns="0" bIns="0">
                <a:spAutoFit/>
              </a:bodyPr>
              <a:lstStyle/>
              <a:p>
                <a:endParaRPr lang="en-US"/>
              </a:p>
            </p:txBody>
          </p:sp>
          <p:sp>
            <p:nvSpPr>
              <p:cNvPr id="28815" name="Freeform 200"/>
              <p:cNvSpPr>
                <a:spLocks/>
              </p:cNvSpPr>
              <p:nvPr/>
            </p:nvSpPr>
            <p:spPr bwMode="auto">
              <a:xfrm>
                <a:off x="1669" y="2465"/>
                <a:ext cx="37" cy="25"/>
              </a:xfrm>
              <a:custGeom>
                <a:avLst/>
                <a:gdLst>
                  <a:gd name="T0" fmla="*/ 0 w 54"/>
                  <a:gd name="T1" fmla="*/ 27 h 34"/>
                  <a:gd name="T2" fmla="*/ 27 w 54"/>
                  <a:gd name="T3" fmla="*/ 0 h 34"/>
                  <a:gd name="T4" fmla="*/ 54 w 54"/>
                  <a:gd name="T5" fmla="*/ 7 h 34"/>
                  <a:gd name="T6" fmla="*/ 27 w 54"/>
                  <a:gd name="T7" fmla="*/ 34 h 34"/>
                  <a:gd name="T8" fmla="*/ 0 w 54"/>
                  <a:gd name="T9" fmla="*/ 27 h 34"/>
                  <a:gd name="T10" fmla="*/ 0 60000 65536"/>
                  <a:gd name="T11" fmla="*/ 0 60000 65536"/>
                  <a:gd name="T12" fmla="*/ 0 60000 65536"/>
                  <a:gd name="T13" fmla="*/ 0 60000 65536"/>
                  <a:gd name="T14" fmla="*/ 0 60000 65536"/>
                  <a:gd name="T15" fmla="*/ 0 w 54"/>
                  <a:gd name="T16" fmla="*/ 0 h 34"/>
                  <a:gd name="T17" fmla="*/ 54 w 54"/>
                  <a:gd name="T18" fmla="*/ 34 h 34"/>
                </a:gdLst>
                <a:ahLst/>
                <a:cxnLst>
                  <a:cxn ang="T10">
                    <a:pos x="T0" y="T1"/>
                  </a:cxn>
                  <a:cxn ang="T11">
                    <a:pos x="T2" y="T3"/>
                  </a:cxn>
                  <a:cxn ang="T12">
                    <a:pos x="T4" y="T5"/>
                  </a:cxn>
                  <a:cxn ang="T13">
                    <a:pos x="T6" y="T7"/>
                  </a:cxn>
                  <a:cxn ang="T14">
                    <a:pos x="T8" y="T9"/>
                  </a:cxn>
                </a:cxnLst>
                <a:rect l="T15" t="T16" r="T17" b="T18"/>
                <a:pathLst>
                  <a:path w="54" h="34">
                    <a:moveTo>
                      <a:pt x="0" y="27"/>
                    </a:moveTo>
                    <a:lnTo>
                      <a:pt x="27" y="0"/>
                    </a:lnTo>
                    <a:lnTo>
                      <a:pt x="54" y="7"/>
                    </a:lnTo>
                    <a:lnTo>
                      <a:pt x="27" y="34"/>
                    </a:lnTo>
                    <a:lnTo>
                      <a:pt x="0" y="27"/>
                    </a:lnTo>
                    <a:close/>
                  </a:path>
                </a:pathLst>
              </a:custGeom>
              <a:solidFill>
                <a:srgbClr val="CECECE"/>
              </a:solidFill>
              <a:ln w="9525">
                <a:noFill/>
                <a:round/>
                <a:headEnd/>
                <a:tailEnd/>
              </a:ln>
            </p:spPr>
            <p:txBody>
              <a:bodyPr wrap="none" lIns="0" tIns="0" rIns="0" bIns="0">
                <a:spAutoFit/>
              </a:bodyPr>
              <a:lstStyle/>
              <a:p>
                <a:endParaRPr lang="en-US"/>
              </a:p>
            </p:txBody>
          </p:sp>
          <p:sp>
            <p:nvSpPr>
              <p:cNvPr id="28816" name="Freeform 201"/>
              <p:cNvSpPr>
                <a:spLocks/>
              </p:cNvSpPr>
              <p:nvPr/>
            </p:nvSpPr>
            <p:spPr bwMode="auto">
              <a:xfrm>
                <a:off x="1725" y="2342"/>
                <a:ext cx="84" cy="84"/>
              </a:xfrm>
              <a:custGeom>
                <a:avLst/>
                <a:gdLst>
                  <a:gd name="T0" fmla="*/ 0 w 121"/>
                  <a:gd name="T1" fmla="*/ 108 h 115"/>
                  <a:gd name="T2" fmla="*/ 94 w 121"/>
                  <a:gd name="T3" fmla="*/ 0 h 115"/>
                  <a:gd name="T4" fmla="*/ 121 w 121"/>
                  <a:gd name="T5" fmla="*/ 7 h 115"/>
                  <a:gd name="T6" fmla="*/ 27 w 121"/>
                  <a:gd name="T7" fmla="*/ 115 h 115"/>
                  <a:gd name="T8" fmla="*/ 0 w 121"/>
                  <a:gd name="T9" fmla="*/ 108 h 115"/>
                  <a:gd name="T10" fmla="*/ 0 60000 65536"/>
                  <a:gd name="T11" fmla="*/ 0 60000 65536"/>
                  <a:gd name="T12" fmla="*/ 0 60000 65536"/>
                  <a:gd name="T13" fmla="*/ 0 60000 65536"/>
                  <a:gd name="T14" fmla="*/ 0 60000 65536"/>
                  <a:gd name="T15" fmla="*/ 0 w 121"/>
                  <a:gd name="T16" fmla="*/ 0 h 115"/>
                  <a:gd name="T17" fmla="*/ 121 w 121"/>
                  <a:gd name="T18" fmla="*/ 115 h 115"/>
                </a:gdLst>
                <a:ahLst/>
                <a:cxnLst>
                  <a:cxn ang="T10">
                    <a:pos x="T0" y="T1"/>
                  </a:cxn>
                  <a:cxn ang="T11">
                    <a:pos x="T2" y="T3"/>
                  </a:cxn>
                  <a:cxn ang="T12">
                    <a:pos x="T4" y="T5"/>
                  </a:cxn>
                  <a:cxn ang="T13">
                    <a:pos x="T6" y="T7"/>
                  </a:cxn>
                  <a:cxn ang="T14">
                    <a:pos x="T8" y="T9"/>
                  </a:cxn>
                </a:cxnLst>
                <a:rect l="T15" t="T16" r="T17" b="T18"/>
                <a:pathLst>
                  <a:path w="121" h="115">
                    <a:moveTo>
                      <a:pt x="0" y="108"/>
                    </a:moveTo>
                    <a:lnTo>
                      <a:pt x="94" y="0"/>
                    </a:lnTo>
                    <a:lnTo>
                      <a:pt x="121" y="7"/>
                    </a:lnTo>
                    <a:lnTo>
                      <a:pt x="27" y="115"/>
                    </a:lnTo>
                    <a:lnTo>
                      <a:pt x="0" y="108"/>
                    </a:lnTo>
                    <a:close/>
                  </a:path>
                </a:pathLst>
              </a:custGeom>
              <a:solidFill>
                <a:srgbClr val="CECECE"/>
              </a:solidFill>
              <a:ln w="9525">
                <a:noFill/>
                <a:round/>
                <a:headEnd/>
                <a:tailEnd/>
              </a:ln>
            </p:spPr>
            <p:txBody>
              <a:bodyPr wrap="none" lIns="0" tIns="0" rIns="0" bIns="0">
                <a:spAutoFit/>
              </a:bodyPr>
              <a:lstStyle/>
              <a:p>
                <a:endParaRPr lang="en-US"/>
              </a:p>
            </p:txBody>
          </p:sp>
          <p:sp>
            <p:nvSpPr>
              <p:cNvPr id="28817" name="Freeform 202"/>
              <p:cNvSpPr>
                <a:spLocks/>
              </p:cNvSpPr>
              <p:nvPr/>
            </p:nvSpPr>
            <p:spPr bwMode="auto">
              <a:xfrm>
                <a:off x="1832" y="2279"/>
                <a:ext cx="37" cy="24"/>
              </a:xfrm>
              <a:custGeom>
                <a:avLst/>
                <a:gdLst>
                  <a:gd name="T0" fmla="*/ 0 w 54"/>
                  <a:gd name="T1" fmla="*/ 27 h 33"/>
                  <a:gd name="T2" fmla="*/ 27 w 54"/>
                  <a:gd name="T3" fmla="*/ 0 h 33"/>
                  <a:gd name="T4" fmla="*/ 54 w 54"/>
                  <a:gd name="T5" fmla="*/ 6 h 33"/>
                  <a:gd name="T6" fmla="*/ 27 w 54"/>
                  <a:gd name="T7" fmla="*/ 33 h 33"/>
                  <a:gd name="T8" fmla="*/ 0 w 54"/>
                  <a:gd name="T9" fmla="*/ 27 h 33"/>
                  <a:gd name="T10" fmla="*/ 0 60000 65536"/>
                  <a:gd name="T11" fmla="*/ 0 60000 65536"/>
                  <a:gd name="T12" fmla="*/ 0 60000 65536"/>
                  <a:gd name="T13" fmla="*/ 0 60000 65536"/>
                  <a:gd name="T14" fmla="*/ 0 60000 65536"/>
                  <a:gd name="T15" fmla="*/ 0 w 54"/>
                  <a:gd name="T16" fmla="*/ 0 h 33"/>
                  <a:gd name="T17" fmla="*/ 54 w 54"/>
                  <a:gd name="T18" fmla="*/ 33 h 33"/>
                </a:gdLst>
                <a:ahLst/>
                <a:cxnLst>
                  <a:cxn ang="T10">
                    <a:pos x="T0" y="T1"/>
                  </a:cxn>
                  <a:cxn ang="T11">
                    <a:pos x="T2" y="T3"/>
                  </a:cxn>
                  <a:cxn ang="T12">
                    <a:pos x="T4" y="T5"/>
                  </a:cxn>
                  <a:cxn ang="T13">
                    <a:pos x="T6" y="T7"/>
                  </a:cxn>
                  <a:cxn ang="T14">
                    <a:pos x="T8" y="T9"/>
                  </a:cxn>
                </a:cxnLst>
                <a:rect l="T15" t="T16" r="T17" b="T18"/>
                <a:pathLst>
                  <a:path w="54" h="33">
                    <a:moveTo>
                      <a:pt x="0" y="27"/>
                    </a:moveTo>
                    <a:lnTo>
                      <a:pt x="27" y="0"/>
                    </a:lnTo>
                    <a:lnTo>
                      <a:pt x="54" y="6"/>
                    </a:lnTo>
                    <a:lnTo>
                      <a:pt x="27" y="33"/>
                    </a:lnTo>
                    <a:lnTo>
                      <a:pt x="0" y="27"/>
                    </a:lnTo>
                    <a:close/>
                  </a:path>
                </a:pathLst>
              </a:custGeom>
              <a:solidFill>
                <a:srgbClr val="CECECE"/>
              </a:solidFill>
              <a:ln w="9525">
                <a:noFill/>
                <a:round/>
                <a:headEnd/>
                <a:tailEnd/>
              </a:ln>
            </p:spPr>
            <p:txBody>
              <a:bodyPr wrap="none" lIns="0" tIns="0" rIns="0" bIns="0">
                <a:spAutoFit/>
              </a:bodyPr>
              <a:lstStyle/>
              <a:p>
                <a:endParaRPr lang="en-US"/>
              </a:p>
            </p:txBody>
          </p:sp>
          <p:sp>
            <p:nvSpPr>
              <p:cNvPr id="28818" name="Freeform 203"/>
              <p:cNvSpPr>
                <a:spLocks/>
              </p:cNvSpPr>
              <p:nvPr/>
            </p:nvSpPr>
            <p:spPr bwMode="auto">
              <a:xfrm>
                <a:off x="1888" y="2215"/>
                <a:ext cx="33" cy="25"/>
              </a:xfrm>
              <a:custGeom>
                <a:avLst/>
                <a:gdLst>
                  <a:gd name="T0" fmla="*/ 0 w 47"/>
                  <a:gd name="T1" fmla="*/ 27 h 34"/>
                  <a:gd name="T2" fmla="*/ 20 w 47"/>
                  <a:gd name="T3" fmla="*/ 0 h 34"/>
                  <a:gd name="T4" fmla="*/ 47 w 47"/>
                  <a:gd name="T5" fmla="*/ 7 h 34"/>
                  <a:gd name="T6" fmla="*/ 27 w 47"/>
                  <a:gd name="T7" fmla="*/ 34 h 34"/>
                  <a:gd name="T8" fmla="*/ 0 w 47"/>
                  <a:gd name="T9" fmla="*/ 27 h 34"/>
                  <a:gd name="T10" fmla="*/ 0 60000 65536"/>
                  <a:gd name="T11" fmla="*/ 0 60000 65536"/>
                  <a:gd name="T12" fmla="*/ 0 60000 65536"/>
                  <a:gd name="T13" fmla="*/ 0 60000 65536"/>
                  <a:gd name="T14" fmla="*/ 0 60000 65536"/>
                  <a:gd name="T15" fmla="*/ 0 w 47"/>
                  <a:gd name="T16" fmla="*/ 0 h 34"/>
                  <a:gd name="T17" fmla="*/ 47 w 47"/>
                  <a:gd name="T18" fmla="*/ 34 h 34"/>
                </a:gdLst>
                <a:ahLst/>
                <a:cxnLst>
                  <a:cxn ang="T10">
                    <a:pos x="T0" y="T1"/>
                  </a:cxn>
                  <a:cxn ang="T11">
                    <a:pos x="T2" y="T3"/>
                  </a:cxn>
                  <a:cxn ang="T12">
                    <a:pos x="T4" y="T5"/>
                  </a:cxn>
                  <a:cxn ang="T13">
                    <a:pos x="T6" y="T7"/>
                  </a:cxn>
                  <a:cxn ang="T14">
                    <a:pos x="T8" y="T9"/>
                  </a:cxn>
                </a:cxnLst>
                <a:rect l="T15" t="T16" r="T17" b="T18"/>
                <a:pathLst>
                  <a:path w="47" h="34">
                    <a:moveTo>
                      <a:pt x="0" y="27"/>
                    </a:moveTo>
                    <a:lnTo>
                      <a:pt x="20" y="0"/>
                    </a:lnTo>
                    <a:lnTo>
                      <a:pt x="47" y="7"/>
                    </a:lnTo>
                    <a:lnTo>
                      <a:pt x="27" y="34"/>
                    </a:lnTo>
                    <a:lnTo>
                      <a:pt x="0" y="27"/>
                    </a:lnTo>
                    <a:close/>
                  </a:path>
                </a:pathLst>
              </a:custGeom>
              <a:solidFill>
                <a:srgbClr val="CECECE"/>
              </a:solidFill>
              <a:ln w="9525">
                <a:noFill/>
                <a:round/>
                <a:headEnd/>
                <a:tailEnd/>
              </a:ln>
            </p:spPr>
            <p:txBody>
              <a:bodyPr wrap="none" lIns="0" tIns="0" rIns="0" bIns="0">
                <a:spAutoFit/>
              </a:bodyPr>
              <a:lstStyle/>
              <a:p>
                <a:endParaRPr lang="en-US"/>
              </a:p>
            </p:txBody>
          </p:sp>
          <p:sp>
            <p:nvSpPr>
              <p:cNvPr id="28819" name="Freeform 204"/>
              <p:cNvSpPr>
                <a:spLocks/>
              </p:cNvSpPr>
              <p:nvPr/>
            </p:nvSpPr>
            <p:spPr bwMode="auto">
              <a:xfrm>
                <a:off x="1897" y="2152"/>
                <a:ext cx="80" cy="88"/>
              </a:xfrm>
              <a:custGeom>
                <a:avLst/>
                <a:gdLst>
                  <a:gd name="T0" fmla="*/ 0 w 115"/>
                  <a:gd name="T1" fmla="*/ 94 h 121"/>
                  <a:gd name="T2" fmla="*/ 108 w 115"/>
                  <a:gd name="T3" fmla="*/ 0 h 121"/>
                  <a:gd name="T4" fmla="*/ 115 w 115"/>
                  <a:gd name="T5" fmla="*/ 27 h 121"/>
                  <a:gd name="T6" fmla="*/ 7 w 115"/>
                  <a:gd name="T7" fmla="*/ 121 h 121"/>
                  <a:gd name="T8" fmla="*/ 0 w 115"/>
                  <a:gd name="T9" fmla="*/ 94 h 121"/>
                  <a:gd name="T10" fmla="*/ 0 60000 65536"/>
                  <a:gd name="T11" fmla="*/ 0 60000 65536"/>
                  <a:gd name="T12" fmla="*/ 0 60000 65536"/>
                  <a:gd name="T13" fmla="*/ 0 60000 65536"/>
                  <a:gd name="T14" fmla="*/ 0 60000 65536"/>
                  <a:gd name="T15" fmla="*/ 0 w 115"/>
                  <a:gd name="T16" fmla="*/ 0 h 121"/>
                  <a:gd name="T17" fmla="*/ 115 w 115"/>
                  <a:gd name="T18" fmla="*/ 121 h 121"/>
                </a:gdLst>
                <a:ahLst/>
                <a:cxnLst>
                  <a:cxn ang="T10">
                    <a:pos x="T0" y="T1"/>
                  </a:cxn>
                  <a:cxn ang="T11">
                    <a:pos x="T2" y="T3"/>
                  </a:cxn>
                  <a:cxn ang="T12">
                    <a:pos x="T4" y="T5"/>
                  </a:cxn>
                  <a:cxn ang="T13">
                    <a:pos x="T6" y="T7"/>
                  </a:cxn>
                  <a:cxn ang="T14">
                    <a:pos x="T8" y="T9"/>
                  </a:cxn>
                </a:cxnLst>
                <a:rect l="T15" t="T16" r="T17" b="T18"/>
                <a:pathLst>
                  <a:path w="115" h="121">
                    <a:moveTo>
                      <a:pt x="0" y="94"/>
                    </a:moveTo>
                    <a:lnTo>
                      <a:pt x="108" y="0"/>
                    </a:lnTo>
                    <a:lnTo>
                      <a:pt x="115" y="27"/>
                    </a:lnTo>
                    <a:lnTo>
                      <a:pt x="7" y="121"/>
                    </a:lnTo>
                    <a:lnTo>
                      <a:pt x="0" y="94"/>
                    </a:lnTo>
                    <a:close/>
                  </a:path>
                </a:pathLst>
              </a:custGeom>
              <a:solidFill>
                <a:srgbClr val="CECECE"/>
              </a:solidFill>
              <a:ln w="9525">
                <a:noFill/>
                <a:round/>
                <a:headEnd/>
                <a:tailEnd/>
              </a:ln>
            </p:spPr>
            <p:txBody>
              <a:bodyPr wrap="none" lIns="0" tIns="0" rIns="0" bIns="0">
                <a:spAutoFit/>
              </a:bodyPr>
              <a:lstStyle/>
              <a:p>
                <a:endParaRPr lang="en-US"/>
              </a:p>
            </p:txBody>
          </p:sp>
          <p:sp>
            <p:nvSpPr>
              <p:cNvPr id="28820" name="Freeform 205"/>
              <p:cNvSpPr>
                <a:spLocks/>
              </p:cNvSpPr>
              <p:nvPr/>
            </p:nvSpPr>
            <p:spPr bwMode="auto">
              <a:xfrm>
                <a:off x="2005" y="2093"/>
                <a:ext cx="41" cy="29"/>
              </a:xfrm>
              <a:custGeom>
                <a:avLst/>
                <a:gdLst>
                  <a:gd name="T0" fmla="*/ 0 w 60"/>
                  <a:gd name="T1" fmla="*/ 34 h 40"/>
                  <a:gd name="T2" fmla="*/ 33 w 60"/>
                  <a:gd name="T3" fmla="*/ 0 h 40"/>
                  <a:gd name="T4" fmla="*/ 60 w 60"/>
                  <a:gd name="T5" fmla="*/ 7 h 40"/>
                  <a:gd name="T6" fmla="*/ 27 w 60"/>
                  <a:gd name="T7" fmla="*/ 40 h 40"/>
                  <a:gd name="T8" fmla="*/ 0 w 60"/>
                  <a:gd name="T9" fmla="*/ 34 h 40"/>
                  <a:gd name="T10" fmla="*/ 0 60000 65536"/>
                  <a:gd name="T11" fmla="*/ 0 60000 65536"/>
                  <a:gd name="T12" fmla="*/ 0 60000 65536"/>
                  <a:gd name="T13" fmla="*/ 0 60000 65536"/>
                  <a:gd name="T14" fmla="*/ 0 60000 65536"/>
                  <a:gd name="T15" fmla="*/ 0 w 60"/>
                  <a:gd name="T16" fmla="*/ 0 h 40"/>
                  <a:gd name="T17" fmla="*/ 60 w 60"/>
                  <a:gd name="T18" fmla="*/ 40 h 40"/>
                </a:gdLst>
                <a:ahLst/>
                <a:cxnLst>
                  <a:cxn ang="T10">
                    <a:pos x="T0" y="T1"/>
                  </a:cxn>
                  <a:cxn ang="T11">
                    <a:pos x="T2" y="T3"/>
                  </a:cxn>
                  <a:cxn ang="T12">
                    <a:pos x="T4" y="T5"/>
                  </a:cxn>
                  <a:cxn ang="T13">
                    <a:pos x="T6" y="T7"/>
                  </a:cxn>
                  <a:cxn ang="T14">
                    <a:pos x="T8" y="T9"/>
                  </a:cxn>
                </a:cxnLst>
                <a:rect l="T15" t="T16" r="T17" b="T18"/>
                <a:pathLst>
                  <a:path w="60" h="40">
                    <a:moveTo>
                      <a:pt x="0" y="34"/>
                    </a:moveTo>
                    <a:lnTo>
                      <a:pt x="33" y="0"/>
                    </a:lnTo>
                    <a:lnTo>
                      <a:pt x="60" y="7"/>
                    </a:lnTo>
                    <a:lnTo>
                      <a:pt x="27" y="40"/>
                    </a:lnTo>
                    <a:lnTo>
                      <a:pt x="0" y="34"/>
                    </a:lnTo>
                    <a:close/>
                  </a:path>
                </a:pathLst>
              </a:custGeom>
              <a:solidFill>
                <a:srgbClr val="CECECE"/>
              </a:solidFill>
              <a:ln w="9525">
                <a:noFill/>
                <a:round/>
                <a:headEnd/>
                <a:tailEnd/>
              </a:ln>
            </p:spPr>
            <p:txBody>
              <a:bodyPr wrap="none" lIns="0" tIns="0" rIns="0" bIns="0">
                <a:spAutoFit/>
              </a:bodyPr>
              <a:lstStyle/>
              <a:p>
                <a:endParaRPr lang="en-US"/>
              </a:p>
            </p:txBody>
          </p:sp>
          <p:sp>
            <p:nvSpPr>
              <p:cNvPr id="28821" name="Freeform 206"/>
              <p:cNvSpPr>
                <a:spLocks/>
              </p:cNvSpPr>
              <p:nvPr/>
            </p:nvSpPr>
            <p:spPr bwMode="auto">
              <a:xfrm>
                <a:off x="2070" y="2034"/>
                <a:ext cx="37" cy="24"/>
              </a:xfrm>
              <a:custGeom>
                <a:avLst/>
                <a:gdLst>
                  <a:gd name="T0" fmla="*/ 0 w 54"/>
                  <a:gd name="T1" fmla="*/ 27 h 34"/>
                  <a:gd name="T2" fmla="*/ 27 w 54"/>
                  <a:gd name="T3" fmla="*/ 0 h 34"/>
                  <a:gd name="T4" fmla="*/ 54 w 54"/>
                  <a:gd name="T5" fmla="*/ 7 h 34"/>
                  <a:gd name="T6" fmla="*/ 27 w 54"/>
                  <a:gd name="T7" fmla="*/ 34 h 34"/>
                  <a:gd name="T8" fmla="*/ 0 w 54"/>
                  <a:gd name="T9" fmla="*/ 27 h 34"/>
                  <a:gd name="T10" fmla="*/ 0 60000 65536"/>
                  <a:gd name="T11" fmla="*/ 0 60000 65536"/>
                  <a:gd name="T12" fmla="*/ 0 60000 65536"/>
                  <a:gd name="T13" fmla="*/ 0 60000 65536"/>
                  <a:gd name="T14" fmla="*/ 0 60000 65536"/>
                  <a:gd name="T15" fmla="*/ 0 w 54"/>
                  <a:gd name="T16" fmla="*/ 0 h 34"/>
                  <a:gd name="T17" fmla="*/ 54 w 54"/>
                  <a:gd name="T18" fmla="*/ 34 h 34"/>
                </a:gdLst>
                <a:ahLst/>
                <a:cxnLst>
                  <a:cxn ang="T10">
                    <a:pos x="T0" y="T1"/>
                  </a:cxn>
                  <a:cxn ang="T11">
                    <a:pos x="T2" y="T3"/>
                  </a:cxn>
                  <a:cxn ang="T12">
                    <a:pos x="T4" y="T5"/>
                  </a:cxn>
                  <a:cxn ang="T13">
                    <a:pos x="T6" y="T7"/>
                  </a:cxn>
                  <a:cxn ang="T14">
                    <a:pos x="T8" y="T9"/>
                  </a:cxn>
                </a:cxnLst>
                <a:rect l="T15" t="T16" r="T17" b="T18"/>
                <a:pathLst>
                  <a:path w="54" h="34">
                    <a:moveTo>
                      <a:pt x="0" y="27"/>
                    </a:moveTo>
                    <a:lnTo>
                      <a:pt x="27" y="0"/>
                    </a:lnTo>
                    <a:lnTo>
                      <a:pt x="54" y="7"/>
                    </a:lnTo>
                    <a:lnTo>
                      <a:pt x="27" y="34"/>
                    </a:lnTo>
                    <a:lnTo>
                      <a:pt x="0" y="27"/>
                    </a:lnTo>
                    <a:close/>
                  </a:path>
                </a:pathLst>
              </a:custGeom>
              <a:solidFill>
                <a:srgbClr val="CECECE"/>
              </a:solidFill>
              <a:ln w="9525">
                <a:noFill/>
                <a:round/>
                <a:headEnd/>
                <a:tailEnd/>
              </a:ln>
            </p:spPr>
            <p:txBody>
              <a:bodyPr wrap="none" lIns="0" tIns="0" rIns="0" bIns="0">
                <a:spAutoFit/>
              </a:bodyPr>
              <a:lstStyle/>
              <a:p>
                <a:endParaRPr lang="en-US"/>
              </a:p>
            </p:txBody>
          </p:sp>
          <p:sp>
            <p:nvSpPr>
              <p:cNvPr id="28822" name="Freeform 207"/>
              <p:cNvSpPr>
                <a:spLocks/>
              </p:cNvSpPr>
              <p:nvPr/>
            </p:nvSpPr>
            <p:spPr bwMode="auto">
              <a:xfrm>
                <a:off x="2135" y="1921"/>
                <a:ext cx="79" cy="88"/>
              </a:xfrm>
              <a:custGeom>
                <a:avLst/>
                <a:gdLst>
                  <a:gd name="T0" fmla="*/ 0 w 114"/>
                  <a:gd name="T1" fmla="*/ 95 h 122"/>
                  <a:gd name="T2" fmla="*/ 108 w 114"/>
                  <a:gd name="T3" fmla="*/ 0 h 122"/>
                  <a:gd name="T4" fmla="*/ 114 w 114"/>
                  <a:gd name="T5" fmla="*/ 27 h 122"/>
                  <a:gd name="T6" fmla="*/ 7 w 114"/>
                  <a:gd name="T7" fmla="*/ 122 h 122"/>
                  <a:gd name="T8" fmla="*/ 0 w 114"/>
                  <a:gd name="T9" fmla="*/ 95 h 122"/>
                  <a:gd name="T10" fmla="*/ 0 60000 65536"/>
                  <a:gd name="T11" fmla="*/ 0 60000 65536"/>
                  <a:gd name="T12" fmla="*/ 0 60000 65536"/>
                  <a:gd name="T13" fmla="*/ 0 60000 65536"/>
                  <a:gd name="T14" fmla="*/ 0 60000 65536"/>
                  <a:gd name="T15" fmla="*/ 0 w 114"/>
                  <a:gd name="T16" fmla="*/ 0 h 122"/>
                  <a:gd name="T17" fmla="*/ 114 w 114"/>
                  <a:gd name="T18" fmla="*/ 122 h 122"/>
                </a:gdLst>
                <a:ahLst/>
                <a:cxnLst>
                  <a:cxn ang="T10">
                    <a:pos x="T0" y="T1"/>
                  </a:cxn>
                  <a:cxn ang="T11">
                    <a:pos x="T2" y="T3"/>
                  </a:cxn>
                  <a:cxn ang="T12">
                    <a:pos x="T4" y="T5"/>
                  </a:cxn>
                  <a:cxn ang="T13">
                    <a:pos x="T6" y="T7"/>
                  </a:cxn>
                  <a:cxn ang="T14">
                    <a:pos x="T8" y="T9"/>
                  </a:cxn>
                </a:cxnLst>
                <a:rect l="T15" t="T16" r="T17" b="T18"/>
                <a:pathLst>
                  <a:path w="114" h="122">
                    <a:moveTo>
                      <a:pt x="0" y="95"/>
                    </a:moveTo>
                    <a:lnTo>
                      <a:pt x="108" y="0"/>
                    </a:lnTo>
                    <a:lnTo>
                      <a:pt x="114" y="27"/>
                    </a:lnTo>
                    <a:lnTo>
                      <a:pt x="7" y="122"/>
                    </a:lnTo>
                    <a:lnTo>
                      <a:pt x="0" y="95"/>
                    </a:lnTo>
                    <a:close/>
                  </a:path>
                </a:pathLst>
              </a:custGeom>
              <a:solidFill>
                <a:srgbClr val="CECECE"/>
              </a:solidFill>
              <a:ln w="9525">
                <a:noFill/>
                <a:round/>
                <a:headEnd/>
                <a:tailEnd/>
              </a:ln>
            </p:spPr>
            <p:txBody>
              <a:bodyPr wrap="none" lIns="0" tIns="0" rIns="0" bIns="0">
                <a:spAutoFit/>
              </a:bodyPr>
              <a:lstStyle/>
              <a:p>
                <a:endParaRPr lang="en-US"/>
              </a:p>
            </p:txBody>
          </p:sp>
          <p:sp>
            <p:nvSpPr>
              <p:cNvPr id="28823" name="Freeform 208"/>
              <p:cNvSpPr>
                <a:spLocks/>
              </p:cNvSpPr>
              <p:nvPr/>
            </p:nvSpPr>
            <p:spPr bwMode="auto">
              <a:xfrm>
                <a:off x="2243" y="1862"/>
                <a:ext cx="42" cy="29"/>
              </a:xfrm>
              <a:custGeom>
                <a:avLst/>
                <a:gdLst>
                  <a:gd name="T0" fmla="*/ 0 w 60"/>
                  <a:gd name="T1" fmla="*/ 33 h 40"/>
                  <a:gd name="T2" fmla="*/ 33 w 60"/>
                  <a:gd name="T3" fmla="*/ 0 h 40"/>
                  <a:gd name="T4" fmla="*/ 60 w 60"/>
                  <a:gd name="T5" fmla="*/ 6 h 40"/>
                  <a:gd name="T6" fmla="*/ 27 w 60"/>
                  <a:gd name="T7" fmla="*/ 40 h 40"/>
                  <a:gd name="T8" fmla="*/ 0 w 60"/>
                  <a:gd name="T9" fmla="*/ 33 h 40"/>
                  <a:gd name="T10" fmla="*/ 0 60000 65536"/>
                  <a:gd name="T11" fmla="*/ 0 60000 65536"/>
                  <a:gd name="T12" fmla="*/ 0 60000 65536"/>
                  <a:gd name="T13" fmla="*/ 0 60000 65536"/>
                  <a:gd name="T14" fmla="*/ 0 60000 65536"/>
                  <a:gd name="T15" fmla="*/ 0 w 60"/>
                  <a:gd name="T16" fmla="*/ 0 h 40"/>
                  <a:gd name="T17" fmla="*/ 60 w 60"/>
                  <a:gd name="T18" fmla="*/ 40 h 40"/>
                </a:gdLst>
                <a:ahLst/>
                <a:cxnLst>
                  <a:cxn ang="T10">
                    <a:pos x="T0" y="T1"/>
                  </a:cxn>
                  <a:cxn ang="T11">
                    <a:pos x="T2" y="T3"/>
                  </a:cxn>
                  <a:cxn ang="T12">
                    <a:pos x="T4" y="T5"/>
                  </a:cxn>
                  <a:cxn ang="T13">
                    <a:pos x="T6" y="T7"/>
                  </a:cxn>
                  <a:cxn ang="T14">
                    <a:pos x="T8" y="T9"/>
                  </a:cxn>
                </a:cxnLst>
                <a:rect l="T15" t="T16" r="T17" b="T18"/>
                <a:pathLst>
                  <a:path w="60" h="40">
                    <a:moveTo>
                      <a:pt x="0" y="33"/>
                    </a:moveTo>
                    <a:lnTo>
                      <a:pt x="33" y="0"/>
                    </a:lnTo>
                    <a:lnTo>
                      <a:pt x="60" y="6"/>
                    </a:lnTo>
                    <a:lnTo>
                      <a:pt x="27" y="40"/>
                    </a:lnTo>
                    <a:lnTo>
                      <a:pt x="0" y="33"/>
                    </a:lnTo>
                    <a:close/>
                  </a:path>
                </a:pathLst>
              </a:custGeom>
              <a:solidFill>
                <a:srgbClr val="CECECE"/>
              </a:solidFill>
              <a:ln w="9525">
                <a:noFill/>
                <a:round/>
                <a:headEnd/>
                <a:tailEnd/>
              </a:ln>
            </p:spPr>
            <p:txBody>
              <a:bodyPr wrap="none" lIns="0" tIns="0" rIns="0" bIns="0">
                <a:spAutoFit/>
              </a:bodyPr>
              <a:lstStyle/>
              <a:p>
                <a:endParaRPr lang="en-US"/>
              </a:p>
            </p:txBody>
          </p:sp>
          <p:sp>
            <p:nvSpPr>
              <p:cNvPr id="28824" name="Freeform 209"/>
              <p:cNvSpPr>
                <a:spLocks/>
              </p:cNvSpPr>
              <p:nvPr/>
            </p:nvSpPr>
            <p:spPr bwMode="auto">
              <a:xfrm>
                <a:off x="2294" y="1789"/>
                <a:ext cx="98" cy="54"/>
              </a:xfrm>
              <a:custGeom>
                <a:avLst/>
                <a:gdLst>
                  <a:gd name="T0" fmla="*/ 0 w 141"/>
                  <a:gd name="T1" fmla="*/ 54 h 74"/>
                  <a:gd name="T2" fmla="*/ 134 w 141"/>
                  <a:gd name="T3" fmla="*/ 0 h 74"/>
                  <a:gd name="T4" fmla="*/ 141 w 141"/>
                  <a:gd name="T5" fmla="*/ 20 h 74"/>
                  <a:gd name="T6" fmla="*/ 6 w 141"/>
                  <a:gd name="T7" fmla="*/ 74 h 74"/>
                  <a:gd name="T8" fmla="*/ 0 w 141"/>
                  <a:gd name="T9" fmla="*/ 54 h 74"/>
                  <a:gd name="T10" fmla="*/ 0 60000 65536"/>
                  <a:gd name="T11" fmla="*/ 0 60000 65536"/>
                  <a:gd name="T12" fmla="*/ 0 60000 65536"/>
                  <a:gd name="T13" fmla="*/ 0 60000 65536"/>
                  <a:gd name="T14" fmla="*/ 0 60000 65536"/>
                  <a:gd name="T15" fmla="*/ 0 w 141"/>
                  <a:gd name="T16" fmla="*/ 0 h 74"/>
                  <a:gd name="T17" fmla="*/ 141 w 141"/>
                  <a:gd name="T18" fmla="*/ 74 h 74"/>
                </a:gdLst>
                <a:ahLst/>
                <a:cxnLst>
                  <a:cxn ang="T10">
                    <a:pos x="T0" y="T1"/>
                  </a:cxn>
                  <a:cxn ang="T11">
                    <a:pos x="T2" y="T3"/>
                  </a:cxn>
                  <a:cxn ang="T12">
                    <a:pos x="T4" y="T5"/>
                  </a:cxn>
                  <a:cxn ang="T13">
                    <a:pos x="T6" y="T7"/>
                  </a:cxn>
                  <a:cxn ang="T14">
                    <a:pos x="T8" y="T9"/>
                  </a:cxn>
                </a:cxnLst>
                <a:rect l="T15" t="T16" r="T17" b="T18"/>
                <a:pathLst>
                  <a:path w="141" h="74">
                    <a:moveTo>
                      <a:pt x="0" y="54"/>
                    </a:moveTo>
                    <a:lnTo>
                      <a:pt x="134" y="0"/>
                    </a:lnTo>
                    <a:lnTo>
                      <a:pt x="141" y="20"/>
                    </a:lnTo>
                    <a:lnTo>
                      <a:pt x="6" y="74"/>
                    </a:lnTo>
                    <a:lnTo>
                      <a:pt x="0" y="54"/>
                    </a:lnTo>
                    <a:close/>
                  </a:path>
                </a:pathLst>
              </a:custGeom>
              <a:solidFill>
                <a:srgbClr val="CECECE"/>
              </a:solidFill>
              <a:ln w="9525">
                <a:noFill/>
                <a:round/>
                <a:headEnd/>
                <a:tailEnd/>
              </a:ln>
            </p:spPr>
            <p:txBody>
              <a:bodyPr wrap="none" lIns="0" tIns="0" rIns="0" bIns="0">
                <a:spAutoFit/>
              </a:bodyPr>
              <a:lstStyle/>
              <a:p>
                <a:endParaRPr lang="en-US"/>
              </a:p>
            </p:txBody>
          </p:sp>
          <p:sp>
            <p:nvSpPr>
              <p:cNvPr id="28825" name="Freeform 210"/>
              <p:cNvSpPr>
                <a:spLocks/>
              </p:cNvSpPr>
              <p:nvPr/>
            </p:nvSpPr>
            <p:spPr bwMode="auto">
              <a:xfrm>
                <a:off x="2439" y="1755"/>
                <a:ext cx="27" cy="24"/>
              </a:xfrm>
              <a:custGeom>
                <a:avLst/>
                <a:gdLst>
                  <a:gd name="T0" fmla="*/ 0 w 40"/>
                  <a:gd name="T1" fmla="*/ 13 h 33"/>
                  <a:gd name="T2" fmla="*/ 34 w 40"/>
                  <a:gd name="T3" fmla="*/ 0 h 33"/>
                  <a:gd name="T4" fmla="*/ 40 w 40"/>
                  <a:gd name="T5" fmla="*/ 20 h 33"/>
                  <a:gd name="T6" fmla="*/ 7 w 40"/>
                  <a:gd name="T7" fmla="*/ 33 h 33"/>
                  <a:gd name="T8" fmla="*/ 0 w 40"/>
                  <a:gd name="T9" fmla="*/ 13 h 33"/>
                  <a:gd name="T10" fmla="*/ 0 60000 65536"/>
                  <a:gd name="T11" fmla="*/ 0 60000 65536"/>
                  <a:gd name="T12" fmla="*/ 0 60000 65536"/>
                  <a:gd name="T13" fmla="*/ 0 60000 65536"/>
                  <a:gd name="T14" fmla="*/ 0 60000 65536"/>
                  <a:gd name="T15" fmla="*/ 0 w 40"/>
                  <a:gd name="T16" fmla="*/ 0 h 33"/>
                  <a:gd name="T17" fmla="*/ 40 w 40"/>
                  <a:gd name="T18" fmla="*/ 33 h 33"/>
                </a:gdLst>
                <a:ahLst/>
                <a:cxnLst>
                  <a:cxn ang="T10">
                    <a:pos x="T0" y="T1"/>
                  </a:cxn>
                  <a:cxn ang="T11">
                    <a:pos x="T2" y="T3"/>
                  </a:cxn>
                  <a:cxn ang="T12">
                    <a:pos x="T4" y="T5"/>
                  </a:cxn>
                  <a:cxn ang="T13">
                    <a:pos x="T6" y="T7"/>
                  </a:cxn>
                  <a:cxn ang="T14">
                    <a:pos x="T8" y="T9"/>
                  </a:cxn>
                </a:cxnLst>
                <a:rect l="T15" t="T16" r="T17" b="T18"/>
                <a:pathLst>
                  <a:path w="40" h="33">
                    <a:moveTo>
                      <a:pt x="0" y="13"/>
                    </a:moveTo>
                    <a:lnTo>
                      <a:pt x="34" y="0"/>
                    </a:lnTo>
                    <a:lnTo>
                      <a:pt x="40" y="20"/>
                    </a:lnTo>
                    <a:lnTo>
                      <a:pt x="7" y="33"/>
                    </a:lnTo>
                    <a:lnTo>
                      <a:pt x="0" y="13"/>
                    </a:lnTo>
                    <a:close/>
                  </a:path>
                </a:pathLst>
              </a:custGeom>
              <a:solidFill>
                <a:srgbClr val="CECECE"/>
              </a:solidFill>
              <a:ln w="9525">
                <a:noFill/>
                <a:round/>
                <a:headEnd/>
                <a:tailEnd/>
              </a:ln>
            </p:spPr>
            <p:txBody>
              <a:bodyPr wrap="none" lIns="0" tIns="0" rIns="0" bIns="0">
                <a:spAutoFit/>
              </a:bodyPr>
              <a:lstStyle/>
              <a:p>
                <a:endParaRPr lang="en-US"/>
              </a:p>
            </p:txBody>
          </p:sp>
          <p:sp>
            <p:nvSpPr>
              <p:cNvPr id="28826" name="Freeform 211"/>
              <p:cNvSpPr>
                <a:spLocks/>
              </p:cNvSpPr>
              <p:nvPr/>
            </p:nvSpPr>
            <p:spPr bwMode="auto">
              <a:xfrm>
                <a:off x="2518" y="1715"/>
                <a:ext cx="28" cy="34"/>
              </a:xfrm>
              <a:custGeom>
                <a:avLst/>
                <a:gdLst>
                  <a:gd name="T0" fmla="*/ 0 w 41"/>
                  <a:gd name="T1" fmla="*/ 20 h 47"/>
                  <a:gd name="T2" fmla="*/ 34 w 41"/>
                  <a:gd name="T3" fmla="*/ 0 h 47"/>
                  <a:gd name="T4" fmla="*/ 41 w 41"/>
                  <a:gd name="T5" fmla="*/ 27 h 47"/>
                  <a:gd name="T6" fmla="*/ 7 w 41"/>
                  <a:gd name="T7" fmla="*/ 47 h 47"/>
                  <a:gd name="T8" fmla="*/ 0 w 41"/>
                  <a:gd name="T9" fmla="*/ 20 h 47"/>
                  <a:gd name="T10" fmla="*/ 0 60000 65536"/>
                  <a:gd name="T11" fmla="*/ 0 60000 65536"/>
                  <a:gd name="T12" fmla="*/ 0 60000 65536"/>
                  <a:gd name="T13" fmla="*/ 0 60000 65536"/>
                  <a:gd name="T14" fmla="*/ 0 60000 65536"/>
                  <a:gd name="T15" fmla="*/ 0 w 41"/>
                  <a:gd name="T16" fmla="*/ 0 h 47"/>
                  <a:gd name="T17" fmla="*/ 41 w 41"/>
                  <a:gd name="T18" fmla="*/ 47 h 47"/>
                </a:gdLst>
                <a:ahLst/>
                <a:cxnLst>
                  <a:cxn ang="T10">
                    <a:pos x="T0" y="T1"/>
                  </a:cxn>
                  <a:cxn ang="T11">
                    <a:pos x="T2" y="T3"/>
                  </a:cxn>
                  <a:cxn ang="T12">
                    <a:pos x="T4" y="T5"/>
                  </a:cxn>
                  <a:cxn ang="T13">
                    <a:pos x="T6" y="T7"/>
                  </a:cxn>
                  <a:cxn ang="T14">
                    <a:pos x="T8" y="T9"/>
                  </a:cxn>
                </a:cxnLst>
                <a:rect l="T15" t="T16" r="T17" b="T18"/>
                <a:pathLst>
                  <a:path w="41" h="47">
                    <a:moveTo>
                      <a:pt x="0" y="20"/>
                    </a:moveTo>
                    <a:lnTo>
                      <a:pt x="34" y="0"/>
                    </a:lnTo>
                    <a:lnTo>
                      <a:pt x="41" y="27"/>
                    </a:lnTo>
                    <a:lnTo>
                      <a:pt x="7" y="47"/>
                    </a:lnTo>
                    <a:lnTo>
                      <a:pt x="0" y="20"/>
                    </a:lnTo>
                    <a:close/>
                  </a:path>
                </a:pathLst>
              </a:custGeom>
              <a:solidFill>
                <a:srgbClr val="CECECE"/>
              </a:solidFill>
              <a:ln w="9525">
                <a:noFill/>
                <a:round/>
                <a:headEnd/>
                <a:tailEnd/>
              </a:ln>
            </p:spPr>
            <p:txBody>
              <a:bodyPr wrap="none" lIns="0" tIns="0" rIns="0" bIns="0">
                <a:spAutoFit/>
              </a:bodyPr>
              <a:lstStyle/>
              <a:p>
                <a:endParaRPr lang="en-US"/>
              </a:p>
            </p:txBody>
          </p:sp>
          <p:sp>
            <p:nvSpPr>
              <p:cNvPr id="28827" name="Freeform 212"/>
              <p:cNvSpPr>
                <a:spLocks/>
              </p:cNvSpPr>
              <p:nvPr/>
            </p:nvSpPr>
            <p:spPr bwMode="auto">
              <a:xfrm>
                <a:off x="2597" y="1661"/>
                <a:ext cx="94" cy="54"/>
              </a:xfrm>
              <a:custGeom>
                <a:avLst/>
                <a:gdLst>
                  <a:gd name="T0" fmla="*/ 0 w 135"/>
                  <a:gd name="T1" fmla="*/ 54 h 74"/>
                  <a:gd name="T2" fmla="*/ 128 w 135"/>
                  <a:gd name="T3" fmla="*/ 0 h 74"/>
                  <a:gd name="T4" fmla="*/ 135 w 135"/>
                  <a:gd name="T5" fmla="*/ 20 h 74"/>
                  <a:gd name="T6" fmla="*/ 7 w 135"/>
                  <a:gd name="T7" fmla="*/ 74 h 74"/>
                  <a:gd name="T8" fmla="*/ 0 w 135"/>
                  <a:gd name="T9" fmla="*/ 54 h 74"/>
                  <a:gd name="T10" fmla="*/ 0 60000 65536"/>
                  <a:gd name="T11" fmla="*/ 0 60000 65536"/>
                  <a:gd name="T12" fmla="*/ 0 60000 65536"/>
                  <a:gd name="T13" fmla="*/ 0 60000 65536"/>
                  <a:gd name="T14" fmla="*/ 0 60000 65536"/>
                  <a:gd name="T15" fmla="*/ 0 w 135"/>
                  <a:gd name="T16" fmla="*/ 0 h 74"/>
                  <a:gd name="T17" fmla="*/ 135 w 135"/>
                  <a:gd name="T18" fmla="*/ 74 h 74"/>
                </a:gdLst>
                <a:ahLst/>
                <a:cxnLst>
                  <a:cxn ang="T10">
                    <a:pos x="T0" y="T1"/>
                  </a:cxn>
                  <a:cxn ang="T11">
                    <a:pos x="T2" y="T3"/>
                  </a:cxn>
                  <a:cxn ang="T12">
                    <a:pos x="T4" y="T5"/>
                  </a:cxn>
                  <a:cxn ang="T13">
                    <a:pos x="T6" y="T7"/>
                  </a:cxn>
                  <a:cxn ang="T14">
                    <a:pos x="T8" y="T9"/>
                  </a:cxn>
                </a:cxnLst>
                <a:rect l="T15" t="T16" r="T17" b="T18"/>
                <a:pathLst>
                  <a:path w="135" h="74">
                    <a:moveTo>
                      <a:pt x="0" y="54"/>
                    </a:moveTo>
                    <a:lnTo>
                      <a:pt x="128" y="0"/>
                    </a:lnTo>
                    <a:lnTo>
                      <a:pt x="135" y="20"/>
                    </a:lnTo>
                    <a:lnTo>
                      <a:pt x="7" y="74"/>
                    </a:lnTo>
                    <a:lnTo>
                      <a:pt x="0" y="54"/>
                    </a:lnTo>
                    <a:close/>
                  </a:path>
                </a:pathLst>
              </a:custGeom>
              <a:solidFill>
                <a:srgbClr val="CECECE"/>
              </a:solidFill>
              <a:ln w="9525">
                <a:noFill/>
                <a:round/>
                <a:headEnd/>
                <a:tailEnd/>
              </a:ln>
            </p:spPr>
            <p:txBody>
              <a:bodyPr wrap="none" lIns="0" tIns="0" rIns="0" bIns="0">
                <a:spAutoFit/>
              </a:bodyPr>
              <a:lstStyle/>
              <a:p>
                <a:endParaRPr lang="en-US"/>
              </a:p>
            </p:txBody>
          </p:sp>
          <p:sp>
            <p:nvSpPr>
              <p:cNvPr id="28828" name="Line 213"/>
              <p:cNvSpPr>
                <a:spLocks noChangeShapeType="1"/>
              </p:cNvSpPr>
              <p:nvPr/>
            </p:nvSpPr>
            <p:spPr bwMode="auto">
              <a:xfrm flipV="1">
                <a:off x="1127" y="2676"/>
                <a:ext cx="392" cy="632"/>
              </a:xfrm>
              <a:prstGeom prst="line">
                <a:avLst/>
              </a:prstGeom>
              <a:noFill/>
              <a:ln w="11113">
                <a:solidFill>
                  <a:srgbClr val="0000FF"/>
                </a:solidFill>
                <a:round/>
                <a:headEnd/>
                <a:tailEnd/>
              </a:ln>
            </p:spPr>
            <p:txBody>
              <a:bodyPr wrap="none" lIns="0" tIns="0" rIns="0" bIns="0">
                <a:spAutoFit/>
              </a:bodyPr>
              <a:lstStyle/>
              <a:p>
                <a:endParaRPr lang="en-US"/>
              </a:p>
            </p:txBody>
          </p:sp>
          <p:sp>
            <p:nvSpPr>
              <p:cNvPr id="28829" name="Line 214"/>
              <p:cNvSpPr>
                <a:spLocks noChangeShapeType="1"/>
              </p:cNvSpPr>
              <p:nvPr/>
            </p:nvSpPr>
            <p:spPr bwMode="auto">
              <a:xfrm flipV="1">
                <a:off x="1519" y="2225"/>
                <a:ext cx="392" cy="451"/>
              </a:xfrm>
              <a:prstGeom prst="line">
                <a:avLst/>
              </a:prstGeom>
              <a:noFill/>
              <a:ln w="11113">
                <a:solidFill>
                  <a:srgbClr val="0000FF"/>
                </a:solidFill>
                <a:round/>
                <a:headEnd/>
                <a:tailEnd/>
              </a:ln>
            </p:spPr>
            <p:txBody>
              <a:bodyPr wrap="none" lIns="0" tIns="0" rIns="0" bIns="0">
                <a:spAutoFit/>
              </a:bodyPr>
              <a:lstStyle/>
              <a:p>
                <a:endParaRPr lang="en-US"/>
              </a:p>
            </p:txBody>
          </p:sp>
          <p:sp>
            <p:nvSpPr>
              <p:cNvPr id="28830" name="Line 215"/>
              <p:cNvSpPr>
                <a:spLocks noChangeShapeType="1"/>
              </p:cNvSpPr>
              <p:nvPr/>
            </p:nvSpPr>
            <p:spPr bwMode="auto">
              <a:xfrm flipV="1">
                <a:off x="1911" y="1852"/>
                <a:ext cx="392" cy="373"/>
              </a:xfrm>
              <a:prstGeom prst="line">
                <a:avLst/>
              </a:prstGeom>
              <a:noFill/>
              <a:ln w="11113">
                <a:solidFill>
                  <a:srgbClr val="0000FF"/>
                </a:solidFill>
                <a:round/>
                <a:headEnd/>
                <a:tailEnd/>
              </a:ln>
            </p:spPr>
            <p:txBody>
              <a:bodyPr wrap="none" lIns="0" tIns="0" rIns="0" bIns="0">
                <a:spAutoFit/>
              </a:bodyPr>
              <a:lstStyle/>
              <a:p>
                <a:endParaRPr lang="en-US"/>
              </a:p>
            </p:txBody>
          </p:sp>
          <p:sp>
            <p:nvSpPr>
              <p:cNvPr id="28831" name="Line 216"/>
              <p:cNvSpPr>
                <a:spLocks noChangeShapeType="1"/>
              </p:cNvSpPr>
              <p:nvPr/>
            </p:nvSpPr>
            <p:spPr bwMode="auto">
              <a:xfrm flipV="1">
                <a:off x="2303" y="1651"/>
                <a:ext cx="393" cy="201"/>
              </a:xfrm>
              <a:prstGeom prst="line">
                <a:avLst/>
              </a:prstGeom>
              <a:noFill/>
              <a:ln w="11113">
                <a:solidFill>
                  <a:srgbClr val="0000FF"/>
                </a:solidFill>
                <a:round/>
                <a:headEnd/>
                <a:tailEnd/>
              </a:ln>
            </p:spPr>
            <p:txBody>
              <a:bodyPr wrap="none" lIns="0" tIns="0" rIns="0" bIns="0">
                <a:spAutoFit/>
              </a:bodyPr>
              <a:lstStyle/>
              <a:p>
                <a:endParaRPr lang="en-US"/>
              </a:p>
            </p:txBody>
          </p:sp>
          <p:sp>
            <p:nvSpPr>
              <p:cNvPr id="28832" name="Line 217"/>
              <p:cNvSpPr>
                <a:spLocks noChangeShapeType="1"/>
              </p:cNvSpPr>
              <p:nvPr/>
            </p:nvSpPr>
            <p:spPr bwMode="auto">
              <a:xfrm flipV="1">
                <a:off x="1127" y="2676"/>
                <a:ext cx="392" cy="598"/>
              </a:xfrm>
              <a:prstGeom prst="line">
                <a:avLst/>
              </a:prstGeom>
              <a:noFill/>
              <a:ln w="11113">
                <a:solidFill>
                  <a:srgbClr val="00CCFF"/>
                </a:solidFill>
                <a:round/>
                <a:headEnd/>
                <a:tailEnd/>
              </a:ln>
            </p:spPr>
            <p:txBody>
              <a:bodyPr wrap="none" lIns="0" tIns="0" rIns="0" bIns="0">
                <a:spAutoFit/>
              </a:bodyPr>
              <a:lstStyle/>
              <a:p>
                <a:endParaRPr lang="en-US"/>
              </a:p>
            </p:txBody>
          </p:sp>
          <p:sp>
            <p:nvSpPr>
              <p:cNvPr id="28833" name="Line 218"/>
              <p:cNvSpPr>
                <a:spLocks noChangeShapeType="1"/>
              </p:cNvSpPr>
              <p:nvPr/>
            </p:nvSpPr>
            <p:spPr bwMode="auto">
              <a:xfrm flipV="1">
                <a:off x="1519" y="2156"/>
                <a:ext cx="392" cy="520"/>
              </a:xfrm>
              <a:prstGeom prst="line">
                <a:avLst/>
              </a:prstGeom>
              <a:noFill/>
              <a:ln w="11113">
                <a:solidFill>
                  <a:srgbClr val="00CCFF"/>
                </a:solidFill>
                <a:round/>
                <a:headEnd/>
                <a:tailEnd/>
              </a:ln>
            </p:spPr>
            <p:txBody>
              <a:bodyPr wrap="none" lIns="0" tIns="0" rIns="0" bIns="0">
                <a:spAutoFit/>
              </a:bodyPr>
              <a:lstStyle/>
              <a:p>
                <a:endParaRPr lang="en-US"/>
              </a:p>
            </p:txBody>
          </p:sp>
          <p:sp>
            <p:nvSpPr>
              <p:cNvPr id="28834" name="Line 219"/>
              <p:cNvSpPr>
                <a:spLocks noChangeShapeType="1"/>
              </p:cNvSpPr>
              <p:nvPr/>
            </p:nvSpPr>
            <p:spPr bwMode="auto">
              <a:xfrm flipV="1">
                <a:off x="1911" y="1857"/>
                <a:ext cx="392" cy="299"/>
              </a:xfrm>
              <a:prstGeom prst="line">
                <a:avLst/>
              </a:prstGeom>
              <a:noFill/>
              <a:ln w="11113">
                <a:solidFill>
                  <a:srgbClr val="00CCFF"/>
                </a:solidFill>
                <a:round/>
                <a:headEnd/>
                <a:tailEnd/>
              </a:ln>
            </p:spPr>
            <p:txBody>
              <a:bodyPr wrap="none" lIns="0" tIns="0" rIns="0" bIns="0">
                <a:spAutoFit/>
              </a:bodyPr>
              <a:lstStyle/>
              <a:p>
                <a:endParaRPr lang="en-US"/>
              </a:p>
            </p:txBody>
          </p:sp>
          <p:sp>
            <p:nvSpPr>
              <p:cNvPr id="28835" name="Line 220"/>
              <p:cNvSpPr>
                <a:spLocks noChangeShapeType="1"/>
              </p:cNvSpPr>
              <p:nvPr/>
            </p:nvSpPr>
            <p:spPr bwMode="auto">
              <a:xfrm flipV="1">
                <a:off x="2303" y="1715"/>
                <a:ext cx="393" cy="142"/>
              </a:xfrm>
              <a:prstGeom prst="line">
                <a:avLst/>
              </a:prstGeom>
              <a:noFill/>
              <a:ln w="11113">
                <a:solidFill>
                  <a:srgbClr val="00CCFF"/>
                </a:solidFill>
                <a:round/>
                <a:headEnd/>
                <a:tailEnd/>
              </a:ln>
            </p:spPr>
            <p:txBody>
              <a:bodyPr wrap="none" lIns="0" tIns="0" rIns="0" bIns="0">
                <a:spAutoFit/>
              </a:bodyPr>
              <a:lstStyle/>
              <a:p>
                <a:endParaRPr lang="en-US"/>
              </a:p>
            </p:txBody>
          </p:sp>
          <p:sp>
            <p:nvSpPr>
              <p:cNvPr id="28836" name="Line 221"/>
              <p:cNvSpPr>
                <a:spLocks noChangeShapeType="1"/>
              </p:cNvSpPr>
              <p:nvPr/>
            </p:nvSpPr>
            <p:spPr bwMode="auto">
              <a:xfrm flipV="1">
                <a:off x="1127" y="2852"/>
                <a:ext cx="392" cy="446"/>
              </a:xfrm>
              <a:prstGeom prst="line">
                <a:avLst/>
              </a:prstGeom>
              <a:noFill/>
              <a:ln w="11113">
                <a:solidFill>
                  <a:srgbClr val="CCFFFF"/>
                </a:solidFill>
                <a:round/>
                <a:headEnd/>
                <a:tailEnd/>
              </a:ln>
            </p:spPr>
            <p:txBody>
              <a:bodyPr wrap="none" lIns="0" tIns="0" rIns="0" bIns="0">
                <a:spAutoFit/>
              </a:bodyPr>
              <a:lstStyle/>
              <a:p>
                <a:endParaRPr lang="en-US"/>
              </a:p>
            </p:txBody>
          </p:sp>
          <p:sp>
            <p:nvSpPr>
              <p:cNvPr id="28837" name="Line 222"/>
              <p:cNvSpPr>
                <a:spLocks noChangeShapeType="1"/>
              </p:cNvSpPr>
              <p:nvPr/>
            </p:nvSpPr>
            <p:spPr bwMode="auto">
              <a:xfrm flipV="1">
                <a:off x="1519" y="2426"/>
                <a:ext cx="392" cy="426"/>
              </a:xfrm>
              <a:prstGeom prst="line">
                <a:avLst/>
              </a:prstGeom>
              <a:noFill/>
              <a:ln w="11113">
                <a:solidFill>
                  <a:srgbClr val="CCFFFF"/>
                </a:solidFill>
                <a:round/>
                <a:headEnd/>
                <a:tailEnd/>
              </a:ln>
            </p:spPr>
            <p:txBody>
              <a:bodyPr wrap="none" lIns="0" tIns="0" rIns="0" bIns="0">
                <a:spAutoFit/>
              </a:bodyPr>
              <a:lstStyle/>
              <a:p>
                <a:endParaRPr lang="en-US"/>
              </a:p>
            </p:txBody>
          </p:sp>
          <p:sp>
            <p:nvSpPr>
              <p:cNvPr id="28838" name="Line 223"/>
              <p:cNvSpPr>
                <a:spLocks noChangeShapeType="1"/>
              </p:cNvSpPr>
              <p:nvPr/>
            </p:nvSpPr>
            <p:spPr bwMode="auto">
              <a:xfrm flipV="1">
                <a:off x="1911" y="2132"/>
                <a:ext cx="392" cy="294"/>
              </a:xfrm>
              <a:prstGeom prst="line">
                <a:avLst/>
              </a:prstGeom>
              <a:noFill/>
              <a:ln w="11113">
                <a:solidFill>
                  <a:srgbClr val="CCFFFF"/>
                </a:solidFill>
                <a:round/>
                <a:headEnd/>
                <a:tailEnd/>
              </a:ln>
            </p:spPr>
            <p:txBody>
              <a:bodyPr wrap="none" lIns="0" tIns="0" rIns="0" bIns="0">
                <a:spAutoFit/>
              </a:bodyPr>
              <a:lstStyle/>
              <a:p>
                <a:endParaRPr lang="en-US"/>
              </a:p>
            </p:txBody>
          </p:sp>
          <p:sp>
            <p:nvSpPr>
              <p:cNvPr id="28839" name="Line 224"/>
              <p:cNvSpPr>
                <a:spLocks noChangeShapeType="1"/>
              </p:cNvSpPr>
              <p:nvPr/>
            </p:nvSpPr>
            <p:spPr bwMode="auto">
              <a:xfrm flipV="1">
                <a:off x="2303" y="1950"/>
                <a:ext cx="393" cy="182"/>
              </a:xfrm>
              <a:prstGeom prst="line">
                <a:avLst/>
              </a:prstGeom>
              <a:noFill/>
              <a:ln w="11113">
                <a:solidFill>
                  <a:srgbClr val="CCFFFF"/>
                </a:solidFill>
                <a:round/>
                <a:headEnd/>
                <a:tailEnd/>
              </a:ln>
            </p:spPr>
            <p:txBody>
              <a:bodyPr wrap="none" lIns="0" tIns="0" rIns="0" bIns="0">
                <a:spAutoFit/>
              </a:bodyPr>
              <a:lstStyle/>
              <a:p>
                <a:endParaRPr lang="en-US"/>
              </a:p>
            </p:txBody>
          </p:sp>
          <p:sp>
            <p:nvSpPr>
              <p:cNvPr id="28840" name="Line 225"/>
              <p:cNvSpPr>
                <a:spLocks noChangeShapeType="1"/>
              </p:cNvSpPr>
              <p:nvPr/>
            </p:nvSpPr>
            <p:spPr bwMode="auto">
              <a:xfrm flipV="1">
                <a:off x="1127" y="2803"/>
                <a:ext cx="392" cy="505"/>
              </a:xfrm>
              <a:prstGeom prst="line">
                <a:avLst/>
              </a:prstGeom>
              <a:noFill/>
              <a:ln w="11113">
                <a:solidFill>
                  <a:srgbClr val="CCFFCC"/>
                </a:solidFill>
                <a:round/>
                <a:headEnd/>
                <a:tailEnd/>
              </a:ln>
            </p:spPr>
            <p:txBody>
              <a:bodyPr wrap="none" lIns="0" tIns="0" rIns="0" bIns="0">
                <a:spAutoFit/>
              </a:bodyPr>
              <a:lstStyle/>
              <a:p>
                <a:endParaRPr lang="en-US"/>
              </a:p>
            </p:txBody>
          </p:sp>
          <p:sp>
            <p:nvSpPr>
              <p:cNvPr id="28841" name="Line 226"/>
              <p:cNvSpPr>
                <a:spLocks noChangeShapeType="1"/>
              </p:cNvSpPr>
              <p:nvPr/>
            </p:nvSpPr>
            <p:spPr bwMode="auto">
              <a:xfrm flipV="1">
                <a:off x="1519" y="2396"/>
                <a:ext cx="392" cy="407"/>
              </a:xfrm>
              <a:prstGeom prst="line">
                <a:avLst/>
              </a:prstGeom>
              <a:noFill/>
              <a:ln w="11113">
                <a:solidFill>
                  <a:srgbClr val="CCFFCC"/>
                </a:solidFill>
                <a:round/>
                <a:headEnd/>
                <a:tailEnd/>
              </a:ln>
            </p:spPr>
            <p:txBody>
              <a:bodyPr wrap="none" lIns="0" tIns="0" rIns="0" bIns="0">
                <a:spAutoFit/>
              </a:bodyPr>
              <a:lstStyle/>
              <a:p>
                <a:endParaRPr lang="en-US"/>
              </a:p>
            </p:txBody>
          </p:sp>
          <p:sp>
            <p:nvSpPr>
              <p:cNvPr id="28842" name="Line 227"/>
              <p:cNvSpPr>
                <a:spLocks noChangeShapeType="1"/>
              </p:cNvSpPr>
              <p:nvPr/>
            </p:nvSpPr>
            <p:spPr bwMode="auto">
              <a:xfrm flipV="1">
                <a:off x="1911" y="2112"/>
                <a:ext cx="392" cy="284"/>
              </a:xfrm>
              <a:prstGeom prst="line">
                <a:avLst/>
              </a:prstGeom>
              <a:noFill/>
              <a:ln w="11113">
                <a:solidFill>
                  <a:srgbClr val="CCFFCC"/>
                </a:solidFill>
                <a:round/>
                <a:headEnd/>
                <a:tailEnd/>
              </a:ln>
            </p:spPr>
            <p:txBody>
              <a:bodyPr wrap="none" lIns="0" tIns="0" rIns="0" bIns="0">
                <a:spAutoFit/>
              </a:bodyPr>
              <a:lstStyle/>
              <a:p>
                <a:endParaRPr lang="en-US"/>
              </a:p>
            </p:txBody>
          </p:sp>
          <p:sp>
            <p:nvSpPr>
              <p:cNvPr id="28843" name="Line 228"/>
              <p:cNvSpPr>
                <a:spLocks noChangeShapeType="1"/>
              </p:cNvSpPr>
              <p:nvPr/>
            </p:nvSpPr>
            <p:spPr bwMode="auto">
              <a:xfrm flipV="1">
                <a:off x="2303" y="1872"/>
                <a:ext cx="393" cy="240"/>
              </a:xfrm>
              <a:prstGeom prst="line">
                <a:avLst/>
              </a:prstGeom>
              <a:noFill/>
              <a:ln w="11113">
                <a:solidFill>
                  <a:srgbClr val="CCFFCC"/>
                </a:solidFill>
                <a:round/>
                <a:headEnd/>
                <a:tailEnd/>
              </a:ln>
            </p:spPr>
            <p:txBody>
              <a:bodyPr wrap="none" lIns="0" tIns="0" rIns="0" bIns="0">
                <a:spAutoFit/>
              </a:bodyPr>
              <a:lstStyle/>
              <a:p>
                <a:endParaRPr lang="en-US"/>
              </a:p>
            </p:txBody>
          </p:sp>
          <p:sp>
            <p:nvSpPr>
              <p:cNvPr id="28844" name="Line 229"/>
              <p:cNvSpPr>
                <a:spLocks noChangeShapeType="1"/>
              </p:cNvSpPr>
              <p:nvPr/>
            </p:nvSpPr>
            <p:spPr bwMode="auto">
              <a:xfrm flipV="1">
                <a:off x="1127" y="2784"/>
                <a:ext cx="392" cy="519"/>
              </a:xfrm>
              <a:prstGeom prst="line">
                <a:avLst/>
              </a:prstGeom>
              <a:noFill/>
              <a:ln w="20638">
                <a:solidFill>
                  <a:srgbClr val="000000"/>
                </a:solidFill>
                <a:round/>
                <a:headEnd/>
                <a:tailEnd/>
              </a:ln>
            </p:spPr>
            <p:txBody>
              <a:bodyPr wrap="none" lIns="0" tIns="0" rIns="0" bIns="0">
                <a:spAutoFit/>
              </a:bodyPr>
              <a:lstStyle/>
              <a:p>
                <a:endParaRPr lang="en-US"/>
              </a:p>
            </p:txBody>
          </p:sp>
          <p:sp>
            <p:nvSpPr>
              <p:cNvPr id="28845" name="Line 230"/>
              <p:cNvSpPr>
                <a:spLocks noChangeShapeType="1"/>
              </p:cNvSpPr>
              <p:nvPr/>
            </p:nvSpPr>
            <p:spPr bwMode="auto">
              <a:xfrm flipV="1">
                <a:off x="1519" y="2337"/>
                <a:ext cx="392" cy="447"/>
              </a:xfrm>
              <a:prstGeom prst="line">
                <a:avLst/>
              </a:prstGeom>
              <a:noFill/>
              <a:ln w="20638">
                <a:solidFill>
                  <a:srgbClr val="000000"/>
                </a:solidFill>
                <a:round/>
                <a:headEnd/>
                <a:tailEnd/>
              </a:ln>
            </p:spPr>
            <p:txBody>
              <a:bodyPr wrap="none" lIns="0" tIns="0" rIns="0" bIns="0">
                <a:spAutoFit/>
              </a:bodyPr>
              <a:lstStyle/>
              <a:p>
                <a:endParaRPr lang="en-US"/>
              </a:p>
            </p:txBody>
          </p:sp>
          <p:sp>
            <p:nvSpPr>
              <p:cNvPr id="28846" name="Line 231"/>
              <p:cNvSpPr>
                <a:spLocks noChangeShapeType="1"/>
              </p:cNvSpPr>
              <p:nvPr/>
            </p:nvSpPr>
            <p:spPr bwMode="auto">
              <a:xfrm flipV="1">
                <a:off x="1911" y="2098"/>
                <a:ext cx="392" cy="239"/>
              </a:xfrm>
              <a:prstGeom prst="line">
                <a:avLst/>
              </a:prstGeom>
              <a:noFill/>
              <a:ln w="20638">
                <a:solidFill>
                  <a:srgbClr val="000000"/>
                </a:solidFill>
                <a:round/>
                <a:headEnd/>
                <a:tailEnd/>
              </a:ln>
            </p:spPr>
            <p:txBody>
              <a:bodyPr wrap="none" lIns="0" tIns="0" rIns="0" bIns="0">
                <a:spAutoFit/>
              </a:bodyPr>
              <a:lstStyle/>
              <a:p>
                <a:endParaRPr lang="en-US"/>
              </a:p>
            </p:txBody>
          </p:sp>
          <p:sp>
            <p:nvSpPr>
              <p:cNvPr id="28847" name="Line 232"/>
              <p:cNvSpPr>
                <a:spLocks noChangeShapeType="1"/>
              </p:cNvSpPr>
              <p:nvPr/>
            </p:nvSpPr>
            <p:spPr bwMode="auto">
              <a:xfrm flipV="1">
                <a:off x="2303" y="1940"/>
                <a:ext cx="393" cy="158"/>
              </a:xfrm>
              <a:prstGeom prst="line">
                <a:avLst/>
              </a:prstGeom>
              <a:noFill/>
              <a:ln w="20638">
                <a:solidFill>
                  <a:srgbClr val="000000"/>
                </a:solidFill>
                <a:round/>
                <a:headEnd/>
                <a:tailEnd/>
              </a:ln>
            </p:spPr>
            <p:txBody>
              <a:bodyPr wrap="none" lIns="0" tIns="0" rIns="0" bIns="0">
                <a:spAutoFit/>
              </a:bodyPr>
              <a:lstStyle/>
              <a:p>
                <a:endParaRPr lang="en-US"/>
              </a:p>
            </p:txBody>
          </p:sp>
          <p:sp>
            <p:nvSpPr>
              <p:cNvPr id="28848" name="Line 233"/>
              <p:cNvSpPr>
                <a:spLocks noChangeShapeType="1"/>
              </p:cNvSpPr>
              <p:nvPr/>
            </p:nvSpPr>
            <p:spPr bwMode="auto">
              <a:xfrm flipV="1">
                <a:off x="1127" y="2685"/>
                <a:ext cx="392" cy="525"/>
              </a:xfrm>
              <a:prstGeom prst="line">
                <a:avLst/>
              </a:prstGeom>
              <a:noFill/>
              <a:ln w="11113">
                <a:solidFill>
                  <a:srgbClr val="99CCFF"/>
                </a:solidFill>
                <a:round/>
                <a:headEnd/>
                <a:tailEnd/>
              </a:ln>
            </p:spPr>
            <p:txBody>
              <a:bodyPr wrap="none" lIns="0" tIns="0" rIns="0" bIns="0">
                <a:spAutoFit/>
              </a:bodyPr>
              <a:lstStyle/>
              <a:p>
                <a:endParaRPr lang="en-US"/>
              </a:p>
            </p:txBody>
          </p:sp>
          <p:sp>
            <p:nvSpPr>
              <p:cNvPr id="28849" name="Line 234"/>
              <p:cNvSpPr>
                <a:spLocks noChangeShapeType="1"/>
              </p:cNvSpPr>
              <p:nvPr/>
            </p:nvSpPr>
            <p:spPr bwMode="auto">
              <a:xfrm flipV="1">
                <a:off x="1519" y="2303"/>
                <a:ext cx="392" cy="382"/>
              </a:xfrm>
              <a:prstGeom prst="line">
                <a:avLst/>
              </a:prstGeom>
              <a:noFill/>
              <a:ln w="11113">
                <a:solidFill>
                  <a:srgbClr val="99CCFF"/>
                </a:solidFill>
                <a:round/>
                <a:headEnd/>
                <a:tailEnd/>
              </a:ln>
            </p:spPr>
            <p:txBody>
              <a:bodyPr wrap="none" lIns="0" tIns="0" rIns="0" bIns="0">
                <a:spAutoFit/>
              </a:bodyPr>
              <a:lstStyle/>
              <a:p>
                <a:endParaRPr lang="en-US"/>
              </a:p>
            </p:txBody>
          </p:sp>
          <p:sp>
            <p:nvSpPr>
              <p:cNvPr id="28850" name="Line 235"/>
              <p:cNvSpPr>
                <a:spLocks noChangeShapeType="1"/>
              </p:cNvSpPr>
              <p:nvPr/>
            </p:nvSpPr>
            <p:spPr bwMode="auto">
              <a:xfrm flipV="1">
                <a:off x="1911" y="2019"/>
                <a:ext cx="392" cy="284"/>
              </a:xfrm>
              <a:prstGeom prst="line">
                <a:avLst/>
              </a:prstGeom>
              <a:noFill/>
              <a:ln w="11113">
                <a:solidFill>
                  <a:srgbClr val="99CCFF"/>
                </a:solidFill>
                <a:round/>
                <a:headEnd/>
                <a:tailEnd/>
              </a:ln>
            </p:spPr>
            <p:txBody>
              <a:bodyPr wrap="none" lIns="0" tIns="0" rIns="0" bIns="0">
                <a:spAutoFit/>
              </a:bodyPr>
              <a:lstStyle/>
              <a:p>
                <a:endParaRPr lang="en-US"/>
              </a:p>
            </p:txBody>
          </p:sp>
          <p:sp>
            <p:nvSpPr>
              <p:cNvPr id="28851" name="Line 236"/>
              <p:cNvSpPr>
                <a:spLocks noChangeShapeType="1"/>
              </p:cNvSpPr>
              <p:nvPr/>
            </p:nvSpPr>
            <p:spPr bwMode="auto">
              <a:xfrm flipV="1">
                <a:off x="2303" y="1891"/>
                <a:ext cx="393" cy="128"/>
              </a:xfrm>
              <a:prstGeom prst="line">
                <a:avLst/>
              </a:prstGeom>
              <a:noFill/>
              <a:ln w="11113">
                <a:solidFill>
                  <a:srgbClr val="99CCFF"/>
                </a:solidFill>
                <a:round/>
                <a:headEnd/>
                <a:tailEnd/>
              </a:ln>
            </p:spPr>
            <p:txBody>
              <a:bodyPr wrap="none" lIns="0" tIns="0" rIns="0" bIns="0">
                <a:spAutoFit/>
              </a:bodyPr>
              <a:lstStyle/>
              <a:p>
                <a:endParaRPr lang="en-US"/>
              </a:p>
            </p:txBody>
          </p:sp>
          <p:sp>
            <p:nvSpPr>
              <p:cNvPr id="28852" name="Freeform 237"/>
              <p:cNvSpPr>
                <a:spLocks/>
              </p:cNvSpPr>
              <p:nvPr/>
            </p:nvSpPr>
            <p:spPr bwMode="auto">
              <a:xfrm>
                <a:off x="1127" y="3176"/>
                <a:ext cx="10" cy="14"/>
              </a:xfrm>
              <a:custGeom>
                <a:avLst/>
                <a:gdLst>
                  <a:gd name="T0" fmla="*/ 0 w 14"/>
                  <a:gd name="T1" fmla="*/ 13 h 20"/>
                  <a:gd name="T2" fmla="*/ 7 w 14"/>
                  <a:gd name="T3" fmla="*/ 0 h 20"/>
                  <a:gd name="T4" fmla="*/ 14 w 14"/>
                  <a:gd name="T5" fmla="*/ 7 h 20"/>
                  <a:gd name="T6" fmla="*/ 7 w 14"/>
                  <a:gd name="T7" fmla="*/ 20 h 20"/>
                  <a:gd name="T8" fmla="*/ 0 w 14"/>
                  <a:gd name="T9" fmla="*/ 13 h 20"/>
                  <a:gd name="T10" fmla="*/ 0 60000 65536"/>
                  <a:gd name="T11" fmla="*/ 0 60000 65536"/>
                  <a:gd name="T12" fmla="*/ 0 60000 65536"/>
                  <a:gd name="T13" fmla="*/ 0 60000 65536"/>
                  <a:gd name="T14" fmla="*/ 0 60000 65536"/>
                  <a:gd name="T15" fmla="*/ 0 w 14"/>
                  <a:gd name="T16" fmla="*/ 0 h 20"/>
                  <a:gd name="T17" fmla="*/ 14 w 14"/>
                  <a:gd name="T18" fmla="*/ 20 h 20"/>
                </a:gdLst>
                <a:ahLst/>
                <a:cxnLst>
                  <a:cxn ang="T10">
                    <a:pos x="T0" y="T1"/>
                  </a:cxn>
                  <a:cxn ang="T11">
                    <a:pos x="T2" y="T3"/>
                  </a:cxn>
                  <a:cxn ang="T12">
                    <a:pos x="T4" y="T5"/>
                  </a:cxn>
                  <a:cxn ang="T13">
                    <a:pos x="T6" y="T7"/>
                  </a:cxn>
                  <a:cxn ang="T14">
                    <a:pos x="T8" y="T9"/>
                  </a:cxn>
                </a:cxnLst>
                <a:rect l="T15" t="T16" r="T17" b="T18"/>
                <a:pathLst>
                  <a:path w="14" h="20">
                    <a:moveTo>
                      <a:pt x="0" y="13"/>
                    </a:moveTo>
                    <a:lnTo>
                      <a:pt x="7" y="0"/>
                    </a:lnTo>
                    <a:lnTo>
                      <a:pt x="14" y="7"/>
                    </a:lnTo>
                    <a:lnTo>
                      <a:pt x="7" y="20"/>
                    </a:lnTo>
                    <a:lnTo>
                      <a:pt x="0" y="13"/>
                    </a:lnTo>
                    <a:close/>
                  </a:path>
                </a:pathLst>
              </a:custGeom>
              <a:solidFill>
                <a:srgbClr val="0000FF"/>
              </a:solidFill>
              <a:ln w="9525">
                <a:noFill/>
                <a:round/>
                <a:headEnd/>
                <a:tailEnd/>
              </a:ln>
            </p:spPr>
            <p:txBody>
              <a:bodyPr wrap="none" lIns="0" tIns="0" rIns="0" bIns="0">
                <a:spAutoFit/>
              </a:bodyPr>
              <a:lstStyle/>
              <a:p>
                <a:endParaRPr lang="en-US"/>
              </a:p>
            </p:txBody>
          </p:sp>
          <p:sp>
            <p:nvSpPr>
              <p:cNvPr id="28853" name="Freeform 238"/>
              <p:cNvSpPr>
                <a:spLocks/>
              </p:cNvSpPr>
              <p:nvPr/>
            </p:nvSpPr>
            <p:spPr bwMode="auto">
              <a:xfrm>
                <a:off x="1141" y="3156"/>
                <a:ext cx="14" cy="10"/>
              </a:xfrm>
              <a:custGeom>
                <a:avLst/>
                <a:gdLst>
                  <a:gd name="T0" fmla="*/ 0 w 21"/>
                  <a:gd name="T1" fmla="*/ 7 h 14"/>
                  <a:gd name="T2" fmla="*/ 7 w 21"/>
                  <a:gd name="T3" fmla="*/ 0 h 14"/>
                  <a:gd name="T4" fmla="*/ 21 w 21"/>
                  <a:gd name="T5" fmla="*/ 7 h 14"/>
                  <a:gd name="T6" fmla="*/ 14 w 21"/>
                  <a:gd name="T7" fmla="*/ 14 h 14"/>
                  <a:gd name="T8" fmla="*/ 0 w 21"/>
                  <a:gd name="T9" fmla="*/ 7 h 14"/>
                  <a:gd name="T10" fmla="*/ 0 60000 65536"/>
                  <a:gd name="T11" fmla="*/ 0 60000 65536"/>
                  <a:gd name="T12" fmla="*/ 0 60000 65536"/>
                  <a:gd name="T13" fmla="*/ 0 60000 65536"/>
                  <a:gd name="T14" fmla="*/ 0 60000 65536"/>
                  <a:gd name="T15" fmla="*/ 0 w 21"/>
                  <a:gd name="T16" fmla="*/ 0 h 14"/>
                  <a:gd name="T17" fmla="*/ 21 w 21"/>
                  <a:gd name="T18" fmla="*/ 14 h 14"/>
                </a:gdLst>
                <a:ahLst/>
                <a:cxnLst>
                  <a:cxn ang="T10">
                    <a:pos x="T0" y="T1"/>
                  </a:cxn>
                  <a:cxn ang="T11">
                    <a:pos x="T2" y="T3"/>
                  </a:cxn>
                  <a:cxn ang="T12">
                    <a:pos x="T4" y="T5"/>
                  </a:cxn>
                  <a:cxn ang="T13">
                    <a:pos x="T6" y="T7"/>
                  </a:cxn>
                  <a:cxn ang="T14">
                    <a:pos x="T8" y="T9"/>
                  </a:cxn>
                </a:cxnLst>
                <a:rect l="T15" t="T16" r="T17" b="T18"/>
                <a:pathLst>
                  <a:path w="21" h="14">
                    <a:moveTo>
                      <a:pt x="0" y="7"/>
                    </a:moveTo>
                    <a:lnTo>
                      <a:pt x="7" y="0"/>
                    </a:lnTo>
                    <a:lnTo>
                      <a:pt x="21" y="7"/>
                    </a:lnTo>
                    <a:lnTo>
                      <a:pt x="14" y="14"/>
                    </a:lnTo>
                    <a:lnTo>
                      <a:pt x="0" y="7"/>
                    </a:lnTo>
                    <a:close/>
                  </a:path>
                </a:pathLst>
              </a:custGeom>
              <a:solidFill>
                <a:srgbClr val="0000FF"/>
              </a:solidFill>
              <a:ln w="9525">
                <a:noFill/>
                <a:round/>
                <a:headEnd/>
                <a:tailEnd/>
              </a:ln>
            </p:spPr>
            <p:txBody>
              <a:bodyPr wrap="none" lIns="0" tIns="0" rIns="0" bIns="0">
                <a:spAutoFit/>
              </a:bodyPr>
              <a:lstStyle/>
              <a:p>
                <a:endParaRPr lang="en-US"/>
              </a:p>
            </p:txBody>
          </p:sp>
          <p:sp>
            <p:nvSpPr>
              <p:cNvPr id="28854" name="Freeform 239"/>
              <p:cNvSpPr>
                <a:spLocks/>
              </p:cNvSpPr>
              <p:nvPr/>
            </p:nvSpPr>
            <p:spPr bwMode="auto">
              <a:xfrm>
                <a:off x="1155" y="3136"/>
                <a:ext cx="14" cy="11"/>
              </a:xfrm>
              <a:custGeom>
                <a:avLst/>
                <a:gdLst>
                  <a:gd name="T0" fmla="*/ 0 w 20"/>
                  <a:gd name="T1" fmla="*/ 7 h 14"/>
                  <a:gd name="T2" fmla="*/ 13 w 20"/>
                  <a:gd name="T3" fmla="*/ 0 h 14"/>
                  <a:gd name="T4" fmla="*/ 20 w 20"/>
                  <a:gd name="T5" fmla="*/ 7 h 14"/>
                  <a:gd name="T6" fmla="*/ 6 w 20"/>
                  <a:gd name="T7" fmla="*/ 14 h 14"/>
                  <a:gd name="T8" fmla="*/ 0 w 20"/>
                  <a:gd name="T9" fmla="*/ 7 h 14"/>
                  <a:gd name="T10" fmla="*/ 0 60000 65536"/>
                  <a:gd name="T11" fmla="*/ 0 60000 65536"/>
                  <a:gd name="T12" fmla="*/ 0 60000 65536"/>
                  <a:gd name="T13" fmla="*/ 0 60000 65536"/>
                  <a:gd name="T14" fmla="*/ 0 60000 65536"/>
                  <a:gd name="T15" fmla="*/ 0 w 20"/>
                  <a:gd name="T16" fmla="*/ 0 h 14"/>
                  <a:gd name="T17" fmla="*/ 20 w 20"/>
                  <a:gd name="T18" fmla="*/ 14 h 14"/>
                </a:gdLst>
                <a:ahLst/>
                <a:cxnLst>
                  <a:cxn ang="T10">
                    <a:pos x="T0" y="T1"/>
                  </a:cxn>
                  <a:cxn ang="T11">
                    <a:pos x="T2" y="T3"/>
                  </a:cxn>
                  <a:cxn ang="T12">
                    <a:pos x="T4" y="T5"/>
                  </a:cxn>
                  <a:cxn ang="T13">
                    <a:pos x="T6" y="T7"/>
                  </a:cxn>
                  <a:cxn ang="T14">
                    <a:pos x="T8" y="T9"/>
                  </a:cxn>
                </a:cxnLst>
                <a:rect l="T15" t="T16" r="T17" b="T18"/>
                <a:pathLst>
                  <a:path w="20" h="14">
                    <a:moveTo>
                      <a:pt x="0" y="7"/>
                    </a:moveTo>
                    <a:lnTo>
                      <a:pt x="13" y="0"/>
                    </a:lnTo>
                    <a:lnTo>
                      <a:pt x="20" y="7"/>
                    </a:lnTo>
                    <a:lnTo>
                      <a:pt x="6" y="14"/>
                    </a:lnTo>
                    <a:lnTo>
                      <a:pt x="0" y="7"/>
                    </a:lnTo>
                    <a:close/>
                  </a:path>
                </a:pathLst>
              </a:custGeom>
              <a:solidFill>
                <a:srgbClr val="0000FF"/>
              </a:solidFill>
              <a:ln w="9525">
                <a:noFill/>
                <a:round/>
                <a:headEnd/>
                <a:tailEnd/>
              </a:ln>
            </p:spPr>
            <p:txBody>
              <a:bodyPr wrap="none" lIns="0" tIns="0" rIns="0" bIns="0">
                <a:spAutoFit/>
              </a:bodyPr>
              <a:lstStyle/>
              <a:p>
                <a:endParaRPr lang="en-US"/>
              </a:p>
            </p:txBody>
          </p:sp>
          <p:sp>
            <p:nvSpPr>
              <p:cNvPr id="28855" name="Freeform 240"/>
              <p:cNvSpPr>
                <a:spLocks/>
              </p:cNvSpPr>
              <p:nvPr/>
            </p:nvSpPr>
            <p:spPr bwMode="auto">
              <a:xfrm>
                <a:off x="1178" y="3107"/>
                <a:ext cx="10" cy="15"/>
              </a:xfrm>
              <a:custGeom>
                <a:avLst/>
                <a:gdLst>
                  <a:gd name="T0" fmla="*/ 0 w 14"/>
                  <a:gd name="T1" fmla="*/ 13 h 20"/>
                  <a:gd name="T2" fmla="*/ 7 w 14"/>
                  <a:gd name="T3" fmla="*/ 0 h 20"/>
                  <a:gd name="T4" fmla="*/ 14 w 14"/>
                  <a:gd name="T5" fmla="*/ 7 h 20"/>
                  <a:gd name="T6" fmla="*/ 7 w 14"/>
                  <a:gd name="T7" fmla="*/ 20 h 20"/>
                  <a:gd name="T8" fmla="*/ 0 w 14"/>
                  <a:gd name="T9" fmla="*/ 13 h 20"/>
                  <a:gd name="T10" fmla="*/ 0 60000 65536"/>
                  <a:gd name="T11" fmla="*/ 0 60000 65536"/>
                  <a:gd name="T12" fmla="*/ 0 60000 65536"/>
                  <a:gd name="T13" fmla="*/ 0 60000 65536"/>
                  <a:gd name="T14" fmla="*/ 0 60000 65536"/>
                  <a:gd name="T15" fmla="*/ 0 w 14"/>
                  <a:gd name="T16" fmla="*/ 0 h 20"/>
                  <a:gd name="T17" fmla="*/ 14 w 14"/>
                  <a:gd name="T18" fmla="*/ 20 h 20"/>
                </a:gdLst>
                <a:ahLst/>
                <a:cxnLst>
                  <a:cxn ang="T10">
                    <a:pos x="T0" y="T1"/>
                  </a:cxn>
                  <a:cxn ang="T11">
                    <a:pos x="T2" y="T3"/>
                  </a:cxn>
                  <a:cxn ang="T12">
                    <a:pos x="T4" y="T5"/>
                  </a:cxn>
                  <a:cxn ang="T13">
                    <a:pos x="T6" y="T7"/>
                  </a:cxn>
                  <a:cxn ang="T14">
                    <a:pos x="T8" y="T9"/>
                  </a:cxn>
                </a:cxnLst>
                <a:rect l="T15" t="T16" r="T17" b="T18"/>
                <a:pathLst>
                  <a:path w="14" h="20">
                    <a:moveTo>
                      <a:pt x="0" y="13"/>
                    </a:moveTo>
                    <a:lnTo>
                      <a:pt x="7" y="0"/>
                    </a:lnTo>
                    <a:lnTo>
                      <a:pt x="14" y="7"/>
                    </a:lnTo>
                    <a:lnTo>
                      <a:pt x="7" y="20"/>
                    </a:lnTo>
                    <a:lnTo>
                      <a:pt x="0" y="13"/>
                    </a:lnTo>
                    <a:close/>
                  </a:path>
                </a:pathLst>
              </a:custGeom>
              <a:solidFill>
                <a:srgbClr val="0000FF"/>
              </a:solidFill>
              <a:ln w="9525">
                <a:noFill/>
                <a:round/>
                <a:headEnd/>
                <a:tailEnd/>
              </a:ln>
            </p:spPr>
            <p:txBody>
              <a:bodyPr wrap="none" lIns="0" tIns="0" rIns="0" bIns="0">
                <a:spAutoFit/>
              </a:bodyPr>
              <a:lstStyle/>
              <a:p>
                <a:endParaRPr lang="en-US"/>
              </a:p>
            </p:txBody>
          </p:sp>
          <p:sp>
            <p:nvSpPr>
              <p:cNvPr id="28856" name="Freeform 241"/>
              <p:cNvSpPr>
                <a:spLocks/>
              </p:cNvSpPr>
              <p:nvPr/>
            </p:nvSpPr>
            <p:spPr bwMode="auto">
              <a:xfrm>
                <a:off x="1197" y="3082"/>
                <a:ext cx="10" cy="15"/>
              </a:xfrm>
              <a:custGeom>
                <a:avLst/>
                <a:gdLst>
                  <a:gd name="T0" fmla="*/ 0 w 14"/>
                  <a:gd name="T1" fmla="*/ 14 h 20"/>
                  <a:gd name="T2" fmla="*/ 7 w 14"/>
                  <a:gd name="T3" fmla="*/ 0 h 20"/>
                  <a:gd name="T4" fmla="*/ 14 w 14"/>
                  <a:gd name="T5" fmla="*/ 7 h 20"/>
                  <a:gd name="T6" fmla="*/ 7 w 14"/>
                  <a:gd name="T7" fmla="*/ 20 h 20"/>
                  <a:gd name="T8" fmla="*/ 0 w 14"/>
                  <a:gd name="T9" fmla="*/ 14 h 20"/>
                  <a:gd name="T10" fmla="*/ 0 60000 65536"/>
                  <a:gd name="T11" fmla="*/ 0 60000 65536"/>
                  <a:gd name="T12" fmla="*/ 0 60000 65536"/>
                  <a:gd name="T13" fmla="*/ 0 60000 65536"/>
                  <a:gd name="T14" fmla="*/ 0 60000 65536"/>
                  <a:gd name="T15" fmla="*/ 0 w 14"/>
                  <a:gd name="T16" fmla="*/ 0 h 20"/>
                  <a:gd name="T17" fmla="*/ 14 w 14"/>
                  <a:gd name="T18" fmla="*/ 20 h 20"/>
                </a:gdLst>
                <a:ahLst/>
                <a:cxnLst>
                  <a:cxn ang="T10">
                    <a:pos x="T0" y="T1"/>
                  </a:cxn>
                  <a:cxn ang="T11">
                    <a:pos x="T2" y="T3"/>
                  </a:cxn>
                  <a:cxn ang="T12">
                    <a:pos x="T4" y="T5"/>
                  </a:cxn>
                  <a:cxn ang="T13">
                    <a:pos x="T6" y="T7"/>
                  </a:cxn>
                  <a:cxn ang="T14">
                    <a:pos x="T8" y="T9"/>
                  </a:cxn>
                </a:cxnLst>
                <a:rect l="T15" t="T16" r="T17" b="T18"/>
                <a:pathLst>
                  <a:path w="14" h="20">
                    <a:moveTo>
                      <a:pt x="0" y="14"/>
                    </a:moveTo>
                    <a:lnTo>
                      <a:pt x="7" y="0"/>
                    </a:lnTo>
                    <a:lnTo>
                      <a:pt x="14" y="7"/>
                    </a:lnTo>
                    <a:lnTo>
                      <a:pt x="7" y="20"/>
                    </a:lnTo>
                    <a:lnTo>
                      <a:pt x="0" y="14"/>
                    </a:lnTo>
                    <a:close/>
                  </a:path>
                </a:pathLst>
              </a:custGeom>
              <a:solidFill>
                <a:srgbClr val="0000FF"/>
              </a:solidFill>
              <a:ln w="9525">
                <a:noFill/>
                <a:round/>
                <a:headEnd/>
                <a:tailEnd/>
              </a:ln>
            </p:spPr>
            <p:txBody>
              <a:bodyPr wrap="none" lIns="0" tIns="0" rIns="0" bIns="0">
                <a:spAutoFit/>
              </a:bodyPr>
              <a:lstStyle/>
              <a:p>
                <a:endParaRPr lang="en-US"/>
              </a:p>
            </p:txBody>
          </p:sp>
          <p:sp>
            <p:nvSpPr>
              <p:cNvPr id="28857" name="Freeform 242"/>
              <p:cNvSpPr>
                <a:spLocks/>
              </p:cNvSpPr>
              <p:nvPr/>
            </p:nvSpPr>
            <p:spPr bwMode="auto">
              <a:xfrm>
                <a:off x="1211" y="3063"/>
                <a:ext cx="14" cy="10"/>
              </a:xfrm>
              <a:custGeom>
                <a:avLst/>
                <a:gdLst>
                  <a:gd name="T0" fmla="*/ 0 w 20"/>
                  <a:gd name="T1" fmla="*/ 7 h 14"/>
                  <a:gd name="T2" fmla="*/ 7 w 20"/>
                  <a:gd name="T3" fmla="*/ 0 h 14"/>
                  <a:gd name="T4" fmla="*/ 20 w 20"/>
                  <a:gd name="T5" fmla="*/ 7 h 14"/>
                  <a:gd name="T6" fmla="*/ 14 w 20"/>
                  <a:gd name="T7" fmla="*/ 14 h 14"/>
                  <a:gd name="T8" fmla="*/ 0 w 20"/>
                  <a:gd name="T9" fmla="*/ 7 h 14"/>
                  <a:gd name="T10" fmla="*/ 0 60000 65536"/>
                  <a:gd name="T11" fmla="*/ 0 60000 65536"/>
                  <a:gd name="T12" fmla="*/ 0 60000 65536"/>
                  <a:gd name="T13" fmla="*/ 0 60000 65536"/>
                  <a:gd name="T14" fmla="*/ 0 60000 65536"/>
                  <a:gd name="T15" fmla="*/ 0 w 20"/>
                  <a:gd name="T16" fmla="*/ 0 h 14"/>
                  <a:gd name="T17" fmla="*/ 20 w 20"/>
                  <a:gd name="T18" fmla="*/ 14 h 14"/>
                </a:gdLst>
                <a:ahLst/>
                <a:cxnLst>
                  <a:cxn ang="T10">
                    <a:pos x="T0" y="T1"/>
                  </a:cxn>
                  <a:cxn ang="T11">
                    <a:pos x="T2" y="T3"/>
                  </a:cxn>
                  <a:cxn ang="T12">
                    <a:pos x="T4" y="T5"/>
                  </a:cxn>
                  <a:cxn ang="T13">
                    <a:pos x="T6" y="T7"/>
                  </a:cxn>
                  <a:cxn ang="T14">
                    <a:pos x="T8" y="T9"/>
                  </a:cxn>
                </a:cxnLst>
                <a:rect l="T15" t="T16" r="T17" b="T18"/>
                <a:pathLst>
                  <a:path w="20" h="14">
                    <a:moveTo>
                      <a:pt x="0" y="7"/>
                    </a:moveTo>
                    <a:lnTo>
                      <a:pt x="7" y="0"/>
                    </a:lnTo>
                    <a:lnTo>
                      <a:pt x="20" y="7"/>
                    </a:lnTo>
                    <a:lnTo>
                      <a:pt x="14" y="14"/>
                    </a:lnTo>
                    <a:lnTo>
                      <a:pt x="0" y="7"/>
                    </a:lnTo>
                    <a:close/>
                  </a:path>
                </a:pathLst>
              </a:custGeom>
              <a:solidFill>
                <a:srgbClr val="0000FF"/>
              </a:solidFill>
              <a:ln w="9525">
                <a:noFill/>
                <a:round/>
                <a:headEnd/>
                <a:tailEnd/>
              </a:ln>
            </p:spPr>
            <p:txBody>
              <a:bodyPr wrap="none" lIns="0" tIns="0" rIns="0" bIns="0">
                <a:spAutoFit/>
              </a:bodyPr>
              <a:lstStyle/>
              <a:p>
                <a:endParaRPr lang="en-US"/>
              </a:p>
            </p:txBody>
          </p:sp>
          <p:sp>
            <p:nvSpPr>
              <p:cNvPr id="28858" name="Freeform 243"/>
              <p:cNvSpPr>
                <a:spLocks/>
              </p:cNvSpPr>
              <p:nvPr/>
            </p:nvSpPr>
            <p:spPr bwMode="auto">
              <a:xfrm>
                <a:off x="1225" y="3039"/>
                <a:ext cx="14" cy="9"/>
              </a:xfrm>
              <a:custGeom>
                <a:avLst/>
                <a:gdLst>
                  <a:gd name="T0" fmla="*/ 0 w 21"/>
                  <a:gd name="T1" fmla="*/ 6 h 13"/>
                  <a:gd name="T2" fmla="*/ 7 w 21"/>
                  <a:gd name="T3" fmla="*/ 0 h 13"/>
                  <a:gd name="T4" fmla="*/ 21 w 21"/>
                  <a:gd name="T5" fmla="*/ 6 h 13"/>
                  <a:gd name="T6" fmla="*/ 14 w 21"/>
                  <a:gd name="T7" fmla="*/ 13 h 13"/>
                  <a:gd name="T8" fmla="*/ 0 w 21"/>
                  <a:gd name="T9" fmla="*/ 6 h 13"/>
                  <a:gd name="T10" fmla="*/ 0 60000 65536"/>
                  <a:gd name="T11" fmla="*/ 0 60000 65536"/>
                  <a:gd name="T12" fmla="*/ 0 60000 65536"/>
                  <a:gd name="T13" fmla="*/ 0 60000 65536"/>
                  <a:gd name="T14" fmla="*/ 0 60000 65536"/>
                  <a:gd name="T15" fmla="*/ 0 w 21"/>
                  <a:gd name="T16" fmla="*/ 0 h 13"/>
                  <a:gd name="T17" fmla="*/ 21 w 21"/>
                  <a:gd name="T18" fmla="*/ 13 h 13"/>
                </a:gdLst>
                <a:ahLst/>
                <a:cxnLst>
                  <a:cxn ang="T10">
                    <a:pos x="T0" y="T1"/>
                  </a:cxn>
                  <a:cxn ang="T11">
                    <a:pos x="T2" y="T3"/>
                  </a:cxn>
                  <a:cxn ang="T12">
                    <a:pos x="T4" y="T5"/>
                  </a:cxn>
                  <a:cxn ang="T13">
                    <a:pos x="T6" y="T7"/>
                  </a:cxn>
                  <a:cxn ang="T14">
                    <a:pos x="T8" y="T9"/>
                  </a:cxn>
                </a:cxnLst>
                <a:rect l="T15" t="T16" r="T17" b="T18"/>
                <a:pathLst>
                  <a:path w="21" h="13">
                    <a:moveTo>
                      <a:pt x="0" y="6"/>
                    </a:moveTo>
                    <a:lnTo>
                      <a:pt x="7" y="0"/>
                    </a:lnTo>
                    <a:lnTo>
                      <a:pt x="21" y="6"/>
                    </a:lnTo>
                    <a:lnTo>
                      <a:pt x="14" y="13"/>
                    </a:lnTo>
                    <a:lnTo>
                      <a:pt x="0" y="6"/>
                    </a:lnTo>
                    <a:close/>
                  </a:path>
                </a:pathLst>
              </a:custGeom>
              <a:solidFill>
                <a:srgbClr val="0000FF"/>
              </a:solidFill>
              <a:ln w="9525">
                <a:noFill/>
                <a:round/>
                <a:headEnd/>
                <a:tailEnd/>
              </a:ln>
            </p:spPr>
            <p:txBody>
              <a:bodyPr wrap="none" lIns="0" tIns="0" rIns="0" bIns="0">
                <a:spAutoFit/>
              </a:bodyPr>
              <a:lstStyle/>
              <a:p>
                <a:endParaRPr lang="en-US"/>
              </a:p>
            </p:txBody>
          </p:sp>
          <p:sp>
            <p:nvSpPr>
              <p:cNvPr id="28859" name="Freeform 244"/>
              <p:cNvSpPr>
                <a:spLocks/>
              </p:cNvSpPr>
              <p:nvPr/>
            </p:nvSpPr>
            <p:spPr bwMode="auto">
              <a:xfrm>
                <a:off x="1248" y="3014"/>
                <a:ext cx="10" cy="15"/>
              </a:xfrm>
              <a:custGeom>
                <a:avLst/>
                <a:gdLst>
                  <a:gd name="T0" fmla="*/ 0 w 14"/>
                  <a:gd name="T1" fmla="*/ 13 h 20"/>
                  <a:gd name="T2" fmla="*/ 7 w 14"/>
                  <a:gd name="T3" fmla="*/ 0 h 20"/>
                  <a:gd name="T4" fmla="*/ 14 w 14"/>
                  <a:gd name="T5" fmla="*/ 7 h 20"/>
                  <a:gd name="T6" fmla="*/ 7 w 14"/>
                  <a:gd name="T7" fmla="*/ 20 h 20"/>
                  <a:gd name="T8" fmla="*/ 0 w 14"/>
                  <a:gd name="T9" fmla="*/ 13 h 20"/>
                  <a:gd name="T10" fmla="*/ 0 60000 65536"/>
                  <a:gd name="T11" fmla="*/ 0 60000 65536"/>
                  <a:gd name="T12" fmla="*/ 0 60000 65536"/>
                  <a:gd name="T13" fmla="*/ 0 60000 65536"/>
                  <a:gd name="T14" fmla="*/ 0 60000 65536"/>
                  <a:gd name="T15" fmla="*/ 0 w 14"/>
                  <a:gd name="T16" fmla="*/ 0 h 20"/>
                  <a:gd name="T17" fmla="*/ 14 w 14"/>
                  <a:gd name="T18" fmla="*/ 20 h 20"/>
                </a:gdLst>
                <a:ahLst/>
                <a:cxnLst>
                  <a:cxn ang="T10">
                    <a:pos x="T0" y="T1"/>
                  </a:cxn>
                  <a:cxn ang="T11">
                    <a:pos x="T2" y="T3"/>
                  </a:cxn>
                  <a:cxn ang="T12">
                    <a:pos x="T4" y="T5"/>
                  </a:cxn>
                  <a:cxn ang="T13">
                    <a:pos x="T6" y="T7"/>
                  </a:cxn>
                  <a:cxn ang="T14">
                    <a:pos x="T8" y="T9"/>
                  </a:cxn>
                </a:cxnLst>
                <a:rect l="T15" t="T16" r="T17" b="T18"/>
                <a:pathLst>
                  <a:path w="14" h="20">
                    <a:moveTo>
                      <a:pt x="0" y="13"/>
                    </a:moveTo>
                    <a:lnTo>
                      <a:pt x="7" y="0"/>
                    </a:lnTo>
                    <a:lnTo>
                      <a:pt x="14" y="7"/>
                    </a:lnTo>
                    <a:lnTo>
                      <a:pt x="7" y="20"/>
                    </a:lnTo>
                    <a:lnTo>
                      <a:pt x="0" y="13"/>
                    </a:lnTo>
                    <a:close/>
                  </a:path>
                </a:pathLst>
              </a:custGeom>
              <a:solidFill>
                <a:srgbClr val="0000FF"/>
              </a:solidFill>
              <a:ln w="9525">
                <a:noFill/>
                <a:round/>
                <a:headEnd/>
                <a:tailEnd/>
              </a:ln>
            </p:spPr>
            <p:txBody>
              <a:bodyPr wrap="none" lIns="0" tIns="0" rIns="0" bIns="0">
                <a:spAutoFit/>
              </a:bodyPr>
              <a:lstStyle/>
              <a:p>
                <a:endParaRPr lang="en-US"/>
              </a:p>
            </p:txBody>
          </p:sp>
          <p:sp>
            <p:nvSpPr>
              <p:cNvPr id="28860" name="Freeform 245"/>
              <p:cNvSpPr>
                <a:spLocks/>
              </p:cNvSpPr>
              <p:nvPr/>
            </p:nvSpPr>
            <p:spPr bwMode="auto">
              <a:xfrm>
                <a:off x="1267" y="2989"/>
                <a:ext cx="9" cy="16"/>
              </a:xfrm>
              <a:custGeom>
                <a:avLst/>
                <a:gdLst>
                  <a:gd name="T0" fmla="*/ 0 w 13"/>
                  <a:gd name="T1" fmla="*/ 14 h 21"/>
                  <a:gd name="T2" fmla="*/ 7 w 13"/>
                  <a:gd name="T3" fmla="*/ 0 h 21"/>
                  <a:gd name="T4" fmla="*/ 13 w 13"/>
                  <a:gd name="T5" fmla="*/ 7 h 21"/>
                  <a:gd name="T6" fmla="*/ 7 w 13"/>
                  <a:gd name="T7" fmla="*/ 21 h 21"/>
                  <a:gd name="T8" fmla="*/ 0 w 13"/>
                  <a:gd name="T9" fmla="*/ 14 h 21"/>
                  <a:gd name="T10" fmla="*/ 0 60000 65536"/>
                  <a:gd name="T11" fmla="*/ 0 60000 65536"/>
                  <a:gd name="T12" fmla="*/ 0 60000 65536"/>
                  <a:gd name="T13" fmla="*/ 0 60000 65536"/>
                  <a:gd name="T14" fmla="*/ 0 60000 65536"/>
                  <a:gd name="T15" fmla="*/ 0 w 13"/>
                  <a:gd name="T16" fmla="*/ 0 h 21"/>
                  <a:gd name="T17" fmla="*/ 13 w 13"/>
                  <a:gd name="T18" fmla="*/ 21 h 21"/>
                </a:gdLst>
                <a:ahLst/>
                <a:cxnLst>
                  <a:cxn ang="T10">
                    <a:pos x="T0" y="T1"/>
                  </a:cxn>
                  <a:cxn ang="T11">
                    <a:pos x="T2" y="T3"/>
                  </a:cxn>
                  <a:cxn ang="T12">
                    <a:pos x="T4" y="T5"/>
                  </a:cxn>
                  <a:cxn ang="T13">
                    <a:pos x="T6" y="T7"/>
                  </a:cxn>
                  <a:cxn ang="T14">
                    <a:pos x="T8" y="T9"/>
                  </a:cxn>
                </a:cxnLst>
                <a:rect l="T15" t="T16" r="T17" b="T18"/>
                <a:pathLst>
                  <a:path w="13" h="21">
                    <a:moveTo>
                      <a:pt x="0" y="14"/>
                    </a:moveTo>
                    <a:lnTo>
                      <a:pt x="7" y="0"/>
                    </a:lnTo>
                    <a:lnTo>
                      <a:pt x="13" y="7"/>
                    </a:lnTo>
                    <a:lnTo>
                      <a:pt x="7" y="21"/>
                    </a:lnTo>
                    <a:lnTo>
                      <a:pt x="0" y="14"/>
                    </a:lnTo>
                    <a:close/>
                  </a:path>
                </a:pathLst>
              </a:custGeom>
              <a:solidFill>
                <a:srgbClr val="0000FF"/>
              </a:solidFill>
              <a:ln w="9525">
                <a:noFill/>
                <a:round/>
                <a:headEnd/>
                <a:tailEnd/>
              </a:ln>
            </p:spPr>
            <p:txBody>
              <a:bodyPr wrap="none" lIns="0" tIns="0" rIns="0" bIns="0">
                <a:spAutoFit/>
              </a:bodyPr>
              <a:lstStyle/>
              <a:p>
                <a:endParaRPr lang="en-US"/>
              </a:p>
            </p:txBody>
          </p:sp>
          <p:sp>
            <p:nvSpPr>
              <p:cNvPr id="28861" name="Freeform 246"/>
              <p:cNvSpPr>
                <a:spLocks/>
              </p:cNvSpPr>
              <p:nvPr/>
            </p:nvSpPr>
            <p:spPr bwMode="auto">
              <a:xfrm>
                <a:off x="1276" y="2975"/>
                <a:ext cx="15" cy="10"/>
              </a:xfrm>
              <a:custGeom>
                <a:avLst/>
                <a:gdLst>
                  <a:gd name="T0" fmla="*/ 0 w 21"/>
                  <a:gd name="T1" fmla="*/ 7 h 14"/>
                  <a:gd name="T2" fmla="*/ 14 w 21"/>
                  <a:gd name="T3" fmla="*/ 0 h 14"/>
                  <a:gd name="T4" fmla="*/ 21 w 21"/>
                  <a:gd name="T5" fmla="*/ 7 h 14"/>
                  <a:gd name="T6" fmla="*/ 7 w 21"/>
                  <a:gd name="T7" fmla="*/ 14 h 14"/>
                  <a:gd name="T8" fmla="*/ 0 w 21"/>
                  <a:gd name="T9" fmla="*/ 7 h 14"/>
                  <a:gd name="T10" fmla="*/ 0 60000 65536"/>
                  <a:gd name="T11" fmla="*/ 0 60000 65536"/>
                  <a:gd name="T12" fmla="*/ 0 60000 65536"/>
                  <a:gd name="T13" fmla="*/ 0 60000 65536"/>
                  <a:gd name="T14" fmla="*/ 0 60000 65536"/>
                  <a:gd name="T15" fmla="*/ 0 w 21"/>
                  <a:gd name="T16" fmla="*/ 0 h 14"/>
                  <a:gd name="T17" fmla="*/ 21 w 21"/>
                  <a:gd name="T18" fmla="*/ 14 h 14"/>
                </a:gdLst>
                <a:ahLst/>
                <a:cxnLst>
                  <a:cxn ang="T10">
                    <a:pos x="T0" y="T1"/>
                  </a:cxn>
                  <a:cxn ang="T11">
                    <a:pos x="T2" y="T3"/>
                  </a:cxn>
                  <a:cxn ang="T12">
                    <a:pos x="T4" y="T5"/>
                  </a:cxn>
                  <a:cxn ang="T13">
                    <a:pos x="T6" y="T7"/>
                  </a:cxn>
                  <a:cxn ang="T14">
                    <a:pos x="T8" y="T9"/>
                  </a:cxn>
                </a:cxnLst>
                <a:rect l="T15" t="T16" r="T17" b="T18"/>
                <a:pathLst>
                  <a:path w="21" h="14">
                    <a:moveTo>
                      <a:pt x="0" y="7"/>
                    </a:moveTo>
                    <a:lnTo>
                      <a:pt x="14" y="0"/>
                    </a:lnTo>
                    <a:lnTo>
                      <a:pt x="21" y="7"/>
                    </a:lnTo>
                    <a:lnTo>
                      <a:pt x="7" y="14"/>
                    </a:lnTo>
                    <a:lnTo>
                      <a:pt x="0" y="7"/>
                    </a:lnTo>
                    <a:close/>
                  </a:path>
                </a:pathLst>
              </a:custGeom>
              <a:solidFill>
                <a:srgbClr val="0000FF"/>
              </a:solidFill>
              <a:ln w="9525">
                <a:noFill/>
                <a:round/>
                <a:headEnd/>
                <a:tailEnd/>
              </a:ln>
            </p:spPr>
            <p:txBody>
              <a:bodyPr wrap="none" lIns="0" tIns="0" rIns="0" bIns="0">
                <a:spAutoFit/>
              </a:bodyPr>
              <a:lstStyle/>
              <a:p>
                <a:endParaRPr lang="en-US"/>
              </a:p>
            </p:txBody>
          </p:sp>
          <p:sp>
            <p:nvSpPr>
              <p:cNvPr id="28862" name="Freeform 247"/>
              <p:cNvSpPr>
                <a:spLocks/>
              </p:cNvSpPr>
              <p:nvPr/>
            </p:nvSpPr>
            <p:spPr bwMode="auto">
              <a:xfrm>
                <a:off x="1295" y="2946"/>
                <a:ext cx="14" cy="9"/>
              </a:xfrm>
              <a:custGeom>
                <a:avLst/>
                <a:gdLst>
                  <a:gd name="T0" fmla="*/ 0 w 20"/>
                  <a:gd name="T1" fmla="*/ 7 h 13"/>
                  <a:gd name="T2" fmla="*/ 7 w 20"/>
                  <a:gd name="T3" fmla="*/ 0 h 13"/>
                  <a:gd name="T4" fmla="*/ 20 w 20"/>
                  <a:gd name="T5" fmla="*/ 7 h 13"/>
                  <a:gd name="T6" fmla="*/ 14 w 20"/>
                  <a:gd name="T7" fmla="*/ 13 h 13"/>
                  <a:gd name="T8" fmla="*/ 0 w 20"/>
                  <a:gd name="T9" fmla="*/ 7 h 13"/>
                  <a:gd name="T10" fmla="*/ 0 60000 65536"/>
                  <a:gd name="T11" fmla="*/ 0 60000 65536"/>
                  <a:gd name="T12" fmla="*/ 0 60000 65536"/>
                  <a:gd name="T13" fmla="*/ 0 60000 65536"/>
                  <a:gd name="T14" fmla="*/ 0 60000 65536"/>
                  <a:gd name="T15" fmla="*/ 0 w 20"/>
                  <a:gd name="T16" fmla="*/ 0 h 13"/>
                  <a:gd name="T17" fmla="*/ 20 w 20"/>
                  <a:gd name="T18" fmla="*/ 13 h 13"/>
                </a:gdLst>
                <a:ahLst/>
                <a:cxnLst>
                  <a:cxn ang="T10">
                    <a:pos x="T0" y="T1"/>
                  </a:cxn>
                  <a:cxn ang="T11">
                    <a:pos x="T2" y="T3"/>
                  </a:cxn>
                  <a:cxn ang="T12">
                    <a:pos x="T4" y="T5"/>
                  </a:cxn>
                  <a:cxn ang="T13">
                    <a:pos x="T6" y="T7"/>
                  </a:cxn>
                  <a:cxn ang="T14">
                    <a:pos x="T8" y="T9"/>
                  </a:cxn>
                </a:cxnLst>
                <a:rect l="T15" t="T16" r="T17" b="T18"/>
                <a:pathLst>
                  <a:path w="20" h="13">
                    <a:moveTo>
                      <a:pt x="0" y="7"/>
                    </a:moveTo>
                    <a:lnTo>
                      <a:pt x="7" y="0"/>
                    </a:lnTo>
                    <a:lnTo>
                      <a:pt x="20" y="7"/>
                    </a:lnTo>
                    <a:lnTo>
                      <a:pt x="14" y="13"/>
                    </a:lnTo>
                    <a:lnTo>
                      <a:pt x="0" y="7"/>
                    </a:lnTo>
                    <a:close/>
                  </a:path>
                </a:pathLst>
              </a:custGeom>
              <a:solidFill>
                <a:srgbClr val="0000FF"/>
              </a:solidFill>
              <a:ln w="9525">
                <a:noFill/>
                <a:round/>
                <a:headEnd/>
                <a:tailEnd/>
              </a:ln>
            </p:spPr>
            <p:txBody>
              <a:bodyPr wrap="none" lIns="0" tIns="0" rIns="0" bIns="0">
                <a:spAutoFit/>
              </a:bodyPr>
              <a:lstStyle/>
              <a:p>
                <a:endParaRPr lang="en-US"/>
              </a:p>
            </p:txBody>
          </p:sp>
          <p:sp>
            <p:nvSpPr>
              <p:cNvPr id="28863" name="Freeform 248"/>
              <p:cNvSpPr>
                <a:spLocks/>
              </p:cNvSpPr>
              <p:nvPr/>
            </p:nvSpPr>
            <p:spPr bwMode="auto">
              <a:xfrm>
                <a:off x="1319" y="2921"/>
                <a:ext cx="9" cy="14"/>
              </a:xfrm>
              <a:custGeom>
                <a:avLst/>
                <a:gdLst>
                  <a:gd name="T0" fmla="*/ 0 w 13"/>
                  <a:gd name="T1" fmla="*/ 14 h 20"/>
                  <a:gd name="T2" fmla="*/ 7 w 13"/>
                  <a:gd name="T3" fmla="*/ 0 h 20"/>
                  <a:gd name="T4" fmla="*/ 13 w 13"/>
                  <a:gd name="T5" fmla="*/ 7 h 20"/>
                  <a:gd name="T6" fmla="*/ 7 w 13"/>
                  <a:gd name="T7" fmla="*/ 20 h 20"/>
                  <a:gd name="T8" fmla="*/ 0 w 13"/>
                  <a:gd name="T9" fmla="*/ 14 h 20"/>
                  <a:gd name="T10" fmla="*/ 0 60000 65536"/>
                  <a:gd name="T11" fmla="*/ 0 60000 65536"/>
                  <a:gd name="T12" fmla="*/ 0 60000 65536"/>
                  <a:gd name="T13" fmla="*/ 0 60000 65536"/>
                  <a:gd name="T14" fmla="*/ 0 60000 65536"/>
                  <a:gd name="T15" fmla="*/ 0 w 13"/>
                  <a:gd name="T16" fmla="*/ 0 h 20"/>
                  <a:gd name="T17" fmla="*/ 13 w 13"/>
                  <a:gd name="T18" fmla="*/ 20 h 20"/>
                </a:gdLst>
                <a:ahLst/>
                <a:cxnLst>
                  <a:cxn ang="T10">
                    <a:pos x="T0" y="T1"/>
                  </a:cxn>
                  <a:cxn ang="T11">
                    <a:pos x="T2" y="T3"/>
                  </a:cxn>
                  <a:cxn ang="T12">
                    <a:pos x="T4" y="T5"/>
                  </a:cxn>
                  <a:cxn ang="T13">
                    <a:pos x="T6" y="T7"/>
                  </a:cxn>
                  <a:cxn ang="T14">
                    <a:pos x="T8" y="T9"/>
                  </a:cxn>
                </a:cxnLst>
                <a:rect l="T15" t="T16" r="T17" b="T18"/>
                <a:pathLst>
                  <a:path w="13" h="20">
                    <a:moveTo>
                      <a:pt x="0" y="14"/>
                    </a:moveTo>
                    <a:lnTo>
                      <a:pt x="7" y="0"/>
                    </a:lnTo>
                    <a:lnTo>
                      <a:pt x="13" y="7"/>
                    </a:lnTo>
                    <a:lnTo>
                      <a:pt x="7" y="20"/>
                    </a:lnTo>
                    <a:lnTo>
                      <a:pt x="0" y="14"/>
                    </a:lnTo>
                    <a:close/>
                  </a:path>
                </a:pathLst>
              </a:custGeom>
              <a:solidFill>
                <a:srgbClr val="0000FF"/>
              </a:solidFill>
              <a:ln w="9525">
                <a:noFill/>
                <a:round/>
                <a:headEnd/>
                <a:tailEnd/>
              </a:ln>
            </p:spPr>
            <p:txBody>
              <a:bodyPr wrap="none" lIns="0" tIns="0" rIns="0" bIns="0">
                <a:spAutoFit/>
              </a:bodyPr>
              <a:lstStyle/>
              <a:p>
                <a:endParaRPr lang="en-US"/>
              </a:p>
            </p:txBody>
          </p:sp>
          <p:sp>
            <p:nvSpPr>
              <p:cNvPr id="28864" name="Freeform 249"/>
              <p:cNvSpPr>
                <a:spLocks/>
              </p:cNvSpPr>
              <p:nvPr/>
            </p:nvSpPr>
            <p:spPr bwMode="auto">
              <a:xfrm>
                <a:off x="1328" y="2896"/>
                <a:ext cx="18" cy="15"/>
              </a:xfrm>
              <a:custGeom>
                <a:avLst/>
                <a:gdLst>
                  <a:gd name="T0" fmla="*/ 0 w 27"/>
                  <a:gd name="T1" fmla="*/ 14 h 21"/>
                  <a:gd name="T2" fmla="*/ 14 w 27"/>
                  <a:gd name="T3" fmla="*/ 0 h 21"/>
                  <a:gd name="T4" fmla="*/ 27 w 27"/>
                  <a:gd name="T5" fmla="*/ 7 h 21"/>
                  <a:gd name="T6" fmla="*/ 14 w 27"/>
                  <a:gd name="T7" fmla="*/ 21 h 21"/>
                  <a:gd name="T8" fmla="*/ 0 w 27"/>
                  <a:gd name="T9" fmla="*/ 14 h 21"/>
                  <a:gd name="T10" fmla="*/ 0 60000 65536"/>
                  <a:gd name="T11" fmla="*/ 0 60000 65536"/>
                  <a:gd name="T12" fmla="*/ 0 60000 65536"/>
                  <a:gd name="T13" fmla="*/ 0 60000 65536"/>
                  <a:gd name="T14" fmla="*/ 0 60000 65536"/>
                  <a:gd name="T15" fmla="*/ 0 w 27"/>
                  <a:gd name="T16" fmla="*/ 0 h 21"/>
                  <a:gd name="T17" fmla="*/ 27 w 27"/>
                  <a:gd name="T18" fmla="*/ 21 h 21"/>
                </a:gdLst>
                <a:ahLst/>
                <a:cxnLst>
                  <a:cxn ang="T10">
                    <a:pos x="T0" y="T1"/>
                  </a:cxn>
                  <a:cxn ang="T11">
                    <a:pos x="T2" y="T3"/>
                  </a:cxn>
                  <a:cxn ang="T12">
                    <a:pos x="T4" y="T5"/>
                  </a:cxn>
                  <a:cxn ang="T13">
                    <a:pos x="T6" y="T7"/>
                  </a:cxn>
                  <a:cxn ang="T14">
                    <a:pos x="T8" y="T9"/>
                  </a:cxn>
                </a:cxnLst>
                <a:rect l="T15" t="T16" r="T17" b="T18"/>
                <a:pathLst>
                  <a:path w="27" h="21">
                    <a:moveTo>
                      <a:pt x="0" y="14"/>
                    </a:moveTo>
                    <a:lnTo>
                      <a:pt x="14" y="0"/>
                    </a:lnTo>
                    <a:lnTo>
                      <a:pt x="27" y="7"/>
                    </a:lnTo>
                    <a:lnTo>
                      <a:pt x="14" y="21"/>
                    </a:lnTo>
                    <a:lnTo>
                      <a:pt x="0" y="14"/>
                    </a:lnTo>
                    <a:close/>
                  </a:path>
                </a:pathLst>
              </a:custGeom>
              <a:solidFill>
                <a:srgbClr val="0000FF"/>
              </a:solidFill>
              <a:ln w="9525">
                <a:noFill/>
                <a:round/>
                <a:headEnd/>
                <a:tailEnd/>
              </a:ln>
            </p:spPr>
            <p:txBody>
              <a:bodyPr wrap="none" lIns="0" tIns="0" rIns="0" bIns="0">
                <a:spAutoFit/>
              </a:bodyPr>
              <a:lstStyle/>
              <a:p>
                <a:endParaRPr lang="en-US"/>
              </a:p>
            </p:txBody>
          </p:sp>
          <p:sp>
            <p:nvSpPr>
              <p:cNvPr id="28865" name="Freeform 250"/>
              <p:cNvSpPr>
                <a:spLocks/>
              </p:cNvSpPr>
              <p:nvPr/>
            </p:nvSpPr>
            <p:spPr bwMode="auto">
              <a:xfrm>
                <a:off x="1351" y="2872"/>
                <a:ext cx="9" cy="15"/>
              </a:xfrm>
              <a:custGeom>
                <a:avLst/>
                <a:gdLst>
                  <a:gd name="T0" fmla="*/ 0 w 13"/>
                  <a:gd name="T1" fmla="*/ 13 h 20"/>
                  <a:gd name="T2" fmla="*/ 7 w 13"/>
                  <a:gd name="T3" fmla="*/ 0 h 20"/>
                  <a:gd name="T4" fmla="*/ 13 w 13"/>
                  <a:gd name="T5" fmla="*/ 7 h 20"/>
                  <a:gd name="T6" fmla="*/ 7 w 13"/>
                  <a:gd name="T7" fmla="*/ 20 h 20"/>
                  <a:gd name="T8" fmla="*/ 0 w 13"/>
                  <a:gd name="T9" fmla="*/ 13 h 20"/>
                  <a:gd name="T10" fmla="*/ 0 60000 65536"/>
                  <a:gd name="T11" fmla="*/ 0 60000 65536"/>
                  <a:gd name="T12" fmla="*/ 0 60000 65536"/>
                  <a:gd name="T13" fmla="*/ 0 60000 65536"/>
                  <a:gd name="T14" fmla="*/ 0 60000 65536"/>
                  <a:gd name="T15" fmla="*/ 0 w 13"/>
                  <a:gd name="T16" fmla="*/ 0 h 20"/>
                  <a:gd name="T17" fmla="*/ 13 w 13"/>
                  <a:gd name="T18" fmla="*/ 20 h 20"/>
                </a:gdLst>
                <a:ahLst/>
                <a:cxnLst>
                  <a:cxn ang="T10">
                    <a:pos x="T0" y="T1"/>
                  </a:cxn>
                  <a:cxn ang="T11">
                    <a:pos x="T2" y="T3"/>
                  </a:cxn>
                  <a:cxn ang="T12">
                    <a:pos x="T4" y="T5"/>
                  </a:cxn>
                  <a:cxn ang="T13">
                    <a:pos x="T6" y="T7"/>
                  </a:cxn>
                  <a:cxn ang="T14">
                    <a:pos x="T8" y="T9"/>
                  </a:cxn>
                </a:cxnLst>
                <a:rect l="T15" t="T16" r="T17" b="T18"/>
                <a:pathLst>
                  <a:path w="13" h="20">
                    <a:moveTo>
                      <a:pt x="0" y="13"/>
                    </a:moveTo>
                    <a:lnTo>
                      <a:pt x="7" y="0"/>
                    </a:lnTo>
                    <a:lnTo>
                      <a:pt x="13" y="7"/>
                    </a:lnTo>
                    <a:lnTo>
                      <a:pt x="7" y="20"/>
                    </a:lnTo>
                    <a:lnTo>
                      <a:pt x="0" y="13"/>
                    </a:lnTo>
                    <a:close/>
                  </a:path>
                </a:pathLst>
              </a:custGeom>
              <a:solidFill>
                <a:srgbClr val="0000FF"/>
              </a:solidFill>
              <a:ln w="9525">
                <a:noFill/>
                <a:round/>
                <a:headEnd/>
                <a:tailEnd/>
              </a:ln>
            </p:spPr>
            <p:txBody>
              <a:bodyPr wrap="none" lIns="0" tIns="0" rIns="0" bIns="0">
                <a:spAutoFit/>
              </a:bodyPr>
              <a:lstStyle/>
              <a:p>
                <a:endParaRPr lang="en-US"/>
              </a:p>
            </p:txBody>
          </p:sp>
          <p:sp>
            <p:nvSpPr>
              <p:cNvPr id="28866" name="Freeform 251"/>
              <p:cNvSpPr>
                <a:spLocks/>
              </p:cNvSpPr>
              <p:nvPr/>
            </p:nvSpPr>
            <p:spPr bwMode="auto">
              <a:xfrm>
                <a:off x="1365" y="2852"/>
                <a:ext cx="14" cy="10"/>
              </a:xfrm>
              <a:custGeom>
                <a:avLst/>
                <a:gdLst>
                  <a:gd name="T0" fmla="*/ 0 w 20"/>
                  <a:gd name="T1" fmla="*/ 7 h 13"/>
                  <a:gd name="T2" fmla="*/ 7 w 20"/>
                  <a:gd name="T3" fmla="*/ 0 h 13"/>
                  <a:gd name="T4" fmla="*/ 20 w 20"/>
                  <a:gd name="T5" fmla="*/ 7 h 13"/>
                  <a:gd name="T6" fmla="*/ 14 w 20"/>
                  <a:gd name="T7" fmla="*/ 13 h 13"/>
                  <a:gd name="T8" fmla="*/ 0 w 20"/>
                  <a:gd name="T9" fmla="*/ 7 h 13"/>
                  <a:gd name="T10" fmla="*/ 0 60000 65536"/>
                  <a:gd name="T11" fmla="*/ 0 60000 65536"/>
                  <a:gd name="T12" fmla="*/ 0 60000 65536"/>
                  <a:gd name="T13" fmla="*/ 0 60000 65536"/>
                  <a:gd name="T14" fmla="*/ 0 60000 65536"/>
                  <a:gd name="T15" fmla="*/ 0 w 20"/>
                  <a:gd name="T16" fmla="*/ 0 h 13"/>
                  <a:gd name="T17" fmla="*/ 20 w 20"/>
                  <a:gd name="T18" fmla="*/ 13 h 13"/>
                </a:gdLst>
                <a:ahLst/>
                <a:cxnLst>
                  <a:cxn ang="T10">
                    <a:pos x="T0" y="T1"/>
                  </a:cxn>
                  <a:cxn ang="T11">
                    <a:pos x="T2" y="T3"/>
                  </a:cxn>
                  <a:cxn ang="T12">
                    <a:pos x="T4" y="T5"/>
                  </a:cxn>
                  <a:cxn ang="T13">
                    <a:pos x="T6" y="T7"/>
                  </a:cxn>
                  <a:cxn ang="T14">
                    <a:pos x="T8" y="T9"/>
                  </a:cxn>
                </a:cxnLst>
                <a:rect l="T15" t="T16" r="T17" b="T18"/>
                <a:pathLst>
                  <a:path w="20" h="13">
                    <a:moveTo>
                      <a:pt x="0" y="7"/>
                    </a:moveTo>
                    <a:lnTo>
                      <a:pt x="7" y="0"/>
                    </a:lnTo>
                    <a:lnTo>
                      <a:pt x="20" y="7"/>
                    </a:lnTo>
                    <a:lnTo>
                      <a:pt x="14" y="13"/>
                    </a:lnTo>
                    <a:lnTo>
                      <a:pt x="0" y="7"/>
                    </a:lnTo>
                    <a:close/>
                  </a:path>
                </a:pathLst>
              </a:custGeom>
              <a:solidFill>
                <a:srgbClr val="0000FF"/>
              </a:solidFill>
              <a:ln w="9525">
                <a:noFill/>
                <a:round/>
                <a:headEnd/>
                <a:tailEnd/>
              </a:ln>
            </p:spPr>
            <p:txBody>
              <a:bodyPr wrap="none" lIns="0" tIns="0" rIns="0" bIns="0">
                <a:spAutoFit/>
              </a:bodyPr>
              <a:lstStyle/>
              <a:p>
                <a:endParaRPr lang="en-US"/>
              </a:p>
            </p:txBody>
          </p:sp>
          <p:sp>
            <p:nvSpPr>
              <p:cNvPr id="28867" name="Freeform 252"/>
              <p:cNvSpPr>
                <a:spLocks/>
              </p:cNvSpPr>
              <p:nvPr/>
            </p:nvSpPr>
            <p:spPr bwMode="auto">
              <a:xfrm>
                <a:off x="1389" y="2827"/>
                <a:ext cx="9" cy="15"/>
              </a:xfrm>
              <a:custGeom>
                <a:avLst/>
                <a:gdLst>
                  <a:gd name="T0" fmla="*/ 0 w 13"/>
                  <a:gd name="T1" fmla="*/ 14 h 20"/>
                  <a:gd name="T2" fmla="*/ 6 w 13"/>
                  <a:gd name="T3" fmla="*/ 0 h 20"/>
                  <a:gd name="T4" fmla="*/ 13 w 13"/>
                  <a:gd name="T5" fmla="*/ 7 h 20"/>
                  <a:gd name="T6" fmla="*/ 6 w 13"/>
                  <a:gd name="T7" fmla="*/ 20 h 20"/>
                  <a:gd name="T8" fmla="*/ 0 w 13"/>
                  <a:gd name="T9" fmla="*/ 14 h 20"/>
                  <a:gd name="T10" fmla="*/ 0 60000 65536"/>
                  <a:gd name="T11" fmla="*/ 0 60000 65536"/>
                  <a:gd name="T12" fmla="*/ 0 60000 65536"/>
                  <a:gd name="T13" fmla="*/ 0 60000 65536"/>
                  <a:gd name="T14" fmla="*/ 0 60000 65536"/>
                  <a:gd name="T15" fmla="*/ 0 w 13"/>
                  <a:gd name="T16" fmla="*/ 0 h 20"/>
                  <a:gd name="T17" fmla="*/ 13 w 13"/>
                  <a:gd name="T18" fmla="*/ 20 h 20"/>
                </a:gdLst>
                <a:ahLst/>
                <a:cxnLst>
                  <a:cxn ang="T10">
                    <a:pos x="T0" y="T1"/>
                  </a:cxn>
                  <a:cxn ang="T11">
                    <a:pos x="T2" y="T3"/>
                  </a:cxn>
                  <a:cxn ang="T12">
                    <a:pos x="T4" y="T5"/>
                  </a:cxn>
                  <a:cxn ang="T13">
                    <a:pos x="T6" y="T7"/>
                  </a:cxn>
                  <a:cxn ang="T14">
                    <a:pos x="T8" y="T9"/>
                  </a:cxn>
                </a:cxnLst>
                <a:rect l="T15" t="T16" r="T17" b="T18"/>
                <a:pathLst>
                  <a:path w="13" h="20">
                    <a:moveTo>
                      <a:pt x="0" y="14"/>
                    </a:moveTo>
                    <a:lnTo>
                      <a:pt x="6" y="0"/>
                    </a:lnTo>
                    <a:lnTo>
                      <a:pt x="13" y="7"/>
                    </a:lnTo>
                    <a:lnTo>
                      <a:pt x="6" y="20"/>
                    </a:lnTo>
                    <a:lnTo>
                      <a:pt x="0" y="14"/>
                    </a:lnTo>
                    <a:close/>
                  </a:path>
                </a:pathLst>
              </a:custGeom>
              <a:solidFill>
                <a:srgbClr val="0000FF"/>
              </a:solidFill>
              <a:ln w="9525">
                <a:noFill/>
                <a:round/>
                <a:headEnd/>
                <a:tailEnd/>
              </a:ln>
            </p:spPr>
            <p:txBody>
              <a:bodyPr wrap="none" lIns="0" tIns="0" rIns="0" bIns="0">
                <a:spAutoFit/>
              </a:bodyPr>
              <a:lstStyle/>
              <a:p>
                <a:endParaRPr lang="en-US"/>
              </a:p>
            </p:txBody>
          </p:sp>
          <p:sp>
            <p:nvSpPr>
              <p:cNvPr id="28868" name="Freeform 253"/>
              <p:cNvSpPr>
                <a:spLocks/>
              </p:cNvSpPr>
              <p:nvPr/>
            </p:nvSpPr>
            <p:spPr bwMode="auto">
              <a:xfrm>
                <a:off x="1398" y="2803"/>
                <a:ext cx="18" cy="15"/>
              </a:xfrm>
              <a:custGeom>
                <a:avLst/>
                <a:gdLst>
                  <a:gd name="T0" fmla="*/ 0 w 27"/>
                  <a:gd name="T1" fmla="*/ 13 h 20"/>
                  <a:gd name="T2" fmla="*/ 14 w 27"/>
                  <a:gd name="T3" fmla="*/ 0 h 20"/>
                  <a:gd name="T4" fmla="*/ 27 w 27"/>
                  <a:gd name="T5" fmla="*/ 6 h 20"/>
                  <a:gd name="T6" fmla="*/ 14 w 27"/>
                  <a:gd name="T7" fmla="*/ 20 h 20"/>
                  <a:gd name="T8" fmla="*/ 0 w 27"/>
                  <a:gd name="T9" fmla="*/ 13 h 20"/>
                  <a:gd name="T10" fmla="*/ 0 60000 65536"/>
                  <a:gd name="T11" fmla="*/ 0 60000 65536"/>
                  <a:gd name="T12" fmla="*/ 0 60000 65536"/>
                  <a:gd name="T13" fmla="*/ 0 60000 65536"/>
                  <a:gd name="T14" fmla="*/ 0 60000 65536"/>
                  <a:gd name="T15" fmla="*/ 0 w 27"/>
                  <a:gd name="T16" fmla="*/ 0 h 20"/>
                  <a:gd name="T17" fmla="*/ 27 w 27"/>
                  <a:gd name="T18" fmla="*/ 20 h 20"/>
                </a:gdLst>
                <a:ahLst/>
                <a:cxnLst>
                  <a:cxn ang="T10">
                    <a:pos x="T0" y="T1"/>
                  </a:cxn>
                  <a:cxn ang="T11">
                    <a:pos x="T2" y="T3"/>
                  </a:cxn>
                  <a:cxn ang="T12">
                    <a:pos x="T4" y="T5"/>
                  </a:cxn>
                  <a:cxn ang="T13">
                    <a:pos x="T6" y="T7"/>
                  </a:cxn>
                  <a:cxn ang="T14">
                    <a:pos x="T8" y="T9"/>
                  </a:cxn>
                </a:cxnLst>
                <a:rect l="T15" t="T16" r="T17" b="T18"/>
                <a:pathLst>
                  <a:path w="27" h="20">
                    <a:moveTo>
                      <a:pt x="0" y="13"/>
                    </a:moveTo>
                    <a:lnTo>
                      <a:pt x="14" y="0"/>
                    </a:lnTo>
                    <a:lnTo>
                      <a:pt x="27" y="6"/>
                    </a:lnTo>
                    <a:lnTo>
                      <a:pt x="14" y="20"/>
                    </a:lnTo>
                    <a:lnTo>
                      <a:pt x="0" y="13"/>
                    </a:lnTo>
                    <a:close/>
                  </a:path>
                </a:pathLst>
              </a:custGeom>
              <a:solidFill>
                <a:srgbClr val="0000FF"/>
              </a:solidFill>
              <a:ln w="9525">
                <a:noFill/>
                <a:round/>
                <a:headEnd/>
                <a:tailEnd/>
              </a:ln>
            </p:spPr>
            <p:txBody>
              <a:bodyPr wrap="none" lIns="0" tIns="0" rIns="0" bIns="0">
                <a:spAutoFit/>
              </a:bodyPr>
              <a:lstStyle/>
              <a:p>
                <a:endParaRPr lang="en-US"/>
              </a:p>
            </p:txBody>
          </p:sp>
          <p:sp>
            <p:nvSpPr>
              <p:cNvPr id="28869" name="Freeform 254"/>
              <p:cNvSpPr>
                <a:spLocks/>
              </p:cNvSpPr>
              <p:nvPr/>
            </p:nvSpPr>
            <p:spPr bwMode="auto">
              <a:xfrm>
                <a:off x="1421" y="2779"/>
                <a:ext cx="9" cy="14"/>
              </a:xfrm>
              <a:custGeom>
                <a:avLst/>
                <a:gdLst>
                  <a:gd name="T0" fmla="*/ 0 w 13"/>
                  <a:gd name="T1" fmla="*/ 13 h 20"/>
                  <a:gd name="T2" fmla="*/ 6 w 13"/>
                  <a:gd name="T3" fmla="*/ 0 h 20"/>
                  <a:gd name="T4" fmla="*/ 13 w 13"/>
                  <a:gd name="T5" fmla="*/ 7 h 20"/>
                  <a:gd name="T6" fmla="*/ 6 w 13"/>
                  <a:gd name="T7" fmla="*/ 20 h 20"/>
                  <a:gd name="T8" fmla="*/ 0 w 13"/>
                  <a:gd name="T9" fmla="*/ 13 h 20"/>
                  <a:gd name="T10" fmla="*/ 0 60000 65536"/>
                  <a:gd name="T11" fmla="*/ 0 60000 65536"/>
                  <a:gd name="T12" fmla="*/ 0 60000 65536"/>
                  <a:gd name="T13" fmla="*/ 0 60000 65536"/>
                  <a:gd name="T14" fmla="*/ 0 60000 65536"/>
                  <a:gd name="T15" fmla="*/ 0 w 13"/>
                  <a:gd name="T16" fmla="*/ 0 h 20"/>
                  <a:gd name="T17" fmla="*/ 13 w 13"/>
                  <a:gd name="T18" fmla="*/ 20 h 20"/>
                </a:gdLst>
                <a:ahLst/>
                <a:cxnLst>
                  <a:cxn ang="T10">
                    <a:pos x="T0" y="T1"/>
                  </a:cxn>
                  <a:cxn ang="T11">
                    <a:pos x="T2" y="T3"/>
                  </a:cxn>
                  <a:cxn ang="T12">
                    <a:pos x="T4" y="T5"/>
                  </a:cxn>
                  <a:cxn ang="T13">
                    <a:pos x="T6" y="T7"/>
                  </a:cxn>
                  <a:cxn ang="T14">
                    <a:pos x="T8" y="T9"/>
                  </a:cxn>
                </a:cxnLst>
                <a:rect l="T15" t="T16" r="T17" b="T18"/>
                <a:pathLst>
                  <a:path w="13" h="20">
                    <a:moveTo>
                      <a:pt x="0" y="13"/>
                    </a:moveTo>
                    <a:lnTo>
                      <a:pt x="6" y="0"/>
                    </a:lnTo>
                    <a:lnTo>
                      <a:pt x="13" y="7"/>
                    </a:lnTo>
                    <a:lnTo>
                      <a:pt x="6" y="20"/>
                    </a:lnTo>
                    <a:lnTo>
                      <a:pt x="0" y="13"/>
                    </a:lnTo>
                    <a:close/>
                  </a:path>
                </a:pathLst>
              </a:custGeom>
              <a:solidFill>
                <a:srgbClr val="0000FF"/>
              </a:solidFill>
              <a:ln w="9525">
                <a:noFill/>
                <a:round/>
                <a:headEnd/>
                <a:tailEnd/>
              </a:ln>
            </p:spPr>
            <p:txBody>
              <a:bodyPr wrap="none" lIns="0" tIns="0" rIns="0" bIns="0">
                <a:spAutoFit/>
              </a:bodyPr>
              <a:lstStyle/>
              <a:p>
                <a:endParaRPr lang="en-US"/>
              </a:p>
            </p:txBody>
          </p:sp>
          <p:sp>
            <p:nvSpPr>
              <p:cNvPr id="28870" name="Freeform 255"/>
              <p:cNvSpPr>
                <a:spLocks/>
              </p:cNvSpPr>
              <p:nvPr/>
            </p:nvSpPr>
            <p:spPr bwMode="auto">
              <a:xfrm>
                <a:off x="1435" y="2759"/>
                <a:ext cx="14" cy="10"/>
              </a:xfrm>
              <a:custGeom>
                <a:avLst/>
                <a:gdLst>
                  <a:gd name="T0" fmla="*/ 0 w 20"/>
                  <a:gd name="T1" fmla="*/ 7 h 14"/>
                  <a:gd name="T2" fmla="*/ 7 w 20"/>
                  <a:gd name="T3" fmla="*/ 0 h 14"/>
                  <a:gd name="T4" fmla="*/ 20 w 20"/>
                  <a:gd name="T5" fmla="*/ 7 h 14"/>
                  <a:gd name="T6" fmla="*/ 13 w 20"/>
                  <a:gd name="T7" fmla="*/ 14 h 14"/>
                  <a:gd name="T8" fmla="*/ 0 w 20"/>
                  <a:gd name="T9" fmla="*/ 7 h 14"/>
                  <a:gd name="T10" fmla="*/ 0 60000 65536"/>
                  <a:gd name="T11" fmla="*/ 0 60000 65536"/>
                  <a:gd name="T12" fmla="*/ 0 60000 65536"/>
                  <a:gd name="T13" fmla="*/ 0 60000 65536"/>
                  <a:gd name="T14" fmla="*/ 0 60000 65536"/>
                  <a:gd name="T15" fmla="*/ 0 w 20"/>
                  <a:gd name="T16" fmla="*/ 0 h 14"/>
                  <a:gd name="T17" fmla="*/ 20 w 20"/>
                  <a:gd name="T18" fmla="*/ 14 h 14"/>
                </a:gdLst>
                <a:ahLst/>
                <a:cxnLst>
                  <a:cxn ang="T10">
                    <a:pos x="T0" y="T1"/>
                  </a:cxn>
                  <a:cxn ang="T11">
                    <a:pos x="T2" y="T3"/>
                  </a:cxn>
                  <a:cxn ang="T12">
                    <a:pos x="T4" y="T5"/>
                  </a:cxn>
                  <a:cxn ang="T13">
                    <a:pos x="T6" y="T7"/>
                  </a:cxn>
                  <a:cxn ang="T14">
                    <a:pos x="T8" y="T9"/>
                  </a:cxn>
                </a:cxnLst>
                <a:rect l="T15" t="T16" r="T17" b="T18"/>
                <a:pathLst>
                  <a:path w="20" h="14">
                    <a:moveTo>
                      <a:pt x="0" y="7"/>
                    </a:moveTo>
                    <a:lnTo>
                      <a:pt x="7" y="0"/>
                    </a:lnTo>
                    <a:lnTo>
                      <a:pt x="20" y="7"/>
                    </a:lnTo>
                    <a:lnTo>
                      <a:pt x="13" y="14"/>
                    </a:lnTo>
                    <a:lnTo>
                      <a:pt x="0" y="7"/>
                    </a:lnTo>
                    <a:close/>
                  </a:path>
                </a:pathLst>
              </a:custGeom>
              <a:solidFill>
                <a:srgbClr val="0000FF"/>
              </a:solidFill>
              <a:ln w="9525">
                <a:noFill/>
                <a:round/>
                <a:headEnd/>
                <a:tailEnd/>
              </a:ln>
            </p:spPr>
            <p:txBody>
              <a:bodyPr wrap="none" lIns="0" tIns="0" rIns="0" bIns="0">
                <a:spAutoFit/>
              </a:bodyPr>
              <a:lstStyle/>
              <a:p>
                <a:endParaRPr lang="en-US"/>
              </a:p>
            </p:txBody>
          </p:sp>
          <p:sp>
            <p:nvSpPr>
              <p:cNvPr id="28871" name="Freeform 256"/>
              <p:cNvSpPr>
                <a:spLocks/>
              </p:cNvSpPr>
              <p:nvPr/>
            </p:nvSpPr>
            <p:spPr bwMode="auto">
              <a:xfrm>
                <a:off x="1449" y="2739"/>
                <a:ext cx="14" cy="11"/>
              </a:xfrm>
              <a:custGeom>
                <a:avLst/>
                <a:gdLst>
                  <a:gd name="T0" fmla="*/ 0 w 20"/>
                  <a:gd name="T1" fmla="*/ 7 h 14"/>
                  <a:gd name="T2" fmla="*/ 14 w 20"/>
                  <a:gd name="T3" fmla="*/ 0 h 14"/>
                  <a:gd name="T4" fmla="*/ 20 w 20"/>
                  <a:gd name="T5" fmla="*/ 7 h 14"/>
                  <a:gd name="T6" fmla="*/ 7 w 20"/>
                  <a:gd name="T7" fmla="*/ 14 h 14"/>
                  <a:gd name="T8" fmla="*/ 0 w 20"/>
                  <a:gd name="T9" fmla="*/ 7 h 14"/>
                  <a:gd name="T10" fmla="*/ 0 60000 65536"/>
                  <a:gd name="T11" fmla="*/ 0 60000 65536"/>
                  <a:gd name="T12" fmla="*/ 0 60000 65536"/>
                  <a:gd name="T13" fmla="*/ 0 60000 65536"/>
                  <a:gd name="T14" fmla="*/ 0 60000 65536"/>
                  <a:gd name="T15" fmla="*/ 0 w 20"/>
                  <a:gd name="T16" fmla="*/ 0 h 14"/>
                  <a:gd name="T17" fmla="*/ 20 w 20"/>
                  <a:gd name="T18" fmla="*/ 14 h 14"/>
                </a:gdLst>
                <a:ahLst/>
                <a:cxnLst>
                  <a:cxn ang="T10">
                    <a:pos x="T0" y="T1"/>
                  </a:cxn>
                  <a:cxn ang="T11">
                    <a:pos x="T2" y="T3"/>
                  </a:cxn>
                  <a:cxn ang="T12">
                    <a:pos x="T4" y="T5"/>
                  </a:cxn>
                  <a:cxn ang="T13">
                    <a:pos x="T6" y="T7"/>
                  </a:cxn>
                  <a:cxn ang="T14">
                    <a:pos x="T8" y="T9"/>
                  </a:cxn>
                </a:cxnLst>
                <a:rect l="T15" t="T16" r="T17" b="T18"/>
                <a:pathLst>
                  <a:path w="20" h="14">
                    <a:moveTo>
                      <a:pt x="0" y="7"/>
                    </a:moveTo>
                    <a:lnTo>
                      <a:pt x="14" y="0"/>
                    </a:lnTo>
                    <a:lnTo>
                      <a:pt x="20" y="7"/>
                    </a:lnTo>
                    <a:lnTo>
                      <a:pt x="7" y="14"/>
                    </a:lnTo>
                    <a:lnTo>
                      <a:pt x="0" y="7"/>
                    </a:lnTo>
                    <a:close/>
                  </a:path>
                </a:pathLst>
              </a:custGeom>
              <a:solidFill>
                <a:srgbClr val="0000FF"/>
              </a:solidFill>
              <a:ln w="9525">
                <a:noFill/>
                <a:round/>
                <a:headEnd/>
                <a:tailEnd/>
              </a:ln>
            </p:spPr>
            <p:txBody>
              <a:bodyPr wrap="none" lIns="0" tIns="0" rIns="0" bIns="0">
                <a:spAutoFit/>
              </a:bodyPr>
              <a:lstStyle/>
              <a:p>
                <a:endParaRPr lang="en-US"/>
              </a:p>
            </p:txBody>
          </p:sp>
          <p:sp>
            <p:nvSpPr>
              <p:cNvPr id="28872" name="Freeform 257"/>
              <p:cNvSpPr>
                <a:spLocks/>
              </p:cNvSpPr>
              <p:nvPr/>
            </p:nvSpPr>
            <p:spPr bwMode="auto">
              <a:xfrm>
                <a:off x="1473" y="2710"/>
                <a:ext cx="9" cy="15"/>
              </a:xfrm>
              <a:custGeom>
                <a:avLst/>
                <a:gdLst>
                  <a:gd name="T0" fmla="*/ 0 w 13"/>
                  <a:gd name="T1" fmla="*/ 13 h 20"/>
                  <a:gd name="T2" fmla="*/ 6 w 13"/>
                  <a:gd name="T3" fmla="*/ 0 h 20"/>
                  <a:gd name="T4" fmla="*/ 13 w 13"/>
                  <a:gd name="T5" fmla="*/ 7 h 20"/>
                  <a:gd name="T6" fmla="*/ 6 w 13"/>
                  <a:gd name="T7" fmla="*/ 20 h 20"/>
                  <a:gd name="T8" fmla="*/ 0 w 13"/>
                  <a:gd name="T9" fmla="*/ 13 h 20"/>
                  <a:gd name="T10" fmla="*/ 0 60000 65536"/>
                  <a:gd name="T11" fmla="*/ 0 60000 65536"/>
                  <a:gd name="T12" fmla="*/ 0 60000 65536"/>
                  <a:gd name="T13" fmla="*/ 0 60000 65536"/>
                  <a:gd name="T14" fmla="*/ 0 60000 65536"/>
                  <a:gd name="T15" fmla="*/ 0 w 13"/>
                  <a:gd name="T16" fmla="*/ 0 h 20"/>
                  <a:gd name="T17" fmla="*/ 13 w 13"/>
                  <a:gd name="T18" fmla="*/ 20 h 20"/>
                </a:gdLst>
                <a:ahLst/>
                <a:cxnLst>
                  <a:cxn ang="T10">
                    <a:pos x="T0" y="T1"/>
                  </a:cxn>
                  <a:cxn ang="T11">
                    <a:pos x="T2" y="T3"/>
                  </a:cxn>
                  <a:cxn ang="T12">
                    <a:pos x="T4" y="T5"/>
                  </a:cxn>
                  <a:cxn ang="T13">
                    <a:pos x="T6" y="T7"/>
                  </a:cxn>
                  <a:cxn ang="T14">
                    <a:pos x="T8" y="T9"/>
                  </a:cxn>
                </a:cxnLst>
                <a:rect l="T15" t="T16" r="T17" b="T18"/>
                <a:pathLst>
                  <a:path w="13" h="20">
                    <a:moveTo>
                      <a:pt x="0" y="13"/>
                    </a:moveTo>
                    <a:lnTo>
                      <a:pt x="6" y="0"/>
                    </a:lnTo>
                    <a:lnTo>
                      <a:pt x="13" y="7"/>
                    </a:lnTo>
                    <a:lnTo>
                      <a:pt x="6" y="20"/>
                    </a:lnTo>
                    <a:lnTo>
                      <a:pt x="0" y="13"/>
                    </a:lnTo>
                    <a:close/>
                  </a:path>
                </a:pathLst>
              </a:custGeom>
              <a:solidFill>
                <a:srgbClr val="0000FF"/>
              </a:solidFill>
              <a:ln w="9525">
                <a:noFill/>
                <a:round/>
                <a:headEnd/>
                <a:tailEnd/>
              </a:ln>
            </p:spPr>
            <p:txBody>
              <a:bodyPr wrap="none" lIns="0" tIns="0" rIns="0" bIns="0">
                <a:spAutoFit/>
              </a:bodyPr>
              <a:lstStyle/>
              <a:p>
                <a:endParaRPr lang="en-US"/>
              </a:p>
            </p:txBody>
          </p:sp>
          <p:sp>
            <p:nvSpPr>
              <p:cNvPr id="28873" name="Freeform 258"/>
              <p:cNvSpPr>
                <a:spLocks/>
              </p:cNvSpPr>
              <p:nvPr/>
            </p:nvSpPr>
            <p:spPr bwMode="auto">
              <a:xfrm>
                <a:off x="1491" y="2685"/>
                <a:ext cx="10" cy="15"/>
              </a:xfrm>
              <a:custGeom>
                <a:avLst/>
                <a:gdLst>
                  <a:gd name="T0" fmla="*/ 0 w 13"/>
                  <a:gd name="T1" fmla="*/ 14 h 20"/>
                  <a:gd name="T2" fmla="*/ 6 w 13"/>
                  <a:gd name="T3" fmla="*/ 0 h 20"/>
                  <a:gd name="T4" fmla="*/ 13 w 13"/>
                  <a:gd name="T5" fmla="*/ 7 h 20"/>
                  <a:gd name="T6" fmla="*/ 6 w 13"/>
                  <a:gd name="T7" fmla="*/ 20 h 20"/>
                  <a:gd name="T8" fmla="*/ 0 w 13"/>
                  <a:gd name="T9" fmla="*/ 14 h 20"/>
                  <a:gd name="T10" fmla="*/ 0 60000 65536"/>
                  <a:gd name="T11" fmla="*/ 0 60000 65536"/>
                  <a:gd name="T12" fmla="*/ 0 60000 65536"/>
                  <a:gd name="T13" fmla="*/ 0 60000 65536"/>
                  <a:gd name="T14" fmla="*/ 0 60000 65536"/>
                  <a:gd name="T15" fmla="*/ 0 w 13"/>
                  <a:gd name="T16" fmla="*/ 0 h 20"/>
                  <a:gd name="T17" fmla="*/ 13 w 13"/>
                  <a:gd name="T18" fmla="*/ 20 h 20"/>
                </a:gdLst>
                <a:ahLst/>
                <a:cxnLst>
                  <a:cxn ang="T10">
                    <a:pos x="T0" y="T1"/>
                  </a:cxn>
                  <a:cxn ang="T11">
                    <a:pos x="T2" y="T3"/>
                  </a:cxn>
                  <a:cxn ang="T12">
                    <a:pos x="T4" y="T5"/>
                  </a:cxn>
                  <a:cxn ang="T13">
                    <a:pos x="T6" y="T7"/>
                  </a:cxn>
                  <a:cxn ang="T14">
                    <a:pos x="T8" y="T9"/>
                  </a:cxn>
                </a:cxnLst>
                <a:rect l="T15" t="T16" r="T17" b="T18"/>
                <a:pathLst>
                  <a:path w="13" h="20">
                    <a:moveTo>
                      <a:pt x="0" y="14"/>
                    </a:moveTo>
                    <a:lnTo>
                      <a:pt x="6" y="0"/>
                    </a:lnTo>
                    <a:lnTo>
                      <a:pt x="13" y="7"/>
                    </a:lnTo>
                    <a:lnTo>
                      <a:pt x="6" y="20"/>
                    </a:lnTo>
                    <a:lnTo>
                      <a:pt x="0" y="14"/>
                    </a:lnTo>
                    <a:close/>
                  </a:path>
                </a:pathLst>
              </a:custGeom>
              <a:solidFill>
                <a:srgbClr val="0000FF"/>
              </a:solidFill>
              <a:ln w="9525">
                <a:noFill/>
                <a:round/>
                <a:headEnd/>
                <a:tailEnd/>
              </a:ln>
            </p:spPr>
            <p:txBody>
              <a:bodyPr wrap="none" lIns="0" tIns="0" rIns="0" bIns="0">
                <a:spAutoFit/>
              </a:bodyPr>
              <a:lstStyle/>
              <a:p>
                <a:endParaRPr lang="en-US"/>
              </a:p>
            </p:txBody>
          </p:sp>
          <p:sp>
            <p:nvSpPr>
              <p:cNvPr id="28874" name="Freeform 259"/>
              <p:cNvSpPr>
                <a:spLocks/>
              </p:cNvSpPr>
              <p:nvPr/>
            </p:nvSpPr>
            <p:spPr bwMode="auto">
              <a:xfrm>
                <a:off x="1505" y="2666"/>
                <a:ext cx="14" cy="10"/>
              </a:xfrm>
              <a:custGeom>
                <a:avLst/>
                <a:gdLst>
                  <a:gd name="T0" fmla="*/ 0 w 20"/>
                  <a:gd name="T1" fmla="*/ 7 h 14"/>
                  <a:gd name="T2" fmla="*/ 6 w 20"/>
                  <a:gd name="T3" fmla="*/ 0 h 14"/>
                  <a:gd name="T4" fmla="*/ 20 w 20"/>
                  <a:gd name="T5" fmla="*/ 7 h 14"/>
                  <a:gd name="T6" fmla="*/ 13 w 20"/>
                  <a:gd name="T7" fmla="*/ 14 h 14"/>
                  <a:gd name="T8" fmla="*/ 0 w 20"/>
                  <a:gd name="T9" fmla="*/ 7 h 14"/>
                  <a:gd name="T10" fmla="*/ 0 60000 65536"/>
                  <a:gd name="T11" fmla="*/ 0 60000 65536"/>
                  <a:gd name="T12" fmla="*/ 0 60000 65536"/>
                  <a:gd name="T13" fmla="*/ 0 60000 65536"/>
                  <a:gd name="T14" fmla="*/ 0 60000 65536"/>
                  <a:gd name="T15" fmla="*/ 0 w 20"/>
                  <a:gd name="T16" fmla="*/ 0 h 14"/>
                  <a:gd name="T17" fmla="*/ 20 w 20"/>
                  <a:gd name="T18" fmla="*/ 14 h 14"/>
                </a:gdLst>
                <a:ahLst/>
                <a:cxnLst>
                  <a:cxn ang="T10">
                    <a:pos x="T0" y="T1"/>
                  </a:cxn>
                  <a:cxn ang="T11">
                    <a:pos x="T2" y="T3"/>
                  </a:cxn>
                  <a:cxn ang="T12">
                    <a:pos x="T4" y="T5"/>
                  </a:cxn>
                  <a:cxn ang="T13">
                    <a:pos x="T6" y="T7"/>
                  </a:cxn>
                  <a:cxn ang="T14">
                    <a:pos x="T8" y="T9"/>
                  </a:cxn>
                </a:cxnLst>
                <a:rect l="T15" t="T16" r="T17" b="T18"/>
                <a:pathLst>
                  <a:path w="20" h="14">
                    <a:moveTo>
                      <a:pt x="0" y="7"/>
                    </a:moveTo>
                    <a:lnTo>
                      <a:pt x="6" y="0"/>
                    </a:lnTo>
                    <a:lnTo>
                      <a:pt x="20" y="7"/>
                    </a:lnTo>
                    <a:lnTo>
                      <a:pt x="13" y="14"/>
                    </a:lnTo>
                    <a:lnTo>
                      <a:pt x="0" y="7"/>
                    </a:lnTo>
                    <a:close/>
                  </a:path>
                </a:pathLst>
              </a:custGeom>
              <a:solidFill>
                <a:srgbClr val="0000FF"/>
              </a:solidFill>
              <a:ln w="9525">
                <a:noFill/>
                <a:round/>
                <a:headEnd/>
                <a:tailEnd/>
              </a:ln>
            </p:spPr>
            <p:txBody>
              <a:bodyPr wrap="none" lIns="0" tIns="0" rIns="0" bIns="0">
                <a:spAutoFit/>
              </a:bodyPr>
              <a:lstStyle/>
              <a:p>
                <a:endParaRPr lang="en-US"/>
              </a:p>
            </p:txBody>
          </p:sp>
          <p:sp>
            <p:nvSpPr>
              <p:cNvPr id="28875" name="Freeform 260"/>
              <p:cNvSpPr>
                <a:spLocks/>
              </p:cNvSpPr>
              <p:nvPr/>
            </p:nvSpPr>
            <p:spPr bwMode="auto">
              <a:xfrm>
                <a:off x="1510" y="2656"/>
                <a:ext cx="14" cy="10"/>
              </a:xfrm>
              <a:custGeom>
                <a:avLst/>
                <a:gdLst>
                  <a:gd name="T0" fmla="*/ 0 w 21"/>
                  <a:gd name="T1" fmla="*/ 7 h 13"/>
                  <a:gd name="T2" fmla="*/ 7 w 21"/>
                  <a:gd name="T3" fmla="*/ 0 h 13"/>
                  <a:gd name="T4" fmla="*/ 21 w 21"/>
                  <a:gd name="T5" fmla="*/ 7 h 13"/>
                  <a:gd name="T6" fmla="*/ 14 w 21"/>
                  <a:gd name="T7" fmla="*/ 13 h 13"/>
                  <a:gd name="T8" fmla="*/ 0 w 21"/>
                  <a:gd name="T9" fmla="*/ 7 h 13"/>
                  <a:gd name="T10" fmla="*/ 0 60000 65536"/>
                  <a:gd name="T11" fmla="*/ 0 60000 65536"/>
                  <a:gd name="T12" fmla="*/ 0 60000 65536"/>
                  <a:gd name="T13" fmla="*/ 0 60000 65536"/>
                  <a:gd name="T14" fmla="*/ 0 60000 65536"/>
                  <a:gd name="T15" fmla="*/ 0 w 21"/>
                  <a:gd name="T16" fmla="*/ 0 h 13"/>
                  <a:gd name="T17" fmla="*/ 21 w 21"/>
                  <a:gd name="T18" fmla="*/ 13 h 13"/>
                </a:gdLst>
                <a:ahLst/>
                <a:cxnLst>
                  <a:cxn ang="T10">
                    <a:pos x="T0" y="T1"/>
                  </a:cxn>
                  <a:cxn ang="T11">
                    <a:pos x="T2" y="T3"/>
                  </a:cxn>
                  <a:cxn ang="T12">
                    <a:pos x="T4" y="T5"/>
                  </a:cxn>
                  <a:cxn ang="T13">
                    <a:pos x="T6" y="T7"/>
                  </a:cxn>
                  <a:cxn ang="T14">
                    <a:pos x="T8" y="T9"/>
                  </a:cxn>
                </a:cxnLst>
                <a:rect l="T15" t="T16" r="T17" b="T18"/>
                <a:pathLst>
                  <a:path w="21" h="13">
                    <a:moveTo>
                      <a:pt x="0" y="7"/>
                    </a:moveTo>
                    <a:lnTo>
                      <a:pt x="7" y="0"/>
                    </a:lnTo>
                    <a:lnTo>
                      <a:pt x="21" y="7"/>
                    </a:lnTo>
                    <a:lnTo>
                      <a:pt x="14" y="13"/>
                    </a:lnTo>
                    <a:lnTo>
                      <a:pt x="0" y="7"/>
                    </a:lnTo>
                    <a:close/>
                  </a:path>
                </a:pathLst>
              </a:custGeom>
              <a:solidFill>
                <a:srgbClr val="0000FF"/>
              </a:solidFill>
              <a:ln w="9525">
                <a:noFill/>
                <a:round/>
                <a:headEnd/>
                <a:tailEnd/>
              </a:ln>
            </p:spPr>
            <p:txBody>
              <a:bodyPr wrap="none" lIns="0" tIns="0" rIns="0" bIns="0">
                <a:spAutoFit/>
              </a:bodyPr>
              <a:lstStyle/>
              <a:p>
                <a:endParaRPr lang="en-US"/>
              </a:p>
            </p:txBody>
          </p:sp>
          <p:sp>
            <p:nvSpPr>
              <p:cNvPr id="28876" name="Freeform 261"/>
              <p:cNvSpPr>
                <a:spLocks/>
              </p:cNvSpPr>
              <p:nvPr/>
            </p:nvSpPr>
            <p:spPr bwMode="auto">
              <a:xfrm>
                <a:off x="1528" y="2642"/>
                <a:ext cx="15" cy="9"/>
              </a:xfrm>
              <a:custGeom>
                <a:avLst/>
                <a:gdLst>
                  <a:gd name="T0" fmla="*/ 0 w 21"/>
                  <a:gd name="T1" fmla="*/ 6 h 13"/>
                  <a:gd name="T2" fmla="*/ 14 w 21"/>
                  <a:gd name="T3" fmla="*/ 0 h 13"/>
                  <a:gd name="T4" fmla="*/ 21 w 21"/>
                  <a:gd name="T5" fmla="*/ 6 h 13"/>
                  <a:gd name="T6" fmla="*/ 7 w 21"/>
                  <a:gd name="T7" fmla="*/ 13 h 13"/>
                  <a:gd name="T8" fmla="*/ 0 w 21"/>
                  <a:gd name="T9" fmla="*/ 6 h 13"/>
                  <a:gd name="T10" fmla="*/ 0 60000 65536"/>
                  <a:gd name="T11" fmla="*/ 0 60000 65536"/>
                  <a:gd name="T12" fmla="*/ 0 60000 65536"/>
                  <a:gd name="T13" fmla="*/ 0 60000 65536"/>
                  <a:gd name="T14" fmla="*/ 0 60000 65536"/>
                  <a:gd name="T15" fmla="*/ 0 w 21"/>
                  <a:gd name="T16" fmla="*/ 0 h 13"/>
                  <a:gd name="T17" fmla="*/ 21 w 21"/>
                  <a:gd name="T18" fmla="*/ 13 h 13"/>
                </a:gdLst>
                <a:ahLst/>
                <a:cxnLst>
                  <a:cxn ang="T10">
                    <a:pos x="T0" y="T1"/>
                  </a:cxn>
                  <a:cxn ang="T11">
                    <a:pos x="T2" y="T3"/>
                  </a:cxn>
                  <a:cxn ang="T12">
                    <a:pos x="T4" y="T5"/>
                  </a:cxn>
                  <a:cxn ang="T13">
                    <a:pos x="T6" y="T7"/>
                  </a:cxn>
                  <a:cxn ang="T14">
                    <a:pos x="T8" y="T9"/>
                  </a:cxn>
                </a:cxnLst>
                <a:rect l="T15" t="T16" r="T17" b="T18"/>
                <a:pathLst>
                  <a:path w="21" h="13">
                    <a:moveTo>
                      <a:pt x="0" y="6"/>
                    </a:moveTo>
                    <a:lnTo>
                      <a:pt x="14" y="0"/>
                    </a:lnTo>
                    <a:lnTo>
                      <a:pt x="21" y="6"/>
                    </a:lnTo>
                    <a:lnTo>
                      <a:pt x="7" y="13"/>
                    </a:lnTo>
                    <a:lnTo>
                      <a:pt x="0" y="6"/>
                    </a:lnTo>
                    <a:close/>
                  </a:path>
                </a:pathLst>
              </a:custGeom>
              <a:solidFill>
                <a:srgbClr val="0000FF"/>
              </a:solidFill>
              <a:ln w="9525">
                <a:noFill/>
                <a:round/>
                <a:headEnd/>
                <a:tailEnd/>
              </a:ln>
            </p:spPr>
            <p:txBody>
              <a:bodyPr wrap="none" lIns="0" tIns="0" rIns="0" bIns="0">
                <a:spAutoFit/>
              </a:bodyPr>
              <a:lstStyle/>
              <a:p>
                <a:endParaRPr lang="en-US"/>
              </a:p>
            </p:txBody>
          </p:sp>
          <p:sp>
            <p:nvSpPr>
              <p:cNvPr id="28877" name="Freeform 262"/>
              <p:cNvSpPr>
                <a:spLocks/>
              </p:cNvSpPr>
              <p:nvPr/>
            </p:nvSpPr>
            <p:spPr bwMode="auto">
              <a:xfrm>
                <a:off x="1557" y="2612"/>
                <a:ext cx="9" cy="14"/>
              </a:xfrm>
              <a:custGeom>
                <a:avLst/>
                <a:gdLst>
                  <a:gd name="T0" fmla="*/ 0 w 13"/>
                  <a:gd name="T1" fmla="*/ 14 h 20"/>
                  <a:gd name="T2" fmla="*/ 6 w 13"/>
                  <a:gd name="T3" fmla="*/ 0 h 20"/>
                  <a:gd name="T4" fmla="*/ 13 w 13"/>
                  <a:gd name="T5" fmla="*/ 7 h 20"/>
                  <a:gd name="T6" fmla="*/ 6 w 13"/>
                  <a:gd name="T7" fmla="*/ 20 h 20"/>
                  <a:gd name="T8" fmla="*/ 0 w 13"/>
                  <a:gd name="T9" fmla="*/ 14 h 20"/>
                  <a:gd name="T10" fmla="*/ 0 60000 65536"/>
                  <a:gd name="T11" fmla="*/ 0 60000 65536"/>
                  <a:gd name="T12" fmla="*/ 0 60000 65536"/>
                  <a:gd name="T13" fmla="*/ 0 60000 65536"/>
                  <a:gd name="T14" fmla="*/ 0 60000 65536"/>
                  <a:gd name="T15" fmla="*/ 0 w 13"/>
                  <a:gd name="T16" fmla="*/ 0 h 20"/>
                  <a:gd name="T17" fmla="*/ 13 w 13"/>
                  <a:gd name="T18" fmla="*/ 20 h 20"/>
                </a:gdLst>
                <a:ahLst/>
                <a:cxnLst>
                  <a:cxn ang="T10">
                    <a:pos x="T0" y="T1"/>
                  </a:cxn>
                  <a:cxn ang="T11">
                    <a:pos x="T2" y="T3"/>
                  </a:cxn>
                  <a:cxn ang="T12">
                    <a:pos x="T4" y="T5"/>
                  </a:cxn>
                  <a:cxn ang="T13">
                    <a:pos x="T6" y="T7"/>
                  </a:cxn>
                  <a:cxn ang="T14">
                    <a:pos x="T8" y="T9"/>
                  </a:cxn>
                </a:cxnLst>
                <a:rect l="T15" t="T16" r="T17" b="T18"/>
                <a:pathLst>
                  <a:path w="13" h="20">
                    <a:moveTo>
                      <a:pt x="0" y="14"/>
                    </a:moveTo>
                    <a:lnTo>
                      <a:pt x="6" y="0"/>
                    </a:lnTo>
                    <a:lnTo>
                      <a:pt x="13" y="7"/>
                    </a:lnTo>
                    <a:lnTo>
                      <a:pt x="6" y="20"/>
                    </a:lnTo>
                    <a:lnTo>
                      <a:pt x="0" y="14"/>
                    </a:lnTo>
                    <a:close/>
                  </a:path>
                </a:pathLst>
              </a:custGeom>
              <a:solidFill>
                <a:srgbClr val="0000FF"/>
              </a:solidFill>
              <a:ln w="9525">
                <a:noFill/>
                <a:round/>
                <a:headEnd/>
                <a:tailEnd/>
              </a:ln>
            </p:spPr>
            <p:txBody>
              <a:bodyPr wrap="none" lIns="0" tIns="0" rIns="0" bIns="0">
                <a:spAutoFit/>
              </a:bodyPr>
              <a:lstStyle/>
              <a:p>
                <a:endParaRPr lang="en-US"/>
              </a:p>
            </p:txBody>
          </p:sp>
          <p:sp>
            <p:nvSpPr>
              <p:cNvPr id="28878" name="Freeform 263"/>
              <p:cNvSpPr>
                <a:spLocks/>
              </p:cNvSpPr>
              <p:nvPr/>
            </p:nvSpPr>
            <p:spPr bwMode="auto">
              <a:xfrm>
                <a:off x="1571" y="2592"/>
                <a:ext cx="18" cy="16"/>
              </a:xfrm>
              <a:custGeom>
                <a:avLst/>
                <a:gdLst>
                  <a:gd name="T0" fmla="*/ 0 w 27"/>
                  <a:gd name="T1" fmla="*/ 14 h 21"/>
                  <a:gd name="T2" fmla="*/ 13 w 27"/>
                  <a:gd name="T3" fmla="*/ 0 h 21"/>
                  <a:gd name="T4" fmla="*/ 27 w 27"/>
                  <a:gd name="T5" fmla="*/ 7 h 21"/>
                  <a:gd name="T6" fmla="*/ 13 w 27"/>
                  <a:gd name="T7" fmla="*/ 21 h 21"/>
                  <a:gd name="T8" fmla="*/ 0 w 27"/>
                  <a:gd name="T9" fmla="*/ 14 h 21"/>
                  <a:gd name="T10" fmla="*/ 0 60000 65536"/>
                  <a:gd name="T11" fmla="*/ 0 60000 65536"/>
                  <a:gd name="T12" fmla="*/ 0 60000 65536"/>
                  <a:gd name="T13" fmla="*/ 0 60000 65536"/>
                  <a:gd name="T14" fmla="*/ 0 60000 65536"/>
                  <a:gd name="T15" fmla="*/ 0 w 27"/>
                  <a:gd name="T16" fmla="*/ 0 h 21"/>
                  <a:gd name="T17" fmla="*/ 27 w 27"/>
                  <a:gd name="T18" fmla="*/ 21 h 21"/>
                </a:gdLst>
                <a:ahLst/>
                <a:cxnLst>
                  <a:cxn ang="T10">
                    <a:pos x="T0" y="T1"/>
                  </a:cxn>
                  <a:cxn ang="T11">
                    <a:pos x="T2" y="T3"/>
                  </a:cxn>
                  <a:cxn ang="T12">
                    <a:pos x="T4" y="T5"/>
                  </a:cxn>
                  <a:cxn ang="T13">
                    <a:pos x="T6" y="T7"/>
                  </a:cxn>
                  <a:cxn ang="T14">
                    <a:pos x="T8" y="T9"/>
                  </a:cxn>
                </a:cxnLst>
                <a:rect l="T15" t="T16" r="T17" b="T18"/>
                <a:pathLst>
                  <a:path w="27" h="21">
                    <a:moveTo>
                      <a:pt x="0" y="14"/>
                    </a:moveTo>
                    <a:lnTo>
                      <a:pt x="13" y="0"/>
                    </a:lnTo>
                    <a:lnTo>
                      <a:pt x="27" y="7"/>
                    </a:lnTo>
                    <a:lnTo>
                      <a:pt x="13" y="21"/>
                    </a:lnTo>
                    <a:lnTo>
                      <a:pt x="0" y="14"/>
                    </a:lnTo>
                    <a:close/>
                  </a:path>
                </a:pathLst>
              </a:custGeom>
              <a:solidFill>
                <a:srgbClr val="0000FF"/>
              </a:solidFill>
              <a:ln w="9525">
                <a:noFill/>
                <a:round/>
                <a:headEnd/>
                <a:tailEnd/>
              </a:ln>
            </p:spPr>
            <p:txBody>
              <a:bodyPr wrap="none" lIns="0" tIns="0" rIns="0" bIns="0">
                <a:spAutoFit/>
              </a:bodyPr>
              <a:lstStyle/>
              <a:p>
                <a:endParaRPr lang="en-US"/>
              </a:p>
            </p:txBody>
          </p:sp>
          <p:sp>
            <p:nvSpPr>
              <p:cNvPr id="28879" name="Freeform 264"/>
              <p:cNvSpPr>
                <a:spLocks/>
              </p:cNvSpPr>
              <p:nvPr/>
            </p:nvSpPr>
            <p:spPr bwMode="auto">
              <a:xfrm>
                <a:off x="1598" y="2573"/>
                <a:ext cx="10" cy="15"/>
              </a:xfrm>
              <a:custGeom>
                <a:avLst/>
                <a:gdLst>
                  <a:gd name="T0" fmla="*/ 0 w 14"/>
                  <a:gd name="T1" fmla="*/ 14 h 21"/>
                  <a:gd name="T2" fmla="*/ 7 w 14"/>
                  <a:gd name="T3" fmla="*/ 0 h 21"/>
                  <a:gd name="T4" fmla="*/ 14 w 14"/>
                  <a:gd name="T5" fmla="*/ 7 h 21"/>
                  <a:gd name="T6" fmla="*/ 7 w 14"/>
                  <a:gd name="T7" fmla="*/ 21 h 21"/>
                  <a:gd name="T8" fmla="*/ 0 w 14"/>
                  <a:gd name="T9" fmla="*/ 14 h 21"/>
                  <a:gd name="T10" fmla="*/ 0 60000 65536"/>
                  <a:gd name="T11" fmla="*/ 0 60000 65536"/>
                  <a:gd name="T12" fmla="*/ 0 60000 65536"/>
                  <a:gd name="T13" fmla="*/ 0 60000 65536"/>
                  <a:gd name="T14" fmla="*/ 0 60000 65536"/>
                  <a:gd name="T15" fmla="*/ 0 w 14"/>
                  <a:gd name="T16" fmla="*/ 0 h 21"/>
                  <a:gd name="T17" fmla="*/ 14 w 14"/>
                  <a:gd name="T18" fmla="*/ 21 h 21"/>
                </a:gdLst>
                <a:ahLst/>
                <a:cxnLst>
                  <a:cxn ang="T10">
                    <a:pos x="T0" y="T1"/>
                  </a:cxn>
                  <a:cxn ang="T11">
                    <a:pos x="T2" y="T3"/>
                  </a:cxn>
                  <a:cxn ang="T12">
                    <a:pos x="T4" y="T5"/>
                  </a:cxn>
                  <a:cxn ang="T13">
                    <a:pos x="T6" y="T7"/>
                  </a:cxn>
                  <a:cxn ang="T14">
                    <a:pos x="T8" y="T9"/>
                  </a:cxn>
                </a:cxnLst>
                <a:rect l="T15" t="T16" r="T17" b="T18"/>
                <a:pathLst>
                  <a:path w="14" h="21">
                    <a:moveTo>
                      <a:pt x="0" y="14"/>
                    </a:moveTo>
                    <a:lnTo>
                      <a:pt x="7" y="0"/>
                    </a:lnTo>
                    <a:lnTo>
                      <a:pt x="14" y="7"/>
                    </a:lnTo>
                    <a:lnTo>
                      <a:pt x="7" y="21"/>
                    </a:lnTo>
                    <a:lnTo>
                      <a:pt x="0" y="14"/>
                    </a:lnTo>
                    <a:close/>
                  </a:path>
                </a:pathLst>
              </a:custGeom>
              <a:solidFill>
                <a:srgbClr val="0000FF"/>
              </a:solidFill>
              <a:ln w="9525">
                <a:noFill/>
                <a:round/>
                <a:headEnd/>
                <a:tailEnd/>
              </a:ln>
            </p:spPr>
            <p:txBody>
              <a:bodyPr wrap="none" lIns="0" tIns="0" rIns="0" bIns="0">
                <a:spAutoFit/>
              </a:bodyPr>
              <a:lstStyle/>
              <a:p>
                <a:endParaRPr lang="en-US"/>
              </a:p>
            </p:txBody>
          </p:sp>
          <p:sp>
            <p:nvSpPr>
              <p:cNvPr id="28880" name="Freeform 265"/>
              <p:cNvSpPr>
                <a:spLocks/>
              </p:cNvSpPr>
              <p:nvPr/>
            </p:nvSpPr>
            <p:spPr bwMode="auto">
              <a:xfrm>
                <a:off x="1612" y="2558"/>
                <a:ext cx="14" cy="10"/>
              </a:xfrm>
              <a:custGeom>
                <a:avLst/>
                <a:gdLst>
                  <a:gd name="T0" fmla="*/ 0 w 20"/>
                  <a:gd name="T1" fmla="*/ 7 h 14"/>
                  <a:gd name="T2" fmla="*/ 14 w 20"/>
                  <a:gd name="T3" fmla="*/ 0 h 14"/>
                  <a:gd name="T4" fmla="*/ 20 w 20"/>
                  <a:gd name="T5" fmla="*/ 7 h 14"/>
                  <a:gd name="T6" fmla="*/ 7 w 20"/>
                  <a:gd name="T7" fmla="*/ 14 h 14"/>
                  <a:gd name="T8" fmla="*/ 0 w 20"/>
                  <a:gd name="T9" fmla="*/ 7 h 14"/>
                  <a:gd name="T10" fmla="*/ 0 60000 65536"/>
                  <a:gd name="T11" fmla="*/ 0 60000 65536"/>
                  <a:gd name="T12" fmla="*/ 0 60000 65536"/>
                  <a:gd name="T13" fmla="*/ 0 60000 65536"/>
                  <a:gd name="T14" fmla="*/ 0 60000 65536"/>
                  <a:gd name="T15" fmla="*/ 0 w 20"/>
                  <a:gd name="T16" fmla="*/ 0 h 14"/>
                  <a:gd name="T17" fmla="*/ 20 w 20"/>
                  <a:gd name="T18" fmla="*/ 14 h 14"/>
                </a:gdLst>
                <a:ahLst/>
                <a:cxnLst>
                  <a:cxn ang="T10">
                    <a:pos x="T0" y="T1"/>
                  </a:cxn>
                  <a:cxn ang="T11">
                    <a:pos x="T2" y="T3"/>
                  </a:cxn>
                  <a:cxn ang="T12">
                    <a:pos x="T4" y="T5"/>
                  </a:cxn>
                  <a:cxn ang="T13">
                    <a:pos x="T6" y="T7"/>
                  </a:cxn>
                  <a:cxn ang="T14">
                    <a:pos x="T8" y="T9"/>
                  </a:cxn>
                </a:cxnLst>
                <a:rect l="T15" t="T16" r="T17" b="T18"/>
                <a:pathLst>
                  <a:path w="20" h="14">
                    <a:moveTo>
                      <a:pt x="0" y="7"/>
                    </a:moveTo>
                    <a:lnTo>
                      <a:pt x="14" y="0"/>
                    </a:lnTo>
                    <a:lnTo>
                      <a:pt x="20" y="7"/>
                    </a:lnTo>
                    <a:lnTo>
                      <a:pt x="7" y="14"/>
                    </a:lnTo>
                    <a:lnTo>
                      <a:pt x="0" y="7"/>
                    </a:lnTo>
                    <a:close/>
                  </a:path>
                </a:pathLst>
              </a:custGeom>
              <a:solidFill>
                <a:srgbClr val="0000FF"/>
              </a:solidFill>
              <a:ln w="9525">
                <a:noFill/>
                <a:round/>
                <a:headEnd/>
                <a:tailEnd/>
              </a:ln>
            </p:spPr>
            <p:txBody>
              <a:bodyPr wrap="none" lIns="0" tIns="0" rIns="0" bIns="0">
                <a:spAutoFit/>
              </a:bodyPr>
              <a:lstStyle/>
              <a:p>
                <a:endParaRPr lang="en-US"/>
              </a:p>
            </p:txBody>
          </p:sp>
          <p:sp>
            <p:nvSpPr>
              <p:cNvPr id="28881" name="Freeform 266"/>
              <p:cNvSpPr>
                <a:spLocks/>
              </p:cNvSpPr>
              <p:nvPr/>
            </p:nvSpPr>
            <p:spPr bwMode="auto">
              <a:xfrm>
                <a:off x="1631" y="2538"/>
                <a:ext cx="14" cy="11"/>
              </a:xfrm>
              <a:custGeom>
                <a:avLst/>
                <a:gdLst>
                  <a:gd name="T0" fmla="*/ 0 w 20"/>
                  <a:gd name="T1" fmla="*/ 7 h 14"/>
                  <a:gd name="T2" fmla="*/ 14 w 20"/>
                  <a:gd name="T3" fmla="*/ 0 h 14"/>
                  <a:gd name="T4" fmla="*/ 20 w 20"/>
                  <a:gd name="T5" fmla="*/ 7 h 14"/>
                  <a:gd name="T6" fmla="*/ 7 w 20"/>
                  <a:gd name="T7" fmla="*/ 14 h 14"/>
                  <a:gd name="T8" fmla="*/ 0 w 20"/>
                  <a:gd name="T9" fmla="*/ 7 h 14"/>
                  <a:gd name="T10" fmla="*/ 0 60000 65536"/>
                  <a:gd name="T11" fmla="*/ 0 60000 65536"/>
                  <a:gd name="T12" fmla="*/ 0 60000 65536"/>
                  <a:gd name="T13" fmla="*/ 0 60000 65536"/>
                  <a:gd name="T14" fmla="*/ 0 60000 65536"/>
                  <a:gd name="T15" fmla="*/ 0 w 20"/>
                  <a:gd name="T16" fmla="*/ 0 h 14"/>
                  <a:gd name="T17" fmla="*/ 20 w 20"/>
                  <a:gd name="T18" fmla="*/ 14 h 14"/>
                </a:gdLst>
                <a:ahLst/>
                <a:cxnLst>
                  <a:cxn ang="T10">
                    <a:pos x="T0" y="T1"/>
                  </a:cxn>
                  <a:cxn ang="T11">
                    <a:pos x="T2" y="T3"/>
                  </a:cxn>
                  <a:cxn ang="T12">
                    <a:pos x="T4" y="T5"/>
                  </a:cxn>
                  <a:cxn ang="T13">
                    <a:pos x="T6" y="T7"/>
                  </a:cxn>
                  <a:cxn ang="T14">
                    <a:pos x="T8" y="T9"/>
                  </a:cxn>
                </a:cxnLst>
                <a:rect l="T15" t="T16" r="T17" b="T18"/>
                <a:pathLst>
                  <a:path w="20" h="14">
                    <a:moveTo>
                      <a:pt x="0" y="7"/>
                    </a:moveTo>
                    <a:lnTo>
                      <a:pt x="14" y="0"/>
                    </a:lnTo>
                    <a:lnTo>
                      <a:pt x="20" y="7"/>
                    </a:lnTo>
                    <a:lnTo>
                      <a:pt x="7" y="14"/>
                    </a:lnTo>
                    <a:lnTo>
                      <a:pt x="0" y="7"/>
                    </a:lnTo>
                    <a:close/>
                  </a:path>
                </a:pathLst>
              </a:custGeom>
              <a:solidFill>
                <a:srgbClr val="0000FF"/>
              </a:solidFill>
              <a:ln w="9525">
                <a:noFill/>
                <a:round/>
                <a:headEnd/>
                <a:tailEnd/>
              </a:ln>
            </p:spPr>
            <p:txBody>
              <a:bodyPr wrap="none" lIns="0" tIns="0" rIns="0" bIns="0">
                <a:spAutoFit/>
              </a:bodyPr>
              <a:lstStyle/>
              <a:p>
                <a:endParaRPr lang="en-US"/>
              </a:p>
            </p:txBody>
          </p:sp>
          <p:sp>
            <p:nvSpPr>
              <p:cNvPr id="28882" name="Freeform 267"/>
              <p:cNvSpPr>
                <a:spLocks/>
              </p:cNvSpPr>
              <p:nvPr/>
            </p:nvSpPr>
            <p:spPr bwMode="auto">
              <a:xfrm>
                <a:off x="1655" y="2514"/>
                <a:ext cx="14" cy="10"/>
              </a:xfrm>
              <a:custGeom>
                <a:avLst/>
                <a:gdLst>
                  <a:gd name="T0" fmla="*/ 0 w 20"/>
                  <a:gd name="T1" fmla="*/ 6 h 13"/>
                  <a:gd name="T2" fmla="*/ 7 w 20"/>
                  <a:gd name="T3" fmla="*/ 0 h 13"/>
                  <a:gd name="T4" fmla="*/ 20 w 20"/>
                  <a:gd name="T5" fmla="*/ 6 h 13"/>
                  <a:gd name="T6" fmla="*/ 13 w 20"/>
                  <a:gd name="T7" fmla="*/ 13 h 13"/>
                  <a:gd name="T8" fmla="*/ 0 w 20"/>
                  <a:gd name="T9" fmla="*/ 6 h 13"/>
                  <a:gd name="T10" fmla="*/ 0 60000 65536"/>
                  <a:gd name="T11" fmla="*/ 0 60000 65536"/>
                  <a:gd name="T12" fmla="*/ 0 60000 65536"/>
                  <a:gd name="T13" fmla="*/ 0 60000 65536"/>
                  <a:gd name="T14" fmla="*/ 0 60000 65536"/>
                  <a:gd name="T15" fmla="*/ 0 w 20"/>
                  <a:gd name="T16" fmla="*/ 0 h 13"/>
                  <a:gd name="T17" fmla="*/ 20 w 20"/>
                  <a:gd name="T18" fmla="*/ 13 h 13"/>
                </a:gdLst>
                <a:ahLst/>
                <a:cxnLst>
                  <a:cxn ang="T10">
                    <a:pos x="T0" y="T1"/>
                  </a:cxn>
                  <a:cxn ang="T11">
                    <a:pos x="T2" y="T3"/>
                  </a:cxn>
                  <a:cxn ang="T12">
                    <a:pos x="T4" y="T5"/>
                  </a:cxn>
                  <a:cxn ang="T13">
                    <a:pos x="T6" y="T7"/>
                  </a:cxn>
                  <a:cxn ang="T14">
                    <a:pos x="T8" y="T9"/>
                  </a:cxn>
                </a:cxnLst>
                <a:rect l="T15" t="T16" r="T17" b="T18"/>
                <a:pathLst>
                  <a:path w="20" h="13">
                    <a:moveTo>
                      <a:pt x="0" y="6"/>
                    </a:moveTo>
                    <a:lnTo>
                      <a:pt x="7" y="0"/>
                    </a:lnTo>
                    <a:lnTo>
                      <a:pt x="20" y="6"/>
                    </a:lnTo>
                    <a:lnTo>
                      <a:pt x="13" y="13"/>
                    </a:lnTo>
                    <a:lnTo>
                      <a:pt x="0" y="6"/>
                    </a:lnTo>
                    <a:close/>
                  </a:path>
                </a:pathLst>
              </a:custGeom>
              <a:solidFill>
                <a:srgbClr val="0000FF"/>
              </a:solidFill>
              <a:ln w="9525">
                <a:noFill/>
                <a:round/>
                <a:headEnd/>
                <a:tailEnd/>
              </a:ln>
            </p:spPr>
            <p:txBody>
              <a:bodyPr wrap="none" lIns="0" tIns="0" rIns="0" bIns="0">
                <a:spAutoFit/>
              </a:bodyPr>
              <a:lstStyle/>
              <a:p>
                <a:endParaRPr lang="en-US"/>
              </a:p>
            </p:txBody>
          </p:sp>
          <p:sp>
            <p:nvSpPr>
              <p:cNvPr id="28883" name="Freeform 268"/>
              <p:cNvSpPr>
                <a:spLocks/>
              </p:cNvSpPr>
              <p:nvPr/>
            </p:nvSpPr>
            <p:spPr bwMode="auto">
              <a:xfrm>
                <a:off x="1673" y="2499"/>
                <a:ext cx="14" cy="10"/>
              </a:xfrm>
              <a:custGeom>
                <a:avLst/>
                <a:gdLst>
                  <a:gd name="T0" fmla="*/ 0 w 20"/>
                  <a:gd name="T1" fmla="*/ 7 h 14"/>
                  <a:gd name="T2" fmla="*/ 13 w 20"/>
                  <a:gd name="T3" fmla="*/ 0 h 14"/>
                  <a:gd name="T4" fmla="*/ 20 w 20"/>
                  <a:gd name="T5" fmla="*/ 7 h 14"/>
                  <a:gd name="T6" fmla="*/ 6 w 20"/>
                  <a:gd name="T7" fmla="*/ 14 h 14"/>
                  <a:gd name="T8" fmla="*/ 0 w 20"/>
                  <a:gd name="T9" fmla="*/ 7 h 14"/>
                  <a:gd name="T10" fmla="*/ 0 60000 65536"/>
                  <a:gd name="T11" fmla="*/ 0 60000 65536"/>
                  <a:gd name="T12" fmla="*/ 0 60000 65536"/>
                  <a:gd name="T13" fmla="*/ 0 60000 65536"/>
                  <a:gd name="T14" fmla="*/ 0 60000 65536"/>
                  <a:gd name="T15" fmla="*/ 0 w 20"/>
                  <a:gd name="T16" fmla="*/ 0 h 14"/>
                  <a:gd name="T17" fmla="*/ 20 w 20"/>
                  <a:gd name="T18" fmla="*/ 14 h 14"/>
                </a:gdLst>
                <a:ahLst/>
                <a:cxnLst>
                  <a:cxn ang="T10">
                    <a:pos x="T0" y="T1"/>
                  </a:cxn>
                  <a:cxn ang="T11">
                    <a:pos x="T2" y="T3"/>
                  </a:cxn>
                  <a:cxn ang="T12">
                    <a:pos x="T4" y="T5"/>
                  </a:cxn>
                  <a:cxn ang="T13">
                    <a:pos x="T6" y="T7"/>
                  </a:cxn>
                  <a:cxn ang="T14">
                    <a:pos x="T8" y="T9"/>
                  </a:cxn>
                </a:cxnLst>
                <a:rect l="T15" t="T16" r="T17" b="T18"/>
                <a:pathLst>
                  <a:path w="20" h="14">
                    <a:moveTo>
                      <a:pt x="0" y="7"/>
                    </a:moveTo>
                    <a:lnTo>
                      <a:pt x="13" y="0"/>
                    </a:lnTo>
                    <a:lnTo>
                      <a:pt x="20" y="7"/>
                    </a:lnTo>
                    <a:lnTo>
                      <a:pt x="6" y="14"/>
                    </a:lnTo>
                    <a:lnTo>
                      <a:pt x="0" y="7"/>
                    </a:lnTo>
                    <a:close/>
                  </a:path>
                </a:pathLst>
              </a:custGeom>
              <a:solidFill>
                <a:srgbClr val="0000FF"/>
              </a:solidFill>
              <a:ln w="9525">
                <a:noFill/>
                <a:round/>
                <a:headEnd/>
                <a:tailEnd/>
              </a:ln>
            </p:spPr>
            <p:txBody>
              <a:bodyPr wrap="none" lIns="0" tIns="0" rIns="0" bIns="0">
                <a:spAutoFit/>
              </a:bodyPr>
              <a:lstStyle/>
              <a:p>
                <a:endParaRPr lang="en-US"/>
              </a:p>
            </p:txBody>
          </p:sp>
          <p:sp>
            <p:nvSpPr>
              <p:cNvPr id="28884" name="Freeform 269"/>
              <p:cNvSpPr>
                <a:spLocks/>
              </p:cNvSpPr>
              <p:nvPr/>
            </p:nvSpPr>
            <p:spPr bwMode="auto">
              <a:xfrm>
                <a:off x="1696" y="2475"/>
                <a:ext cx="14" cy="9"/>
              </a:xfrm>
              <a:custGeom>
                <a:avLst/>
                <a:gdLst>
                  <a:gd name="T0" fmla="*/ 0 w 20"/>
                  <a:gd name="T1" fmla="*/ 7 h 13"/>
                  <a:gd name="T2" fmla="*/ 7 w 20"/>
                  <a:gd name="T3" fmla="*/ 0 h 13"/>
                  <a:gd name="T4" fmla="*/ 20 w 20"/>
                  <a:gd name="T5" fmla="*/ 7 h 13"/>
                  <a:gd name="T6" fmla="*/ 14 w 20"/>
                  <a:gd name="T7" fmla="*/ 13 h 13"/>
                  <a:gd name="T8" fmla="*/ 0 w 20"/>
                  <a:gd name="T9" fmla="*/ 7 h 13"/>
                  <a:gd name="T10" fmla="*/ 0 60000 65536"/>
                  <a:gd name="T11" fmla="*/ 0 60000 65536"/>
                  <a:gd name="T12" fmla="*/ 0 60000 65536"/>
                  <a:gd name="T13" fmla="*/ 0 60000 65536"/>
                  <a:gd name="T14" fmla="*/ 0 60000 65536"/>
                  <a:gd name="T15" fmla="*/ 0 w 20"/>
                  <a:gd name="T16" fmla="*/ 0 h 13"/>
                  <a:gd name="T17" fmla="*/ 20 w 20"/>
                  <a:gd name="T18" fmla="*/ 13 h 13"/>
                </a:gdLst>
                <a:ahLst/>
                <a:cxnLst>
                  <a:cxn ang="T10">
                    <a:pos x="T0" y="T1"/>
                  </a:cxn>
                  <a:cxn ang="T11">
                    <a:pos x="T2" y="T3"/>
                  </a:cxn>
                  <a:cxn ang="T12">
                    <a:pos x="T4" y="T5"/>
                  </a:cxn>
                  <a:cxn ang="T13">
                    <a:pos x="T6" y="T7"/>
                  </a:cxn>
                  <a:cxn ang="T14">
                    <a:pos x="T8" y="T9"/>
                  </a:cxn>
                </a:cxnLst>
                <a:rect l="T15" t="T16" r="T17" b="T18"/>
                <a:pathLst>
                  <a:path w="20" h="13">
                    <a:moveTo>
                      <a:pt x="0" y="7"/>
                    </a:moveTo>
                    <a:lnTo>
                      <a:pt x="7" y="0"/>
                    </a:lnTo>
                    <a:lnTo>
                      <a:pt x="20" y="7"/>
                    </a:lnTo>
                    <a:lnTo>
                      <a:pt x="14" y="13"/>
                    </a:lnTo>
                    <a:lnTo>
                      <a:pt x="0" y="7"/>
                    </a:lnTo>
                    <a:close/>
                  </a:path>
                </a:pathLst>
              </a:custGeom>
              <a:solidFill>
                <a:srgbClr val="0000FF"/>
              </a:solidFill>
              <a:ln w="9525">
                <a:noFill/>
                <a:round/>
                <a:headEnd/>
                <a:tailEnd/>
              </a:ln>
            </p:spPr>
            <p:txBody>
              <a:bodyPr wrap="none" lIns="0" tIns="0" rIns="0" bIns="0">
                <a:spAutoFit/>
              </a:bodyPr>
              <a:lstStyle/>
              <a:p>
                <a:endParaRPr lang="en-US"/>
              </a:p>
            </p:txBody>
          </p:sp>
          <p:sp>
            <p:nvSpPr>
              <p:cNvPr id="28885" name="Freeform 270"/>
              <p:cNvSpPr>
                <a:spLocks/>
              </p:cNvSpPr>
              <p:nvPr/>
            </p:nvSpPr>
            <p:spPr bwMode="auto">
              <a:xfrm>
                <a:off x="1715" y="2460"/>
                <a:ext cx="14" cy="10"/>
              </a:xfrm>
              <a:custGeom>
                <a:avLst/>
                <a:gdLst>
                  <a:gd name="T0" fmla="*/ 0 w 20"/>
                  <a:gd name="T1" fmla="*/ 6 h 13"/>
                  <a:gd name="T2" fmla="*/ 14 w 20"/>
                  <a:gd name="T3" fmla="*/ 0 h 13"/>
                  <a:gd name="T4" fmla="*/ 20 w 20"/>
                  <a:gd name="T5" fmla="*/ 6 h 13"/>
                  <a:gd name="T6" fmla="*/ 7 w 20"/>
                  <a:gd name="T7" fmla="*/ 13 h 13"/>
                  <a:gd name="T8" fmla="*/ 0 w 20"/>
                  <a:gd name="T9" fmla="*/ 6 h 13"/>
                  <a:gd name="T10" fmla="*/ 0 60000 65536"/>
                  <a:gd name="T11" fmla="*/ 0 60000 65536"/>
                  <a:gd name="T12" fmla="*/ 0 60000 65536"/>
                  <a:gd name="T13" fmla="*/ 0 60000 65536"/>
                  <a:gd name="T14" fmla="*/ 0 60000 65536"/>
                  <a:gd name="T15" fmla="*/ 0 w 20"/>
                  <a:gd name="T16" fmla="*/ 0 h 13"/>
                  <a:gd name="T17" fmla="*/ 20 w 20"/>
                  <a:gd name="T18" fmla="*/ 13 h 13"/>
                </a:gdLst>
                <a:ahLst/>
                <a:cxnLst>
                  <a:cxn ang="T10">
                    <a:pos x="T0" y="T1"/>
                  </a:cxn>
                  <a:cxn ang="T11">
                    <a:pos x="T2" y="T3"/>
                  </a:cxn>
                  <a:cxn ang="T12">
                    <a:pos x="T4" y="T5"/>
                  </a:cxn>
                  <a:cxn ang="T13">
                    <a:pos x="T6" y="T7"/>
                  </a:cxn>
                  <a:cxn ang="T14">
                    <a:pos x="T8" y="T9"/>
                  </a:cxn>
                </a:cxnLst>
                <a:rect l="T15" t="T16" r="T17" b="T18"/>
                <a:pathLst>
                  <a:path w="20" h="13">
                    <a:moveTo>
                      <a:pt x="0" y="6"/>
                    </a:moveTo>
                    <a:lnTo>
                      <a:pt x="14" y="0"/>
                    </a:lnTo>
                    <a:lnTo>
                      <a:pt x="20" y="6"/>
                    </a:lnTo>
                    <a:lnTo>
                      <a:pt x="7" y="13"/>
                    </a:lnTo>
                    <a:lnTo>
                      <a:pt x="0" y="6"/>
                    </a:lnTo>
                    <a:close/>
                  </a:path>
                </a:pathLst>
              </a:custGeom>
              <a:solidFill>
                <a:srgbClr val="0000FF"/>
              </a:solidFill>
              <a:ln w="9525">
                <a:noFill/>
                <a:round/>
                <a:headEnd/>
                <a:tailEnd/>
              </a:ln>
            </p:spPr>
            <p:txBody>
              <a:bodyPr wrap="none" lIns="0" tIns="0" rIns="0" bIns="0">
                <a:spAutoFit/>
              </a:bodyPr>
              <a:lstStyle/>
              <a:p>
                <a:endParaRPr lang="en-US"/>
              </a:p>
            </p:txBody>
          </p:sp>
          <p:sp>
            <p:nvSpPr>
              <p:cNvPr id="28886" name="Freeform 271"/>
              <p:cNvSpPr>
                <a:spLocks/>
              </p:cNvSpPr>
              <p:nvPr/>
            </p:nvSpPr>
            <p:spPr bwMode="auto">
              <a:xfrm>
                <a:off x="1739" y="2436"/>
                <a:ext cx="14" cy="9"/>
              </a:xfrm>
              <a:custGeom>
                <a:avLst/>
                <a:gdLst>
                  <a:gd name="T0" fmla="*/ 0 w 20"/>
                  <a:gd name="T1" fmla="*/ 7 h 13"/>
                  <a:gd name="T2" fmla="*/ 7 w 20"/>
                  <a:gd name="T3" fmla="*/ 0 h 13"/>
                  <a:gd name="T4" fmla="*/ 20 w 20"/>
                  <a:gd name="T5" fmla="*/ 7 h 13"/>
                  <a:gd name="T6" fmla="*/ 13 w 20"/>
                  <a:gd name="T7" fmla="*/ 13 h 13"/>
                  <a:gd name="T8" fmla="*/ 0 w 20"/>
                  <a:gd name="T9" fmla="*/ 7 h 13"/>
                  <a:gd name="T10" fmla="*/ 0 60000 65536"/>
                  <a:gd name="T11" fmla="*/ 0 60000 65536"/>
                  <a:gd name="T12" fmla="*/ 0 60000 65536"/>
                  <a:gd name="T13" fmla="*/ 0 60000 65536"/>
                  <a:gd name="T14" fmla="*/ 0 60000 65536"/>
                  <a:gd name="T15" fmla="*/ 0 w 20"/>
                  <a:gd name="T16" fmla="*/ 0 h 13"/>
                  <a:gd name="T17" fmla="*/ 20 w 20"/>
                  <a:gd name="T18" fmla="*/ 13 h 13"/>
                </a:gdLst>
                <a:ahLst/>
                <a:cxnLst>
                  <a:cxn ang="T10">
                    <a:pos x="T0" y="T1"/>
                  </a:cxn>
                  <a:cxn ang="T11">
                    <a:pos x="T2" y="T3"/>
                  </a:cxn>
                  <a:cxn ang="T12">
                    <a:pos x="T4" y="T5"/>
                  </a:cxn>
                  <a:cxn ang="T13">
                    <a:pos x="T6" y="T7"/>
                  </a:cxn>
                  <a:cxn ang="T14">
                    <a:pos x="T8" y="T9"/>
                  </a:cxn>
                </a:cxnLst>
                <a:rect l="T15" t="T16" r="T17" b="T18"/>
                <a:pathLst>
                  <a:path w="20" h="13">
                    <a:moveTo>
                      <a:pt x="0" y="7"/>
                    </a:moveTo>
                    <a:lnTo>
                      <a:pt x="7" y="0"/>
                    </a:lnTo>
                    <a:lnTo>
                      <a:pt x="20" y="7"/>
                    </a:lnTo>
                    <a:lnTo>
                      <a:pt x="13" y="13"/>
                    </a:lnTo>
                    <a:lnTo>
                      <a:pt x="0" y="7"/>
                    </a:lnTo>
                    <a:close/>
                  </a:path>
                </a:pathLst>
              </a:custGeom>
              <a:solidFill>
                <a:srgbClr val="0000FF"/>
              </a:solidFill>
              <a:ln w="9525">
                <a:noFill/>
                <a:round/>
                <a:headEnd/>
                <a:tailEnd/>
              </a:ln>
            </p:spPr>
            <p:txBody>
              <a:bodyPr wrap="none" lIns="0" tIns="0" rIns="0" bIns="0">
                <a:spAutoFit/>
              </a:bodyPr>
              <a:lstStyle/>
              <a:p>
                <a:endParaRPr lang="en-US"/>
              </a:p>
            </p:txBody>
          </p:sp>
          <p:sp>
            <p:nvSpPr>
              <p:cNvPr id="28887" name="Freeform 272"/>
              <p:cNvSpPr>
                <a:spLocks/>
              </p:cNvSpPr>
              <p:nvPr/>
            </p:nvSpPr>
            <p:spPr bwMode="auto">
              <a:xfrm>
                <a:off x="1762" y="2411"/>
                <a:ext cx="9" cy="15"/>
              </a:xfrm>
              <a:custGeom>
                <a:avLst/>
                <a:gdLst>
                  <a:gd name="T0" fmla="*/ 0 w 14"/>
                  <a:gd name="T1" fmla="*/ 14 h 21"/>
                  <a:gd name="T2" fmla="*/ 7 w 14"/>
                  <a:gd name="T3" fmla="*/ 0 h 21"/>
                  <a:gd name="T4" fmla="*/ 14 w 14"/>
                  <a:gd name="T5" fmla="*/ 7 h 21"/>
                  <a:gd name="T6" fmla="*/ 7 w 14"/>
                  <a:gd name="T7" fmla="*/ 21 h 21"/>
                  <a:gd name="T8" fmla="*/ 0 w 14"/>
                  <a:gd name="T9" fmla="*/ 14 h 21"/>
                  <a:gd name="T10" fmla="*/ 0 60000 65536"/>
                  <a:gd name="T11" fmla="*/ 0 60000 65536"/>
                  <a:gd name="T12" fmla="*/ 0 60000 65536"/>
                  <a:gd name="T13" fmla="*/ 0 60000 65536"/>
                  <a:gd name="T14" fmla="*/ 0 60000 65536"/>
                  <a:gd name="T15" fmla="*/ 0 w 14"/>
                  <a:gd name="T16" fmla="*/ 0 h 21"/>
                  <a:gd name="T17" fmla="*/ 14 w 14"/>
                  <a:gd name="T18" fmla="*/ 21 h 21"/>
                </a:gdLst>
                <a:ahLst/>
                <a:cxnLst>
                  <a:cxn ang="T10">
                    <a:pos x="T0" y="T1"/>
                  </a:cxn>
                  <a:cxn ang="T11">
                    <a:pos x="T2" y="T3"/>
                  </a:cxn>
                  <a:cxn ang="T12">
                    <a:pos x="T4" y="T5"/>
                  </a:cxn>
                  <a:cxn ang="T13">
                    <a:pos x="T6" y="T7"/>
                  </a:cxn>
                  <a:cxn ang="T14">
                    <a:pos x="T8" y="T9"/>
                  </a:cxn>
                </a:cxnLst>
                <a:rect l="T15" t="T16" r="T17" b="T18"/>
                <a:pathLst>
                  <a:path w="14" h="21">
                    <a:moveTo>
                      <a:pt x="0" y="14"/>
                    </a:moveTo>
                    <a:lnTo>
                      <a:pt x="7" y="0"/>
                    </a:lnTo>
                    <a:lnTo>
                      <a:pt x="14" y="7"/>
                    </a:lnTo>
                    <a:lnTo>
                      <a:pt x="7" y="21"/>
                    </a:lnTo>
                    <a:lnTo>
                      <a:pt x="0" y="14"/>
                    </a:lnTo>
                    <a:close/>
                  </a:path>
                </a:pathLst>
              </a:custGeom>
              <a:solidFill>
                <a:srgbClr val="0000FF"/>
              </a:solidFill>
              <a:ln w="9525">
                <a:noFill/>
                <a:round/>
                <a:headEnd/>
                <a:tailEnd/>
              </a:ln>
            </p:spPr>
            <p:txBody>
              <a:bodyPr wrap="none" lIns="0" tIns="0" rIns="0" bIns="0">
                <a:spAutoFit/>
              </a:bodyPr>
              <a:lstStyle/>
              <a:p>
                <a:endParaRPr lang="en-US"/>
              </a:p>
            </p:txBody>
          </p:sp>
          <p:sp>
            <p:nvSpPr>
              <p:cNvPr id="28888" name="Freeform 273"/>
              <p:cNvSpPr>
                <a:spLocks/>
              </p:cNvSpPr>
              <p:nvPr/>
            </p:nvSpPr>
            <p:spPr bwMode="auto">
              <a:xfrm>
                <a:off x="1776" y="2391"/>
                <a:ext cx="18" cy="15"/>
              </a:xfrm>
              <a:custGeom>
                <a:avLst/>
                <a:gdLst>
                  <a:gd name="T0" fmla="*/ 0 w 26"/>
                  <a:gd name="T1" fmla="*/ 14 h 21"/>
                  <a:gd name="T2" fmla="*/ 13 w 26"/>
                  <a:gd name="T3" fmla="*/ 0 h 21"/>
                  <a:gd name="T4" fmla="*/ 26 w 26"/>
                  <a:gd name="T5" fmla="*/ 7 h 21"/>
                  <a:gd name="T6" fmla="*/ 13 w 26"/>
                  <a:gd name="T7" fmla="*/ 21 h 21"/>
                  <a:gd name="T8" fmla="*/ 0 w 26"/>
                  <a:gd name="T9" fmla="*/ 14 h 21"/>
                  <a:gd name="T10" fmla="*/ 0 60000 65536"/>
                  <a:gd name="T11" fmla="*/ 0 60000 65536"/>
                  <a:gd name="T12" fmla="*/ 0 60000 65536"/>
                  <a:gd name="T13" fmla="*/ 0 60000 65536"/>
                  <a:gd name="T14" fmla="*/ 0 60000 65536"/>
                  <a:gd name="T15" fmla="*/ 0 w 26"/>
                  <a:gd name="T16" fmla="*/ 0 h 21"/>
                  <a:gd name="T17" fmla="*/ 26 w 26"/>
                  <a:gd name="T18" fmla="*/ 21 h 21"/>
                </a:gdLst>
                <a:ahLst/>
                <a:cxnLst>
                  <a:cxn ang="T10">
                    <a:pos x="T0" y="T1"/>
                  </a:cxn>
                  <a:cxn ang="T11">
                    <a:pos x="T2" y="T3"/>
                  </a:cxn>
                  <a:cxn ang="T12">
                    <a:pos x="T4" y="T5"/>
                  </a:cxn>
                  <a:cxn ang="T13">
                    <a:pos x="T6" y="T7"/>
                  </a:cxn>
                  <a:cxn ang="T14">
                    <a:pos x="T8" y="T9"/>
                  </a:cxn>
                </a:cxnLst>
                <a:rect l="T15" t="T16" r="T17" b="T18"/>
                <a:pathLst>
                  <a:path w="26" h="21">
                    <a:moveTo>
                      <a:pt x="0" y="14"/>
                    </a:moveTo>
                    <a:lnTo>
                      <a:pt x="13" y="0"/>
                    </a:lnTo>
                    <a:lnTo>
                      <a:pt x="26" y="7"/>
                    </a:lnTo>
                    <a:lnTo>
                      <a:pt x="13" y="21"/>
                    </a:lnTo>
                    <a:lnTo>
                      <a:pt x="0" y="14"/>
                    </a:lnTo>
                    <a:close/>
                  </a:path>
                </a:pathLst>
              </a:custGeom>
              <a:solidFill>
                <a:srgbClr val="0000FF"/>
              </a:solidFill>
              <a:ln w="9525">
                <a:noFill/>
                <a:round/>
                <a:headEnd/>
                <a:tailEnd/>
              </a:ln>
            </p:spPr>
            <p:txBody>
              <a:bodyPr wrap="none" lIns="0" tIns="0" rIns="0" bIns="0">
                <a:spAutoFit/>
              </a:bodyPr>
              <a:lstStyle/>
              <a:p>
                <a:endParaRPr lang="en-US"/>
              </a:p>
            </p:txBody>
          </p:sp>
          <p:sp>
            <p:nvSpPr>
              <p:cNvPr id="28889" name="Freeform 274"/>
              <p:cNvSpPr>
                <a:spLocks/>
              </p:cNvSpPr>
              <p:nvPr/>
            </p:nvSpPr>
            <p:spPr bwMode="auto">
              <a:xfrm>
                <a:off x="1804" y="2372"/>
                <a:ext cx="9" cy="15"/>
              </a:xfrm>
              <a:custGeom>
                <a:avLst/>
                <a:gdLst>
                  <a:gd name="T0" fmla="*/ 0 w 13"/>
                  <a:gd name="T1" fmla="*/ 13 h 20"/>
                  <a:gd name="T2" fmla="*/ 7 w 13"/>
                  <a:gd name="T3" fmla="*/ 0 h 20"/>
                  <a:gd name="T4" fmla="*/ 13 w 13"/>
                  <a:gd name="T5" fmla="*/ 6 h 20"/>
                  <a:gd name="T6" fmla="*/ 7 w 13"/>
                  <a:gd name="T7" fmla="*/ 20 h 20"/>
                  <a:gd name="T8" fmla="*/ 0 w 13"/>
                  <a:gd name="T9" fmla="*/ 13 h 20"/>
                  <a:gd name="T10" fmla="*/ 0 60000 65536"/>
                  <a:gd name="T11" fmla="*/ 0 60000 65536"/>
                  <a:gd name="T12" fmla="*/ 0 60000 65536"/>
                  <a:gd name="T13" fmla="*/ 0 60000 65536"/>
                  <a:gd name="T14" fmla="*/ 0 60000 65536"/>
                  <a:gd name="T15" fmla="*/ 0 w 13"/>
                  <a:gd name="T16" fmla="*/ 0 h 20"/>
                  <a:gd name="T17" fmla="*/ 13 w 13"/>
                  <a:gd name="T18" fmla="*/ 20 h 20"/>
                </a:gdLst>
                <a:ahLst/>
                <a:cxnLst>
                  <a:cxn ang="T10">
                    <a:pos x="T0" y="T1"/>
                  </a:cxn>
                  <a:cxn ang="T11">
                    <a:pos x="T2" y="T3"/>
                  </a:cxn>
                  <a:cxn ang="T12">
                    <a:pos x="T4" y="T5"/>
                  </a:cxn>
                  <a:cxn ang="T13">
                    <a:pos x="T6" y="T7"/>
                  </a:cxn>
                  <a:cxn ang="T14">
                    <a:pos x="T8" y="T9"/>
                  </a:cxn>
                </a:cxnLst>
                <a:rect l="T15" t="T16" r="T17" b="T18"/>
                <a:pathLst>
                  <a:path w="13" h="20">
                    <a:moveTo>
                      <a:pt x="0" y="13"/>
                    </a:moveTo>
                    <a:lnTo>
                      <a:pt x="7" y="0"/>
                    </a:lnTo>
                    <a:lnTo>
                      <a:pt x="13" y="6"/>
                    </a:lnTo>
                    <a:lnTo>
                      <a:pt x="7" y="20"/>
                    </a:lnTo>
                    <a:lnTo>
                      <a:pt x="0" y="13"/>
                    </a:lnTo>
                    <a:close/>
                  </a:path>
                </a:pathLst>
              </a:custGeom>
              <a:solidFill>
                <a:srgbClr val="0000FF"/>
              </a:solidFill>
              <a:ln w="9525">
                <a:noFill/>
                <a:round/>
                <a:headEnd/>
                <a:tailEnd/>
              </a:ln>
            </p:spPr>
            <p:txBody>
              <a:bodyPr wrap="none" lIns="0" tIns="0" rIns="0" bIns="0">
                <a:spAutoFit/>
              </a:bodyPr>
              <a:lstStyle/>
              <a:p>
                <a:endParaRPr lang="en-US"/>
              </a:p>
            </p:txBody>
          </p:sp>
          <p:sp>
            <p:nvSpPr>
              <p:cNvPr id="28890" name="Freeform 275"/>
              <p:cNvSpPr>
                <a:spLocks/>
              </p:cNvSpPr>
              <p:nvPr/>
            </p:nvSpPr>
            <p:spPr bwMode="auto">
              <a:xfrm>
                <a:off x="1818" y="2357"/>
                <a:ext cx="14" cy="10"/>
              </a:xfrm>
              <a:custGeom>
                <a:avLst/>
                <a:gdLst>
                  <a:gd name="T0" fmla="*/ 0 w 20"/>
                  <a:gd name="T1" fmla="*/ 7 h 14"/>
                  <a:gd name="T2" fmla="*/ 13 w 20"/>
                  <a:gd name="T3" fmla="*/ 0 h 14"/>
                  <a:gd name="T4" fmla="*/ 20 w 20"/>
                  <a:gd name="T5" fmla="*/ 7 h 14"/>
                  <a:gd name="T6" fmla="*/ 7 w 20"/>
                  <a:gd name="T7" fmla="*/ 14 h 14"/>
                  <a:gd name="T8" fmla="*/ 0 w 20"/>
                  <a:gd name="T9" fmla="*/ 7 h 14"/>
                  <a:gd name="T10" fmla="*/ 0 60000 65536"/>
                  <a:gd name="T11" fmla="*/ 0 60000 65536"/>
                  <a:gd name="T12" fmla="*/ 0 60000 65536"/>
                  <a:gd name="T13" fmla="*/ 0 60000 65536"/>
                  <a:gd name="T14" fmla="*/ 0 60000 65536"/>
                  <a:gd name="T15" fmla="*/ 0 w 20"/>
                  <a:gd name="T16" fmla="*/ 0 h 14"/>
                  <a:gd name="T17" fmla="*/ 20 w 20"/>
                  <a:gd name="T18" fmla="*/ 14 h 14"/>
                </a:gdLst>
                <a:ahLst/>
                <a:cxnLst>
                  <a:cxn ang="T10">
                    <a:pos x="T0" y="T1"/>
                  </a:cxn>
                  <a:cxn ang="T11">
                    <a:pos x="T2" y="T3"/>
                  </a:cxn>
                  <a:cxn ang="T12">
                    <a:pos x="T4" y="T5"/>
                  </a:cxn>
                  <a:cxn ang="T13">
                    <a:pos x="T6" y="T7"/>
                  </a:cxn>
                  <a:cxn ang="T14">
                    <a:pos x="T8" y="T9"/>
                  </a:cxn>
                </a:cxnLst>
                <a:rect l="T15" t="T16" r="T17" b="T18"/>
                <a:pathLst>
                  <a:path w="20" h="14">
                    <a:moveTo>
                      <a:pt x="0" y="7"/>
                    </a:moveTo>
                    <a:lnTo>
                      <a:pt x="13" y="0"/>
                    </a:lnTo>
                    <a:lnTo>
                      <a:pt x="20" y="7"/>
                    </a:lnTo>
                    <a:lnTo>
                      <a:pt x="7" y="14"/>
                    </a:lnTo>
                    <a:lnTo>
                      <a:pt x="0" y="7"/>
                    </a:lnTo>
                    <a:close/>
                  </a:path>
                </a:pathLst>
              </a:custGeom>
              <a:solidFill>
                <a:srgbClr val="0000FF"/>
              </a:solidFill>
              <a:ln w="9525">
                <a:noFill/>
                <a:round/>
                <a:headEnd/>
                <a:tailEnd/>
              </a:ln>
            </p:spPr>
            <p:txBody>
              <a:bodyPr wrap="none" lIns="0" tIns="0" rIns="0" bIns="0">
                <a:spAutoFit/>
              </a:bodyPr>
              <a:lstStyle/>
              <a:p>
                <a:endParaRPr lang="en-US"/>
              </a:p>
            </p:txBody>
          </p:sp>
          <p:sp>
            <p:nvSpPr>
              <p:cNvPr id="28891" name="Freeform 276"/>
              <p:cNvSpPr>
                <a:spLocks/>
              </p:cNvSpPr>
              <p:nvPr/>
            </p:nvSpPr>
            <p:spPr bwMode="auto">
              <a:xfrm>
                <a:off x="1841" y="2333"/>
                <a:ext cx="14" cy="9"/>
              </a:xfrm>
              <a:custGeom>
                <a:avLst/>
                <a:gdLst>
                  <a:gd name="T0" fmla="*/ 0 w 20"/>
                  <a:gd name="T1" fmla="*/ 6 h 13"/>
                  <a:gd name="T2" fmla="*/ 6 w 20"/>
                  <a:gd name="T3" fmla="*/ 0 h 13"/>
                  <a:gd name="T4" fmla="*/ 20 w 20"/>
                  <a:gd name="T5" fmla="*/ 6 h 13"/>
                  <a:gd name="T6" fmla="*/ 13 w 20"/>
                  <a:gd name="T7" fmla="*/ 13 h 13"/>
                  <a:gd name="T8" fmla="*/ 0 w 20"/>
                  <a:gd name="T9" fmla="*/ 6 h 13"/>
                  <a:gd name="T10" fmla="*/ 0 60000 65536"/>
                  <a:gd name="T11" fmla="*/ 0 60000 65536"/>
                  <a:gd name="T12" fmla="*/ 0 60000 65536"/>
                  <a:gd name="T13" fmla="*/ 0 60000 65536"/>
                  <a:gd name="T14" fmla="*/ 0 60000 65536"/>
                  <a:gd name="T15" fmla="*/ 0 w 20"/>
                  <a:gd name="T16" fmla="*/ 0 h 13"/>
                  <a:gd name="T17" fmla="*/ 20 w 20"/>
                  <a:gd name="T18" fmla="*/ 13 h 13"/>
                </a:gdLst>
                <a:ahLst/>
                <a:cxnLst>
                  <a:cxn ang="T10">
                    <a:pos x="T0" y="T1"/>
                  </a:cxn>
                  <a:cxn ang="T11">
                    <a:pos x="T2" y="T3"/>
                  </a:cxn>
                  <a:cxn ang="T12">
                    <a:pos x="T4" y="T5"/>
                  </a:cxn>
                  <a:cxn ang="T13">
                    <a:pos x="T6" y="T7"/>
                  </a:cxn>
                  <a:cxn ang="T14">
                    <a:pos x="T8" y="T9"/>
                  </a:cxn>
                </a:cxnLst>
                <a:rect l="T15" t="T16" r="T17" b="T18"/>
                <a:pathLst>
                  <a:path w="20" h="13">
                    <a:moveTo>
                      <a:pt x="0" y="6"/>
                    </a:moveTo>
                    <a:lnTo>
                      <a:pt x="6" y="0"/>
                    </a:lnTo>
                    <a:lnTo>
                      <a:pt x="20" y="6"/>
                    </a:lnTo>
                    <a:lnTo>
                      <a:pt x="13" y="13"/>
                    </a:lnTo>
                    <a:lnTo>
                      <a:pt x="0" y="6"/>
                    </a:lnTo>
                    <a:close/>
                  </a:path>
                </a:pathLst>
              </a:custGeom>
              <a:solidFill>
                <a:srgbClr val="0000FF"/>
              </a:solidFill>
              <a:ln w="9525">
                <a:noFill/>
                <a:round/>
                <a:headEnd/>
                <a:tailEnd/>
              </a:ln>
            </p:spPr>
            <p:txBody>
              <a:bodyPr wrap="none" lIns="0" tIns="0" rIns="0" bIns="0">
                <a:spAutoFit/>
              </a:bodyPr>
              <a:lstStyle/>
              <a:p>
                <a:endParaRPr lang="en-US"/>
              </a:p>
            </p:txBody>
          </p:sp>
          <p:sp>
            <p:nvSpPr>
              <p:cNvPr id="28892" name="Freeform 277"/>
              <p:cNvSpPr>
                <a:spLocks/>
              </p:cNvSpPr>
              <p:nvPr/>
            </p:nvSpPr>
            <p:spPr bwMode="auto">
              <a:xfrm>
                <a:off x="1860" y="2313"/>
                <a:ext cx="14" cy="10"/>
              </a:xfrm>
              <a:custGeom>
                <a:avLst/>
                <a:gdLst>
                  <a:gd name="T0" fmla="*/ 0 w 20"/>
                  <a:gd name="T1" fmla="*/ 7 h 13"/>
                  <a:gd name="T2" fmla="*/ 6 w 20"/>
                  <a:gd name="T3" fmla="*/ 0 h 13"/>
                  <a:gd name="T4" fmla="*/ 20 w 20"/>
                  <a:gd name="T5" fmla="*/ 7 h 13"/>
                  <a:gd name="T6" fmla="*/ 13 w 20"/>
                  <a:gd name="T7" fmla="*/ 13 h 13"/>
                  <a:gd name="T8" fmla="*/ 0 w 20"/>
                  <a:gd name="T9" fmla="*/ 7 h 13"/>
                  <a:gd name="T10" fmla="*/ 0 60000 65536"/>
                  <a:gd name="T11" fmla="*/ 0 60000 65536"/>
                  <a:gd name="T12" fmla="*/ 0 60000 65536"/>
                  <a:gd name="T13" fmla="*/ 0 60000 65536"/>
                  <a:gd name="T14" fmla="*/ 0 60000 65536"/>
                  <a:gd name="T15" fmla="*/ 0 w 20"/>
                  <a:gd name="T16" fmla="*/ 0 h 13"/>
                  <a:gd name="T17" fmla="*/ 20 w 20"/>
                  <a:gd name="T18" fmla="*/ 13 h 13"/>
                </a:gdLst>
                <a:ahLst/>
                <a:cxnLst>
                  <a:cxn ang="T10">
                    <a:pos x="T0" y="T1"/>
                  </a:cxn>
                  <a:cxn ang="T11">
                    <a:pos x="T2" y="T3"/>
                  </a:cxn>
                  <a:cxn ang="T12">
                    <a:pos x="T4" y="T5"/>
                  </a:cxn>
                  <a:cxn ang="T13">
                    <a:pos x="T6" y="T7"/>
                  </a:cxn>
                  <a:cxn ang="T14">
                    <a:pos x="T8" y="T9"/>
                  </a:cxn>
                </a:cxnLst>
                <a:rect l="T15" t="T16" r="T17" b="T18"/>
                <a:pathLst>
                  <a:path w="20" h="13">
                    <a:moveTo>
                      <a:pt x="0" y="7"/>
                    </a:moveTo>
                    <a:lnTo>
                      <a:pt x="6" y="0"/>
                    </a:lnTo>
                    <a:lnTo>
                      <a:pt x="20" y="7"/>
                    </a:lnTo>
                    <a:lnTo>
                      <a:pt x="13" y="13"/>
                    </a:lnTo>
                    <a:lnTo>
                      <a:pt x="0" y="7"/>
                    </a:lnTo>
                    <a:close/>
                  </a:path>
                </a:pathLst>
              </a:custGeom>
              <a:solidFill>
                <a:srgbClr val="0000FF"/>
              </a:solidFill>
              <a:ln w="9525">
                <a:noFill/>
                <a:round/>
                <a:headEnd/>
                <a:tailEnd/>
              </a:ln>
            </p:spPr>
            <p:txBody>
              <a:bodyPr wrap="none" lIns="0" tIns="0" rIns="0" bIns="0">
                <a:spAutoFit/>
              </a:bodyPr>
              <a:lstStyle/>
              <a:p>
                <a:endParaRPr lang="en-US"/>
              </a:p>
            </p:txBody>
          </p:sp>
          <p:sp>
            <p:nvSpPr>
              <p:cNvPr id="28893" name="Freeform 278"/>
              <p:cNvSpPr>
                <a:spLocks/>
              </p:cNvSpPr>
              <p:nvPr/>
            </p:nvSpPr>
            <p:spPr bwMode="auto">
              <a:xfrm>
                <a:off x="1878" y="2299"/>
                <a:ext cx="15" cy="9"/>
              </a:xfrm>
              <a:custGeom>
                <a:avLst/>
                <a:gdLst>
                  <a:gd name="T0" fmla="*/ 0 w 21"/>
                  <a:gd name="T1" fmla="*/ 6 h 13"/>
                  <a:gd name="T2" fmla="*/ 14 w 21"/>
                  <a:gd name="T3" fmla="*/ 0 h 13"/>
                  <a:gd name="T4" fmla="*/ 21 w 21"/>
                  <a:gd name="T5" fmla="*/ 6 h 13"/>
                  <a:gd name="T6" fmla="*/ 7 w 21"/>
                  <a:gd name="T7" fmla="*/ 13 h 13"/>
                  <a:gd name="T8" fmla="*/ 0 w 21"/>
                  <a:gd name="T9" fmla="*/ 6 h 13"/>
                  <a:gd name="T10" fmla="*/ 0 60000 65536"/>
                  <a:gd name="T11" fmla="*/ 0 60000 65536"/>
                  <a:gd name="T12" fmla="*/ 0 60000 65536"/>
                  <a:gd name="T13" fmla="*/ 0 60000 65536"/>
                  <a:gd name="T14" fmla="*/ 0 60000 65536"/>
                  <a:gd name="T15" fmla="*/ 0 w 21"/>
                  <a:gd name="T16" fmla="*/ 0 h 13"/>
                  <a:gd name="T17" fmla="*/ 21 w 21"/>
                  <a:gd name="T18" fmla="*/ 13 h 13"/>
                </a:gdLst>
                <a:ahLst/>
                <a:cxnLst>
                  <a:cxn ang="T10">
                    <a:pos x="T0" y="T1"/>
                  </a:cxn>
                  <a:cxn ang="T11">
                    <a:pos x="T2" y="T3"/>
                  </a:cxn>
                  <a:cxn ang="T12">
                    <a:pos x="T4" y="T5"/>
                  </a:cxn>
                  <a:cxn ang="T13">
                    <a:pos x="T6" y="T7"/>
                  </a:cxn>
                  <a:cxn ang="T14">
                    <a:pos x="T8" y="T9"/>
                  </a:cxn>
                </a:cxnLst>
                <a:rect l="T15" t="T16" r="T17" b="T18"/>
                <a:pathLst>
                  <a:path w="21" h="13">
                    <a:moveTo>
                      <a:pt x="0" y="6"/>
                    </a:moveTo>
                    <a:lnTo>
                      <a:pt x="14" y="0"/>
                    </a:lnTo>
                    <a:lnTo>
                      <a:pt x="21" y="6"/>
                    </a:lnTo>
                    <a:lnTo>
                      <a:pt x="7" y="13"/>
                    </a:lnTo>
                    <a:lnTo>
                      <a:pt x="0" y="6"/>
                    </a:lnTo>
                    <a:close/>
                  </a:path>
                </a:pathLst>
              </a:custGeom>
              <a:solidFill>
                <a:srgbClr val="0000FF"/>
              </a:solidFill>
              <a:ln w="9525">
                <a:noFill/>
                <a:round/>
                <a:headEnd/>
                <a:tailEnd/>
              </a:ln>
            </p:spPr>
            <p:txBody>
              <a:bodyPr wrap="none" lIns="0" tIns="0" rIns="0" bIns="0">
                <a:spAutoFit/>
              </a:bodyPr>
              <a:lstStyle/>
              <a:p>
                <a:endParaRPr lang="en-US"/>
              </a:p>
            </p:txBody>
          </p:sp>
          <p:sp>
            <p:nvSpPr>
              <p:cNvPr id="28894" name="Freeform 279"/>
              <p:cNvSpPr>
                <a:spLocks/>
              </p:cNvSpPr>
              <p:nvPr/>
            </p:nvSpPr>
            <p:spPr bwMode="auto">
              <a:xfrm>
                <a:off x="1902" y="2274"/>
                <a:ext cx="14" cy="9"/>
              </a:xfrm>
              <a:custGeom>
                <a:avLst/>
                <a:gdLst>
                  <a:gd name="T0" fmla="*/ 0 w 20"/>
                  <a:gd name="T1" fmla="*/ 7 h 13"/>
                  <a:gd name="T2" fmla="*/ 7 w 20"/>
                  <a:gd name="T3" fmla="*/ 0 h 13"/>
                  <a:gd name="T4" fmla="*/ 20 w 20"/>
                  <a:gd name="T5" fmla="*/ 7 h 13"/>
                  <a:gd name="T6" fmla="*/ 13 w 20"/>
                  <a:gd name="T7" fmla="*/ 13 h 13"/>
                  <a:gd name="T8" fmla="*/ 0 w 20"/>
                  <a:gd name="T9" fmla="*/ 7 h 13"/>
                  <a:gd name="T10" fmla="*/ 0 60000 65536"/>
                  <a:gd name="T11" fmla="*/ 0 60000 65536"/>
                  <a:gd name="T12" fmla="*/ 0 60000 65536"/>
                  <a:gd name="T13" fmla="*/ 0 60000 65536"/>
                  <a:gd name="T14" fmla="*/ 0 60000 65536"/>
                  <a:gd name="T15" fmla="*/ 0 w 20"/>
                  <a:gd name="T16" fmla="*/ 0 h 13"/>
                  <a:gd name="T17" fmla="*/ 20 w 20"/>
                  <a:gd name="T18" fmla="*/ 13 h 13"/>
                </a:gdLst>
                <a:ahLst/>
                <a:cxnLst>
                  <a:cxn ang="T10">
                    <a:pos x="T0" y="T1"/>
                  </a:cxn>
                  <a:cxn ang="T11">
                    <a:pos x="T2" y="T3"/>
                  </a:cxn>
                  <a:cxn ang="T12">
                    <a:pos x="T4" y="T5"/>
                  </a:cxn>
                  <a:cxn ang="T13">
                    <a:pos x="T6" y="T7"/>
                  </a:cxn>
                  <a:cxn ang="T14">
                    <a:pos x="T8" y="T9"/>
                  </a:cxn>
                </a:cxnLst>
                <a:rect l="T15" t="T16" r="T17" b="T18"/>
                <a:pathLst>
                  <a:path w="20" h="13">
                    <a:moveTo>
                      <a:pt x="0" y="7"/>
                    </a:moveTo>
                    <a:lnTo>
                      <a:pt x="7" y="0"/>
                    </a:lnTo>
                    <a:lnTo>
                      <a:pt x="20" y="7"/>
                    </a:lnTo>
                    <a:lnTo>
                      <a:pt x="13" y="13"/>
                    </a:lnTo>
                    <a:lnTo>
                      <a:pt x="0" y="7"/>
                    </a:lnTo>
                    <a:close/>
                  </a:path>
                </a:pathLst>
              </a:custGeom>
              <a:solidFill>
                <a:srgbClr val="0000FF"/>
              </a:solidFill>
              <a:ln w="9525">
                <a:noFill/>
                <a:round/>
                <a:headEnd/>
                <a:tailEnd/>
              </a:ln>
            </p:spPr>
            <p:txBody>
              <a:bodyPr wrap="none" lIns="0" tIns="0" rIns="0" bIns="0">
                <a:spAutoFit/>
              </a:bodyPr>
              <a:lstStyle/>
              <a:p>
                <a:endParaRPr lang="en-US"/>
              </a:p>
            </p:txBody>
          </p:sp>
          <p:sp>
            <p:nvSpPr>
              <p:cNvPr id="28895" name="Freeform 280"/>
              <p:cNvSpPr>
                <a:spLocks/>
              </p:cNvSpPr>
              <p:nvPr/>
            </p:nvSpPr>
            <p:spPr bwMode="auto">
              <a:xfrm>
                <a:off x="1907" y="2269"/>
                <a:ext cx="14" cy="10"/>
              </a:xfrm>
              <a:custGeom>
                <a:avLst/>
                <a:gdLst>
                  <a:gd name="T0" fmla="*/ 0 w 20"/>
                  <a:gd name="T1" fmla="*/ 7 h 14"/>
                  <a:gd name="T2" fmla="*/ 13 w 20"/>
                  <a:gd name="T3" fmla="*/ 0 h 14"/>
                  <a:gd name="T4" fmla="*/ 20 w 20"/>
                  <a:gd name="T5" fmla="*/ 7 h 14"/>
                  <a:gd name="T6" fmla="*/ 6 w 20"/>
                  <a:gd name="T7" fmla="*/ 14 h 14"/>
                  <a:gd name="T8" fmla="*/ 0 w 20"/>
                  <a:gd name="T9" fmla="*/ 7 h 14"/>
                  <a:gd name="T10" fmla="*/ 0 60000 65536"/>
                  <a:gd name="T11" fmla="*/ 0 60000 65536"/>
                  <a:gd name="T12" fmla="*/ 0 60000 65536"/>
                  <a:gd name="T13" fmla="*/ 0 60000 65536"/>
                  <a:gd name="T14" fmla="*/ 0 60000 65536"/>
                  <a:gd name="T15" fmla="*/ 0 w 20"/>
                  <a:gd name="T16" fmla="*/ 0 h 14"/>
                  <a:gd name="T17" fmla="*/ 20 w 20"/>
                  <a:gd name="T18" fmla="*/ 14 h 14"/>
                </a:gdLst>
                <a:ahLst/>
                <a:cxnLst>
                  <a:cxn ang="T10">
                    <a:pos x="T0" y="T1"/>
                  </a:cxn>
                  <a:cxn ang="T11">
                    <a:pos x="T2" y="T3"/>
                  </a:cxn>
                  <a:cxn ang="T12">
                    <a:pos x="T4" y="T5"/>
                  </a:cxn>
                  <a:cxn ang="T13">
                    <a:pos x="T6" y="T7"/>
                  </a:cxn>
                  <a:cxn ang="T14">
                    <a:pos x="T8" y="T9"/>
                  </a:cxn>
                </a:cxnLst>
                <a:rect l="T15" t="T16" r="T17" b="T18"/>
                <a:pathLst>
                  <a:path w="20" h="14">
                    <a:moveTo>
                      <a:pt x="0" y="7"/>
                    </a:moveTo>
                    <a:lnTo>
                      <a:pt x="13" y="0"/>
                    </a:lnTo>
                    <a:lnTo>
                      <a:pt x="20" y="7"/>
                    </a:lnTo>
                    <a:lnTo>
                      <a:pt x="6" y="14"/>
                    </a:lnTo>
                    <a:lnTo>
                      <a:pt x="0" y="7"/>
                    </a:lnTo>
                    <a:close/>
                  </a:path>
                </a:pathLst>
              </a:custGeom>
              <a:solidFill>
                <a:srgbClr val="0000FF"/>
              </a:solidFill>
              <a:ln w="9525">
                <a:noFill/>
                <a:round/>
                <a:headEnd/>
                <a:tailEnd/>
              </a:ln>
            </p:spPr>
            <p:txBody>
              <a:bodyPr wrap="none" lIns="0" tIns="0" rIns="0" bIns="0">
                <a:spAutoFit/>
              </a:bodyPr>
              <a:lstStyle/>
              <a:p>
                <a:endParaRPr lang="en-US"/>
              </a:p>
            </p:txBody>
          </p:sp>
          <p:sp>
            <p:nvSpPr>
              <p:cNvPr id="28896" name="Rectangle 281"/>
              <p:cNvSpPr>
                <a:spLocks noChangeArrowheads="1"/>
              </p:cNvSpPr>
              <p:nvPr/>
            </p:nvSpPr>
            <p:spPr bwMode="auto">
              <a:xfrm>
                <a:off x="1935" y="2259"/>
                <a:ext cx="9" cy="5"/>
              </a:xfrm>
              <a:prstGeom prst="rect">
                <a:avLst/>
              </a:prstGeom>
              <a:solidFill>
                <a:srgbClr val="0000FF"/>
              </a:solidFill>
              <a:ln w="9525">
                <a:noFill/>
                <a:miter lim="800000"/>
                <a:headEnd/>
                <a:tailEnd/>
              </a:ln>
            </p:spPr>
            <p:txBody>
              <a:bodyPr wrap="none" lIns="0" tIns="0" rIns="0" bIns="0">
                <a:spAutoFit/>
              </a:bodyPr>
              <a:lstStyle/>
              <a:p>
                <a:endParaRPr lang="en-US"/>
              </a:p>
            </p:txBody>
          </p:sp>
          <p:sp>
            <p:nvSpPr>
              <p:cNvPr id="28897" name="Freeform 282"/>
              <p:cNvSpPr>
                <a:spLocks/>
              </p:cNvSpPr>
              <p:nvPr/>
            </p:nvSpPr>
            <p:spPr bwMode="auto">
              <a:xfrm>
                <a:off x="1958" y="2245"/>
                <a:ext cx="14" cy="9"/>
              </a:xfrm>
              <a:custGeom>
                <a:avLst/>
                <a:gdLst>
                  <a:gd name="T0" fmla="*/ 0 w 20"/>
                  <a:gd name="T1" fmla="*/ 6 h 13"/>
                  <a:gd name="T2" fmla="*/ 13 w 20"/>
                  <a:gd name="T3" fmla="*/ 0 h 13"/>
                  <a:gd name="T4" fmla="*/ 20 w 20"/>
                  <a:gd name="T5" fmla="*/ 6 h 13"/>
                  <a:gd name="T6" fmla="*/ 6 w 20"/>
                  <a:gd name="T7" fmla="*/ 13 h 13"/>
                  <a:gd name="T8" fmla="*/ 0 w 20"/>
                  <a:gd name="T9" fmla="*/ 6 h 13"/>
                  <a:gd name="T10" fmla="*/ 0 60000 65536"/>
                  <a:gd name="T11" fmla="*/ 0 60000 65536"/>
                  <a:gd name="T12" fmla="*/ 0 60000 65536"/>
                  <a:gd name="T13" fmla="*/ 0 60000 65536"/>
                  <a:gd name="T14" fmla="*/ 0 60000 65536"/>
                  <a:gd name="T15" fmla="*/ 0 w 20"/>
                  <a:gd name="T16" fmla="*/ 0 h 13"/>
                  <a:gd name="T17" fmla="*/ 20 w 20"/>
                  <a:gd name="T18" fmla="*/ 13 h 13"/>
                </a:gdLst>
                <a:ahLst/>
                <a:cxnLst>
                  <a:cxn ang="T10">
                    <a:pos x="T0" y="T1"/>
                  </a:cxn>
                  <a:cxn ang="T11">
                    <a:pos x="T2" y="T3"/>
                  </a:cxn>
                  <a:cxn ang="T12">
                    <a:pos x="T4" y="T5"/>
                  </a:cxn>
                  <a:cxn ang="T13">
                    <a:pos x="T6" y="T7"/>
                  </a:cxn>
                  <a:cxn ang="T14">
                    <a:pos x="T8" y="T9"/>
                  </a:cxn>
                </a:cxnLst>
                <a:rect l="T15" t="T16" r="T17" b="T18"/>
                <a:pathLst>
                  <a:path w="20" h="13">
                    <a:moveTo>
                      <a:pt x="0" y="6"/>
                    </a:moveTo>
                    <a:lnTo>
                      <a:pt x="13" y="0"/>
                    </a:lnTo>
                    <a:lnTo>
                      <a:pt x="20" y="6"/>
                    </a:lnTo>
                    <a:lnTo>
                      <a:pt x="6" y="13"/>
                    </a:lnTo>
                    <a:lnTo>
                      <a:pt x="0" y="6"/>
                    </a:lnTo>
                    <a:close/>
                  </a:path>
                </a:pathLst>
              </a:custGeom>
              <a:solidFill>
                <a:srgbClr val="0000FF"/>
              </a:solidFill>
              <a:ln w="9525">
                <a:noFill/>
                <a:round/>
                <a:headEnd/>
                <a:tailEnd/>
              </a:ln>
            </p:spPr>
            <p:txBody>
              <a:bodyPr wrap="none" lIns="0" tIns="0" rIns="0" bIns="0">
                <a:spAutoFit/>
              </a:bodyPr>
              <a:lstStyle/>
              <a:p>
                <a:endParaRPr lang="en-US"/>
              </a:p>
            </p:txBody>
          </p:sp>
          <p:sp>
            <p:nvSpPr>
              <p:cNvPr id="28898" name="Freeform 283"/>
              <p:cNvSpPr>
                <a:spLocks/>
              </p:cNvSpPr>
              <p:nvPr/>
            </p:nvSpPr>
            <p:spPr bwMode="auto">
              <a:xfrm>
                <a:off x="1981" y="2229"/>
                <a:ext cx="14" cy="11"/>
              </a:xfrm>
              <a:custGeom>
                <a:avLst/>
                <a:gdLst>
                  <a:gd name="T0" fmla="*/ 0 w 20"/>
                  <a:gd name="T1" fmla="*/ 7 h 14"/>
                  <a:gd name="T2" fmla="*/ 14 w 20"/>
                  <a:gd name="T3" fmla="*/ 0 h 14"/>
                  <a:gd name="T4" fmla="*/ 20 w 20"/>
                  <a:gd name="T5" fmla="*/ 7 h 14"/>
                  <a:gd name="T6" fmla="*/ 7 w 20"/>
                  <a:gd name="T7" fmla="*/ 14 h 14"/>
                  <a:gd name="T8" fmla="*/ 0 w 20"/>
                  <a:gd name="T9" fmla="*/ 7 h 14"/>
                  <a:gd name="T10" fmla="*/ 0 60000 65536"/>
                  <a:gd name="T11" fmla="*/ 0 60000 65536"/>
                  <a:gd name="T12" fmla="*/ 0 60000 65536"/>
                  <a:gd name="T13" fmla="*/ 0 60000 65536"/>
                  <a:gd name="T14" fmla="*/ 0 60000 65536"/>
                  <a:gd name="T15" fmla="*/ 0 w 20"/>
                  <a:gd name="T16" fmla="*/ 0 h 14"/>
                  <a:gd name="T17" fmla="*/ 20 w 20"/>
                  <a:gd name="T18" fmla="*/ 14 h 14"/>
                </a:gdLst>
                <a:ahLst/>
                <a:cxnLst>
                  <a:cxn ang="T10">
                    <a:pos x="T0" y="T1"/>
                  </a:cxn>
                  <a:cxn ang="T11">
                    <a:pos x="T2" y="T3"/>
                  </a:cxn>
                  <a:cxn ang="T12">
                    <a:pos x="T4" y="T5"/>
                  </a:cxn>
                  <a:cxn ang="T13">
                    <a:pos x="T6" y="T7"/>
                  </a:cxn>
                  <a:cxn ang="T14">
                    <a:pos x="T8" y="T9"/>
                  </a:cxn>
                </a:cxnLst>
                <a:rect l="T15" t="T16" r="T17" b="T18"/>
                <a:pathLst>
                  <a:path w="20" h="14">
                    <a:moveTo>
                      <a:pt x="0" y="7"/>
                    </a:moveTo>
                    <a:lnTo>
                      <a:pt x="14" y="0"/>
                    </a:lnTo>
                    <a:lnTo>
                      <a:pt x="20" y="7"/>
                    </a:lnTo>
                    <a:lnTo>
                      <a:pt x="7" y="14"/>
                    </a:lnTo>
                    <a:lnTo>
                      <a:pt x="0" y="7"/>
                    </a:lnTo>
                    <a:close/>
                  </a:path>
                </a:pathLst>
              </a:custGeom>
              <a:solidFill>
                <a:srgbClr val="0000FF"/>
              </a:solidFill>
              <a:ln w="9525">
                <a:noFill/>
                <a:round/>
                <a:headEnd/>
                <a:tailEnd/>
              </a:ln>
            </p:spPr>
            <p:txBody>
              <a:bodyPr wrap="none" lIns="0" tIns="0" rIns="0" bIns="0">
                <a:spAutoFit/>
              </a:bodyPr>
              <a:lstStyle/>
              <a:p>
                <a:endParaRPr lang="en-US"/>
              </a:p>
            </p:txBody>
          </p:sp>
          <p:sp>
            <p:nvSpPr>
              <p:cNvPr id="28899" name="Freeform 284"/>
              <p:cNvSpPr>
                <a:spLocks/>
              </p:cNvSpPr>
              <p:nvPr/>
            </p:nvSpPr>
            <p:spPr bwMode="auto">
              <a:xfrm>
                <a:off x="2010" y="2215"/>
                <a:ext cx="13" cy="10"/>
              </a:xfrm>
              <a:custGeom>
                <a:avLst/>
                <a:gdLst>
                  <a:gd name="T0" fmla="*/ 0 w 20"/>
                  <a:gd name="T1" fmla="*/ 7 h 14"/>
                  <a:gd name="T2" fmla="*/ 6 w 20"/>
                  <a:gd name="T3" fmla="*/ 0 h 14"/>
                  <a:gd name="T4" fmla="*/ 20 w 20"/>
                  <a:gd name="T5" fmla="*/ 7 h 14"/>
                  <a:gd name="T6" fmla="*/ 13 w 20"/>
                  <a:gd name="T7" fmla="*/ 14 h 14"/>
                  <a:gd name="T8" fmla="*/ 0 w 20"/>
                  <a:gd name="T9" fmla="*/ 7 h 14"/>
                  <a:gd name="T10" fmla="*/ 0 60000 65536"/>
                  <a:gd name="T11" fmla="*/ 0 60000 65536"/>
                  <a:gd name="T12" fmla="*/ 0 60000 65536"/>
                  <a:gd name="T13" fmla="*/ 0 60000 65536"/>
                  <a:gd name="T14" fmla="*/ 0 60000 65536"/>
                  <a:gd name="T15" fmla="*/ 0 w 20"/>
                  <a:gd name="T16" fmla="*/ 0 h 14"/>
                  <a:gd name="T17" fmla="*/ 20 w 20"/>
                  <a:gd name="T18" fmla="*/ 14 h 14"/>
                </a:gdLst>
                <a:ahLst/>
                <a:cxnLst>
                  <a:cxn ang="T10">
                    <a:pos x="T0" y="T1"/>
                  </a:cxn>
                  <a:cxn ang="T11">
                    <a:pos x="T2" y="T3"/>
                  </a:cxn>
                  <a:cxn ang="T12">
                    <a:pos x="T4" y="T5"/>
                  </a:cxn>
                  <a:cxn ang="T13">
                    <a:pos x="T6" y="T7"/>
                  </a:cxn>
                  <a:cxn ang="T14">
                    <a:pos x="T8" y="T9"/>
                  </a:cxn>
                </a:cxnLst>
                <a:rect l="T15" t="T16" r="T17" b="T18"/>
                <a:pathLst>
                  <a:path w="20" h="14">
                    <a:moveTo>
                      <a:pt x="0" y="7"/>
                    </a:moveTo>
                    <a:lnTo>
                      <a:pt x="6" y="0"/>
                    </a:lnTo>
                    <a:lnTo>
                      <a:pt x="20" y="7"/>
                    </a:lnTo>
                    <a:lnTo>
                      <a:pt x="13" y="14"/>
                    </a:lnTo>
                    <a:lnTo>
                      <a:pt x="0" y="7"/>
                    </a:lnTo>
                    <a:close/>
                  </a:path>
                </a:pathLst>
              </a:custGeom>
              <a:solidFill>
                <a:srgbClr val="0000FF"/>
              </a:solidFill>
              <a:ln w="9525">
                <a:noFill/>
                <a:round/>
                <a:headEnd/>
                <a:tailEnd/>
              </a:ln>
            </p:spPr>
            <p:txBody>
              <a:bodyPr wrap="none" lIns="0" tIns="0" rIns="0" bIns="0">
                <a:spAutoFit/>
              </a:bodyPr>
              <a:lstStyle/>
              <a:p>
                <a:endParaRPr lang="en-US"/>
              </a:p>
            </p:txBody>
          </p:sp>
          <p:sp>
            <p:nvSpPr>
              <p:cNvPr id="28900" name="Freeform 285"/>
              <p:cNvSpPr>
                <a:spLocks/>
              </p:cNvSpPr>
              <p:nvPr/>
            </p:nvSpPr>
            <p:spPr bwMode="auto">
              <a:xfrm>
                <a:off x="2032" y="2205"/>
                <a:ext cx="14" cy="10"/>
              </a:xfrm>
              <a:custGeom>
                <a:avLst/>
                <a:gdLst>
                  <a:gd name="T0" fmla="*/ 0 w 20"/>
                  <a:gd name="T1" fmla="*/ 6 h 13"/>
                  <a:gd name="T2" fmla="*/ 14 w 20"/>
                  <a:gd name="T3" fmla="*/ 0 h 13"/>
                  <a:gd name="T4" fmla="*/ 20 w 20"/>
                  <a:gd name="T5" fmla="*/ 6 h 13"/>
                  <a:gd name="T6" fmla="*/ 7 w 20"/>
                  <a:gd name="T7" fmla="*/ 13 h 13"/>
                  <a:gd name="T8" fmla="*/ 0 w 20"/>
                  <a:gd name="T9" fmla="*/ 6 h 13"/>
                  <a:gd name="T10" fmla="*/ 0 60000 65536"/>
                  <a:gd name="T11" fmla="*/ 0 60000 65536"/>
                  <a:gd name="T12" fmla="*/ 0 60000 65536"/>
                  <a:gd name="T13" fmla="*/ 0 60000 65536"/>
                  <a:gd name="T14" fmla="*/ 0 60000 65536"/>
                  <a:gd name="T15" fmla="*/ 0 w 20"/>
                  <a:gd name="T16" fmla="*/ 0 h 13"/>
                  <a:gd name="T17" fmla="*/ 20 w 20"/>
                  <a:gd name="T18" fmla="*/ 13 h 13"/>
                </a:gdLst>
                <a:ahLst/>
                <a:cxnLst>
                  <a:cxn ang="T10">
                    <a:pos x="T0" y="T1"/>
                  </a:cxn>
                  <a:cxn ang="T11">
                    <a:pos x="T2" y="T3"/>
                  </a:cxn>
                  <a:cxn ang="T12">
                    <a:pos x="T4" y="T5"/>
                  </a:cxn>
                  <a:cxn ang="T13">
                    <a:pos x="T6" y="T7"/>
                  </a:cxn>
                  <a:cxn ang="T14">
                    <a:pos x="T8" y="T9"/>
                  </a:cxn>
                </a:cxnLst>
                <a:rect l="T15" t="T16" r="T17" b="T18"/>
                <a:pathLst>
                  <a:path w="20" h="13">
                    <a:moveTo>
                      <a:pt x="0" y="6"/>
                    </a:moveTo>
                    <a:lnTo>
                      <a:pt x="14" y="0"/>
                    </a:lnTo>
                    <a:lnTo>
                      <a:pt x="20" y="6"/>
                    </a:lnTo>
                    <a:lnTo>
                      <a:pt x="7" y="13"/>
                    </a:lnTo>
                    <a:lnTo>
                      <a:pt x="0" y="6"/>
                    </a:lnTo>
                    <a:close/>
                  </a:path>
                </a:pathLst>
              </a:custGeom>
              <a:solidFill>
                <a:srgbClr val="0000FF"/>
              </a:solidFill>
              <a:ln w="9525">
                <a:noFill/>
                <a:round/>
                <a:headEnd/>
                <a:tailEnd/>
              </a:ln>
            </p:spPr>
            <p:txBody>
              <a:bodyPr wrap="none" lIns="0" tIns="0" rIns="0" bIns="0">
                <a:spAutoFit/>
              </a:bodyPr>
              <a:lstStyle/>
              <a:p>
                <a:endParaRPr lang="en-US"/>
              </a:p>
            </p:txBody>
          </p:sp>
          <p:sp>
            <p:nvSpPr>
              <p:cNvPr id="28901" name="Freeform 286"/>
              <p:cNvSpPr>
                <a:spLocks/>
              </p:cNvSpPr>
              <p:nvPr/>
            </p:nvSpPr>
            <p:spPr bwMode="auto">
              <a:xfrm>
                <a:off x="2061" y="2191"/>
                <a:ext cx="14" cy="9"/>
              </a:xfrm>
              <a:custGeom>
                <a:avLst/>
                <a:gdLst>
                  <a:gd name="T0" fmla="*/ 0 w 20"/>
                  <a:gd name="T1" fmla="*/ 6 h 13"/>
                  <a:gd name="T2" fmla="*/ 6 w 20"/>
                  <a:gd name="T3" fmla="*/ 0 h 13"/>
                  <a:gd name="T4" fmla="*/ 20 w 20"/>
                  <a:gd name="T5" fmla="*/ 6 h 13"/>
                  <a:gd name="T6" fmla="*/ 13 w 20"/>
                  <a:gd name="T7" fmla="*/ 13 h 13"/>
                  <a:gd name="T8" fmla="*/ 0 w 20"/>
                  <a:gd name="T9" fmla="*/ 6 h 13"/>
                  <a:gd name="T10" fmla="*/ 0 60000 65536"/>
                  <a:gd name="T11" fmla="*/ 0 60000 65536"/>
                  <a:gd name="T12" fmla="*/ 0 60000 65536"/>
                  <a:gd name="T13" fmla="*/ 0 60000 65536"/>
                  <a:gd name="T14" fmla="*/ 0 60000 65536"/>
                  <a:gd name="T15" fmla="*/ 0 w 20"/>
                  <a:gd name="T16" fmla="*/ 0 h 13"/>
                  <a:gd name="T17" fmla="*/ 20 w 20"/>
                  <a:gd name="T18" fmla="*/ 13 h 13"/>
                </a:gdLst>
                <a:ahLst/>
                <a:cxnLst>
                  <a:cxn ang="T10">
                    <a:pos x="T0" y="T1"/>
                  </a:cxn>
                  <a:cxn ang="T11">
                    <a:pos x="T2" y="T3"/>
                  </a:cxn>
                  <a:cxn ang="T12">
                    <a:pos x="T4" y="T5"/>
                  </a:cxn>
                  <a:cxn ang="T13">
                    <a:pos x="T6" y="T7"/>
                  </a:cxn>
                  <a:cxn ang="T14">
                    <a:pos x="T8" y="T9"/>
                  </a:cxn>
                </a:cxnLst>
                <a:rect l="T15" t="T16" r="T17" b="T18"/>
                <a:pathLst>
                  <a:path w="20" h="13">
                    <a:moveTo>
                      <a:pt x="0" y="6"/>
                    </a:moveTo>
                    <a:lnTo>
                      <a:pt x="6" y="0"/>
                    </a:lnTo>
                    <a:lnTo>
                      <a:pt x="20" y="6"/>
                    </a:lnTo>
                    <a:lnTo>
                      <a:pt x="13" y="13"/>
                    </a:lnTo>
                    <a:lnTo>
                      <a:pt x="0" y="6"/>
                    </a:lnTo>
                    <a:close/>
                  </a:path>
                </a:pathLst>
              </a:custGeom>
              <a:solidFill>
                <a:srgbClr val="0000FF"/>
              </a:solidFill>
              <a:ln w="9525">
                <a:noFill/>
                <a:round/>
                <a:headEnd/>
                <a:tailEnd/>
              </a:ln>
            </p:spPr>
            <p:txBody>
              <a:bodyPr wrap="none" lIns="0" tIns="0" rIns="0" bIns="0">
                <a:spAutoFit/>
              </a:bodyPr>
              <a:lstStyle/>
              <a:p>
                <a:endParaRPr lang="en-US"/>
              </a:p>
            </p:txBody>
          </p:sp>
          <p:sp>
            <p:nvSpPr>
              <p:cNvPr id="28902" name="Freeform 287"/>
              <p:cNvSpPr>
                <a:spLocks/>
              </p:cNvSpPr>
              <p:nvPr/>
            </p:nvSpPr>
            <p:spPr bwMode="auto">
              <a:xfrm>
                <a:off x="2084" y="2181"/>
                <a:ext cx="14" cy="10"/>
              </a:xfrm>
              <a:custGeom>
                <a:avLst/>
                <a:gdLst>
                  <a:gd name="T0" fmla="*/ 0 w 20"/>
                  <a:gd name="T1" fmla="*/ 7 h 14"/>
                  <a:gd name="T2" fmla="*/ 14 w 20"/>
                  <a:gd name="T3" fmla="*/ 0 h 14"/>
                  <a:gd name="T4" fmla="*/ 20 w 20"/>
                  <a:gd name="T5" fmla="*/ 7 h 14"/>
                  <a:gd name="T6" fmla="*/ 7 w 20"/>
                  <a:gd name="T7" fmla="*/ 14 h 14"/>
                  <a:gd name="T8" fmla="*/ 0 w 20"/>
                  <a:gd name="T9" fmla="*/ 7 h 14"/>
                  <a:gd name="T10" fmla="*/ 0 60000 65536"/>
                  <a:gd name="T11" fmla="*/ 0 60000 65536"/>
                  <a:gd name="T12" fmla="*/ 0 60000 65536"/>
                  <a:gd name="T13" fmla="*/ 0 60000 65536"/>
                  <a:gd name="T14" fmla="*/ 0 60000 65536"/>
                  <a:gd name="T15" fmla="*/ 0 w 20"/>
                  <a:gd name="T16" fmla="*/ 0 h 14"/>
                  <a:gd name="T17" fmla="*/ 20 w 20"/>
                  <a:gd name="T18" fmla="*/ 14 h 14"/>
                </a:gdLst>
                <a:ahLst/>
                <a:cxnLst>
                  <a:cxn ang="T10">
                    <a:pos x="T0" y="T1"/>
                  </a:cxn>
                  <a:cxn ang="T11">
                    <a:pos x="T2" y="T3"/>
                  </a:cxn>
                  <a:cxn ang="T12">
                    <a:pos x="T4" y="T5"/>
                  </a:cxn>
                  <a:cxn ang="T13">
                    <a:pos x="T6" y="T7"/>
                  </a:cxn>
                  <a:cxn ang="T14">
                    <a:pos x="T8" y="T9"/>
                  </a:cxn>
                </a:cxnLst>
                <a:rect l="T15" t="T16" r="T17" b="T18"/>
                <a:pathLst>
                  <a:path w="20" h="14">
                    <a:moveTo>
                      <a:pt x="0" y="7"/>
                    </a:moveTo>
                    <a:lnTo>
                      <a:pt x="14" y="0"/>
                    </a:lnTo>
                    <a:lnTo>
                      <a:pt x="20" y="7"/>
                    </a:lnTo>
                    <a:lnTo>
                      <a:pt x="7" y="14"/>
                    </a:lnTo>
                    <a:lnTo>
                      <a:pt x="0" y="7"/>
                    </a:lnTo>
                    <a:close/>
                  </a:path>
                </a:pathLst>
              </a:custGeom>
              <a:solidFill>
                <a:srgbClr val="0000FF"/>
              </a:solidFill>
              <a:ln w="9525">
                <a:noFill/>
                <a:round/>
                <a:headEnd/>
                <a:tailEnd/>
              </a:ln>
            </p:spPr>
            <p:txBody>
              <a:bodyPr wrap="none" lIns="0" tIns="0" rIns="0" bIns="0">
                <a:spAutoFit/>
              </a:bodyPr>
              <a:lstStyle/>
              <a:p>
                <a:endParaRPr lang="en-US"/>
              </a:p>
            </p:txBody>
          </p:sp>
          <p:sp>
            <p:nvSpPr>
              <p:cNvPr id="28903" name="Freeform 288"/>
              <p:cNvSpPr>
                <a:spLocks/>
              </p:cNvSpPr>
              <p:nvPr/>
            </p:nvSpPr>
            <p:spPr bwMode="auto">
              <a:xfrm>
                <a:off x="2107" y="2166"/>
                <a:ext cx="14" cy="10"/>
              </a:xfrm>
              <a:custGeom>
                <a:avLst/>
                <a:gdLst>
                  <a:gd name="T0" fmla="*/ 0 w 20"/>
                  <a:gd name="T1" fmla="*/ 7 h 13"/>
                  <a:gd name="T2" fmla="*/ 13 w 20"/>
                  <a:gd name="T3" fmla="*/ 0 h 13"/>
                  <a:gd name="T4" fmla="*/ 20 w 20"/>
                  <a:gd name="T5" fmla="*/ 7 h 13"/>
                  <a:gd name="T6" fmla="*/ 6 w 20"/>
                  <a:gd name="T7" fmla="*/ 13 h 13"/>
                  <a:gd name="T8" fmla="*/ 0 w 20"/>
                  <a:gd name="T9" fmla="*/ 7 h 13"/>
                  <a:gd name="T10" fmla="*/ 0 60000 65536"/>
                  <a:gd name="T11" fmla="*/ 0 60000 65536"/>
                  <a:gd name="T12" fmla="*/ 0 60000 65536"/>
                  <a:gd name="T13" fmla="*/ 0 60000 65536"/>
                  <a:gd name="T14" fmla="*/ 0 60000 65536"/>
                  <a:gd name="T15" fmla="*/ 0 w 20"/>
                  <a:gd name="T16" fmla="*/ 0 h 13"/>
                  <a:gd name="T17" fmla="*/ 20 w 20"/>
                  <a:gd name="T18" fmla="*/ 13 h 13"/>
                </a:gdLst>
                <a:ahLst/>
                <a:cxnLst>
                  <a:cxn ang="T10">
                    <a:pos x="T0" y="T1"/>
                  </a:cxn>
                  <a:cxn ang="T11">
                    <a:pos x="T2" y="T3"/>
                  </a:cxn>
                  <a:cxn ang="T12">
                    <a:pos x="T4" y="T5"/>
                  </a:cxn>
                  <a:cxn ang="T13">
                    <a:pos x="T6" y="T7"/>
                  </a:cxn>
                  <a:cxn ang="T14">
                    <a:pos x="T8" y="T9"/>
                  </a:cxn>
                </a:cxnLst>
                <a:rect l="T15" t="T16" r="T17" b="T18"/>
                <a:pathLst>
                  <a:path w="20" h="13">
                    <a:moveTo>
                      <a:pt x="0" y="7"/>
                    </a:moveTo>
                    <a:lnTo>
                      <a:pt x="13" y="0"/>
                    </a:lnTo>
                    <a:lnTo>
                      <a:pt x="20" y="7"/>
                    </a:lnTo>
                    <a:lnTo>
                      <a:pt x="6" y="13"/>
                    </a:lnTo>
                    <a:lnTo>
                      <a:pt x="0" y="7"/>
                    </a:lnTo>
                    <a:close/>
                  </a:path>
                </a:pathLst>
              </a:custGeom>
              <a:solidFill>
                <a:srgbClr val="0000FF"/>
              </a:solidFill>
              <a:ln w="9525">
                <a:noFill/>
                <a:round/>
                <a:headEnd/>
                <a:tailEnd/>
              </a:ln>
            </p:spPr>
            <p:txBody>
              <a:bodyPr wrap="none" lIns="0" tIns="0" rIns="0" bIns="0">
                <a:spAutoFit/>
              </a:bodyPr>
              <a:lstStyle/>
              <a:p>
                <a:endParaRPr lang="en-US"/>
              </a:p>
            </p:txBody>
          </p:sp>
          <p:sp>
            <p:nvSpPr>
              <p:cNvPr id="28904" name="Freeform 289"/>
              <p:cNvSpPr>
                <a:spLocks/>
              </p:cNvSpPr>
              <p:nvPr/>
            </p:nvSpPr>
            <p:spPr bwMode="auto">
              <a:xfrm>
                <a:off x="2135" y="2156"/>
                <a:ext cx="14" cy="10"/>
              </a:xfrm>
              <a:custGeom>
                <a:avLst/>
                <a:gdLst>
                  <a:gd name="T0" fmla="*/ 0 w 20"/>
                  <a:gd name="T1" fmla="*/ 7 h 14"/>
                  <a:gd name="T2" fmla="*/ 14 w 20"/>
                  <a:gd name="T3" fmla="*/ 0 h 14"/>
                  <a:gd name="T4" fmla="*/ 20 w 20"/>
                  <a:gd name="T5" fmla="*/ 7 h 14"/>
                  <a:gd name="T6" fmla="*/ 7 w 20"/>
                  <a:gd name="T7" fmla="*/ 14 h 14"/>
                  <a:gd name="T8" fmla="*/ 0 w 20"/>
                  <a:gd name="T9" fmla="*/ 7 h 14"/>
                  <a:gd name="T10" fmla="*/ 0 60000 65536"/>
                  <a:gd name="T11" fmla="*/ 0 60000 65536"/>
                  <a:gd name="T12" fmla="*/ 0 60000 65536"/>
                  <a:gd name="T13" fmla="*/ 0 60000 65536"/>
                  <a:gd name="T14" fmla="*/ 0 60000 65536"/>
                  <a:gd name="T15" fmla="*/ 0 w 20"/>
                  <a:gd name="T16" fmla="*/ 0 h 14"/>
                  <a:gd name="T17" fmla="*/ 20 w 20"/>
                  <a:gd name="T18" fmla="*/ 14 h 14"/>
                </a:gdLst>
                <a:ahLst/>
                <a:cxnLst>
                  <a:cxn ang="T10">
                    <a:pos x="T0" y="T1"/>
                  </a:cxn>
                  <a:cxn ang="T11">
                    <a:pos x="T2" y="T3"/>
                  </a:cxn>
                  <a:cxn ang="T12">
                    <a:pos x="T4" y="T5"/>
                  </a:cxn>
                  <a:cxn ang="T13">
                    <a:pos x="T6" y="T7"/>
                  </a:cxn>
                  <a:cxn ang="T14">
                    <a:pos x="T8" y="T9"/>
                  </a:cxn>
                </a:cxnLst>
                <a:rect l="T15" t="T16" r="T17" b="T18"/>
                <a:pathLst>
                  <a:path w="20" h="14">
                    <a:moveTo>
                      <a:pt x="0" y="7"/>
                    </a:moveTo>
                    <a:lnTo>
                      <a:pt x="14" y="0"/>
                    </a:lnTo>
                    <a:lnTo>
                      <a:pt x="20" y="7"/>
                    </a:lnTo>
                    <a:lnTo>
                      <a:pt x="7" y="14"/>
                    </a:lnTo>
                    <a:lnTo>
                      <a:pt x="0" y="7"/>
                    </a:lnTo>
                    <a:close/>
                  </a:path>
                </a:pathLst>
              </a:custGeom>
              <a:solidFill>
                <a:srgbClr val="0000FF"/>
              </a:solidFill>
              <a:ln w="9525">
                <a:noFill/>
                <a:round/>
                <a:headEnd/>
                <a:tailEnd/>
              </a:ln>
            </p:spPr>
            <p:txBody>
              <a:bodyPr wrap="none" lIns="0" tIns="0" rIns="0" bIns="0">
                <a:spAutoFit/>
              </a:bodyPr>
              <a:lstStyle/>
              <a:p>
                <a:endParaRPr lang="en-US"/>
              </a:p>
            </p:txBody>
          </p:sp>
          <p:sp>
            <p:nvSpPr>
              <p:cNvPr id="28905" name="Freeform 290"/>
              <p:cNvSpPr>
                <a:spLocks/>
              </p:cNvSpPr>
              <p:nvPr/>
            </p:nvSpPr>
            <p:spPr bwMode="auto">
              <a:xfrm>
                <a:off x="2159" y="2141"/>
                <a:ext cx="14" cy="11"/>
              </a:xfrm>
              <a:custGeom>
                <a:avLst/>
                <a:gdLst>
                  <a:gd name="T0" fmla="*/ 0 w 20"/>
                  <a:gd name="T1" fmla="*/ 7 h 14"/>
                  <a:gd name="T2" fmla="*/ 13 w 20"/>
                  <a:gd name="T3" fmla="*/ 0 h 14"/>
                  <a:gd name="T4" fmla="*/ 20 w 20"/>
                  <a:gd name="T5" fmla="*/ 7 h 14"/>
                  <a:gd name="T6" fmla="*/ 6 w 20"/>
                  <a:gd name="T7" fmla="*/ 14 h 14"/>
                  <a:gd name="T8" fmla="*/ 0 w 20"/>
                  <a:gd name="T9" fmla="*/ 7 h 14"/>
                  <a:gd name="T10" fmla="*/ 0 60000 65536"/>
                  <a:gd name="T11" fmla="*/ 0 60000 65536"/>
                  <a:gd name="T12" fmla="*/ 0 60000 65536"/>
                  <a:gd name="T13" fmla="*/ 0 60000 65536"/>
                  <a:gd name="T14" fmla="*/ 0 60000 65536"/>
                  <a:gd name="T15" fmla="*/ 0 w 20"/>
                  <a:gd name="T16" fmla="*/ 0 h 14"/>
                  <a:gd name="T17" fmla="*/ 20 w 20"/>
                  <a:gd name="T18" fmla="*/ 14 h 14"/>
                </a:gdLst>
                <a:ahLst/>
                <a:cxnLst>
                  <a:cxn ang="T10">
                    <a:pos x="T0" y="T1"/>
                  </a:cxn>
                  <a:cxn ang="T11">
                    <a:pos x="T2" y="T3"/>
                  </a:cxn>
                  <a:cxn ang="T12">
                    <a:pos x="T4" y="T5"/>
                  </a:cxn>
                  <a:cxn ang="T13">
                    <a:pos x="T6" y="T7"/>
                  </a:cxn>
                  <a:cxn ang="T14">
                    <a:pos x="T8" y="T9"/>
                  </a:cxn>
                </a:cxnLst>
                <a:rect l="T15" t="T16" r="T17" b="T18"/>
                <a:pathLst>
                  <a:path w="20" h="14">
                    <a:moveTo>
                      <a:pt x="0" y="7"/>
                    </a:moveTo>
                    <a:lnTo>
                      <a:pt x="13" y="0"/>
                    </a:lnTo>
                    <a:lnTo>
                      <a:pt x="20" y="7"/>
                    </a:lnTo>
                    <a:lnTo>
                      <a:pt x="6" y="14"/>
                    </a:lnTo>
                    <a:lnTo>
                      <a:pt x="0" y="7"/>
                    </a:lnTo>
                    <a:close/>
                  </a:path>
                </a:pathLst>
              </a:custGeom>
              <a:solidFill>
                <a:srgbClr val="0000FF"/>
              </a:solidFill>
              <a:ln w="9525">
                <a:noFill/>
                <a:round/>
                <a:headEnd/>
                <a:tailEnd/>
              </a:ln>
            </p:spPr>
            <p:txBody>
              <a:bodyPr wrap="none" lIns="0" tIns="0" rIns="0" bIns="0">
                <a:spAutoFit/>
              </a:bodyPr>
              <a:lstStyle/>
              <a:p>
                <a:endParaRPr lang="en-US"/>
              </a:p>
            </p:txBody>
          </p:sp>
          <p:sp>
            <p:nvSpPr>
              <p:cNvPr id="28906" name="Freeform 291"/>
              <p:cNvSpPr>
                <a:spLocks/>
              </p:cNvSpPr>
              <p:nvPr/>
            </p:nvSpPr>
            <p:spPr bwMode="auto">
              <a:xfrm>
                <a:off x="2187" y="2127"/>
                <a:ext cx="14" cy="10"/>
              </a:xfrm>
              <a:custGeom>
                <a:avLst/>
                <a:gdLst>
                  <a:gd name="T0" fmla="*/ 0 w 20"/>
                  <a:gd name="T1" fmla="*/ 7 h 14"/>
                  <a:gd name="T2" fmla="*/ 7 w 20"/>
                  <a:gd name="T3" fmla="*/ 0 h 14"/>
                  <a:gd name="T4" fmla="*/ 20 w 20"/>
                  <a:gd name="T5" fmla="*/ 7 h 14"/>
                  <a:gd name="T6" fmla="*/ 13 w 20"/>
                  <a:gd name="T7" fmla="*/ 14 h 14"/>
                  <a:gd name="T8" fmla="*/ 0 w 20"/>
                  <a:gd name="T9" fmla="*/ 7 h 14"/>
                  <a:gd name="T10" fmla="*/ 0 60000 65536"/>
                  <a:gd name="T11" fmla="*/ 0 60000 65536"/>
                  <a:gd name="T12" fmla="*/ 0 60000 65536"/>
                  <a:gd name="T13" fmla="*/ 0 60000 65536"/>
                  <a:gd name="T14" fmla="*/ 0 60000 65536"/>
                  <a:gd name="T15" fmla="*/ 0 w 20"/>
                  <a:gd name="T16" fmla="*/ 0 h 14"/>
                  <a:gd name="T17" fmla="*/ 20 w 20"/>
                  <a:gd name="T18" fmla="*/ 14 h 14"/>
                </a:gdLst>
                <a:ahLst/>
                <a:cxnLst>
                  <a:cxn ang="T10">
                    <a:pos x="T0" y="T1"/>
                  </a:cxn>
                  <a:cxn ang="T11">
                    <a:pos x="T2" y="T3"/>
                  </a:cxn>
                  <a:cxn ang="T12">
                    <a:pos x="T4" y="T5"/>
                  </a:cxn>
                  <a:cxn ang="T13">
                    <a:pos x="T6" y="T7"/>
                  </a:cxn>
                  <a:cxn ang="T14">
                    <a:pos x="T8" y="T9"/>
                  </a:cxn>
                </a:cxnLst>
                <a:rect l="T15" t="T16" r="T17" b="T18"/>
                <a:pathLst>
                  <a:path w="20" h="14">
                    <a:moveTo>
                      <a:pt x="0" y="7"/>
                    </a:moveTo>
                    <a:lnTo>
                      <a:pt x="7" y="0"/>
                    </a:lnTo>
                    <a:lnTo>
                      <a:pt x="20" y="7"/>
                    </a:lnTo>
                    <a:lnTo>
                      <a:pt x="13" y="14"/>
                    </a:lnTo>
                    <a:lnTo>
                      <a:pt x="0" y="7"/>
                    </a:lnTo>
                    <a:close/>
                  </a:path>
                </a:pathLst>
              </a:custGeom>
              <a:solidFill>
                <a:srgbClr val="0000FF"/>
              </a:solidFill>
              <a:ln w="9525">
                <a:noFill/>
                <a:round/>
                <a:headEnd/>
                <a:tailEnd/>
              </a:ln>
            </p:spPr>
            <p:txBody>
              <a:bodyPr wrap="none" lIns="0" tIns="0" rIns="0" bIns="0">
                <a:spAutoFit/>
              </a:bodyPr>
              <a:lstStyle/>
              <a:p>
                <a:endParaRPr lang="en-US"/>
              </a:p>
            </p:txBody>
          </p:sp>
          <p:sp>
            <p:nvSpPr>
              <p:cNvPr id="28907" name="Freeform 292"/>
              <p:cNvSpPr>
                <a:spLocks/>
              </p:cNvSpPr>
              <p:nvPr/>
            </p:nvSpPr>
            <p:spPr bwMode="auto">
              <a:xfrm>
                <a:off x="2210" y="2117"/>
                <a:ext cx="14" cy="10"/>
              </a:xfrm>
              <a:custGeom>
                <a:avLst/>
                <a:gdLst>
                  <a:gd name="T0" fmla="*/ 0 w 20"/>
                  <a:gd name="T1" fmla="*/ 6 h 13"/>
                  <a:gd name="T2" fmla="*/ 13 w 20"/>
                  <a:gd name="T3" fmla="*/ 0 h 13"/>
                  <a:gd name="T4" fmla="*/ 20 w 20"/>
                  <a:gd name="T5" fmla="*/ 6 h 13"/>
                  <a:gd name="T6" fmla="*/ 6 w 20"/>
                  <a:gd name="T7" fmla="*/ 13 h 13"/>
                  <a:gd name="T8" fmla="*/ 0 w 20"/>
                  <a:gd name="T9" fmla="*/ 6 h 13"/>
                  <a:gd name="T10" fmla="*/ 0 60000 65536"/>
                  <a:gd name="T11" fmla="*/ 0 60000 65536"/>
                  <a:gd name="T12" fmla="*/ 0 60000 65536"/>
                  <a:gd name="T13" fmla="*/ 0 60000 65536"/>
                  <a:gd name="T14" fmla="*/ 0 60000 65536"/>
                  <a:gd name="T15" fmla="*/ 0 w 20"/>
                  <a:gd name="T16" fmla="*/ 0 h 13"/>
                  <a:gd name="T17" fmla="*/ 20 w 20"/>
                  <a:gd name="T18" fmla="*/ 13 h 13"/>
                </a:gdLst>
                <a:ahLst/>
                <a:cxnLst>
                  <a:cxn ang="T10">
                    <a:pos x="T0" y="T1"/>
                  </a:cxn>
                  <a:cxn ang="T11">
                    <a:pos x="T2" y="T3"/>
                  </a:cxn>
                  <a:cxn ang="T12">
                    <a:pos x="T4" y="T5"/>
                  </a:cxn>
                  <a:cxn ang="T13">
                    <a:pos x="T6" y="T7"/>
                  </a:cxn>
                  <a:cxn ang="T14">
                    <a:pos x="T8" y="T9"/>
                  </a:cxn>
                </a:cxnLst>
                <a:rect l="T15" t="T16" r="T17" b="T18"/>
                <a:pathLst>
                  <a:path w="20" h="13">
                    <a:moveTo>
                      <a:pt x="0" y="6"/>
                    </a:moveTo>
                    <a:lnTo>
                      <a:pt x="13" y="0"/>
                    </a:lnTo>
                    <a:lnTo>
                      <a:pt x="20" y="6"/>
                    </a:lnTo>
                    <a:lnTo>
                      <a:pt x="6" y="13"/>
                    </a:lnTo>
                    <a:lnTo>
                      <a:pt x="0" y="6"/>
                    </a:lnTo>
                    <a:close/>
                  </a:path>
                </a:pathLst>
              </a:custGeom>
              <a:solidFill>
                <a:srgbClr val="0000FF"/>
              </a:solidFill>
              <a:ln w="9525">
                <a:noFill/>
                <a:round/>
                <a:headEnd/>
                <a:tailEnd/>
              </a:ln>
            </p:spPr>
            <p:txBody>
              <a:bodyPr wrap="none" lIns="0" tIns="0" rIns="0" bIns="0">
                <a:spAutoFit/>
              </a:bodyPr>
              <a:lstStyle/>
              <a:p>
                <a:endParaRPr lang="en-US"/>
              </a:p>
            </p:txBody>
          </p:sp>
          <p:sp>
            <p:nvSpPr>
              <p:cNvPr id="28908" name="Freeform 293"/>
              <p:cNvSpPr>
                <a:spLocks/>
              </p:cNvSpPr>
              <p:nvPr/>
            </p:nvSpPr>
            <p:spPr bwMode="auto">
              <a:xfrm>
                <a:off x="2262" y="2093"/>
                <a:ext cx="14" cy="9"/>
              </a:xfrm>
              <a:custGeom>
                <a:avLst/>
                <a:gdLst>
                  <a:gd name="T0" fmla="*/ 0 w 20"/>
                  <a:gd name="T1" fmla="*/ 7 h 13"/>
                  <a:gd name="T2" fmla="*/ 13 w 20"/>
                  <a:gd name="T3" fmla="*/ 0 h 13"/>
                  <a:gd name="T4" fmla="*/ 20 w 20"/>
                  <a:gd name="T5" fmla="*/ 7 h 13"/>
                  <a:gd name="T6" fmla="*/ 6 w 20"/>
                  <a:gd name="T7" fmla="*/ 13 h 13"/>
                  <a:gd name="T8" fmla="*/ 0 w 20"/>
                  <a:gd name="T9" fmla="*/ 7 h 13"/>
                  <a:gd name="T10" fmla="*/ 0 60000 65536"/>
                  <a:gd name="T11" fmla="*/ 0 60000 65536"/>
                  <a:gd name="T12" fmla="*/ 0 60000 65536"/>
                  <a:gd name="T13" fmla="*/ 0 60000 65536"/>
                  <a:gd name="T14" fmla="*/ 0 60000 65536"/>
                  <a:gd name="T15" fmla="*/ 0 w 20"/>
                  <a:gd name="T16" fmla="*/ 0 h 13"/>
                  <a:gd name="T17" fmla="*/ 20 w 20"/>
                  <a:gd name="T18" fmla="*/ 13 h 13"/>
                </a:gdLst>
                <a:ahLst/>
                <a:cxnLst>
                  <a:cxn ang="T10">
                    <a:pos x="T0" y="T1"/>
                  </a:cxn>
                  <a:cxn ang="T11">
                    <a:pos x="T2" y="T3"/>
                  </a:cxn>
                  <a:cxn ang="T12">
                    <a:pos x="T4" y="T5"/>
                  </a:cxn>
                  <a:cxn ang="T13">
                    <a:pos x="T6" y="T7"/>
                  </a:cxn>
                  <a:cxn ang="T14">
                    <a:pos x="T8" y="T9"/>
                  </a:cxn>
                </a:cxnLst>
                <a:rect l="T15" t="T16" r="T17" b="T18"/>
                <a:pathLst>
                  <a:path w="20" h="13">
                    <a:moveTo>
                      <a:pt x="0" y="7"/>
                    </a:moveTo>
                    <a:lnTo>
                      <a:pt x="13" y="0"/>
                    </a:lnTo>
                    <a:lnTo>
                      <a:pt x="20" y="7"/>
                    </a:lnTo>
                    <a:lnTo>
                      <a:pt x="6" y="13"/>
                    </a:lnTo>
                    <a:lnTo>
                      <a:pt x="0" y="7"/>
                    </a:lnTo>
                    <a:close/>
                  </a:path>
                </a:pathLst>
              </a:custGeom>
              <a:solidFill>
                <a:srgbClr val="0000FF"/>
              </a:solidFill>
              <a:ln w="9525">
                <a:noFill/>
                <a:round/>
                <a:headEnd/>
                <a:tailEnd/>
              </a:ln>
            </p:spPr>
            <p:txBody>
              <a:bodyPr wrap="none" lIns="0" tIns="0" rIns="0" bIns="0">
                <a:spAutoFit/>
              </a:bodyPr>
              <a:lstStyle/>
              <a:p>
                <a:endParaRPr lang="en-US"/>
              </a:p>
            </p:txBody>
          </p:sp>
          <p:sp>
            <p:nvSpPr>
              <p:cNvPr id="28909" name="Freeform 294"/>
              <p:cNvSpPr>
                <a:spLocks/>
              </p:cNvSpPr>
              <p:nvPr/>
            </p:nvSpPr>
            <p:spPr bwMode="auto">
              <a:xfrm>
                <a:off x="2285" y="2078"/>
                <a:ext cx="13" cy="9"/>
              </a:xfrm>
              <a:custGeom>
                <a:avLst/>
                <a:gdLst>
                  <a:gd name="T0" fmla="*/ 0 w 20"/>
                  <a:gd name="T1" fmla="*/ 7 h 13"/>
                  <a:gd name="T2" fmla="*/ 14 w 20"/>
                  <a:gd name="T3" fmla="*/ 0 h 13"/>
                  <a:gd name="T4" fmla="*/ 20 w 20"/>
                  <a:gd name="T5" fmla="*/ 7 h 13"/>
                  <a:gd name="T6" fmla="*/ 7 w 20"/>
                  <a:gd name="T7" fmla="*/ 13 h 13"/>
                  <a:gd name="T8" fmla="*/ 0 w 20"/>
                  <a:gd name="T9" fmla="*/ 7 h 13"/>
                  <a:gd name="T10" fmla="*/ 0 60000 65536"/>
                  <a:gd name="T11" fmla="*/ 0 60000 65536"/>
                  <a:gd name="T12" fmla="*/ 0 60000 65536"/>
                  <a:gd name="T13" fmla="*/ 0 60000 65536"/>
                  <a:gd name="T14" fmla="*/ 0 60000 65536"/>
                  <a:gd name="T15" fmla="*/ 0 w 20"/>
                  <a:gd name="T16" fmla="*/ 0 h 13"/>
                  <a:gd name="T17" fmla="*/ 20 w 20"/>
                  <a:gd name="T18" fmla="*/ 13 h 13"/>
                </a:gdLst>
                <a:ahLst/>
                <a:cxnLst>
                  <a:cxn ang="T10">
                    <a:pos x="T0" y="T1"/>
                  </a:cxn>
                  <a:cxn ang="T11">
                    <a:pos x="T2" y="T3"/>
                  </a:cxn>
                  <a:cxn ang="T12">
                    <a:pos x="T4" y="T5"/>
                  </a:cxn>
                  <a:cxn ang="T13">
                    <a:pos x="T6" y="T7"/>
                  </a:cxn>
                  <a:cxn ang="T14">
                    <a:pos x="T8" y="T9"/>
                  </a:cxn>
                </a:cxnLst>
                <a:rect l="T15" t="T16" r="T17" b="T18"/>
                <a:pathLst>
                  <a:path w="20" h="13">
                    <a:moveTo>
                      <a:pt x="0" y="7"/>
                    </a:moveTo>
                    <a:lnTo>
                      <a:pt x="14" y="0"/>
                    </a:lnTo>
                    <a:lnTo>
                      <a:pt x="20" y="7"/>
                    </a:lnTo>
                    <a:lnTo>
                      <a:pt x="7" y="13"/>
                    </a:lnTo>
                    <a:lnTo>
                      <a:pt x="0" y="7"/>
                    </a:lnTo>
                    <a:close/>
                  </a:path>
                </a:pathLst>
              </a:custGeom>
              <a:solidFill>
                <a:srgbClr val="0000FF"/>
              </a:solidFill>
              <a:ln w="9525">
                <a:noFill/>
                <a:round/>
                <a:headEnd/>
                <a:tailEnd/>
              </a:ln>
            </p:spPr>
            <p:txBody>
              <a:bodyPr wrap="none" lIns="0" tIns="0" rIns="0" bIns="0">
                <a:spAutoFit/>
              </a:bodyPr>
              <a:lstStyle/>
              <a:p>
                <a:endParaRPr lang="en-US"/>
              </a:p>
            </p:txBody>
          </p:sp>
          <p:sp>
            <p:nvSpPr>
              <p:cNvPr id="28910" name="Freeform 295"/>
              <p:cNvSpPr>
                <a:spLocks/>
              </p:cNvSpPr>
              <p:nvPr/>
            </p:nvSpPr>
            <p:spPr bwMode="auto">
              <a:xfrm>
                <a:off x="2298" y="2073"/>
                <a:ext cx="14" cy="10"/>
              </a:xfrm>
              <a:custGeom>
                <a:avLst/>
                <a:gdLst>
                  <a:gd name="T0" fmla="*/ 0 w 20"/>
                  <a:gd name="T1" fmla="*/ 7 h 14"/>
                  <a:gd name="T2" fmla="*/ 14 w 20"/>
                  <a:gd name="T3" fmla="*/ 0 h 14"/>
                  <a:gd name="T4" fmla="*/ 20 w 20"/>
                  <a:gd name="T5" fmla="*/ 7 h 14"/>
                  <a:gd name="T6" fmla="*/ 7 w 20"/>
                  <a:gd name="T7" fmla="*/ 14 h 14"/>
                  <a:gd name="T8" fmla="*/ 0 w 20"/>
                  <a:gd name="T9" fmla="*/ 7 h 14"/>
                  <a:gd name="T10" fmla="*/ 0 60000 65536"/>
                  <a:gd name="T11" fmla="*/ 0 60000 65536"/>
                  <a:gd name="T12" fmla="*/ 0 60000 65536"/>
                  <a:gd name="T13" fmla="*/ 0 60000 65536"/>
                  <a:gd name="T14" fmla="*/ 0 60000 65536"/>
                  <a:gd name="T15" fmla="*/ 0 w 20"/>
                  <a:gd name="T16" fmla="*/ 0 h 14"/>
                  <a:gd name="T17" fmla="*/ 20 w 20"/>
                  <a:gd name="T18" fmla="*/ 14 h 14"/>
                </a:gdLst>
                <a:ahLst/>
                <a:cxnLst>
                  <a:cxn ang="T10">
                    <a:pos x="T0" y="T1"/>
                  </a:cxn>
                  <a:cxn ang="T11">
                    <a:pos x="T2" y="T3"/>
                  </a:cxn>
                  <a:cxn ang="T12">
                    <a:pos x="T4" y="T5"/>
                  </a:cxn>
                  <a:cxn ang="T13">
                    <a:pos x="T6" y="T7"/>
                  </a:cxn>
                  <a:cxn ang="T14">
                    <a:pos x="T8" y="T9"/>
                  </a:cxn>
                </a:cxnLst>
                <a:rect l="T15" t="T16" r="T17" b="T18"/>
                <a:pathLst>
                  <a:path w="20" h="14">
                    <a:moveTo>
                      <a:pt x="0" y="7"/>
                    </a:moveTo>
                    <a:lnTo>
                      <a:pt x="14" y="0"/>
                    </a:lnTo>
                    <a:lnTo>
                      <a:pt x="20" y="7"/>
                    </a:lnTo>
                    <a:lnTo>
                      <a:pt x="7" y="14"/>
                    </a:lnTo>
                    <a:lnTo>
                      <a:pt x="0" y="7"/>
                    </a:lnTo>
                    <a:close/>
                  </a:path>
                </a:pathLst>
              </a:custGeom>
              <a:solidFill>
                <a:srgbClr val="0000FF"/>
              </a:solidFill>
              <a:ln w="9525">
                <a:noFill/>
                <a:round/>
                <a:headEnd/>
                <a:tailEnd/>
              </a:ln>
            </p:spPr>
            <p:txBody>
              <a:bodyPr wrap="none" lIns="0" tIns="0" rIns="0" bIns="0">
                <a:spAutoFit/>
              </a:bodyPr>
              <a:lstStyle/>
              <a:p>
                <a:endParaRPr lang="en-US"/>
              </a:p>
            </p:txBody>
          </p:sp>
          <p:sp>
            <p:nvSpPr>
              <p:cNvPr id="28911" name="Rectangle 296"/>
              <p:cNvSpPr>
                <a:spLocks noChangeArrowheads="1"/>
              </p:cNvSpPr>
              <p:nvPr/>
            </p:nvSpPr>
            <p:spPr bwMode="auto">
              <a:xfrm>
                <a:off x="2331" y="2068"/>
                <a:ext cx="10" cy="5"/>
              </a:xfrm>
              <a:prstGeom prst="rect">
                <a:avLst/>
              </a:prstGeom>
              <a:solidFill>
                <a:srgbClr val="0000FF"/>
              </a:solidFill>
              <a:ln w="9525">
                <a:noFill/>
                <a:miter lim="800000"/>
                <a:headEnd/>
                <a:tailEnd/>
              </a:ln>
            </p:spPr>
            <p:txBody>
              <a:bodyPr wrap="none" lIns="0" tIns="0" rIns="0" bIns="0">
                <a:spAutoFit/>
              </a:bodyPr>
              <a:lstStyle/>
              <a:p>
                <a:endParaRPr lang="en-US"/>
              </a:p>
            </p:txBody>
          </p:sp>
          <p:sp>
            <p:nvSpPr>
              <p:cNvPr id="28912" name="Freeform 297"/>
              <p:cNvSpPr>
                <a:spLocks/>
              </p:cNvSpPr>
              <p:nvPr/>
            </p:nvSpPr>
            <p:spPr bwMode="auto">
              <a:xfrm>
                <a:off x="2406" y="2039"/>
                <a:ext cx="14" cy="9"/>
              </a:xfrm>
              <a:custGeom>
                <a:avLst/>
                <a:gdLst>
                  <a:gd name="T0" fmla="*/ 0 w 20"/>
                  <a:gd name="T1" fmla="*/ 7 h 13"/>
                  <a:gd name="T2" fmla="*/ 13 w 20"/>
                  <a:gd name="T3" fmla="*/ 0 h 13"/>
                  <a:gd name="T4" fmla="*/ 20 w 20"/>
                  <a:gd name="T5" fmla="*/ 7 h 13"/>
                  <a:gd name="T6" fmla="*/ 7 w 20"/>
                  <a:gd name="T7" fmla="*/ 13 h 13"/>
                  <a:gd name="T8" fmla="*/ 0 w 20"/>
                  <a:gd name="T9" fmla="*/ 7 h 13"/>
                  <a:gd name="T10" fmla="*/ 0 60000 65536"/>
                  <a:gd name="T11" fmla="*/ 0 60000 65536"/>
                  <a:gd name="T12" fmla="*/ 0 60000 65536"/>
                  <a:gd name="T13" fmla="*/ 0 60000 65536"/>
                  <a:gd name="T14" fmla="*/ 0 60000 65536"/>
                  <a:gd name="T15" fmla="*/ 0 w 20"/>
                  <a:gd name="T16" fmla="*/ 0 h 13"/>
                  <a:gd name="T17" fmla="*/ 20 w 20"/>
                  <a:gd name="T18" fmla="*/ 13 h 13"/>
                </a:gdLst>
                <a:ahLst/>
                <a:cxnLst>
                  <a:cxn ang="T10">
                    <a:pos x="T0" y="T1"/>
                  </a:cxn>
                  <a:cxn ang="T11">
                    <a:pos x="T2" y="T3"/>
                  </a:cxn>
                  <a:cxn ang="T12">
                    <a:pos x="T4" y="T5"/>
                  </a:cxn>
                  <a:cxn ang="T13">
                    <a:pos x="T6" y="T7"/>
                  </a:cxn>
                  <a:cxn ang="T14">
                    <a:pos x="T8" y="T9"/>
                  </a:cxn>
                </a:cxnLst>
                <a:rect l="T15" t="T16" r="T17" b="T18"/>
                <a:pathLst>
                  <a:path w="20" h="13">
                    <a:moveTo>
                      <a:pt x="0" y="7"/>
                    </a:moveTo>
                    <a:lnTo>
                      <a:pt x="13" y="0"/>
                    </a:lnTo>
                    <a:lnTo>
                      <a:pt x="20" y="7"/>
                    </a:lnTo>
                    <a:lnTo>
                      <a:pt x="7" y="13"/>
                    </a:lnTo>
                    <a:lnTo>
                      <a:pt x="0" y="7"/>
                    </a:lnTo>
                    <a:close/>
                  </a:path>
                </a:pathLst>
              </a:custGeom>
              <a:solidFill>
                <a:srgbClr val="0000FF"/>
              </a:solidFill>
              <a:ln w="9525">
                <a:noFill/>
                <a:round/>
                <a:headEnd/>
                <a:tailEnd/>
              </a:ln>
            </p:spPr>
            <p:txBody>
              <a:bodyPr wrap="none" lIns="0" tIns="0" rIns="0" bIns="0">
                <a:spAutoFit/>
              </a:bodyPr>
              <a:lstStyle/>
              <a:p>
                <a:endParaRPr lang="en-US"/>
              </a:p>
            </p:txBody>
          </p:sp>
          <p:sp>
            <p:nvSpPr>
              <p:cNvPr id="28913" name="Freeform 298"/>
              <p:cNvSpPr>
                <a:spLocks/>
              </p:cNvSpPr>
              <p:nvPr/>
            </p:nvSpPr>
            <p:spPr bwMode="auto">
              <a:xfrm>
                <a:off x="2434" y="2029"/>
                <a:ext cx="14" cy="10"/>
              </a:xfrm>
              <a:custGeom>
                <a:avLst/>
                <a:gdLst>
                  <a:gd name="T0" fmla="*/ 0 w 20"/>
                  <a:gd name="T1" fmla="*/ 6 h 13"/>
                  <a:gd name="T2" fmla="*/ 14 w 20"/>
                  <a:gd name="T3" fmla="*/ 0 h 13"/>
                  <a:gd name="T4" fmla="*/ 20 w 20"/>
                  <a:gd name="T5" fmla="*/ 6 h 13"/>
                  <a:gd name="T6" fmla="*/ 7 w 20"/>
                  <a:gd name="T7" fmla="*/ 13 h 13"/>
                  <a:gd name="T8" fmla="*/ 0 w 20"/>
                  <a:gd name="T9" fmla="*/ 6 h 13"/>
                  <a:gd name="T10" fmla="*/ 0 60000 65536"/>
                  <a:gd name="T11" fmla="*/ 0 60000 65536"/>
                  <a:gd name="T12" fmla="*/ 0 60000 65536"/>
                  <a:gd name="T13" fmla="*/ 0 60000 65536"/>
                  <a:gd name="T14" fmla="*/ 0 60000 65536"/>
                  <a:gd name="T15" fmla="*/ 0 w 20"/>
                  <a:gd name="T16" fmla="*/ 0 h 13"/>
                  <a:gd name="T17" fmla="*/ 20 w 20"/>
                  <a:gd name="T18" fmla="*/ 13 h 13"/>
                </a:gdLst>
                <a:ahLst/>
                <a:cxnLst>
                  <a:cxn ang="T10">
                    <a:pos x="T0" y="T1"/>
                  </a:cxn>
                  <a:cxn ang="T11">
                    <a:pos x="T2" y="T3"/>
                  </a:cxn>
                  <a:cxn ang="T12">
                    <a:pos x="T4" y="T5"/>
                  </a:cxn>
                  <a:cxn ang="T13">
                    <a:pos x="T6" y="T7"/>
                  </a:cxn>
                  <a:cxn ang="T14">
                    <a:pos x="T8" y="T9"/>
                  </a:cxn>
                </a:cxnLst>
                <a:rect l="T15" t="T16" r="T17" b="T18"/>
                <a:pathLst>
                  <a:path w="20" h="13">
                    <a:moveTo>
                      <a:pt x="0" y="6"/>
                    </a:moveTo>
                    <a:lnTo>
                      <a:pt x="14" y="0"/>
                    </a:lnTo>
                    <a:lnTo>
                      <a:pt x="20" y="6"/>
                    </a:lnTo>
                    <a:lnTo>
                      <a:pt x="7" y="13"/>
                    </a:lnTo>
                    <a:lnTo>
                      <a:pt x="0" y="6"/>
                    </a:lnTo>
                    <a:close/>
                  </a:path>
                </a:pathLst>
              </a:custGeom>
              <a:solidFill>
                <a:srgbClr val="0000FF"/>
              </a:solidFill>
              <a:ln w="9525">
                <a:noFill/>
                <a:round/>
                <a:headEnd/>
                <a:tailEnd/>
              </a:ln>
            </p:spPr>
            <p:txBody>
              <a:bodyPr wrap="none" lIns="0" tIns="0" rIns="0" bIns="0">
                <a:spAutoFit/>
              </a:bodyPr>
              <a:lstStyle/>
              <a:p>
                <a:endParaRPr lang="en-US"/>
              </a:p>
            </p:txBody>
          </p:sp>
          <p:sp>
            <p:nvSpPr>
              <p:cNvPr id="28914" name="Freeform 299"/>
              <p:cNvSpPr>
                <a:spLocks/>
              </p:cNvSpPr>
              <p:nvPr/>
            </p:nvSpPr>
            <p:spPr bwMode="auto">
              <a:xfrm>
                <a:off x="2457" y="2019"/>
                <a:ext cx="14" cy="10"/>
              </a:xfrm>
              <a:custGeom>
                <a:avLst/>
                <a:gdLst>
                  <a:gd name="T0" fmla="*/ 0 w 20"/>
                  <a:gd name="T1" fmla="*/ 7 h 14"/>
                  <a:gd name="T2" fmla="*/ 13 w 20"/>
                  <a:gd name="T3" fmla="*/ 0 h 14"/>
                  <a:gd name="T4" fmla="*/ 20 w 20"/>
                  <a:gd name="T5" fmla="*/ 7 h 14"/>
                  <a:gd name="T6" fmla="*/ 7 w 20"/>
                  <a:gd name="T7" fmla="*/ 14 h 14"/>
                  <a:gd name="T8" fmla="*/ 0 w 20"/>
                  <a:gd name="T9" fmla="*/ 7 h 14"/>
                  <a:gd name="T10" fmla="*/ 0 60000 65536"/>
                  <a:gd name="T11" fmla="*/ 0 60000 65536"/>
                  <a:gd name="T12" fmla="*/ 0 60000 65536"/>
                  <a:gd name="T13" fmla="*/ 0 60000 65536"/>
                  <a:gd name="T14" fmla="*/ 0 60000 65536"/>
                  <a:gd name="T15" fmla="*/ 0 w 20"/>
                  <a:gd name="T16" fmla="*/ 0 h 14"/>
                  <a:gd name="T17" fmla="*/ 20 w 20"/>
                  <a:gd name="T18" fmla="*/ 14 h 14"/>
                </a:gdLst>
                <a:ahLst/>
                <a:cxnLst>
                  <a:cxn ang="T10">
                    <a:pos x="T0" y="T1"/>
                  </a:cxn>
                  <a:cxn ang="T11">
                    <a:pos x="T2" y="T3"/>
                  </a:cxn>
                  <a:cxn ang="T12">
                    <a:pos x="T4" y="T5"/>
                  </a:cxn>
                  <a:cxn ang="T13">
                    <a:pos x="T6" y="T7"/>
                  </a:cxn>
                  <a:cxn ang="T14">
                    <a:pos x="T8" y="T9"/>
                  </a:cxn>
                </a:cxnLst>
                <a:rect l="T15" t="T16" r="T17" b="T18"/>
                <a:pathLst>
                  <a:path w="20" h="14">
                    <a:moveTo>
                      <a:pt x="0" y="7"/>
                    </a:moveTo>
                    <a:lnTo>
                      <a:pt x="13" y="0"/>
                    </a:lnTo>
                    <a:lnTo>
                      <a:pt x="20" y="7"/>
                    </a:lnTo>
                    <a:lnTo>
                      <a:pt x="7" y="14"/>
                    </a:lnTo>
                    <a:lnTo>
                      <a:pt x="0" y="7"/>
                    </a:lnTo>
                    <a:close/>
                  </a:path>
                </a:pathLst>
              </a:custGeom>
              <a:solidFill>
                <a:srgbClr val="0000FF"/>
              </a:solidFill>
              <a:ln w="9525">
                <a:noFill/>
                <a:round/>
                <a:headEnd/>
                <a:tailEnd/>
              </a:ln>
            </p:spPr>
            <p:txBody>
              <a:bodyPr wrap="none" lIns="0" tIns="0" rIns="0" bIns="0">
                <a:spAutoFit/>
              </a:bodyPr>
              <a:lstStyle/>
              <a:p>
                <a:endParaRPr lang="en-US"/>
              </a:p>
            </p:txBody>
          </p:sp>
          <p:sp>
            <p:nvSpPr>
              <p:cNvPr id="28915" name="Freeform 300"/>
              <p:cNvSpPr>
                <a:spLocks/>
              </p:cNvSpPr>
              <p:nvPr/>
            </p:nvSpPr>
            <p:spPr bwMode="auto">
              <a:xfrm>
                <a:off x="2485" y="2009"/>
                <a:ext cx="14" cy="10"/>
              </a:xfrm>
              <a:custGeom>
                <a:avLst/>
                <a:gdLst>
                  <a:gd name="T0" fmla="*/ 0 w 20"/>
                  <a:gd name="T1" fmla="*/ 6 h 13"/>
                  <a:gd name="T2" fmla="*/ 14 w 20"/>
                  <a:gd name="T3" fmla="*/ 0 h 13"/>
                  <a:gd name="T4" fmla="*/ 20 w 20"/>
                  <a:gd name="T5" fmla="*/ 6 h 13"/>
                  <a:gd name="T6" fmla="*/ 7 w 20"/>
                  <a:gd name="T7" fmla="*/ 13 h 13"/>
                  <a:gd name="T8" fmla="*/ 0 w 20"/>
                  <a:gd name="T9" fmla="*/ 6 h 13"/>
                  <a:gd name="T10" fmla="*/ 0 60000 65536"/>
                  <a:gd name="T11" fmla="*/ 0 60000 65536"/>
                  <a:gd name="T12" fmla="*/ 0 60000 65536"/>
                  <a:gd name="T13" fmla="*/ 0 60000 65536"/>
                  <a:gd name="T14" fmla="*/ 0 60000 65536"/>
                  <a:gd name="T15" fmla="*/ 0 w 20"/>
                  <a:gd name="T16" fmla="*/ 0 h 13"/>
                  <a:gd name="T17" fmla="*/ 20 w 20"/>
                  <a:gd name="T18" fmla="*/ 13 h 13"/>
                </a:gdLst>
                <a:ahLst/>
                <a:cxnLst>
                  <a:cxn ang="T10">
                    <a:pos x="T0" y="T1"/>
                  </a:cxn>
                  <a:cxn ang="T11">
                    <a:pos x="T2" y="T3"/>
                  </a:cxn>
                  <a:cxn ang="T12">
                    <a:pos x="T4" y="T5"/>
                  </a:cxn>
                  <a:cxn ang="T13">
                    <a:pos x="T6" y="T7"/>
                  </a:cxn>
                  <a:cxn ang="T14">
                    <a:pos x="T8" y="T9"/>
                  </a:cxn>
                </a:cxnLst>
                <a:rect l="T15" t="T16" r="T17" b="T18"/>
                <a:pathLst>
                  <a:path w="20" h="13">
                    <a:moveTo>
                      <a:pt x="0" y="6"/>
                    </a:moveTo>
                    <a:lnTo>
                      <a:pt x="14" y="0"/>
                    </a:lnTo>
                    <a:lnTo>
                      <a:pt x="20" y="6"/>
                    </a:lnTo>
                    <a:lnTo>
                      <a:pt x="7" y="13"/>
                    </a:lnTo>
                    <a:lnTo>
                      <a:pt x="0" y="6"/>
                    </a:lnTo>
                    <a:close/>
                  </a:path>
                </a:pathLst>
              </a:custGeom>
              <a:solidFill>
                <a:srgbClr val="0000FF"/>
              </a:solidFill>
              <a:ln w="9525">
                <a:noFill/>
                <a:round/>
                <a:headEnd/>
                <a:tailEnd/>
              </a:ln>
            </p:spPr>
            <p:txBody>
              <a:bodyPr wrap="none" lIns="0" tIns="0" rIns="0" bIns="0">
                <a:spAutoFit/>
              </a:bodyPr>
              <a:lstStyle/>
              <a:p>
                <a:endParaRPr lang="en-US"/>
              </a:p>
            </p:txBody>
          </p:sp>
          <p:sp>
            <p:nvSpPr>
              <p:cNvPr id="28916" name="Rectangle 301"/>
              <p:cNvSpPr>
                <a:spLocks noChangeArrowheads="1"/>
              </p:cNvSpPr>
              <p:nvPr/>
            </p:nvSpPr>
            <p:spPr bwMode="auto">
              <a:xfrm>
                <a:off x="2546" y="1994"/>
                <a:ext cx="5" cy="5"/>
              </a:xfrm>
              <a:prstGeom prst="rect">
                <a:avLst/>
              </a:prstGeom>
              <a:solidFill>
                <a:srgbClr val="0000FF"/>
              </a:solidFill>
              <a:ln w="9525">
                <a:noFill/>
                <a:miter lim="800000"/>
                <a:headEnd/>
                <a:tailEnd/>
              </a:ln>
            </p:spPr>
            <p:txBody>
              <a:bodyPr wrap="none" lIns="0" tIns="0" rIns="0" bIns="0">
                <a:spAutoFit/>
              </a:bodyPr>
              <a:lstStyle/>
              <a:p>
                <a:endParaRPr lang="en-US"/>
              </a:p>
            </p:txBody>
          </p:sp>
          <p:sp>
            <p:nvSpPr>
              <p:cNvPr id="28917" name="Freeform 302"/>
              <p:cNvSpPr>
                <a:spLocks/>
              </p:cNvSpPr>
              <p:nvPr/>
            </p:nvSpPr>
            <p:spPr bwMode="auto">
              <a:xfrm>
                <a:off x="2564" y="1985"/>
                <a:ext cx="15" cy="9"/>
              </a:xfrm>
              <a:custGeom>
                <a:avLst/>
                <a:gdLst>
                  <a:gd name="T0" fmla="*/ 0 w 21"/>
                  <a:gd name="T1" fmla="*/ 7 h 13"/>
                  <a:gd name="T2" fmla="*/ 14 w 21"/>
                  <a:gd name="T3" fmla="*/ 0 h 13"/>
                  <a:gd name="T4" fmla="*/ 21 w 21"/>
                  <a:gd name="T5" fmla="*/ 7 h 13"/>
                  <a:gd name="T6" fmla="*/ 7 w 21"/>
                  <a:gd name="T7" fmla="*/ 13 h 13"/>
                  <a:gd name="T8" fmla="*/ 0 w 21"/>
                  <a:gd name="T9" fmla="*/ 7 h 13"/>
                  <a:gd name="T10" fmla="*/ 0 60000 65536"/>
                  <a:gd name="T11" fmla="*/ 0 60000 65536"/>
                  <a:gd name="T12" fmla="*/ 0 60000 65536"/>
                  <a:gd name="T13" fmla="*/ 0 60000 65536"/>
                  <a:gd name="T14" fmla="*/ 0 60000 65536"/>
                  <a:gd name="T15" fmla="*/ 0 w 21"/>
                  <a:gd name="T16" fmla="*/ 0 h 13"/>
                  <a:gd name="T17" fmla="*/ 21 w 21"/>
                  <a:gd name="T18" fmla="*/ 13 h 13"/>
                </a:gdLst>
                <a:ahLst/>
                <a:cxnLst>
                  <a:cxn ang="T10">
                    <a:pos x="T0" y="T1"/>
                  </a:cxn>
                  <a:cxn ang="T11">
                    <a:pos x="T2" y="T3"/>
                  </a:cxn>
                  <a:cxn ang="T12">
                    <a:pos x="T4" y="T5"/>
                  </a:cxn>
                  <a:cxn ang="T13">
                    <a:pos x="T6" y="T7"/>
                  </a:cxn>
                  <a:cxn ang="T14">
                    <a:pos x="T8" y="T9"/>
                  </a:cxn>
                </a:cxnLst>
                <a:rect l="T15" t="T16" r="T17" b="T18"/>
                <a:pathLst>
                  <a:path w="21" h="13">
                    <a:moveTo>
                      <a:pt x="0" y="7"/>
                    </a:moveTo>
                    <a:lnTo>
                      <a:pt x="14" y="0"/>
                    </a:lnTo>
                    <a:lnTo>
                      <a:pt x="21" y="7"/>
                    </a:lnTo>
                    <a:lnTo>
                      <a:pt x="7" y="13"/>
                    </a:lnTo>
                    <a:lnTo>
                      <a:pt x="0" y="7"/>
                    </a:lnTo>
                    <a:close/>
                  </a:path>
                </a:pathLst>
              </a:custGeom>
              <a:solidFill>
                <a:srgbClr val="0000FF"/>
              </a:solidFill>
              <a:ln w="9525">
                <a:noFill/>
                <a:round/>
                <a:headEnd/>
                <a:tailEnd/>
              </a:ln>
            </p:spPr>
            <p:txBody>
              <a:bodyPr wrap="none" lIns="0" tIns="0" rIns="0" bIns="0">
                <a:spAutoFit/>
              </a:bodyPr>
              <a:lstStyle/>
              <a:p>
                <a:endParaRPr lang="en-US"/>
              </a:p>
            </p:txBody>
          </p:sp>
          <p:sp>
            <p:nvSpPr>
              <p:cNvPr id="28918" name="Freeform 303"/>
              <p:cNvSpPr>
                <a:spLocks/>
              </p:cNvSpPr>
              <p:nvPr/>
            </p:nvSpPr>
            <p:spPr bwMode="auto">
              <a:xfrm>
                <a:off x="2593" y="1975"/>
                <a:ext cx="14" cy="10"/>
              </a:xfrm>
              <a:custGeom>
                <a:avLst/>
                <a:gdLst>
                  <a:gd name="T0" fmla="*/ 0 w 20"/>
                  <a:gd name="T1" fmla="*/ 7 h 14"/>
                  <a:gd name="T2" fmla="*/ 13 w 20"/>
                  <a:gd name="T3" fmla="*/ 0 h 14"/>
                  <a:gd name="T4" fmla="*/ 20 w 20"/>
                  <a:gd name="T5" fmla="*/ 7 h 14"/>
                  <a:gd name="T6" fmla="*/ 6 w 20"/>
                  <a:gd name="T7" fmla="*/ 14 h 14"/>
                  <a:gd name="T8" fmla="*/ 0 w 20"/>
                  <a:gd name="T9" fmla="*/ 7 h 14"/>
                  <a:gd name="T10" fmla="*/ 0 60000 65536"/>
                  <a:gd name="T11" fmla="*/ 0 60000 65536"/>
                  <a:gd name="T12" fmla="*/ 0 60000 65536"/>
                  <a:gd name="T13" fmla="*/ 0 60000 65536"/>
                  <a:gd name="T14" fmla="*/ 0 60000 65536"/>
                  <a:gd name="T15" fmla="*/ 0 w 20"/>
                  <a:gd name="T16" fmla="*/ 0 h 14"/>
                  <a:gd name="T17" fmla="*/ 20 w 20"/>
                  <a:gd name="T18" fmla="*/ 14 h 14"/>
                </a:gdLst>
                <a:ahLst/>
                <a:cxnLst>
                  <a:cxn ang="T10">
                    <a:pos x="T0" y="T1"/>
                  </a:cxn>
                  <a:cxn ang="T11">
                    <a:pos x="T2" y="T3"/>
                  </a:cxn>
                  <a:cxn ang="T12">
                    <a:pos x="T4" y="T5"/>
                  </a:cxn>
                  <a:cxn ang="T13">
                    <a:pos x="T6" y="T7"/>
                  </a:cxn>
                  <a:cxn ang="T14">
                    <a:pos x="T8" y="T9"/>
                  </a:cxn>
                </a:cxnLst>
                <a:rect l="T15" t="T16" r="T17" b="T18"/>
                <a:pathLst>
                  <a:path w="20" h="14">
                    <a:moveTo>
                      <a:pt x="0" y="7"/>
                    </a:moveTo>
                    <a:lnTo>
                      <a:pt x="13" y="0"/>
                    </a:lnTo>
                    <a:lnTo>
                      <a:pt x="20" y="7"/>
                    </a:lnTo>
                    <a:lnTo>
                      <a:pt x="6" y="14"/>
                    </a:lnTo>
                    <a:lnTo>
                      <a:pt x="0" y="7"/>
                    </a:lnTo>
                    <a:close/>
                  </a:path>
                </a:pathLst>
              </a:custGeom>
              <a:solidFill>
                <a:srgbClr val="0000FF"/>
              </a:solidFill>
              <a:ln w="9525">
                <a:noFill/>
                <a:round/>
                <a:headEnd/>
                <a:tailEnd/>
              </a:ln>
            </p:spPr>
            <p:txBody>
              <a:bodyPr wrap="none" lIns="0" tIns="0" rIns="0" bIns="0">
                <a:spAutoFit/>
              </a:bodyPr>
              <a:lstStyle/>
              <a:p>
                <a:endParaRPr lang="en-US"/>
              </a:p>
            </p:txBody>
          </p:sp>
          <p:sp>
            <p:nvSpPr>
              <p:cNvPr id="28919" name="Freeform 304"/>
              <p:cNvSpPr>
                <a:spLocks/>
              </p:cNvSpPr>
              <p:nvPr/>
            </p:nvSpPr>
            <p:spPr bwMode="auto">
              <a:xfrm>
                <a:off x="2621" y="1965"/>
                <a:ext cx="14" cy="10"/>
              </a:xfrm>
              <a:custGeom>
                <a:avLst/>
                <a:gdLst>
                  <a:gd name="T0" fmla="*/ 0 w 20"/>
                  <a:gd name="T1" fmla="*/ 7 h 13"/>
                  <a:gd name="T2" fmla="*/ 14 w 20"/>
                  <a:gd name="T3" fmla="*/ 0 h 13"/>
                  <a:gd name="T4" fmla="*/ 20 w 20"/>
                  <a:gd name="T5" fmla="*/ 7 h 13"/>
                  <a:gd name="T6" fmla="*/ 7 w 20"/>
                  <a:gd name="T7" fmla="*/ 13 h 13"/>
                  <a:gd name="T8" fmla="*/ 0 w 20"/>
                  <a:gd name="T9" fmla="*/ 7 h 13"/>
                  <a:gd name="T10" fmla="*/ 0 60000 65536"/>
                  <a:gd name="T11" fmla="*/ 0 60000 65536"/>
                  <a:gd name="T12" fmla="*/ 0 60000 65536"/>
                  <a:gd name="T13" fmla="*/ 0 60000 65536"/>
                  <a:gd name="T14" fmla="*/ 0 60000 65536"/>
                  <a:gd name="T15" fmla="*/ 0 w 20"/>
                  <a:gd name="T16" fmla="*/ 0 h 13"/>
                  <a:gd name="T17" fmla="*/ 20 w 20"/>
                  <a:gd name="T18" fmla="*/ 13 h 13"/>
                </a:gdLst>
                <a:ahLst/>
                <a:cxnLst>
                  <a:cxn ang="T10">
                    <a:pos x="T0" y="T1"/>
                  </a:cxn>
                  <a:cxn ang="T11">
                    <a:pos x="T2" y="T3"/>
                  </a:cxn>
                  <a:cxn ang="T12">
                    <a:pos x="T4" y="T5"/>
                  </a:cxn>
                  <a:cxn ang="T13">
                    <a:pos x="T6" y="T7"/>
                  </a:cxn>
                  <a:cxn ang="T14">
                    <a:pos x="T8" y="T9"/>
                  </a:cxn>
                </a:cxnLst>
                <a:rect l="T15" t="T16" r="T17" b="T18"/>
                <a:pathLst>
                  <a:path w="20" h="13">
                    <a:moveTo>
                      <a:pt x="0" y="7"/>
                    </a:moveTo>
                    <a:lnTo>
                      <a:pt x="14" y="0"/>
                    </a:lnTo>
                    <a:lnTo>
                      <a:pt x="20" y="7"/>
                    </a:lnTo>
                    <a:lnTo>
                      <a:pt x="7" y="13"/>
                    </a:lnTo>
                    <a:lnTo>
                      <a:pt x="0" y="7"/>
                    </a:lnTo>
                    <a:close/>
                  </a:path>
                </a:pathLst>
              </a:custGeom>
              <a:solidFill>
                <a:srgbClr val="0000FF"/>
              </a:solidFill>
              <a:ln w="9525">
                <a:noFill/>
                <a:round/>
                <a:headEnd/>
                <a:tailEnd/>
              </a:ln>
            </p:spPr>
            <p:txBody>
              <a:bodyPr wrap="none" lIns="0" tIns="0" rIns="0" bIns="0">
                <a:spAutoFit/>
              </a:bodyPr>
              <a:lstStyle/>
              <a:p>
                <a:endParaRPr lang="en-US"/>
              </a:p>
            </p:txBody>
          </p:sp>
          <p:sp>
            <p:nvSpPr>
              <p:cNvPr id="28920" name="Freeform 305"/>
              <p:cNvSpPr>
                <a:spLocks/>
              </p:cNvSpPr>
              <p:nvPr/>
            </p:nvSpPr>
            <p:spPr bwMode="auto">
              <a:xfrm>
                <a:off x="2644" y="1956"/>
                <a:ext cx="14" cy="9"/>
              </a:xfrm>
              <a:custGeom>
                <a:avLst/>
                <a:gdLst>
                  <a:gd name="T0" fmla="*/ 0 w 20"/>
                  <a:gd name="T1" fmla="*/ 6 h 13"/>
                  <a:gd name="T2" fmla="*/ 13 w 20"/>
                  <a:gd name="T3" fmla="*/ 0 h 13"/>
                  <a:gd name="T4" fmla="*/ 20 w 20"/>
                  <a:gd name="T5" fmla="*/ 6 h 13"/>
                  <a:gd name="T6" fmla="*/ 6 w 20"/>
                  <a:gd name="T7" fmla="*/ 13 h 13"/>
                  <a:gd name="T8" fmla="*/ 0 w 20"/>
                  <a:gd name="T9" fmla="*/ 6 h 13"/>
                  <a:gd name="T10" fmla="*/ 0 60000 65536"/>
                  <a:gd name="T11" fmla="*/ 0 60000 65536"/>
                  <a:gd name="T12" fmla="*/ 0 60000 65536"/>
                  <a:gd name="T13" fmla="*/ 0 60000 65536"/>
                  <a:gd name="T14" fmla="*/ 0 60000 65536"/>
                  <a:gd name="T15" fmla="*/ 0 w 20"/>
                  <a:gd name="T16" fmla="*/ 0 h 13"/>
                  <a:gd name="T17" fmla="*/ 20 w 20"/>
                  <a:gd name="T18" fmla="*/ 13 h 13"/>
                </a:gdLst>
                <a:ahLst/>
                <a:cxnLst>
                  <a:cxn ang="T10">
                    <a:pos x="T0" y="T1"/>
                  </a:cxn>
                  <a:cxn ang="T11">
                    <a:pos x="T2" y="T3"/>
                  </a:cxn>
                  <a:cxn ang="T12">
                    <a:pos x="T4" y="T5"/>
                  </a:cxn>
                  <a:cxn ang="T13">
                    <a:pos x="T6" y="T7"/>
                  </a:cxn>
                  <a:cxn ang="T14">
                    <a:pos x="T8" y="T9"/>
                  </a:cxn>
                </a:cxnLst>
                <a:rect l="T15" t="T16" r="T17" b="T18"/>
                <a:pathLst>
                  <a:path w="20" h="13">
                    <a:moveTo>
                      <a:pt x="0" y="6"/>
                    </a:moveTo>
                    <a:lnTo>
                      <a:pt x="13" y="0"/>
                    </a:lnTo>
                    <a:lnTo>
                      <a:pt x="20" y="6"/>
                    </a:lnTo>
                    <a:lnTo>
                      <a:pt x="6" y="13"/>
                    </a:lnTo>
                    <a:lnTo>
                      <a:pt x="0" y="6"/>
                    </a:lnTo>
                    <a:close/>
                  </a:path>
                </a:pathLst>
              </a:custGeom>
              <a:solidFill>
                <a:srgbClr val="0000FF"/>
              </a:solidFill>
              <a:ln w="9525">
                <a:noFill/>
                <a:round/>
                <a:headEnd/>
                <a:tailEnd/>
              </a:ln>
            </p:spPr>
            <p:txBody>
              <a:bodyPr wrap="none" lIns="0" tIns="0" rIns="0" bIns="0">
                <a:spAutoFit/>
              </a:bodyPr>
              <a:lstStyle/>
              <a:p>
                <a:endParaRPr lang="en-US"/>
              </a:p>
            </p:txBody>
          </p:sp>
          <p:sp>
            <p:nvSpPr>
              <p:cNvPr id="28921" name="Line 306"/>
              <p:cNvSpPr>
                <a:spLocks noChangeShapeType="1"/>
              </p:cNvSpPr>
              <p:nvPr/>
            </p:nvSpPr>
            <p:spPr bwMode="auto">
              <a:xfrm flipV="1">
                <a:off x="1127" y="2646"/>
                <a:ext cx="392" cy="525"/>
              </a:xfrm>
              <a:prstGeom prst="line">
                <a:avLst/>
              </a:prstGeom>
              <a:noFill/>
              <a:ln w="31750">
                <a:solidFill>
                  <a:srgbClr val="FF00FF"/>
                </a:solidFill>
                <a:round/>
                <a:headEnd/>
                <a:tailEnd/>
              </a:ln>
            </p:spPr>
            <p:txBody>
              <a:bodyPr wrap="none" lIns="0" tIns="0" rIns="0" bIns="0">
                <a:spAutoFit/>
              </a:bodyPr>
              <a:lstStyle/>
              <a:p>
                <a:endParaRPr lang="en-US"/>
              </a:p>
            </p:txBody>
          </p:sp>
          <p:sp>
            <p:nvSpPr>
              <p:cNvPr id="28922" name="Line 307"/>
              <p:cNvSpPr>
                <a:spLocks noChangeShapeType="1"/>
              </p:cNvSpPr>
              <p:nvPr/>
            </p:nvSpPr>
            <p:spPr bwMode="auto">
              <a:xfrm flipV="1">
                <a:off x="1519" y="2308"/>
                <a:ext cx="392" cy="338"/>
              </a:xfrm>
              <a:prstGeom prst="line">
                <a:avLst/>
              </a:prstGeom>
              <a:noFill/>
              <a:ln w="31750">
                <a:solidFill>
                  <a:srgbClr val="FF00FF"/>
                </a:solidFill>
                <a:round/>
                <a:headEnd/>
                <a:tailEnd/>
              </a:ln>
            </p:spPr>
            <p:txBody>
              <a:bodyPr wrap="none" lIns="0" tIns="0" rIns="0" bIns="0">
                <a:spAutoFit/>
              </a:bodyPr>
              <a:lstStyle/>
              <a:p>
                <a:endParaRPr lang="en-US"/>
              </a:p>
            </p:txBody>
          </p:sp>
          <p:sp>
            <p:nvSpPr>
              <p:cNvPr id="28923" name="Line 308"/>
              <p:cNvSpPr>
                <a:spLocks noChangeShapeType="1"/>
              </p:cNvSpPr>
              <p:nvPr/>
            </p:nvSpPr>
            <p:spPr bwMode="auto">
              <a:xfrm flipV="1">
                <a:off x="1911" y="1994"/>
                <a:ext cx="392" cy="314"/>
              </a:xfrm>
              <a:prstGeom prst="line">
                <a:avLst/>
              </a:prstGeom>
              <a:noFill/>
              <a:ln w="31750">
                <a:solidFill>
                  <a:srgbClr val="FF00FF"/>
                </a:solidFill>
                <a:round/>
                <a:headEnd/>
                <a:tailEnd/>
              </a:ln>
            </p:spPr>
            <p:txBody>
              <a:bodyPr wrap="none" lIns="0" tIns="0" rIns="0" bIns="0">
                <a:spAutoFit/>
              </a:bodyPr>
              <a:lstStyle/>
              <a:p>
                <a:endParaRPr lang="en-US"/>
              </a:p>
            </p:txBody>
          </p:sp>
          <p:sp>
            <p:nvSpPr>
              <p:cNvPr id="28924" name="Line 309"/>
              <p:cNvSpPr>
                <a:spLocks noChangeShapeType="1"/>
              </p:cNvSpPr>
              <p:nvPr/>
            </p:nvSpPr>
            <p:spPr bwMode="auto">
              <a:xfrm flipV="1">
                <a:off x="2303" y="1902"/>
                <a:ext cx="393" cy="92"/>
              </a:xfrm>
              <a:prstGeom prst="line">
                <a:avLst/>
              </a:prstGeom>
              <a:noFill/>
              <a:ln w="31750">
                <a:solidFill>
                  <a:srgbClr val="FF00FF"/>
                </a:solidFill>
                <a:round/>
                <a:headEnd/>
                <a:tailEnd/>
              </a:ln>
            </p:spPr>
            <p:txBody>
              <a:bodyPr wrap="none" lIns="0" tIns="0" rIns="0" bIns="0">
                <a:spAutoFit/>
              </a:bodyPr>
              <a:lstStyle/>
              <a:p>
                <a:endParaRPr lang="en-US"/>
              </a:p>
            </p:txBody>
          </p:sp>
          <p:sp>
            <p:nvSpPr>
              <p:cNvPr id="28925" name="Line 310"/>
              <p:cNvSpPr>
                <a:spLocks noChangeShapeType="1"/>
              </p:cNvSpPr>
              <p:nvPr/>
            </p:nvSpPr>
            <p:spPr bwMode="auto">
              <a:xfrm flipV="1">
                <a:off x="1127" y="2700"/>
                <a:ext cx="392" cy="515"/>
              </a:xfrm>
              <a:prstGeom prst="line">
                <a:avLst/>
              </a:prstGeom>
              <a:noFill/>
              <a:ln w="11113">
                <a:solidFill>
                  <a:srgbClr val="FFCC99"/>
                </a:solidFill>
                <a:round/>
                <a:headEnd/>
                <a:tailEnd/>
              </a:ln>
            </p:spPr>
            <p:txBody>
              <a:bodyPr wrap="none" lIns="0" tIns="0" rIns="0" bIns="0">
                <a:spAutoFit/>
              </a:bodyPr>
              <a:lstStyle/>
              <a:p>
                <a:endParaRPr lang="en-US"/>
              </a:p>
            </p:txBody>
          </p:sp>
          <p:sp>
            <p:nvSpPr>
              <p:cNvPr id="28926" name="Line 311"/>
              <p:cNvSpPr>
                <a:spLocks noChangeShapeType="1"/>
              </p:cNvSpPr>
              <p:nvPr/>
            </p:nvSpPr>
            <p:spPr bwMode="auto">
              <a:xfrm flipV="1">
                <a:off x="1519" y="2254"/>
                <a:ext cx="392" cy="446"/>
              </a:xfrm>
              <a:prstGeom prst="line">
                <a:avLst/>
              </a:prstGeom>
              <a:noFill/>
              <a:ln w="11113">
                <a:solidFill>
                  <a:srgbClr val="FFCC99"/>
                </a:solidFill>
                <a:round/>
                <a:headEnd/>
                <a:tailEnd/>
              </a:ln>
            </p:spPr>
            <p:txBody>
              <a:bodyPr wrap="none" lIns="0" tIns="0" rIns="0" bIns="0">
                <a:spAutoFit/>
              </a:bodyPr>
              <a:lstStyle/>
              <a:p>
                <a:endParaRPr lang="en-US"/>
              </a:p>
            </p:txBody>
          </p:sp>
          <p:sp>
            <p:nvSpPr>
              <p:cNvPr id="28927" name="Line 312"/>
              <p:cNvSpPr>
                <a:spLocks noChangeShapeType="1"/>
              </p:cNvSpPr>
              <p:nvPr/>
            </p:nvSpPr>
            <p:spPr bwMode="auto">
              <a:xfrm flipV="1">
                <a:off x="1911" y="1921"/>
                <a:ext cx="392" cy="333"/>
              </a:xfrm>
              <a:prstGeom prst="line">
                <a:avLst/>
              </a:prstGeom>
              <a:noFill/>
              <a:ln w="11113">
                <a:solidFill>
                  <a:srgbClr val="FFCC99"/>
                </a:solidFill>
                <a:round/>
                <a:headEnd/>
                <a:tailEnd/>
              </a:ln>
            </p:spPr>
            <p:txBody>
              <a:bodyPr wrap="none" lIns="0" tIns="0" rIns="0" bIns="0">
                <a:spAutoFit/>
              </a:bodyPr>
              <a:lstStyle/>
              <a:p>
                <a:endParaRPr lang="en-US"/>
              </a:p>
            </p:txBody>
          </p:sp>
          <p:sp>
            <p:nvSpPr>
              <p:cNvPr id="28928" name="Line 313"/>
              <p:cNvSpPr>
                <a:spLocks noChangeShapeType="1"/>
              </p:cNvSpPr>
              <p:nvPr/>
            </p:nvSpPr>
            <p:spPr bwMode="auto">
              <a:xfrm flipV="1">
                <a:off x="2303" y="1740"/>
                <a:ext cx="393" cy="181"/>
              </a:xfrm>
              <a:prstGeom prst="line">
                <a:avLst/>
              </a:prstGeom>
              <a:noFill/>
              <a:ln w="11113">
                <a:solidFill>
                  <a:srgbClr val="FFCC99"/>
                </a:solidFill>
                <a:round/>
                <a:headEnd/>
                <a:tailEnd/>
              </a:ln>
            </p:spPr>
            <p:txBody>
              <a:bodyPr wrap="none" lIns="0" tIns="0" rIns="0" bIns="0">
                <a:spAutoFit/>
              </a:bodyPr>
              <a:lstStyle/>
              <a:p>
                <a:endParaRPr lang="en-US"/>
              </a:p>
            </p:txBody>
          </p:sp>
          <p:sp>
            <p:nvSpPr>
              <p:cNvPr id="28929" name="Line 314"/>
              <p:cNvSpPr>
                <a:spLocks noChangeShapeType="1"/>
              </p:cNvSpPr>
              <p:nvPr/>
            </p:nvSpPr>
            <p:spPr bwMode="auto">
              <a:xfrm flipV="1">
                <a:off x="1127" y="2622"/>
                <a:ext cx="392" cy="563"/>
              </a:xfrm>
              <a:prstGeom prst="line">
                <a:avLst/>
              </a:prstGeom>
              <a:noFill/>
              <a:ln w="11113">
                <a:solidFill>
                  <a:srgbClr val="3366FF"/>
                </a:solidFill>
                <a:round/>
                <a:headEnd/>
                <a:tailEnd/>
              </a:ln>
            </p:spPr>
            <p:txBody>
              <a:bodyPr wrap="none" lIns="0" tIns="0" rIns="0" bIns="0">
                <a:spAutoFit/>
              </a:bodyPr>
              <a:lstStyle/>
              <a:p>
                <a:endParaRPr lang="en-US"/>
              </a:p>
            </p:txBody>
          </p:sp>
          <p:sp>
            <p:nvSpPr>
              <p:cNvPr id="28930" name="Line 315"/>
              <p:cNvSpPr>
                <a:spLocks noChangeShapeType="1"/>
              </p:cNvSpPr>
              <p:nvPr/>
            </p:nvSpPr>
            <p:spPr bwMode="auto">
              <a:xfrm flipV="1">
                <a:off x="1519" y="2229"/>
                <a:ext cx="392" cy="393"/>
              </a:xfrm>
              <a:prstGeom prst="line">
                <a:avLst/>
              </a:prstGeom>
              <a:noFill/>
              <a:ln w="11113">
                <a:solidFill>
                  <a:srgbClr val="3366FF"/>
                </a:solidFill>
                <a:round/>
                <a:headEnd/>
                <a:tailEnd/>
              </a:ln>
            </p:spPr>
            <p:txBody>
              <a:bodyPr wrap="none" lIns="0" tIns="0" rIns="0" bIns="0">
                <a:spAutoFit/>
              </a:bodyPr>
              <a:lstStyle/>
              <a:p>
                <a:endParaRPr lang="en-US"/>
              </a:p>
            </p:txBody>
          </p:sp>
          <p:sp>
            <p:nvSpPr>
              <p:cNvPr id="28931" name="Line 316"/>
              <p:cNvSpPr>
                <a:spLocks noChangeShapeType="1"/>
              </p:cNvSpPr>
              <p:nvPr/>
            </p:nvSpPr>
            <p:spPr bwMode="auto">
              <a:xfrm flipV="1">
                <a:off x="1911" y="1818"/>
                <a:ext cx="392" cy="411"/>
              </a:xfrm>
              <a:prstGeom prst="line">
                <a:avLst/>
              </a:prstGeom>
              <a:noFill/>
              <a:ln w="11113">
                <a:solidFill>
                  <a:srgbClr val="3366FF"/>
                </a:solidFill>
                <a:round/>
                <a:headEnd/>
                <a:tailEnd/>
              </a:ln>
            </p:spPr>
            <p:txBody>
              <a:bodyPr wrap="none" lIns="0" tIns="0" rIns="0" bIns="0">
                <a:spAutoFit/>
              </a:bodyPr>
              <a:lstStyle/>
              <a:p>
                <a:endParaRPr lang="en-US"/>
              </a:p>
            </p:txBody>
          </p:sp>
          <p:sp>
            <p:nvSpPr>
              <p:cNvPr id="28932" name="Line 317"/>
              <p:cNvSpPr>
                <a:spLocks noChangeShapeType="1"/>
              </p:cNvSpPr>
              <p:nvPr/>
            </p:nvSpPr>
            <p:spPr bwMode="auto">
              <a:xfrm flipV="1">
                <a:off x="2303" y="1720"/>
                <a:ext cx="393" cy="98"/>
              </a:xfrm>
              <a:prstGeom prst="line">
                <a:avLst/>
              </a:prstGeom>
              <a:noFill/>
              <a:ln w="11113">
                <a:solidFill>
                  <a:srgbClr val="3366FF"/>
                </a:solidFill>
                <a:round/>
                <a:headEnd/>
                <a:tailEnd/>
              </a:ln>
            </p:spPr>
            <p:txBody>
              <a:bodyPr wrap="none" lIns="0" tIns="0" rIns="0" bIns="0">
                <a:spAutoFit/>
              </a:bodyPr>
              <a:lstStyle/>
              <a:p>
                <a:endParaRPr lang="en-US"/>
              </a:p>
            </p:txBody>
          </p:sp>
          <p:sp>
            <p:nvSpPr>
              <p:cNvPr id="28933" name="Line 318"/>
              <p:cNvSpPr>
                <a:spLocks noChangeShapeType="1"/>
              </p:cNvSpPr>
              <p:nvPr/>
            </p:nvSpPr>
            <p:spPr bwMode="auto">
              <a:xfrm flipV="1">
                <a:off x="1127" y="2597"/>
                <a:ext cx="392" cy="593"/>
              </a:xfrm>
              <a:prstGeom prst="line">
                <a:avLst/>
              </a:prstGeom>
              <a:noFill/>
              <a:ln w="11113">
                <a:solidFill>
                  <a:srgbClr val="33CCCC"/>
                </a:solidFill>
                <a:round/>
                <a:headEnd/>
                <a:tailEnd/>
              </a:ln>
            </p:spPr>
            <p:txBody>
              <a:bodyPr wrap="none" lIns="0" tIns="0" rIns="0" bIns="0">
                <a:spAutoFit/>
              </a:bodyPr>
              <a:lstStyle/>
              <a:p>
                <a:endParaRPr lang="en-US"/>
              </a:p>
            </p:txBody>
          </p:sp>
          <p:sp>
            <p:nvSpPr>
              <p:cNvPr id="28934" name="Line 319"/>
              <p:cNvSpPr>
                <a:spLocks noChangeShapeType="1"/>
              </p:cNvSpPr>
              <p:nvPr/>
            </p:nvSpPr>
            <p:spPr bwMode="auto">
              <a:xfrm flipV="1">
                <a:off x="1519" y="2225"/>
                <a:ext cx="392" cy="372"/>
              </a:xfrm>
              <a:prstGeom prst="line">
                <a:avLst/>
              </a:prstGeom>
              <a:noFill/>
              <a:ln w="11113">
                <a:solidFill>
                  <a:srgbClr val="33CCCC"/>
                </a:solidFill>
                <a:round/>
                <a:headEnd/>
                <a:tailEnd/>
              </a:ln>
            </p:spPr>
            <p:txBody>
              <a:bodyPr wrap="none" lIns="0" tIns="0" rIns="0" bIns="0">
                <a:spAutoFit/>
              </a:bodyPr>
              <a:lstStyle/>
              <a:p>
                <a:endParaRPr lang="en-US"/>
              </a:p>
            </p:txBody>
          </p:sp>
          <p:sp>
            <p:nvSpPr>
              <p:cNvPr id="28935" name="Line 320"/>
              <p:cNvSpPr>
                <a:spLocks noChangeShapeType="1"/>
              </p:cNvSpPr>
              <p:nvPr/>
            </p:nvSpPr>
            <p:spPr bwMode="auto">
              <a:xfrm flipV="1">
                <a:off x="1911" y="1945"/>
                <a:ext cx="392" cy="280"/>
              </a:xfrm>
              <a:prstGeom prst="line">
                <a:avLst/>
              </a:prstGeom>
              <a:noFill/>
              <a:ln w="11113">
                <a:solidFill>
                  <a:srgbClr val="33CCCC"/>
                </a:solidFill>
                <a:round/>
                <a:headEnd/>
                <a:tailEnd/>
              </a:ln>
            </p:spPr>
            <p:txBody>
              <a:bodyPr wrap="none" lIns="0" tIns="0" rIns="0" bIns="0">
                <a:spAutoFit/>
              </a:bodyPr>
              <a:lstStyle/>
              <a:p>
                <a:endParaRPr lang="en-US"/>
              </a:p>
            </p:txBody>
          </p:sp>
          <p:sp>
            <p:nvSpPr>
              <p:cNvPr id="28936" name="Line 321"/>
              <p:cNvSpPr>
                <a:spLocks noChangeShapeType="1"/>
              </p:cNvSpPr>
              <p:nvPr/>
            </p:nvSpPr>
            <p:spPr bwMode="auto">
              <a:xfrm flipV="1">
                <a:off x="2303" y="1671"/>
                <a:ext cx="393" cy="274"/>
              </a:xfrm>
              <a:prstGeom prst="line">
                <a:avLst/>
              </a:prstGeom>
              <a:noFill/>
              <a:ln w="11113">
                <a:solidFill>
                  <a:srgbClr val="33CCCC"/>
                </a:solidFill>
                <a:round/>
                <a:headEnd/>
                <a:tailEnd/>
              </a:ln>
            </p:spPr>
            <p:txBody>
              <a:bodyPr wrap="none" lIns="0" tIns="0" rIns="0" bIns="0">
                <a:spAutoFit/>
              </a:bodyPr>
              <a:lstStyle/>
              <a:p>
                <a:endParaRPr lang="en-US"/>
              </a:p>
            </p:txBody>
          </p:sp>
          <p:sp>
            <p:nvSpPr>
              <p:cNvPr id="28937" name="Line 322"/>
              <p:cNvSpPr>
                <a:spLocks noChangeShapeType="1"/>
              </p:cNvSpPr>
              <p:nvPr/>
            </p:nvSpPr>
            <p:spPr bwMode="auto">
              <a:xfrm flipV="1">
                <a:off x="1127" y="2715"/>
                <a:ext cx="392" cy="426"/>
              </a:xfrm>
              <a:prstGeom prst="line">
                <a:avLst/>
              </a:prstGeom>
              <a:noFill/>
              <a:ln w="11113">
                <a:solidFill>
                  <a:srgbClr val="99CC00"/>
                </a:solidFill>
                <a:round/>
                <a:headEnd/>
                <a:tailEnd/>
              </a:ln>
            </p:spPr>
            <p:txBody>
              <a:bodyPr wrap="none" lIns="0" tIns="0" rIns="0" bIns="0">
                <a:spAutoFit/>
              </a:bodyPr>
              <a:lstStyle/>
              <a:p>
                <a:endParaRPr lang="en-US"/>
              </a:p>
            </p:txBody>
          </p:sp>
          <p:sp>
            <p:nvSpPr>
              <p:cNvPr id="28938" name="Line 323"/>
              <p:cNvSpPr>
                <a:spLocks noChangeShapeType="1"/>
              </p:cNvSpPr>
              <p:nvPr/>
            </p:nvSpPr>
            <p:spPr bwMode="auto">
              <a:xfrm flipV="1">
                <a:off x="1519" y="2387"/>
                <a:ext cx="392" cy="328"/>
              </a:xfrm>
              <a:prstGeom prst="line">
                <a:avLst/>
              </a:prstGeom>
              <a:noFill/>
              <a:ln w="11113">
                <a:solidFill>
                  <a:srgbClr val="99CC00"/>
                </a:solidFill>
                <a:round/>
                <a:headEnd/>
                <a:tailEnd/>
              </a:ln>
            </p:spPr>
            <p:txBody>
              <a:bodyPr wrap="none" lIns="0" tIns="0" rIns="0" bIns="0">
                <a:spAutoFit/>
              </a:bodyPr>
              <a:lstStyle/>
              <a:p>
                <a:endParaRPr lang="en-US"/>
              </a:p>
            </p:txBody>
          </p:sp>
          <p:sp>
            <p:nvSpPr>
              <p:cNvPr id="28939" name="Line 324"/>
              <p:cNvSpPr>
                <a:spLocks noChangeShapeType="1"/>
              </p:cNvSpPr>
              <p:nvPr/>
            </p:nvSpPr>
            <p:spPr bwMode="auto">
              <a:xfrm flipV="1">
                <a:off x="1911" y="2112"/>
                <a:ext cx="392" cy="275"/>
              </a:xfrm>
              <a:prstGeom prst="line">
                <a:avLst/>
              </a:prstGeom>
              <a:noFill/>
              <a:ln w="11113">
                <a:solidFill>
                  <a:srgbClr val="99CC00"/>
                </a:solidFill>
                <a:round/>
                <a:headEnd/>
                <a:tailEnd/>
              </a:ln>
            </p:spPr>
            <p:txBody>
              <a:bodyPr wrap="none" lIns="0" tIns="0" rIns="0" bIns="0">
                <a:spAutoFit/>
              </a:bodyPr>
              <a:lstStyle/>
              <a:p>
                <a:endParaRPr lang="en-US"/>
              </a:p>
            </p:txBody>
          </p:sp>
          <p:sp>
            <p:nvSpPr>
              <p:cNvPr id="28940" name="Line 325"/>
              <p:cNvSpPr>
                <a:spLocks noChangeShapeType="1"/>
              </p:cNvSpPr>
              <p:nvPr/>
            </p:nvSpPr>
            <p:spPr bwMode="auto">
              <a:xfrm flipV="1">
                <a:off x="2303" y="1897"/>
                <a:ext cx="393" cy="215"/>
              </a:xfrm>
              <a:prstGeom prst="line">
                <a:avLst/>
              </a:prstGeom>
              <a:noFill/>
              <a:ln w="11113">
                <a:solidFill>
                  <a:srgbClr val="99CC00"/>
                </a:solidFill>
                <a:round/>
                <a:headEnd/>
                <a:tailEnd/>
              </a:ln>
            </p:spPr>
            <p:txBody>
              <a:bodyPr wrap="none" lIns="0" tIns="0" rIns="0" bIns="0">
                <a:spAutoFit/>
              </a:bodyPr>
              <a:lstStyle/>
              <a:p>
                <a:endParaRPr lang="en-US"/>
              </a:p>
            </p:txBody>
          </p:sp>
          <p:sp>
            <p:nvSpPr>
              <p:cNvPr id="28941" name="Line 326"/>
              <p:cNvSpPr>
                <a:spLocks noChangeShapeType="1"/>
              </p:cNvSpPr>
              <p:nvPr/>
            </p:nvSpPr>
            <p:spPr bwMode="auto">
              <a:xfrm flipV="1">
                <a:off x="1127" y="2608"/>
                <a:ext cx="392" cy="504"/>
              </a:xfrm>
              <a:prstGeom prst="line">
                <a:avLst/>
              </a:prstGeom>
              <a:noFill/>
              <a:ln w="11113">
                <a:solidFill>
                  <a:srgbClr val="FFCC00"/>
                </a:solidFill>
                <a:round/>
                <a:headEnd/>
                <a:tailEnd/>
              </a:ln>
            </p:spPr>
            <p:txBody>
              <a:bodyPr wrap="none" lIns="0" tIns="0" rIns="0" bIns="0">
                <a:spAutoFit/>
              </a:bodyPr>
              <a:lstStyle/>
              <a:p>
                <a:endParaRPr lang="en-US"/>
              </a:p>
            </p:txBody>
          </p:sp>
          <p:sp>
            <p:nvSpPr>
              <p:cNvPr id="28942" name="Line 327"/>
              <p:cNvSpPr>
                <a:spLocks noChangeShapeType="1"/>
              </p:cNvSpPr>
              <p:nvPr/>
            </p:nvSpPr>
            <p:spPr bwMode="auto">
              <a:xfrm flipV="1">
                <a:off x="1519" y="2362"/>
                <a:ext cx="392" cy="246"/>
              </a:xfrm>
              <a:prstGeom prst="line">
                <a:avLst/>
              </a:prstGeom>
              <a:noFill/>
              <a:ln w="11113">
                <a:solidFill>
                  <a:srgbClr val="FFCC00"/>
                </a:solidFill>
                <a:round/>
                <a:headEnd/>
                <a:tailEnd/>
              </a:ln>
            </p:spPr>
            <p:txBody>
              <a:bodyPr wrap="none" lIns="0" tIns="0" rIns="0" bIns="0">
                <a:spAutoFit/>
              </a:bodyPr>
              <a:lstStyle/>
              <a:p>
                <a:endParaRPr lang="en-US"/>
              </a:p>
            </p:txBody>
          </p:sp>
          <p:sp>
            <p:nvSpPr>
              <p:cNvPr id="28943" name="Line 328"/>
              <p:cNvSpPr>
                <a:spLocks noChangeShapeType="1"/>
              </p:cNvSpPr>
              <p:nvPr/>
            </p:nvSpPr>
            <p:spPr bwMode="auto">
              <a:xfrm flipV="1">
                <a:off x="1911" y="2117"/>
                <a:ext cx="392" cy="245"/>
              </a:xfrm>
              <a:prstGeom prst="line">
                <a:avLst/>
              </a:prstGeom>
              <a:noFill/>
              <a:ln w="11113">
                <a:solidFill>
                  <a:srgbClr val="FFCC00"/>
                </a:solidFill>
                <a:round/>
                <a:headEnd/>
                <a:tailEnd/>
              </a:ln>
            </p:spPr>
            <p:txBody>
              <a:bodyPr wrap="none" lIns="0" tIns="0" rIns="0" bIns="0">
                <a:spAutoFit/>
              </a:bodyPr>
              <a:lstStyle/>
              <a:p>
                <a:endParaRPr lang="en-US"/>
              </a:p>
            </p:txBody>
          </p:sp>
          <p:sp>
            <p:nvSpPr>
              <p:cNvPr id="28944" name="Line 329"/>
              <p:cNvSpPr>
                <a:spLocks noChangeShapeType="1"/>
              </p:cNvSpPr>
              <p:nvPr/>
            </p:nvSpPr>
            <p:spPr bwMode="auto">
              <a:xfrm flipV="1">
                <a:off x="2303" y="1960"/>
                <a:ext cx="393" cy="157"/>
              </a:xfrm>
              <a:prstGeom prst="line">
                <a:avLst/>
              </a:prstGeom>
              <a:noFill/>
              <a:ln w="11113">
                <a:solidFill>
                  <a:srgbClr val="FFCC00"/>
                </a:solidFill>
                <a:round/>
                <a:headEnd/>
                <a:tailEnd/>
              </a:ln>
            </p:spPr>
            <p:txBody>
              <a:bodyPr wrap="none" lIns="0" tIns="0" rIns="0" bIns="0">
                <a:spAutoFit/>
              </a:bodyPr>
              <a:lstStyle/>
              <a:p>
                <a:endParaRPr lang="en-US"/>
              </a:p>
            </p:txBody>
          </p:sp>
          <p:sp>
            <p:nvSpPr>
              <p:cNvPr id="28945" name="Line 330"/>
              <p:cNvSpPr>
                <a:spLocks noChangeShapeType="1"/>
              </p:cNvSpPr>
              <p:nvPr/>
            </p:nvSpPr>
            <p:spPr bwMode="auto">
              <a:xfrm flipV="1">
                <a:off x="1127" y="2626"/>
                <a:ext cx="392" cy="442"/>
              </a:xfrm>
              <a:prstGeom prst="line">
                <a:avLst/>
              </a:prstGeom>
              <a:noFill/>
              <a:ln w="11113">
                <a:solidFill>
                  <a:srgbClr val="FF9900"/>
                </a:solidFill>
                <a:round/>
                <a:headEnd/>
                <a:tailEnd/>
              </a:ln>
            </p:spPr>
            <p:txBody>
              <a:bodyPr wrap="none" lIns="0" tIns="0" rIns="0" bIns="0">
                <a:spAutoFit/>
              </a:bodyPr>
              <a:lstStyle/>
              <a:p>
                <a:endParaRPr lang="en-US"/>
              </a:p>
            </p:txBody>
          </p:sp>
          <p:sp>
            <p:nvSpPr>
              <p:cNvPr id="28946" name="Line 331"/>
              <p:cNvSpPr>
                <a:spLocks noChangeShapeType="1"/>
              </p:cNvSpPr>
              <p:nvPr/>
            </p:nvSpPr>
            <p:spPr bwMode="auto">
              <a:xfrm flipV="1">
                <a:off x="1519" y="2274"/>
                <a:ext cx="392" cy="352"/>
              </a:xfrm>
              <a:prstGeom prst="line">
                <a:avLst/>
              </a:prstGeom>
              <a:noFill/>
              <a:ln w="11113">
                <a:solidFill>
                  <a:srgbClr val="FF9900"/>
                </a:solidFill>
                <a:round/>
                <a:headEnd/>
                <a:tailEnd/>
              </a:ln>
            </p:spPr>
            <p:txBody>
              <a:bodyPr wrap="none" lIns="0" tIns="0" rIns="0" bIns="0">
                <a:spAutoFit/>
              </a:bodyPr>
              <a:lstStyle/>
              <a:p>
                <a:endParaRPr lang="en-US"/>
              </a:p>
            </p:txBody>
          </p:sp>
          <p:sp>
            <p:nvSpPr>
              <p:cNvPr id="28947" name="Line 332"/>
              <p:cNvSpPr>
                <a:spLocks noChangeShapeType="1"/>
              </p:cNvSpPr>
              <p:nvPr/>
            </p:nvSpPr>
            <p:spPr bwMode="auto">
              <a:xfrm flipV="1">
                <a:off x="1911" y="2039"/>
                <a:ext cx="392" cy="235"/>
              </a:xfrm>
              <a:prstGeom prst="line">
                <a:avLst/>
              </a:prstGeom>
              <a:noFill/>
              <a:ln w="11113">
                <a:solidFill>
                  <a:srgbClr val="FF9900"/>
                </a:solidFill>
                <a:round/>
                <a:headEnd/>
                <a:tailEnd/>
              </a:ln>
            </p:spPr>
            <p:txBody>
              <a:bodyPr wrap="none" lIns="0" tIns="0" rIns="0" bIns="0">
                <a:spAutoFit/>
              </a:bodyPr>
              <a:lstStyle/>
              <a:p>
                <a:endParaRPr lang="en-US"/>
              </a:p>
            </p:txBody>
          </p:sp>
          <p:sp>
            <p:nvSpPr>
              <p:cNvPr id="28948" name="Line 333"/>
              <p:cNvSpPr>
                <a:spLocks noChangeShapeType="1"/>
              </p:cNvSpPr>
              <p:nvPr/>
            </p:nvSpPr>
            <p:spPr bwMode="auto">
              <a:xfrm flipV="1">
                <a:off x="2303" y="1950"/>
                <a:ext cx="393" cy="89"/>
              </a:xfrm>
              <a:prstGeom prst="line">
                <a:avLst/>
              </a:prstGeom>
              <a:noFill/>
              <a:ln w="11113">
                <a:solidFill>
                  <a:srgbClr val="FF9900"/>
                </a:solidFill>
                <a:round/>
                <a:headEnd/>
                <a:tailEnd/>
              </a:ln>
            </p:spPr>
            <p:txBody>
              <a:bodyPr wrap="none" lIns="0" tIns="0" rIns="0" bIns="0">
                <a:spAutoFit/>
              </a:bodyPr>
              <a:lstStyle/>
              <a:p>
                <a:endParaRPr lang="en-US"/>
              </a:p>
            </p:txBody>
          </p:sp>
          <p:sp>
            <p:nvSpPr>
              <p:cNvPr id="28949" name="Line 334"/>
              <p:cNvSpPr>
                <a:spLocks noChangeShapeType="1"/>
              </p:cNvSpPr>
              <p:nvPr/>
            </p:nvSpPr>
            <p:spPr bwMode="auto">
              <a:xfrm flipV="1">
                <a:off x="1127" y="2710"/>
                <a:ext cx="392" cy="417"/>
              </a:xfrm>
              <a:prstGeom prst="line">
                <a:avLst/>
              </a:prstGeom>
              <a:noFill/>
              <a:ln w="11113">
                <a:solidFill>
                  <a:srgbClr val="FF6600"/>
                </a:solidFill>
                <a:round/>
                <a:headEnd/>
                <a:tailEnd/>
              </a:ln>
            </p:spPr>
            <p:txBody>
              <a:bodyPr wrap="none" lIns="0" tIns="0" rIns="0" bIns="0">
                <a:spAutoFit/>
              </a:bodyPr>
              <a:lstStyle/>
              <a:p>
                <a:endParaRPr lang="en-US"/>
              </a:p>
            </p:txBody>
          </p:sp>
          <p:sp>
            <p:nvSpPr>
              <p:cNvPr id="28950" name="Line 335"/>
              <p:cNvSpPr>
                <a:spLocks noChangeShapeType="1"/>
              </p:cNvSpPr>
              <p:nvPr/>
            </p:nvSpPr>
            <p:spPr bwMode="auto">
              <a:xfrm flipV="1">
                <a:off x="1519" y="2347"/>
                <a:ext cx="392" cy="363"/>
              </a:xfrm>
              <a:prstGeom prst="line">
                <a:avLst/>
              </a:prstGeom>
              <a:noFill/>
              <a:ln w="11113">
                <a:solidFill>
                  <a:srgbClr val="FF6600"/>
                </a:solidFill>
                <a:round/>
                <a:headEnd/>
                <a:tailEnd/>
              </a:ln>
            </p:spPr>
            <p:txBody>
              <a:bodyPr wrap="none" lIns="0" tIns="0" rIns="0" bIns="0">
                <a:spAutoFit/>
              </a:bodyPr>
              <a:lstStyle/>
              <a:p>
                <a:endParaRPr lang="en-US"/>
              </a:p>
            </p:txBody>
          </p:sp>
          <p:sp>
            <p:nvSpPr>
              <p:cNvPr id="28951" name="Line 336"/>
              <p:cNvSpPr>
                <a:spLocks noChangeShapeType="1"/>
              </p:cNvSpPr>
              <p:nvPr/>
            </p:nvSpPr>
            <p:spPr bwMode="auto">
              <a:xfrm flipV="1">
                <a:off x="1911" y="2053"/>
                <a:ext cx="392" cy="294"/>
              </a:xfrm>
              <a:prstGeom prst="line">
                <a:avLst/>
              </a:prstGeom>
              <a:noFill/>
              <a:ln w="11113">
                <a:solidFill>
                  <a:srgbClr val="FF6600"/>
                </a:solidFill>
                <a:round/>
                <a:headEnd/>
                <a:tailEnd/>
              </a:ln>
            </p:spPr>
            <p:txBody>
              <a:bodyPr wrap="none" lIns="0" tIns="0" rIns="0" bIns="0">
                <a:spAutoFit/>
              </a:bodyPr>
              <a:lstStyle/>
              <a:p>
                <a:endParaRPr lang="en-US"/>
              </a:p>
            </p:txBody>
          </p:sp>
          <p:sp>
            <p:nvSpPr>
              <p:cNvPr id="28952" name="Line 337"/>
              <p:cNvSpPr>
                <a:spLocks noChangeShapeType="1"/>
              </p:cNvSpPr>
              <p:nvPr/>
            </p:nvSpPr>
            <p:spPr bwMode="auto">
              <a:xfrm flipV="1">
                <a:off x="2303" y="1823"/>
                <a:ext cx="393" cy="230"/>
              </a:xfrm>
              <a:prstGeom prst="line">
                <a:avLst/>
              </a:prstGeom>
              <a:noFill/>
              <a:ln w="11113">
                <a:solidFill>
                  <a:srgbClr val="FF6600"/>
                </a:solidFill>
                <a:round/>
                <a:headEnd/>
                <a:tailEnd/>
              </a:ln>
            </p:spPr>
            <p:txBody>
              <a:bodyPr wrap="none" lIns="0" tIns="0" rIns="0" bIns="0">
                <a:spAutoFit/>
              </a:bodyPr>
              <a:lstStyle/>
              <a:p>
                <a:endParaRPr lang="en-US"/>
              </a:p>
            </p:txBody>
          </p:sp>
          <p:sp>
            <p:nvSpPr>
              <p:cNvPr id="28953" name="Line 338"/>
              <p:cNvSpPr>
                <a:spLocks noChangeShapeType="1"/>
              </p:cNvSpPr>
              <p:nvPr/>
            </p:nvSpPr>
            <p:spPr bwMode="auto">
              <a:xfrm flipV="1">
                <a:off x="1127" y="2671"/>
                <a:ext cx="392" cy="446"/>
              </a:xfrm>
              <a:prstGeom prst="line">
                <a:avLst/>
              </a:prstGeom>
              <a:noFill/>
              <a:ln w="11113">
                <a:solidFill>
                  <a:srgbClr val="666699"/>
                </a:solidFill>
                <a:round/>
                <a:headEnd/>
                <a:tailEnd/>
              </a:ln>
            </p:spPr>
            <p:txBody>
              <a:bodyPr wrap="none" lIns="0" tIns="0" rIns="0" bIns="0">
                <a:spAutoFit/>
              </a:bodyPr>
              <a:lstStyle/>
              <a:p>
                <a:endParaRPr lang="en-US"/>
              </a:p>
            </p:txBody>
          </p:sp>
          <p:sp>
            <p:nvSpPr>
              <p:cNvPr id="28954" name="Line 339"/>
              <p:cNvSpPr>
                <a:spLocks noChangeShapeType="1"/>
              </p:cNvSpPr>
              <p:nvPr/>
            </p:nvSpPr>
            <p:spPr bwMode="auto">
              <a:xfrm flipV="1">
                <a:off x="1519" y="2337"/>
                <a:ext cx="392" cy="334"/>
              </a:xfrm>
              <a:prstGeom prst="line">
                <a:avLst/>
              </a:prstGeom>
              <a:noFill/>
              <a:ln w="11113">
                <a:solidFill>
                  <a:srgbClr val="666699"/>
                </a:solidFill>
                <a:round/>
                <a:headEnd/>
                <a:tailEnd/>
              </a:ln>
            </p:spPr>
            <p:txBody>
              <a:bodyPr wrap="none" lIns="0" tIns="0" rIns="0" bIns="0">
                <a:spAutoFit/>
              </a:bodyPr>
              <a:lstStyle/>
              <a:p>
                <a:endParaRPr lang="en-US"/>
              </a:p>
            </p:txBody>
          </p:sp>
          <p:sp>
            <p:nvSpPr>
              <p:cNvPr id="28955" name="Line 340"/>
              <p:cNvSpPr>
                <a:spLocks noChangeShapeType="1"/>
              </p:cNvSpPr>
              <p:nvPr/>
            </p:nvSpPr>
            <p:spPr bwMode="auto">
              <a:xfrm flipV="1">
                <a:off x="1911" y="2098"/>
                <a:ext cx="392" cy="239"/>
              </a:xfrm>
              <a:prstGeom prst="line">
                <a:avLst/>
              </a:prstGeom>
              <a:noFill/>
              <a:ln w="11113">
                <a:solidFill>
                  <a:srgbClr val="666699"/>
                </a:solidFill>
                <a:round/>
                <a:headEnd/>
                <a:tailEnd/>
              </a:ln>
            </p:spPr>
            <p:txBody>
              <a:bodyPr wrap="none" lIns="0" tIns="0" rIns="0" bIns="0">
                <a:spAutoFit/>
              </a:bodyPr>
              <a:lstStyle/>
              <a:p>
                <a:endParaRPr lang="en-US"/>
              </a:p>
            </p:txBody>
          </p:sp>
          <p:sp>
            <p:nvSpPr>
              <p:cNvPr id="28956" name="Line 341"/>
              <p:cNvSpPr>
                <a:spLocks noChangeShapeType="1"/>
              </p:cNvSpPr>
              <p:nvPr/>
            </p:nvSpPr>
            <p:spPr bwMode="auto">
              <a:xfrm flipV="1">
                <a:off x="2303" y="1994"/>
                <a:ext cx="393" cy="104"/>
              </a:xfrm>
              <a:prstGeom prst="line">
                <a:avLst/>
              </a:prstGeom>
              <a:noFill/>
              <a:ln w="11113">
                <a:solidFill>
                  <a:srgbClr val="666699"/>
                </a:solidFill>
                <a:round/>
                <a:headEnd/>
                <a:tailEnd/>
              </a:ln>
            </p:spPr>
            <p:txBody>
              <a:bodyPr wrap="none" lIns="0" tIns="0" rIns="0" bIns="0">
                <a:spAutoFit/>
              </a:bodyPr>
              <a:lstStyle/>
              <a:p>
                <a:endParaRPr lang="en-US"/>
              </a:p>
            </p:txBody>
          </p:sp>
          <p:sp>
            <p:nvSpPr>
              <p:cNvPr id="28957" name="Line 342"/>
              <p:cNvSpPr>
                <a:spLocks noChangeShapeType="1"/>
              </p:cNvSpPr>
              <p:nvPr/>
            </p:nvSpPr>
            <p:spPr bwMode="auto">
              <a:xfrm flipV="1">
                <a:off x="1127" y="2626"/>
                <a:ext cx="392" cy="471"/>
              </a:xfrm>
              <a:prstGeom prst="line">
                <a:avLst/>
              </a:prstGeom>
              <a:noFill/>
              <a:ln w="11113">
                <a:solidFill>
                  <a:srgbClr val="969696"/>
                </a:solidFill>
                <a:round/>
                <a:headEnd/>
                <a:tailEnd/>
              </a:ln>
            </p:spPr>
            <p:txBody>
              <a:bodyPr wrap="none" lIns="0" tIns="0" rIns="0" bIns="0">
                <a:spAutoFit/>
              </a:bodyPr>
              <a:lstStyle/>
              <a:p>
                <a:endParaRPr lang="en-US"/>
              </a:p>
            </p:txBody>
          </p:sp>
          <p:sp>
            <p:nvSpPr>
              <p:cNvPr id="28958" name="Line 343"/>
              <p:cNvSpPr>
                <a:spLocks noChangeShapeType="1"/>
              </p:cNvSpPr>
              <p:nvPr/>
            </p:nvSpPr>
            <p:spPr bwMode="auto">
              <a:xfrm flipV="1">
                <a:off x="1519" y="2254"/>
                <a:ext cx="392" cy="372"/>
              </a:xfrm>
              <a:prstGeom prst="line">
                <a:avLst/>
              </a:prstGeom>
              <a:noFill/>
              <a:ln w="11113">
                <a:solidFill>
                  <a:srgbClr val="969696"/>
                </a:solidFill>
                <a:round/>
                <a:headEnd/>
                <a:tailEnd/>
              </a:ln>
            </p:spPr>
            <p:txBody>
              <a:bodyPr wrap="none" lIns="0" tIns="0" rIns="0" bIns="0">
                <a:spAutoFit/>
              </a:bodyPr>
              <a:lstStyle/>
              <a:p>
                <a:endParaRPr lang="en-US"/>
              </a:p>
            </p:txBody>
          </p:sp>
          <p:sp>
            <p:nvSpPr>
              <p:cNvPr id="28959" name="Line 344"/>
              <p:cNvSpPr>
                <a:spLocks noChangeShapeType="1"/>
              </p:cNvSpPr>
              <p:nvPr/>
            </p:nvSpPr>
            <p:spPr bwMode="auto">
              <a:xfrm flipV="1">
                <a:off x="1911" y="2073"/>
                <a:ext cx="392" cy="181"/>
              </a:xfrm>
              <a:prstGeom prst="line">
                <a:avLst/>
              </a:prstGeom>
              <a:noFill/>
              <a:ln w="11113">
                <a:solidFill>
                  <a:srgbClr val="969696"/>
                </a:solidFill>
                <a:round/>
                <a:headEnd/>
                <a:tailEnd/>
              </a:ln>
            </p:spPr>
            <p:txBody>
              <a:bodyPr wrap="none" lIns="0" tIns="0" rIns="0" bIns="0">
                <a:spAutoFit/>
              </a:bodyPr>
              <a:lstStyle/>
              <a:p>
                <a:endParaRPr lang="en-US"/>
              </a:p>
            </p:txBody>
          </p:sp>
          <p:sp>
            <p:nvSpPr>
              <p:cNvPr id="28960" name="Line 345"/>
              <p:cNvSpPr>
                <a:spLocks noChangeShapeType="1"/>
              </p:cNvSpPr>
              <p:nvPr/>
            </p:nvSpPr>
            <p:spPr bwMode="auto">
              <a:xfrm flipV="1">
                <a:off x="2303" y="1872"/>
                <a:ext cx="393" cy="201"/>
              </a:xfrm>
              <a:prstGeom prst="line">
                <a:avLst/>
              </a:prstGeom>
              <a:noFill/>
              <a:ln w="11113">
                <a:solidFill>
                  <a:srgbClr val="969696"/>
                </a:solidFill>
                <a:round/>
                <a:headEnd/>
                <a:tailEnd/>
              </a:ln>
            </p:spPr>
            <p:txBody>
              <a:bodyPr wrap="none" lIns="0" tIns="0" rIns="0" bIns="0">
                <a:spAutoFit/>
              </a:bodyPr>
              <a:lstStyle/>
              <a:p>
                <a:endParaRPr lang="en-US"/>
              </a:p>
            </p:txBody>
          </p:sp>
          <p:sp>
            <p:nvSpPr>
              <p:cNvPr id="28961" name="Freeform 346"/>
              <p:cNvSpPr>
                <a:spLocks/>
              </p:cNvSpPr>
              <p:nvPr/>
            </p:nvSpPr>
            <p:spPr bwMode="auto">
              <a:xfrm>
                <a:off x="329" y="3686"/>
                <a:ext cx="28" cy="29"/>
              </a:xfrm>
              <a:custGeom>
                <a:avLst/>
                <a:gdLst>
                  <a:gd name="T0" fmla="*/ 20 w 40"/>
                  <a:gd name="T1" fmla="*/ 0 h 40"/>
                  <a:gd name="T2" fmla="*/ 40 w 40"/>
                  <a:gd name="T3" fmla="*/ 20 h 40"/>
                  <a:gd name="T4" fmla="*/ 20 w 40"/>
                  <a:gd name="T5" fmla="*/ 40 h 40"/>
                  <a:gd name="T6" fmla="*/ 0 w 40"/>
                  <a:gd name="T7" fmla="*/ 20 h 40"/>
                  <a:gd name="T8" fmla="*/ 20 w 40"/>
                  <a:gd name="T9" fmla="*/ 0 h 40"/>
                  <a:gd name="T10" fmla="*/ 0 60000 65536"/>
                  <a:gd name="T11" fmla="*/ 0 60000 65536"/>
                  <a:gd name="T12" fmla="*/ 0 60000 65536"/>
                  <a:gd name="T13" fmla="*/ 0 60000 65536"/>
                  <a:gd name="T14" fmla="*/ 0 60000 65536"/>
                  <a:gd name="T15" fmla="*/ 0 w 40"/>
                  <a:gd name="T16" fmla="*/ 0 h 40"/>
                  <a:gd name="T17" fmla="*/ 40 w 40"/>
                  <a:gd name="T18" fmla="*/ 40 h 40"/>
                </a:gdLst>
                <a:ahLst/>
                <a:cxnLst>
                  <a:cxn ang="T10">
                    <a:pos x="T0" y="T1"/>
                  </a:cxn>
                  <a:cxn ang="T11">
                    <a:pos x="T2" y="T3"/>
                  </a:cxn>
                  <a:cxn ang="T12">
                    <a:pos x="T4" y="T5"/>
                  </a:cxn>
                  <a:cxn ang="T13">
                    <a:pos x="T6" y="T7"/>
                  </a:cxn>
                  <a:cxn ang="T14">
                    <a:pos x="T8" y="T9"/>
                  </a:cxn>
                </a:cxnLst>
                <a:rect l="T15" t="T16" r="T17" b="T18"/>
                <a:pathLst>
                  <a:path w="40" h="40">
                    <a:moveTo>
                      <a:pt x="20" y="0"/>
                    </a:moveTo>
                    <a:lnTo>
                      <a:pt x="40" y="20"/>
                    </a:lnTo>
                    <a:lnTo>
                      <a:pt x="20" y="40"/>
                    </a:lnTo>
                    <a:lnTo>
                      <a:pt x="0" y="20"/>
                    </a:lnTo>
                    <a:lnTo>
                      <a:pt x="20" y="0"/>
                    </a:lnTo>
                    <a:close/>
                  </a:path>
                </a:pathLst>
              </a:custGeom>
              <a:solidFill>
                <a:srgbClr val="FF0000"/>
              </a:solidFill>
              <a:ln w="11113">
                <a:solidFill>
                  <a:srgbClr val="FF0000"/>
                </a:solidFill>
                <a:prstDash val="solid"/>
                <a:round/>
                <a:headEnd/>
                <a:tailEnd/>
              </a:ln>
            </p:spPr>
            <p:txBody>
              <a:bodyPr wrap="none" lIns="0" tIns="0" rIns="0" bIns="0">
                <a:spAutoFit/>
              </a:bodyPr>
              <a:lstStyle/>
              <a:p>
                <a:endParaRPr lang="en-US"/>
              </a:p>
            </p:txBody>
          </p:sp>
          <p:sp>
            <p:nvSpPr>
              <p:cNvPr id="28962" name="Freeform 347"/>
              <p:cNvSpPr>
                <a:spLocks/>
              </p:cNvSpPr>
              <p:nvPr/>
            </p:nvSpPr>
            <p:spPr bwMode="auto">
              <a:xfrm>
                <a:off x="721" y="3455"/>
                <a:ext cx="28" cy="30"/>
              </a:xfrm>
              <a:custGeom>
                <a:avLst/>
                <a:gdLst>
                  <a:gd name="T0" fmla="*/ 20 w 40"/>
                  <a:gd name="T1" fmla="*/ 0 h 40"/>
                  <a:gd name="T2" fmla="*/ 40 w 40"/>
                  <a:gd name="T3" fmla="*/ 20 h 40"/>
                  <a:gd name="T4" fmla="*/ 20 w 40"/>
                  <a:gd name="T5" fmla="*/ 40 h 40"/>
                  <a:gd name="T6" fmla="*/ 0 w 40"/>
                  <a:gd name="T7" fmla="*/ 20 h 40"/>
                  <a:gd name="T8" fmla="*/ 20 w 40"/>
                  <a:gd name="T9" fmla="*/ 0 h 40"/>
                  <a:gd name="T10" fmla="*/ 0 60000 65536"/>
                  <a:gd name="T11" fmla="*/ 0 60000 65536"/>
                  <a:gd name="T12" fmla="*/ 0 60000 65536"/>
                  <a:gd name="T13" fmla="*/ 0 60000 65536"/>
                  <a:gd name="T14" fmla="*/ 0 60000 65536"/>
                  <a:gd name="T15" fmla="*/ 0 w 40"/>
                  <a:gd name="T16" fmla="*/ 0 h 40"/>
                  <a:gd name="T17" fmla="*/ 40 w 40"/>
                  <a:gd name="T18" fmla="*/ 40 h 40"/>
                </a:gdLst>
                <a:ahLst/>
                <a:cxnLst>
                  <a:cxn ang="T10">
                    <a:pos x="T0" y="T1"/>
                  </a:cxn>
                  <a:cxn ang="T11">
                    <a:pos x="T2" y="T3"/>
                  </a:cxn>
                  <a:cxn ang="T12">
                    <a:pos x="T4" y="T5"/>
                  </a:cxn>
                  <a:cxn ang="T13">
                    <a:pos x="T6" y="T7"/>
                  </a:cxn>
                  <a:cxn ang="T14">
                    <a:pos x="T8" y="T9"/>
                  </a:cxn>
                </a:cxnLst>
                <a:rect l="T15" t="T16" r="T17" b="T18"/>
                <a:pathLst>
                  <a:path w="40" h="40">
                    <a:moveTo>
                      <a:pt x="20" y="0"/>
                    </a:moveTo>
                    <a:lnTo>
                      <a:pt x="40" y="20"/>
                    </a:lnTo>
                    <a:lnTo>
                      <a:pt x="20" y="40"/>
                    </a:lnTo>
                    <a:lnTo>
                      <a:pt x="0" y="20"/>
                    </a:lnTo>
                    <a:lnTo>
                      <a:pt x="20" y="0"/>
                    </a:lnTo>
                    <a:close/>
                  </a:path>
                </a:pathLst>
              </a:custGeom>
              <a:solidFill>
                <a:srgbClr val="FF0000"/>
              </a:solidFill>
              <a:ln w="11113">
                <a:solidFill>
                  <a:srgbClr val="FF0000"/>
                </a:solidFill>
                <a:prstDash val="solid"/>
                <a:round/>
                <a:headEnd/>
                <a:tailEnd/>
              </a:ln>
            </p:spPr>
            <p:txBody>
              <a:bodyPr wrap="none" lIns="0" tIns="0" rIns="0" bIns="0">
                <a:spAutoFit/>
              </a:bodyPr>
              <a:lstStyle/>
              <a:p>
                <a:endParaRPr lang="en-US"/>
              </a:p>
            </p:txBody>
          </p:sp>
          <p:sp>
            <p:nvSpPr>
              <p:cNvPr id="28963" name="Freeform 348"/>
              <p:cNvSpPr>
                <a:spLocks/>
              </p:cNvSpPr>
              <p:nvPr/>
            </p:nvSpPr>
            <p:spPr bwMode="auto">
              <a:xfrm>
                <a:off x="1113" y="3332"/>
                <a:ext cx="28" cy="30"/>
              </a:xfrm>
              <a:custGeom>
                <a:avLst/>
                <a:gdLst>
                  <a:gd name="T0" fmla="*/ 20 w 40"/>
                  <a:gd name="T1" fmla="*/ 0 h 41"/>
                  <a:gd name="T2" fmla="*/ 40 w 40"/>
                  <a:gd name="T3" fmla="*/ 21 h 41"/>
                  <a:gd name="T4" fmla="*/ 20 w 40"/>
                  <a:gd name="T5" fmla="*/ 41 h 41"/>
                  <a:gd name="T6" fmla="*/ 0 w 40"/>
                  <a:gd name="T7" fmla="*/ 21 h 41"/>
                  <a:gd name="T8" fmla="*/ 20 w 40"/>
                  <a:gd name="T9" fmla="*/ 0 h 41"/>
                  <a:gd name="T10" fmla="*/ 0 60000 65536"/>
                  <a:gd name="T11" fmla="*/ 0 60000 65536"/>
                  <a:gd name="T12" fmla="*/ 0 60000 65536"/>
                  <a:gd name="T13" fmla="*/ 0 60000 65536"/>
                  <a:gd name="T14" fmla="*/ 0 60000 65536"/>
                  <a:gd name="T15" fmla="*/ 0 w 40"/>
                  <a:gd name="T16" fmla="*/ 0 h 41"/>
                  <a:gd name="T17" fmla="*/ 40 w 40"/>
                  <a:gd name="T18" fmla="*/ 41 h 41"/>
                </a:gdLst>
                <a:ahLst/>
                <a:cxnLst>
                  <a:cxn ang="T10">
                    <a:pos x="T0" y="T1"/>
                  </a:cxn>
                  <a:cxn ang="T11">
                    <a:pos x="T2" y="T3"/>
                  </a:cxn>
                  <a:cxn ang="T12">
                    <a:pos x="T4" y="T5"/>
                  </a:cxn>
                  <a:cxn ang="T13">
                    <a:pos x="T6" y="T7"/>
                  </a:cxn>
                  <a:cxn ang="T14">
                    <a:pos x="T8" y="T9"/>
                  </a:cxn>
                </a:cxnLst>
                <a:rect l="T15" t="T16" r="T17" b="T18"/>
                <a:pathLst>
                  <a:path w="40" h="41">
                    <a:moveTo>
                      <a:pt x="20" y="0"/>
                    </a:moveTo>
                    <a:lnTo>
                      <a:pt x="40" y="21"/>
                    </a:lnTo>
                    <a:lnTo>
                      <a:pt x="20" y="41"/>
                    </a:lnTo>
                    <a:lnTo>
                      <a:pt x="0" y="21"/>
                    </a:lnTo>
                    <a:lnTo>
                      <a:pt x="20" y="0"/>
                    </a:lnTo>
                    <a:close/>
                  </a:path>
                </a:pathLst>
              </a:custGeom>
              <a:solidFill>
                <a:srgbClr val="FF0000"/>
              </a:solidFill>
              <a:ln w="11113">
                <a:solidFill>
                  <a:srgbClr val="FF0000"/>
                </a:solidFill>
                <a:prstDash val="solid"/>
                <a:round/>
                <a:headEnd/>
                <a:tailEnd/>
              </a:ln>
            </p:spPr>
            <p:txBody>
              <a:bodyPr wrap="none" lIns="0" tIns="0" rIns="0" bIns="0">
                <a:spAutoFit/>
              </a:bodyPr>
              <a:lstStyle/>
              <a:p>
                <a:endParaRPr lang="en-US"/>
              </a:p>
            </p:txBody>
          </p:sp>
          <p:sp>
            <p:nvSpPr>
              <p:cNvPr id="28964" name="Freeform 349"/>
              <p:cNvSpPr>
                <a:spLocks/>
              </p:cNvSpPr>
              <p:nvPr/>
            </p:nvSpPr>
            <p:spPr bwMode="auto">
              <a:xfrm>
                <a:off x="1505" y="3151"/>
                <a:ext cx="28" cy="30"/>
              </a:xfrm>
              <a:custGeom>
                <a:avLst/>
                <a:gdLst>
                  <a:gd name="T0" fmla="*/ 20 w 40"/>
                  <a:gd name="T1" fmla="*/ 0 h 41"/>
                  <a:gd name="T2" fmla="*/ 40 w 40"/>
                  <a:gd name="T3" fmla="*/ 21 h 41"/>
                  <a:gd name="T4" fmla="*/ 20 w 40"/>
                  <a:gd name="T5" fmla="*/ 41 h 41"/>
                  <a:gd name="T6" fmla="*/ 0 w 40"/>
                  <a:gd name="T7" fmla="*/ 21 h 41"/>
                  <a:gd name="T8" fmla="*/ 20 w 40"/>
                  <a:gd name="T9" fmla="*/ 0 h 41"/>
                  <a:gd name="T10" fmla="*/ 0 60000 65536"/>
                  <a:gd name="T11" fmla="*/ 0 60000 65536"/>
                  <a:gd name="T12" fmla="*/ 0 60000 65536"/>
                  <a:gd name="T13" fmla="*/ 0 60000 65536"/>
                  <a:gd name="T14" fmla="*/ 0 60000 65536"/>
                  <a:gd name="T15" fmla="*/ 0 w 40"/>
                  <a:gd name="T16" fmla="*/ 0 h 41"/>
                  <a:gd name="T17" fmla="*/ 40 w 40"/>
                  <a:gd name="T18" fmla="*/ 41 h 41"/>
                </a:gdLst>
                <a:ahLst/>
                <a:cxnLst>
                  <a:cxn ang="T10">
                    <a:pos x="T0" y="T1"/>
                  </a:cxn>
                  <a:cxn ang="T11">
                    <a:pos x="T2" y="T3"/>
                  </a:cxn>
                  <a:cxn ang="T12">
                    <a:pos x="T4" y="T5"/>
                  </a:cxn>
                  <a:cxn ang="T13">
                    <a:pos x="T6" y="T7"/>
                  </a:cxn>
                  <a:cxn ang="T14">
                    <a:pos x="T8" y="T9"/>
                  </a:cxn>
                </a:cxnLst>
                <a:rect l="T15" t="T16" r="T17" b="T18"/>
                <a:pathLst>
                  <a:path w="40" h="41">
                    <a:moveTo>
                      <a:pt x="20" y="0"/>
                    </a:moveTo>
                    <a:lnTo>
                      <a:pt x="40" y="21"/>
                    </a:lnTo>
                    <a:lnTo>
                      <a:pt x="20" y="41"/>
                    </a:lnTo>
                    <a:lnTo>
                      <a:pt x="0" y="21"/>
                    </a:lnTo>
                    <a:lnTo>
                      <a:pt x="20" y="0"/>
                    </a:lnTo>
                    <a:close/>
                  </a:path>
                </a:pathLst>
              </a:custGeom>
              <a:solidFill>
                <a:srgbClr val="FF0000"/>
              </a:solidFill>
              <a:ln w="11113">
                <a:solidFill>
                  <a:srgbClr val="FF0000"/>
                </a:solidFill>
                <a:prstDash val="solid"/>
                <a:round/>
                <a:headEnd/>
                <a:tailEnd/>
              </a:ln>
            </p:spPr>
            <p:txBody>
              <a:bodyPr wrap="none" lIns="0" tIns="0" rIns="0" bIns="0">
                <a:spAutoFit/>
              </a:bodyPr>
              <a:lstStyle/>
              <a:p>
                <a:endParaRPr lang="en-US"/>
              </a:p>
            </p:txBody>
          </p:sp>
          <p:sp>
            <p:nvSpPr>
              <p:cNvPr id="28965" name="Freeform 350"/>
              <p:cNvSpPr>
                <a:spLocks/>
              </p:cNvSpPr>
              <p:nvPr/>
            </p:nvSpPr>
            <p:spPr bwMode="auto">
              <a:xfrm>
                <a:off x="1897" y="3043"/>
                <a:ext cx="29" cy="30"/>
              </a:xfrm>
              <a:custGeom>
                <a:avLst/>
                <a:gdLst>
                  <a:gd name="T0" fmla="*/ 20 w 41"/>
                  <a:gd name="T1" fmla="*/ 0 h 41"/>
                  <a:gd name="T2" fmla="*/ 41 w 41"/>
                  <a:gd name="T3" fmla="*/ 21 h 41"/>
                  <a:gd name="T4" fmla="*/ 20 w 41"/>
                  <a:gd name="T5" fmla="*/ 41 h 41"/>
                  <a:gd name="T6" fmla="*/ 0 w 41"/>
                  <a:gd name="T7" fmla="*/ 21 h 41"/>
                  <a:gd name="T8" fmla="*/ 20 w 41"/>
                  <a:gd name="T9" fmla="*/ 0 h 41"/>
                  <a:gd name="T10" fmla="*/ 0 60000 65536"/>
                  <a:gd name="T11" fmla="*/ 0 60000 65536"/>
                  <a:gd name="T12" fmla="*/ 0 60000 65536"/>
                  <a:gd name="T13" fmla="*/ 0 60000 65536"/>
                  <a:gd name="T14" fmla="*/ 0 60000 65536"/>
                  <a:gd name="T15" fmla="*/ 0 w 41"/>
                  <a:gd name="T16" fmla="*/ 0 h 41"/>
                  <a:gd name="T17" fmla="*/ 41 w 41"/>
                  <a:gd name="T18" fmla="*/ 41 h 41"/>
                </a:gdLst>
                <a:ahLst/>
                <a:cxnLst>
                  <a:cxn ang="T10">
                    <a:pos x="T0" y="T1"/>
                  </a:cxn>
                  <a:cxn ang="T11">
                    <a:pos x="T2" y="T3"/>
                  </a:cxn>
                  <a:cxn ang="T12">
                    <a:pos x="T4" y="T5"/>
                  </a:cxn>
                  <a:cxn ang="T13">
                    <a:pos x="T6" y="T7"/>
                  </a:cxn>
                  <a:cxn ang="T14">
                    <a:pos x="T8" y="T9"/>
                  </a:cxn>
                </a:cxnLst>
                <a:rect l="T15" t="T16" r="T17" b="T18"/>
                <a:pathLst>
                  <a:path w="41" h="41">
                    <a:moveTo>
                      <a:pt x="20" y="0"/>
                    </a:moveTo>
                    <a:lnTo>
                      <a:pt x="41" y="21"/>
                    </a:lnTo>
                    <a:lnTo>
                      <a:pt x="20" y="41"/>
                    </a:lnTo>
                    <a:lnTo>
                      <a:pt x="0" y="21"/>
                    </a:lnTo>
                    <a:lnTo>
                      <a:pt x="20" y="0"/>
                    </a:lnTo>
                    <a:close/>
                  </a:path>
                </a:pathLst>
              </a:custGeom>
              <a:solidFill>
                <a:srgbClr val="FF0000"/>
              </a:solidFill>
              <a:ln w="11113">
                <a:solidFill>
                  <a:srgbClr val="FF0000"/>
                </a:solidFill>
                <a:prstDash val="solid"/>
                <a:round/>
                <a:headEnd/>
                <a:tailEnd/>
              </a:ln>
            </p:spPr>
            <p:txBody>
              <a:bodyPr wrap="none" lIns="0" tIns="0" rIns="0" bIns="0">
                <a:spAutoFit/>
              </a:bodyPr>
              <a:lstStyle/>
              <a:p>
                <a:endParaRPr lang="en-US"/>
              </a:p>
            </p:txBody>
          </p:sp>
          <p:sp>
            <p:nvSpPr>
              <p:cNvPr id="28966" name="Freeform 351"/>
              <p:cNvSpPr>
                <a:spLocks/>
              </p:cNvSpPr>
              <p:nvPr/>
            </p:nvSpPr>
            <p:spPr bwMode="auto">
              <a:xfrm>
                <a:off x="2289" y="2896"/>
                <a:ext cx="28" cy="30"/>
              </a:xfrm>
              <a:custGeom>
                <a:avLst/>
                <a:gdLst>
                  <a:gd name="T0" fmla="*/ 20 w 40"/>
                  <a:gd name="T1" fmla="*/ 0 h 41"/>
                  <a:gd name="T2" fmla="*/ 40 w 40"/>
                  <a:gd name="T3" fmla="*/ 21 h 41"/>
                  <a:gd name="T4" fmla="*/ 20 w 40"/>
                  <a:gd name="T5" fmla="*/ 41 h 41"/>
                  <a:gd name="T6" fmla="*/ 0 w 40"/>
                  <a:gd name="T7" fmla="*/ 21 h 41"/>
                  <a:gd name="T8" fmla="*/ 20 w 40"/>
                  <a:gd name="T9" fmla="*/ 0 h 41"/>
                  <a:gd name="T10" fmla="*/ 0 60000 65536"/>
                  <a:gd name="T11" fmla="*/ 0 60000 65536"/>
                  <a:gd name="T12" fmla="*/ 0 60000 65536"/>
                  <a:gd name="T13" fmla="*/ 0 60000 65536"/>
                  <a:gd name="T14" fmla="*/ 0 60000 65536"/>
                  <a:gd name="T15" fmla="*/ 0 w 40"/>
                  <a:gd name="T16" fmla="*/ 0 h 41"/>
                  <a:gd name="T17" fmla="*/ 40 w 40"/>
                  <a:gd name="T18" fmla="*/ 41 h 41"/>
                </a:gdLst>
                <a:ahLst/>
                <a:cxnLst>
                  <a:cxn ang="T10">
                    <a:pos x="T0" y="T1"/>
                  </a:cxn>
                  <a:cxn ang="T11">
                    <a:pos x="T2" y="T3"/>
                  </a:cxn>
                  <a:cxn ang="T12">
                    <a:pos x="T4" y="T5"/>
                  </a:cxn>
                  <a:cxn ang="T13">
                    <a:pos x="T6" y="T7"/>
                  </a:cxn>
                  <a:cxn ang="T14">
                    <a:pos x="T8" y="T9"/>
                  </a:cxn>
                </a:cxnLst>
                <a:rect l="T15" t="T16" r="T17" b="T18"/>
                <a:pathLst>
                  <a:path w="40" h="41">
                    <a:moveTo>
                      <a:pt x="20" y="0"/>
                    </a:moveTo>
                    <a:lnTo>
                      <a:pt x="40" y="21"/>
                    </a:lnTo>
                    <a:lnTo>
                      <a:pt x="20" y="41"/>
                    </a:lnTo>
                    <a:lnTo>
                      <a:pt x="0" y="21"/>
                    </a:lnTo>
                    <a:lnTo>
                      <a:pt x="20" y="0"/>
                    </a:lnTo>
                    <a:close/>
                  </a:path>
                </a:pathLst>
              </a:custGeom>
              <a:solidFill>
                <a:srgbClr val="FF0000"/>
              </a:solidFill>
              <a:ln w="11113">
                <a:solidFill>
                  <a:srgbClr val="FF0000"/>
                </a:solidFill>
                <a:prstDash val="solid"/>
                <a:round/>
                <a:headEnd/>
                <a:tailEnd/>
              </a:ln>
            </p:spPr>
            <p:txBody>
              <a:bodyPr wrap="none" lIns="0" tIns="0" rIns="0" bIns="0">
                <a:spAutoFit/>
              </a:bodyPr>
              <a:lstStyle/>
              <a:p>
                <a:endParaRPr lang="en-US"/>
              </a:p>
            </p:txBody>
          </p:sp>
          <p:sp>
            <p:nvSpPr>
              <p:cNvPr id="28967" name="Freeform 352"/>
              <p:cNvSpPr>
                <a:spLocks/>
              </p:cNvSpPr>
              <p:nvPr/>
            </p:nvSpPr>
            <p:spPr bwMode="auto">
              <a:xfrm>
                <a:off x="2681" y="2793"/>
                <a:ext cx="29" cy="30"/>
              </a:xfrm>
              <a:custGeom>
                <a:avLst/>
                <a:gdLst>
                  <a:gd name="T0" fmla="*/ 21 w 41"/>
                  <a:gd name="T1" fmla="*/ 0 h 41"/>
                  <a:gd name="T2" fmla="*/ 41 w 41"/>
                  <a:gd name="T3" fmla="*/ 20 h 41"/>
                  <a:gd name="T4" fmla="*/ 21 w 41"/>
                  <a:gd name="T5" fmla="*/ 41 h 41"/>
                  <a:gd name="T6" fmla="*/ 0 w 41"/>
                  <a:gd name="T7" fmla="*/ 20 h 41"/>
                  <a:gd name="T8" fmla="*/ 21 w 41"/>
                  <a:gd name="T9" fmla="*/ 0 h 41"/>
                  <a:gd name="T10" fmla="*/ 0 60000 65536"/>
                  <a:gd name="T11" fmla="*/ 0 60000 65536"/>
                  <a:gd name="T12" fmla="*/ 0 60000 65536"/>
                  <a:gd name="T13" fmla="*/ 0 60000 65536"/>
                  <a:gd name="T14" fmla="*/ 0 60000 65536"/>
                  <a:gd name="T15" fmla="*/ 0 w 41"/>
                  <a:gd name="T16" fmla="*/ 0 h 41"/>
                  <a:gd name="T17" fmla="*/ 41 w 41"/>
                  <a:gd name="T18" fmla="*/ 41 h 41"/>
                </a:gdLst>
                <a:ahLst/>
                <a:cxnLst>
                  <a:cxn ang="T10">
                    <a:pos x="T0" y="T1"/>
                  </a:cxn>
                  <a:cxn ang="T11">
                    <a:pos x="T2" y="T3"/>
                  </a:cxn>
                  <a:cxn ang="T12">
                    <a:pos x="T4" y="T5"/>
                  </a:cxn>
                  <a:cxn ang="T13">
                    <a:pos x="T6" y="T7"/>
                  </a:cxn>
                  <a:cxn ang="T14">
                    <a:pos x="T8" y="T9"/>
                  </a:cxn>
                </a:cxnLst>
                <a:rect l="T15" t="T16" r="T17" b="T18"/>
                <a:pathLst>
                  <a:path w="41" h="41">
                    <a:moveTo>
                      <a:pt x="21" y="0"/>
                    </a:moveTo>
                    <a:lnTo>
                      <a:pt x="41" y="20"/>
                    </a:lnTo>
                    <a:lnTo>
                      <a:pt x="21" y="41"/>
                    </a:lnTo>
                    <a:lnTo>
                      <a:pt x="0" y="20"/>
                    </a:lnTo>
                    <a:lnTo>
                      <a:pt x="21" y="0"/>
                    </a:lnTo>
                    <a:close/>
                  </a:path>
                </a:pathLst>
              </a:custGeom>
              <a:solidFill>
                <a:srgbClr val="FF0000"/>
              </a:solidFill>
              <a:ln w="11113">
                <a:solidFill>
                  <a:srgbClr val="FF0000"/>
                </a:solidFill>
                <a:prstDash val="solid"/>
                <a:round/>
                <a:headEnd/>
                <a:tailEnd/>
              </a:ln>
            </p:spPr>
            <p:txBody>
              <a:bodyPr wrap="none" lIns="0" tIns="0" rIns="0" bIns="0">
                <a:spAutoFit/>
              </a:bodyPr>
              <a:lstStyle/>
              <a:p>
                <a:endParaRPr lang="en-US"/>
              </a:p>
            </p:txBody>
          </p:sp>
          <p:sp>
            <p:nvSpPr>
              <p:cNvPr id="28968" name="Rectangle 353"/>
              <p:cNvSpPr>
                <a:spLocks noChangeArrowheads="1"/>
              </p:cNvSpPr>
              <p:nvPr/>
            </p:nvSpPr>
            <p:spPr bwMode="auto">
              <a:xfrm>
                <a:off x="329" y="3680"/>
                <a:ext cx="24" cy="25"/>
              </a:xfrm>
              <a:prstGeom prst="rect">
                <a:avLst/>
              </a:prstGeom>
              <a:solidFill>
                <a:srgbClr val="FFFF00"/>
              </a:solidFill>
              <a:ln w="11113">
                <a:solidFill>
                  <a:srgbClr val="FFFF00"/>
                </a:solidFill>
                <a:miter lim="800000"/>
                <a:headEnd/>
                <a:tailEnd/>
              </a:ln>
            </p:spPr>
            <p:txBody>
              <a:bodyPr wrap="none" lIns="0" tIns="0" rIns="0" bIns="0">
                <a:spAutoFit/>
              </a:bodyPr>
              <a:lstStyle/>
              <a:p>
                <a:endParaRPr lang="en-US"/>
              </a:p>
            </p:txBody>
          </p:sp>
          <p:sp>
            <p:nvSpPr>
              <p:cNvPr id="28969" name="Rectangle 354"/>
              <p:cNvSpPr>
                <a:spLocks noChangeArrowheads="1"/>
              </p:cNvSpPr>
              <p:nvPr/>
            </p:nvSpPr>
            <p:spPr bwMode="auto">
              <a:xfrm>
                <a:off x="721" y="3499"/>
                <a:ext cx="23" cy="25"/>
              </a:xfrm>
              <a:prstGeom prst="rect">
                <a:avLst/>
              </a:prstGeom>
              <a:solidFill>
                <a:srgbClr val="FFFF00"/>
              </a:solidFill>
              <a:ln w="11113">
                <a:solidFill>
                  <a:srgbClr val="FFFF00"/>
                </a:solidFill>
                <a:miter lim="800000"/>
                <a:headEnd/>
                <a:tailEnd/>
              </a:ln>
            </p:spPr>
            <p:txBody>
              <a:bodyPr wrap="none" lIns="0" tIns="0" rIns="0" bIns="0">
                <a:spAutoFit/>
              </a:bodyPr>
              <a:lstStyle/>
              <a:p>
                <a:endParaRPr lang="en-US"/>
              </a:p>
            </p:txBody>
          </p:sp>
          <p:sp>
            <p:nvSpPr>
              <p:cNvPr id="28970" name="Rectangle 355"/>
              <p:cNvSpPr>
                <a:spLocks noChangeArrowheads="1"/>
              </p:cNvSpPr>
              <p:nvPr/>
            </p:nvSpPr>
            <p:spPr bwMode="auto">
              <a:xfrm>
                <a:off x="1113" y="3337"/>
                <a:ext cx="24" cy="25"/>
              </a:xfrm>
              <a:prstGeom prst="rect">
                <a:avLst/>
              </a:prstGeom>
              <a:solidFill>
                <a:srgbClr val="FFFF00"/>
              </a:solidFill>
              <a:ln w="11113">
                <a:solidFill>
                  <a:srgbClr val="FFFF00"/>
                </a:solidFill>
                <a:miter lim="800000"/>
                <a:headEnd/>
                <a:tailEnd/>
              </a:ln>
            </p:spPr>
            <p:txBody>
              <a:bodyPr wrap="none" lIns="0" tIns="0" rIns="0" bIns="0">
                <a:spAutoFit/>
              </a:bodyPr>
              <a:lstStyle/>
              <a:p>
                <a:endParaRPr lang="en-US"/>
              </a:p>
            </p:txBody>
          </p:sp>
          <p:sp>
            <p:nvSpPr>
              <p:cNvPr id="28971" name="Rectangle 356"/>
              <p:cNvSpPr>
                <a:spLocks noChangeArrowheads="1"/>
              </p:cNvSpPr>
              <p:nvPr/>
            </p:nvSpPr>
            <p:spPr bwMode="auto">
              <a:xfrm>
                <a:off x="1505" y="3166"/>
                <a:ext cx="23" cy="24"/>
              </a:xfrm>
              <a:prstGeom prst="rect">
                <a:avLst/>
              </a:prstGeom>
              <a:solidFill>
                <a:srgbClr val="FFFF00"/>
              </a:solidFill>
              <a:ln w="11113">
                <a:solidFill>
                  <a:srgbClr val="FFFF00"/>
                </a:solidFill>
                <a:miter lim="800000"/>
                <a:headEnd/>
                <a:tailEnd/>
              </a:ln>
            </p:spPr>
            <p:txBody>
              <a:bodyPr wrap="none" lIns="0" tIns="0" rIns="0" bIns="0">
                <a:spAutoFit/>
              </a:bodyPr>
              <a:lstStyle/>
              <a:p>
                <a:endParaRPr lang="en-US"/>
              </a:p>
            </p:txBody>
          </p:sp>
          <p:sp>
            <p:nvSpPr>
              <p:cNvPr id="28972" name="Rectangle 357"/>
              <p:cNvSpPr>
                <a:spLocks noChangeArrowheads="1"/>
              </p:cNvSpPr>
              <p:nvPr/>
            </p:nvSpPr>
            <p:spPr bwMode="auto">
              <a:xfrm>
                <a:off x="1897" y="3097"/>
                <a:ext cx="24" cy="25"/>
              </a:xfrm>
              <a:prstGeom prst="rect">
                <a:avLst/>
              </a:prstGeom>
              <a:solidFill>
                <a:srgbClr val="FFFF00"/>
              </a:solidFill>
              <a:ln w="11113">
                <a:solidFill>
                  <a:srgbClr val="FFFF00"/>
                </a:solidFill>
                <a:miter lim="800000"/>
                <a:headEnd/>
                <a:tailEnd/>
              </a:ln>
            </p:spPr>
            <p:txBody>
              <a:bodyPr wrap="none" lIns="0" tIns="0" rIns="0" bIns="0">
                <a:spAutoFit/>
              </a:bodyPr>
              <a:lstStyle/>
              <a:p>
                <a:endParaRPr lang="en-US"/>
              </a:p>
            </p:txBody>
          </p:sp>
          <p:sp>
            <p:nvSpPr>
              <p:cNvPr id="28973" name="Rectangle 358"/>
              <p:cNvSpPr>
                <a:spLocks noChangeArrowheads="1"/>
              </p:cNvSpPr>
              <p:nvPr/>
            </p:nvSpPr>
            <p:spPr bwMode="auto">
              <a:xfrm>
                <a:off x="2289" y="3009"/>
                <a:ext cx="23" cy="25"/>
              </a:xfrm>
              <a:prstGeom prst="rect">
                <a:avLst/>
              </a:prstGeom>
              <a:solidFill>
                <a:srgbClr val="FFFF00"/>
              </a:solidFill>
              <a:ln w="11113">
                <a:solidFill>
                  <a:srgbClr val="FFFF00"/>
                </a:solidFill>
                <a:miter lim="800000"/>
                <a:headEnd/>
                <a:tailEnd/>
              </a:ln>
            </p:spPr>
            <p:txBody>
              <a:bodyPr wrap="none" lIns="0" tIns="0" rIns="0" bIns="0">
                <a:spAutoFit/>
              </a:bodyPr>
              <a:lstStyle/>
              <a:p>
                <a:endParaRPr lang="en-US"/>
              </a:p>
            </p:txBody>
          </p:sp>
          <p:sp>
            <p:nvSpPr>
              <p:cNvPr id="28974" name="Rectangle 359"/>
              <p:cNvSpPr>
                <a:spLocks noChangeArrowheads="1"/>
              </p:cNvSpPr>
              <p:nvPr/>
            </p:nvSpPr>
            <p:spPr bwMode="auto">
              <a:xfrm>
                <a:off x="2681" y="2970"/>
                <a:ext cx="24" cy="24"/>
              </a:xfrm>
              <a:prstGeom prst="rect">
                <a:avLst/>
              </a:prstGeom>
              <a:solidFill>
                <a:srgbClr val="FFFF00"/>
              </a:solidFill>
              <a:ln w="11113">
                <a:solidFill>
                  <a:srgbClr val="FFFF00"/>
                </a:solidFill>
                <a:miter lim="800000"/>
                <a:headEnd/>
                <a:tailEnd/>
              </a:ln>
            </p:spPr>
            <p:txBody>
              <a:bodyPr wrap="none" lIns="0" tIns="0" rIns="0" bIns="0">
                <a:spAutoFit/>
              </a:bodyPr>
              <a:lstStyle/>
              <a:p>
                <a:endParaRPr lang="en-US"/>
              </a:p>
            </p:txBody>
          </p:sp>
          <p:sp>
            <p:nvSpPr>
              <p:cNvPr id="28975" name="Freeform 360"/>
              <p:cNvSpPr>
                <a:spLocks/>
              </p:cNvSpPr>
              <p:nvPr/>
            </p:nvSpPr>
            <p:spPr bwMode="auto">
              <a:xfrm>
                <a:off x="329" y="3686"/>
                <a:ext cx="28" cy="29"/>
              </a:xfrm>
              <a:custGeom>
                <a:avLst/>
                <a:gdLst>
                  <a:gd name="T0" fmla="*/ 20 w 40"/>
                  <a:gd name="T1" fmla="*/ 0 h 40"/>
                  <a:gd name="T2" fmla="*/ 40 w 40"/>
                  <a:gd name="T3" fmla="*/ 40 h 40"/>
                  <a:gd name="T4" fmla="*/ 0 w 40"/>
                  <a:gd name="T5" fmla="*/ 40 h 40"/>
                  <a:gd name="T6" fmla="*/ 20 w 40"/>
                  <a:gd name="T7" fmla="*/ 0 h 40"/>
                  <a:gd name="T8" fmla="*/ 0 60000 65536"/>
                  <a:gd name="T9" fmla="*/ 0 60000 65536"/>
                  <a:gd name="T10" fmla="*/ 0 60000 65536"/>
                  <a:gd name="T11" fmla="*/ 0 60000 65536"/>
                  <a:gd name="T12" fmla="*/ 0 w 40"/>
                  <a:gd name="T13" fmla="*/ 0 h 40"/>
                  <a:gd name="T14" fmla="*/ 40 w 40"/>
                  <a:gd name="T15" fmla="*/ 40 h 40"/>
                </a:gdLst>
                <a:ahLst/>
                <a:cxnLst>
                  <a:cxn ang="T8">
                    <a:pos x="T0" y="T1"/>
                  </a:cxn>
                  <a:cxn ang="T9">
                    <a:pos x="T2" y="T3"/>
                  </a:cxn>
                  <a:cxn ang="T10">
                    <a:pos x="T4" y="T5"/>
                  </a:cxn>
                  <a:cxn ang="T11">
                    <a:pos x="T6" y="T7"/>
                  </a:cxn>
                </a:cxnLst>
                <a:rect l="T12" t="T13" r="T14" b="T15"/>
                <a:pathLst>
                  <a:path w="40" h="40">
                    <a:moveTo>
                      <a:pt x="20" y="0"/>
                    </a:moveTo>
                    <a:lnTo>
                      <a:pt x="40" y="40"/>
                    </a:lnTo>
                    <a:lnTo>
                      <a:pt x="0" y="40"/>
                    </a:lnTo>
                    <a:lnTo>
                      <a:pt x="20" y="0"/>
                    </a:lnTo>
                    <a:close/>
                  </a:path>
                </a:pathLst>
              </a:custGeom>
              <a:solidFill>
                <a:srgbClr val="00FF00"/>
              </a:solidFill>
              <a:ln w="11113">
                <a:solidFill>
                  <a:srgbClr val="00FF00"/>
                </a:solidFill>
                <a:prstDash val="solid"/>
                <a:round/>
                <a:headEnd/>
                <a:tailEnd/>
              </a:ln>
            </p:spPr>
            <p:txBody>
              <a:bodyPr wrap="none" lIns="0" tIns="0" rIns="0" bIns="0">
                <a:spAutoFit/>
              </a:bodyPr>
              <a:lstStyle/>
              <a:p>
                <a:endParaRPr lang="en-US"/>
              </a:p>
            </p:txBody>
          </p:sp>
          <p:sp>
            <p:nvSpPr>
              <p:cNvPr id="28976" name="Freeform 361"/>
              <p:cNvSpPr>
                <a:spLocks/>
              </p:cNvSpPr>
              <p:nvPr/>
            </p:nvSpPr>
            <p:spPr bwMode="auto">
              <a:xfrm>
                <a:off x="721" y="3440"/>
                <a:ext cx="28" cy="30"/>
              </a:xfrm>
              <a:custGeom>
                <a:avLst/>
                <a:gdLst>
                  <a:gd name="T0" fmla="*/ 20 w 40"/>
                  <a:gd name="T1" fmla="*/ 0 h 41"/>
                  <a:gd name="T2" fmla="*/ 40 w 40"/>
                  <a:gd name="T3" fmla="*/ 41 h 41"/>
                  <a:gd name="T4" fmla="*/ 0 w 40"/>
                  <a:gd name="T5" fmla="*/ 41 h 41"/>
                  <a:gd name="T6" fmla="*/ 20 w 40"/>
                  <a:gd name="T7" fmla="*/ 0 h 41"/>
                  <a:gd name="T8" fmla="*/ 0 60000 65536"/>
                  <a:gd name="T9" fmla="*/ 0 60000 65536"/>
                  <a:gd name="T10" fmla="*/ 0 60000 65536"/>
                  <a:gd name="T11" fmla="*/ 0 60000 65536"/>
                  <a:gd name="T12" fmla="*/ 0 w 40"/>
                  <a:gd name="T13" fmla="*/ 0 h 41"/>
                  <a:gd name="T14" fmla="*/ 40 w 40"/>
                  <a:gd name="T15" fmla="*/ 41 h 41"/>
                </a:gdLst>
                <a:ahLst/>
                <a:cxnLst>
                  <a:cxn ang="T8">
                    <a:pos x="T0" y="T1"/>
                  </a:cxn>
                  <a:cxn ang="T9">
                    <a:pos x="T2" y="T3"/>
                  </a:cxn>
                  <a:cxn ang="T10">
                    <a:pos x="T4" y="T5"/>
                  </a:cxn>
                  <a:cxn ang="T11">
                    <a:pos x="T6" y="T7"/>
                  </a:cxn>
                </a:cxnLst>
                <a:rect l="T12" t="T13" r="T14" b="T15"/>
                <a:pathLst>
                  <a:path w="40" h="41">
                    <a:moveTo>
                      <a:pt x="20" y="0"/>
                    </a:moveTo>
                    <a:lnTo>
                      <a:pt x="40" y="41"/>
                    </a:lnTo>
                    <a:lnTo>
                      <a:pt x="0" y="41"/>
                    </a:lnTo>
                    <a:lnTo>
                      <a:pt x="20" y="0"/>
                    </a:lnTo>
                    <a:close/>
                  </a:path>
                </a:pathLst>
              </a:custGeom>
              <a:solidFill>
                <a:srgbClr val="00FF00"/>
              </a:solidFill>
              <a:ln w="11113">
                <a:solidFill>
                  <a:srgbClr val="00FF00"/>
                </a:solidFill>
                <a:prstDash val="solid"/>
                <a:round/>
                <a:headEnd/>
                <a:tailEnd/>
              </a:ln>
            </p:spPr>
            <p:txBody>
              <a:bodyPr wrap="none" lIns="0" tIns="0" rIns="0" bIns="0">
                <a:spAutoFit/>
              </a:bodyPr>
              <a:lstStyle/>
              <a:p>
                <a:endParaRPr lang="en-US"/>
              </a:p>
            </p:txBody>
          </p:sp>
          <p:sp>
            <p:nvSpPr>
              <p:cNvPr id="28977" name="Freeform 362"/>
              <p:cNvSpPr>
                <a:spLocks/>
              </p:cNvSpPr>
              <p:nvPr/>
            </p:nvSpPr>
            <p:spPr bwMode="auto">
              <a:xfrm>
                <a:off x="1113" y="3215"/>
                <a:ext cx="28" cy="29"/>
              </a:xfrm>
              <a:custGeom>
                <a:avLst/>
                <a:gdLst>
                  <a:gd name="T0" fmla="*/ 20 w 40"/>
                  <a:gd name="T1" fmla="*/ 0 h 40"/>
                  <a:gd name="T2" fmla="*/ 40 w 40"/>
                  <a:gd name="T3" fmla="*/ 40 h 40"/>
                  <a:gd name="T4" fmla="*/ 0 w 40"/>
                  <a:gd name="T5" fmla="*/ 40 h 40"/>
                  <a:gd name="T6" fmla="*/ 20 w 40"/>
                  <a:gd name="T7" fmla="*/ 0 h 40"/>
                  <a:gd name="T8" fmla="*/ 0 60000 65536"/>
                  <a:gd name="T9" fmla="*/ 0 60000 65536"/>
                  <a:gd name="T10" fmla="*/ 0 60000 65536"/>
                  <a:gd name="T11" fmla="*/ 0 60000 65536"/>
                  <a:gd name="T12" fmla="*/ 0 w 40"/>
                  <a:gd name="T13" fmla="*/ 0 h 40"/>
                  <a:gd name="T14" fmla="*/ 40 w 40"/>
                  <a:gd name="T15" fmla="*/ 40 h 40"/>
                </a:gdLst>
                <a:ahLst/>
                <a:cxnLst>
                  <a:cxn ang="T8">
                    <a:pos x="T0" y="T1"/>
                  </a:cxn>
                  <a:cxn ang="T9">
                    <a:pos x="T2" y="T3"/>
                  </a:cxn>
                  <a:cxn ang="T10">
                    <a:pos x="T4" y="T5"/>
                  </a:cxn>
                  <a:cxn ang="T11">
                    <a:pos x="T6" y="T7"/>
                  </a:cxn>
                </a:cxnLst>
                <a:rect l="T12" t="T13" r="T14" b="T15"/>
                <a:pathLst>
                  <a:path w="40" h="40">
                    <a:moveTo>
                      <a:pt x="20" y="0"/>
                    </a:moveTo>
                    <a:lnTo>
                      <a:pt x="40" y="40"/>
                    </a:lnTo>
                    <a:lnTo>
                      <a:pt x="0" y="40"/>
                    </a:lnTo>
                    <a:lnTo>
                      <a:pt x="20" y="0"/>
                    </a:lnTo>
                    <a:close/>
                  </a:path>
                </a:pathLst>
              </a:custGeom>
              <a:solidFill>
                <a:srgbClr val="00FF00"/>
              </a:solidFill>
              <a:ln w="11113">
                <a:solidFill>
                  <a:srgbClr val="00FF00"/>
                </a:solidFill>
                <a:prstDash val="solid"/>
                <a:round/>
                <a:headEnd/>
                <a:tailEnd/>
              </a:ln>
            </p:spPr>
            <p:txBody>
              <a:bodyPr wrap="none" lIns="0" tIns="0" rIns="0" bIns="0">
                <a:spAutoFit/>
              </a:bodyPr>
              <a:lstStyle/>
              <a:p>
                <a:endParaRPr lang="en-US"/>
              </a:p>
            </p:txBody>
          </p:sp>
          <p:sp>
            <p:nvSpPr>
              <p:cNvPr id="28978" name="Freeform 363"/>
              <p:cNvSpPr>
                <a:spLocks/>
              </p:cNvSpPr>
              <p:nvPr/>
            </p:nvSpPr>
            <p:spPr bwMode="auto">
              <a:xfrm>
                <a:off x="1505" y="3077"/>
                <a:ext cx="28" cy="30"/>
              </a:xfrm>
              <a:custGeom>
                <a:avLst/>
                <a:gdLst>
                  <a:gd name="T0" fmla="*/ 20 w 40"/>
                  <a:gd name="T1" fmla="*/ 0 h 41"/>
                  <a:gd name="T2" fmla="*/ 40 w 40"/>
                  <a:gd name="T3" fmla="*/ 41 h 41"/>
                  <a:gd name="T4" fmla="*/ 0 w 40"/>
                  <a:gd name="T5" fmla="*/ 41 h 41"/>
                  <a:gd name="T6" fmla="*/ 20 w 40"/>
                  <a:gd name="T7" fmla="*/ 0 h 41"/>
                  <a:gd name="T8" fmla="*/ 0 60000 65536"/>
                  <a:gd name="T9" fmla="*/ 0 60000 65536"/>
                  <a:gd name="T10" fmla="*/ 0 60000 65536"/>
                  <a:gd name="T11" fmla="*/ 0 60000 65536"/>
                  <a:gd name="T12" fmla="*/ 0 w 40"/>
                  <a:gd name="T13" fmla="*/ 0 h 41"/>
                  <a:gd name="T14" fmla="*/ 40 w 40"/>
                  <a:gd name="T15" fmla="*/ 41 h 41"/>
                </a:gdLst>
                <a:ahLst/>
                <a:cxnLst>
                  <a:cxn ang="T8">
                    <a:pos x="T0" y="T1"/>
                  </a:cxn>
                  <a:cxn ang="T9">
                    <a:pos x="T2" y="T3"/>
                  </a:cxn>
                  <a:cxn ang="T10">
                    <a:pos x="T4" y="T5"/>
                  </a:cxn>
                  <a:cxn ang="T11">
                    <a:pos x="T6" y="T7"/>
                  </a:cxn>
                </a:cxnLst>
                <a:rect l="T12" t="T13" r="T14" b="T15"/>
                <a:pathLst>
                  <a:path w="40" h="41">
                    <a:moveTo>
                      <a:pt x="20" y="0"/>
                    </a:moveTo>
                    <a:lnTo>
                      <a:pt x="40" y="41"/>
                    </a:lnTo>
                    <a:lnTo>
                      <a:pt x="0" y="41"/>
                    </a:lnTo>
                    <a:lnTo>
                      <a:pt x="20" y="0"/>
                    </a:lnTo>
                    <a:close/>
                  </a:path>
                </a:pathLst>
              </a:custGeom>
              <a:solidFill>
                <a:srgbClr val="00FF00"/>
              </a:solidFill>
              <a:ln w="11113">
                <a:solidFill>
                  <a:srgbClr val="00FF00"/>
                </a:solidFill>
                <a:prstDash val="solid"/>
                <a:round/>
                <a:headEnd/>
                <a:tailEnd/>
              </a:ln>
            </p:spPr>
            <p:txBody>
              <a:bodyPr wrap="none" lIns="0" tIns="0" rIns="0" bIns="0">
                <a:spAutoFit/>
              </a:bodyPr>
              <a:lstStyle/>
              <a:p>
                <a:endParaRPr lang="en-US"/>
              </a:p>
            </p:txBody>
          </p:sp>
          <p:sp>
            <p:nvSpPr>
              <p:cNvPr id="28979" name="Freeform 364"/>
              <p:cNvSpPr>
                <a:spLocks/>
              </p:cNvSpPr>
              <p:nvPr/>
            </p:nvSpPr>
            <p:spPr bwMode="auto">
              <a:xfrm>
                <a:off x="1897" y="2951"/>
                <a:ext cx="29" cy="29"/>
              </a:xfrm>
              <a:custGeom>
                <a:avLst/>
                <a:gdLst>
                  <a:gd name="T0" fmla="*/ 20 w 41"/>
                  <a:gd name="T1" fmla="*/ 0 h 40"/>
                  <a:gd name="T2" fmla="*/ 41 w 41"/>
                  <a:gd name="T3" fmla="*/ 40 h 40"/>
                  <a:gd name="T4" fmla="*/ 0 w 41"/>
                  <a:gd name="T5" fmla="*/ 40 h 40"/>
                  <a:gd name="T6" fmla="*/ 20 w 41"/>
                  <a:gd name="T7" fmla="*/ 0 h 40"/>
                  <a:gd name="T8" fmla="*/ 0 60000 65536"/>
                  <a:gd name="T9" fmla="*/ 0 60000 65536"/>
                  <a:gd name="T10" fmla="*/ 0 60000 65536"/>
                  <a:gd name="T11" fmla="*/ 0 60000 65536"/>
                  <a:gd name="T12" fmla="*/ 0 w 41"/>
                  <a:gd name="T13" fmla="*/ 0 h 40"/>
                  <a:gd name="T14" fmla="*/ 41 w 41"/>
                  <a:gd name="T15" fmla="*/ 40 h 40"/>
                </a:gdLst>
                <a:ahLst/>
                <a:cxnLst>
                  <a:cxn ang="T8">
                    <a:pos x="T0" y="T1"/>
                  </a:cxn>
                  <a:cxn ang="T9">
                    <a:pos x="T2" y="T3"/>
                  </a:cxn>
                  <a:cxn ang="T10">
                    <a:pos x="T4" y="T5"/>
                  </a:cxn>
                  <a:cxn ang="T11">
                    <a:pos x="T6" y="T7"/>
                  </a:cxn>
                </a:cxnLst>
                <a:rect l="T12" t="T13" r="T14" b="T15"/>
                <a:pathLst>
                  <a:path w="41" h="40">
                    <a:moveTo>
                      <a:pt x="20" y="0"/>
                    </a:moveTo>
                    <a:lnTo>
                      <a:pt x="41" y="40"/>
                    </a:lnTo>
                    <a:lnTo>
                      <a:pt x="0" y="40"/>
                    </a:lnTo>
                    <a:lnTo>
                      <a:pt x="20" y="0"/>
                    </a:lnTo>
                    <a:close/>
                  </a:path>
                </a:pathLst>
              </a:custGeom>
              <a:solidFill>
                <a:srgbClr val="00FF00"/>
              </a:solidFill>
              <a:ln w="11113">
                <a:solidFill>
                  <a:srgbClr val="00FF00"/>
                </a:solidFill>
                <a:prstDash val="solid"/>
                <a:round/>
                <a:headEnd/>
                <a:tailEnd/>
              </a:ln>
            </p:spPr>
            <p:txBody>
              <a:bodyPr wrap="none" lIns="0" tIns="0" rIns="0" bIns="0">
                <a:spAutoFit/>
              </a:bodyPr>
              <a:lstStyle/>
              <a:p>
                <a:endParaRPr lang="en-US"/>
              </a:p>
            </p:txBody>
          </p:sp>
          <p:sp>
            <p:nvSpPr>
              <p:cNvPr id="28980" name="Freeform 365"/>
              <p:cNvSpPr>
                <a:spLocks/>
              </p:cNvSpPr>
              <p:nvPr/>
            </p:nvSpPr>
            <p:spPr bwMode="auto">
              <a:xfrm>
                <a:off x="2289" y="2779"/>
                <a:ext cx="28" cy="29"/>
              </a:xfrm>
              <a:custGeom>
                <a:avLst/>
                <a:gdLst>
                  <a:gd name="T0" fmla="*/ 20 w 40"/>
                  <a:gd name="T1" fmla="*/ 0 h 40"/>
                  <a:gd name="T2" fmla="*/ 40 w 40"/>
                  <a:gd name="T3" fmla="*/ 40 h 40"/>
                  <a:gd name="T4" fmla="*/ 0 w 40"/>
                  <a:gd name="T5" fmla="*/ 40 h 40"/>
                  <a:gd name="T6" fmla="*/ 20 w 40"/>
                  <a:gd name="T7" fmla="*/ 0 h 40"/>
                  <a:gd name="T8" fmla="*/ 0 60000 65536"/>
                  <a:gd name="T9" fmla="*/ 0 60000 65536"/>
                  <a:gd name="T10" fmla="*/ 0 60000 65536"/>
                  <a:gd name="T11" fmla="*/ 0 60000 65536"/>
                  <a:gd name="T12" fmla="*/ 0 w 40"/>
                  <a:gd name="T13" fmla="*/ 0 h 40"/>
                  <a:gd name="T14" fmla="*/ 40 w 40"/>
                  <a:gd name="T15" fmla="*/ 40 h 40"/>
                </a:gdLst>
                <a:ahLst/>
                <a:cxnLst>
                  <a:cxn ang="T8">
                    <a:pos x="T0" y="T1"/>
                  </a:cxn>
                  <a:cxn ang="T9">
                    <a:pos x="T2" y="T3"/>
                  </a:cxn>
                  <a:cxn ang="T10">
                    <a:pos x="T4" y="T5"/>
                  </a:cxn>
                  <a:cxn ang="T11">
                    <a:pos x="T6" y="T7"/>
                  </a:cxn>
                </a:cxnLst>
                <a:rect l="T12" t="T13" r="T14" b="T15"/>
                <a:pathLst>
                  <a:path w="40" h="40">
                    <a:moveTo>
                      <a:pt x="20" y="0"/>
                    </a:moveTo>
                    <a:lnTo>
                      <a:pt x="40" y="40"/>
                    </a:lnTo>
                    <a:lnTo>
                      <a:pt x="0" y="40"/>
                    </a:lnTo>
                    <a:lnTo>
                      <a:pt x="20" y="0"/>
                    </a:lnTo>
                    <a:close/>
                  </a:path>
                </a:pathLst>
              </a:custGeom>
              <a:solidFill>
                <a:srgbClr val="00FF00"/>
              </a:solidFill>
              <a:ln w="11113">
                <a:solidFill>
                  <a:srgbClr val="00FF00"/>
                </a:solidFill>
                <a:prstDash val="solid"/>
                <a:round/>
                <a:headEnd/>
                <a:tailEnd/>
              </a:ln>
            </p:spPr>
            <p:txBody>
              <a:bodyPr wrap="none" lIns="0" tIns="0" rIns="0" bIns="0">
                <a:spAutoFit/>
              </a:bodyPr>
              <a:lstStyle/>
              <a:p>
                <a:endParaRPr lang="en-US"/>
              </a:p>
            </p:txBody>
          </p:sp>
          <p:sp>
            <p:nvSpPr>
              <p:cNvPr id="28981" name="Freeform 366"/>
              <p:cNvSpPr>
                <a:spLocks/>
              </p:cNvSpPr>
              <p:nvPr/>
            </p:nvSpPr>
            <p:spPr bwMode="auto">
              <a:xfrm>
                <a:off x="2681" y="2803"/>
                <a:ext cx="29" cy="30"/>
              </a:xfrm>
              <a:custGeom>
                <a:avLst/>
                <a:gdLst>
                  <a:gd name="T0" fmla="*/ 21 w 41"/>
                  <a:gd name="T1" fmla="*/ 0 h 40"/>
                  <a:gd name="T2" fmla="*/ 41 w 41"/>
                  <a:gd name="T3" fmla="*/ 40 h 40"/>
                  <a:gd name="T4" fmla="*/ 0 w 41"/>
                  <a:gd name="T5" fmla="*/ 40 h 40"/>
                  <a:gd name="T6" fmla="*/ 21 w 41"/>
                  <a:gd name="T7" fmla="*/ 0 h 40"/>
                  <a:gd name="T8" fmla="*/ 0 60000 65536"/>
                  <a:gd name="T9" fmla="*/ 0 60000 65536"/>
                  <a:gd name="T10" fmla="*/ 0 60000 65536"/>
                  <a:gd name="T11" fmla="*/ 0 60000 65536"/>
                  <a:gd name="T12" fmla="*/ 0 w 41"/>
                  <a:gd name="T13" fmla="*/ 0 h 40"/>
                  <a:gd name="T14" fmla="*/ 41 w 41"/>
                  <a:gd name="T15" fmla="*/ 40 h 40"/>
                </a:gdLst>
                <a:ahLst/>
                <a:cxnLst>
                  <a:cxn ang="T8">
                    <a:pos x="T0" y="T1"/>
                  </a:cxn>
                  <a:cxn ang="T9">
                    <a:pos x="T2" y="T3"/>
                  </a:cxn>
                  <a:cxn ang="T10">
                    <a:pos x="T4" y="T5"/>
                  </a:cxn>
                  <a:cxn ang="T11">
                    <a:pos x="T6" y="T7"/>
                  </a:cxn>
                </a:cxnLst>
                <a:rect l="T12" t="T13" r="T14" b="T15"/>
                <a:pathLst>
                  <a:path w="41" h="40">
                    <a:moveTo>
                      <a:pt x="21" y="0"/>
                    </a:moveTo>
                    <a:lnTo>
                      <a:pt x="41" y="40"/>
                    </a:lnTo>
                    <a:lnTo>
                      <a:pt x="0" y="40"/>
                    </a:lnTo>
                    <a:lnTo>
                      <a:pt x="21" y="0"/>
                    </a:lnTo>
                    <a:close/>
                  </a:path>
                </a:pathLst>
              </a:custGeom>
              <a:solidFill>
                <a:srgbClr val="00FF00"/>
              </a:solidFill>
              <a:ln w="11113">
                <a:solidFill>
                  <a:srgbClr val="00FF00"/>
                </a:solidFill>
                <a:prstDash val="solid"/>
                <a:round/>
                <a:headEnd/>
                <a:tailEnd/>
              </a:ln>
            </p:spPr>
            <p:txBody>
              <a:bodyPr wrap="none" lIns="0" tIns="0" rIns="0" bIns="0">
                <a:spAutoFit/>
              </a:bodyPr>
              <a:lstStyle/>
              <a:p>
                <a:endParaRPr lang="en-US"/>
              </a:p>
            </p:txBody>
          </p:sp>
          <p:sp>
            <p:nvSpPr>
              <p:cNvPr id="28982" name="Rectangle 367"/>
              <p:cNvSpPr>
                <a:spLocks noChangeArrowheads="1"/>
              </p:cNvSpPr>
              <p:nvPr/>
            </p:nvSpPr>
            <p:spPr bwMode="auto">
              <a:xfrm>
                <a:off x="329" y="3680"/>
                <a:ext cx="33" cy="35"/>
              </a:xfrm>
              <a:prstGeom prst="rect">
                <a:avLst/>
              </a:prstGeom>
              <a:noFill/>
              <a:ln w="9525">
                <a:noFill/>
                <a:miter lim="800000"/>
                <a:headEnd/>
                <a:tailEnd/>
              </a:ln>
            </p:spPr>
            <p:txBody>
              <a:bodyPr wrap="none" lIns="0" tIns="0" rIns="0" bIns="0">
                <a:spAutoFit/>
              </a:bodyPr>
              <a:lstStyle/>
              <a:p>
                <a:endParaRPr lang="en-US"/>
              </a:p>
            </p:txBody>
          </p:sp>
          <p:sp>
            <p:nvSpPr>
              <p:cNvPr id="28983" name="Line 368"/>
              <p:cNvSpPr>
                <a:spLocks noChangeShapeType="1"/>
              </p:cNvSpPr>
              <p:nvPr/>
            </p:nvSpPr>
            <p:spPr bwMode="auto">
              <a:xfrm flipH="1" flipV="1">
                <a:off x="329" y="3680"/>
                <a:ext cx="14" cy="15"/>
              </a:xfrm>
              <a:prstGeom prst="line">
                <a:avLst/>
              </a:prstGeom>
              <a:noFill/>
              <a:ln w="11113">
                <a:solidFill>
                  <a:srgbClr val="00FFFF"/>
                </a:solidFill>
                <a:round/>
                <a:headEnd/>
                <a:tailEnd/>
              </a:ln>
            </p:spPr>
            <p:txBody>
              <a:bodyPr wrap="none" lIns="0" tIns="0" rIns="0" bIns="0">
                <a:spAutoFit/>
              </a:bodyPr>
              <a:lstStyle/>
              <a:p>
                <a:endParaRPr lang="en-US"/>
              </a:p>
            </p:txBody>
          </p:sp>
          <p:sp>
            <p:nvSpPr>
              <p:cNvPr id="28984" name="Line 369"/>
              <p:cNvSpPr>
                <a:spLocks noChangeShapeType="1"/>
              </p:cNvSpPr>
              <p:nvPr/>
            </p:nvSpPr>
            <p:spPr bwMode="auto">
              <a:xfrm>
                <a:off x="343" y="3695"/>
                <a:ext cx="14" cy="15"/>
              </a:xfrm>
              <a:prstGeom prst="line">
                <a:avLst/>
              </a:prstGeom>
              <a:noFill/>
              <a:ln w="11113">
                <a:solidFill>
                  <a:srgbClr val="00FFFF"/>
                </a:solidFill>
                <a:round/>
                <a:headEnd/>
                <a:tailEnd/>
              </a:ln>
            </p:spPr>
            <p:txBody>
              <a:bodyPr wrap="none" lIns="0" tIns="0" rIns="0" bIns="0">
                <a:spAutoFit/>
              </a:bodyPr>
              <a:lstStyle/>
              <a:p>
                <a:endParaRPr lang="en-US"/>
              </a:p>
            </p:txBody>
          </p:sp>
          <p:sp>
            <p:nvSpPr>
              <p:cNvPr id="28985" name="Line 370"/>
              <p:cNvSpPr>
                <a:spLocks noChangeShapeType="1"/>
              </p:cNvSpPr>
              <p:nvPr/>
            </p:nvSpPr>
            <p:spPr bwMode="auto">
              <a:xfrm flipH="1">
                <a:off x="329" y="3695"/>
                <a:ext cx="14" cy="15"/>
              </a:xfrm>
              <a:prstGeom prst="line">
                <a:avLst/>
              </a:prstGeom>
              <a:noFill/>
              <a:ln w="11113">
                <a:solidFill>
                  <a:srgbClr val="00FFFF"/>
                </a:solidFill>
                <a:round/>
                <a:headEnd/>
                <a:tailEnd/>
              </a:ln>
            </p:spPr>
            <p:txBody>
              <a:bodyPr wrap="none" lIns="0" tIns="0" rIns="0" bIns="0">
                <a:spAutoFit/>
              </a:bodyPr>
              <a:lstStyle/>
              <a:p>
                <a:endParaRPr lang="en-US"/>
              </a:p>
            </p:txBody>
          </p:sp>
          <p:sp>
            <p:nvSpPr>
              <p:cNvPr id="28986" name="Line 371"/>
              <p:cNvSpPr>
                <a:spLocks noChangeShapeType="1"/>
              </p:cNvSpPr>
              <p:nvPr/>
            </p:nvSpPr>
            <p:spPr bwMode="auto">
              <a:xfrm flipV="1">
                <a:off x="343" y="3680"/>
                <a:ext cx="14" cy="15"/>
              </a:xfrm>
              <a:prstGeom prst="line">
                <a:avLst/>
              </a:prstGeom>
              <a:noFill/>
              <a:ln w="11113">
                <a:solidFill>
                  <a:srgbClr val="00FFFF"/>
                </a:solidFill>
                <a:round/>
                <a:headEnd/>
                <a:tailEnd/>
              </a:ln>
            </p:spPr>
            <p:txBody>
              <a:bodyPr wrap="none" lIns="0" tIns="0" rIns="0" bIns="0">
                <a:spAutoFit/>
              </a:bodyPr>
              <a:lstStyle/>
              <a:p>
                <a:endParaRPr lang="en-US"/>
              </a:p>
            </p:txBody>
          </p:sp>
          <p:sp>
            <p:nvSpPr>
              <p:cNvPr id="28987" name="Rectangle 372"/>
              <p:cNvSpPr>
                <a:spLocks noChangeArrowheads="1"/>
              </p:cNvSpPr>
              <p:nvPr/>
            </p:nvSpPr>
            <p:spPr bwMode="auto">
              <a:xfrm>
                <a:off x="721" y="3426"/>
                <a:ext cx="33" cy="34"/>
              </a:xfrm>
              <a:prstGeom prst="rect">
                <a:avLst/>
              </a:prstGeom>
              <a:noFill/>
              <a:ln w="9525">
                <a:noFill/>
                <a:miter lim="800000"/>
                <a:headEnd/>
                <a:tailEnd/>
              </a:ln>
            </p:spPr>
            <p:txBody>
              <a:bodyPr wrap="none" lIns="0" tIns="0" rIns="0" bIns="0">
                <a:spAutoFit/>
              </a:bodyPr>
              <a:lstStyle/>
              <a:p>
                <a:endParaRPr lang="en-US"/>
              </a:p>
            </p:txBody>
          </p:sp>
          <p:sp>
            <p:nvSpPr>
              <p:cNvPr id="28988" name="Line 373"/>
              <p:cNvSpPr>
                <a:spLocks noChangeShapeType="1"/>
              </p:cNvSpPr>
              <p:nvPr/>
            </p:nvSpPr>
            <p:spPr bwMode="auto">
              <a:xfrm flipH="1" flipV="1">
                <a:off x="721" y="3426"/>
                <a:ext cx="14" cy="14"/>
              </a:xfrm>
              <a:prstGeom prst="line">
                <a:avLst/>
              </a:prstGeom>
              <a:noFill/>
              <a:ln w="11113">
                <a:solidFill>
                  <a:srgbClr val="00FFFF"/>
                </a:solidFill>
                <a:round/>
                <a:headEnd/>
                <a:tailEnd/>
              </a:ln>
            </p:spPr>
            <p:txBody>
              <a:bodyPr wrap="none" lIns="0" tIns="0" rIns="0" bIns="0">
                <a:spAutoFit/>
              </a:bodyPr>
              <a:lstStyle/>
              <a:p>
                <a:endParaRPr lang="en-US"/>
              </a:p>
            </p:txBody>
          </p:sp>
          <p:sp>
            <p:nvSpPr>
              <p:cNvPr id="28989" name="Line 374"/>
              <p:cNvSpPr>
                <a:spLocks noChangeShapeType="1"/>
              </p:cNvSpPr>
              <p:nvPr/>
            </p:nvSpPr>
            <p:spPr bwMode="auto">
              <a:xfrm>
                <a:off x="735" y="3440"/>
                <a:ext cx="14" cy="15"/>
              </a:xfrm>
              <a:prstGeom prst="line">
                <a:avLst/>
              </a:prstGeom>
              <a:noFill/>
              <a:ln w="11113">
                <a:solidFill>
                  <a:srgbClr val="00FFFF"/>
                </a:solidFill>
                <a:round/>
                <a:headEnd/>
                <a:tailEnd/>
              </a:ln>
            </p:spPr>
            <p:txBody>
              <a:bodyPr wrap="none" lIns="0" tIns="0" rIns="0" bIns="0">
                <a:spAutoFit/>
              </a:bodyPr>
              <a:lstStyle/>
              <a:p>
                <a:endParaRPr lang="en-US"/>
              </a:p>
            </p:txBody>
          </p:sp>
          <p:sp>
            <p:nvSpPr>
              <p:cNvPr id="28990" name="Line 375"/>
              <p:cNvSpPr>
                <a:spLocks noChangeShapeType="1"/>
              </p:cNvSpPr>
              <p:nvPr/>
            </p:nvSpPr>
            <p:spPr bwMode="auto">
              <a:xfrm flipH="1">
                <a:off x="721" y="3440"/>
                <a:ext cx="14" cy="15"/>
              </a:xfrm>
              <a:prstGeom prst="line">
                <a:avLst/>
              </a:prstGeom>
              <a:noFill/>
              <a:ln w="11113">
                <a:solidFill>
                  <a:srgbClr val="00FFFF"/>
                </a:solidFill>
                <a:round/>
                <a:headEnd/>
                <a:tailEnd/>
              </a:ln>
            </p:spPr>
            <p:txBody>
              <a:bodyPr wrap="none" lIns="0" tIns="0" rIns="0" bIns="0">
                <a:spAutoFit/>
              </a:bodyPr>
              <a:lstStyle/>
              <a:p>
                <a:endParaRPr lang="en-US"/>
              </a:p>
            </p:txBody>
          </p:sp>
          <p:sp>
            <p:nvSpPr>
              <p:cNvPr id="28991" name="Line 376"/>
              <p:cNvSpPr>
                <a:spLocks noChangeShapeType="1"/>
              </p:cNvSpPr>
              <p:nvPr/>
            </p:nvSpPr>
            <p:spPr bwMode="auto">
              <a:xfrm flipV="1">
                <a:off x="735" y="3426"/>
                <a:ext cx="14" cy="14"/>
              </a:xfrm>
              <a:prstGeom prst="line">
                <a:avLst/>
              </a:prstGeom>
              <a:noFill/>
              <a:ln w="11113">
                <a:solidFill>
                  <a:srgbClr val="00FFFF"/>
                </a:solidFill>
                <a:round/>
                <a:headEnd/>
                <a:tailEnd/>
              </a:ln>
            </p:spPr>
            <p:txBody>
              <a:bodyPr wrap="none" lIns="0" tIns="0" rIns="0" bIns="0">
                <a:spAutoFit/>
              </a:bodyPr>
              <a:lstStyle/>
              <a:p>
                <a:endParaRPr lang="en-US"/>
              </a:p>
            </p:txBody>
          </p:sp>
          <p:sp>
            <p:nvSpPr>
              <p:cNvPr id="28992" name="Rectangle 377"/>
              <p:cNvSpPr>
                <a:spLocks noChangeArrowheads="1"/>
              </p:cNvSpPr>
              <p:nvPr/>
            </p:nvSpPr>
            <p:spPr bwMode="auto">
              <a:xfrm>
                <a:off x="1113" y="3205"/>
                <a:ext cx="33" cy="35"/>
              </a:xfrm>
              <a:prstGeom prst="rect">
                <a:avLst/>
              </a:prstGeom>
              <a:noFill/>
              <a:ln w="9525">
                <a:noFill/>
                <a:miter lim="800000"/>
                <a:headEnd/>
                <a:tailEnd/>
              </a:ln>
            </p:spPr>
            <p:txBody>
              <a:bodyPr wrap="none" lIns="0" tIns="0" rIns="0" bIns="0">
                <a:spAutoFit/>
              </a:bodyPr>
              <a:lstStyle/>
              <a:p>
                <a:endParaRPr lang="en-US"/>
              </a:p>
            </p:txBody>
          </p:sp>
          <p:sp>
            <p:nvSpPr>
              <p:cNvPr id="28993" name="Line 378"/>
              <p:cNvSpPr>
                <a:spLocks noChangeShapeType="1"/>
              </p:cNvSpPr>
              <p:nvPr/>
            </p:nvSpPr>
            <p:spPr bwMode="auto">
              <a:xfrm flipH="1" flipV="1">
                <a:off x="1113" y="3205"/>
                <a:ext cx="14" cy="15"/>
              </a:xfrm>
              <a:prstGeom prst="line">
                <a:avLst/>
              </a:prstGeom>
              <a:noFill/>
              <a:ln w="11113">
                <a:solidFill>
                  <a:srgbClr val="00FFFF"/>
                </a:solidFill>
                <a:round/>
                <a:headEnd/>
                <a:tailEnd/>
              </a:ln>
            </p:spPr>
            <p:txBody>
              <a:bodyPr wrap="none" lIns="0" tIns="0" rIns="0" bIns="0">
                <a:spAutoFit/>
              </a:bodyPr>
              <a:lstStyle/>
              <a:p>
                <a:endParaRPr lang="en-US"/>
              </a:p>
            </p:txBody>
          </p:sp>
          <p:sp>
            <p:nvSpPr>
              <p:cNvPr id="28994" name="Line 379"/>
              <p:cNvSpPr>
                <a:spLocks noChangeShapeType="1"/>
              </p:cNvSpPr>
              <p:nvPr/>
            </p:nvSpPr>
            <p:spPr bwMode="auto">
              <a:xfrm>
                <a:off x="1127" y="3220"/>
                <a:ext cx="14" cy="15"/>
              </a:xfrm>
              <a:prstGeom prst="line">
                <a:avLst/>
              </a:prstGeom>
              <a:noFill/>
              <a:ln w="11113">
                <a:solidFill>
                  <a:srgbClr val="00FFFF"/>
                </a:solidFill>
                <a:round/>
                <a:headEnd/>
                <a:tailEnd/>
              </a:ln>
            </p:spPr>
            <p:txBody>
              <a:bodyPr wrap="none" lIns="0" tIns="0" rIns="0" bIns="0">
                <a:spAutoFit/>
              </a:bodyPr>
              <a:lstStyle/>
              <a:p>
                <a:endParaRPr lang="en-US"/>
              </a:p>
            </p:txBody>
          </p:sp>
          <p:sp>
            <p:nvSpPr>
              <p:cNvPr id="28995" name="Line 380"/>
              <p:cNvSpPr>
                <a:spLocks noChangeShapeType="1"/>
              </p:cNvSpPr>
              <p:nvPr/>
            </p:nvSpPr>
            <p:spPr bwMode="auto">
              <a:xfrm flipH="1">
                <a:off x="1113" y="3220"/>
                <a:ext cx="14" cy="15"/>
              </a:xfrm>
              <a:prstGeom prst="line">
                <a:avLst/>
              </a:prstGeom>
              <a:noFill/>
              <a:ln w="11113">
                <a:solidFill>
                  <a:srgbClr val="00FFFF"/>
                </a:solidFill>
                <a:round/>
                <a:headEnd/>
                <a:tailEnd/>
              </a:ln>
            </p:spPr>
            <p:txBody>
              <a:bodyPr wrap="none" lIns="0" tIns="0" rIns="0" bIns="0">
                <a:spAutoFit/>
              </a:bodyPr>
              <a:lstStyle/>
              <a:p>
                <a:endParaRPr lang="en-US"/>
              </a:p>
            </p:txBody>
          </p:sp>
          <p:sp>
            <p:nvSpPr>
              <p:cNvPr id="28996" name="Line 381"/>
              <p:cNvSpPr>
                <a:spLocks noChangeShapeType="1"/>
              </p:cNvSpPr>
              <p:nvPr/>
            </p:nvSpPr>
            <p:spPr bwMode="auto">
              <a:xfrm flipV="1">
                <a:off x="1127" y="3205"/>
                <a:ext cx="14" cy="15"/>
              </a:xfrm>
              <a:prstGeom prst="line">
                <a:avLst/>
              </a:prstGeom>
              <a:noFill/>
              <a:ln w="11113">
                <a:solidFill>
                  <a:srgbClr val="00FFFF"/>
                </a:solidFill>
                <a:round/>
                <a:headEnd/>
                <a:tailEnd/>
              </a:ln>
            </p:spPr>
            <p:txBody>
              <a:bodyPr wrap="none" lIns="0" tIns="0" rIns="0" bIns="0">
                <a:spAutoFit/>
              </a:bodyPr>
              <a:lstStyle/>
              <a:p>
                <a:endParaRPr lang="en-US"/>
              </a:p>
            </p:txBody>
          </p:sp>
          <p:sp>
            <p:nvSpPr>
              <p:cNvPr id="28997" name="Rectangle 382"/>
              <p:cNvSpPr>
                <a:spLocks noChangeArrowheads="1"/>
              </p:cNvSpPr>
              <p:nvPr/>
            </p:nvSpPr>
            <p:spPr bwMode="auto">
              <a:xfrm>
                <a:off x="1505" y="3068"/>
                <a:ext cx="33" cy="34"/>
              </a:xfrm>
              <a:prstGeom prst="rect">
                <a:avLst/>
              </a:prstGeom>
              <a:noFill/>
              <a:ln w="9525">
                <a:noFill/>
                <a:miter lim="800000"/>
                <a:headEnd/>
                <a:tailEnd/>
              </a:ln>
            </p:spPr>
            <p:txBody>
              <a:bodyPr wrap="none" lIns="0" tIns="0" rIns="0" bIns="0">
                <a:spAutoFit/>
              </a:bodyPr>
              <a:lstStyle/>
              <a:p>
                <a:endParaRPr lang="en-US"/>
              </a:p>
            </p:txBody>
          </p:sp>
          <p:sp>
            <p:nvSpPr>
              <p:cNvPr id="28998" name="Line 383"/>
              <p:cNvSpPr>
                <a:spLocks noChangeShapeType="1"/>
              </p:cNvSpPr>
              <p:nvPr/>
            </p:nvSpPr>
            <p:spPr bwMode="auto">
              <a:xfrm flipH="1" flipV="1">
                <a:off x="1505" y="3068"/>
                <a:ext cx="14" cy="14"/>
              </a:xfrm>
              <a:prstGeom prst="line">
                <a:avLst/>
              </a:prstGeom>
              <a:noFill/>
              <a:ln w="11113">
                <a:solidFill>
                  <a:srgbClr val="00FFFF"/>
                </a:solidFill>
                <a:round/>
                <a:headEnd/>
                <a:tailEnd/>
              </a:ln>
            </p:spPr>
            <p:txBody>
              <a:bodyPr wrap="none" lIns="0" tIns="0" rIns="0" bIns="0">
                <a:spAutoFit/>
              </a:bodyPr>
              <a:lstStyle/>
              <a:p>
                <a:endParaRPr lang="en-US"/>
              </a:p>
            </p:txBody>
          </p:sp>
          <p:sp>
            <p:nvSpPr>
              <p:cNvPr id="28999" name="Line 384"/>
              <p:cNvSpPr>
                <a:spLocks noChangeShapeType="1"/>
              </p:cNvSpPr>
              <p:nvPr/>
            </p:nvSpPr>
            <p:spPr bwMode="auto">
              <a:xfrm>
                <a:off x="1519" y="3082"/>
                <a:ext cx="14" cy="15"/>
              </a:xfrm>
              <a:prstGeom prst="line">
                <a:avLst/>
              </a:prstGeom>
              <a:noFill/>
              <a:ln w="11113">
                <a:solidFill>
                  <a:srgbClr val="00FFFF"/>
                </a:solidFill>
                <a:round/>
                <a:headEnd/>
                <a:tailEnd/>
              </a:ln>
            </p:spPr>
            <p:txBody>
              <a:bodyPr wrap="none" lIns="0" tIns="0" rIns="0" bIns="0">
                <a:spAutoFit/>
              </a:bodyPr>
              <a:lstStyle/>
              <a:p>
                <a:endParaRPr lang="en-US"/>
              </a:p>
            </p:txBody>
          </p:sp>
          <p:sp>
            <p:nvSpPr>
              <p:cNvPr id="29000" name="Line 385"/>
              <p:cNvSpPr>
                <a:spLocks noChangeShapeType="1"/>
              </p:cNvSpPr>
              <p:nvPr/>
            </p:nvSpPr>
            <p:spPr bwMode="auto">
              <a:xfrm flipH="1">
                <a:off x="1505" y="3082"/>
                <a:ext cx="14" cy="15"/>
              </a:xfrm>
              <a:prstGeom prst="line">
                <a:avLst/>
              </a:prstGeom>
              <a:noFill/>
              <a:ln w="11113">
                <a:solidFill>
                  <a:srgbClr val="00FFFF"/>
                </a:solidFill>
                <a:round/>
                <a:headEnd/>
                <a:tailEnd/>
              </a:ln>
            </p:spPr>
            <p:txBody>
              <a:bodyPr wrap="none" lIns="0" tIns="0" rIns="0" bIns="0">
                <a:spAutoFit/>
              </a:bodyPr>
              <a:lstStyle/>
              <a:p>
                <a:endParaRPr lang="en-US"/>
              </a:p>
            </p:txBody>
          </p:sp>
          <p:sp>
            <p:nvSpPr>
              <p:cNvPr id="29001" name="Line 386"/>
              <p:cNvSpPr>
                <a:spLocks noChangeShapeType="1"/>
              </p:cNvSpPr>
              <p:nvPr/>
            </p:nvSpPr>
            <p:spPr bwMode="auto">
              <a:xfrm flipV="1">
                <a:off x="1519" y="3068"/>
                <a:ext cx="14" cy="14"/>
              </a:xfrm>
              <a:prstGeom prst="line">
                <a:avLst/>
              </a:prstGeom>
              <a:noFill/>
              <a:ln w="11113">
                <a:solidFill>
                  <a:srgbClr val="00FFFF"/>
                </a:solidFill>
                <a:round/>
                <a:headEnd/>
                <a:tailEnd/>
              </a:ln>
            </p:spPr>
            <p:txBody>
              <a:bodyPr wrap="none" lIns="0" tIns="0" rIns="0" bIns="0">
                <a:spAutoFit/>
              </a:bodyPr>
              <a:lstStyle/>
              <a:p>
                <a:endParaRPr lang="en-US"/>
              </a:p>
            </p:txBody>
          </p:sp>
          <p:sp>
            <p:nvSpPr>
              <p:cNvPr id="29002" name="Rectangle 387"/>
              <p:cNvSpPr>
                <a:spLocks noChangeArrowheads="1"/>
              </p:cNvSpPr>
              <p:nvPr/>
            </p:nvSpPr>
            <p:spPr bwMode="auto">
              <a:xfrm>
                <a:off x="1897" y="2975"/>
                <a:ext cx="33" cy="34"/>
              </a:xfrm>
              <a:prstGeom prst="rect">
                <a:avLst/>
              </a:prstGeom>
              <a:noFill/>
              <a:ln w="9525">
                <a:noFill/>
                <a:miter lim="800000"/>
                <a:headEnd/>
                <a:tailEnd/>
              </a:ln>
            </p:spPr>
            <p:txBody>
              <a:bodyPr wrap="none" lIns="0" tIns="0" rIns="0" bIns="0">
                <a:spAutoFit/>
              </a:bodyPr>
              <a:lstStyle/>
              <a:p>
                <a:endParaRPr lang="en-US"/>
              </a:p>
            </p:txBody>
          </p:sp>
          <p:sp>
            <p:nvSpPr>
              <p:cNvPr id="29003" name="Line 388"/>
              <p:cNvSpPr>
                <a:spLocks noChangeShapeType="1"/>
              </p:cNvSpPr>
              <p:nvPr/>
            </p:nvSpPr>
            <p:spPr bwMode="auto">
              <a:xfrm flipH="1" flipV="1">
                <a:off x="1897" y="2975"/>
                <a:ext cx="14" cy="14"/>
              </a:xfrm>
              <a:prstGeom prst="line">
                <a:avLst/>
              </a:prstGeom>
              <a:noFill/>
              <a:ln w="11113">
                <a:solidFill>
                  <a:srgbClr val="00FFFF"/>
                </a:solidFill>
                <a:round/>
                <a:headEnd/>
                <a:tailEnd/>
              </a:ln>
            </p:spPr>
            <p:txBody>
              <a:bodyPr wrap="none" lIns="0" tIns="0" rIns="0" bIns="0">
                <a:spAutoFit/>
              </a:bodyPr>
              <a:lstStyle/>
              <a:p>
                <a:endParaRPr lang="en-US"/>
              </a:p>
            </p:txBody>
          </p:sp>
          <p:sp>
            <p:nvSpPr>
              <p:cNvPr id="29004" name="Line 389"/>
              <p:cNvSpPr>
                <a:spLocks noChangeShapeType="1"/>
              </p:cNvSpPr>
              <p:nvPr/>
            </p:nvSpPr>
            <p:spPr bwMode="auto">
              <a:xfrm>
                <a:off x="1911" y="2989"/>
                <a:ext cx="15" cy="16"/>
              </a:xfrm>
              <a:prstGeom prst="line">
                <a:avLst/>
              </a:prstGeom>
              <a:noFill/>
              <a:ln w="11113">
                <a:solidFill>
                  <a:srgbClr val="00FFFF"/>
                </a:solidFill>
                <a:round/>
                <a:headEnd/>
                <a:tailEnd/>
              </a:ln>
            </p:spPr>
            <p:txBody>
              <a:bodyPr wrap="none" lIns="0" tIns="0" rIns="0" bIns="0">
                <a:spAutoFit/>
              </a:bodyPr>
              <a:lstStyle/>
              <a:p>
                <a:endParaRPr lang="en-US"/>
              </a:p>
            </p:txBody>
          </p:sp>
          <p:sp>
            <p:nvSpPr>
              <p:cNvPr id="29005" name="Line 390"/>
              <p:cNvSpPr>
                <a:spLocks noChangeShapeType="1"/>
              </p:cNvSpPr>
              <p:nvPr/>
            </p:nvSpPr>
            <p:spPr bwMode="auto">
              <a:xfrm flipH="1">
                <a:off x="1897" y="2989"/>
                <a:ext cx="14" cy="16"/>
              </a:xfrm>
              <a:prstGeom prst="line">
                <a:avLst/>
              </a:prstGeom>
              <a:noFill/>
              <a:ln w="11113">
                <a:solidFill>
                  <a:srgbClr val="00FFFF"/>
                </a:solidFill>
                <a:round/>
                <a:headEnd/>
                <a:tailEnd/>
              </a:ln>
            </p:spPr>
            <p:txBody>
              <a:bodyPr wrap="none" lIns="0" tIns="0" rIns="0" bIns="0">
                <a:spAutoFit/>
              </a:bodyPr>
              <a:lstStyle/>
              <a:p>
                <a:endParaRPr lang="en-US"/>
              </a:p>
            </p:txBody>
          </p:sp>
          <p:sp>
            <p:nvSpPr>
              <p:cNvPr id="29006" name="Line 391"/>
              <p:cNvSpPr>
                <a:spLocks noChangeShapeType="1"/>
              </p:cNvSpPr>
              <p:nvPr/>
            </p:nvSpPr>
            <p:spPr bwMode="auto">
              <a:xfrm flipV="1">
                <a:off x="1911" y="2975"/>
                <a:ext cx="15" cy="14"/>
              </a:xfrm>
              <a:prstGeom prst="line">
                <a:avLst/>
              </a:prstGeom>
              <a:noFill/>
              <a:ln w="11113">
                <a:solidFill>
                  <a:srgbClr val="00FFFF"/>
                </a:solidFill>
                <a:round/>
                <a:headEnd/>
                <a:tailEnd/>
              </a:ln>
            </p:spPr>
            <p:txBody>
              <a:bodyPr wrap="none" lIns="0" tIns="0" rIns="0" bIns="0">
                <a:spAutoFit/>
              </a:bodyPr>
              <a:lstStyle/>
              <a:p>
                <a:endParaRPr lang="en-US"/>
              </a:p>
            </p:txBody>
          </p:sp>
          <p:sp>
            <p:nvSpPr>
              <p:cNvPr id="29007" name="Rectangle 392"/>
              <p:cNvSpPr>
                <a:spLocks noChangeArrowheads="1"/>
              </p:cNvSpPr>
              <p:nvPr/>
            </p:nvSpPr>
            <p:spPr bwMode="auto">
              <a:xfrm>
                <a:off x="2289" y="2842"/>
                <a:ext cx="33" cy="35"/>
              </a:xfrm>
              <a:prstGeom prst="rect">
                <a:avLst/>
              </a:prstGeom>
              <a:noFill/>
              <a:ln w="9525">
                <a:noFill/>
                <a:miter lim="800000"/>
                <a:headEnd/>
                <a:tailEnd/>
              </a:ln>
            </p:spPr>
            <p:txBody>
              <a:bodyPr wrap="none" lIns="0" tIns="0" rIns="0" bIns="0">
                <a:spAutoFit/>
              </a:bodyPr>
              <a:lstStyle/>
              <a:p>
                <a:endParaRPr lang="en-US"/>
              </a:p>
            </p:txBody>
          </p:sp>
          <p:sp>
            <p:nvSpPr>
              <p:cNvPr id="29008" name="Line 393"/>
              <p:cNvSpPr>
                <a:spLocks noChangeShapeType="1"/>
              </p:cNvSpPr>
              <p:nvPr/>
            </p:nvSpPr>
            <p:spPr bwMode="auto">
              <a:xfrm flipH="1" flipV="1">
                <a:off x="2289" y="2842"/>
                <a:ext cx="14" cy="15"/>
              </a:xfrm>
              <a:prstGeom prst="line">
                <a:avLst/>
              </a:prstGeom>
              <a:noFill/>
              <a:ln w="11113">
                <a:solidFill>
                  <a:srgbClr val="00FFFF"/>
                </a:solidFill>
                <a:round/>
                <a:headEnd/>
                <a:tailEnd/>
              </a:ln>
            </p:spPr>
            <p:txBody>
              <a:bodyPr wrap="none" lIns="0" tIns="0" rIns="0" bIns="0">
                <a:spAutoFit/>
              </a:bodyPr>
              <a:lstStyle/>
              <a:p>
                <a:endParaRPr lang="en-US"/>
              </a:p>
            </p:txBody>
          </p:sp>
          <p:sp>
            <p:nvSpPr>
              <p:cNvPr id="29009" name="Line 394"/>
              <p:cNvSpPr>
                <a:spLocks noChangeShapeType="1"/>
              </p:cNvSpPr>
              <p:nvPr/>
            </p:nvSpPr>
            <p:spPr bwMode="auto">
              <a:xfrm>
                <a:off x="2303" y="2857"/>
                <a:ext cx="14" cy="15"/>
              </a:xfrm>
              <a:prstGeom prst="line">
                <a:avLst/>
              </a:prstGeom>
              <a:noFill/>
              <a:ln w="11113">
                <a:solidFill>
                  <a:srgbClr val="00FFFF"/>
                </a:solidFill>
                <a:round/>
                <a:headEnd/>
                <a:tailEnd/>
              </a:ln>
            </p:spPr>
            <p:txBody>
              <a:bodyPr wrap="none" lIns="0" tIns="0" rIns="0" bIns="0">
                <a:spAutoFit/>
              </a:bodyPr>
              <a:lstStyle/>
              <a:p>
                <a:endParaRPr lang="en-US"/>
              </a:p>
            </p:txBody>
          </p:sp>
          <p:sp>
            <p:nvSpPr>
              <p:cNvPr id="29010" name="Line 395"/>
              <p:cNvSpPr>
                <a:spLocks noChangeShapeType="1"/>
              </p:cNvSpPr>
              <p:nvPr/>
            </p:nvSpPr>
            <p:spPr bwMode="auto">
              <a:xfrm flipH="1">
                <a:off x="2289" y="2857"/>
                <a:ext cx="14" cy="15"/>
              </a:xfrm>
              <a:prstGeom prst="line">
                <a:avLst/>
              </a:prstGeom>
              <a:noFill/>
              <a:ln w="11113">
                <a:solidFill>
                  <a:srgbClr val="00FFFF"/>
                </a:solidFill>
                <a:round/>
                <a:headEnd/>
                <a:tailEnd/>
              </a:ln>
            </p:spPr>
            <p:txBody>
              <a:bodyPr wrap="none" lIns="0" tIns="0" rIns="0" bIns="0">
                <a:spAutoFit/>
              </a:bodyPr>
              <a:lstStyle/>
              <a:p>
                <a:endParaRPr lang="en-US"/>
              </a:p>
            </p:txBody>
          </p:sp>
          <p:sp>
            <p:nvSpPr>
              <p:cNvPr id="29011" name="Line 396"/>
              <p:cNvSpPr>
                <a:spLocks noChangeShapeType="1"/>
              </p:cNvSpPr>
              <p:nvPr/>
            </p:nvSpPr>
            <p:spPr bwMode="auto">
              <a:xfrm flipV="1">
                <a:off x="2303" y="2842"/>
                <a:ext cx="14" cy="15"/>
              </a:xfrm>
              <a:prstGeom prst="line">
                <a:avLst/>
              </a:prstGeom>
              <a:noFill/>
              <a:ln w="11113">
                <a:solidFill>
                  <a:srgbClr val="00FFFF"/>
                </a:solidFill>
                <a:round/>
                <a:headEnd/>
                <a:tailEnd/>
              </a:ln>
            </p:spPr>
            <p:txBody>
              <a:bodyPr wrap="none" lIns="0" tIns="0" rIns="0" bIns="0">
                <a:spAutoFit/>
              </a:bodyPr>
              <a:lstStyle/>
              <a:p>
                <a:endParaRPr lang="en-US"/>
              </a:p>
            </p:txBody>
          </p:sp>
          <p:sp>
            <p:nvSpPr>
              <p:cNvPr id="29012" name="Rectangle 397"/>
              <p:cNvSpPr>
                <a:spLocks noChangeArrowheads="1"/>
              </p:cNvSpPr>
              <p:nvPr/>
            </p:nvSpPr>
            <p:spPr bwMode="auto">
              <a:xfrm>
                <a:off x="2681" y="2813"/>
                <a:ext cx="33" cy="34"/>
              </a:xfrm>
              <a:prstGeom prst="rect">
                <a:avLst/>
              </a:prstGeom>
              <a:noFill/>
              <a:ln w="9525">
                <a:noFill/>
                <a:miter lim="800000"/>
                <a:headEnd/>
                <a:tailEnd/>
              </a:ln>
            </p:spPr>
            <p:txBody>
              <a:bodyPr wrap="none" lIns="0" tIns="0" rIns="0" bIns="0">
                <a:spAutoFit/>
              </a:bodyPr>
              <a:lstStyle/>
              <a:p>
                <a:endParaRPr lang="en-US"/>
              </a:p>
            </p:txBody>
          </p:sp>
          <p:sp>
            <p:nvSpPr>
              <p:cNvPr id="29013" name="Line 398"/>
              <p:cNvSpPr>
                <a:spLocks noChangeShapeType="1"/>
              </p:cNvSpPr>
              <p:nvPr/>
            </p:nvSpPr>
            <p:spPr bwMode="auto">
              <a:xfrm flipH="1" flipV="1">
                <a:off x="2681" y="2813"/>
                <a:ext cx="15" cy="14"/>
              </a:xfrm>
              <a:prstGeom prst="line">
                <a:avLst/>
              </a:prstGeom>
              <a:noFill/>
              <a:ln w="11113">
                <a:solidFill>
                  <a:srgbClr val="00FFFF"/>
                </a:solidFill>
                <a:round/>
                <a:headEnd/>
                <a:tailEnd/>
              </a:ln>
            </p:spPr>
            <p:txBody>
              <a:bodyPr wrap="none" lIns="0" tIns="0" rIns="0" bIns="0">
                <a:spAutoFit/>
              </a:bodyPr>
              <a:lstStyle/>
              <a:p>
                <a:endParaRPr lang="en-US"/>
              </a:p>
            </p:txBody>
          </p:sp>
          <p:sp>
            <p:nvSpPr>
              <p:cNvPr id="29014" name="Line 399"/>
              <p:cNvSpPr>
                <a:spLocks noChangeShapeType="1"/>
              </p:cNvSpPr>
              <p:nvPr/>
            </p:nvSpPr>
            <p:spPr bwMode="auto">
              <a:xfrm>
                <a:off x="2696" y="2827"/>
                <a:ext cx="14" cy="15"/>
              </a:xfrm>
              <a:prstGeom prst="line">
                <a:avLst/>
              </a:prstGeom>
              <a:noFill/>
              <a:ln w="11113">
                <a:solidFill>
                  <a:srgbClr val="00FFFF"/>
                </a:solidFill>
                <a:round/>
                <a:headEnd/>
                <a:tailEnd/>
              </a:ln>
            </p:spPr>
            <p:txBody>
              <a:bodyPr wrap="none" lIns="0" tIns="0" rIns="0" bIns="0">
                <a:spAutoFit/>
              </a:bodyPr>
              <a:lstStyle/>
              <a:p>
                <a:endParaRPr lang="en-US"/>
              </a:p>
            </p:txBody>
          </p:sp>
          <p:sp>
            <p:nvSpPr>
              <p:cNvPr id="29015" name="Line 400"/>
              <p:cNvSpPr>
                <a:spLocks noChangeShapeType="1"/>
              </p:cNvSpPr>
              <p:nvPr/>
            </p:nvSpPr>
            <p:spPr bwMode="auto">
              <a:xfrm flipH="1">
                <a:off x="2681" y="2827"/>
                <a:ext cx="15" cy="15"/>
              </a:xfrm>
              <a:prstGeom prst="line">
                <a:avLst/>
              </a:prstGeom>
              <a:noFill/>
              <a:ln w="11113">
                <a:solidFill>
                  <a:srgbClr val="00FFFF"/>
                </a:solidFill>
                <a:round/>
                <a:headEnd/>
                <a:tailEnd/>
              </a:ln>
            </p:spPr>
            <p:txBody>
              <a:bodyPr wrap="none" lIns="0" tIns="0" rIns="0" bIns="0">
                <a:spAutoFit/>
              </a:bodyPr>
              <a:lstStyle/>
              <a:p>
                <a:endParaRPr lang="en-US"/>
              </a:p>
            </p:txBody>
          </p:sp>
          <p:sp>
            <p:nvSpPr>
              <p:cNvPr id="29016" name="Line 401"/>
              <p:cNvSpPr>
                <a:spLocks noChangeShapeType="1"/>
              </p:cNvSpPr>
              <p:nvPr/>
            </p:nvSpPr>
            <p:spPr bwMode="auto">
              <a:xfrm flipV="1">
                <a:off x="2696" y="2813"/>
                <a:ext cx="14" cy="14"/>
              </a:xfrm>
              <a:prstGeom prst="line">
                <a:avLst/>
              </a:prstGeom>
              <a:noFill/>
              <a:ln w="11113">
                <a:solidFill>
                  <a:srgbClr val="00FFFF"/>
                </a:solidFill>
                <a:round/>
                <a:headEnd/>
                <a:tailEnd/>
              </a:ln>
            </p:spPr>
            <p:txBody>
              <a:bodyPr wrap="none" lIns="0" tIns="0" rIns="0" bIns="0">
                <a:spAutoFit/>
              </a:bodyPr>
              <a:lstStyle/>
              <a:p>
                <a:endParaRPr lang="en-US"/>
              </a:p>
            </p:txBody>
          </p:sp>
          <p:sp>
            <p:nvSpPr>
              <p:cNvPr id="29017" name="Rectangle 402"/>
              <p:cNvSpPr>
                <a:spLocks noChangeArrowheads="1"/>
              </p:cNvSpPr>
              <p:nvPr/>
            </p:nvSpPr>
            <p:spPr bwMode="auto">
              <a:xfrm>
                <a:off x="329" y="3680"/>
                <a:ext cx="33" cy="35"/>
              </a:xfrm>
              <a:prstGeom prst="rect">
                <a:avLst/>
              </a:prstGeom>
              <a:noFill/>
              <a:ln w="9525">
                <a:noFill/>
                <a:miter lim="800000"/>
                <a:headEnd/>
                <a:tailEnd/>
              </a:ln>
            </p:spPr>
            <p:txBody>
              <a:bodyPr wrap="none" lIns="0" tIns="0" rIns="0" bIns="0">
                <a:spAutoFit/>
              </a:bodyPr>
              <a:lstStyle/>
              <a:p>
                <a:endParaRPr lang="en-US"/>
              </a:p>
            </p:txBody>
          </p:sp>
          <p:sp>
            <p:nvSpPr>
              <p:cNvPr id="29018" name="Line 403"/>
              <p:cNvSpPr>
                <a:spLocks noChangeShapeType="1"/>
              </p:cNvSpPr>
              <p:nvPr/>
            </p:nvSpPr>
            <p:spPr bwMode="auto">
              <a:xfrm flipH="1" flipV="1">
                <a:off x="329" y="3680"/>
                <a:ext cx="14" cy="15"/>
              </a:xfrm>
              <a:prstGeom prst="line">
                <a:avLst/>
              </a:prstGeom>
              <a:noFill/>
              <a:ln w="11113">
                <a:solidFill>
                  <a:srgbClr val="0000FF"/>
                </a:solidFill>
                <a:round/>
                <a:headEnd/>
                <a:tailEnd/>
              </a:ln>
            </p:spPr>
            <p:txBody>
              <a:bodyPr wrap="none" lIns="0" tIns="0" rIns="0" bIns="0">
                <a:spAutoFit/>
              </a:bodyPr>
              <a:lstStyle/>
              <a:p>
                <a:endParaRPr lang="en-US"/>
              </a:p>
            </p:txBody>
          </p:sp>
          <p:sp>
            <p:nvSpPr>
              <p:cNvPr id="29019" name="Line 404"/>
              <p:cNvSpPr>
                <a:spLocks noChangeShapeType="1"/>
              </p:cNvSpPr>
              <p:nvPr/>
            </p:nvSpPr>
            <p:spPr bwMode="auto">
              <a:xfrm>
                <a:off x="343" y="3695"/>
                <a:ext cx="14" cy="15"/>
              </a:xfrm>
              <a:prstGeom prst="line">
                <a:avLst/>
              </a:prstGeom>
              <a:noFill/>
              <a:ln w="11113">
                <a:solidFill>
                  <a:srgbClr val="0000FF"/>
                </a:solidFill>
                <a:round/>
                <a:headEnd/>
                <a:tailEnd/>
              </a:ln>
            </p:spPr>
            <p:txBody>
              <a:bodyPr wrap="none" lIns="0" tIns="0" rIns="0" bIns="0">
                <a:spAutoFit/>
              </a:bodyPr>
              <a:lstStyle/>
              <a:p>
                <a:endParaRPr lang="en-US"/>
              </a:p>
            </p:txBody>
          </p:sp>
          <p:sp>
            <p:nvSpPr>
              <p:cNvPr id="29020" name="Line 405"/>
              <p:cNvSpPr>
                <a:spLocks noChangeShapeType="1"/>
              </p:cNvSpPr>
              <p:nvPr/>
            </p:nvSpPr>
            <p:spPr bwMode="auto">
              <a:xfrm flipH="1">
                <a:off x="329" y="3695"/>
                <a:ext cx="14" cy="15"/>
              </a:xfrm>
              <a:prstGeom prst="line">
                <a:avLst/>
              </a:prstGeom>
              <a:noFill/>
              <a:ln w="11113">
                <a:solidFill>
                  <a:srgbClr val="0000FF"/>
                </a:solidFill>
                <a:round/>
                <a:headEnd/>
                <a:tailEnd/>
              </a:ln>
            </p:spPr>
            <p:txBody>
              <a:bodyPr wrap="none" lIns="0" tIns="0" rIns="0" bIns="0">
                <a:spAutoFit/>
              </a:bodyPr>
              <a:lstStyle/>
              <a:p>
                <a:endParaRPr lang="en-US"/>
              </a:p>
            </p:txBody>
          </p:sp>
          <p:sp>
            <p:nvSpPr>
              <p:cNvPr id="29021" name="Line 406"/>
              <p:cNvSpPr>
                <a:spLocks noChangeShapeType="1"/>
              </p:cNvSpPr>
              <p:nvPr/>
            </p:nvSpPr>
            <p:spPr bwMode="auto">
              <a:xfrm flipV="1">
                <a:off x="343" y="3680"/>
                <a:ext cx="14" cy="15"/>
              </a:xfrm>
              <a:prstGeom prst="line">
                <a:avLst/>
              </a:prstGeom>
              <a:noFill/>
              <a:ln w="11113">
                <a:solidFill>
                  <a:srgbClr val="0000FF"/>
                </a:solidFill>
                <a:round/>
                <a:headEnd/>
                <a:tailEnd/>
              </a:ln>
            </p:spPr>
            <p:txBody>
              <a:bodyPr wrap="none" lIns="0" tIns="0" rIns="0" bIns="0">
                <a:spAutoFit/>
              </a:bodyPr>
              <a:lstStyle/>
              <a:p>
                <a:endParaRPr lang="en-US"/>
              </a:p>
            </p:txBody>
          </p:sp>
          <p:sp>
            <p:nvSpPr>
              <p:cNvPr id="29022" name="Line 407"/>
              <p:cNvSpPr>
                <a:spLocks noChangeShapeType="1"/>
              </p:cNvSpPr>
              <p:nvPr/>
            </p:nvSpPr>
            <p:spPr bwMode="auto">
              <a:xfrm flipV="1">
                <a:off x="343" y="3680"/>
                <a:ext cx="1" cy="15"/>
              </a:xfrm>
              <a:prstGeom prst="line">
                <a:avLst/>
              </a:prstGeom>
              <a:noFill/>
              <a:ln w="11113">
                <a:solidFill>
                  <a:srgbClr val="0000FF"/>
                </a:solidFill>
                <a:round/>
                <a:headEnd/>
                <a:tailEnd/>
              </a:ln>
            </p:spPr>
            <p:txBody>
              <a:bodyPr wrap="none" lIns="0" tIns="0" rIns="0" bIns="0">
                <a:spAutoFit/>
              </a:bodyPr>
              <a:lstStyle/>
              <a:p>
                <a:endParaRPr lang="en-US"/>
              </a:p>
            </p:txBody>
          </p:sp>
          <p:sp>
            <p:nvSpPr>
              <p:cNvPr id="29023" name="Line 408"/>
              <p:cNvSpPr>
                <a:spLocks noChangeShapeType="1"/>
              </p:cNvSpPr>
              <p:nvPr/>
            </p:nvSpPr>
            <p:spPr bwMode="auto">
              <a:xfrm>
                <a:off x="343" y="3695"/>
                <a:ext cx="1" cy="15"/>
              </a:xfrm>
              <a:prstGeom prst="line">
                <a:avLst/>
              </a:prstGeom>
              <a:noFill/>
              <a:ln w="11113">
                <a:solidFill>
                  <a:srgbClr val="0000FF"/>
                </a:solidFill>
                <a:round/>
                <a:headEnd/>
                <a:tailEnd/>
              </a:ln>
            </p:spPr>
            <p:txBody>
              <a:bodyPr wrap="none" lIns="0" tIns="0" rIns="0" bIns="0">
                <a:spAutoFit/>
              </a:bodyPr>
              <a:lstStyle/>
              <a:p>
                <a:endParaRPr lang="en-US"/>
              </a:p>
            </p:txBody>
          </p:sp>
          <p:sp>
            <p:nvSpPr>
              <p:cNvPr id="29024" name="Rectangle 409"/>
              <p:cNvSpPr>
                <a:spLocks noChangeArrowheads="1"/>
              </p:cNvSpPr>
              <p:nvPr/>
            </p:nvSpPr>
            <p:spPr bwMode="auto">
              <a:xfrm>
                <a:off x="721" y="3391"/>
                <a:ext cx="33" cy="35"/>
              </a:xfrm>
              <a:prstGeom prst="rect">
                <a:avLst/>
              </a:prstGeom>
              <a:noFill/>
              <a:ln w="9525">
                <a:noFill/>
                <a:miter lim="800000"/>
                <a:headEnd/>
                <a:tailEnd/>
              </a:ln>
            </p:spPr>
            <p:txBody>
              <a:bodyPr wrap="none" lIns="0" tIns="0" rIns="0" bIns="0">
                <a:spAutoFit/>
              </a:bodyPr>
              <a:lstStyle/>
              <a:p>
                <a:endParaRPr lang="en-US"/>
              </a:p>
            </p:txBody>
          </p:sp>
          <p:sp>
            <p:nvSpPr>
              <p:cNvPr id="29025" name="Line 410"/>
              <p:cNvSpPr>
                <a:spLocks noChangeShapeType="1"/>
              </p:cNvSpPr>
              <p:nvPr/>
            </p:nvSpPr>
            <p:spPr bwMode="auto">
              <a:xfrm flipH="1" flipV="1">
                <a:off x="721" y="3391"/>
                <a:ext cx="14" cy="15"/>
              </a:xfrm>
              <a:prstGeom prst="line">
                <a:avLst/>
              </a:prstGeom>
              <a:noFill/>
              <a:ln w="11113">
                <a:solidFill>
                  <a:srgbClr val="0000FF"/>
                </a:solidFill>
                <a:round/>
                <a:headEnd/>
                <a:tailEnd/>
              </a:ln>
            </p:spPr>
            <p:txBody>
              <a:bodyPr wrap="none" lIns="0" tIns="0" rIns="0" bIns="0">
                <a:spAutoFit/>
              </a:bodyPr>
              <a:lstStyle/>
              <a:p>
                <a:endParaRPr lang="en-US"/>
              </a:p>
            </p:txBody>
          </p:sp>
          <p:sp>
            <p:nvSpPr>
              <p:cNvPr id="29026" name="Line 411"/>
              <p:cNvSpPr>
                <a:spLocks noChangeShapeType="1"/>
              </p:cNvSpPr>
              <p:nvPr/>
            </p:nvSpPr>
            <p:spPr bwMode="auto">
              <a:xfrm>
                <a:off x="735" y="3406"/>
                <a:ext cx="14" cy="14"/>
              </a:xfrm>
              <a:prstGeom prst="line">
                <a:avLst/>
              </a:prstGeom>
              <a:noFill/>
              <a:ln w="11113">
                <a:solidFill>
                  <a:srgbClr val="0000FF"/>
                </a:solidFill>
                <a:round/>
                <a:headEnd/>
                <a:tailEnd/>
              </a:ln>
            </p:spPr>
            <p:txBody>
              <a:bodyPr wrap="none" lIns="0" tIns="0" rIns="0" bIns="0">
                <a:spAutoFit/>
              </a:bodyPr>
              <a:lstStyle/>
              <a:p>
                <a:endParaRPr lang="en-US"/>
              </a:p>
            </p:txBody>
          </p:sp>
          <p:sp>
            <p:nvSpPr>
              <p:cNvPr id="29027" name="Line 412"/>
              <p:cNvSpPr>
                <a:spLocks noChangeShapeType="1"/>
              </p:cNvSpPr>
              <p:nvPr/>
            </p:nvSpPr>
            <p:spPr bwMode="auto">
              <a:xfrm flipH="1">
                <a:off x="721" y="3406"/>
                <a:ext cx="14" cy="14"/>
              </a:xfrm>
              <a:prstGeom prst="line">
                <a:avLst/>
              </a:prstGeom>
              <a:noFill/>
              <a:ln w="11113">
                <a:solidFill>
                  <a:srgbClr val="0000FF"/>
                </a:solidFill>
                <a:round/>
                <a:headEnd/>
                <a:tailEnd/>
              </a:ln>
            </p:spPr>
            <p:txBody>
              <a:bodyPr wrap="none" lIns="0" tIns="0" rIns="0" bIns="0">
                <a:spAutoFit/>
              </a:bodyPr>
              <a:lstStyle/>
              <a:p>
                <a:endParaRPr lang="en-US"/>
              </a:p>
            </p:txBody>
          </p:sp>
          <p:sp>
            <p:nvSpPr>
              <p:cNvPr id="29028" name="Line 413"/>
              <p:cNvSpPr>
                <a:spLocks noChangeShapeType="1"/>
              </p:cNvSpPr>
              <p:nvPr/>
            </p:nvSpPr>
            <p:spPr bwMode="auto">
              <a:xfrm flipV="1">
                <a:off x="735" y="3391"/>
                <a:ext cx="14" cy="15"/>
              </a:xfrm>
              <a:prstGeom prst="line">
                <a:avLst/>
              </a:prstGeom>
              <a:noFill/>
              <a:ln w="11113">
                <a:solidFill>
                  <a:srgbClr val="0000FF"/>
                </a:solidFill>
                <a:round/>
                <a:headEnd/>
                <a:tailEnd/>
              </a:ln>
            </p:spPr>
            <p:txBody>
              <a:bodyPr wrap="none" lIns="0" tIns="0" rIns="0" bIns="0">
                <a:spAutoFit/>
              </a:bodyPr>
              <a:lstStyle/>
              <a:p>
                <a:endParaRPr lang="en-US"/>
              </a:p>
            </p:txBody>
          </p:sp>
          <p:sp>
            <p:nvSpPr>
              <p:cNvPr id="29029" name="Line 414"/>
              <p:cNvSpPr>
                <a:spLocks noChangeShapeType="1"/>
              </p:cNvSpPr>
              <p:nvPr/>
            </p:nvSpPr>
            <p:spPr bwMode="auto">
              <a:xfrm flipV="1">
                <a:off x="735" y="3391"/>
                <a:ext cx="1" cy="15"/>
              </a:xfrm>
              <a:prstGeom prst="line">
                <a:avLst/>
              </a:prstGeom>
              <a:noFill/>
              <a:ln w="11113">
                <a:solidFill>
                  <a:srgbClr val="0000FF"/>
                </a:solidFill>
                <a:round/>
                <a:headEnd/>
                <a:tailEnd/>
              </a:ln>
            </p:spPr>
            <p:txBody>
              <a:bodyPr wrap="none" lIns="0" tIns="0" rIns="0" bIns="0">
                <a:spAutoFit/>
              </a:bodyPr>
              <a:lstStyle/>
              <a:p>
                <a:endParaRPr lang="en-US"/>
              </a:p>
            </p:txBody>
          </p:sp>
          <p:sp>
            <p:nvSpPr>
              <p:cNvPr id="29030" name="Line 415"/>
              <p:cNvSpPr>
                <a:spLocks noChangeShapeType="1"/>
              </p:cNvSpPr>
              <p:nvPr/>
            </p:nvSpPr>
            <p:spPr bwMode="auto">
              <a:xfrm>
                <a:off x="735" y="3406"/>
                <a:ext cx="1" cy="14"/>
              </a:xfrm>
              <a:prstGeom prst="line">
                <a:avLst/>
              </a:prstGeom>
              <a:noFill/>
              <a:ln w="11113">
                <a:solidFill>
                  <a:srgbClr val="0000FF"/>
                </a:solidFill>
                <a:round/>
                <a:headEnd/>
                <a:tailEnd/>
              </a:ln>
            </p:spPr>
            <p:txBody>
              <a:bodyPr wrap="none" lIns="0" tIns="0" rIns="0" bIns="0">
                <a:spAutoFit/>
              </a:bodyPr>
              <a:lstStyle/>
              <a:p>
                <a:endParaRPr lang="en-US"/>
              </a:p>
            </p:txBody>
          </p:sp>
          <p:sp>
            <p:nvSpPr>
              <p:cNvPr id="29031" name="Rectangle 416"/>
              <p:cNvSpPr>
                <a:spLocks noChangeArrowheads="1"/>
              </p:cNvSpPr>
              <p:nvPr/>
            </p:nvSpPr>
            <p:spPr bwMode="auto">
              <a:xfrm>
                <a:off x="1113" y="3117"/>
                <a:ext cx="33" cy="34"/>
              </a:xfrm>
              <a:prstGeom prst="rect">
                <a:avLst/>
              </a:prstGeom>
              <a:noFill/>
              <a:ln w="9525">
                <a:noFill/>
                <a:miter lim="800000"/>
                <a:headEnd/>
                <a:tailEnd/>
              </a:ln>
            </p:spPr>
            <p:txBody>
              <a:bodyPr wrap="none" lIns="0" tIns="0" rIns="0" bIns="0">
                <a:spAutoFit/>
              </a:bodyPr>
              <a:lstStyle/>
              <a:p>
                <a:endParaRPr lang="en-US"/>
              </a:p>
            </p:txBody>
          </p:sp>
          <p:sp>
            <p:nvSpPr>
              <p:cNvPr id="29032" name="Line 417"/>
              <p:cNvSpPr>
                <a:spLocks noChangeShapeType="1"/>
              </p:cNvSpPr>
              <p:nvPr/>
            </p:nvSpPr>
            <p:spPr bwMode="auto">
              <a:xfrm flipH="1" flipV="1">
                <a:off x="1113" y="3117"/>
                <a:ext cx="14" cy="14"/>
              </a:xfrm>
              <a:prstGeom prst="line">
                <a:avLst/>
              </a:prstGeom>
              <a:noFill/>
              <a:ln w="11113">
                <a:solidFill>
                  <a:srgbClr val="0000FF"/>
                </a:solidFill>
                <a:round/>
                <a:headEnd/>
                <a:tailEnd/>
              </a:ln>
            </p:spPr>
            <p:txBody>
              <a:bodyPr wrap="none" lIns="0" tIns="0" rIns="0" bIns="0">
                <a:spAutoFit/>
              </a:bodyPr>
              <a:lstStyle/>
              <a:p>
                <a:endParaRPr lang="en-US"/>
              </a:p>
            </p:txBody>
          </p:sp>
          <p:sp>
            <p:nvSpPr>
              <p:cNvPr id="29033" name="Line 418"/>
              <p:cNvSpPr>
                <a:spLocks noChangeShapeType="1"/>
              </p:cNvSpPr>
              <p:nvPr/>
            </p:nvSpPr>
            <p:spPr bwMode="auto">
              <a:xfrm>
                <a:off x="1127" y="3131"/>
                <a:ext cx="14" cy="16"/>
              </a:xfrm>
              <a:prstGeom prst="line">
                <a:avLst/>
              </a:prstGeom>
              <a:noFill/>
              <a:ln w="11113">
                <a:solidFill>
                  <a:srgbClr val="0000FF"/>
                </a:solidFill>
                <a:round/>
                <a:headEnd/>
                <a:tailEnd/>
              </a:ln>
            </p:spPr>
            <p:txBody>
              <a:bodyPr wrap="none" lIns="0" tIns="0" rIns="0" bIns="0">
                <a:spAutoFit/>
              </a:bodyPr>
              <a:lstStyle/>
              <a:p>
                <a:endParaRPr lang="en-US"/>
              </a:p>
            </p:txBody>
          </p:sp>
          <p:sp>
            <p:nvSpPr>
              <p:cNvPr id="29034" name="Line 419"/>
              <p:cNvSpPr>
                <a:spLocks noChangeShapeType="1"/>
              </p:cNvSpPr>
              <p:nvPr/>
            </p:nvSpPr>
            <p:spPr bwMode="auto">
              <a:xfrm flipH="1">
                <a:off x="1113" y="3131"/>
                <a:ext cx="14" cy="16"/>
              </a:xfrm>
              <a:prstGeom prst="line">
                <a:avLst/>
              </a:prstGeom>
              <a:noFill/>
              <a:ln w="11113">
                <a:solidFill>
                  <a:srgbClr val="0000FF"/>
                </a:solidFill>
                <a:round/>
                <a:headEnd/>
                <a:tailEnd/>
              </a:ln>
            </p:spPr>
            <p:txBody>
              <a:bodyPr wrap="none" lIns="0" tIns="0" rIns="0" bIns="0">
                <a:spAutoFit/>
              </a:bodyPr>
              <a:lstStyle/>
              <a:p>
                <a:endParaRPr lang="en-US"/>
              </a:p>
            </p:txBody>
          </p:sp>
          <p:sp>
            <p:nvSpPr>
              <p:cNvPr id="29035" name="Line 420"/>
              <p:cNvSpPr>
                <a:spLocks noChangeShapeType="1"/>
              </p:cNvSpPr>
              <p:nvPr/>
            </p:nvSpPr>
            <p:spPr bwMode="auto">
              <a:xfrm flipV="1">
                <a:off x="1127" y="3117"/>
                <a:ext cx="14" cy="14"/>
              </a:xfrm>
              <a:prstGeom prst="line">
                <a:avLst/>
              </a:prstGeom>
              <a:noFill/>
              <a:ln w="11113">
                <a:solidFill>
                  <a:srgbClr val="0000FF"/>
                </a:solidFill>
                <a:round/>
                <a:headEnd/>
                <a:tailEnd/>
              </a:ln>
            </p:spPr>
            <p:txBody>
              <a:bodyPr wrap="none" lIns="0" tIns="0" rIns="0" bIns="0">
                <a:spAutoFit/>
              </a:bodyPr>
              <a:lstStyle/>
              <a:p>
                <a:endParaRPr lang="en-US"/>
              </a:p>
            </p:txBody>
          </p:sp>
          <p:sp>
            <p:nvSpPr>
              <p:cNvPr id="29036" name="Line 421"/>
              <p:cNvSpPr>
                <a:spLocks noChangeShapeType="1"/>
              </p:cNvSpPr>
              <p:nvPr/>
            </p:nvSpPr>
            <p:spPr bwMode="auto">
              <a:xfrm flipV="1">
                <a:off x="1127" y="3117"/>
                <a:ext cx="1" cy="14"/>
              </a:xfrm>
              <a:prstGeom prst="line">
                <a:avLst/>
              </a:prstGeom>
              <a:noFill/>
              <a:ln w="11113">
                <a:solidFill>
                  <a:srgbClr val="0000FF"/>
                </a:solidFill>
                <a:round/>
                <a:headEnd/>
                <a:tailEnd/>
              </a:ln>
            </p:spPr>
            <p:txBody>
              <a:bodyPr wrap="none" lIns="0" tIns="0" rIns="0" bIns="0">
                <a:spAutoFit/>
              </a:bodyPr>
              <a:lstStyle/>
              <a:p>
                <a:endParaRPr lang="en-US"/>
              </a:p>
            </p:txBody>
          </p:sp>
          <p:sp>
            <p:nvSpPr>
              <p:cNvPr id="29037" name="Line 422"/>
              <p:cNvSpPr>
                <a:spLocks noChangeShapeType="1"/>
              </p:cNvSpPr>
              <p:nvPr/>
            </p:nvSpPr>
            <p:spPr bwMode="auto">
              <a:xfrm>
                <a:off x="1127" y="3131"/>
                <a:ext cx="1" cy="16"/>
              </a:xfrm>
              <a:prstGeom prst="line">
                <a:avLst/>
              </a:prstGeom>
              <a:noFill/>
              <a:ln w="11113">
                <a:solidFill>
                  <a:srgbClr val="0000FF"/>
                </a:solidFill>
                <a:round/>
                <a:headEnd/>
                <a:tailEnd/>
              </a:ln>
            </p:spPr>
            <p:txBody>
              <a:bodyPr wrap="none" lIns="0" tIns="0" rIns="0" bIns="0">
                <a:spAutoFit/>
              </a:bodyPr>
              <a:lstStyle/>
              <a:p>
                <a:endParaRPr lang="en-US"/>
              </a:p>
            </p:txBody>
          </p:sp>
          <p:sp>
            <p:nvSpPr>
              <p:cNvPr id="29038" name="Rectangle 423"/>
              <p:cNvSpPr>
                <a:spLocks noChangeArrowheads="1"/>
              </p:cNvSpPr>
              <p:nvPr/>
            </p:nvSpPr>
            <p:spPr bwMode="auto">
              <a:xfrm>
                <a:off x="1505" y="2980"/>
                <a:ext cx="33" cy="34"/>
              </a:xfrm>
              <a:prstGeom prst="rect">
                <a:avLst/>
              </a:prstGeom>
              <a:noFill/>
              <a:ln w="9525">
                <a:noFill/>
                <a:miter lim="800000"/>
                <a:headEnd/>
                <a:tailEnd/>
              </a:ln>
            </p:spPr>
            <p:txBody>
              <a:bodyPr wrap="none" lIns="0" tIns="0" rIns="0" bIns="0">
                <a:spAutoFit/>
              </a:bodyPr>
              <a:lstStyle/>
              <a:p>
                <a:endParaRPr lang="en-US"/>
              </a:p>
            </p:txBody>
          </p:sp>
          <p:sp>
            <p:nvSpPr>
              <p:cNvPr id="29039" name="Line 424"/>
              <p:cNvSpPr>
                <a:spLocks noChangeShapeType="1"/>
              </p:cNvSpPr>
              <p:nvPr/>
            </p:nvSpPr>
            <p:spPr bwMode="auto">
              <a:xfrm flipH="1" flipV="1">
                <a:off x="1505" y="2980"/>
                <a:ext cx="14" cy="14"/>
              </a:xfrm>
              <a:prstGeom prst="line">
                <a:avLst/>
              </a:prstGeom>
              <a:noFill/>
              <a:ln w="11113">
                <a:solidFill>
                  <a:srgbClr val="0000FF"/>
                </a:solidFill>
                <a:round/>
                <a:headEnd/>
                <a:tailEnd/>
              </a:ln>
            </p:spPr>
            <p:txBody>
              <a:bodyPr wrap="none" lIns="0" tIns="0" rIns="0" bIns="0">
                <a:spAutoFit/>
              </a:bodyPr>
              <a:lstStyle/>
              <a:p>
                <a:endParaRPr lang="en-US"/>
              </a:p>
            </p:txBody>
          </p:sp>
          <p:sp>
            <p:nvSpPr>
              <p:cNvPr id="29040" name="Line 425"/>
              <p:cNvSpPr>
                <a:spLocks noChangeShapeType="1"/>
              </p:cNvSpPr>
              <p:nvPr/>
            </p:nvSpPr>
            <p:spPr bwMode="auto">
              <a:xfrm>
                <a:off x="1519" y="2994"/>
                <a:ext cx="14" cy="15"/>
              </a:xfrm>
              <a:prstGeom prst="line">
                <a:avLst/>
              </a:prstGeom>
              <a:noFill/>
              <a:ln w="11113">
                <a:solidFill>
                  <a:srgbClr val="0000FF"/>
                </a:solidFill>
                <a:round/>
                <a:headEnd/>
                <a:tailEnd/>
              </a:ln>
            </p:spPr>
            <p:txBody>
              <a:bodyPr wrap="none" lIns="0" tIns="0" rIns="0" bIns="0">
                <a:spAutoFit/>
              </a:bodyPr>
              <a:lstStyle/>
              <a:p>
                <a:endParaRPr lang="en-US"/>
              </a:p>
            </p:txBody>
          </p:sp>
          <p:sp>
            <p:nvSpPr>
              <p:cNvPr id="29041" name="Line 426"/>
              <p:cNvSpPr>
                <a:spLocks noChangeShapeType="1"/>
              </p:cNvSpPr>
              <p:nvPr/>
            </p:nvSpPr>
            <p:spPr bwMode="auto">
              <a:xfrm flipH="1">
                <a:off x="1505" y="2994"/>
                <a:ext cx="14" cy="15"/>
              </a:xfrm>
              <a:prstGeom prst="line">
                <a:avLst/>
              </a:prstGeom>
              <a:noFill/>
              <a:ln w="11113">
                <a:solidFill>
                  <a:srgbClr val="0000FF"/>
                </a:solidFill>
                <a:round/>
                <a:headEnd/>
                <a:tailEnd/>
              </a:ln>
            </p:spPr>
            <p:txBody>
              <a:bodyPr wrap="none" lIns="0" tIns="0" rIns="0" bIns="0">
                <a:spAutoFit/>
              </a:bodyPr>
              <a:lstStyle/>
              <a:p>
                <a:endParaRPr lang="en-US"/>
              </a:p>
            </p:txBody>
          </p:sp>
          <p:sp>
            <p:nvSpPr>
              <p:cNvPr id="29042" name="Line 427"/>
              <p:cNvSpPr>
                <a:spLocks noChangeShapeType="1"/>
              </p:cNvSpPr>
              <p:nvPr/>
            </p:nvSpPr>
            <p:spPr bwMode="auto">
              <a:xfrm flipV="1">
                <a:off x="1519" y="2980"/>
                <a:ext cx="14" cy="14"/>
              </a:xfrm>
              <a:prstGeom prst="line">
                <a:avLst/>
              </a:prstGeom>
              <a:noFill/>
              <a:ln w="11113">
                <a:solidFill>
                  <a:srgbClr val="0000FF"/>
                </a:solidFill>
                <a:round/>
                <a:headEnd/>
                <a:tailEnd/>
              </a:ln>
            </p:spPr>
            <p:txBody>
              <a:bodyPr wrap="none" lIns="0" tIns="0" rIns="0" bIns="0">
                <a:spAutoFit/>
              </a:bodyPr>
              <a:lstStyle/>
              <a:p>
                <a:endParaRPr lang="en-US"/>
              </a:p>
            </p:txBody>
          </p:sp>
          <p:sp>
            <p:nvSpPr>
              <p:cNvPr id="29043" name="Line 428"/>
              <p:cNvSpPr>
                <a:spLocks noChangeShapeType="1"/>
              </p:cNvSpPr>
              <p:nvPr/>
            </p:nvSpPr>
            <p:spPr bwMode="auto">
              <a:xfrm flipV="1">
                <a:off x="1519" y="2980"/>
                <a:ext cx="1" cy="14"/>
              </a:xfrm>
              <a:prstGeom prst="line">
                <a:avLst/>
              </a:prstGeom>
              <a:noFill/>
              <a:ln w="11113">
                <a:solidFill>
                  <a:srgbClr val="0000FF"/>
                </a:solidFill>
                <a:round/>
                <a:headEnd/>
                <a:tailEnd/>
              </a:ln>
            </p:spPr>
            <p:txBody>
              <a:bodyPr wrap="none" lIns="0" tIns="0" rIns="0" bIns="0">
                <a:spAutoFit/>
              </a:bodyPr>
              <a:lstStyle/>
              <a:p>
                <a:endParaRPr lang="en-US"/>
              </a:p>
            </p:txBody>
          </p:sp>
          <p:sp>
            <p:nvSpPr>
              <p:cNvPr id="29044" name="Line 429"/>
              <p:cNvSpPr>
                <a:spLocks noChangeShapeType="1"/>
              </p:cNvSpPr>
              <p:nvPr/>
            </p:nvSpPr>
            <p:spPr bwMode="auto">
              <a:xfrm>
                <a:off x="1519" y="2994"/>
                <a:ext cx="1" cy="15"/>
              </a:xfrm>
              <a:prstGeom prst="line">
                <a:avLst/>
              </a:prstGeom>
              <a:noFill/>
              <a:ln w="11113">
                <a:solidFill>
                  <a:srgbClr val="0000FF"/>
                </a:solidFill>
                <a:round/>
                <a:headEnd/>
                <a:tailEnd/>
              </a:ln>
            </p:spPr>
            <p:txBody>
              <a:bodyPr wrap="none" lIns="0" tIns="0" rIns="0" bIns="0">
                <a:spAutoFit/>
              </a:bodyPr>
              <a:lstStyle/>
              <a:p>
                <a:endParaRPr lang="en-US"/>
              </a:p>
            </p:txBody>
          </p:sp>
          <p:sp>
            <p:nvSpPr>
              <p:cNvPr id="29045" name="Rectangle 430"/>
              <p:cNvSpPr>
                <a:spLocks noChangeArrowheads="1"/>
              </p:cNvSpPr>
              <p:nvPr/>
            </p:nvSpPr>
            <p:spPr bwMode="auto">
              <a:xfrm>
                <a:off x="1897" y="2916"/>
                <a:ext cx="33" cy="35"/>
              </a:xfrm>
              <a:prstGeom prst="rect">
                <a:avLst/>
              </a:prstGeom>
              <a:noFill/>
              <a:ln w="9525">
                <a:noFill/>
                <a:miter lim="800000"/>
                <a:headEnd/>
                <a:tailEnd/>
              </a:ln>
            </p:spPr>
            <p:txBody>
              <a:bodyPr wrap="none" lIns="0" tIns="0" rIns="0" bIns="0">
                <a:spAutoFit/>
              </a:bodyPr>
              <a:lstStyle/>
              <a:p>
                <a:endParaRPr lang="en-US"/>
              </a:p>
            </p:txBody>
          </p:sp>
          <p:sp>
            <p:nvSpPr>
              <p:cNvPr id="29046" name="Line 431"/>
              <p:cNvSpPr>
                <a:spLocks noChangeShapeType="1"/>
              </p:cNvSpPr>
              <p:nvPr/>
            </p:nvSpPr>
            <p:spPr bwMode="auto">
              <a:xfrm flipH="1" flipV="1">
                <a:off x="1897" y="2916"/>
                <a:ext cx="14" cy="15"/>
              </a:xfrm>
              <a:prstGeom prst="line">
                <a:avLst/>
              </a:prstGeom>
              <a:noFill/>
              <a:ln w="11113">
                <a:solidFill>
                  <a:srgbClr val="0000FF"/>
                </a:solidFill>
                <a:round/>
                <a:headEnd/>
                <a:tailEnd/>
              </a:ln>
            </p:spPr>
            <p:txBody>
              <a:bodyPr wrap="none" lIns="0" tIns="0" rIns="0" bIns="0">
                <a:spAutoFit/>
              </a:bodyPr>
              <a:lstStyle/>
              <a:p>
                <a:endParaRPr lang="en-US"/>
              </a:p>
            </p:txBody>
          </p:sp>
          <p:sp>
            <p:nvSpPr>
              <p:cNvPr id="29047" name="Line 432"/>
              <p:cNvSpPr>
                <a:spLocks noChangeShapeType="1"/>
              </p:cNvSpPr>
              <p:nvPr/>
            </p:nvSpPr>
            <p:spPr bwMode="auto">
              <a:xfrm>
                <a:off x="1911" y="2931"/>
                <a:ext cx="15" cy="15"/>
              </a:xfrm>
              <a:prstGeom prst="line">
                <a:avLst/>
              </a:prstGeom>
              <a:noFill/>
              <a:ln w="11113">
                <a:solidFill>
                  <a:srgbClr val="0000FF"/>
                </a:solidFill>
                <a:round/>
                <a:headEnd/>
                <a:tailEnd/>
              </a:ln>
            </p:spPr>
            <p:txBody>
              <a:bodyPr wrap="none" lIns="0" tIns="0" rIns="0" bIns="0">
                <a:spAutoFit/>
              </a:bodyPr>
              <a:lstStyle/>
              <a:p>
                <a:endParaRPr lang="en-US"/>
              </a:p>
            </p:txBody>
          </p:sp>
          <p:sp>
            <p:nvSpPr>
              <p:cNvPr id="29048" name="Line 433"/>
              <p:cNvSpPr>
                <a:spLocks noChangeShapeType="1"/>
              </p:cNvSpPr>
              <p:nvPr/>
            </p:nvSpPr>
            <p:spPr bwMode="auto">
              <a:xfrm flipH="1">
                <a:off x="1897" y="2931"/>
                <a:ext cx="14" cy="15"/>
              </a:xfrm>
              <a:prstGeom prst="line">
                <a:avLst/>
              </a:prstGeom>
              <a:noFill/>
              <a:ln w="11113">
                <a:solidFill>
                  <a:srgbClr val="0000FF"/>
                </a:solidFill>
                <a:round/>
                <a:headEnd/>
                <a:tailEnd/>
              </a:ln>
            </p:spPr>
            <p:txBody>
              <a:bodyPr wrap="none" lIns="0" tIns="0" rIns="0" bIns="0">
                <a:spAutoFit/>
              </a:bodyPr>
              <a:lstStyle/>
              <a:p>
                <a:endParaRPr lang="en-US"/>
              </a:p>
            </p:txBody>
          </p:sp>
          <p:sp>
            <p:nvSpPr>
              <p:cNvPr id="29049" name="Line 434"/>
              <p:cNvSpPr>
                <a:spLocks noChangeShapeType="1"/>
              </p:cNvSpPr>
              <p:nvPr/>
            </p:nvSpPr>
            <p:spPr bwMode="auto">
              <a:xfrm flipV="1">
                <a:off x="1911" y="2916"/>
                <a:ext cx="15" cy="15"/>
              </a:xfrm>
              <a:prstGeom prst="line">
                <a:avLst/>
              </a:prstGeom>
              <a:noFill/>
              <a:ln w="11113">
                <a:solidFill>
                  <a:srgbClr val="0000FF"/>
                </a:solidFill>
                <a:round/>
                <a:headEnd/>
                <a:tailEnd/>
              </a:ln>
            </p:spPr>
            <p:txBody>
              <a:bodyPr wrap="none" lIns="0" tIns="0" rIns="0" bIns="0">
                <a:spAutoFit/>
              </a:bodyPr>
              <a:lstStyle/>
              <a:p>
                <a:endParaRPr lang="en-US"/>
              </a:p>
            </p:txBody>
          </p:sp>
          <p:sp>
            <p:nvSpPr>
              <p:cNvPr id="29050" name="Line 435"/>
              <p:cNvSpPr>
                <a:spLocks noChangeShapeType="1"/>
              </p:cNvSpPr>
              <p:nvPr/>
            </p:nvSpPr>
            <p:spPr bwMode="auto">
              <a:xfrm flipV="1">
                <a:off x="1911" y="2916"/>
                <a:ext cx="1" cy="15"/>
              </a:xfrm>
              <a:prstGeom prst="line">
                <a:avLst/>
              </a:prstGeom>
              <a:noFill/>
              <a:ln w="11113">
                <a:solidFill>
                  <a:srgbClr val="0000FF"/>
                </a:solidFill>
                <a:round/>
                <a:headEnd/>
                <a:tailEnd/>
              </a:ln>
            </p:spPr>
            <p:txBody>
              <a:bodyPr wrap="none" lIns="0" tIns="0" rIns="0" bIns="0">
                <a:spAutoFit/>
              </a:bodyPr>
              <a:lstStyle/>
              <a:p>
                <a:endParaRPr lang="en-US"/>
              </a:p>
            </p:txBody>
          </p:sp>
          <p:sp>
            <p:nvSpPr>
              <p:cNvPr id="29051" name="Line 436"/>
              <p:cNvSpPr>
                <a:spLocks noChangeShapeType="1"/>
              </p:cNvSpPr>
              <p:nvPr/>
            </p:nvSpPr>
            <p:spPr bwMode="auto">
              <a:xfrm>
                <a:off x="1911" y="2931"/>
                <a:ext cx="1" cy="15"/>
              </a:xfrm>
              <a:prstGeom prst="line">
                <a:avLst/>
              </a:prstGeom>
              <a:noFill/>
              <a:ln w="11113">
                <a:solidFill>
                  <a:srgbClr val="0000FF"/>
                </a:solidFill>
                <a:round/>
                <a:headEnd/>
                <a:tailEnd/>
              </a:ln>
            </p:spPr>
            <p:txBody>
              <a:bodyPr wrap="none" lIns="0" tIns="0" rIns="0" bIns="0">
                <a:spAutoFit/>
              </a:bodyPr>
              <a:lstStyle/>
              <a:p>
                <a:endParaRPr lang="en-US"/>
              </a:p>
            </p:txBody>
          </p:sp>
          <p:sp>
            <p:nvSpPr>
              <p:cNvPr id="29052" name="Rectangle 437"/>
              <p:cNvSpPr>
                <a:spLocks noChangeArrowheads="1"/>
              </p:cNvSpPr>
              <p:nvPr/>
            </p:nvSpPr>
            <p:spPr bwMode="auto">
              <a:xfrm>
                <a:off x="2289" y="2803"/>
                <a:ext cx="33" cy="35"/>
              </a:xfrm>
              <a:prstGeom prst="rect">
                <a:avLst/>
              </a:prstGeom>
              <a:noFill/>
              <a:ln w="9525">
                <a:noFill/>
                <a:miter lim="800000"/>
                <a:headEnd/>
                <a:tailEnd/>
              </a:ln>
            </p:spPr>
            <p:txBody>
              <a:bodyPr wrap="none" lIns="0" tIns="0" rIns="0" bIns="0">
                <a:spAutoFit/>
              </a:bodyPr>
              <a:lstStyle/>
              <a:p>
                <a:endParaRPr lang="en-US"/>
              </a:p>
            </p:txBody>
          </p:sp>
          <p:sp>
            <p:nvSpPr>
              <p:cNvPr id="29053" name="Line 438"/>
              <p:cNvSpPr>
                <a:spLocks noChangeShapeType="1"/>
              </p:cNvSpPr>
              <p:nvPr/>
            </p:nvSpPr>
            <p:spPr bwMode="auto">
              <a:xfrm flipH="1" flipV="1">
                <a:off x="2289" y="2803"/>
                <a:ext cx="14" cy="15"/>
              </a:xfrm>
              <a:prstGeom prst="line">
                <a:avLst/>
              </a:prstGeom>
              <a:noFill/>
              <a:ln w="11113">
                <a:solidFill>
                  <a:srgbClr val="0000FF"/>
                </a:solidFill>
                <a:round/>
                <a:headEnd/>
                <a:tailEnd/>
              </a:ln>
            </p:spPr>
            <p:txBody>
              <a:bodyPr wrap="none" lIns="0" tIns="0" rIns="0" bIns="0">
                <a:spAutoFit/>
              </a:bodyPr>
              <a:lstStyle/>
              <a:p>
                <a:endParaRPr lang="en-US"/>
              </a:p>
            </p:txBody>
          </p:sp>
          <p:sp>
            <p:nvSpPr>
              <p:cNvPr id="29054" name="Line 439"/>
              <p:cNvSpPr>
                <a:spLocks noChangeShapeType="1"/>
              </p:cNvSpPr>
              <p:nvPr/>
            </p:nvSpPr>
            <p:spPr bwMode="auto">
              <a:xfrm>
                <a:off x="2303" y="2818"/>
                <a:ext cx="14" cy="15"/>
              </a:xfrm>
              <a:prstGeom prst="line">
                <a:avLst/>
              </a:prstGeom>
              <a:noFill/>
              <a:ln w="11113">
                <a:solidFill>
                  <a:srgbClr val="0000FF"/>
                </a:solidFill>
                <a:round/>
                <a:headEnd/>
                <a:tailEnd/>
              </a:ln>
            </p:spPr>
            <p:txBody>
              <a:bodyPr wrap="none" lIns="0" tIns="0" rIns="0" bIns="0">
                <a:spAutoFit/>
              </a:bodyPr>
              <a:lstStyle/>
              <a:p>
                <a:endParaRPr lang="en-US"/>
              </a:p>
            </p:txBody>
          </p:sp>
          <p:sp>
            <p:nvSpPr>
              <p:cNvPr id="29055" name="Line 440"/>
              <p:cNvSpPr>
                <a:spLocks noChangeShapeType="1"/>
              </p:cNvSpPr>
              <p:nvPr/>
            </p:nvSpPr>
            <p:spPr bwMode="auto">
              <a:xfrm flipH="1">
                <a:off x="2289" y="2818"/>
                <a:ext cx="14" cy="15"/>
              </a:xfrm>
              <a:prstGeom prst="line">
                <a:avLst/>
              </a:prstGeom>
              <a:noFill/>
              <a:ln w="11113">
                <a:solidFill>
                  <a:srgbClr val="0000FF"/>
                </a:solidFill>
                <a:round/>
                <a:headEnd/>
                <a:tailEnd/>
              </a:ln>
            </p:spPr>
            <p:txBody>
              <a:bodyPr wrap="none" lIns="0" tIns="0" rIns="0" bIns="0">
                <a:spAutoFit/>
              </a:bodyPr>
              <a:lstStyle/>
              <a:p>
                <a:endParaRPr lang="en-US"/>
              </a:p>
            </p:txBody>
          </p:sp>
          <p:sp>
            <p:nvSpPr>
              <p:cNvPr id="29056" name="Line 441"/>
              <p:cNvSpPr>
                <a:spLocks noChangeShapeType="1"/>
              </p:cNvSpPr>
              <p:nvPr/>
            </p:nvSpPr>
            <p:spPr bwMode="auto">
              <a:xfrm flipV="1">
                <a:off x="2303" y="2803"/>
                <a:ext cx="14" cy="15"/>
              </a:xfrm>
              <a:prstGeom prst="line">
                <a:avLst/>
              </a:prstGeom>
              <a:noFill/>
              <a:ln w="11113">
                <a:solidFill>
                  <a:srgbClr val="0000FF"/>
                </a:solidFill>
                <a:round/>
                <a:headEnd/>
                <a:tailEnd/>
              </a:ln>
            </p:spPr>
            <p:txBody>
              <a:bodyPr wrap="none" lIns="0" tIns="0" rIns="0" bIns="0">
                <a:spAutoFit/>
              </a:bodyPr>
              <a:lstStyle/>
              <a:p>
                <a:endParaRPr lang="en-US"/>
              </a:p>
            </p:txBody>
          </p:sp>
          <p:sp>
            <p:nvSpPr>
              <p:cNvPr id="29057" name="Line 442"/>
              <p:cNvSpPr>
                <a:spLocks noChangeShapeType="1"/>
              </p:cNvSpPr>
              <p:nvPr/>
            </p:nvSpPr>
            <p:spPr bwMode="auto">
              <a:xfrm flipV="1">
                <a:off x="2303" y="2803"/>
                <a:ext cx="1" cy="15"/>
              </a:xfrm>
              <a:prstGeom prst="line">
                <a:avLst/>
              </a:prstGeom>
              <a:noFill/>
              <a:ln w="11113">
                <a:solidFill>
                  <a:srgbClr val="0000FF"/>
                </a:solidFill>
                <a:round/>
                <a:headEnd/>
                <a:tailEnd/>
              </a:ln>
            </p:spPr>
            <p:txBody>
              <a:bodyPr wrap="none" lIns="0" tIns="0" rIns="0" bIns="0">
                <a:spAutoFit/>
              </a:bodyPr>
              <a:lstStyle/>
              <a:p>
                <a:endParaRPr lang="en-US"/>
              </a:p>
            </p:txBody>
          </p:sp>
          <p:sp>
            <p:nvSpPr>
              <p:cNvPr id="29058" name="Line 443"/>
              <p:cNvSpPr>
                <a:spLocks noChangeShapeType="1"/>
              </p:cNvSpPr>
              <p:nvPr/>
            </p:nvSpPr>
            <p:spPr bwMode="auto">
              <a:xfrm>
                <a:off x="2303" y="2818"/>
                <a:ext cx="1" cy="15"/>
              </a:xfrm>
              <a:prstGeom prst="line">
                <a:avLst/>
              </a:prstGeom>
              <a:noFill/>
              <a:ln w="11113">
                <a:solidFill>
                  <a:srgbClr val="0000FF"/>
                </a:solidFill>
                <a:round/>
                <a:headEnd/>
                <a:tailEnd/>
              </a:ln>
            </p:spPr>
            <p:txBody>
              <a:bodyPr wrap="none" lIns="0" tIns="0" rIns="0" bIns="0">
                <a:spAutoFit/>
              </a:bodyPr>
              <a:lstStyle/>
              <a:p>
                <a:endParaRPr lang="en-US"/>
              </a:p>
            </p:txBody>
          </p:sp>
          <p:sp>
            <p:nvSpPr>
              <p:cNvPr id="29059" name="Rectangle 444"/>
              <p:cNvSpPr>
                <a:spLocks noChangeArrowheads="1"/>
              </p:cNvSpPr>
              <p:nvPr/>
            </p:nvSpPr>
            <p:spPr bwMode="auto">
              <a:xfrm>
                <a:off x="2681" y="2720"/>
                <a:ext cx="33" cy="34"/>
              </a:xfrm>
              <a:prstGeom prst="rect">
                <a:avLst/>
              </a:prstGeom>
              <a:noFill/>
              <a:ln w="9525">
                <a:noFill/>
                <a:miter lim="800000"/>
                <a:headEnd/>
                <a:tailEnd/>
              </a:ln>
            </p:spPr>
            <p:txBody>
              <a:bodyPr wrap="none" lIns="0" tIns="0" rIns="0" bIns="0">
                <a:spAutoFit/>
              </a:bodyPr>
              <a:lstStyle/>
              <a:p>
                <a:endParaRPr lang="en-US"/>
              </a:p>
            </p:txBody>
          </p:sp>
          <p:sp>
            <p:nvSpPr>
              <p:cNvPr id="29060" name="Line 445"/>
              <p:cNvSpPr>
                <a:spLocks noChangeShapeType="1"/>
              </p:cNvSpPr>
              <p:nvPr/>
            </p:nvSpPr>
            <p:spPr bwMode="auto">
              <a:xfrm flipH="1" flipV="1">
                <a:off x="2681" y="2720"/>
                <a:ext cx="15" cy="14"/>
              </a:xfrm>
              <a:prstGeom prst="line">
                <a:avLst/>
              </a:prstGeom>
              <a:noFill/>
              <a:ln w="11113">
                <a:solidFill>
                  <a:srgbClr val="0000FF"/>
                </a:solidFill>
                <a:round/>
                <a:headEnd/>
                <a:tailEnd/>
              </a:ln>
            </p:spPr>
            <p:txBody>
              <a:bodyPr wrap="none" lIns="0" tIns="0" rIns="0" bIns="0">
                <a:spAutoFit/>
              </a:bodyPr>
              <a:lstStyle/>
              <a:p>
                <a:endParaRPr lang="en-US"/>
              </a:p>
            </p:txBody>
          </p:sp>
          <p:sp>
            <p:nvSpPr>
              <p:cNvPr id="29061" name="Line 446"/>
              <p:cNvSpPr>
                <a:spLocks noChangeShapeType="1"/>
              </p:cNvSpPr>
              <p:nvPr/>
            </p:nvSpPr>
            <p:spPr bwMode="auto">
              <a:xfrm>
                <a:off x="2696" y="2734"/>
                <a:ext cx="14" cy="16"/>
              </a:xfrm>
              <a:prstGeom prst="line">
                <a:avLst/>
              </a:prstGeom>
              <a:noFill/>
              <a:ln w="11113">
                <a:solidFill>
                  <a:srgbClr val="0000FF"/>
                </a:solidFill>
                <a:round/>
                <a:headEnd/>
                <a:tailEnd/>
              </a:ln>
            </p:spPr>
            <p:txBody>
              <a:bodyPr wrap="none" lIns="0" tIns="0" rIns="0" bIns="0">
                <a:spAutoFit/>
              </a:bodyPr>
              <a:lstStyle/>
              <a:p>
                <a:endParaRPr lang="en-US"/>
              </a:p>
            </p:txBody>
          </p:sp>
          <p:sp>
            <p:nvSpPr>
              <p:cNvPr id="29062" name="Line 447"/>
              <p:cNvSpPr>
                <a:spLocks noChangeShapeType="1"/>
              </p:cNvSpPr>
              <p:nvPr/>
            </p:nvSpPr>
            <p:spPr bwMode="auto">
              <a:xfrm flipH="1">
                <a:off x="2681" y="2734"/>
                <a:ext cx="15" cy="16"/>
              </a:xfrm>
              <a:prstGeom prst="line">
                <a:avLst/>
              </a:prstGeom>
              <a:noFill/>
              <a:ln w="11113">
                <a:solidFill>
                  <a:srgbClr val="0000FF"/>
                </a:solidFill>
                <a:round/>
                <a:headEnd/>
                <a:tailEnd/>
              </a:ln>
            </p:spPr>
            <p:txBody>
              <a:bodyPr wrap="none" lIns="0" tIns="0" rIns="0" bIns="0">
                <a:spAutoFit/>
              </a:bodyPr>
              <a:lstStyle/>
              <a:p>
                <a:endParaRPr lang="en-US"/>
              </a:p>
            </p:txBody>
          </p:sp>
          <p:sp>
            <p:nvSpPr>
              <p:cNvPr id="29063" name="Line 448"/>
              <p:cNvSpPr>
                <a:spLocks noChangeShapeType="1"/>
              </p:cNvSpPr>
              <p:nvPr/>
            </p:nvSpPr>
            <p:spPr bwMode="auto">
              <a:xfrm flipV="1">
                <a:off x="2696" y="2720"/>
                <a:ext cx="14" cy="14"/>
              </a:xfrm>
              <a:prstGeom prst="line">
                <a:avLst/>
              </a:prstGeom>
              <a:noFill/>
              <a:ln w="11113">
                <a:solidFill>
                  <a:srgbClr val="0000FF"/>
                </a:solidFill>
                <a:round/>
                <a:headEnd/>
                <a:tailEnd/>
              </a:ln>
            </p:spPr>
            <p:txBody>
              <a:bodyPr wrap="none" lIns="0" tIns="0" rIns="0" bIns="0">
                <a:spAutoFit/>
              </a:bodyPr>
              <a:lstStyle/>
              <a:p>
                <a:endParaRPr lang="en-US"/>
              </a:p>
            </p:txBody>
          </p:sp>
          <p:sp>
            <p:nvSpPr>
              <p:cNvPr id="29064" name="Line 449"/>
              <p:cNvSpPr>
                <a:spLocks noChangeShapeType="1"/>
              </p:cNvSpPr>
              <p:nvPr/>
            </p:nvSpPr>
            <p:spPr bwMode="auto">
              <a:xfrm flipV="1">
                <a:off x="2696" y="2720"/>
                <a:ext cx="0" cy="14"/>
              </a:xfrm>
              <a:prstGeom prst="line">
                <a:avLst/>
              </a:prstGeom>
              <a:noFill/>
              <a:ln w="11113">
                <a:solidFill>
                  <a:srgbClr val="0000FF"/>
                </a:solidFill>
                <a:round/>
                <a:headEnd/>
                <a:tailEnd/>
              </a:ln>
            </p:spPr>
            <p:txBody>
              <a:bodyPr wrap="none" lIns="0" tIns="0" rIns="0" bIns="0">
                <a:spAutoFit/>
              </a:bodyPr>
              <a:lstStyle/>
              <a:p>
                <a:endParaRPr lang="en-US"/>
              </a:p>
            </p:txBody>
          </p:sp>
          <p:sp>
            <p:nvSpPr>
              <p:cNvPr id="29065" name="Line 450"/>
              <p:cNvSpPr>
                <a:spLocks noChangeShapeType="1"/>
              </p:cNvSpPr>
              <p:nvPr/>
            </p:nvSpPr>
            <p:spPr bwMode="auto">
              <a:xfrm>
                <a:off x="2696" y="2734"/>
                <a:ext cx="0" cy="16"/>
              </a:xfrm>
              <a:prstGeom prst="line">
                <a:avLst/>
              </a:prstGeom>
              <a:noFill/>
              <a:ln w="11113">
                <a:solidFill>
                  <a:srgbClr val="0000FF"/>
                </a:solidFill>
                <a:round/>
                <a:headEnd/>
                <a:tailEnd/>
              </a:ln>
            </p:spPr>
            <p:txBody>
              <a:bodyPr wrap="none" lIns="0" tIns="0" rIns="0" bIns="0">
                <a:spAutoFit/>
              </a:bodyPr>
              <a:lstStyle/>
              <a:p>
                <a:endParaRPr lang="en-US"/>
              </a:p>
            </p:txBody>
          </p:sp>
          <p:sp>
            <p:nvSpPr>
              <p:cNvPr id="29066" name="Oval 451"/>
              <p:cNvSpPr>
                <a:spLocks noChangeArrowheads="1"/>
              </p:cNvSpPr>
              <p:nvPr/>
            </p:nvSpPr>
            <p:spPr bwMode="auto">
              <a:xfrm>
                <a:off x="329" y="3680"/>
                <a:ext cx="24" cy="25"/>
              </a:xfrm>
              <a:prstGeom prst="ellipse">
                <a:avLst/>
              </a:prstGeom>
              <a:solidFill>
                <a:srgbClr val="FF00FF"/>
              </a:solidFill>
              <a:ln w="11113">
                <a:solidFill>
                  <a:srgbClr val="FF00FF"/>
                </a:solidFill>
                <a:round/>
                <a:headEnd/>
                <a:tailEnd/>
              </a:ln>
            </p:spPr>
            <p:txBody>
              <a:bodyPr wrap="none" lIns="0" tIns="0" rIns="0" bIns="0">
                <a:spAutoFit/>
              </a:bodyPr>
              <a:lstStyle/>
              <a:p>
                <a:endParaRPr lang="en-US"/>
              </a:p>
            </p:txBody>
          </p:sp>
          <p:sp>
            <p:nvSpPr>
              <p:cNvPr id="29067" name="Oval 452"/>
              <p:cNvSpPr>
                <a:spLocks noChangeArrowheads="1"/>
              </p:cNvSpPr>
              <p:nvPr/>
            </p:nvSpPr>
            <p:spPr bwMode="auto">
              <a:xfrm>
                <a:off x="721" y="3382"/>
                <a:ext cx="23" cy="24"/>
              </a:xfrm>
              <a:prstGeom prst="ellipse">
                <a:avLst/>
              </a:prstGeom>
              <a:solidFill>
                <a:srgbClr val="FF00FF"/>
              </a:solidFill>
              <a:ln w="11113">
                <a:solidFill>
                  <a:srgbClr val="FF00FF"/>
                </a:solidFill>
                <a:round/>
                <a:headEnd/>
                <a:tailEnd/>
              </a:ln>
            </p:spPr>
            <p:txBody>
              <a:bodyPr wrap="none" lIns="0" tIns="0" rIns="0" bIns="0">
                <a:spAutoFit/>
              </a:bodyPr>
              <a:lstStyle/>
              <a:p>
                <a:endParaRPr lang="en-US"/>
              </a:p>
            </p:txBody>
          </p:sp>
          <p:sp>
            <p:nvSpPr>
              <p:cNvPr id="29068" name="Oval 453"/>
              <p:cNvSpPr>
                <a:spLocks noChangeArrowheads="1"/>
              </p:cNvSpPr>
              <p:nvPr/>
            </p:nvSpPr>
            <p:spPr bwMode="auto">
              <a:xfrm>
                <a:off x="1113" y="3127"/>
                <a:ext cx="24" cy="24"/>
              </a:xfrm>
              <a:prstGeom prst="ellipse">
                <a:avLst/>
              </a:prstGeom>
              <a:solidFill>
                <a:srgbClr val="FF00FF"/>
              </a:solidFill>
              <a:ln w="11113">
                <a:solidFill>
                  <a:srgbClr val="FF00FF"/>
                </a:solidFill>
                <a:round/>
                <a:headEnd/>
                <a:tailEnd/>
              </a:ln>
            </p:spPr>
            <p:txBody>
              <a:bodyPr wrap="none" lIns="0" tIns="0" rIns="0" bIns="0">
                <a:spAutoFit/>
              </a:bodyPr>
              <a:lstStyle/>
              <a:p>
                <a:endParaRPr lang="en-US"/>
              </a:p>
            </p:txBody>
          </p:sp>
          <p:sp>
            <p:nvSpPr>
              <p:cNvPr id="29069" name="Oval 454"/>
              <p:cNvSpPr>
                <a:spLocks noChangeArrowheads="1"/>
              </p:cNvSpPr>
              <p:nvPr/>
            </p:nvSpPr>
            <p:spPr bwMode="auto">
              <a:xfrm>
                <a:off x="1505" y="2980"/>
                <a:ext cx="23" cy="25"/>
              </a:xfrm>
              <a:prstGeom prst="ellipse">
                <a:avLst/>
              </a:prstGeom>
              <a:solidFill>
                <a:srgbClr val="FF00FF"/>
              </a:solidFill>
              <a:ln w="11113">
                <a:solidFill>
                  <a:srgbClr val="FF00FF"/>
                </a:solidFill>
                <a:round/>
                <a:headEnd/>
                <a:tailEnd/>
              </a:ln>
            </p:spPr>
            <p:txBody>
              <a:bodyPr wrap="none" lIns="0" tIns="0" rIns="0" bIns="0">
                <a:spAutoFit/>
              </a:bodyPr>
              <a:lstStyle/>
              <a:p>
                <a:endParaRPr lang="en-US"/>
              </a:p>
            </p:txBody>
          </p:sp>
          <p:sp>
            <p:nvSpPr>
              <p:cNvPr id="29070" name="Oval 455"/>
              <p:cNvSpPr>
                <a:spLocks noChangeArrowheads="1"/>
              </p:cNvSpPr>
              <p:nvPr/>
            </p:nvSpPr>
            <p:spPr bwMode="auto">
              <a:xfrm>
                <a:off x="1897" y="2803"/>
                <a:ext cx="24" cy="24"/>
              </a:xfrm>
              <a:prstGeom prst="ellipse">
                <a:avLst/>
              </a:prstGeom>
              <a:solidFill>
                <a:srgbClr val="FF00FF"/>
              </a:solidFill>
              <a:ln w="11113">
                <a:solidFill>
                  <a:srgbClr val="FF00FF"/>
                </a:solidFill>
                <a:round/>
                <a:headEnd/>
                <a:tailEnd/>
              </a:ln>
            </p:spPr>
            <p:txBody>
              <a:bodyPr wrap="none" lIns="0" tIns="0" rIns="0" bIns="0">
                <a:spAutoFit/>
              </a:bodyPr>
              <a:lstStyle/>
              <a:p>
                <a:endParaRPr lang="en-US"/>
              </a:p>
            </p:txBody>
          </p:sp>
          <p:sp>
            <p:nvSpPr>
              <p:cNvPr id="29071" name="Oval 456"/>
              <p:cNvSpPr>
                <a:spLocks noChangeArrowheads="1"/>
              </p:cNvSpPr>
              <p:nvPr/>
            </p:nvSpPr>
            <p:spPr bwMode="auto">
              <a:xfrm>
                <a:off x="2289" y="2750"/>
                <a:ext cx="23" cy="24"/>
              </a:xfrm>
              <a:prstGeom prst="ellipse">
                <a:avLst/>
              </a:prstGeom>
              <a:solidFill>
                <a:srgbClr val="FF00FF"/>
              </a:solidFill>
              <a:ln w="11113">
                <a:solidFill>
                  <a:srgbClr val="FF00FF"/>
                </a:solidFill>
                <a:round/>
                <a:headEnd/>
                <a:tailEnd/>
              </a:ln>
            </p:spPr>
            <p:txBody>
              <a:bodyPr wrap="none" lIns="0" tIns="0" rIns="0" bIns="0">
                <a:spAutoFit/>
              </a:bodyPr>
              <a:lstStyle/>
              <a:p>
                <a:endParaRPr lang="en-US"/>
              </a:p>
            </p:txBody>
          </p:sp>
          <p:sp>
            <p:nvSpPr>
              <p:cNvPr id="29072" name="Oval 457"/>
              <p:cNvSpPr>
                <a:spLocks noChangeArrowheads="1"/>
              </p:cNvSpPr>
              <p:nvPr/>
            </p:nvSpPr>
            <p:spPr bwMode="auto">
              <a:xfrm>
                <a:off x="2681" y="2651"/>
                <a:ext cx="24" cy="25"/>
              </a:xfrm>
              <a:prstGeom prst="ellipse">
                <a:avLst/>
              </a:prstGeom>
              <a:solidFill>
                <a:srgbClr val="FF00FF"/>
              </a:solidFill>
              <a:ln w="11113">
                <a:solidFill>
                  <a:srgbClr val="FF00FF"/>
                </a:solidFill>
                <a:round/>
                <a:headEnd/>
                <a:tailEnd/>
              </a:ln>
            </p:spPr>
            <p:txBody>
              <a:bodyPr wrap="none" lIns="0" tIns="0" rIns="0" bIns="0">
                <a:spAutoFit/>
              </a:bodyPr>
              <a:lstStyle/>
              <a:p>
                <a:endParaRPr lang="en-US"/>
              </a:p>
            </p:txBody>
          </p:sp>
          <p:sp>
            <p:nvSpPr>
              <p:cNvPr id="29073" name="Rectangle 458"/>
              <p:cNvSpPr>
                <a:spLocks noChangeArrowheads="1"/>
              </p:cNvSpPr>
              <p:nvPr/>
            </p:nvSpPr>
            <p:spPr bwMode="auto">
              <a:xfrm>
                <a:off x="1099" y="3308"/>
                <a:ext cx="61" cy="64"/>
              </a:xfrm>
              <a:prstGeom prst="rect">
                <a:avLst/>
              </a:prstGeom>
              <a:noFill/>
              <a:ln w="9525">
                <a:noFill/>
                <a:miter lim="800000"/>
                <a:headEnd/>
                <a:tailEnd/>
              </a:ln>
            </p:spPr>
            <p:txBody>
              <a:bodyPr wrap="none" lIns="0" tIns="0" rIns="0" bIns="0">
                <a:spAutoFit/>
              </a:bodyPr>
              <a:lstStyle/>
              <a:p>
                <a:endParaRPr lang="en-US"/>
              </a:p>
            </p:txBody>
          </p:sp>
          <p:sp>
            <p:nvSpPr>
              <p:cNvPr id="29074" name="Line 459"/>
              <p:cNvSpPr>
                <a:spLocks noChangeShapeType="1"/>
              </p:cNvSpPr>
              <p:nvPr/>
            </p:nvSpPr>
            <p:spPr bwMode="auto">
              <a:xfrm flipV="1">
                <a:off x="1127" y="3308"/>
                <a:ext cx="1" cy="29"/>
              </a:xfrm>
              <a:prstGeom prst="line">
                <a:avLst/>
              </a:prstGeom>
              <a:noFill/>
              <a:ln w="11113">
                <a:solidFill>
                  <a:srgbClr val="008080"/>
                </a:solidFill>
                <a:round/>
                <a:headEnd/>
                <a:tailEnd/>
              </a:ln>
            </p:spPr>
            <p:txBody>
              <a:bodyPr wrap="none" lIns="0" tIns="0" rIns="0" bIns="0">
                <a:spAutoFit/>
              </a:bodyPr>
              <a:lstStyle/>
              <a:p>
                <a:endParaRPr lang="en-US"/>
              </a:p>
            </p:txBody>
          </p:sp>
          <p:sp>
            <p:nvSpPr>
              <p:cNvPr id="29075" name="Line 460"/>
              <p:cNvSpPr>
                <a:spLocks noChangeShapeType="1"/>
              </p:cNvSpPr>
              <p:nvPr/>
            </p:nvSpPr>
            <p:spPr bwMode="auto">
              <a:xfrm>
                <a:off x="1127" y="3337"/>
                <a:ext cx="1" cy="30"/>
              </a:xfrm>
              <a:prstGeom prst="line">
                <a:avLst/>
              </a:prstGeom>
              <a:noFill/>
              <a:ln w="11113">
                <a:solidFill>
                  <a:srgbClr val="008080"/>
                </a:solidFill>
                <a:round/>
                <a:headEnd/>
                <a:tailEnd/>
              </a:ln>
            </p:spPr>
            <p:txBody>
              <a:bodyPr wrap="none" lIns="0" tIns="0" rIns="0" bIns="0">
                <a:spAutoFit/>
              </a:bodyPr>
              <a:lstStyle/>
              <a:p>
                <a:endParaRPr lang="en-US"/>
              </a:p>
            </p:txBody>
          </p:sp>
          <p:sp>
            <p:nvSpPr>
              <p:cNvPr id="29076" name="Line 461"/>
              <p:cNvSpPr>
                <a:spLocks noChangeShapeType="1"/>
              </p:cNvSpPr>
              <p:nvPr/>
            </p:nvSpPr>
            <p:spPr bwMode="auto">
              <a:xfrm flipH="1">
                <a:off x="1099" y="3337"/>
                <a:ext cx="28" cy="1"/>
              </a:xfrm>
              <a:prstGeom prst="line">
                <a:avLst/>
              </a:prstGeom>
              <a:noFill/>
              <a:ln w="11113">
                <a:solidFill>
                  <a:srgbClr val="008080"/>
                </a:solidFill>
                <a:round/>
                <a:headEnd/>
                <a:tailEnd/>
              </a:ln>
            </p:spPr>
            <p:txBody>
              <a:bodyPr wrap="none" lIns="0" tIns="0" rIns="0" bIns="0">
                <a:spAutoFit/>
              </a:bodyPr>
              <a:lstStyle/>
              <a:p>
                <a:endParaRPr lang="en-US"/>
              </a:p>
            </p:txBody>
          </p:sp>
          <p:sp>
            <p:nvSpPr>
              <p:cNvPr id="29077" name="Line 462"/>
              <p:cNvSpPr>
                <a:spLocks noChangeShapeType="1"/>
              </p:cNvSpPr>
              <p:nvPr/>
            </p:nvSpPr>
            <p:spPr bwMode="auto">
              <a:xfrm>
                <a:off x="1127" y="3337"/>
                <a:ext cx="28" cy="1"/>
              </a:xfrm>
              <a:prstGeom prst="line">
                <a:avLst/>
              </a:prstGeom>
              <a:noFill/>
              <a:ln w="11113">
                <a:solidFill>
                  <a:srgbClr val="008080"/>
                </a:solidFill>
                <a:round/>
                <a:headEnd/>
                <a:tailEnd/>
              </a:ln>
            </p:spPr>
            <p:txBody>
              <a:bodyPr wrap="none" lIns="0" tIns="0" rIns="0" bIns="0">
                <a:spAutoFit/>
              </a:bodyPr>
              <a:lstStyle/>
              <a:p>
                <a:endParaRPr lang="en-US"/>
              </a:p>
            </p:txBody>
          </p:sp>
          <p:sp>
            <p:nvSpPr>
              <p:cNvPr id="29078" name="Rectangle 463"/>
              <p:cNvSpPr>
                <a:spLocks noChangeArrowheads="1"/>
              </p:cNvSpPr>
              <p:nvPr/>
            </p:nvSpPr>
            <p:spPr bwMode="auto">
              <a:xfrm>
                <a:off x="1491" y="2637"/>
                <a:ext cx="61" cy="63"/>
              </a:xfrm>
              <a:prstGeom prst="rect">
                <a:avLst/>
              </a:prstGeom>
              <a:noFill/>
              <a:ln w="9525">
                <a:noFill/>
                <a:miter lim="800000"/>
                <a:headEnd/>
                <a:tailEnd/>
              </a:ln>
            </p:spPr>
            <p:txBody>
              <a:bodyPr wrap="none" lIns="0" tIns="0" rIns="0" bIns="0">
                <a:spAutoFit/>
              </a:bodyPr>
              <a:lstStyle/>
              <a:p>
                <a:endParaRPr lang="en-US"/>
              </a:p>
            </p:txBody>
          </p:sp>
          <p:sp>
            <p:nvSpPr>
              <p:cNvPr id="29079" name="Line 464"/>
              <p:cNvSpPr>
                <a:spLocks noChangeShapeType="1"/>
              </p:cNvSpPr>
              <p:nvPr/>
            </p:nvSpPr>
            <p:spPr bwMode="auto">
              <a:xfrm flipV="1">
                <a:off x="1519" y="2637"/>
                <a:ext cx="1" cy="29"/>
              </a:xfrm>
              <a:prstGeom prst="line">
                <a:avLst/>
              </a:prstGeom>
              <a:noFill/>
              <a:ln w="11113">
                <a:solidFill>
                  <a:srgbClr val="008080"/>
                </a:solidFill>
                <a:round/>
                <a:headEnd/>
                <a:tailEnd/>
              </a:ln>
            </p:spPr>
            <p:txBody>
              <a:bodyPr wrap="none" lIns="0" tIns="0" rIns="0" bIns="0">
                <a:spAutoFit/>
              </a:bodyPr>
              <a:lstStyle/>
              <a:p>
                <a:endParaRPr lang="en-US"/>
              </a:p>
            </p:txBody>
          </p:sp>
          <p:sp>
            <p:nvSpPr>
              <p:cNvPr id="29080" name="Line 465"/>
              <p:cNvSpPr>
                <a:spLocks noChangeShapeType="1"/>
              </p:cNvSpPr>
              <p:nvPr/>
            </p:nvSpPr>
            <p:spPr bwMode="auto">
              <a:xfrm>
                <a:off x="1519" y="2666"/>
                <a:ext cx="1" cy="30"/>
              </a:xfrm>
              <a:prstGeom prst="line">
                <a:avLst/>
              </a:prstGeom>
              <a:noFill/>
              <a:ln w="11113">
                <a:solidFill>
                  <a:srgbClr val="008080"/>
                </a:solidFill>
                <a:round/>
                <a:headEnd/>
                <a:tailEnd/>
              </a:ln>
            </p:spPr>
            <p:txBody>
              <a:bodyPr wrap="none" lIns="0" tIns="0" rIns="0" bIns="0">
                <a:spAutoFit/>
              </a:bodyPr>
              <a:lstStyle/>
              <a:p>
                <a:endParaRPr lang="en-US"/>
              </a:p>
            </p:txBody>
          </p:sp>
          <p:sp>
            <p:nvSpPr>
              <p:cNvPr id="29081" name="Line 466"/>
              <p:cNvSpPr>
                <a:spLocks noChangeShapeType="1"/>
              </p:cNvSpPr>
              <p:nvPr/>
            </p:nvSpPr>
            <p:spPr bwMode="auto">
              <a:xfrm flipH="1">
                <a:off x="1491" y="2666"/>
                <a:ext cx="28" cy="1"/>
              </a:xfrm>
              <a:prstGeom prst="line">
                <a:avLst/>
              </a:prstGeom>
              <a:noFill/>
              <a:ln w="11113">
                <a:solidFill>
                  <a:srgbClr val="008080"/>
                </a:solidFill>
                <a:round/>
                <a:headEnd/>
                <a:tailEnd/>
              </a:ln>
            </p:spPr>
            <p:txBody>
              <a:bodyPr wrap="none" lIns="0" tIns="0" rIns="0" bIns="0">
                <a:spAutoFit/>
              </a:bodyPr>
              <a:lstStyle/>
              <a:p>
                <a:endParaRPr lang="en-US"/>
              </a:p>
            </p:txBody>
          </p:sp>
          <p:sp>
            <p:nvSpPr>
              <p:cNvPr id="29082" name="Line 467"/>
              <p:cNvSpPr>
                <a:spLocks noChangeShapeType="1"/>
              </p:cNvSpPr>
              <p:nvPr/>
            </p:nvSpPr>
            <p:spPr bwMode="auto">
              <a:xfrm>
                <a:off x="1519" y="2666"/>
                <a:ext cx="28" cy="1"/>
              </a:xfrm>
              <a:prstGeom prst="line">
                <a:avLst/>
              </a:prstGeom>
              <a:noFill/>
              <a:ln w="11113">
                <a:solidFill>
                  <a:srgbClr val="008080"/>
                </a:solidFill>
                <a:round/>
                <a:headEnd/>
                <a:tailEnd/>
              </a:ln>
            </p:spPr>
            <p:txBody>
              <a:bodyPr wrap="none" lIns="0" tIns="0" rIns="0" bIns="0">
                <a:spAutoFit/>
              </a:bodyPr>
              <a:lstStyle/>
              <a:p>
                <a:endParaRPr lang="en-US"/>
              </a:p>
            </p:txBody>
          </p:sp>
          <p:sp>
            <p:nvSpPr>
              <p:cNvPr id="29083" name="Rectangle 468"/>
              <p:cNvSpPr>
                <a:spLocks noChangeArrowheads="1"/>
              </p:cNvSpPr>
              <p:nvPr/>
            </p:nvSpPr>
            <p:spPr bwMode="auto">
              <a:xfrm>
                <a:off x="1883" y="2200"/>
                <a:ext cx="61" cy="64"/>
              </a:xfrm>
              <a:prstGeom prst="rect">
                <a:avLst/>
              </a:prstGeom>
              <a:noFill/>
              <a:ln w="9525">
                <a:noFill/>
                <a:miter lim="800000"/>
                <a:headEnd/>
                <a:tailEnd/>
              </a:ln>
            </p:spPr>
            <p:txBody>
              <a:bodyPr wrap="none" lIns="0" tIns="0" rIns="0" bIns="0">
                <a:spAutoFit/>
              </a:bodyPr>
              <a:lstStyle/>
              <a:p>
                <a:endParaRPr lang="en-US"/>
              </a:p>
            </p:txBody>
          </p:sp>
          <p:sp>
            <p:nvSpPr>
              <p:cNvPr id="29084" name="Line 469"/>
              <p:cNvSpPr>
                <a:spLocks noChangeShapeType="1"/>
              </p:cNvSpPr>
              <p:nvPr/>
            </p:nvSpPr>
            <p:spPr bwMode="auto">
              <a:xfrm flipV="1">
                <a:off x="1911" y="2200"/>
                <a:ext cx="1" cy="29"/>
              </a:xfrm>
              <a:prstGeom prst="line">
                <a:avLst/>
              </a:prstGeom>
              <a:noFill/>
              <a:ln w="11113">
                <a:solidFill>
                  <a:srgbClr val="008080"/>
                </a:solidFill>
                <a:round/>
                <a:headEnd/>
                <a:tailEnd/>
              </a:ln>
            </p:spPr>
            <p:txBody>
              <a:bodyPr wrap="none" lIns="0" tIns="0" rIns="0" bIns="0">
                <a:spAutoFit/>
              </a:bodyPr>
              <a:lstStyle/>
              <a:p>
                <a:endParaRPr lang="en-US"/>
              </a:p>
            </p:txBody>
          </p:sp>
          <p:sp>
            <p:nvSpPr>
              <p:cNvPr id="29085" name="Line 470"/>
              <p:cNvSpPr>
                <a:spLocks noChangeShapeType="1"/>
              </p:cNvSpPr>
              <p:nvPr/>
            </p:nvSpPr>
            <p:spPr bwMode="auto">
              <a:xfrm>
                <a:off x="1911" y="2229"/>
                <a:ext cx="1" cy="30"/>
              </a:xfrm>
              <a:prstGeom prst="line">
                <a:avLst/>
              </a:prstGeom>
              <a:noFill/>
              <a:ln w="11113">
                <a:solidFill>
                  <a:srgbClr val="008080"/>
                </a:solidFill>
                <a:round/>
                <a:headEnd/>
                <a:tailEnd/>
              </a:ln>
            </p:spPr>
            <p:txBody>
              <a:bodyPr wrap="none" lIns="0" tIns="0" rIns="0" bIns="0">
                <a:spAutoFit/>
              </a:bodyPr>
              <a:lstStyle/>
              <a:p>
                <a:endParaRPr lang="en-US"/>
              </a:p>
            </p:txBody>
          </p:sp>
          <p:sp>
            <p:nvSpPr>
              <p:cNvPr id="29086" name="Line 471"/>
              <p:cNvSpPr>
                <a:spLocks noChangeShapeType="1"/>
              </p:cNvSpPr>
              <p:nvPr/>
            </p:nvSpPr>
            <p:spPr bwMode="auto">
              <a:xfrm flipH="1">
                <a:off x="1883" y="2229"/>
                <a:ext cx="28" cy="1"/>
              </a:xfrm>
              <a:prstGeom prst="line">
                <a:avLst/>
              </a:prstGeom>
              <a:noFill/>
              <a:ln w="11113">
                <a:solidFill>
                  <a:srgbClr val="008080"/>
                </a:solidFill>
                <a:round/>
                <a:headEnd/>
                <a:tailEnd/>
              </a:ln>
            </p:spPr>
            <p:txBody>
              <a:bodyPr wrap="none" lIns="0" tIns="0" rIns="0" bIns="0">
                <a:spAutoFit/>
              </a:bodyPr>
              <a:lstStyle/>
              <a:p>
                <a:endParaRPr lang="en-US"/>
              </a:p>
            </p:txBody>
          </p:sp>
          <p:sp>
            <p:nvSpPr>
              <p:cNvPr id="29087" name="Line 472"/>
              <p:cNvSpPr>
                <a:spLocks noChangeShapeType="1"/>
              </p:cNvSpPr>
              <p:nvPr/>
            </p:nvSpPr>
            <p:spPr bwMode="auto">
              <a:xfrm>
                <a:off x="1911" y="2229"/>
                <a:ext cx="28" cy="1"/>
              </a:xfrm>
              <a:prstGeom prst="line">
                <a:avLst/>
              </a:prstGeom>
              <a:noFill/>
              <a:ln w="11113">
                <a:solidFill>
                  <a:srgbClr val="008080"/>
                </a:solidFill>
                <a:round/>
                <a:headEnd/>
                <a:tailEnd/>
              </a:ln>
            </p:spPr>
            <p:txBody>
              <a:bodyPr wrap="none" lIns="0" tIns="0" rIns="0" bIns="0">
                <a:spAutoFit/>
              </a:bodyPr>
              <a:lstStyle/>
              <a:p>
                <a:endParaRPr lang="en-US"/>
              </a:p>
            </p:txBody>
          </p:sp>
          <p:sp>
            <p:nvSpPr>
              <p:cNvPr id="29088" name="Rectangle 473"/>
              <p:cNvSpPr>
                <a:spLocks noChangeArrowheads="1"/>
              </p:cNvSpPr>
              <p:nvPr/>
            </p:nvSpPr>
            <p:spPr bwMode="auto">
              <a:xfrm>
                <a:off x="2276" y="1803"/>
                <a:ext cx="60" cy="64"/>
              </a:xfrm>
              <a:prstGeom prst="rect">
                <a:avLst/>
              </a:prstGeom>
              <a:noFill/>
              <a:ln w="9525">
                <a:noFill/>
                <a:miter lim="800000"/>
                <a:headEnd/>
                <a:tailEnd/>
              </a:ln>
            </p:spPr>
            <p:txBody>
              <a:bodyPr wrap="none" lIns="0" tIns="0" rIns="0" bIns="0">
                <a:spAutoFit/>
              </a:bodyPr>
              <a:lstStyle/>
              <a:p>
                <a:endParaRPr lang="en-US"/>
              </a:p>
            </p:txBody>
          </p:sp>
          <p:sp>
            <p:nvSpPr>
              <p:cNvPr id="29089" name="Line 474"/>
              <p:cNvSpPr>
                <a:spLocks noChangeShapeType="1"/>
              </p:cNvSpPr>
              <p:nvPr/>
            </p:nvSpPr>
            <p:spPr bwMode="auto">
              <a:xfrm flipV="1">
                <a:off x="2303" y="1803"/>
                <a:ext cx="1" cy="29"/>
              </a:xfrm>
              <a:prstGeom prst="line">
                <a:avLst/>
              </a:prstGeom>
              <a:noFill/>
              <a:ln w="11113">
                <a:solidFill>
                  <a:srgbClr val="008080"/>
                </a:solidFill>
                <a:round/>
                <a:headEnd/>
                <a:tailEnd/>
              </a:ln>
            </p:spPr>
            <p:txBody>
              <a:bodyPr wrap="none" lIns="0" tIns="0" rIns="0" bIns="0">
                <a:spAutoFit/>
              </a:bodyPr>
              <a:lstStyle/>
              <a:p>
                <a:endParaRPr lang="en-US"/>
              </a:p>
            </p:txBody>
          </p:sp>
          <p:sp>
            <p:nvSpPr>
              <p:cNvPr id="29090" name="Line 475"/>
              <p:cNvSpPr>
                <a:spLocks noChangeShapeType="1"/>
              </p:cNvSpPr>
              <p:nvPr/>
            </p:nvSpPr>
            <p:spPr bwMode="auto">
              <a:xfrm>
                <a:off x="2303" y="1832"/>
                <a:ext cx="1" cy="30"/>
              </a:xfrm>
              <a:prstGeom prst="line">
                <a:avLst/>
              </a:prstGeom>
              <a:noFill/>
              <a:ln w="11113">
                <a:solidFill>
                  <a:srgbClr val="008080"/>
                </a:solidFill>
                <a:round/>
                <a:headEnd/>
                <a:tailEnd/>
              </a:ln>
            </p:spPr>
            <p:txBody>
              <a:bodyPr wrap="none" lIns="0" tIns="0" rIns="0" bIns="0">
                <a:spAutoFit/>
              </a:bodyPr>
              <a:lstStyle/>
              <a:p>
                <a:endParaRPr lang="en-US"/>
              </a:p>
            </p:txBody>
          </p:sp>
          <p:sp>
            <p:nvSpPr>
              <p:cNvPr id="29091" name="Line 476"/>
              <p:cNvSpPr>
                <a:spLocks noChangeShapeType="1"/>
              </p:cNvSpPr>
              <p:nvPr/>
            </p:nvSpPr>
            <p:spPr bwMode="auto">
              <a:xfrm flipH="1">
                <a:off x="2276" y="1832"/>
                <a:ext cx="27" cy="1"/>
              </a:xfrm>
              <a:prstGeom prst="line">
                <a:avLst/>
              </a:prstGeom>
              <a:noFill/>
              <a:ln w="11113">
                <a:solidFill>
                  <a:srgbClr val="008080"/>
                </a:solidFill>
                <a:round/>
                <a:headEnd/>
                <a:tailEnd/>
              </a:ln>
            </p:spPr>
            <p:txBody>
              <a:bodyPr wrap="none" lIns="0" tIns="0" rIns="0" bIns="0">
                <a:spAutoFit/>
              </a:bodyPr>
              <a:lstStyle/>
              <a:p>
                <a:endParaRPr lang="en-US"/>
              </a:p>
            </p:txBody>
          </p:sp>
          <p:sp>
            <p:nvSpPr>
              <p:cNvPr id="29092" name="Line 477"/>
              <p:cNvSpPr>
                <a:spLocks noChangeShapeType="1"/>
              </p:cNvSpPr>
              <p:nvPr/>
            </p:nvSpPr>
            <p:spPr bwMode="auto">
              <a:xfrm>
                <a:off x="2303" y="1832"/>
                <a:ext cx="28" cy="1"/>
              </a:xfrm>
              <a:prstGeom prst="line">
                <a:avLst/>
              </a:prstGeom>
              <a:noFill/>
              <a:ln w="11113">
                <a:solidFill>
                  <a:srgbClr val="008080"/>
                </a:solidFill>
                <a:round/>
                <a:headEnd/>
                <a:tailEnd/>
              </a:ln>
            </p:spPr>
            <p:txBody>
              <a:bodyPr wrap="none" lIns="0" tIns="0" rIns="0" bIns="0">
                <a:spAutoFit/>
              </a:bodyPr>
              <a:lstStyle/>
              <a:p>
                <a:endParaRPr lang="en-US"/>
              </a:p>
            </p:txBody>
          </p:sp>
          <p:sp>
            <p:nvSpPr>
              <p:cNvPr id="29093" name="Rectangle 478"/>
              <p:cNvSpPr>
                <a:spLocks noChangeArrowheads="1"/>
              </p:cNvSpPr>
              <p:nvPr/>
            </p:nvSpPr>
            <p:spPr bwMode="auto">
              <a:xfrm>
                <a:off x="2667" y="1631"/>
                <a:ext cx="61" cy="65"/>
              </a:xfrm>
              <a:prstGeom prst="rect">
                <a:avLst/>
              </a:prstGeom>
              <a:noFill/>
              <a:ln w="9525">
                <a:noFill/>
                <a:miter lim="800000"/>
                <a:headEnd/>
                <a:tailEnd/>
              </a:ln>
            </p:spPr>
            <p:txBody>
              <a:bodyPr wrap="none" lIns="0" tIns="0" rIns="0" bIns="0">
                <a:spAutoFit/>
              </a:bodyPr>
              <a:lstStyle/>
              <a:p>
                <a:endParaRPr lang="en-US"/>
              </a:p>
            </p:txBody>
          </p:sp>
          <p:sp>
            <p:nvSpPr>
              <p:cNvPr id="29094" name="Line 479"/>
              <p:cNvSpPr>
                <a:spLocks noChangeShapeType="1"/>
              </p:cNvSpPr>
              <p:nvPr/>
            </p:nvSpPr>
            <p:spPr bwMode="auto">
              <a:xfrm flipV="1">
                <a:off x="2696" y="1631"/>
                <a:ext cx="0" cy="30"/>
              </a:xfrm>
              <a:prstGeom prst="line">
                <a:avLst/>
              </a:prstGeom>
              <a:noFill/>
              <a:ln w="11113">
                <a:solidFill>
                  <a:srgbClr val="008080"/>
                </a:solidFill>
                <a:round/>
                <a:headEnd/>
                <a:tailEnd/>
              </a:ln>
            </p:spPr>
            <p:txBody>
              <a:bodyPr wrap="none" lIns="0" tIns="0" rIns="0" bIns="0">
                <a:spAutoFit/>
              </a:bodyPr>
              <a:lstStyle/>
              <a:p>
                <a:endParaRPr lang="en-US"/>
              </a:p>
            </p:txBody>
          </p:sp>
          <p:sp>
            <p:nvSpPr>
              <p:cNvPr id="29095" name="Line 480"/>
              <p:cNvSpPr>
                <a:spLocks noChangeShapeType="1"/>
              </p:cNvSpPr>
              <p:nvPr/>
            </p:nvSpPr>
            <p:spPr bwMode="auto">
              <a:xfrm>
                <a:off x="2696" y="1661"/>
                <a:ext cx="0" cy="29"/>
              </a:xfrm>
              <a:prstGeom prst="line">
                <a:avLst/>
              </a:prstGeom>
              <a:noFill/>
              <a:ln w="11113">
                <a:solidFill>
                  <a:srgbClr val="008080"/>
                </a:solidFill>
                <a:round/>
                <a:headEnd/>
                <a:tailEnd/>
              </a:ln>
            </p:spPr>
            <p:txBody>
              <a:bodyPr wrap="none" lIns="0" tIns="0" rIns="0" bIns="0">
                <a:spAutoFit/>
              </a:bodyPr>
              <a:lstStyle/>
              <a:p>
                <a:endParaRPr lang="en-US"/>
              </a:p>
            </p:txBody>
          </p:sp>
          <p:sp>
            <p:nvSpPr>
              <p:cNvPr id="29096" name="Line 481"/>
              <p:cNvSpPr>
                <a:spLocks noChangeShapeType="1"/>
              </p:cNvSpPr>
              <p:nvPr/>
            </p:nvSpPr>
            <p:spPr bwMode="auto">
              <a:xfrm flipH="1">
                <a:off x="2667" y="1661"/>
                <a:ext cx="29" cy="1"/>
              </a:xfrm>
              <a:prstGeom prst="line">
                <a:avLst/>
              </a:prstGeom>
              <a:noFill/>
              <a:ln w="11113">
                <a:solidFill>
                  <a:srgbClr val="008080"/>
                </a:solidFill>
                <a:round/>
                <a:headEnd/>
                <a:tailEnd/>
              </a:ln>
            </p:spPr>
            <p:txBody>
              <a:bodyPr wrap="none" lIns="0" tIns="0" rIns="0" bIns="0">
                <a:spAutoFit/>
              </a:bodyPr>
              <a:lstStyle/>
              <a:p>
                <a:endParaRPr lang="en-US"/>
              </a:p>
            </p:txBody>
          </p:sp>
          <p:sp>
            <p:nvSpPr>
              <p:cNvPr id="29097" name="Line 482"/>
              <p:cNvSpPr>
                <a:spLocks noChangeShapeType="1"/>
              </p:cNvSpPr>
              <p:nvPr/>
            </p:nvSpPr>
            <p:spPr bwMode="auto">
              <a:xfrm>
                <a:off x="2696" y="1661"/>
                <a:ext cx="27" cy="1"/>
              </a:xfrm>
              <a:prstGeom prst="line">
                <a:avLst/>
              </a:prstGeom>
              <a:noFill/>
              <a:ln w="11113">
                <a:solidFill>
                  <a:srgbClr val="008080"/>
                </a:solidFill>
                <a:round/>
                <a:headEnd/>
                <a:tailEnd/>
              </a:ln>
            </p:spPr>
            <p:txBody>
              <a:bodyPr wrap="none" lIns="0" tIns="0" rIns="0" bIns="0">
                <a:spAutoFit/>
              </a:bodyPr>
              <a:lstStyle/>
              <a:p>
                <a:endParaRPr lang="en-US"/>
              </a:p>
            </p:txBody>
          </p:sp>
          <p:sp>
            <p:nvSpPr>
              <p:cNvPr id="29098" name="Rectangle 483"/>
              <p:cNvSpPr>
                <a:spLocks noChangeArrowheads="1"/>
              </p:cNvSpPr>
              <p:nvPr/>
            </p:nvSpPr>
            <p:spPr bwMode="auto">
              <a:xfrm>
                <a:off x="1127" y="3303"/>
                <a:ext cx="14" cy="5"/>
              </a:xfrm>
              <a:prstGeom prst="rect">
                <a:avLst/>
              </a:prstGeom>
              <a:solidFill>
                <a:srgbClr val="0000FF"/>
              </a:solidFill>
              <a:ln w="11113">
                <a:solidFill>
                  <a:srgbClr val="0000FF"/>
                </a:solidFill>
                <a:miter lim="800000"/>
                <a:headEnd/>
                <a:tailEnd/>
              </a:ln>
            </p:spPr>
            <p:txBody>
              <a:bodyPr wrap="none" lIns="0" tIns="0" rIns="0" bIns="0">
                <a:spAutoFit/>
              </a:bodyPr>
              <a:lstStyle/>
              <a:p>
                <a:endParaRPr lang="en-US"/>
              </a:p>
            </p:txBody>
          </p:sp>
          <p:sp>
            <p:nvSpPr>
              <p:cNvPr id="29099" name="Rectangle 484"/>
              <p:cNvSpPr>
                <a:spLocks noChangeArrowheads="1"/>
              </p:cNvSpPr>
              <p:nvPr/>
            </p:nvSpPr>
            <p:spPr bwMode="auto">
              <a:xfrm>
                <a:off x="1519" y="2671"/>
                <a:ext cx="14" cy="5"/>
              </a:xfrm>
              <a:prstGeom prst="rect">
                <a:avLst/>
              </a:prstGeom>
              <a:solidFill>
                <a:srgbClr val="0000FF"/>
              </a:solidFill>
              <a:ln w="11113">
                <a:solidFill>
                  <a:srgbClr val="0000FF"/>
                </a:solidFill>
                <a:miter lim="800000"/>
                <a:headEnd/>
                <a:tailEnd/>
              </a:ln>
            </p:spPr>
            <p:txBody>
              <a:bodyPr wrap="none" lIns="0" tIns="0" rIns="0" bIns="0">
                <a:spAutoFit/>
              </a:bodyPr>
              <a:lstStyle/>
              <a:p>
                <a:endParaRPr lang="en-US"/>
              </a:p>
            </p:txBody>
          </p:sp>
          <p:sp>
            <p:nvSpPr>
              <p:cNvPr id="29100" name="Rectangle 485"/>
              <p:cNvSpPr>
                <a:spLocks noChangeArrowheads="1"/>
              </p:cNvSpPr>
              <p:nvPr/>
            </p:nvSpPr>
            <p:spPr bwMode="auto">
              <a:xfrm>
                <a:off x="1911" y="2220"/>
                <a:ext cx="15" cy="5"/>
              </a:xfrm>
              <a:prstGeom prst="rect">
                <a:avLst/>
              </a:prstGeom>
              <a:solidFill>
                <a:srgbClr val="0000FF"/>
              </a:solidFill>
              <a:ln w="11113">
                <a:solidFill>
                  <a:srgbClr val="0000FF"/>
                </a:solidFill>
                <a:miter lim="800000"/>
                <a:headEnd/>
                <a:tailEnd/>
              </a:ln>
            </p:spPr>
            <p:txBody>
              <a:bodyPr wrap="none" lIns="0" tIns="0" rIns="0" bIns="0">
                <a:spAutoFit/>
              </a:bodyPr>
              <a:lstStyle/>
              <a:p>
                <a:endParaRPr lang="en-US"/>
              </a:p>
            </p:txBody>
          </p:sp>
          <p:sp>
            <p:nvSpPr>
              <p:cNvPr id="29101" name="Rectangle 486"/>
              <p:cNvSpPr>
                <a:spLocks noChangeArrowheads="1"/>
              </p:cNvSpPr>
              <p:nvPr/>
            </p:nvSpPr>
            <p:spPr bwMode="auto">
              <a:xfrm>
                <a:off x="2303" y="1848"/>
                <a:ext cx="14" cy="4"/>
              </a:xfrm>
              <a:prstGeom prst="rect">
                <a:avLst/>
              </a:prstGeom>
              <a:solidFill>
                <a:srgbClr val="0000FF"/>
              </a:solidFill>
              <a:ln w="11113">
                <a:solidFill>
                  <a:srgbClr val="0000FF"/>
                </a:solidFill>
                <a:miter lim="800000"/>
                <a:headEnd/>
                <a:tailEnd/>
              </a:ln>
            </p:spPr>
            <p:txBody>
              <a:bodyPr wrap="none" lIns="0" tIns="0" rIns="0" bIns="0">
                <a:spAutoFit/>
              </a:bodyPr>
              <a:lstStyle/>
              <a:p>
                <a:endParaRPr lang="en-US"/>
              </a:p>
            </p:txBody>
          </p:sp>
          <p:sp>
            <p:nvSpPr>
              <p:cNvPr id="29102" name="Rectangle 487"/>
              <p:cNvSpPr>
                <a:spLocks noChangeArrowheads="1"/>
              </p:cNvSpPr>
              <p:nvPr/>
            </p:nvSpPr>
            <p:spPr bwMode="auto">
              <a:xfrm>
                <a:off x="2696" y="1647"/>
                <a:ext cx="14" cy="4"/>
              </a:xfrm>
              <a:prstGeom prst="rect">
                <a:avLst/>
              </a:prstGeom>
              <a:solidFill>
                <a:srgbClr val="0000FF"/>
              </a:solidFill>
              <a:ln w="11113">
                <a:solidFill>
                  <a:srgbClr val="0000FF"/>
                </a:solidFill>
                <a:miter lim="800000"/>
                <a:headEnd/>
                <a:tailEnd/>
              </a:ln>
            </p:spPr>
            <p:txBody>
              <a:bodyPr wrap="none" lIns="0" tIns="0" rIns="0" bIns="0">
                <a:spAutoFit/>
              </a:bodyPr>
              <a:lstStyle/>
              <a:p>
                <a:endParaRPr lang="en-US"/>
              </a:p>
            </p:txBody>
          </p:sp>
          <p:sp>
            <p:nvSpPr>
              <p:cNvPr id="29103" name="Rectangle 488"/>
              <p:cNvSpPr>
                <a:spLocks noChangeArrowheads="1"/>
              </p:cNvSpPr>
              <p:nvPr/>
            </p:nvSpPr>
            <p:spPr bwMode="auto">
              <a:xfrm>
                <a:off x="1113" y="3269"/>
                <a:ext cx="28" cy="5"/>
              </a:xfrm>
              <a:prstGeom prst="rect">
                <a:avLst/>
              </a:prstGeom>
              <a:solidFill>
                <a:srgbClr val="00CCFF"/>
              </a:solidFill>
              <a:ln w="11113">
                <a:solidFill>
                  <a:srgbClr val="00CCFF"/>
                </a:solidFill>
                <a:miter lim="800000"/>
                <a:headEnd/>
                <a:tailEnd/>
              </a:ln>
            </p:spPr>
            <p:txBody>
              <a:bodyPr wrap="none" lIns="0" tIns="0" rIns="0" bIns="0">
                <a:spAutoFit/>
              </a:bodyPr>
              <a:lstStyle/>
              <a:p>
                <a:endParaRPr lang="en-US"/>
              </a:p>
            </p:txBody>
          </p:sp>
          <p:sp>
            <p:nvSpPr>
              <p:cNvPr id="29104" name="Rectangle 489"/>
              <p:cNvSpPr>
                <a:spLocks noChangeArrowheads="1"/>
              </p:cNvSpPr>
              <p:nvPr/>
            </p:nvSpPr>
            <p:spPr bwMode="auto">
              <a:xfrm>
                <a:off x="1505" y="2671"/>
                <a:ext cx="28" cy="5"/>
              </a:xfrm>
              <a:prstGeom prst="rect">
                <a:avLst/>
              </a:prstGeom>
              <a:solidFill>
                <a:srgbClr val="00CCFF"/>
              </a:solidFill>
              <a:ln w="11113">
                <a:solidFill>
                  <a:srgbClr val="00CCFF"/>
                </a:solidFill>
                <a:miter lim="800000"/>
                <a:headEnd/>
                <a:tailEnd/>
              </a:ln>
            </p:spPr>
            <p:txBody>
              <a:bodyPr wrap="none" lIns="0" tIns="0" rIns="0" bIns="0">
                <a:spAutoFit/>
              </a:bodyPr>
              <a:lstStyle/>
              <a:p>
                <a:endParaRPr lang="en-US"/>
              </a:p>
            </p:txBody>
          </p:sp>
          <p:sp>
            <p:nvSpPr>
              <p:cNvPr id="29105" name="Rectangle 490"/>
              <p:cNvSpPr>
                <a:spLocks noChangeArrowheads="1"/>
              </p:cNvSpPr>
              <p:nvPr/>
            </p:nvSpPr>
            <p:spPr bwMode="auto">
              <a:xfrm>
                <a:off x="1897" y="2152"/>
                <a:ext cx="29" cy="4"/>
              </a:xfrm>
              <a:prstGeom prst="rect">
                <a:avLst/>
              </a:prstGeom>
              <a:solidFill>
                <a:srgbClr val="00CCFF"/>
              </a:solidFill>
              <a:ln w="11113">
                <a:solidFill>
                  <a:srgbClr val="00CCFF"/>
                </a:solidFill>
                <a:miter lim="800000"/>
                <a:headEnd/>
                <a:tailEnd/>
              </a:ln>
            </p:spPr>
            <p:txBody>
              <a:bodyPr wrap="none" lIns="0" tIns="0" rIns="0" bIns="0">
                <a:spAutoFit/>
              </a:bodyPr>
              <a:lstStyle/>
              <a:p>
                <a:endParaRPr lang="en-US"/>
              </a:p>
            </p:txBody>
          </p:sp>
          <p:sp>
            <p:nvSpPr>
              <p:cNvPr id="29106" name="Rectangle 491"/>
              <p:cNvSpPr>
                <a:spLocks noChangeArrowheads="1"/>
              </p:cNvSpPr>
              <p:nvPr/>
            </p:nvSpPr>
            <p:spPr bwMode="auto">
              <a:xfrm>
                <a:off x="2289" y="1852"/>
                <a:ext cx="28" cy="5"/>
              </a:xfrm>
              <a:prstGeom prst="rect">
                <a:avLst/>
              </a:prstGeom>
              <a:solidFill>
                <a:srgbClr val="00CCFF"/>
              </a:solidFill>
              <a:ln w="11113">
                <a:solidFill>
                  <a:srgbClr val="00CCFF"/>
                </a:solidFill>
                <a:miter lim="800000"/>
                <a:headEnd/>
                <a:tailEnd/>
              </a:ln>
            </p:spPr>
            <p:txBody>
              <a:bodyPr wrap="none" lIns="0" tIns="0" rIns="0" bIns="0">
                <a:spAutoFit/>
              </a:bodyPr>
              <a:lstStyle/>
              <a:p>
                <a:endParaRPr lang="en-US"/>
              </a:p>
            </p:txBody>
          </p:sp>
          <p:sp>
            <p:nvSpPr>
              <p:cNvPr id="29107" name="Rectangle 492"/>
              <p:cNvSpPr>
                <a:spLocks noChangeArrowheads="1"/>
              </p:cNvSpPr>
              <p:nvPr/>
            </p:nvSpPr>
            <p:spPr bwMode="auto">
              <a:xfrm>
                <a:off x="2681" y="1710"/>
                <a:ext cx="29" cy="5"/>
              </a:xfrm>
              <a:prstGeom prst="rect">
                <a:avLst/>
              </a:prstGeom>
              <a:solidFill>
                <a:srgbClr val="00CCFF"/>
              </a:solidFill>
              <a:ln w="11113">
                <a:solidFill>
                  <a:srgbClr val="00CCFF"/>
                </a:solidFill>
                <a:miter lim="800000"/>
                <a:headEnd/>
                <a:tailEnd/>
              </a:ln>
            </p:spPr>
            <p:txBody>
              <a:bodyPr wrap="none" lIns="0" tIns="0" rIns="0" bIns="0">
                <a:spAutoFit/>
              </a:bodyPr>
              <a:lstStyle/>
              <a:p>
                <a:endParaRPr lang="en-US"/>
              </a:p>
            </p:txBody>
          </p:sp>
          <p:sp>
            <p:nvSpPr>
              <p:cNvPr id="29108" name="Freeform 493"/>
              <p:cNvSpPr>
                <a:spLocks/>
              </p:cNvSpPr>
              <p:nvPr/>
            </p:nvSpPr>
            <p:spPr bwMode="auto">
              <a:xfrm>
                <a:off x="1113" y="3283"/>
                <a:ext cx="28" cy="30"/>
              </a:xfrm>
              <a:custGeom>
                <a:avLst/>
                <a:gdLst>
                  <a:gd name="T0" fmla="*/ 20 w 40"/>
                  <a:gd name="T1" fmla="*/ 0 h 40"/>
                  <a:gd name="T2" fmla="*/ 40 w 40"/>
                  <a:gd name="T3" fmla="*/ 20 h 40"/>
                  <a:gd name="T4" fmla="*/ 20 w 40"/>
                  <a:gd name="T5" fmla="*/ 40 h 40"/>
                  <a:gd name="T6" fmla="*/ 0 w 40"/>
                  <a:gd name="T7" fmla="*/ 20 h 40"/>
                  <a:gd name="T8" fmla="*/ 20 w 40"/>
                  <a:gd name="T9" fmla="*/ 0 h 40"/>
                  <a:gd name="T10" fmla="*/ 0 60000 65536"/>
                  <a:gd name="T11" fmla="*/ 0 60000 65536"/>
                  <a:gd name="T12" fmla="*/ 0 60000 65536"/>
                  <a:gd name="T13" fmla="*/ 0 60000 65536"/>
                  <a:gd name="T14" fmla="*/ 0 60000 65536"/>
                  <a:gd name="T15" fmla="*/ 0 w 40"/>
                  <a:gd name="T16" fmla="*/ 0 h 40"/>
                  <a:gd name="T17" fmla="*/ 40 w 40"/>
                  <a:gd name="T18" fmla="*/ 40 h 40"/>
                </a:gdLst>
                <a:ahLst/>
                <a:cxnLst>
                  <a:cxn ang="T10">
                    <a:pos x="T0" y="T1"/>
                  </a:cxn>
                  <a:cxn ang="T11">
                    <a:pos x="T2" y="T3"/>
                  </a:cxn>
                  <a:cxn ang="T12">
                    <a:pos x="T4" y="T5"/>
                  </a:cxn>
                  <a:cxn ang="T13">
                    <a:pos x="T6" y="T7"/>
                  </a:cxn>
                  <a:cxn ang="T14">
                    <a:pos x="T8" y="T9"/>
                  </a:cxn>
                </a:cxnLst>
                <a:rect l="T15" t="T16" r="T17" b="T18"/>
                <a:pathLst>
                  <a:path w="40" h="40">
                    <a:moveTo>
                      <a:pt x="20" y="0"/>
                    </a:moveTo>
                    <a:lnTo>
                      <a:pt x="40" y="20"/>
                    </a:lnTo>
                    <a:lnTo>
                      <a:pt x="20" y="40"/>
                    </a:lnTo>
                    <a:lnTo>
                      <a:pt x="0" y="20"/>
                    </a:lnTo>
                    <a:lnTo>
                      <a:pt x="20" y="0"/>
                    </a:lnTo>
                    <a:close/>
                  </a:path>
                </a:pathLst>
              </a:custGeom>
              <a:solidFill>
                <a:srgbClr val="CCFFFF"/>
              </a:solidFill>
              <a:ln w="11113">
                <a:solidFill>
                  <a:srgbClr val="CCFFFF"/>
                </a:solidFill>
                <a:prstDash val="solid"/>
                <a:round/>
                <a:headEnd/>
                <a:tailEnd/>
              </a:ln>
            </p:spPr>
            <p:txBody>
              <a:bodyPr wrap="none" lIns="0" tIns="0" rIns="0" bIns="0">
                <a:spAutoFit/>
              </a:bodyPr>
              <a:lstStyle/>
              <a:p>
                <a:endParaRPr lang="en-US"/>
              </a:p>
            </p:txBody>
          </p:sp>
          <p:sp>
            <p:nvSpPr>
              <p:cNvPr id="29109" name="Freeform 494"/>
              <p:cNvSpPr>
                <a:spLocks/>
              </p:cNvSpPr>
              <p:nvPr/>
            </p:nvSpPr>
            <p:spPr bwMode="auto">
              <a:xfrm>
                <a:off x="1505" y="2838"/>
                <a:ext cx="28" cy="29"/>
              </a:xfrm>
              <a:custGeom>
                <a:avLst/>
                <a:gdLst>
                  <a:gd name="T0" fmla="*/ 20 w 40"/>
                  <a:gd name="T1" fmla="*/ 0 h 40"/>
                  <a:gd name="T2" fmla="*/ 40 w 40"/>
                  <a:gd name="T3" fmla="*/ 20 h 40"/>
                  <a:gd name="T4" fmla="*/ 20 w 40"/>
                  <a:gd name="T5" fmla="*/ 40 h 40"/>
                  <a:gd name="T6" fmla="*/ 0 w 40"/>
                  <a:gd name="T7" fmla="*/ 20 h 40"/>
                  <a:gd name="T8" fmla="*/ 20 w 40"/>
                  <a:gd name="T9" fmla="*/ 0 h 40"/>
                  <a:gd name="T10" fmla="*/ 0 60000 65536"/>
                  <a:gd name="T11" fmla="*/ 0 60000 65536"/>
                  <a:gd name="T12" fmla="*/ 0 60000 65536"/>
                  <a:gd name="T13" fmla="*/ 0 60000 65536"/>
                  <a:gd name="T14" fmla="*/ 0 60000 65536"/>
                  <a:gd name="T15" fmla="*/ 0 w 40"/>
                  <a:gd name="T16" fmla="*/ 0 h 40"/>
                  <a:gd name="T17" fmla="*/ 40 w 40"/>
                  <a:gd name="T18" fmla="*/ 40 h 40"/>
                </a:gdLst>
                <a:ahLst/>
                <a:cxnLst>
                  <a:cxn ang="T10">
                    <a:pos x="T0" y="T1"/>
                  </a:cxn>
                  <a:cxn ang="T11">
                    <a:pos x="T2" y="T3"/>
                  </a:cxn>
                  <a:cxn ang="T12">
                    <a:pos x="T4" y="T5"/>
                  </a:cxn>
                  <a:cxn ang="T13">
                    <a:pos x="T6" y="T7"/>
                  </a:cxn>
                  <a:cxn ang="T14">
                    <a:pos x="T8" y="T9"/>
                  </a:cxn>
                </a:cxnLst>
                <a:rect l="T15" t="T16" r="T17" b="T18"/>
                <a:pathLst>
                  <a:path w="40" h="40">
                    <a:moveTo>
                      <a:pt x="20" y="0"/>
                    </a:moveTo>
                    <a:lnTo>
                      <a:pt x="40" y="20"/>
                    </a:lnTo>
                    <a:lnTo>
                      <a:pt x="20" y="40"/>
                    </a:lnTo>
                    <a:lnTo>
                      <a:pt x="0" y="20"/>
                    </a:lnTo>
                    <a:lnTo>
                      <a:pt x="20" y="0"/>
                    </a:lnTo>
                    <a:close/>
                  </a:path>
                </a:pathLst>
              </a:custGeom>
              <a:solidFill>
                <a:srgbClr val="CCFFFF"/>
              </a:solidFill>
              <a:ln w="11113">
                <a:solidFill>
                  <a:srgbClr val="CCFFFF"/>
                </a:solidFill>
                <a:prstDash val="solid"/>
                <a:round/>
                <a:headEnd/>
                <a:tailEnd/>
              </a:ln>
            </p:spPr>
            <p:txBody>
              <a:bodyPr wrap="none" lIns="0" tIns="0" rIns="0" bIns="0">
                <a:spAutoFit/>
              </a:bodyPr>
              <a:lstStyle/>
              <a:p>
                <a:endParaRPr lang="en-US"/>
              </a:p>
            </p:txBody>
          </p:sp>
          <p:sp>
            <p:nvSpPr>
              <p:cNvPr id="29110" name="Freeform 495"/>
              <p:cNvSpPr>
                <a:spLocks/>
              </p:cNvSpPr>
              <p:nvPr/>
            </p:nvSpPr>
            <p:spPr bwMode="auto">
              <a:xfrm>
                <a:off x="1897" y="2411"/>
                <a:ext cx="29" cy="30"/>
              </a:xfrm>
              <a:custGeom>
                <a:avLst/>
                <a:gdLst>
                  <a:gd name="T0" fmla="*/ 20 w 41"/>
                  <a:gd name="T1" fmla="*/ 0 h 41"/>
                  <a:gd name="T2" fmla="*/ 41 w 41"/>
                  <a:gd name="T3" fmla="*/ 21 h 41"/>
                  <a:gd name="T4" fmla="*/ 20 w 41"/>
                  <a:gd name="T5" fmla="*/ 41 h 41"/>
                  <a:gd name="T6" fmla="*/ 0 w 41"/>
                  <a:gd name="T7" fmla="*/ 21 h 41"/>
                  <a:gd name="T8" fmla="*/ 20 w 41"/>
                  <a:gd name="T9" fmla="*/ 0 h 41"/>
                  <a:gd name="T10" fmla="*/ 0 60000 65536"/>
                  <a:gd name="T11" fmla="*/ 0 60000 65536"/>
                  <a:gd name="T12" fmla="*/ 0 60000 65536"/>
                  <a:gd name="T13" fmla="*/ 0 60000 65536"/>
                  <a:gd name="T14" fmla="*/ 0 60000 65536"/>
                  <a:gd name="T15" fmla="*/ 0 w 41"/>
                  <a:gd name="T16" fmla="*/ 0 h 41"/>
                  <a:gd name="T17" fmla="*/ 41 w 41"/>
                  <a:gd name="T18" fmla="*/ 41 h 41"/>
                </a:gdLst>
                <a:ahLst/>
                <a:cxnLst>
                  <a:cxn ang="T10">
                    <a:pos x="T0" y="T1"/>
                  </a:cxn>
                  <a:cxn ang="T11">
                    <a:pos x="T2" y="T3"/>
                  </a:cxn>
                  <a:cxn ang="T12">
                    <a:pos x="T4" y="T5"/>
                  </a:cxn>
                  <a:cxn ang="T13">
                    <a:pos x="T6" y="T7"/>
                  </a:cxn>
                  <a:cxn ang="T14">
                    <a:pos x="T8" y="T9"/>
                  </a:cxn>
                </a:cxnLst>
                <a:rect l="T15" t="T16" r="T17" b="T18"/>
                <a:pathLst>
                  <a:path w="41" h="41">
                    <a:moveTo>
                      <a:pt x="20" y="0"/>
                    </a:moveTo>
                    <a:lnTo>
                      <a:pt x="41" y="21"/>
                    </a:lnTo>
                    <a:lnTo>
                      <a:pt x="20" y="41"/>
                    </a:lnTo>
                    <a:lnTo>
                      <a:pt x="0" y="21"/>
                    </a:lnTo>
                    <a:lnTo>
                      <a:pt x="20" y="0"/>
                    </a:lnTo>
                    <a:close/>
                  </a:path>
                </a:pathLst>
              </a:custGeom>
              <a:solidFill>
                <a:srgbClr val="CCFFFF"/>
              </a:solidFill>
              <a:ln w="11113">
                <a:solidFill>
                  <a:srgbClr val="CCFFFF"/>
                </a:solidFill>
                <a:prstDash val="solid"/>
                <a:round/>
                <a:headEnd/>
                <a:tailEnd/>
              </a:ln>
            </p:spPr>
            <p:txBody>
              <a:bodyPr wrap="none" lIns="0" tIns="0" rIns="0" bIns="0">
                <a:spAutoFit/>
              </a:bodyPr>
              <a:lstStyle/>
              <a:p>
                <a:endParaRPr lang="en-US"/>
              </a:p>
            </p:txBody>
          </p:sp>
          <p:sp>
            <p:nvSpPr>
              <p:cNvPr id="29111" name="Freeform 496"/>
              <p:cNvSpPr>
                <a:spLocks/>
              </p:cNvSpPr>
              <p:nvPr/>
            </p:nvSpPr>
            <p:spPr bwMode="auto">
              <a:xfrm>
                <a:off x="2289" y="2117"/>
                <a:ext cx="28" cy="29"/>
              </a:xfrm>
              <a:custGeom>
                <a:avLst/>
                <a:gdLst>
                  <a:gd name="T0" fmla="*/ 20 w 40"/>
                  <a:gd name="T1" fmla="*/ 0 h 40"/>
                  <a:gd name="T2" fmla="*/ 40 w 40"/>
                  <a:gd name="T3" fmla="*/ 20 h 40"/>
                  <a:gd name="T4" fmla="*/ 20 w 40"/>
                  <a:gd name="T5" fmla="*/ 40 h 40"/>
                  <a:gd name="T6" fmla="*/ 0 w 40"/>
                  <a:gd name="T7" fmla="*/ 20 h 40"/>
                  <a:gd name="T8" fmla="*/ 20 w 40"/>
                  <a:gd name="T9" fmla="*/ 0 h 40"/>
                  <a:gd name="T10" fmla="*/ 0 60000 65536"/>
                  <a:gd name="T11" fmla="*/ 0 60000 65536"/>
                  <a:gd name="T12" fmla="*/ 0 60000 65536"/>
                  <a:gd name="T13" fmla="*/ 0 60000 65536"/>
                  <a:gd name="T14" fmla="*/ 0 60000 65536"/>
                  <a:gd name="T15" fmla="*/ 0 w 40"/>
                  <a:gd name="T16" fmla="*/ 0 h 40"/>
                  <a:gd name="T17" fmla="*/ 40 w 40"/>
                  <a:gd name="T18" fmla="*/ 40 h 40"/>
                </a:gdLst>
                <a:ahLst/>
                <a:cxnLst>
                  <a:cxn ang="T10">
                    <a:pos x="T0" y="T1"/>
                  </a:cxn>
                  <a:cxn ang="T11">
                    <a:pos x="T2" y="T3"/>
                  </a:cxn>
                  <a:cxn ang="T12">
                    <a:pos x="T4" y="T5"/>
                  </a:cxn>
                  <a:cxn ang="T13">
                    <a:pos x="T6" y="T7"/>
                  </a:cxn>
                  <a:cxn ang="T14">
                    <a:pos x="T8" y="T9"/>
                  </a:cxn>
                </a:cxnLst>
                <a:rect l="T15" t="T16" r="T17" b="T18"/>
                <a:pathLst>
                  <a:path w="40" h="40">
                    <a:moveTo>
                      <a:pt x="20" y="0"/>
                    </a:moveTo>
                    <a:lnTo>
                      <a:pt x="40" y="20"/>
                    </a:lnTo>
                    <a:lnTo>
                      <a:pt x="20" y="40"/>
                    </a:lnTo>
                    <a:lnTo>
                      <a:pt x="0" y="20"/>
                    </a:lnTo>
                    <a:lnTo>
                      <a:pt x="20" y="0"/>
                    </a:lnTo>
                    <a:close/>
                  </a:path>
                </a:pathLst>
              </a:custGeom>
              <a:solidFill>
                <a:srgbClr val="CCFFFF"/>
              </a:solidFill>
              <a:ln w="11113">
                <a:solidFill>
                  <a:srgbClr val="CCFFFF"/>
                </a:solidFill>
                <a:prstDash val="solid"/>
                <a:round/>
                <a:headEnd/>
                <a:tailEnd/>
              </a:ln>
            </p:spPr>
            <p:txBody>
              <a:bodyPr wrap="none" lIns="0" tIns="0" rIns="0" bIns="0">
                <a:spAutoFit/>
              </a:bodyPr>
              <a:lstStyle/>
              <a:p>
                <a:endParaRPr lang="en-US"/>
              </a:p>
            </p:txBody>
          </p:sp>
          <p:sp>
            <p:nvSpPr>
              <p:cNvPr id="29112" name="Freeform 497"/>
              <p:cNvSpPr>
                <a:spLocks/>
              </p:cNvSpPr>
              <p:nvPr/>
            </p:nvSpPr>
            <p:spPr bwMode="auto">
              <a:xfrm>
                <a:off x="2681" y="1936"/>
                <a:ext cx="29" cy="29"/>
              </a:xfrm>
              <a:custGeom>
                <a:avLst/>
                <a:gdLst>
                  <a:gd name="T0" fmla="*/ 21 w 41"/>
                  <a:gd name="T1" fmla="*/ 0 h 40"/>
                  <a:gd name="T2" fmla="*/ 41 w 41"/>
                  <a:gd name="T3" fmla="*/ 20 h 40"/>
                  <a:gd name="T4" fmla="*/ 21 w 41"/>
                  <a:gd name="T5" fmla="*/ 40 h 40"/>
                  <a:gd name="T6" fmla="*/ 0 w 41"/>
                  <a:gd name="T7" fmla="*/ 20 h 40"/>
                  <a:gd name="T8" fmla="*/ 21 w 41"/>
                  <a:gd name="T9" fmla="*/ 0 h 40"/>
                  <a:gd name="T10" fmla="*/ 0 60000 65536"/>
                  <a:gd name="T11" fmla="*/ 0 60000 65536"/>
                  <a:gd name="T12" fmla="*/ 0 60000 65536"/>
                  <a:gd name="T13" fmla="*/ 0 60000 65536"/>
                  <a:gd name="T14" fmla="*/ 0 60000 65536"/>
                  <a:gd name="T15" fmla="*/ 0 w 41"/>
                  <a:gd name="T16" fmla="*/ 0 h 40"/>
                  <a:gd name="T17" fmla="*/ 41 w 41"/>
                  <a:gd name="T18" fmla="*/ 40 h 40"/>
                </a:gdLst>
                <a:ahLst/>
                <a:cxnLst>
                  <a:cxn ang="T10">
                    <a:pos x="T0" y="T1"/>
                  </a:cxn>
                  <a:cxn ang="T11">
                    <a:pos x="T2" y="T3"/>
                  </a:cxn>
                  <a:cxn ang="T12">
                    <a:pos x="T4" y="T5"/>
                  </a:cxn>
                  <a:cxn ang="T13">
                    <a:pos x="T6" y="T7"/>
                  </a:cxn>
                  <a:cxn ang="T14">
                    <a:pos x="T8" y="T9"/>
                  </a:cxn>
                </a:cxnLst>
                <a:rect l="T15" t="T16" r="T17" b="T18"/>
                <a:pathLst>
                  <a:path w="41" h="40">
                    <a:moveTo>
                      <a:pt x="21" y="0"/>
                    </a:moveTo>
                    <a:lnTo>
                      <a:pt x="41" y="20"/>
                    </a:lnTo>
                    <a:lnTo>
                      <a:pt x="21" y="40"/>
                    </a:lnTo>
                    <a:lnTo>
                      <a:pt x="0" y="20"/>
                    </a:lnTo>
                    <a:lnTo>
                      <a:pt x="21" y="0"/>
                    </a:lnTo>
                    <a:close/>
                  </a:path>
                </a:pathLst>
              </a:custGeom>
              <a:solidFill>
                <a:srgbClr val="CCFFFF"/>
              </a:solidFill>
              <a:ln w="11113">
                <a:solidFill>
                  <a:srgbClr val="CCFFFF"/>
                </a:solidFill>
                <a:prstDash val="solid"/>
                <a:round/>
                <a:headEnd/>
                <a:tailEnd/>
              </a:ln>
            </p:spPr>
            <p:txBody>
              <a:bodyPr wrap="none" lIns="0" tIns="0" rIns="0" bIns="0">
                <a:spAutoFit/>
              </a:bodyPr>
              <a:lstStyle/>
              <a:p>
                <a:endParaRPr lang="en-US"/>
              </a:p>
            </p:txBody>
          </p:sp>
          <p:sp>
            <p:nvSpPr>
              <p:cNvPr id="29113" name="Rectangle 498"/>
              <p:cNvSpPr>
                <a:spLocks noChangeArrowheads="1"/>
              </p:cNvSpPr>
              <p:nvPr/>
            </p:nvSpPr>
            <p:spPr bwMode="auto">
              <a:xfrm>
                <a:off x="1113" y="3294"/>
                <a:ext cx="24" cy="24"/>
              </a:xfrm>
              <a:prstGeom prst="rect">
                <a:avLst/>
              </a:prstGeom>
              <a:solidFill>
                <a:srgbClr val="CCFFCC"/>
              </a:solidFill>
              <a:ln w="11113">
                <a:solidFill>
                  <a:srgbClr val="CCFFCC"/>
                </a:solidFill>
                <a:miter lim="800000"/>
                <a:headEnd/>
                <a:tailEnd/>
              </a:ln>
            </p:spPr>
            <p:txBody>
              <a:bodyPr wrap="none" lIns="0" tIns="0" rIns="0" bIns="0">
                <a:spAutoFit/>
              </a:bodyPr>
              <a:lstStyle/>
              <a:p>
                <a:endParaRPr lang="en-US"/>
              </a:p>
            </p:txBody>
          </p:sp>
          <p:sp>
            <p:nvSpPr>
              <p:cNvPr id="29114" name="Rectangle 499"/>
              <p:cNvSpPr>
                <a:spLocks noChangeArrowheads="1"/>
              </p:cNvSpPr>
              <p:nvPr/>
            </p:nvSpPr>
            <p:spPr bwMode="auto">
              <a:xfrm>
                <a:off x="1505" y="2788"/>
                <a:ext cx="23" cy="25"/>
              </a:xfrm>
              <a:prstGeom prst="rect">
                <a:avLst/>
              </a:prstGeom>
              <a:solidFill>
                <a:srgbClr val="CCFFCC"/>
              </a:solidFill>
              <a:ln w="11113">
                <a:solidFill>
                  <a:srgbClr val="CCFFCC"/>
                </a:solidFill>
                <a:miter lim="800000"/>
                <a:headEnd/>
                <a:tailEnd/>
              </a:ln>
            </p:spPr>
            <p:txBody>
              <a:bodyPr wrap="none" lIns="0" tIns="0" rIns="0" bIns="0">
                <a:spAutoFit/>
              </a:bodyPr>
              <a:lstStyle/>
              <a:p>
                <a:endParaRPr lang="en-US"/>
              </a:p>
            </p:txBody>
          </p:sp>
          <p:sp>
            <p:nvSpPr>
              <p:cNvPr id="29115" name="Rectangle 500"/>
              <p:cNvSpPr>
                <a:spLocks noChangeArrowheads="1"/>
              </p:cNvSpPr>
              <p:nvPr/>
            </p:nvSpPr>
            <p:spPr bwMode="auto">
              <a:xfrm>
                <a:off x="1897" y="2382"/>
                <a:ext cx="24" cy="24"/>
              </a:xfrm>
              <a:prstGeom prst="rect">
                <a:avLst/>
              </a:prstGeom>
              <a:solidFill>
                <a:srgbClr val="CCFFCC"/>
              </a:solidFill>
              <a:ln w="11113">
                <a:solidFill>
                  <a:srgbClr val="CCFFCC"/>
                </a:solidFill>
                <a:miter lim="800000"/>
                <a:headEnd/>
                <a:tailEnd/>
              </a:ln>
            </p:spPr>
            <p:txBody>
              <a:bodyPr wrap="none" lIns="0" tIns="0" rIns="0" bIns="0">
                <a:spAutoFit/>
              </a:bodyPr>
              <a:lstStyle/>
              <a:p>
                <a:endParaRPr lang="en-US"/>
              </a:p>
            </p:txBody>
          </p:sp>
          <p:sp>
            <p:nvSpPr>
              <p:cNvPr id="29116" name="Rectangle 501"/>
              <p:cNvSpPr>
                <a:spLocks noChangeArrowheads="1"/>
              </p:cNvSpPr>
              <p:nvPr/>
            </p:nvSpPr>
            <p:spPr bwMode="auto">
              <a:xfrm>
                <a:off x="2289" y="2098"/>
                <a:ext cx="23" cy="24"/>
              </a:xfrm>
              <a:prstGeom prst="rect">
                <a:avLst/>
              </a:prstGeom>
              <a:solidFill>
                <a:srgbClr val="CCFFCC"/>
              </a:solidFill>
              <a:ln w="11113">
                <a:solidFill>
                  <a:srgbClr val="CCFFCC"/>
                </a:solidFill>
                <a:miter lim="800000"/>
                <a:headEnd/>
                <a:tailEnd/>
              </a:ln>
            </p:spPr>
            <p:txBody>
              <a:bodyPr wrap="none" lIns="0" tIns="0" rIns="0" bIns="0">
                <a:spAutoFit/>
              </a:bodyPr>
              <a:lstStyle/>
              <a:p>
                <a:endParaRPr lang="en-US"/>
              </a:p>
            </p:txBody>
          </p:sp>
          <p:sp>
            <p:nvSpPr>
              <p:cNvPr id="29117" name="Rectangle 502"/>
              <p:cNvSpPr>
                <a:spLocks noChangeArrowheads="1"/>
              </p:cNvSpPr>
              <p:nvPr/>
            </p:nvSpPr>
            <p:spPr bwMode="auto">
              <a:xfrm>
                <a:off x="2681" y="1857"/>
                <a:ext cx="24" cy="25"/>
              </a:xfrm>
              <a:prstGeom prst="rect">
                <a:avLst/>
              </a:prstGeom>
              <a:solidFill>
                <a:srgbClr val="CCFFCC"/>
              </a:solidFill>
              <a:ln w="11113">
                <a:solidFill>
                  <a:srgbClr val="CCFFCC"/>
                </a:solidFill>
                <a:miter lim="800000"/>
                <a:headEnd/>
                <a:tailEnd/>
              </a:ln>
            </p:spPr>
            <p:txBody>
              <a:bodyPr wrap="none" lIns="0" tIns="0" rIns="0" bIns="0">
                <a:spAutoFit/>
              </a:bodyPr>
              <a:lstStyle/>
              <a:p>
                <a:endParaRPr lang="en-US"/>
              </a:p>
            </p:txBody>
          </p:sp>
          <p:sp>
            <p:nvSpPr>
              <p:cNvPr id="29118" name="Freeform 503"/>
              <p:cNvSpPr>
                <a:spLocks/>
              </p:cNvSpPr>
              <p:nvPr/>
            </p:nvSpPr>
            <p:spPr bwMode="auto">
              <a:xfrm>
                <a:off x="1104" y="3278"/>
                <a:ext cx="47" cy="50"/>
              </a:xfrm>
              <a:custGeom>
                <a:avLst/>
                <a:gdLst>
                  <a:gd name="T0" fmla="*/ 33 w 67"/>
                  <a:gd name="T1" fmla="*/ 0 h 68"/>
                  <a:gd name="T2" fmla="*/ 67 w 67"/>
                  <a:gd name="T3" fmla="*/ 68 h 68"/>
                  <a:gd name="T4" fmla="*/ 0 w 67"/>
                  <a:gd name="T5" fmla="*/ 68 h 68"/>
                  <a:gd name="T6" fmla="*/ 33 w 67"/>
                  <a:gd name="T7" fmla="*/ 0 h 68"/>
                  <a:gd name="T8" fmla="*/ 0 60000 65536"/>
                  <a:gd name="T9" fmla="*/ 0 60000 65536"/>
                  <a:gd name="T10" fmla="*/ 0 60000 65536"/>
                  <a:gd name="T11" fmla="*/ 0 60000 65536"/>
                  <a:gd name="T12" fmla="*/ 0 w 67"/>
                  <a:gd name="T13" fmla="*/ 0 h 68"/>
                  <a:gd name="T14" fmla="*/ 67 w 67"/>
                  <a:gd name="T15" fmla="*/ 68 h 68"/>
                </a:gdLst>
                <a:ahLst/>
                <a:cxnLst>
                  <a:cxn ang="T8">
                    <a:pos x="T0" y="T1"/>
                  </a:cxn>
                  <a:cxn ang="T9">
                    <a:pos x="T2" y="T3"/>
                  </a:cxn>
                  <a:cxn ang="T10">
                    <a:pos x="T4" y="T5"/>
                  </a:cxn>
                  <a:cxn ang="T11">
                    <a:pos x="T6" y="T7"/>
                  </a:cxn>
                </a:cxnLst>
                <a:rect l="T12" t="T13" r="T14" b="T15"/>
                <a:pathLst>
                  <a:path w="67" h="68">
                    <a:moveTo>
                      <a:pt x="33" y="0"/>
                    </a:moveTo>
                    <a:lnTo>
                      <a:pt x="67" y="68"/>
                    </a:lnTo>
                    <a:lnTo>
                      <a:pt x="0" y="68"/>
                    </a:lnTo>
                    <a:lnTo>
                      <a:pt x="33" y="0"/>
                    </a:lnTo>
                    <a:close/>
                  </a:path>
                </a:pathLst>
              </a:custGeom>
              <a:solidFill>
                <a:srgbClr val="FFFF99"/>
              </a:solidFill>
              <a:ln w="11113">
                <a:solidFill>
                  <a:srgbClr val="FFFF99"/>
                </a:solidFill>
                <a:prstDash val="solid"/>
                <a:round/>
                <a:headEnd/>
                <a:tailEnd/>
              </a:ln>
            </p:spPr>
            <p:txBody>
              <a:bodyPr wrap="none" lIns="0" tIns="0" rIns="0" bIns="0">
                <a:spAutoFit/>
              </a:bodyPr>
              <a:lstStyle/>
              <a:p>
                <a:endParaRPr lang="en-US"/>
              </a:p>
            </p:txBody>
          </p:sp>
          <p:sp>
            <p:nvSpPr>
              <p:cNvPr id="29119" name="Freeform 504"/>
              <p:cNvSpPr>
                <a:spLocks/>
              </p:cNvSpPr>
              <p:nvPr/>
            </p:nvSpPr>
            <p:spPr bwMode="auto">
              <a:xfrm>
                <a:off x="1496" y="2759"/>
                <a:ext cx="47" cy="49"/>
              </a:xfrm>
              <a:custGeom>
                <a:avLst/>
                <a:gdLst>
                  <a:gd name="T0" fmla="*/ 34 w 68"/>
                  <a:gd name="T1" fmla="*/ 0 h 67"/>
                  <a:gd name="T2" fmla="*/ 68 w 68"/>
                  <a:gd name="T3" fmla="*/ 67 h 67"/>
                  <a:gd name="T4" fmla="*/ 0 w 68"/>
                  <a:gd name="T5" fmla="*/ 67 h 67"/>
                  <a:gd name="T6" fmla="*/ 34 w 68"/>
                  <a:gd name="T7" fmla="*/ 0 h 67"/>
                  <a:gd name="T8" fmla="*/ 0 60000 65536"/>
                  <a:gd name="T9" fmla="*/ 0 60000 65536"/>
                  <a:gd name="T10" fmla="*/ 0 60000 65536"/>
                  <a:gd name="T11" fmla="*/ 0 60000 65536"/>
                  <a:gd name="T12" fmla="*/ 0 w 68"/>
                  <a:gd name="T13" fmla="*/ 0 h 67"/>
                  <a:gd name="T14" fmla="*/ 68 w 68"/>
                  <a:gd name="T15" fmla="*/ 67 h 67"/>
                </a:gdLst>
                <a:ahLst/>
                <a:cxnLst>
                  <a:cxn ang="T8">
                    <a:pos x="T0" y="T1"/>
                  </a:cxn>
                  <a:cxn ang="T9">
                    <a:pos x="T2" y="T3"/>
                  </a:cxn>
                  <a:cxn ang="T10">
                    <a:pos x="T4" y="T5"/>
                  </a:cxn>
                  <a:cxn ang="T11">
                    <a:pos x="T6" y="T7"/>
                  </a:cxn>
                </a:cxnLst>
                <a:rect l="T12" t="T13" r="T14" b="T15"/>
                <a:pathLst>
                  <a:path w="68" h="67">
                    <a:moveTo>
                      <a:pt x="34" y="0"/>
                    </a:moveTo>
                    <a:lnTo>
                      <a:pt x="68" y="67"/>
                    </a:lnTo>
                    <a:lnTo>
                      <a:pt x="0" y="67"/>
                    </a:lnTo>
                    <a:lnTo>
                      <a:pt x="34" y="0"/>
                    </a:lnTo>
                    <a:close/>
                  </a:path>
                </a:pathLst>
              </a:custGeom>
              <a:solidFill>
                <a:srgbClr val="FFFF99"/>
              </a:solidFill>
              <a:ln w="11113">
                <a:solidFill>
                  <a:srgbClr val="FFFF99"/>
                </a:solidFill>
                <a:prstDash val="solid"/>
                <a:round/>
                <a:headEnd/>
                <a:tailEnd/>
              </a:ln>
            </p:spPr>
            <p:txBody>
              <a:bodyPr wrap="none" lIns="0" tIns="0" rIns="0" bIns="0">
                <a:spAutoFit/>
              </a:bodyPr>
              <a:lstStyle/>
              <a:p>
                <a:endParaRPr lang="en-US"/>
              </a:p>
            </p:txBody>
          </p:sp>
          <p:sp>
            <p:nvSpPr>
              <p:cNvPr id="29120" name="Freeform 505"/>
              <p:cNvSpPr>
                <a:spLocks/>
              </p:cNvSpPr>
              <p:nvPr/>
            </p:nvSpPr>
            <p:spPr bwMode="auto">
              <a:xfrm>
                <a:off x="1888" y="2313"/>
                <a:ext cx="47" cy="49"/>
              </a:xfrm>
              <a:custGeom>
                <a:avLst/>
                <a:gdLst>
                  <a:gd name="T0" fmla="*/ 33 w 67"/>
                  <a:gd name="T1" fmla="*/ 0 h 67"/>
                  <a:gd name="T2" fmla="*/ 67 w 67"/>
                  <a:gd name="T3" fmla="*/ 67 h 67"/>
                  <a:gd name="T4" fmla="*/ 0 w 67"/>
                  <a:gd name="T5" fmla="*/ 67 h 67"/>
                  <a:gd name="T6" fmla="*/ 33 w 67"/>
                  <a:gd name="T7" fmla="*/ 0 h 67"/>
                  <a:gd name="T8" fmla="*/ 0 60000 65536"/>
                  <a:gd name="T9" fmla="*/ 0 60000 65536"/>
                  <a:gd name="T10" fmla="*/ 0 60000 65536"/>
                  <a:gd name="T11" fmla="*/ 0 60000 65536"/>
                  <a:gd name="T12" fmla="*/ 0 w 67"/>
                  <a:gd name="T13" fmla="*/ 0 h 67"/>
                  <a:gd name="T14" fmla="*/ 67 w 67"/>
                  <a:gd name="T15" fmla="*/ 67 h 67"/>
                </a:gdLst>
                <a:ahLst/>
                <a:cxnLst>
                  <a:cxn ang="T8">
                    <a:pos x="T0" y="T1"/>
                  </a:cxn>
                  <a:cxn ang="T9">
                    <a:pos x="T2" y="T3"/>
                  </a:cxn>
                  <a:cxn ang="T10">
                    <a:pos x="T4" y="T5"/>
                  </a:cxn>
                  <a:cxn ang="T11">
                    <a:pos x="T6" y="T7"/>
                  </a:cxn>
                </a:cxnLst>
                <a:rect l="T12" t="T13" r="T14" b="T15"/>
                <a:pathLst>
                  <a:path w="67" h="67">
                    <a:moveTo>
                      <a:pt x="33" y="0"/>
                    </a:moveTo>
                    <a:lnTo>
                      <a:pt x="67" y="67"/>
                    </a:lnTo>
                    <a:lnTo>
                      <a:pt x="0" y="67"/>
                    </a:lnTo>
                    <a:lnTo>
                      <a:pt x="33" y="0"/>
                    </a:lnTo>
                    <a:close/>
                  </a:path>
                </a:pathLst>
              </a:custGeom>
              <a:solidFill>
                <a:srgbClr val="FFFF99"/>
              </a:solidFill>
              <a:ln w="11113">
                <a:solidFill>
                  <a:srgbClr val="FFFF99"/>
                </a:solidFill>
                <a:prstDash val="solid"/>
                <a:round/>
                <a:headEnd/>
                <a:tailEnd/>
              </a:ln>
            </p:spPr>
            <p:txBody>
              <a:bodyPr wrap="none" lIns="0" tIns="0" rIns="0" bIns="0">
                <a:spAutoFit/>
              </a:bodyPr>
              <a:lstStyle/>
              <a:p>
                <a:endParaRPr lang="en-US"/>
              </a:p>
            </p:txBody>
          </p:sp>
          <p:sp>
            <p:nvSpPr>
              <p:cNvPr id="29121" name="Freeform 506"/>
              <p:cNvSpPr>
                <a:spLocks/>
              </p:cNvSpPr>
              <p:nvPr/>
            </p:nvSpPr>
            <p:spPr bwMode="auto">
              <a:xfrm>
                <a:off x="2280" y="2073"/>
                <a:ext cx="47" cy="49"/>
              </a:xfrm>
              <a:custGeom>
                <a:avLst/>
                <a:gdLst>
                  <a:gd name="T0" fmla="*/ 34 w 68"/>
                  <a:gd name="T1" fmla="*/ 0 h 67"/>
                  <a:gd name="T2" fmla="*/ 68 w 68"/>
                  <a:gd name="T3" fmla="*/ 67 h 67"/>
                  <a:gd name="T4" fmla="*/ 0 w 68"/>
                  <a:gd name="T5" fmla="*/ 67 h 67"/>
                  <a:gd name="T6" fmla="*/ 34 w 68"/>
                  <a:gd name="T7" fmla="*/ 0 h 67"/>
                  <a:gd name="T8" fmla="*/ 0 60000 65536"/>
                  <a:gd name="T9" fmla="*/ 0 60000 65536"/>
                  <a:gd name="T10" fmla="*/ 0 60000 65536"/>
                  <a:gd name="T11" fmla="*/ 0 60000 65536"/>
                  <a:gd name="T12" fmla="*/ 0 w 68"/>
                  <a:gd name="T13" fmla="*/ 0 h 67"/>
                  <a:gd name="T14" fmla="*/ 68 w 68"/>
                  <a:gd name="T15" fmla="*/ 67 h 67"/>
                </a:gdLst>
                <a:ahLst/>
                <a:cxnLst>
                  <a:cxn ang="T8">
                    <a:pos x="T0" y="T1"/>
                  </a:cxn>
                  <a:cxn ang="T9">
                    <a:pos x="T2" y="T3"/>
                  </a:cxn>
                  <a:cxn ang="T10">
                    <a:pos x="T4" y="T5"/>
                  </a:cxn>
                  <a:cxn ang="T11">
                    <a:pos x="T6" y="T7"/>
                  </a:cxn>
                </a:cxnLst>
                <a:rect l="T12" t="T13" r="T14" b="T15"/>
                <a:pathLst>
                  <a:path w="68" h="67">
                    <a:moveTo>
                      <a:pt x="34" y="0"/>
                    </a:moveTo>
                    <a:lnTo>
                      <a:pt x="68" y="67"/>
                    </a:lnTo>
                    <a:lnTo>
                      <a:pt x="0" y="67"/>
                    </a:lnTo>
                    <a:lnTo>
                      <a:pt x="34" y="0"/>
                    </a:lnTo>
                    <a:close/>
                  </a:path>
                </a:pathLst>
              </a:custGeom>
              <a:solidFill>
                <a:srgbClr val="FFFF99"/>
              </a:solidFill>
              <a:ln w="11113">
                <a:solidFill>
                  <a:srgbClr val="FFFF99"/>
                </a:solidFill>
                <a:prstDash val="solid"/>
                <a:round/>
                <a:headEnd/>
                <a:tailEnd/>
              </a:ln>
            </p:spPr>
            <p:txBody>
              <a:bodyPr wrap="none" lIns="0" tIns="0" rIns="0" bIns="0">
                <a:spAutoFit/>
              </a:bodyPr>
              <a:lstStyle/>
              <a:p>
                <a:endParaRPr lang="en-US"/>
              </a:p>
            </p:txBody>
          </p:sp>
          <p:sp>
            <p:nvSpPr>
              <p:cNvPr id="29122" name="Freeform 507"/>
              <p:cNvSpPr>
                <a:spLocks/>
              </p:cNvSpPr>
              <p:nvPr/>
            </p:nvSpPr>
            <p:spPr bwMode="auto">
              <a:xfrm>
                <a:off x="2672" y="1916"/>
                <a:ext cx="47" cy="49"/>
              </a:xfrm>
              <a:custGeom>
                <a:avLst/>
                <a:gdLst>
                  <a:gd name="T0" fmla="*/ 34 w 67"/>
                  <a:gd name="T1" fmla="*/ 0 h 67"/>
                  <a:gd name="T2" fmla="*/ 67 w 67"/>
                  <a:gd name="T3" fmla="*/ 67 h 67"/>
                  <a:gd name="T4" fmla="*/ 0 w 67"/>
                  <a:gd name="T5" fmla="*/ 67 h 67"/>
                  <a:gd name="T6" fmla="*/ 34 w 67"/>
                  <a:gd name="T7" fmla="*/ 0 h 67"/>
                  <a:gd name="T8" fmla="*/ 0 60000 65536"/>
                  <a:gd name="T9" fmla="*/ 0 60000 65536"/>
                  <a:gd name="T10" fmla="*/ 0 60000 65536"/>
                  <a:gd name="T11" fmla="*/ 0 60000 65536"/>
                  <a:gd name="T12" fmla="*/ 0 w 67"/>
                  <a:gd name="T13" fmla="*/ 0 h 67"/>
                  <a:gd name="T14" fmla="*/ 67 w 67"/>
                  <a:gd name="T15" fmla="*/ 67 h 67"/>
                </a:gdLst>
                <a:ahLst/>
                <a:cxnLst>
                  <a:cxn ang="T8">
                    <a:pos x="T0" y="T1"/>
                  </a:cxn>
                  <a:cxn ang="T9">
                    <a:pos x="T2" y="T3"/>
                  </a:cxn>
                  <a:cxn ang="T10">
                    <a:pos x="T4" y="T5"/>
                  </a:cxn>
                  <a:cxn ang="T11">
                    <a:pos x="T6" y="T7"/>
                  </a:cxn>
                </a:cxnLst>
                <a:rect l="T12" t="T13" r="T14" b="T15"/>
                <a:pathLst>
                  <a:path w="67" h="67">
                    <a:moveTo>
                      <a:pt x="34" y="0"/>
                    </a:moveTo>
                    <a:lnTo>
                      <a:pt x="67" y="67"/>
                    </a:lnTo>
                    <a:lnTo>
                      <a:pt x="0" y="67"/>
                    </a:lnTo>
                    <a:lnTo>
                      <a:pt x="34" y="0"/>
                    </a:lnTo>
                    <a:close/>
                  </a:path>
                </a:pathLst>
              </a:custGeom>
              <a:solidFill>
                <a:srgbClr val="FFFF99"/>
              </a:solidFill>
              <a:ln w="11113">
                <a:solidFill>
                  <a:srgbClr val="FFFF99"/>
                </a:solidFill>
                <a:prstDash val="solid"/>
                <a:round/>
                <a:headEnd/>
                <a:tailEnd/>
              </a:ln>
            </p:spPr>
            <p:txBody>
              <a:bodyPr wrap="none" lIns="0" tIns="0" rIns="0" bIns="0">
                <a:spAutoFit/>
              </a:bodyPr>
              <a:lstStyle/>
              <a:p>
                <a:endParaRPr lang="en-US"/>
              </a:p>
            </p:txBody>
          </p:sp>
          <p:sp>
            <p:nvSpPr>
              <p:cNvPr id="29123" name="Rectangle 508"/>
              <p:cNvSpPr>
                <a:spLocks noChangeArrowheads="1"/>
              </p:cNvSpPr>
              <p:nvPr/>
            </p:nvSpPr>
            <p:spPr bwMode="auto">
              <a:xfrm>
                <a:off x="1113" y="3195"/>
                <a:ext cx="33" cy="35"/>
              </a:xfrm>
              <a:prstGeom prst="rect">
                <a:avLst/>
              </a:prstGeom>
              <a:noFill/>
              <a:ln w="9525">
                <a:noFill/>
                <a:miter lim="800000"/>
                <a:headEnd/>
                <a:tailEnd/>
              </a:ln>
            </p:spPr>
            <p:txBody>
              <a:bodyPr wrap="none" lIns="0" tIns="0" rIns="0" bIns="0">
                <a:spAutoFit/>
              </a:bodyPr>
              <a:lstStyle/>
              <a:p>
                <a:endParaRPr lang="en-US"/>
              </a:p>
            </p:txBody>
          </p:sp>
          <p:sp>
            <p:nvSpPr>
              <p:cNvPr id="29124" name="Line 509"/>
              <p:cNvSpPr>
                <a:spLocks noChangeShapeType="1"/>
              </p:cNvSpPr>
              <p:nvPr/>
            </p:nvSpPr>
            <p:spPr bwMode="auto">
              <a:xfrm flipH="1" flipV="1">
                <a:off x="1113" y="3195"/>
                <a:ext cx="14" cy="15"/>
              </a:xfrm>
              <a:prstGeom prst="line">
                <a:avLst/>
              </a:prstGeom>
              <a:noFill/>
              <a:ln w="11113">
                <a:solidFill>
                  <a:srgbClr val="99CCFF"/>
                </a:solidFill>
                <a:round/>
                <a:headEnd/>
                <a:tailEnd/>
              </a:ln>
            </p:spPr>
            <p:txBody>
              <a:bodyPr wrap="none" lIns="0" tIns="0" rIns="0" bIns="0">
                <a:spAutoFit/>
              </a:bodyPr>
              <a:lstStyle/>
              <a:p>
                <a:endParaRPr lang="en-US"/>
              </a:p>
            </p:txBody>
          </p:sp>
          <p:sp>
            <p:nvSpPr>
              <p:cNvPr id="29125" name="Line 510"/>
              <p:cNvSpPr>
                <a:spLocks noChangeShapeType="1"/>
              </p:cNvSpPr>
              <p:nvPr/>
            </p:nvSpPr>
            <p:spPr bwMode="auto">
              <a:xfrm>
                <a:off x="1127" y="3210"/>
                <a:ext cx="14" cy="14"/>
              </a:xfrm>
              <a:prstGeom prst="line">
                <a:avLst/>
              </a:prstGeom>
              <a:noFill/>
              <a:ln w="11113">
                <a:solidFill>
                  <a:srgbClr val="99CCFF"/>
                </a:solidFill>
                <a:round/>
                <a:headEnd/>
                <a:tailEnd/>
              </a:ln>
            </p:spPr>
            <p:txBody>
              <a:bodyPr wrap="none" lIns="0" tIns="0" rIns="0" bIns="0">
                <a:spAutoFit/>
              </a:bodyPr>
              <a:lstStyle/>
              <a:p>
                <a:endParaRPr lang="en-US"/>
              </a:p>
            </p:txBody>
          </p:sp>
          <p:sp>
            <p:nvSpPr>
              <p:cNvPr id="29126" name="Line 511"/>
              <p:cNvSpPr>
                <a:spLocks noChangeShapeType="1"/>
              </p:cNvSpPr>
              <p:nvPr/>
            </p:nvSpPr>
            <p:spPr bwMode="auto">
              <a:xfrm flipH="1">
                <a:off x="1113" y="3210"/>
                <a:ext cx="14" cy="14"/>
              </a:xfrm>
              <a:prstGeom prst="line">
                <a:avLst/>
              </a:prstGeom>
              <a:noFill/>
              <a:ln w="11113">
                <a:solidFill>
                  <a:srgbClr val="99CCFF"/>
                </a:solidFill>
                <a:round/>
                <a:headEnd/>
                <a:tailEnd/>
              </a:ln>
            </p:spPr>
            <p:txBody>
              <a:bodyPr wrap="none" lIns="0" tIns="0" rIns="0" bIns="0">
                <a:spAutoFit/>
              </a:bodyPr>
              <a:lstStyle/>
              <a:p>
                <a:endParaRPr lang="en-US"/>
              </a:p>
            </p:txBody>
          </p:sp>
          <p:sp>
            <p:nvSpPr>
              <p:cNvPr id="29127" name="Line 512"/>
              <p:cNvSpPr>
                <a:spLocks noChangeShapeType="1"/>
              </p:cNvSpPr>
              <p:nvPr/>
            </p:nvSpPr>
            <p:spPr bwMode="auto">
              <a:xfrm flipV="1">
                <a:off x="1127" y="3195"/>
                <a:ext cx="14" cy="15"/>
              </a:xfrm>
              <a:prstGeom prst="line">
                <a:avLst/>
              </a:prstGeom>
              <a:noFill/>
              <a:ln w="11113">
                <a:solidFill>
                  <a:srgbClr val="99CCFF"/>
                </a:solidFill>
                <a:round/>
                <a:headEnd/>
                <a:tailEnd/>
              </a:ln>
            </p:spPr>
            <p:txBody>
              <a:bodyPr wrap="none" lIns="0" tIns="0" rIns="0" bIns="0">
                <a:spAutoFit/>
              </a:bodyPr>
              <a:lstStyle/>
              <a:p>
                <a:endParaRPr lang="en-US"/>
              </a:p>
            </p:txBody>
          </p:sp>
          <p:sp>
            <p:nvSpPr>
              <p:cNvPr id="29128" name="Rectangle 513"/>
              <p:cNvSpPr>
                <a:spLocks noChangeArrowheads="1"/>
              </p:cNvSpPr>
              <p:nvPr/>
            </p:nvSpPr>
            <p:spPr bwMode="auto">
              <a:xfrm>
                <a:off x="1505" y="2671"/>
                <a:ext cx="33" cy="34"/>
              </a:xfrm>
              <a:prstGeom prst="rect">
                <a:avLst/>
              </a:prstGeom>
              <a:noFill/>
              <a:ln w="9525">
                <a:noFill/>
                <a:miter lim="800000"/>
                <a:headEnd/>
                <a:tailEnd/>
              </a:ln>
            </p:spPr>
            <p:txBody>
              <a:bodyPr wrap="none" lIns="0" tIns="0" rIns="0" bIns="0">
                <a:spAutoFit/>
              </a:bodyPr>
              <a:lstStyle/>
              <a:p>
                <a:endParaRPr lang="en-US"/>
              </a:p>
            </p:txBody>
          </p:sp>
          <p:sp>
            <p:nvSpPr>
              <p:cNvPr id="29129" name="Line 514"/>
              <p:cNvSpPr>
                <a:spLocks noChangeShapeType="1"/>
              </p:cNvSpPr>
              <p:nvPr/>
            </p:nvSpPr>
            <p:spPr bwMode="auto">
              <a:xfrm flipH="1" flipV="1">
                <a:off x="1505" y="2671"/>
                <a:ext cx="14" cy="14"/>
              </a:xfrm>
              <a:prstGeom prst="line">
                <a:avLst/>
              </a:prstGeom>
              <a:noFill/>
              <a:ln w="11113">
                <a:solidFill>
                  <a:srgbClr val="99CCFF"/>
                </a:solidFill>
                <a:round/>
                <a:headEnd/>
                <a:tailEnd/>
              </a:ln>
            </p:spPr>
            <p:txBody>
              <a:bodyPr wrap="none" lIns="0" tIns="0" rIns="0" bIns="0">
                <a:spAutoFit/>
              </a:bodyPr>
              <a:lstStyle/>
              <a:p>
                <a:endParaRPr lang="en-US"/>
              </a:p>
            </p:txBody>
          </p:sp>
          <p:sp>
            <p:nvSpPr>
              <p:cNvPr id="29130" name="Line 515"/>
              <p:cNvSpPr>
                <a:spLocks noChangeShapeType="1"/>
              </p:cNvSpPr>
              <p:nvPr/>
            </p:nvSpPr>
            <p:spPr bwMode="auto">
              <a:xfrm>
                <a:off x="1519" y="2685"/>
                <a:ext cx="14" cy="15"/>
              </a:xfrm>
              <a:prstGeom prst="line">
                <a:avLst/>
              </a:prstGeom>
              <a:noFill/>
              <a:ln w="11113">
                <a:solidFill>
                  <a:srgbClr val="99CCFF"/>
                </a:solidFill>
                <a:round/>
                <a:headEnd/>
                <a:tailEnd/>
              </a:ln>
            </p:spPr>
            <p:txBody>
              <a:bodyPr wrap="none" lIns="0" tIns="0" rIns="0" bIns="0">
                <a:spAutoFit/>
              </a:bodyPr>
              <a:lstStyle/>
              <a:p>
                <a:endParaRPr lang="en-US"/>
              </a:p>
            </p:txBody>
          </p:sp>
          <p:sp>
            <p:nvSpPr>
              <p:cNvPr id="29131" name="Line 516"/>
              <p:cNvSpPr>
                <a:spLocks noChangeShapeType="1"/>
              </p:cNvSpPr>
              <p:nvPr/>
            </p:nvSpPr>
            <p:spPr bwMode="auto">
              <a:xfrm flipH="1">
                <a:off x="1505" y="2685"/>
                <a:ext cx="14" cy="15"/>
              </a:xfrm>
              <a:prstGeom prst="line">
                <a:avLst/>
              </a:prstGeom>
              <a:noFill/>
              <a:ln w="11113">
                <a:solidFill>
                  <a:srgbClr val="99CCFF"/>
                </a:solidFill>
                <a:round/>
                <a:headEnd/>
                <a:tailEnd/>
              </a:ln>
            </p:spPr>
            <p:txBody>
              <a:bodyPr wrap="none" lIns="0" tIns="0" rIns="0" bIns="0">
                <a:spAutoFit/>
              </a:bodyPr>
              <a:lstStyle/>
              <a:p>
                <a:endParaRPr lang="en-US"/>
              </a:p>
            </p:txBody>
          </p:sp>
          <p:sp>
            <p:nvSpPr>
              <p:cNvPr id="29132" name="Line 517"/>
              <p:cNvSpPr>
                <a:spLocks noChangeShapeType="1"/>
              </p:cNvSpPr>
              <p:nvPr/>
            </p:nvSpPr>
            <p:spPr bwMode="auto">
              <a:xfrm flipV="1">
                <a:off x="1519" y="2671"/>
                <a:ext cx="14" cy="14"/>
              </a:xfrm>
              <a:prstGeom prst="line">
                <a:avLst/>
              </a:prstGeom>
              <a:noFill/>
              <a:ln w="11113">
                <a:solidFill>
                  <a:srgbClr val="99CCFF"/>
                </a:solidFill>
                <a:round/>
                <a:headEnd/>
                <a:tailEnd/>
              </a:ln>
            </p:spPr>
            <p:txBody>
              <a:bodyPr wrap="none" lIns="0" tIns="0" rIns="0" bIns="0">
                <a:spAutoFit/>
              </a:bodyPr>
              <a:lstStyle/>
              <a:p>
                <a:endParaRPr lang="en-US"/>
              </a:p>
            </p:txBody>
          </p:sp>
          <p:sp>
            <p:nvSpPr>
              <p:cNvPr id="29133" name="Rectangle 518"/>
              <p:cNvSpPr>
                <a:spLocks noChangeArrowheads="1"/>
              </p:cNvSpPr>
              <p:nvPr/>
            </p:nvSpPr>
            <p:spPr bwMode="auto">
              <a:xfrm>
                <a:off x="1897" y="2288"/>
                <a:ext cx="33" cy="35"/>
              </a:xfrm>
              <a:prstGeom prst="rect">
                <a:avLst/>
              </a:prstGeom>
              <a:noFill/>
              <a:ln w="9525">
                <a:noFill/>
                <a:miter lim="800000"/>
                <a:headEnd/>
                <a:tailEnd/>
              </a:ln>
            </p:spPr>
            <p:txBody>
              <a:bodyPr wrap="none" lIns="0" tIns="0" rIns="0" bIns="0">
                <a:spAutoFit/>
              </a:bodyPr>
              <a:lstStyle/>
              <a:p>
                <a:endParaRPr lang="en-US"/>
              </a:p>
            </p:txBody>
          </p:sp>
          <p:sp>
            <p:nvSpPr>
              <p:cNvPr id="29134" name="Line 519"/>
              <p:cNvSpPr>
                <a:spLocks noChangeShapeType="1"/>
              </p:cNvSpPr>
              <p:nvPr/>
            </p:nvSpPr>
            <p:spPr bwMode="auto">
              <a:xfrm flipH="1" flipV="1">
                <a:off x="1897" y="2288"/>
                <a:ext cx="14" cy="15"/>
              </a:xfrm>
              <a:prstGeom prst="line">
                <a:avLst/>
              </a:prstGeom>
              <a:noFill/>
              <a:ln w="11113">
                <a:solidFill>
                  <a:srgbClr val="99CCFF"/>
                </a:solidFill>
                <a:round/>
                <a:headEnd/>
                <a:tailEnd/>
              </a:ln>
            </p:spPr>
            <p:txBody>
              <a:bodyPr wrap="none" lIns="0" tIns="0" rIns="0" bIns="0">
                <a:spAutoFit/>
              </a:bodyPr>
              <a:lstStyle/>
              <a:p>
                <a:endParaRPr lang="en-US"/>
              </a:p>
            </p:txBody>
          </p:sp>
          <p:sp>
            <p:nvSpPr>
              <p:cNvPr id="29135" name="Line 520"/>
              <p:cNvSpPr>
                <a:spLocks noChangeShapeType="1"/>
              </p:cNvSpPr>
              <p:nvPr/>
            </p:nvSpPr>
            <p:spPr bwMode="auto">
              <a:xfrm>
                <a:off x="1911" y="2303"/>
                <a:ext cx="15" cy="15"/>
              </a:xfrm>
              <a:prstGeom prst="line">
                <a:avLst/>
              </a:prstGeom>
              <a:noFill/>
              <a:ln w="11113">
                <a:solidFill>
                  <a:srgbClr val="99CCFF"/>
                </a:solidFill>
                <a:round/>
                <a:headEnd/>
                <a:tailEnd/>
              </a:ln>
            </p:spPr>
            <p:txBody>
              <a:bodyPr wrap="none" lIns="0" tIns="0" rIns="0" bIns="0">
                <a:spAutoFit/>
              </a:bodyPr>
              <a:lstStyle/>
              <a:p>
                <a:endParaRPr lang="en-US"/>
              </a:p>
            </p:txBody>
          </p:sp>
          <p:sp>
            <p:nvSpPr>
              <p:cNvPr id="29136" name="Line 521"/>
              <p:cNvSpPr>
                <a:spLocks noChangeShapeType="1"/>
              </p:cNvSpPr>
              <p:nvPr/>
            </p:nvSpPr>
            <p:spPr bwMode="auto">
              <a:xfrm flipH="1">
                <a:off x="1897" y="2303"/>
                <a:ext cx="14" cy="15"/>
              </a:xfrm>
              <a:prstGeom prst="line">
                <a:avLst/>
              </a:prstGeom>
              <a:noFill/>
              <a:ln w="11113">
                <a:solidFill>
                  <a:srgbClr val="99CCFF"/>
                </a:solidFill>
                <a:round/>
                <a:headEnd/>
                <a:tailEnd/>
              </a:ln>
            </p:spPr>
            <p:txBody>
              <a:bodyPr wrap="none" lIns="0" tIns="0" rIns="0" bIns="0">
                <a:spAutoFit/>
              </a:bodyPr>
              <a:lstStyle/>
              <a:p>
                <a:endParaRPr lang="en-US"/>
              </a:p>
            </p:txBody>
          </p:sp>
          <p:sp>
            <p:nvSpPr>
              <p:cNvPr id="29137" name="Line 522"/>
              <p:cNvSpPr>
                <a:spLocks noChangeShapeType="1"/>
              </p:cNvSpPr>
              <p:nvPr/>
            </p:nvSpPr>
            <p:spPr bwMode="auto">
              <a:xfrm flipV="1">
                <a:off x="1911" y="2288"/>
                <a:ext cx="15" cy="15"/>
              </a:xfrm>
              <a:prstGeom prst="line">
                <a:avLst/>
              </a:prstGeom>
              <a:noFill/>
              <a:ln w="11113">
                <a:solidFill>
                  <a:srgbClr val="99CCFF"/>
                </a:solidFill>
                <a:round/>
                <a:headEnd/>
                <a:tailEnd/>
              </a:ln>
            </p:spPr>
            <p:txBody>
              <a:bodyPr wrap="none" lIns="0" tIns="0" rIns="0" bIns="0">
                <a:spAutoFit/>
              </a:bodyPr>
              <a:lstStyle/>
              <a:p>
                <a:endParaRPr lang="en-US"/>
              </a:p>
            </p:txBody>
          </p:sp>
          <p:sp>
            <p:nvSpPr>
              <p:cNvPr id="29138" name="Rectangle 523"/>
              <p:cNvSpPr>
                <a:spLocks noChangeArrowheads="1"/>
              </p:cNvSpPr>
              <p:nvPr/>
            </p:nvSpPr>
            <p:spPr bwMode="auto">
              <a:xfrm>
                <a:off x="2289" y="2004"/>
                <a:ext cx="33" cy="35"/>
              </a:xfrm>
              <a:prstGeom prst="rect">
                <a:avLst/>
              </a:prstGeom>
              <a:noFill/>
              <a:ln w="9525">
                <a:noFill/>
                <a:miter lim="800000"/>
                <a:headEnd/>
                <a:tailEnd/>
              </a:ln>
            </p:spPr>
            <p:txBody>
              <a:bodyPr wrap="none" lIns="0" tIns="0" rIns="0" bIns="0">
                <a:spAutoFit/>
              </a:bodyPr>
              <a:lstStyle/>
              <a:p>
                <a:endParaRPr lang="en-US"/>
              </a:p>
            </p:txBody>
          </p:sp>
          <p:sp>
            <p:nvSpPr>
              <p:cNvPr id="29139" name="Line 524"/>
              <p:cNvSpPr>
                <a:spLocks noChangeShapeType="1"/>
              </p:cNvSpPr>
              <p:nvPr/>
            </p:nvSpPr>
            <p:spPr bwMode="auto">
              <a:xfrm flipH="1" flipV="1">
                <a:off x="2289" y="2004"/>
                <a:ext cx="14" cy="15"/>
              </a:xfrm>
              <a:prstGeom prst="line">
                <a:avLst/>
              </a:prstGeom>
              <a:noFill/>
              <a:ln w="11113">
                <a:solidFill>
                  <a:srgbClr val="99CCFF"/>
                </a:solidFill>
                <a:round/>
                <a:headEnd/>
                <a:tailEnd/>
              </a:ln>
            </p:spPr>
            <p:txBody>
              <a:bodyPr wrap="none" lIns="0" tIns="0" rIns="0" bIns="0">
                <a:spAutoFit/>
              </a:bodyPr>
              <a:lstStyle/>
              <a:p>
                <a:endParaRPr lang="en-US"/>
              </a:p>
            </p:txBody>
          </p:sp>
          <p:sp>
            <p:nvSpPr>
              <p:cNvPr id="29140" name="Line 525"/>
              <p:cNvSpPr>
                <a:spLocks noChangeShapeType="1"/>
              </p:cNvSpPr>
              <p:nvPr/>
            </p:nvSpPr>
            <p:spPr bwMode="auto">
              <a:xfrm>
                <a:off x="2303" y="2019"/>
                <a:ext cx="14" cy="15"/>
              </a:xfrm>
              <a:prstGeom prst="line">
                <a:avLst/>
              </a:prstGeom>
              <a:noFill/>
              <a:ln w="11113">
                <a:solidFill>
                  <a:srgbClr val="99CCFF"/>
                </a:solidFill>
                <a:round/>
                <a:headEnd/>
                <a:tailEnd/>
              </a:ln>
            </p:spPr>
            <p:txBody>
              <a:bodyPr wrap="none" lIns="0" tIns="0" rIns="0" bIns="0">
                <a:spAutoFit/>
              </a:bodyPr>
              <a:lstStyle/>
              <a:p>
                <a:endParaRPr lang="en-US"/>
              </a:p>
            </p:txBody>
          </p:sp>
          <p:sp>
            <p:nvSpPr>
              <p:cNvPr id="29141" name="Line 526"/>
              <p:cNvSpPr>
                <a:spLocks noChangeShapeType="1"/>
              </p:cNvSpPr>
              <p:nvPr/>
            </p:nvSpPr>
            <p:spPr bwMode="auto">
              <a:xfrm flipH="1">
                <a:off x="2289" y="2019"/>
                <a:ext cx="14" cy="15"/>
              </a:xfrm>
              <a:prstGeom prst="line">
                <a:avLst/>
              </a:prstGeom>
              <a:noFill/>
              <a:ln w="11113">
                <a:solidFill>
                  <a:srgbClr val="99CCFF"/>
                </a:solidFill>
                <a:round/>
                <a:headEnd/>
                <a:tailEnd/>
              </a:ln>
            </p:spPr>
            <p:txBody>
              <a:bodyPr wrap="none" lIns="0" tIns="0" rIns="0" bIns="0">
                <a:spAutoFit/>
              </a:bodyPr>
              <a:lstStyle/>
              <a:p>
                <a:endParaRPr lang="en-US"/>
              </a:p>
            </p:txBody>
          </p:sp>
          <p:sp>
            <p:nvSpPr>
              <p:cNvPr id="29142" name="Line 527"/>
              <p:cNvSpPr>
                <a:spLocks noChangeShapeType="1"/>
              </p:cNvSpPr>
              <p:nvPr/>
            </p:nvSpPr>
            <p:spPr bwMode="auto">
              <a:xfrm flipV="1">
                <a:off x="2303" y="2004"/>
                <a:ext cx="14" cy="15"/>
              </a:xfrm>
              <a:prstGeom prst="line">
                <a:avLst/>
              </a:prstGeom>
              <a:noFill/>
              <a:ln w="11113">
                <a:solidFill>
                  <a:srgbClr val="99CCFF"/>
                </a:solidFill>
                <a:round/>
                <a:headEnd/>
                <a:tailEnd/>
              </a:ln>
            </p:spPr>
            <p:txBody>
              <a:bodyPr wrap="none" lIns="0" tIns="0" rIns="0" bIns="0">
                <a:spAutoFit/>
              </a:bodyPr>
              <a:lstStyle/>
              <a:p>
                <a:endParaRPr lang="en-US"/>
              </a:p>
            </p:txBody>
          </p:sp>
          <p:sp>
            <p:nvSpPr>
              <p:cNvPr id="29143" name="Rectangle 528"/>
              <p:cNvSpPr>
                <a:spLocks noChangeArrowheads="1"/>
              </p:cNvSpPr>
              <p:nvPr/>
            </p:nvSpPr>
            <p:spPr bwMode="auto">
              <a:xfrm>
                <a:off x="2681" y="1877"/>
                <a:ext cx="33" cy="34"/>
              </a:xfrm>
              <a:prstGeom prst="rect">
                <a:avLst/>
              </a:prstGeom>
              <a:noFill/>
              <a:ln w="9525">
                <a:noFill/>
                <a:miter lim="800000"/>
                <a:headEnd/>
                <a:tailEnd/>
              </a:ln>
            </p:spPr>
            <p:txBody>
              <a:bodyPr wrap="none" lIns="0" tIns="0" rIns="0" bIns="0">
                <a:spAutoFit/>
              </a:bodyPr>
              <a:lstStyle/>
              <a:p>
                <a:endParaRPr lang="en-US"/>
              </a:p>
            </p:txBody>
          </p:sp>
          <p:sp>
            <p:nvSpPr>
              <p:cNvPr id="29144" name="Line 529"/>
              <p:cNvSpPr>
                <a:spLocks noChangeShapeType="1"/>
              </p:cNvSpPr>
              <p:nvPr/>
            </p:nvSpPr>
            <p:spPr bwMode="auto">
              <a:xfrm flipH="1" flipV="1">
                <a:off x="2691" y="1877"/>
                <a:ext cx="15" cy="14"/>
              </a:xfrm>
              <a:prstGeom prst="line">
                <a:avLst/>
              </a:prstGeom>
              <a:noFill/>
              <a:ln w="11113">
                <a:solidFill>
                  <a:srgbClr val="99CCFF"/>
                </a:solidFill>
                <a:round/>
                <a:headEnd/>
                <a:tailEnd/>
              </a:ln>
            </p:spPr>
            <p:txBody>
              <a:bodyPr wrap="none" lIns="0" tIns="0" rIns="0" bIns="0">
                <a:spAutoFit/>
              </a:bodyPr>
              <a:lstStyle/>
              <a:p>
                <a:endParaRPr lang="en-US"/>
              </a:p>
            </p:txBody>
          </p:sp>
          <p:sp>
            <p:nvSpPr>
              <p:cNvPr id="29145" name="Line 530"/>
              <p:cNvSpPr>
                <a:spLocks noChangeShapeType="1"/>
              </p:cNvSpPr>
              <p:nvPr/>
            </p:nvSpPr>
            <p:spPr bwMode="auto">
              <a:xfrm>
                <a:off x="2706" y="1891"/>
                <a:ext cx="15" cy="15"/>
              </a:xfrm>
              <a:prstGeom prst="line">
                <a:avLst/>
              </a:prstGeom>
              <a:noFill/>
              <a:ln w="11113">
                <a:solidFill>
                  <a:srgbClr val="99CCFF"/>
                </a:solidFill>
                <a:round/>
                <a:headEnd/>
                <a:tailEnd/>
              </a:ln>
            </p:spPr>
            <p:txBody>
              <a:bodyPr wrap="none" lIns="0" tIns="0" rIns="0" bIns="0">
                <a:spAutoFit/>
              </a:bodyPr>
              <a:lstStyle/>
              <a:p>
                <a:endParaRPr lang="en-US"/>
              </a:p>
            </p:txBody>
          </p:sp>
          <p:sp>
            <p:nvSpPr>
              <p:cNvPr id="29146" name="Line 531"/>
              <p:cNvSpPr>
                <a:spLocks noChangeShapeType="1"/>
              </p:cNvSpPr>
              <p:nvPr/>
            </p:nvSpPr>
            <p:spPr bwMode="auto">
              <a:xfrm flipH="1">
                <a:off x="2691" y="1891"/>
                <a:ext cx="15" cy="15"/>
              </a:xfrm>
              <a:prstGeom prst="line">
                <a:avLst/>
              </a:prstGeom>
              <a:noFill/>
              <a:ln w="11113">
                <a:solidFill>
                  <a:srgbClr val="99CCFF"/>
                </a:solidFill>
                <a:round/>
                <a:headEnd/>
                <a:tailEnd/>
              </a:ln>
            </p:spPr>
            <p:txBody>
              <a:bodyPr wrap="none" lIns="0" tIns="0" rIns="0" bIns="0">
                <a:spAutoFit/>
              </a:bodyPr>
              <a:lstStyle/>
              <a:p>
                <a:endParaRPr lang="en-US"/>
              </a:p>
            </p:txBody>
          </p:sp>
          <p:sp>
            <p:nvSpPr>
              <p:cNvPr id="29147" name="Line 532"/>
              <p:cNvSpPr>
                <a:spLocks noChangeShapeType="1"/>
              </p:cNvSpPr>
              <p:nvPr/>
            </p:nvSpPr>
            <p:spPr bwMode="auto">
              <a:xfrm flipV="1">
                <a:off x="2706" y="1877"/>
                <a:ext cx="15" cy="14"/>
              </a:xfrm>
              <a:prstGeom prst="line">
                <a:avLst/>
              </a:prstGeom>
              <a:noFill/>
              <a:ln w="11113">
                <a:solidFill>
                  <a:srgbClr val="99CCFF"/>
                </a:solidFill>
                <a:round/>
                <a:headEnd/>
                <a:tailEnd/>
              </a:ln>
            </p:spPr>
            <p:txBody>
              <a:bodyPr wrap="none" lIns="0" tIns="0" rIns="0" bIns="0">
                <a:spAutoFit/>
              </a:bodyPr>
              <a:lstStyle/>
              <a:p>
                <a:endParaRPr lang="en-US"/>
              </a:p>
            </p:txBody>
          </p:sp>
          <p:sp>
            <p:nvSpPr>
              <p:cNvPr id="29148" name="Rectangle 533"/>
              <p:cNvSpPr>
                <a:spLocks noChangeArrowheads="1"/>
              </p:cNvSpPr>
              <p:nvPr/>
            </p:nvSpPr>
            <p:spPr bwMode="auto">
              <a:xfrm>
                <a:off x="1117" y="3171"/>
                <a:ext cx="33" cy="34"/>
              </a:xfrm>
              <a:prstGeom prst="rect">
                <a:avLst/>
              </a:prstGeom>
              <a:noFill/>
              <a:ln w="9525">
                <a:noFill/>
                <a:miter lim="800000"/>
                <a:headEnd/>
                <a:tailEnd/>
              </a:ln>
            </p:spPr>
            <p:txBody>
              <a:bodyPr wrap="none" lIns="0" tIns="0" rIns="0" bIns="0">
                <a:spAutoFit/>
              </a:bodyPr>
              <a:lstStyle/>
              <a:p>
                <a:endParaRPr lang="en-US"/>
              </a:p>
            </p:txBody>
          </p:sp>
          <p:sp>
            <p:nvSpPr>
              <p:cNvPr id="29149" name="Line 534"/>
              <p:cNvSpPr>
                <a:spLocks noChangeShapeType="1"/>
              </p:cNvSpPr>
              <p:nvPr/>
            </p:nvSpPr>
            <p:spPr bwMode="auto">
              <a:xfrm flipH="1" flipV="1">
                <a:off x="1117" y="3171"/>
                <a:ext cx="14" cy="14"/>
              </a:xfrm>
              <a:prstGeom prst="line">
                <a:avLst/>
              </a:prstGeom>
              <a:noFill/>
              <a:ln w="11113">
                <a:solidFill>
                  <a:srgbClr val="FF99CC"/>
                </a:solidFill>
                <a:round/>
                <a:headEnd/>
                <a:tailEnd/>
              </a:ln>
            </p:spPr>
            <p:txBody>
              <a:bodyPr wrap="none" lIns="0" tIns="0" rIns="0" bIns="0">
                <a:spAutoFit/>
              </a:bodyPr>
              <a:lstStyle/>
              <a:p>
                <a:endParaRPr lang="en-US"/>
              </a:p>
            </p:txBody>
          </p:sp>
          <p:sp>
            <p:nvSpPr>
              <p:cNvPr id="29150" name="Line 535"/>
              <p:cNvSpPr>
                <a:spLocks noChangeShapeType="1"/>
              </p:cNvSpPr>
              <p:nvPr/>
            </p:nvSpPr>
            <p:spPr bwMode="auto">
              <a:xfrm>
                <a:off x="1131" y="3185"/>
                <a:ext cx="14" cy="15"/>
              </a:xfrm>
              <a:prstGeom prst="line">
                <a:avLst/>
              </a:prstGeom>
              <a:noFill/>
              <a:ln w="11113">
                <a:solidFill>
                  <a:srgbClr val="FF99CC"/>
                </a:solidFill>
                <a:round/>
                <a:headEnd/>
                <a:tailEnd/>
              </a:ln>
            </p:spPr>
            <p:txBody>
              <a:bodyPr wrap="none" lIns="0" tIns="0" rIns="0" bIns="0">
                <a:spAutoFit/>
              </a:bodyPr>
              <a:lstStyle/>
              <a:p>
                <a:endParaRPr lang="en-US"/>
              </a:p>
            </p:txBody>
          </p:sp>
          <p:sp>
            <p:nvSpPr>
              <p:cNvPr id="29151" name="Line 536"/>
              <p:cNvSpPr>
                <a:spLocks noChangeShapeType="1"/>
              </p:cNvSpPr>
              <p:nvPr/>
            </p:nvSpPr>
            <p:spPr bwMode="auto">
              <a:xfrm flipH="1">
                <a:off x="1117" y="3185"/>
                <a:ext cx="14" cy="15"/>
              </a:xfrm>
              <a:prstGeom prst="line">
                <a:avLst/>
              </a:prstGeom>
              <a:noFill/>
              <a:ln w="11113">
                <a:solidFill>
                  <a:srgbClr val="FF99CC"/>
                </a:solidFill>
                <a:round/>
                <a:headEnd/>
                <a:tailEnd/>
              </a:ln>
            </p:spPr>
            <p:txBody>
              <a:bodyPr wrap="none" lIns="0" tIns="0" rIns="0" bIns="0">
                <a:spAutoFit/>
              </a:bodyPr>
              <a:lstStyle/>
              <a:p>
                <a:endParaRPr lang="en-US"/>
              </a:p>
            </p:txBody>
          </p:sp>
          <p:sp>
            <p:nvSpPr>
              <p:cNvPr id="29152" name="Line 537"/>
              <p:cNvSpPr>
                <a:spLocks noChangeShapeType="1"/>
              </p:cNvSpPr>
              <p:nvPr/>
            </p:nvSpPr>
            <p:spPr bwMode="auto">
              <a:xfrm flipV="1">
                <a:off x="1131" y="3171"/>
                <a:ext cx="14" cy="14"/>
              </a:xfrm>
              <a:prstGeom prst="line">
                <a:avLst/>
              </a:prstGeom>
              <a:noFill/>
              <a:ln w="11113">
                <a:solidFill>
                  <a:srgbClr val="FF99CC"/>
                </a:solidFill>
                <a:round/>
                <a:headEnd/>
                <a:tailEnd/>
              </a:ln>
            </p:spPr>
            <p:txBody>
              <a:bodyPr wrap="none" lIns="0" tIns="0" rIns="0" bIns="0">
                <a:spAutoFit/>
              </a:bodyPr>
              <a:lstStyle/>
              <a:p>
                <a:endParaRPr lang="en-US"/>
              </a:p>
            </p:txBody>
          </p:sp>
          <p:sp>
            <p:nvSpPr>
              <p:cNvPr id="29153" name="Line 538"/>
              <p:cNvSpPr>
                <a:spLocks noChangeShapeType="1"/>
              </p:cNvSpPr>
              <p:nvPr/>
            </p:nvSpPr>
            <p:spPr bwMode="auto">
              <a:xfrm flipV="1">
                <a:off x="1131" y="3171"/>
                <a:ext cx="1" cy="14"/>
              </a:xfrm>
              <a:prstGeom prst="line">
                <a:avLst/>
              </a:prstGeom>
              <a:noFill/>
              <a:ln w="11113">
                <a:solidFill>
                  <a:srgbClr val="FF99CC"/>
                </a:solidFill>
                <a:round/>
                <a:headEnd/>
                <a:tailEnd/>
              </a:ln>
            </p:spPr>
            <p:txBody>
              <a:bodyPr wrap="none" lIns="0" tIns="0" rIns="0" bIns="0">
                <a:spAutoFit/>
              </a:bodyPr>
              <a:lstStyle/>
              <a:p>
                <a:endParaRPr lang="en-US"/>
              </a:p>
            </p:txBody>
          </p:sp>
          <p:sp>
            <p:nvSpPr>
              <p:cNvPr id="29154" name="Line 539"/>
              <p:cNvSpPr>
                <a:spLocks noChangeShapeType="1"/>
              </p:cNvSpPr>
              <p:nvPr/>
            </p:nvSpPr>
            <p:spPr bwMode="auto">
              <a:xfrm>
                <a:off x="1131" y="3185"/>
                <a:ext cx="1" cy="15"/>
              </a:xfrm>
              <a:prstGeom prst="line">
                <a:avLst/>
              </a:prstGeom>
              <a:noFill/>
              <a:ln w="11113">
                <a:solidFill>
                  <a:srgbClr val="FF99CC"/>
                </a:solidFill>
                <a:round/>
                <a:headEnd/>
                <a:tailEnd/>
              </a:ln>
            </p:spPr>
            <p:txBody>
              <a:bodyPr wrap="none" lIns="0" tIns="0" rIns="0" bIns="0">
                <a:spAutoFit/>
              </a:bodyPr>
              <a:lstStyle/>
              <a:p>
                <a:endParaRPr lang="en-US"/>
              </a:p>
            </p:txBody>
          </p:sp>
          <p:sp>
            <p:nvSpPr>
              <p:cNvPr id="29155" name="Rectangle 540"/>
              <p:cNvSpPr>
                <a:spLocks noChangeArrowheads="1"/>
              </p:cNvSpPr>
              <p:nvPr/>
            </p:nvSpPr>
            <p:spPr bwMode="auto">
              <a:xfrm>
                <a:off x="1511" y="2651"/>
                <a:ext cx="33" cy="34"/>
              </a:xfrm>
              <a:prstGeom prst="rect">
                <a:avLst/>
              </a:prstGeom>
              <a:noFill/>
              <a:ln w="9525">
                <a:noFill/>
                <a:miter lim="800000"/>
                <a:headEnd/>
                <a:tailEnd/>
              </a:ln>
            </p:spPr>
            <p:txBody>
              <a:bodyPr wrap="none" lIns="0" tIns="0" rIns="0" bIns="0">
                <a:spAutoFit/>
              </a:bodyPr>
              <a:lstStyle/>
              <a:p>
                <a:endParaRPr lang="en-US"/>
              </a:p>
            </p:txBody>
          </p:sp>
          <p:sp>
            <p:nvSpPr>
              <p:cNvPr id="29156" name="Line 541"/>
              <p:cNvSpPr>
                <a:spLocks noChangeShapeType="1"/>
              </p:cNvSpPr>
              <p:nvPr/>
            </p:nvSpPr>
            <p:spPr bwMode="auto">
              <a:xfrm flipH="1" flipV="1">
                <a:off x="1511" y="2651"/>
                <a:ext cx="15" cy="15"/>
              </a:xfrm>
              <a:prstGeom prst="line">
                <a:avLst/>
              </a:prstGeom>
              <a:noFill/>
              <a:ln w="11113">
                <a:solidFill>
                  <a:srgbClr val="FF99CC"/>
                </a:solidFill>
                <a:round/>
                <a:headEnd/>
                <a:tailEnd/>
              </a:ln>
            </p:spPr>
            <p:txBody>
              <a:bodyPr wrap="none" lIns="0" tIns="0" rIns="0" bIns="0">
                <a:spAutoFit/>
              </a:bodyPr>
              <a:lstStyle/>
              <a:p>
                <a:endParaRPr lang="en-US"/>
              </a:p>
            </p:txBody>
          </p:sp>
          <p:sp>
            <p:nvSpPr>
              <p:cNvPr id="29157" name="Line 542"/>
              <p:cNvSpPr>
                <a:spLocks noChangeShapeType="1"/>
              </p:cNvSpPr>
              <p:nvPr/>
            </p:nvSpPr>
            <p:spPr bwMode="auto">
              <a:xfrm>
                <a:off x="1526" y="2666"/>
                <a:ext cx="13" cy="14"/>
              </a:xfrm>
              <a:prstGeom prst="line">
                <a:avLst/>
              </a:prstGeom>
              <a:noFill/>
              <a:ln w="11113">
                <a:solidFill>
                  <a:srgbClr val="FF99CC"/>
                </a:solidFill>
                <a:round/>
                <a:headEnd/>
                <a:tailEnd/>
              </a:ln>
            </p:spPr>
            <p:txBody>
              <a:bodyPr wrap="none" lIns="0" tIns="0" rIns="0" bIns="0">
                <a:spAutoFit/>
              </a:bodyPr>
              <a:lstStyle/>
              <a:p>
                <a:endParaRPr lang="en-US"/>
              </a:p>
            </p:txBody>
          </p:sp>
          <p:sp>
            <p:nvSpPr>
              <p:cNvPr id="29158" name="Line 543"/>
              <p:cNvSpPr>
                <a:spLocks noChangeShapeType="1"/>
              </p:cNvSpPr>
              <p:nvPr/>
            </p:nvSpPr>
            <p:spPr bwMode="auto">
              <a:xfrm flipH="1">
                <a:off x="1511" y="2666"/>
                <a:ext cx="15" cy="14"/>
              </a:xfrm>
              <a:prstGeom prst="line">
                <a:avLst/>
              </a:prstGeom>
              <a:noFill/>
              <a:ln w="11113">
                <a:solidFill>
                  <a:srgbClr val="FF99CC"/>
                </a:solidFill>
                <a:round/>
                <a:headEnd/>
                <a:tailEnd/>
              </a:ln>
            </p:spPr>
            <p:txBody>
              <a:bodyPr wrap="none" lIns="0" tIns="0" rIns="0" bIns="0">
                <a:spAutoFit/>
              </a:bodyPr>
              <a:lstStyle/>
              <a:p>
                <a:endParaRPr lang="en-US"/>
              </a:p>
            </p:txBody>
          </p:sp>
          <p:sp>
            <p:nvSpPr>
              <p:cNvPr id="29159" name="Line 544"/>
              <p:cNvSpPr>
                <a:spLocks noChangeShapeType="1"/>
              </p:cNvSpPr>
              <p:nvPr/>
            </p:nvSpPr>
            <p:spPr bwMode="auto">
              <a:xfrm flipV="1">
                <a:off x="1526" y="2651"/>
                <a:ext cx="13" cy="15"/>
              </a:xfrm>
              <a:prstGeom prst="line">
                <a:avLst/>
              </a:prstGeom>
              <a:noFill/>
              <a:ln w="11113">
                <a:solidFill>
                  <a:srgbClr val="FF99CC"/>
                </a:solidFill>
                <a:round/>
                <a:headEnd/>
                <a:tailEnd/>
              </a:ln>
            </p:spPr>
            <p:txBody>
              <a:bodyPr wrap="none" lIns="0" tIns="0" rIns="0" bIns="0">
                <a:spAutoFit/>
              </a:bodyPr>
              <a:lstStyle/>
              <a:p>
                <a:endParaRPr lang="en-US"/>
              </a:p>
            </p:txBody>
          </p:sp>
          <p:sp>
            <p:nvSpPr>
              <p:cNvPr id="29160" name="Line 545"/>
              <p:cNvSpPr>
                <a:spLocks noChangeShapeType="1"/>
              </p:cNvSpPr>
              <p:nvPr/>
            </p:nvSpPr>
            <p:spPr bwMode="auto">
              <a:xfrm flipV="1">
                <a:off x="1526" y="2651"/>
                <a:ext cx="0" cy="15"/>
              </a:xfrm>
              <a:prstGeom prst="line">
                <a:avLst/>
              </a:prstGeom>
              <a:noFill/>
              <a:ln w="11113">
                <a:solidFill>
                  <a:srgbClr val="FF99CC"/>
                </a:solidFill>
                <a:round/>
                <a:headEnd/>
                <a:tailEnd/>
              </a:ln>
            </p:spPr>
            <p:txBody>
              <a:bodyPr wrap="none" lIns="0" tIns="0" rIns="0" bIns="0">
                <a:spAutoFit/>
              </a:bodyPr>
              <a:lstStyle/>
              <a:p>
                <a:endParaRPr lang="en-US"/>
              </a:p>
            </p:txBody>
          </p:sp>
          <p:sp>
            <p:nvSpPr>
              <p:cNvPr id="29161" name="Line 546"/>
              <p:cNvSpPr>
                <a:spLocks noChangeShapeType="1"/>
              </p:cNvSpPr>
              <p:nvPr/>
            </p:nvSpPr>
            <p:spPr bwMode="auto">
              <a:xfrm>
                <a:off x="1526" y="2666"/>
                <a:ext cx="0" cy="14"/>
              </a:xfrm>
              <a:prstGeom prst="line">
                <a:avLst/>
              </a:prstGeom>
              <a:noFill/>
              <a:ln w="11113">
                <a:solidFill>
                  <a:srgbClr val="FF99CC"/>
                </a:solidFill>
                <a:round/>
                <a:headEnd/>
                <a:tailEnd/>
              </a:ln>
            </p:spPr>
            <p:txBody>
              <a:bodyPr wrap="none" lIns="0" tIns="0" rIns="0" bIns="0">
                <a:spAutoFit/>
              </a:bodyPr>
              <a:lstStyle/>
              <a:p>
                <a:endParaRPr lang="en-US"/>
              </a:p>
            </p:txBody>
          </p:sp>
          <p:sp>
            <p:nvSpPr>
              <p:cNvPr id="29162" name="Rectangle 547"/>
              <p:cNvSpPr>
                <a:spLocks noChangeArrowheads="1"/>
              </p:cNvSpPr>
              <p:nvPr/>
            </p:nvSpPr>
            <p:spPr bwMode="auto">
              <a:xfrm>
                <a:off x="1905" y="2259"/>
                <a:ext cx="32" cy="35"/>
              </a:xfrm>
              <a:prstGeom prst="rect">
                <a:avLst/>
              </a:prstGeom>
              <a:noFill/>
              <a:ln w="9525">
                <a:noFill/>
                <a:miter lim="800000"/>
                <a:headEnd/>
                <a:tailEnd/>
              </a:ln>
            </p:spPr>
            <p:txBody>
              <a:bodyPr wrap="none" lIns="0" tIns="0" rIns="0" bIns="0">
                <a:spAutoFit/>
              </a:bodyPr>
              <a:lstStyle/>
              <a:p>
                <a:endParaRPr lang="en-US"/>
              </a:p>
            </p:txBody>
          </p:sp>
          <p:sp>
            <p:nvSpPr>
              <p:cNvPr id="29163" name="Line 548"/>
              <p:cNvSpPr>
                <a:spLocks noChangeShapeType="1"/>
              </p:cNvSpPr>
              <p:nvPr/>
            </p:nvSpPr>
            <p:spPr bwMode="auto">
              <a:xfrm flipH="1" flipV="1">
                <a:off x="1905" y="2259"/>
                <a:ext cx="14" cy="15"/>
              </a:xfrm>
              <a:prstGeom prst="line">
                <a:avLst/>
              </a:prstGeom>
              <a:noFill/>
              <a:ln w="11113">
                <a:solidFill>
                  <a:srgbClr val="FF99CC"/>
                </a:solidFill>
                <a:round/>
                <a:headEnd/>
                <a:tailEnd/>
              </a:ln>
            </p:spPr>
            <p:txBody>
              <a:bodyPr wrap="none" lIns="0" tIns="0" rIns="0" bIns="0">
                <a:spAutoFit/>
              </a:bodyPr>
              <a:lstStyle/>
              <a:p>
                <a:endParaRPr lang="en-US"/>
              </a:p>
            </p:txBody>
          </p:sp>
          <p:sp>
            <p:nvSpPr>
              <p:cNvPr id="29164" name="Line 549"/>
              <p:cNvSpPr>
                <a:spLocks noChangeShapeType="1"/>
              </p:cNvSpPr>
              <p:nvPr/>
            </p:nvSpPr>
            <p:spPr bwMode="auto">
              <a:xfrm>
                <a:off x="1919" y="2274"/>
                <a:ext cx="14" cy="14"/>
              </a:xfrm>
              <a:prstGeom prst="line">
                <a:avLst/>
              </a:prstGeom>
              <a:noFill/>
              <a:ln w="11113">
                <a:solidFill>
                  <a:srgbClr val="FF99CC"/>
                </a:solidFill>
                <a:round/>
                <a:headEnd/>
                <a:tailEnd/>
              </a:ln>
            </p:spPr>
            <p:txBody>
              <a:bodyPr wrap="none" lIns="0" tIns="0" rIns="0" bIns="0">
                <a:spAutoFit/>
              </a:bodyPr>
              <a:lstStyle/>
              <a:p>
                <a:endParaRPr lang="en-US"/>
              </a:p>
            </p:txBody>
          </p:sp>
          <p:sp>
            <p:nvSpPr>
              <p:cNvPr id="29165" name="Line 550"/>
              <p:cNvSpPr>
                <a:spLocks noChangeShapeType="1"/>
              </p:cNvSpPr>
              <p:nvPr/>
            </p:nvSpPr>
            <p:spPr bwMode="auto">
              <a:xfrm flipH="1">
                <a:off x="1905" y="2274"/>
                <a:ext cx="14" cy="14"/>
              </a:xfrm>
              <a:prstGeom prst="line">
                <a:avLst/>
              </a:prstGeom>
              <a:noFill/>
              <a:ln w="11113">
                <a:solidFill>
                  <a:srgbClr val="FF99CC"/>
                </a:solidFill>
                <a:round/>
                <a:headEnd/>
                <a:tailEnd/>
              </a:ln>
            </p:spPr>
            <p:txBody>
              <a:bodyPr wrap="none" lIns="0" tIns="0" rIns="0" bIns="0">
                <a:spAutoFit/>
              </a:bodyPr>
              <a:lstStyle/>
              <a:p>
                <a:endParaRPr lang="en-US"/>
              </a:p>
            </p:txBody>
          </p:sp>
          <p:sp>
            <p:nvSpPr>
              <p:cNvPr id="29166" name="Line 551"/>
              <p:cNvSpPr>
                <a:spLocks noChangeShapeType="1"/>
              </p:cNvSpPr>
              <p:nvPr/>
            </p:nvSpPr>
            <p:spPr bwMode="auto">
              <a:xfrm flipV="1">
                <a:off x="1919" y="2259"/>
                <a:ext cx="14" cy="15"/>
              </a:xfrm>
              <a:prstGeom prst="line">
                <a:avLst/>
              </a:prstGeom>
              <a:noFill/>
              <a:ln w="11113">
                <a:solidFill>
                  <a:srgbClr val="FF99CC"/>
                </a:solidFill>
                <a:round/>
                <a:headEnd/>
                <a:tailEnd/>
              </a:ln>
            </p:spPr>
            <p:txBody>
              <a:bodyPr wrap="none" lIns="0" tIns="0" rIns="0" bIns="0">
                <a:spAutoFit/>
              </a:bodyPr>
              <a:lstStyle/>
              <a:p>
                <a:endParaRPr lang="en-US"/>
              </a:p>
            </p:txBody>
          </p:sp>
          <p:sp>
            <p:nvSpPr>
              <p:cNvPr id="29167" name="Line 552"/>
              <p:cNvSpPr>
                <a:spLocks noChangeShapeType="1"/>
              </p:cNvSpPr>
              <p:nvPr/>
            </p:nvSpPr>
            <p:spPr bwMode="auto">
              <a:xfrm flipV="1">
                <a:off x="1919" y="2259"/>
                <a:ext cx="0" cy="15"/>
              </a:xfrm>
              <a:prstGeom prst="line">
                <a:avLst/>
              </a:prstGeom>
              <a:noFill/>
              <a:ln w="11113">
                <a:solidFill>
                  <a:srgbClr val="FF99CC"/>
                </a:solidFill>
                <a:round/>
                <a:headEnd/>
                <a:tailEnd/>
              </a:ln>
            </p:spPr>
            <p:txBody>
              <a:bodyPr wrap="none" lIns="0" tIns="0" rIns="0" bIns="0">
                <a:spAutoFit/>
              </a:bodyPr>
              <a:lstStyle/>
              <a:p>
                <a:endParaRPr lang="en-US"/>
              </a:p>
            </p:txBody>
          </p:sp>
          <p:sp>
            <p:nvSpPr>
              <p:cNvPr id="29168" name="Line 553"/>
              <p:cNvSpPr>
                <a:spLocks noChangeShapeType="1"/>
              </p:cNvSpPr>
              <p:nvPr/>
            </p:nvSpPr>
            <p:spPr bwMode="auto">
              <a:xfrm>
                <a:off x="1919" y="2274"/>
                <a:ext cx="0" cy="14"/>
              </a:xfrm>
              <a:prstGeom prst="line">
                <a:avLst/>
              </a:prstGeom>
              <a:noFill/>
              <a:ln w="11113">
                <a:solidFill>
                  <a:srgbClr val="FF99CC"/>
                </a:solidFill>
                <a:round/>
                <a:headEnd/>
                <a:tailEnd/>
              </a:ln>
            </p:spPr>
            <p:txBody>
              <a:bodyPr wrap="none" lIns="0" tIns="0" rIns="0" bIns="0">
                <a:spAutoFit/>
              </a:bodyPr>
              <a:lstStyle/>
              <a:p>
                <a:endParaRPr lang="en-US"/>
              </a:p>
            </p:txBody>
          </p:sp>
          <p:sp>
            <p:nvSpPr>
              <p:cNvPr id="29169" name="Rectangle 554"/>
              <p:cNvSpPr>
                <a:spLocks noChangeArrowheads="1"/>
              </p:cNvSpPr>
              <p:nvPr/>
            </p:nvSpPr>
            <p:spPr bwMode="auto">
              <a:xfrm>
                <a:off x="2298" y="2063"/>
                <a:ext cx="33" cy="35"/>
              </a:xfrm>
              <a:prstGeom prst="rect">
                <a:avLst/>
              </a:prstGeom>
              <a:noFill/>
              <a:ln w="9525">
                <a:noFill/>
                <a:miter lim="800000"/>
                <a:headEnd/>
                <a:tailEnd/>
              </a:ln>
            </p:spPr>
            <p:txBody>
              <a:bodyPr wrap="none" lIns="0" tIns="0" rIns="0" bIns="0">
                <a:spAutoFit/>
              </a:bodyPr>
              <a:lstStyle/>
              <a:p>
                <a:endParaRPr lang="en-US"/>
              </a:p>
            </p:txBody>
          </p:sp>
          <p:sp>
            <p:nvSpPr>
              <p:cNvPr id="29170" name="Line 555"/>
              <p:cNvSpPr>
                <a:spLocks noChangeShapeType="1"/>
              </p:cNvSpPr>
              <p:nvPr/>
            </p:nvSpPr>
            <p:spPr bwMode="auto">
              <a:xfrm flipH="1" flipV="1">
                <a:off x="2298" y="2063"/>
                <a:ext cx="14" cy="15"/>
              </a:xfrm>
              <a:prstGeom prst="line">
                <a:avLst/>
              </a:prstGeom>
              <a:noFill/>
              <a:ln w="11113">
                <a:solidFill>
                  <a:srgbClr val="FF99CC"/>
                </a:solidFill>
                <a:round/>
                <a:headEnd/>
                <a:tailEnd/>
              </a:ln>
            </p:spPr>
            <p:txBody>
              <a:bodyPr wrap="none" lIns="0" tIns="0" rIns="0" bIns="0">
                <a:spAutoFit/>
              </a:bodyPr>
              <a:lstStyle/>
              <a:p>
                <a:endParaRPr lang="en-US"/>
              </a:p>
            </p:txBody>
          </p:sp>
          <p:sp>
            <p:nvSpPr>
              <p:cNvPr id="29171" name="Line 556"/>
              <p:cNvSpPr>
                <a:spLocks noChangeShapeType="1"/>
              </p:cNvSpPr>
              <p:nvPr/>
            </p:nvSpPr>
            <p:spPr bwMode="auto">
              <a:xfrm>
                <a:off x="2312" y="2078"/>
                <a:ext cx="14" cy="15"/>
              </a:xfrm>
              <a:prstGeom prst="line">
                <a:avLst/>
              </a:prstGeom>
              <a:noFill/>
              <a:ln w="11113">
                <a:solidFill>
                  <a:srgbClr val="FF99CC"/>
                </a:solidFill>
                <a:round/>
                <a:headEnd/>
                <a:tailEnd/>
              </a:ln>
            </p:spPr>
            <p:txBody>
              <a:bodyPr wrap="none" lIns="0" tIns="0" rIns="0" bIns="0">
                <a:spAutoFit/>
              </a:bodyPr>
              <a:lstStyle/>
              <a:p>
                <a:endParaRPr lang="en-US"/>
              </a:p>
            </p:txBody>
          </p:sp>
          <p:sp>
            <p:nvSpPr>
              <p:cNvPr id="29172" name="Line 557"/>
              <p:cNvSpPr>
                <a:spLocks noChangeShapeType="1"/>
              </p:cNvSpPr>
              <p:nvPr/>
            </p:nvSpPr>
            <p:spPr bwMode="auto">
              <a:xfrm flipH="1">
                <a:off x="2298" y="2078"/>
                <a:ext cx="14" cy="15"/>
              </a:xfrm>
              <a:prstGeom prst="line">
                <a:avLst/>
              </a:prstGeom>
              <a:noFill/>
              <a:ln w="11113">
                <a:solidFill>
                  <a:srgbClr val="FF99CC"/>
                </a:solidFill>
                <a:round/>
                <a:headEnd/>
                <a:tailEnd/>
              </a:ln>
            </p:spPr>
            <p:txBody>
              <a:bodyPr wrap="none" lIns="0" tIns="0" rIns="0" bIns="0">
                <a:spAutoFit/>
              </a:bodyPr>
              <a:lstStyle/>
              <a:p>
                <a:endParaRPr lang="en-US"/>
              </a:p>
            </p:txBody>
          </p:sp>
          <p:sp>
            <p:nvSpPr>
              <p:cNvPr id="29173" name="Line 558"/>
              <p:cNvSpPr>
                <a:spLocks noChangeShapeType="1"/>
              </p:cNvSpPr>
              <p:nvPr/>
            </p:nvSpPr>
            <p:spPr bwMode="auto">
              <a:xfrm flipV="1">
                <a:off x="2312" y="2063"/>
                <a:ext cx="14" cy="15"/>
              </a:xfrm>
              <a:prstGeom prst="line">
                <a:avLst/>
              </a:prstGeom>
              <a:noFill/>
              <a:ln w="11113">
                <a:solidFill>
                  <a:srgbClr val="FF99CC"/>
                </a:solidFill>
                <a:round/>
                <a:headEnd/>
                <a:tailEnd/>
              </a:ln>
            </p:spPr>
            <p:txBody>
              <a:bodyPr wrap="none" lIns="0" tIns="0" rIns="0" bIns="0">
                <a:spAutoFit/>
              </a:bodyPr>
              <a:lstStyle/>
              <a:p>
                <a:endParaRPr lang="en-US"/>
              </a:p>
            </p:txBody>
          </p:sp>
          <p:sp>
            <p:nvSpPr>
              <p:cNvPr id="29174" name="Line 559"/>
              <p:cNvSpPr>
                <a:spLocks noChangeShapeType="1"/>
              </p:cNvSpPr>
              <p:nvPr/>
            </p:nvSpPr>
            <p:spPr bwMode="auto">
              <a:xfrm flipV="1">
                <a:off x="2312" y="2063"/>
                <a:ext cx="1" cy="15"/>
              </a:xfrm>
              <a:prstGeom prst="line">
                <a:avLst/>
              </a:prstGeom>
              <a:noFill/>
              <a:ln w="11113">
                <a:solidFill>
                  <a:srgbClr val="FF99CC"/>
                </a:solidFill>
                <a:round/>
                <a:headEnd/>
                <a:tailEnd/>
              </a:ln>
            </p:spPr>
            <p:txBody>
              <a:bodyPr wrap="none" lIns="0" tIns="0" rIns="0" bIns="0">
                <a:spAutoFit/>
              </a:bodyPr>
              <a:lstStyle/>
              <a:p>
                <a:endParaRPr lang="en-US"/>
              </a:p>
            </p:txBody>
          </p:sp>
          <p:sp>
            <p:nvSpPr>
              <p:cNvPr id="29175" name="Line 560"/>
              <p:cNvSpPr>
                <a:spLocks noChangeShapeType="1"/>
              </p:cNvSpPr>
              <p:nvPr/>
            </p:nvSpPr>
            <p:spPr bwMode="auto">
              <a:xfrm>
                <a:off x="2312" y="2078"/>
                <a:ext cx="1" cy="15"/>
              </a:xfrm>
              <a:prstGeom prst="line">
                <a:avLst/>
              </a:prstGeom>
              <a:noFill/>
              <a:ln w="11113">
                <a:solidFill>
                  <a:srgbClr val="FF99CC"/>
                </a:solidFill>
                <a:round/>
                <a:headEnd/>
                <a:tailEnd/>
              </a:ln>
            </p:spPr>
            <p:txBody>
              <a:bodyPr wrap="none" lIns="0" tIns="0" rIns="0" bIns="0">
                <a:spAutoFit/>
              </a:bodyPr>
              <a:lstStyle/>
              <a:p>
                <a:endParaRPr lang="en-US"/>
              </a:p>
            </p:txBody>
          </p:sp>
          <p:sp>
            <p:nvSpPr>
              <p:cNvPr id="29176" name="Rectangle 561"/>
              <p:cNvSpPr>
                <a:spLocks noChangeArrowheads="1"/>
              </p:cNvSpPr>
              <p:nvPr/>
            </p:nvSpPr>
            <p:spPr bwMode="auto">
              <a:xfrm>
                <a:off x="2691" y="1931"/>
                <a:ext cx="34" cy="34"/>
              </a:xfrm>
              <a:prstGeom prst="rect">
                <a:avLst/>
              </a:prstGeom>
              <a:noFill/>
              <a:ln w="9525">
                <a:noFill/>
                <a:miter lim="800000"/>
                <a:headEnd/>
                <a:tailEnd/>
              </a:ln>
            </p:spPr>
            <p:txBody>
              <a:bodyPr wrap="none" lIns="0" tIns="0" rIns="0" bIns="0">
                <a:spAutoFit/>
              </a:bodyPr>
              <a:lstStyle/>
              <a:p>
                <a:endParaRPr lang="en-US"/>
              </a:p>
            </p:txBody>
          </p:sp>
          <p:sp>
            <p:nvSpPr>
              <p:cNvPr id="29177" name="Line 562"/>
              <p:cNvSpPr>
                <a:spLocks noChangeShapeType="1"/>
              </p:cNvSpPr>
              <p:nvPr/>
            </p:nvSpPr>
            <p:spPr bwMode="auto">
              <a:xfrm flipH="1" flipV="1">
                <a:off x="2691" y="1931"/>
                <a:ext cx="15" cy="14"/>
              </a:xfrm>
              <a:prstGeom prst="line">
                <a:avLst/>
              </a:prstGeom>
              <a:noFill/>
              <a:ln w="11113">
                <a:solidFill>
                  <a:srgbClr val="FF99CC"/>
                </a:solidFill>
                <a:round/>
                <a:headEnd/>
                <a:tailEnd/>
              </a:ln>
            </p:spPr>
            <p:txBody>
              <a:bodyPr wrap="none" lIns="0" tIns="0" rIns="0" bIns="0">
                <a:spAutoFit/>
              </a:bodyPr>
              <a:lstStyle/>
              <a:p>
                <a:endParaRPr lang="en-US"/>
              </a:p>
            </p:txBody>
          </p:sp>
          <p:sp>
            <p:nvSpPr>
              <p:cNvPr id="29178" name="Line 563"/>
              <p:cNvSpPr>
                <a:spLocks noChangeShapeType="1"/>
              </p:cNvSpPr>
              <p:nvPr/>
            </p:nvSpPr>
            <p:spPr bwMode="auto">
              <a:xfrm>
                <a:off x="2706" y="1945"/>
                <a:ext cx="15" cy="15"/>
              </a:xfrm>
              <a:prstGeom prst="line">
                <a:avLst/>
              </a:prstGeom>
              <a:noFill/>
              <a:ln w="11113">
                <a:solidFill>
                  <a:srgbClr val="FF99CC"/>
                </a:solidFill>
                <a:round/>
                <a:headEnd/>
                <a:tailEnd/>
              </a:ln>
            </p:spPr>
            <p:txBody>
              <a:bodyPr wrap="none" lIns="0" tIns="0" rIns="0" bIns="0">
                <a:spAutoFit/>
              </a:bodyPr>
              <a:lstStyle/>
              <a:p>
                <a:endParaRPr lang="en-US"/>
              </a:p>
            </p:txBody>
          </p:sp>
          <p:sp>
            <p:nvSpPr>
              <p:cNvPr id="29179" name="Line 564"/>
              <p:cNvSpPr>
                <a:spLocks noChangeShapeType="1"/>
              </p:cNvSpPr>
              <p:nvPr/>
            </p:nvSpPr>
            <p:spPr bwMode="auto">
              <a:xfrm flipH="1">
                <a:off x="2691" y="1945"/>
                <a:ext cx="15" cy="15"/>
              </a:xfrm>
              <a:prstGeom prst="line">
                <a:avLst/>
              </a:prstGeom>
              <a:noFill/>
              <a:ln w="11113">
                <a:solidFill>
                  <a:srgbClr val="FF99CC"/>
                </a:solidFill>
                <a:round/>
                <a:headEnd/>
                <a:tailEnd/>
              </a:ln>
            </p:spPr>
            <p:txBody>
              <a:bodyPr wrap="none" lIns="0" tIns="0" rIns="0" bIns="0">
                <a:spAutoFit/>
              </a:bodyPr>
              <a:lstStyle/>
              <a:p>
                <a:endParaRPr lang="en-US"/>
              </a:p>
            </p:txBody>
          </p:sp>
          <p:sp>
            <p:nvSpPr>
              <p:cNvPr id="29180" name="Line 565"/>
              <p:cNvSpPr>
                <a:spLocks noChangeShapeType="1"/>
              </p:cNvSpPr>
              <p:nvPr/>
            </p:nvSpPr>
            <p:spPr bwMode="auto">
              <a:xfrm flipV="1">
                <a:off x="2706" y="1931"/>
                <a:ext cx="15" cy="14"/>
              </a:xfrm>
              <a:prstGeom prst="line">
                <a:avLst/>
              </a:prstGeom>
              <a:noFill/>
              <a:ln w="11113">
                <a:solidFill>
                  <a:srgbClr val="FF99CC"/>
                </a:solidFill>
                <a:round/>
                <a:headEnd/>
                <a:tailEnd/>
              </a:ln>
            </p:spPr>
            <p:txBody>
              <a:bodyPr wrap="none" lIns="0" tIns="0" rIns="0" bIns="0">
                <a:spAutoFit/>
              </a:bodyPr>
              <a:lstStyle/>
              <a:p>
                <a:endParaRPr lang="en-US"/>
              </a:p>
            </p:txBody>
          </p:sp>
          <p:sp>
            <p:nvSpPr>
              <p:cNvPr id="29181" name="Line 566"/>
              <p:cNvSpPr>
                <a:spLocks noChangeShapeType="1"/>
              </p:cNvSpPr>
              <p:nvPr/>
            </p:nvSpPr>
            <p:spPr bwMode="auto">
              <a:xfrm flipV="1">
                <a:off x="2706" y="1931"/>
                <a:ext cx="1" cy="14"/>
              </a:xfrm>
              <a:prstGeom prst="line">
                <a:avLst/>
              </a:prstGeom>
              <a:noFill/>
              <a:ln w="11113">
                <a:solidFill>
                  <a:srgbClr val="FF99CC"/>
                </a:solidFill>
                <a:round/>
                <a:headEnd/>
                <a:tailEnd/>
              </a:ln>
            </p:spPr>
            <p:txBody>
              <a:bodyPr wrap="none" lIns="0" tIns="0" rIns="0" bIns="0">
                <a:spAutoFit/>
              </a:bodyPr>
              <a:lstStyle/>
              <a:p>
                <a:endParaRPr lang="en-US"/>
              </a:p>
            </p:txBody>
          </p:sp>
          <p:sp>
            <p:nvSpPr>
              <p:cNvPr id="29182" name="Line 567"/>
              <p:cNvSpPr>
                <a:spLocks noChangeShapeType="1"/>
              </p:cNvSpPr>
              <p:nvPr/>
            </p:nvSpPr>
            <p:spPr bwMode="auto">
              <a:xfrm>
                <a:off x="2706" y="1945"/>
                <a:ext cx="1" cy="15"/>
              </a:xfrm>
              <a:prstGeom prst="line">
                <a:avLst/>
              </a:prstGeom>
              <a:noFill/>
              <a:ln w="11113">
                <a:solidFill>
                  <a:srgbClr val="FF99CC"/>
                </a:solidFill>
                <a:round/>
                <a:headEnd/>
                <a:tailEnd/>
              </a:ln>
            </p:spPr>
            <p:txBody>
              <a:bodyPr wrap="none" lIns="0" tIns="0" rIns="0" bIns="0">
                <a:spAutoFit/>
              </a:bodyPr>
              <a:lstStyle/>
              <a:p>
                <a:endParaRPr lang="en-US"/>
              </a:p>
            </p:txBody>
          </p:sp>
          <p:sp>
            <p:nvSpPr>
              <p:cNvPr id="29183" name="Oval 568"/>
              <p:cNvSpPr>
                <a:spLocks noChangeArrowheads="1"/>
              </p:cNvSpPr>
              <p:nvPr/>
            </p:nvSpPr>
            <p:spPr bwMode="auto">
              <a:xfrm>
                <a:off x="1103" y="3141"/>
                <a:ext cx="52" cy="54"/>
              </a:xfrm>
              <a:prstGeom prst="ellipse">
                <a:avLst/>
              </a:prstGeom>
              <a:solidFill>
                <a:srgbClr val="CC99FF"/>
              </a:solidFill>
              <a:ln w="11113">
                <a:solidFill>
                  <a:srgbClr val="CC99FF"/>
                </a:solidFill>
                <a:round/>
                <a:headEnd/>
                <a:tailEnd/>
              </a:ln>
            </p:spPr>
            <p:txBody>
              <a:bodyPr wrap="none" lIns="0" tIns="0" rIns="0" bIns="0">
                <a:spAutoFit/>
              </a:bodyPr>
              <a:lstStyle/>
              <a:p>
                <a:endParaRPr lang="en-US"/>
              </a:p>
            </p:txBody>
          </p:sp>
          <p:sp>
            <p:nvSpPr>
              <p:cNvPr id="29184" name="Oval 569"/>
              <p:cNvSpPr>
                <a:spLocks noChangeArrowheads="1"/>
              </p:cNvSpPr>
              <p:nvPr/>
            </p:nvSpPr>
            <p:spPr bwMode="auto">
              <a:xfrm>
                <a:off x="1497" y="2617"/>
                <a:ext cx="52" cy="54"/>
              </a:xfrm>
              <a:prstGeom prst="ellipse">
                <a:avLst/>
              </a:prstGeom>
              <a:solidFill>
                <a:srgbClr val="CC99FF"/>
              </a:solidFill>
              <a:ln w="11113">
                <a:solidFill>
                  <a:srgbClr val="CC99FF"/>
                </a:solidFill>
                <a:round/>
                <a:headEnd/>
                <a:tailEnd/>
              </a:ln>
            </p:spPr>
            <p:txBody>
              <a:bodyPr wrap="none" lIns="0" tIns="0" rIns="0" bIns="0">
                <a:spAutoFit/>
              </a:bodyPr>
              <a:lstStyle/>
              <a:p>
                <a:endParaRPr lang="en-US"/>
              </a:p>
            </p:txBody>
          </p:sp>
          <p:sp>
            <p:nvSpPr>
              <p:cNvPr id="29185" name="Oval 570"/>
              <p:cNvSpPr>
                <a:spLocks noChangeArrowheads="1"/>
              </p:cNvSpPr>
              <p:nvPr/>
            </p:nvSpPr>
            <p:spPr bwMode="auto">
              <a:xfrm>
                <a:off x="1891" y="2279"/>
                <a:ext cx="51" cy="54"/>
              </a:xfrm>
              <a:prstGeom prst="ellipse">
                <a:avLst/>
              </a:prstGeom>
              <a:solidFill>
                <a:srgbClr val="CC99FF"/>
              </a:solidFill>
              <a:ln w="11113">
                <a:solidFill>
                  <a:srgbClr val="CC99FF"/>
                </a:solidFill>
                <a:round/>
                <a:headEnd/>
                <a:tailEnd/>
              </a:ln>
            </p:spPr>
            <p:txBody>
              <a:bodyPr wrap="none" lIns="0" tIns="0" rIns="0" bIns="0">
                <a:spAutoFit/>
              </a:bodyPr>
              <a:lstStyle/>
              <a:p>
                <a:endParaRPr lang="en-US"/>
              </a:p>
            </p:txBody>
          </p:sp>
          <p:sp>
            <p:nvSpPr>
              <p:cNvPr id="29186" name="Oval 571"/>
              <p:cNvSpPr>
                <a:spLocks noChangeArrowheads="1"/>
              </p:cNvSpPr>
              <p:nvPr/>
            </p:nvSpPr>
            <p:spPr bwMode="auto">
              <a:xfrm>
                <a:off x="2285" y="1965"/>
                <a:ext cx="51" cy="54"/>
              </a:xfrm>
              <a:prstGeom prst="ellipse">
                <a:avLst/>
              </a:prstGeom>
              <a:solidFill>
                <a:srgbClr val="CC99FF"/>
              </a:solidFill>
              <a:ln w="11113">
                <a:solidFill>
                  <a:srgbClr val="CC99FF"/>
                </a:solidFill>
                <a:round/>
                <a:headEnd/>
                <a:tailEnd/>
              </a:ln>
            </p:spPr>
            <p:txBody>
              <a:bodyPr wrap="none" lIns="0" tIns="0" rIns="0" bIns="0">
                <a:spAutoFit/>
              </a:bodyPr>
              <a:lstStyle/>
              <a:p>
                <a:endParaRPr lang="en-US"/>
              </a:p>
            </p:txBody>
          </p:sp>
          <p:sp>
            <p:nvSpPr>
              <p:cNvPr id="29187" name="Oval 572"/>
              <p:cNvSpPr>
                <a:spLocks noChangeArrowheads="1"/>
              </p:cNvSpPr>
              <p:nvPr/>
            </p:nvSpPr>
            <p:spPr bwMode="auto">
              <a:xfrm>
                <a:off x="2678" y="1872"/>
                <a:ext cx="52" cy="54"/>
              </a:xfrm>
              <a:prstGeom prst="ellipse">
                <a:avLst/>
              </a:prstGeom>
              <a:solidFill>
                <a:srgbClr val="CC99FF"/>
              </a:solidFill>
              <a:ln w="11113">
                <a:solidFill>
                  <a:srgbClr val="CC99FF"/>
                </a:solidFill>
                <a:round/>
                <a:headEnd/>
                <a:tailEnd/>
              </a:ln>
            </p:spPr>
            <p:txBody>
              <a:bodyPr wrap="none" lIns="0" tIns="0" rIns="0" bIns="0">
                <a:spAutoFit/>
              </a:bodyPr>
              <a:lstStyle/>
              <a:p>
                <a:endParaRPr lang="en-US"/>
              </a:p>
            </p:txBody>
          </p:sp>
          <p:sp>
            <p:nvSpPr>
              <p:cNvPr id="29188" name="Rectangle 573"/>
              <p:cNvSpPr>
                <a:spLocks noChangeArrowheads="1"/>
              </p:cNvSpPr>
              <p:nvPr/>
            </p:nvSpPr>
            <p:spPr bwMode="auto">
              <a:xfrm>
                <a:off x="1117" y="3200"/>
                <a:ext cx="33" cy="35"/>
              </a:xfrm>
              <a:prstGeom prst="rect">
                <a:avLst/>
              </a:prstGeom>
              <a:noFill/>
              <a:ln w="9525">
                <a:noFill/>
                <a:miter lim="800000"/>
                <a:headEnd/>
                <a:tailEnd/>
              </a:ln>
            </p:spPr>
            <p:txBody>
              <a:bodyPr wrap="none" lIns="0" tIns="0" rIns="0" bIns="0">
                <a:spAutoFit/>
              </a:bodyPr>
              <a:lstStyle/>
              <a:p>
                <a:endParaRPr lang="en-US"/>
              </a:p>
            </p:txBody>
          </p:sp>
          <p:sp>
            <p:nvSpPr>
              <p:cNvPr id="29189" name="Line 574"/>
              <p:cNvSpPr>
                <a:spLocks noChangeShapeType="1"/>
              </p:cNvSpPr>
              <p:nvPr/>
            </p:nvSpPr>
            <p:spPr bwMode="auto">
              <a:xfrm flipV="1">
                <a:off x="1131" y="3200"/>
                <a:ext cx="1" cy="15"/>
              </a:xfrm>
              <a:prstGeom prst="line">
                <a:avLst/>
              </a:prstGeom>
              <a:noFill/>
              <a:ln w="11113">
                <a:solidFill>
                  <a:srgbClr val="FFCC99"/>
                </a:solidFill>
                <a:round/>
                <a:headEnd/>
                <a:tailEnd/>
              </a:ln>
            </p:spPr>
            <p:txBody>
              <a:bodyPr wrap="none" lIns="0" tIns="0" rIns="0" bIns="0">
                <a:spAutoFit/>
              </a:bodyPr>
              <a:lstStyle/>
              <a:p>
                <a:endParaRPr lang="en-US"/>
              </a:p>
            </p:txBody>
          </p:sp>
          <p:sp>
            <p:nvSpPr>
              <p:cNvPr id="29190" name="Line 575"/>
              <p:cNvSpPr>
                <a:spLocks noChangeShapeType="1"/>
              </p:cNvSpPr>
              <p:nvPr/>
            </p:nvSpPr>
            <p:spPr bwMode="auto">
              <a:xfrm>
                <a:off x="1131" y="3215"/>
                <a:ext cx="1" cy="15"/>
              </a:xfrm>
              <a:prstGeom prst="line">
                <a:avLst/>
              </a:prstGeom>
              <a:noFill/>
              <a:ln w="11113">
                <a:solidFill>
                  <a:srgbClr val="FFCC99"/>
                </a:solidFill>
                <a:round/>
                <a:headEnd/>
                <a:tailEnd/>
              </a:ln>
            </p:spPr>
            <p:txBody>
              <a:bodyPr wrap="none" lIns="0" tIns="0" rIns="0" bIns="0">
                <a:spAutoFit/>
              </a:bodyPr>
              <a:lstStyle/>
              <a:p>
                <a:endParaRPr lang="en-US"/>
              </a:p>
            </p:txBody>
          </p:sp>
          <p:sp>
            <p:nvSpPr>
              <p:cNvPr id="29191" name="Line 576"/>
              <p:cNvSpPr>
                <a:spLocks noChangeShapeType="1"/>
              </p:cNvSpPr>
              <p:nvPr/>
            </p:nvSpPr>
            <p:spPr bwMode="auto">
              <a:xfrm flipH="1">
                <a:off x="1117" y="3215"/>
                <a:ext cx="14" cy="1"/>
              </a:xfrm>
              <a:prstGeom prst="line">
                <a:avLst/>
              </a:prstGeom>
              <a:noFill/>
              <a:ln w="11113">
                <a:solidFill>
                  <a:srgbClr val="FFCC99"/>
                </a:solidFill>
                <a:round/>
                <a:headEnd/>
                <a:tailEnd/>
              </a:ln>
            </p:spPr>
            <p:txBody>
              <a:bodyPr wrap="none" lIns="0" tIns="0" rIns="0" bIns="0">
                <a:spAutoFit/>
              </a:bodyPr>
              <a:lstStyle/>
              <a:p>
                <a:endParaRPr lang="en-US"/>
              </a:p>
            </p:txBody>
          </p:sp>
          <p:sp>
            <p:nvSpPr>
              <p:cNvPr id="29192" name="Line 577"/>
              <p:cNvSpPr>
                <a:spLocks noChangeShapeType="1"/>
              </p:cNvSpPr>
              <p:nvPr/>
            </p:nvSpPr>
            <p:spPr bwMode="auto">
              <a:xfrm>
                <a:off x="1131" y="3215"/>
                <a:ext cx="14" cy="1"/>
              </a:xfrm>
              <a:prstGeom prst="line">
                <a:avLst/>
              </a:prstGeom>
              <a:noFill/>
              <a:ln w="11113">
                <a:solidFill>
                  <a:srgbClr val="FFCC99"/>
                </a:solidFill>
                <a:round/>
                <a:headEnd/>
                <a:tailEnd/>
              </a:ln>
            </p:spPr>
            <p:txBody>
              <a:bodyPr wrap="none" lIns="0" tIns="0" rIns="0" bIns="0">
                <a:spAutoFit/>
              </a:bodyPr>
              <a:lstStyle/>
              <a:p>
                <a:endParaRPr lang="en-US"/>
              </a:p>
            </p:txBody>
          </p:sp>
          <p:sp>
            <p:nvSpPr>
              <p:cNvPr id="29193" name="Rectangle 578"/>
              <p:cNvSpPr>
                <a:spLocks noChangeArrowheads="1"/>
              </p:cNvSpPr>
              <p:nvPr/>
            </p:nvSpPr>
            <p:spPr bwMode="auto">
              <a:xfrm>
                <a:off x="1511" y="2685"/>
                <a:ext cx="33" cy="35"/>
              </a:xfrm>
              <a:prstGeom prst="rect">
                <a:avLst/>
              </a:prstGeom>
              <a:noFill/>
              <a:ln w="9525">
                <a:noFill/>
                <a:miter lim="800000"/>
                <a:headEnd/>
                <a:tailEnd/>
              </a:ln>
            </p:spPr>
            <p:txBody>
              <a:bodyPr wrap="none" lIns="0" tIns="0" rIns="0" bIns="0">
                <a:spAutoFit/>
              </a:bodyPr>
              <a:lstStyle/>
              <a:p>
                <a:endParaRPr lang="en-US"/>
              </a:p>
            </p:txBody>
          </p:sp>
          <p:sp>
            <p:nvSpPr>
              <p:cNvPr id="29194" name="Line 579"/>
              <p:cNvSpPr>
                <a:spLocks noChangeShapeType="1"/>
              </p:cNvSpPr>
              <p:nvPr/>
            </p:nvSpPr>
            <p:spPr bwMode="auto">
              <a:xfrm flipV="1">
                <a:off x="1526" y="2685"/>
                <a:ext cx="0" cy="15"/>
              </a:xfrm>
              <a:prstGeom prst="line">
                <a:avLst/>
              </a:prstGeom>
              <a:noFill/>
              <a:ln w="11113">
                <a:solidFill>
                  <a:srgbClr val="FFCC99"/>
                </a:solidFill>
                <a:round/>
                <a:headEnd/>
                <a:tailEnd/>
              </a:ln>
            </p:spPr>
            <p:txBody>
              <a:bodyPr wrap="none" lIns="0" tIns="0" rIns="0" bIns="0">
                <a:spAutoFit/>
              </a:bodyPr>
              <a:lstStyle/>
              <a:p>
                <a:endParaRPr lang="en-US"/>
              </a:p>
            </p:txBody>
          </p:sp>
          <p:sp>
            <p:nvSpPr>
              <p:cNvPr id="29195" name="Line 580"/>
              <p:cNvSpPr>
                <a:spLocks noChangeShapeType="1"/>
              </p:cNvSpPr>
              <p:nvPr/>
            </p:nvSpPr>
            <p:spPr bwMode="auto">
              <a:xfrm>
                <a:off x="1526" y="2700"/>
                <a:ext cx="0" cy="15"/>
              </a:xfrm>
              <a:prstGeom prst="line">
                <a:avLst/>
              </a:prstGeom>
              <a:noFill/>
              <a:ln w="11113">
                <a:solidFill>
                  <a:srgbClr val="FFCC99"/>
                </a:solidFill>
                <a:round/>
                <a:headEnd/>
                <a:tailEnd/>
              </a:ln>
            </p:spPr>
            <p:txBody>
              <a:bodyPr wrap="none" lIns="0" tIns="0" rIns="0" bIns="0">
                <a:spAutoFit/>
              </a:bodyPr>
              <a:lstStyle/>
              <a:p>
                <a:endParaRPr lang="en-US"/>
              </a:p>
            </p:txBody>
          </p:sp>
          <p:sp>
            <p:nvSpPr>
              <p:cNvPr id="29196" name="Line 581"/>
              <p:cNvSpPr>
                <a:spLocks noChangeShapeType="1"/>
              </p:cNvSpPr>
              <p:nvPr/>
            </p:nvSpPr>
            <p:spPr bwMode="auto">
              <a:xfrm flipH="1">
                <a:off x="1511" y="2700"/>
                <a:ext cx="15" cy="1"/>
              </a:xfrm>
              <a:prstGeom prst="line">
                <a:avLst/>
              </a:prstGeom>
              <a:noFill/>
              <a:ln w="11113">
                <a:solidFill>
                  <a:srgbClr val="FFCC99"/>
                </a:solidFill>
                <a:round/>
                <a:headEnd/>
                <a:tailEnd/>
              </a:ln>
            </p:spPr>
            <p:txBody>
              <a:bodyPr wrap="none" lIns="0" tIns="0" rIns="0" bIns="0">
                <a:spAutoFit/>
              </a:bodyPr>
              <a:lstStyle/>
              <a:p>
                <a:endParaRPr lang="en-US"/>
              </a:p>
            </p:txBody>
          </p:sp>
          <p:sp>
            <p:nvSpPr>
              <p:cNvPr id="29197" name="Line 582"/>
              <p:cNvSpPr>
                <a:spLocks noChangeShapeType="1"/>
              </p:cNvSpPr>
              <p:nvPr/>
            </p:nvSpPr>
            <p:spPr bwMode="auto">
              <a:xfrm>
                <a:off x="1526" y="2700"/>
                <a:ext cx="13" cy="1"/>
              </a:xfrm>
              <a:prstGeom prst="line">
                <a:avLst/>
              </a:prstGeom>
              <a:noFill/>
              <a:ln w="11113">
                <a:solidFill>
                  <a:srgbClr val="FFCC99"/>
                </a:solidFill>
                <a:round/>
                <a:headEnd/>
                <a:tailEnd/>
              </a:ln>
            </p:spPr>
            <p:txBody>
              <a:bodyPr wrap="none" lIns="0" tIns="0" rIns="0" bIns="0">
                <a:spAutoFit/>
              </a:bodyPr>
              <a:lstStyle/>
              <a:p>
                <a:endParaRPr lang="en-US"/>
              </a:p>
            </p:txBody>
          </p:sp>
          <p:sp>
            <p:nvSpPr>
              <p:cNvPr id="29198" name="Rectangle 583"/>
              <p:cNvSpPr>
                <a:spLocks noChangeArrowheads="1"/>
              </p:cNvSpPr>
              <p:nvPr/>
            </p:nvSpPr>
            <p:spPr bwMode="auto">
              <a:xfrm>
                <a:off x="1905" y="2240"/>
                <a:ext cx="32" cy="34"/>
              </a:xfrm>
              <a:prstGeom prst="rect">
                <a:avLst/>
              </a:prstGeom>
              <a:noFill/>
              <a:ln w="9525">
                <a:noFill/>
                <a:miter lim="800000"/>
                <a:headEnd/>
                <a:tailEnd/>
              </a:ln>
            </p:spPr>
            <p:txBody>
              <a:bodyPr wrap="none" lIns="0" tIns="0" rIns="0" bIns="0">
                <a:spAutoFit/>
              </a:bodyPr>
              <a:lstStyle/>
              <a:p>
                <a:endParaRPr lang="en-US"/>
              </a:p>
            </p:txBody>
          </p:sp>
          <p:sp>
            <p:nvSpPr>
              <p:cNvPr id="29199" name="Line 584"/>
              <p:cNvSpPr>
                <a:spLocks noChangeShapeType="1"/>
              </p:cNvSpPr>
              <p:nvPr/>
            </p:nvSpPr>
            <p:spPr bwMode="auto">
              <a:xfrm flipV="1">
                <a:off x="1919" y="2240"/>
                <a:ext cx="0" cy="14"/>
              </a:xfrm>
              <a:prstGeom prst="line">
                <a:avLst/>
              </a:prstGeom>
              <a:noFill/>
              <a:ln w="11113">
                <a:solidFill>
                  <a:srgbClr val="FFCC99"/>
                </a:solidFill>
                <a:round/>
                <a:headEnd/>
                <a:tailEnd/>
              </a:ln>
            </p:spPr>
            <p:txBody>
              <a:bodyPr wrap="none" lIns="0" tIns="0" rIns="0" bIns="0">
                <a:spAutoFit/>
              </a:bodyPr>
              <a:lstStyle/>
              <a:p>
                <a:endParaRPr lang="en-US"/>
              </a:p>
            </p:txBody>
          </p:sp>
          <p:sp>
            <p:nvSpPr>
              <p:cNvPr id="29200" name="Line 585"/>
              <p:cNvSpPr>
                <a:spLocks noChangeShapeType="1"/>
              </p:cNvSpPr>
              <p:nvPr/>
            </p:nvSpPr>
            <p:spPr bwMode="auto">
              <a:xfrm>
                <a:off x="1919" y="2254"/>
                <a:ext cx="0" cy="15"/>
              </a:xfrm>
              <a:prstGeom prst="line">
                <a:avLst/>
              </a:prstGeom>
              <a:noFill/>
              <a:ln w="11113">
                <a:solidFill>
                  <a:srgbClr val="FFCC99"/>
                </a:solidFill>
                <a:round/>
                <a:headEnd/>
                <a:tailEnd/>
              </a:ln>
            </p:spPr>
            <p:txBody>
              <a:bodyPr wrap="none" lIns="0" tIns="0" rIns="0" bIns="0">
                <a:spAutoFit/>
              </a:bodyPr>
              <a:lstStyle/>
              <a:p>
                <a:endParaRPr lang="en-US"/>
              </a:p>
            </p:txBody>
          </p:sp>
          <p:sp>
            <p:nvSpPr>
              <p:cNvPr id="29201" name="Line 586"/>
              <p:cNvSpPr>
                <a:spLocks noChangeShapeType="1"/>
              </p:cNvSpPr>
              <p:nvPr/>
            </p:nvSpPr>
            <p:spPr bwMode="auto">
              <a:xfrm flipH="1">
                <a:off x="1905" y="2254"/>
                <a:ext cx="14" cy="1"/>
              </a:xfrm>
              <a:prstGeom prst="line">
                <a:avLst/>
              </a:prstGeom>
              <a:noFill/>
              <a:ln w="11113">
                <a:solidFill>
                  <a:srgbClr val="FFCC99"/>
                </a:solidFill>
                <a:round/>
                <a:headEnd/>
                <a:tailEnd/>
              </a:ln>
            </p:spPr>
            <p:txBody>
              <a:bodyPr wrap="none" lIns="0" tIns="0" rIns="0" bIns="0">
                <a:spAutoFit/>
              </a:bodyPr>
              <a:lstStyle/>
              <a:p>
                <a:endParaRPr lang="en-US"/>
              </a:p>
            </p:txBody>
          </p:sp>
          <p:sp>
            <p:nvSpPr>
              <p:cNvPr id="29202" name="Line 587"/>
              <p:cNvSpPr>
                <a:spLocks noChangeShapeType="1"/>
              </p:cNvSpPr>
              <p:nvPr/>
            </p:nvSpPr>
            <p:spPr bwMode="auto">
              <a:xfrm>
                <a:off x="1919" y="2254"/>
                <a:ext cx="14" cy="1"/>
              </a:xfrm>
              <a:prstGeom prst="line">
                <a:avLst/>
              </a:prstGeom>
              <a:noFill/>
              <a:ln w="11113">
                <a:solidFill>
                  <a:srgbClr val="FFCC99"/>
                </a:solidFill>
                <a:round/>
                <a:headEnd/>
                <a:tailEnd/>
              </a:ln>
            </p:spPr>
            <p:txBody>
              <a:bodyPr wrap="none" lIns="0" tIns="0" rIns="0" bIns="0">
                <a:spAutoFit/>
              </a:bodyPr>
              <a:lstStyle/>
              <a:p>
                <a:endParaRPr lang="en-US"/>
              </a:p>
            </p:txBody>
          </p:sp>
          <p:sp>
            <p:nvSpPr>
              <p:cNvPr id="29203" name="Rectangle 588"/>
              <p:cNvSpPr>
                <a:spLocks noChangeArrowheads="1"/>
              </p:cNvSpPr>
              <p:nvPr/>
            </p:nvSpPr>
            <p:spPr bwMode="auto">
              <a:xfrm>
                <a:off x="2298" y="1906"/>
                <a:ext cx="33" cy="34"/>
              </a:xfrm>
              <a:prstGeom prst="rect">
                <a:avLst/>
              </a:prstGeom>
              <a:noFill/>
              <a:ln w="9525">
                <a:noFill/>
                <a:miter lim="800000"/>
                <a:headEnd/>
                <a:tailEnd/>
              </a:ln>
            </p:spPr>
            <p:txBody>
              <a:bodyPr wrap="none" lIns="0" tIns="0" rIns="0" bIns="0">
                <a:spAutoFit/>
              </a:bodyPr>
              <a:lstStyle/>
              <a:p>
                <a:endParaRPr lang="en-US"/>
              </a:p>
            </p:txBody>
          </p:sp>
          <p:sp>
            <p:nvSpPr>
              <p:cNvPr id="29204" name="Line 589"/>
              <p:cNvSpPr>
                <a:spLocks noChangeShapeType="1"/>
              </p:cNvSpPr>
              <p:nvPr/>
            </p:nvSpPr>
            <p:spPr bwMode="auto">
              <a:xfrm flipV="1">
                <a:off x="2312" y="1906"/>
                <a:ext cx="1" cy="15"/>
              </a:xfrm>
              <a:prstGeom prst="line">
                <a:avLst/>
              </a:prstGeom>
              <a:noFill/>
              <a:ln w="11113">
                <a:solidFill>
                  <a:srgbClr val="FFCC99"/>
                </a:solidFill>
                <a:round/>
                <a:headEnd/>
                <a:tailEnd/>
              </a:ln>
            </p:spPr>
            <p:txBody>
              <a:bodyPr wrap="none" lIns="0" tIns="0" rIns="0" bIns="0">
                <a:spAutoFit/>
              </a:bodyPr>
              <a:lstStyle/>
              <a:p>
                <a:endParaRPr lang="en-US"/>
              </a:p>
            </p:txBody>
          </p:sp>
          <p:sp>
            <p:nvSpPr>
              <p:cNvPr id="29205" name="Line 590"/>
              <p:cNvSpPr>
                <a:spLocks noChangeShapeType="1"/>
              </p:cNvSpPr>
              <p:nvPr/>
            </p:nvSpPr>
            <p:spPr bwMode="auto">
              <a:xfrm>
                <a:off x="2312" y="1921"/>
                <a:ext cx="1" cy="15"/>
              </a:xfrm>
              <a:prstGeom prst="line">
                <a:avLst/>
              </a:prstGeom>
              <a:noFill/>
              <a:ln w="11113">
                <a:solidFill>
                  <a:srgbClr val="FFCC99"/>
                </a:solidFill>
                <a:round/>
                <a:headEnd/>
                <a:tailEnd/>
              </a:ln>
            </p:spPr>
            <p:txBody>
              <a:bodyPr wrap="none" lIns="0" tIns="0" rIns="0" bIns="0">
                <a:spAutoFit/>
              </a:bodyPr>
              <a:lstStyle/>
              <a:p>
                <a:endParaRPr lang="en-US"/>
              </a:p>
            </p:txBody>
          </p:sp>
          <p:sp>
            <p:nvSpPr>
              <p:cNvPr id="29206" name="Line 591"/>
              <p:cNvSpPr>
                <a:spLocks noChangeShapeType="1"/>
              </p:cNvSpPr>
              <p:nvPr/>
            </p:nvSpPr>
            <p:spPr bwMode="auto">
              <a:xfrm flipH="1">
                <a:off x="2298" y="1921"/>
                <a:ext cx="14" cy="0"/>
              </a:xfrm>
              <a:prstGeom prst="line">
                <a:avLst/>
              </a:prstGeom>
              <a:noFill/>
              <a:ln w="11113">
                <a:solidFill>
                  <a:srgbClr val="FFCC99"/>
                </a:solidFill>
                <a:round/>
                <a:headEnd/>
                <a:tailEnd/>
              </a:ln>
            </p:spPr>
            <p:txBody>
              <a:bodyPr wrap="none" lIns="0" tIns="0" rIns="0" bIns="0">
                <a:spAutoFit/>
              </a:bodyPr>
              <a:lstStyle/>
              <a:p>
                <a:endParaRPr lang="en-US"/>
              </a:p>
            </p:txBody>
          </p:sp>
          <p:sp>
            <p:nvSpPr>
              <p:cNvPr id="29207" name="Line 592"/>
              <p:cNvSpPr>
                <a:spLocks noChangeShapeType="1"/>
              </p:cNvSpPr>
              <p:nvPr/>
            </p:nvSpPr>
            <p:spPr bwMode="auto">
              <a:xfrm>
                <a:off x="2312" y="1921"/>
                <a:ext cx="14" cy="0"/>
              </a:xfrm>
              <a:prstGeom prst="line">
                <a:avLst/>
              </a:prstGeom>
              <a:noFill/>
              <a:ln w="11113">
                <a:solidFill>
                  <a:srgbClr val="FFCC99"/>
                </a:solidFill>
                <a:round/>
                <a:headEnd/>
                <a:tailEnd/>
              </a:ln>
            </p:spPr>
            <p:txBody>
              <a:bodyPr wrap="none" lIns="0" tIns="0" rIns="0" bIns="0">
                <a:spAutoFit/>
              </a:bodyPr>
              <a:lstStyle/>
              <a:p>
                <a:endParaRPr lang="en-US"/>
              </a:p>
            </p:txBody>
          </p:sp>
          <p:sp>
            <p:nvSpPr>
              <p:cNvPr id="29208" name="Rectangle 593"/>
              <p:cNvSpPr>
                <a:spLocks noChangeArrowheads="1"/>
              </p:cNvSpPr>
              <p:nvPr/>
            </p:nvSpPr>
            <p:spPr bwMode="auto">
              <a:xfrm>
                <a:off x="2691" y="1725"/>
                <a:ext cx="34" cy="34"/>
              </a:xfrm>
              <a:prstGeom prst="rect">
                <a:avLst/>
              </a:prstGeom>
              <a:noFill/>
              <a:ln w="9525">
                <a:noFill/>
                <a:miter lim="800000"/>
                <a:headEnd/>
                <a:tailEnd/>
              </a:ln>
            </p:spPr>
            <p:txBody>
              <a:bodyPr wrap="none" lIns="0" tIns="0" rIns="0" bIns="0">
                <a:spAutoFit/>
              </a:bodyPr>
              <a:lstStyle/>
              <a:p>
                <a:endParaRPr lang="en-US"/>
              </a:p>
            </p:txBody>
          </p:sp>
          <p:sp>
            <p:nvSpPr>
              <p:cNvPr id="29209" name="Line 594"/>
              <p:cNvSpPr>
                <a:spLocks noChangeShapeType="1"/>
              </p:cNvSpPr>
              <p:nvPr/>
            </p:nvSpPr>
            <p:spPr bwMode="auto">
              <a:xfrm flipV="1">
                <a:off x="2706" y="1725"/>
                <a:ext cx="1" cy="15"/>
              </a:xfrm>
              <a:prstGeom prst="line">
                <a:avLst/>
              </a:prstGeom>
              <a:noFill/>
              <a:ln w="11113">
                <a:solidFill>
                  <a:srgbClr val="FFCC99"/>
                </a:solidFill>
                <a:round/>
                <a:headEnd/>
                <a:tailEnd/>
              </a:ln>
            </p:spPr>
            <p:txBody>
              <a:bodyPr wrap="none" lIns="0" tIns="0" rIns="0" bIns="0">
                <a:spAutoFit/>
              </a:bodyPr>
              <a:lstStyle/>
              <a:p>
                <a:endParaRPr lang="en-US"/>
              </a:p>
            </p:txBody>
          </p:sp>
          <p:sp>
            <p:nvSpPr>
              <p:cNvPr id="29210" name="Line 595"/>
              <p:cNvSpPr>
                <a:spLocks noChangeShapeType="1"/>
              </p:cNvSpPr>
              <p:nvPr/>
            </p:nvSpPr>
            <p:spPr bwMode="auto">
              <a:xfrm>
                <a:off x="2706" y="1740"/>
                <a:ext cx="1" cy="15"/>
              </a:xfrm>
              <a:prstGeom prst="line">
                <a:avLst/>
              </a:prstGeom>
              <a:noFill/>
              <a:ln w="11113">
                <a:solidFill>
                  <a:srgbClr val="FFCC99"/>
                </a:solidFill>
                <a:round/>
                <a:headEnd/>
                <a:tailEnd/>
              </a:ln>
            </p:spPr>
            <p:txBody>
              <a:bodyPr wrap="none" lIns="0" tIns="0" rIns="0" bIns="0">
                <a:spAutoFit/>
              </a:bodyPr>
              <a:lstStyle/>
              <a:p>
                <a:endParaRPr lang="en-US"/>
              </a:p>
            </p:txBody>
          </p:sp>
          <p:sp>
            <p:nvSpPr>
              <p:cNvPr id="29211" name="Line 596"/>
              <p:cNvSpPr>
                <a:spLocks noChangeShapeType="1"/>
              </p:cNvSpPr>
              <p:nvPr/>
            </p:nvSpPr>
            <p:spPr bwMode="auto">
              <a:xfrm flipH="1">
                <a:off x="2691" y="1740"/>
                <a:ext cx="15" cy="1"/>
              </a:xfrm>
              <a:prstGeom prst="line">
                <a:avLst/>
              </a:prstGeom>
              <a:noFill/>
              <a:ln w="11113">
                <a:solidFill>
                  <a:srgbClr val="FFCC99"/>
                </a:solidFill>
                <a:round/>
                <a:headEnd/>
                <a:tailEnd/>
              </a:ln>
            </p:spPr>
            <p:txBody>
              <a:bodyPr wrap="none" lIns="0" tIns="0" rIns="0" bIns="0">
                <a:spAutoFit/>
              </a:bodyPr>
              <a:lstStyle/>
              <a:p>
                <a:endParaRPr lang="en-US"/>
              </a:p>
            </p:txBody>
          </p:sp>
          <p:sp>
            <p:nvSpPr>
              <p:cNvPr id="29212" name="Line 597"/>
              <p:cNvSpPr>
                <a:spLocks noChangeShapeType="1"/>
              </p:cNvSpPr>
              <p:nvPr/>
            </p:nvSpPr>
            <p:spPr bwMode="auto">
              <a:xfrm>
                <a:off x="2706" y="1740"/>
                <a:ext cx="15" cy="1"/>
              </a:xfrm>
              <a:prstGeom prst="line">
                <a:avLst/>
              </a:prstGeom>
              <a:noFill/>
              <a:ln w="11113">
                <a:solidFill>
                  <a:srgbClr val="FFCC99"/>
                </a:solidFill>
                <a:round/>
                <a:headEnd/>
                <a:tailEnd/>
              </a:ln>
            </p:spPr>
            <p:txBody>
              <a:bodyPr wrap="none" lIns="0" tIns="0" rIns="0" bIns="0">
                <a:spAutoFit/>
              </a:bodyPr>
              <a:lstStyle/>
              <a:p>
                <a:endParaRPr lang="en-US"/>
              </a:p>
            </p:txBody>
          </p:sp>
          <p:sp>
            <p:nvSpPr>
              <p:cNvPr id="29213" name="Rectangle 598"/>
              <p:cNvSpPr>
                <a:spLocks noChangeArrowheads="1"/>
              </p:cNvSpPr>
              <p:nvPr/>
            </p:nvSpPr>
            <p:spPr bwMode="auto">
              <a:xfrm>
                <a:off x="1131" y="3181"/>
                <a:ext cx="14" cy="4"/>
              </a:xfrm>
              <a:prstGeom prst="rect">
                <a:avLst/>
              </a:prstGeom>
              <a:solidFill>
                <a:srgbClr val="3366FF"/>
              </a:solidFill>
              <a:ln w="11113">
                <a:solidFill>
                  <a:srgbClr val="3366FF"/>
                </a:solidFill>
                <a:miter lim="800000"/>
                <a:headEnd/>
                <a:tailEnd/>
              </a:ln>
            </p:spPr>
            <p:txBody>
              <a:bodyPr wrap="none" lIns="0" tIns="0" rIns="0" bIns="0">
                <a:spAutoFit/>
              </a:bodyPr>
              <a:lstStyle/>
              <a:p>
                <a:endParaRPr lang="en-US"/>
              </a:p>
            </p:txBody>
          </p:sp>
          <p:sp>
            <p:nvSpPr>
              <p:cNvPr id="29214" name="Rectangle 599"/>
              <p:cNvSpPr>
                <a:spLocks noChangeArrowheads="1"/>
              </p:cNvSpPr>
              <p:nvPr/>
            </p:nvSpPr>
            <p:spPr bwMode="auto">
              <a:xfrm>
                <a:off x="1526" y="2617"/>
                <a:ext cx="13" cy="5"/>
              </a:xfrm>
              <a:prstGeom prst="rect">
                <a:avLst/>
              </a:prstGeom>
              <a:solidFill>
                <a:srgbClr val="3366FF"/>
              </a:solidFill>
              <a:ln w="11113">
                <a:solidFill>
                  <a:srgbClr val="3366FF"/>
                </a:solidFill>
                <a:miter lim="800000"/>
                <a:headEnd/>
                <a:tailEnd/>
              </a:ln>
            </p:spPr>
            <p:txBody>
              <a:bodyPr wrap="none" lIns="0" tIns="0" rIns="0" bIns="0">
                <a:spAutoFit/>
              </a:bodyPr>
              <a:lstStyle/>
              <a:p>
                <a:endParaRPr lang="en-US"/>
              </a:p>
            </p:txBody>
          </p:sp>
          <p:sp>
            <p:nvSpPr>
              <p:cNvPr id="29215" name="Rectangle 600"/>
              <p:cNvSpPr>
                <a:spLocks noChangeArrowheads="1"/>
              </p:cNvSpPr>
              <p:nvPr/>
            </p:nvSpPr>
            <p:spPr bwMode="auto">
              <a:xfrm>
                <a:off x="1919" y="2225"/>
                <a:ext cx="14" cy="4"/>
              </a:xfrm>
              <a:prstGeom prst="rect">
                <a:avLst/>
              </a:prstGeom>
              <a:solidFill>
                <a:srgbClr val="3366FF"/>
              </a:solidFill>
              <a:ln w="11113">
                <a:solidFill>
                  <a:srgbClr val="3366FF"/>
                </a:solidFill>
                <a:miter lim="800000"/>
                <a:headEnd/>
                <a:tailEnd/>
              </a:ln>
            </p:spPr>
            <p:txBody>
              <a:bodyPr wrap="none" lIns="0" tIns="0" rIns="0" bIns="0">
                <a:spAutoFit/>
              </a:bodyPr>
              <a:lstStyle/>
              <a:p>
                <a:endParaRPr lang="en-US"/>
              </a:p>
            </p:txBody>
          </p:sp>
          <p:sp>
            <p:nvSpPr>
              <p:cNvPr id="29216" name="Rectangle 601"/>
              <p:cNvSpPr>
                <a:spLocks noChangeArrowheads="1"/>
              </p:cNvSpPr>
              <p:nvPr/>
            </p:nvSpPr>
            <p:spPr bwMode="auto">
              <a:xfrm>
                <a:off x="2312" y="1813"/>
                <a:ext cx="14" cy="5"/>
              </a:xfrm>
              <a:prstGeom prst="rect">
                <a:avLst/>
              </a:prstGeom>
              <a:solidFill>
                <a:srgbClr val="3366FF"/>
              </a:solidFill>
              <a:ln w="11113">
                <a:solidFill>
                  <a:srgbClr val="3366FF"/>
                </a:solidFill>
                <a:miter lim="800000"/>
                <a:headEnd/>
                <a:tailEnd/>
              </a:ln>
            </p:spPr>
            <p:txBody>
              <a:bodyPr wrap="none" lIns="0" tIns="0" rIns="0" bIns="0">
                <a:spAutoFit/>
              </a:bodyPr>
              <a:lstStyle/>
              <a:p>
                <a:endParaRPr lang="en-US"/>
              </a:p>
            </p:txBody>
          </p:sp>
          <p:sp>
            <p:nvSpPr>
              <p:cNvPr id="29217" name="Rectangle 602"/>
              <p:cNvSpPr>
                <a:spLocks noChangeArrowheads="1"/>
              </p:cNvSpPr>
              <p:nvPr/>
            </p:nvSpPr>
            <p:spPr bwMode="auto">
              <a:xfrm>
                <a:off x="2706" y="1715"/>
                <a:ext cx="15" cy="5"/>
              </a:xfrm>
              <a:prstGeom prst="rect">
                <a:avLst/>
              </a:prstGeom>
              <a:solidFill>
                <a:srgbClr val="3366FF"/>
              </a:solidFill>
              <a:ln w="11113">
                <a:solidFill>
                  <a:srgbClr val="3366FF"/>
                </a:solidFill>
                <a:miter lim="800000"/>
                <a:headEnd/>
                <a:tailEnd/>
              </a:ln>
            </p:spPr>
            <p:txBody>
              <a:bodyPr wrap="none" lIns="0" tIns="0" rIns="0" bIns="0">
                <a:spAutoFit/>
              </a:bodyPr>
              <a:lstStyle/>
              <a:p>
                <a:endParaRPr lang="en-US"/>
              </a:p>
            </p:txBody>
          </p:sp>
          <p:sp>
            <p:nvSpPr>
              <p:cNvPr id="29218" name="Rectangle 603"/>
              <p:cNvSpPr>
                <a:spLocks noChangeArrowheads="1"/>
              </p:cNvSpPr>
              <p:nvPr/>
            </p:nvSpPr>
            <p:spPr bwMode="auto">
              <a:xfrm>
                <a:off x="1117" y="3185"/>
                <a:ext cx="28" cy="5"/>
              </a:xfrm>
              <a:prstGeom prst="rect">
                <a:avLst/>
              </a:prstGeom>
              <a:solidFill>
                <a:srgbClr val="33CCCC"/>
              </a:solidFill>
              <a:ln w="11113">
                <a:solidFill>
                  <a:srgbClr val="33CCCC"/>
                </a:solidFill>
                <a:miter lim="800000"/>
                <a:headEnd/>
                <a:tailEnd/>
              </a:ln>
            </p:spPr>
            <p:txBody>
              <a:bodyPr wrap="none" lIns="0" tIns="0" rIns="0" bIns="0">
                <a:spAutoFit/>
              </a:bodyPr>
              <a:lstStyle/>
              <a:p>
                <a:endParaRPr lang="en-US"/>
              </a:p>
            </p:txBody>
          </p:sp>
          <p:sp>
            <p:nvSpPr>
              <p:cNvPr id="29219" name="Rectangle 604"/>
              <p:cNvSpPr>
                <a:spLocks noChangeArrowheads="1"/>
              </p:cNvSpPr>
              <p:nvPr/>
            </p:nvSpPr>
            <p:spPr bwMode="auto">
              <a:xfrm>
                <a:off x="1511" y="2592"/>
                <a:ext cx="28" cy="5"/>
              </a:xfrm>
              <a:prstGeom prst="rect">
                <a:avLst/>
              </a:prstGeom>
              <a:solidFill>
                <a:srgbClr val="33CCCC"/>
              </a:solidFill>
              <a:ln w="11113">
                <a:solidFill>
                  <a:srgbClr val="33CCCC"/>
                </a:solidFill>
                <a:miter lim="800000"/>
                <a:headEnd/>
                <a:tailEnd/>
              </a:ln>
            </p:spPr>
            <p:txBody>
              <a:bodyPr wrap="none" lIns="0" tIns="0" rIns="0" bIns="0">
                <a:spAutoFit/>
              </a:bodyPr>
              <a:lstStyle/>
              <a:p>
                <a:endParaRPr lang="en-US"/>
              </a:p>
            </p:txBody>
          </p:sp>
          <p:sp>
            <p:nvSpPr>
              <p:cNvPr id="29220" name="Rectangle 605"/>
              <p:cNvSpPr>
                <a:spLocks noChangeArrowheads="1"/>
              </p:cNvSpPr>
              <p:nvPr/>
            </p:nvSpPr>
            <p:spPr bwMode="auto">
              <a:xfrm>
                <a:off x="1905" y="2220"/>
                <a:ext cx="28" cy="5"/>
              </a:xfrm>
              <a:prstGeom prst="rect">
                <a:avLst/>
              </a:prstGeom>
              <a:solidFill>
                <a:srgbClr val="33CCCC"/>
              </a:solidFill>
              <a:ln w="11113">
                <a:solidFill>
                  <a:srgbClr val="33CCCC"/>
                </a:solidFill>
                <a:miter lim="800000"/>
                <a:headEnd/>
                <a:tailEnd/>
              </a:ln>
            </p:spPr>
            <p:txBody>
              <a:bodyPr wrap="none" lIns="0" tIns="0" rIns="0" bIns="0">
                <a:spAutoFit/>
              </a:bodyPr>
              <a:lstStyle/>
              <a:p>
                <a:endParaRPr lang="en-US"/>
              </a:p>
            </p:txBody>
          </p:sp>
          <p:sp>
            <p:nvSpPr>
              <p:cNvPr id="29221" name="Rectangle 606"/>
              <p:cNvSpPr>
                <a:spLocks noChangeArrowheads="1"/>
              </p:cNvSpPr>
              <p:nvPr/>
            </p:nvSpPr>
            <p:spPr bwMode="auto">
              <a:xfrm>
                <a:off x="2298" y="1940"/>
                <a:ext cx="28" cy="5"/>
              </a:xfrm>
              <a:prstGeom prst="rect">
                <a:avLst/>
              </a:prstGeom>
              <a:solidFill>
                <a:srgbClr val="33CCCC"/>
              </a:solidFill>
              <a:ln w="11113">
                <a:solidFill>
                  <a:srgbClr val="33CCCC"/>
                </a:solidFill>
                <a:miter lim="800000"/>
                <a:headEnd/>
                <a:tailEnd/>
              </a:ln>
            </p:spPr>
            <p:txBody>
              <a:bodyPr wrap="none" lIns="0" tIns="0" rIns="0" bIns="0">
                <a:spAutoFit/>
              </a:bodyPr>
              <a:lstStyle/>
              <a:p>
                <a:endParaRPr lang="en-US"/>
              </a:p>
            </p:txBody>
          </p:sp>
          <p:sp>
            <p:nvSpPr>
              <p:cNvPr id="29222" name="Rectangle 607"/>
              <p:cNvSpPr>
                <a:spLocks noChangeArrowheads="1"/>
              </p:cNvSpPr>
              <p:nvPr/>
            </p:nvSpPr>
            <p:spPr bwMode="auto">
              <a:xfrm>
                <a:off x="2691" y="1666"/>
                <a:ext cx="30" cy="5"/>
              </a:xfrm>
              <a:prstGeom prst="rect">
                <a:avLst/>
              </a:prstGeom>
              <a:solidFill>
                <a:srgbClr val="33CCCC"/>
              </a:solidFill>
              <a:ln w="11113">
                <a:solidFill>
                  <a:srgbClr val="33CCCC"/>
                </a:solidFill>
                <a:miter lim="800000"/>
                <a:headEnd/>
                <a:tailEnd/>
              </a:ln>
            </p:spPr>
            <p:txBody>
              <a:bodyPr wrap="none" lIns="0" tIns="0" rIns="0" bIns="0">
                <a:spAutoFit/>
              </a:bodyPr>
              <a:lstStyle/>
              <a:p>
                <a:endParaRPr lang="en-US"/>
              </a:p>
            </p:txBody>
          </p:sp>
          <p:sp>
            <p:nvSpPr>
              <p:cNvPr id="29223" name="Freeform 608"/>
              <p:cNvSpPr>
                <a:spLocks/>
              </p:cNvSpPr>
              <p:nvPr/>
            </p:nvSpPr>
            <p:spPr bwMode="auto">
              <a:xfrm>
                <a:off x="1117" y="3127"/>
                <a:ext cx="28" cy="29"/>
              </a:xfrm>
              <a:custGeom>
                <a:avLst/>
                <a:gdLst>
                  <a:gd name="T0" fmla="*/ 20 w 40"/>
                  <a:gd name="T1" fmla="*/ 0 h 40"/>
                  <a:gd name="T2" fmla="*/ 40 w 40"/>
                  <a:gd name="T3" fmla="*/ 20 h 40"/>
                  <a:gd name="T4" fmla="*/ 20 w 40"/>
                  <a:gd name="T5" fmla="*/ 40 h 40"/>
                  <a:gd name="T6" fmla="*/ 0 w 40"/>
                  <a:gd name="T7" fmla="*/ 20 h 40"/>
                  <a:gd name="T8" fmla="*/ 20 w 40"/>
                  <a:gd name="T9" fmla="*/ 0 h 40"/>
                  <a:gd name="T10" fmla="*/ 0 60000 65536"/>
                  <a:gd name="T11" fmla="*/ 0 60000 65536"/>
                  <a:gd name="T12" fmla="*/ 0 60000 65536"/>
                  <a:gd name="T13" fmla="*/ 0 60000 65536"/>
                  <a:gd name="T14" fmla="*/ 0 60000 65536"/>
                  <a:gd name="T15" fmla="*/ 0 w 40"/>
                  <a:gd name="T16" fmla="*/ 0 h 40"/>
                  <a:gd name="T17" fmla="*/ 40 w 40"/>
                  <a:gd name="T18" fmla="*/ 40 h 40"/>
                </a:gdLst>
                <a:ahLst/>
                <a:cxnLst>
                  <a:cxn ang="T10">
                    <a:pos x="T0" y="T1"/>
                  </a:cxn>
                  <a:cxn ang="T11">
                    <a:pos x="T2" y="T3"/>
                  </a:cxn>
                  <a:cxn ang="T12">
                    <a:pos x="T4" y="T5"/>
                  </a:cxn>
                  <a:cxn ang="T13">
                    <a:pos x="T6" y="T7"/>
                  </a:cxn>
                  <a:cxn ang="T14">
                    <a:pos x="T8" y="T9"/>
                  </a:cxn>
                </a:cxnLst>
                <a:rect l="T15" t="T16" r="T17" b="T18"/>
                <a:pathLst>
                  <a:path w="40" h="40">
                    <a:moveTo>
                      <a:pt x="20" y="0"/>
                    </a:moveTo>
                    <a:lnTo>
                      <a:pt x="40" y="20"/>
                    </a:lnTo>
                    <a:lnTo>
                      <a:pt x="20" y="40"/>
                    </a:lnTo>
                    <a:lnTo>
                      <a:pt x="0" y="20"/>
                    </a:lnTo>
                    <a:lnTo>
                      <a:pt x="20" y="0"/>
                    </a:lnTo>
                    <a:close/>
                  </a:path>
                </a:pathLst>
              </a:custGeom>
              <a:solidFill>
                <a:srgbClr val="99CC00"/>
              </a:solidFill>
              <a:ln w="11113">
                <a:solidFill>
                  <a:srgbClr val="99CC00"/>
                </a:solidFill>
                <a:prstDash val="solid"/>
                <a:round/>
                <a:headEnd/>
                <a:tailEnd/>
              </a:ln>
            </p:spPr>
            <p:txBody>
              <a:bodyPr wrap="none" lIns="0" tIns="0" rIns="0" bIns="0">
                <a:spAutoFit/>
              </a:bodyPr>
              <a:lstStyle/>
              <a:p>
                <a:endParaRPr lang="en-US"/>
              </a:p>
            </p:txBody>
          </p:sp>
          <p:sp>
            <p:nvSpPr>
              <p:cNvPr id="29224" name="Freeform 609"/>
              <p:cNvSpPr>
                <a:spLocks/>
              </p:cNvSpPr>
              <p:nvPr/>
            </p:nvSpPr>
            <p:spPr bwMode="auto">
              <a:xfrm>
                <a:off x="1511" y="2700"/>
                <a:ext cx="28" cy="30"/>
              </a:xfrm>
              <a:custGeom>
                <a:avLst/>
                <a:gdLst>
                  <a:gd name="T0" fmla="*/ 20 w 40"/>
                  <a:gd name="T1" fmla="*/ 0 h 41"/>
                  <a:gd name="T2" fmla="*/ 40 w 40"/>
                  <a:gd name="T3" fmla="*/ 21 h 41"/>
                  <a:gd name="T4" fmla="*/ 20 w 40"/>
                  <a:gd name="T5" fmla="*/ 41 h 41"/>
                  <a:gd name="T6" fmla="*/ 0 w 40"/>
                  <a:gd name="T7" fmla="*/ 21 h 41"/>
                  <a:gd name="T8" fmla="*/ 20 w 40"/>
                  <a:gd name="T9" fmla="*/ 0 h 41"/>
                  <a:gd name="T10" fmla="*/ 0 60000 65536"/>
                  <a:gd name="T11" fmla="*/ 0 60000 65536"/>
                  <a:gd name="T12" fmla="*/ 0 60000 65536"/>
                  <a:gd name="T13" fmla="*/ 0 60000 65536"/>
                  <a:gd name="T14" fmla="*/ 0 60000 65536"/>
                  <a:gd name="T15" fmla="*/ 0 w 40"/>
                  <a:gd name="T16" fmla="*/ 0 h 41"/>
                  <a:gd name="T17" fmla="*/ 40 w 40"/>
                  <a:gd name="T18" fmla="*/ 41 h 41"/>
                </a:gdLst>
                <a:ahLst/>
                <a:cxnLst>
                  <a:cxn ang="T10">
                    <a:pos x="T0" y="T1"/>
                  </a:cxn>
                  <a:cxn ang="T11">
                    <a:pos x="T2" y="T3"/>
                  </a:cxn>
                  <a:cxn ang="T12">
                    <a:pos x="T4" y="T5"/>
                  </a:cxn>
                  <a:cxn ang="T13">
                    <a:pos x="T6" y="T7"/>
                  </a:cxn>
                  <a:cxn ang="T14">
                    <a:pos x="T8" y="T9"/>
                  </a:cxn>
                </a:cxnLst>
                <a:rect l="T15" t="T16" r="T17" b="T18"/>
                <a:pathLst>
                  <a:path w="40" h="41">
                    <a:moveTo>
                      <a:pt x="20" y="0"/>
                    </a:moveTo>
                    <a:lnTo>
                      <a:pt x="40" y="21"/>
                    </a:lnTo>
                    <a:lnTo>
                      <a:pt x="20" y="41"/>
                    </a:lnTo>
                    <a:lnTo>
                      <a:pt x="0" y="21"/>
                    </a:lnTo>
                    <a:lnTo>
                      <a:pt x="20" y="0"/>
                    </a:lnTo>
                    <a:close/>
                  </a:path>
                </a:pathLst>
              </a:custGeom>
              <a:solidFill>
                <a:srgbClr val="99CC00"/>
              </a:solidFill>
              <a:ln w="11113">
                <a:solidFill>
                  <a:srgbClr val="99CC00"/>
                </a:solidFill>
                <a:prstDash val="solid"/>
                <a:round/>
                <a:headEnd/>
                <a:tailEnd/>
              </a:ln>
            </p:spPr>
            <p:txBody>
              <a:bodyPr wrap="none" lIns="0" tIns="0" rIns="0" bIns="0">
                <a:spAutoFit/>
              </a:bodyPr>
              <a:lstStyle/>
              <a:p>
                <a:endParaRPr lang="en-US"/>
              </a:p>
            </p:txBody>
          </p:sp>
          <p:sp>
            <p:nvSpPr>
              <p:cNvPr id="29225" name="Freeform 610"/>
              <p:cNvSpPr>
                <a:spLocks/>
              </p:cNvSpPr>
              <p:nvPr/>
            </p:nvSpPr>
            <p:spPr bwMode="auto">
              <a:xfrm>
                <a:off x="1905" y="2372"/>
                <a:ext cx="28" cy="29"/>
              </a:xfrm>
              <a:custGeom>
                <a:avLst/>
                <a:gdLst>
                  <a:gd name="T0" fmla="*/ 20 w 41"/>
                  <a:gd name="T1" fmla="*/ 0 h 40"/>
                  <a:gd name="T2" fmla="*/ 41 w 41"/>
                  <a:gd name="T3" fmla="*/ 20 h 40"/>
                  <a:gd name="T4" fmla="*/ 20 w 41"/>
                  <a:gd name="T5" fmla="*/ 40 h 40"/>
                  <a:gd name="T6" fmla="*/ 0 w 41"/>
                  <a:gd name="T7" fmla="*/ 20 h 40"/>
                  <a:gd name="T8" fmla="*/ 20 w 41"/>
                  <a:gd name="T9" fmla="*/ 0 h 40"/>
                  <a:gd name="T10" fmla="*/ 0 60000 65536"/>
                  <a:gd name="T11" fmla="*/ 0 60000 65536"/>
                  <a:gd name="T12" fmla="*/ 0 60000 65536"/>
                  <a:gd name="T13" fmla="*/ 0 60000 65536"/>
                  <a:gd name="T14" fmla="*/ 0 60000 65536"/>
                  <a:gd name="T15" fmla="*/ 0 w 41"/>
                  <a:gd name="T16" fmla="*/ 0 h 40"/>
                  <a:gd name="T17" fmla="*/ 41 w 41"/>
                  <a:gd name="T18" fmla="*/ 40 h 40"/>
                </a:gdLst>
                <a:ahLst/>
                <a:cxnLst>
                  <a:cxn ang="T10">
                    <a:pos x="T0" y="T1"/>
                  </a:cxn>
                  <a:cxn ang="T11">
                    <a:pos x="T2" y="T3"/>
                  </a:cxn>
                  <a:cxn ang="T12">
                    <a:pos x="T4" y="T5"/>
                  </a:cxn>
                  <a:cxn ang="T13">
                    <a:pos x="T6" y="T7"/>
                  </a:cxn>
                  <a:cxn ang="T14">
                    <a:pos x="T8" y="T9"/>
                  </a:cxn>
                </a:cxnLst>
                <a:rect l="T15" t="T16" r="T17" b="T18"/>
                <a:pathLst>
                  <a:path w="41" h="40">
                    <a:moveTo>
                      <a:pt x="20" y="0"/>
                    </a:moveTo>
                    <a:lnTo>
                      <a:pt x="41" y="20"/>
                    </a:lnTo>
                    <a:lnTo>
                      <a:pt x="20" y="40"/>
                    </a:lnTo>
                    <a:lnTo>
                      <a:pt x="0" y="20"/>
                    </a:lnTo>
                    <a:lnTo>
                      <a:pt x="20" y="0"/>
                    </a:lnTo>
                    <a:close/>
                  </a:path>
                </a:pathLst>
              </a:custGeom>
              <a:solidFill>
                <a:srgbClr val="99CC00"/>
              </a:solidFill>
              <a:ln w="11113">
                <a:solidFill>
                  <a:srgbClr val="99CC00"/>
                </a:solidFill>
                <a:prstDash val="solid"/>
                <a:round/>
                <a:headEnd/>
                <a:tailEnd/>
              </a:ln>
            </p:spPr>
            <p:txBody>
              <a:bodyPr wrap="none" lIns="0" tIns="0" rIns="0" bIns="0">
                <a:spAutoFit/>
              </a:bodyPr>
              <a:lstStyle/>
              <a:p>
                <a:endParaRPr lang="en-US"/>
              </a:p>
            </p:txBody>
          </p:sp>
          <p:sp>
            <p:nvSpPr>
              <p:cNvPr id="29226" name="Freeform 611"/>
              <p:cNvSpPr>
                <a:spLocks/>
              </p:cNvSpPr>
              <p:nvPr/>
            </p:nvSpPr>
            <p:spPr bwMode="auto">
              <a:xfrm>
                <a:off x="2298" y="2098"/>
                <a:ext cx="28" cy="29"/>
              </a:xfrm>
              <a:custGeom>
                <a:avLst/>
                <a:gdLst>
                  <a:gd name="T0" fmla="*/ 20 w 40"/>
                  <a:gd name="T1" fmla="*/ 0 h 40"/>
                  <a:gd name="T2" fmla="*/ 40 w 40"/>
                  <a:gd name="T3" fmla="*/ 20 h 40"/>
                  <a:gd name="T4" fmla="*/ 20 w 40"/>
                  <a:gd name="T5" fmla="*/ 40 h 40"/>
                  <a:gd name="T6" fmla="*/ 0 w 40"/>
                  <a:gd name="T7" fmla="*/ 20 h 40"/>
                  <a:gd name="T8" fmla="*/ 20 w 40"/>
                  <a:gd name="T9" fmla="*/ 0 h 40"/>
                  <a:gd name="T10" fmla="*/ 0 60000 65536"/>
                  <a:gd name="T11" fmla="*/ 0 60000 65536"/>
                  <a:gd name="T12" fmla="*/ 0 60000 65536"/>
                  <a:gd name="T13" fmla="*/ 0 60000 65536"/>
                  <a:gd name="T14" fmla="*/ 0 60000 65536"/>
                  <a:gd name="T15" fmla="*/ 0 w 40"/>
                  <a:gd name="T16" fmla="*/ 0 h 40"/>
                  <a:gd name="T17" fmla="*/ 40 w 40"/>
                  <a:gd name="T18" fmla="*/ 40 h 40"/>
                </a:gdLst>
                <a:ahLst/>
                <a:cxnLst>
                  <a:cxn ang="T10">
                    <a:pos x="T0" y="T1"/>
                  </a:cxn>
                  <a:cxn ang="T11">
                    <a:pos x="T2" y="T3"/>
                  </a:cxn>
                  <a:cxn ang="T12">
                    <a:pos x="T4" y="T5"/>
                  </a:cxn>
                  <a:cxn ang="T13">
                    <a:pos x="T6" y="T7"/>
                  </a:cxn>
                  <a:cxn ang="T14">
                    <a:pos x="T8" y="T9"/>
                  </a:cxn>
                </a:cxnLst>
                <a:rect l="T15" t="T16" r="T17" b="T18"/>
                <a:pathLst>
                  <a:path w="40" h="40">
                    <a:moveTo>
                      <a:pt x="20" y="0"/>
                    </a:moveTo>
                    <a:lnTo>
                      <a:pt x="40" y="20"/>
                    </a:lnTo>
                    <a:lnTo>
                      <a:pt x="20" y="40"/>
                    </a:lnTo>
                    <a:lnTo>
                      <a:pt x="0" y="20"/>
                    </a:lnTo>
                    <a:lnTo>
                      <a:pt x="20" y="0"/>
                    </a:lnTo>
                    <a:close/>
                  </a:path>
                </a:pathLst>
              </a:custGeom>
              <a:solidFill>
                <a:srgbClr val="99CC00"/>
              </a:solidFill>
              <a:ln w="11113">
                <a:solidFill>
                  <a:srgbClr val="99CC00"/>
                </a:solidFill>
                <a:prstDash val="solid"/>
                <a:round/>
                <a:headEnd/>
                <a:tailEnd/>
              </a:ln>
            </p:spPr>
            <p:txBody>
              <a:bodyPr wrap="none" lIns="0" tIns="0" rIns="0" bIns="0">
                <a:spAutoFit/>
              </a:bodyPr>
              <a:lstStyle/>
              <a:p>
                <a:endParaRPr lang="en-US"/>
              </a:p>
            </p:txBody>
          </p:sp>
          <p:sp>
            <p:nvSpPr>
              <p:cNvPr id="29227" name="Freeform 612"/>
              <p:cNvSpPr>
                <a:spLocks/>
              </p:cNvSpPr>
              <p:nvPr/>
            </p:nvSpPr>
            <p:spPr bwMode="auto">
              <a:xfrm>
                <a:off x="2691" y="1882"/>
                <a:ext cx="30" cy="29"/>
              </a:xfrm>
              <a:custGeom>
                <a:avLst/>
                <a:gdLst>
                  <a:gd name="T0" fmla="*/ 21 w 41"/>
                  <a:gd name="T1" fmla="*/ 0 h 40"/>
                  <a:gd name="T2" fmla="*/ 41 w 41"/>
                  <a:gd name="T3" fmla="*/ 20 h 40"/>
                  <a:gd name="T4" fmla="*/ 21 w 41"/>
                  <a:gd name="T5" fmla="*/ 40 h 40"/>
                  <a:gd name="T6" fmla="*/ 0 w 41"/>
                  <a:gd name="T7" fmla="*/ 20 h 40"/>
                  <a:gd name="T8" fmla="*/ 21 w 41"/>
                  <a:gd name="T9" fmla="*/ 0 h 40"/>
                  <a:gd name="T10" fmla="*/ 0 60000 65536"/>
                  <a:gd name="T11" fmla="*/ 0 60000 65536"/>
                  <a:gd name="T12" fmla="*/ 0 60000 65536"/>
                  <a:gd name="T13" fmla="*/ 0 60000 65536"/>
                  <a:gd name="T14" fmla="*/ 0 60000 65536"/>
                  <a:gd name="T15" fmla="*/ 0 w 41"/>
                  <a:gd name="T16" fmla="*/ 0 h 40"/>
                  <a:gd name="T17" fmla="*/ 41 w 41"/>
                  <a:gd name="T18" fmla="*/ 40 h 40"/>
                </a:gdLst>
                <a:ahLst/>
                <a:cxnLst>
                  <a:cxn ang="T10">
                    <a:pos x="T0" y="T1"/>
                  </a:cxn>
                  <a:cxn ang="T11">
                    <a:pos x="T2" y="T3"/>
                  </a:cxn>
                  <a:cxn ang="T12">
                    <a:pos x="T4" y="T5"/>
                  </a:cxn>
                  <a:cxn ang="T13">
                    <a:pos x="T6" y="T7"/>
                  </a:cxn>
                  <a:cxn ang="T14">
                    <a:pos x="T8" y="T9"/>
                  </a:cxn>
                </a:cxnLst>
                <a:rect l="T15" t="T16" r="T17" b="T18"/>
                <a:pathLst>
                  <a:path w="41" h="40">
                    <a:moveTo>
                      <a:pt x="21" y="0"/>
                    </a:moveTo>
                    <a:lnTo>
                      <a:pt x="41" y="20"/>
                    </a:lnTo>
                    <a:lnTo>
                      <a:pt x="21" y="40"/>
                    </a:lnTo>
                    <a:lnTo>
                      <a:pt x="0" y="20"/>
                    </a:lnTo>
                    <a:lnTo>
                      <a:pt x="21" y="0"/>
                    </a:lnTo>
                    <a:close/>
                  </a:path>
                </a:pathLst>
              </a:custGeom>
              <a:solidFill>
                <a:srgbClr val="99CC00"/>
              </a:solidFill>
              <a:ln w="11113">
                <a:solidFill>
                  <a:srgbClr val="99CC00"/>
                </a:solidFill>
                <a:prstDash val="solid"/>
                <a:round/>
                <a:headEnd/>
                <a:tailEnd/>
              </a:ln>
            </p:spPr>
            <p:txBody>
              <a:bodyPr wrap="none" lIns="0" tIns="0" rIns="0" bIns="0">
                <a:spAutoFit/>
              </a:bodyPr>
              <a:lstStyle/>
              <a:p>
                <a:endParaRPr lang="en-US"/>
              </a:p>
            </p:txBody>
          </p:sp>
          <p:sp>
            <p:nvSpPr>
              <p:cNvPr id="29228" name="Rectangle 613"/>
              <p:cNvSpPr>
                <a:spLocks noChangeArrowheads="1"/>
              </p:cNvSpPr>
              <p:nvPr/>
            </p:nvSpPr>
            <p:spPr bwMode="auto">
              <a:xfrm>
                <a:off x="1117" y="3097"/>
                <a:ext cx="24" cy="25"/>
              </a:xfrm>
              <a:prstGeom prst="rect">
                <a:avLst/>
              </a:prstGeom>
              <a:solidFill>
                <a:srgbClr val="FFCC00"/>
              </a:solidFill>
              <a:ln w="11113">
                <a:solidFill>
                  <a:srgbClr val="FFCC00"/>
                </a:solidFill>
                <a:miter lim="800000"/>
                <a:headEnd/>
                <a:tailEnd/>
              </a:ln>
            </p:spPr>
            <p:txBody>
              <a:bodyPr wrap="none" lIns="0" tIns="0" rIns="0" bIns="0">
                <a:spAutoFit/>
              </a:bodyPr>
              <a:lstStyle/>
              <a:p>
                <a:endParaRPr lang="en-US"/>
              </a:p>
            </p:txBody>
          </p:sp>
          <p:sp>
            <p:nvSpPr>
              <p:cNvPr id="29229" name="Rectangle 614"/>
              <p:cNvSpPr>
                <a:spLocks noChangeArrowheads="1"/>
              </p:cNvSpPr>
              <p:nvPr/>
            </p:nvSpPr>
            <p:spPr bwMode="auto">
              <a:xfrm>
                <a:off x="1511" y="2592"/>
                <a:ext cx="24" cy="25"/>
              </a:xfrm>
              <a:prstGeom prst="rect">
                <a:avLst/>
              </a:prstGeom>
              <a:solidFill>
                <a:srgbClr val="FFCC00"/>
              </a:solidFill>
              <a:ln w="11113">
                <a:solidFill>
                  <a:srgbClr val="FFCC00"/>
                </a:solidFill>
                <a:miter lim="800000"/>
                <a:headEnd/>
                <a:tailEnd/>
              </a:ln>
            </p:spPr>
            <p:txBody>
              <a:bodyPr wrap="none" lIns="0" tIns="0" rIns="0" bIns="0">
                <a:spAutoFit/>
              </a:bodyPr>
              <a:lstStyle/>
              <a:p>
                <a:endParaRPr lang="en-US"/>
              </a:p>
            </p:txBody>
          </p:sp>
          <p:sp>
            <p:nvSpPr>
              <p:cNvPr id="29230" name="Rectangle 615"/>
              <p:cNvSpPr>
                <a:spLocks noChangeArrowheads="1"/>
              </p:cNvSpPr>
              <p:nvPr/>
            </p:nvSpPr>
            <p:spPr bwMode="auto">
              <a:xfrm>
                <a:off x="1905" y="2347"/>
                <a:ext cx="23" cy="25"/>
              </a:xfrm>
              <a:prstGeom prst="rect">
                <a:avLst/>
              </a:prstGeom>
              <a:solidFill>
                <a:srgbClr val="FFCC00"/>
              </a:solidFill>
              <a:ln w="11113">
                <a:solidFill>
                  <a:srgbClr val="FFCC00"/>
                </a:solidFill>
                <a:miter lim="800000"/>
                <a:headEnd/>
                <a:tailEnd/>
              </a:ln>
            </p:spPr>
            <p:txBody>
              <a:bodyPr wrap="none" lIns="0" tIns="0" rIns="0" bIns="0">
                <a:spAutoFit/>
              </a:bodyPr>
              <a:lstStyle/>
              <a:p>
                <a:endParaRPr lang="en-US"/>
              </a:p>
            </p:txBody>
          </p:sp>
          <p:sp>
            <p:nvSpPr>
              <p:cNvPr id="29231" name="Rectangle 616"/>
              <p:cNvSpPr>
                <a:spLocks noChangeArrowheads="1"/>
              </p:cNvSpPr>
              <p:nvPr/>
            </p:nvSpPr>
            <p:spPr bwMode="auto">
              <a:xfrm>
                <a:off x="2298" y="2102"/>
                <a:ext cx="23" cy="25"/>
              </a:xfrm>
              <a:prstGeom prst="rect">
                <a:avLst/>
              </a:prstGeom>
              <a:solidFill>
                <a:srgbClr val="FFCC00"/>
              </a:solidFill>
              <a:ln w="11113">
                <a:solidFill>
                  <a:srgbClr val="FFCC00"/>
                </a:solidFill>
                <a:miter lim="800000"/>
                <a:headEnd/>
                <a:tailEnd/>
              </a:ln>
            </p:spPr>
            <p:txBody>
              <a:bodyPr wrap="none" lIns="0" tIns="0" rIns="0" bIns="0">
                <a:spAutoFit/>
              </a:bodyPr>
              <a:lstStyle/>
              <a:p>
                <a:endParaRPr lang="en-US"/>
              </a:p>
            </p:txBody>
          </p:sp>
          <p:sp>
            <p:nvSpPr>
              <p:cNvPr id="29232" name="Rectangle 617"/>
              <p:cNvSpPr>
                <a:spLocks noChangeArrowheads="1"/>
              </p:cNvSpPr>
              <p:nvPr/>
            </p:nvSpPr>
            <p:spPr bwMode="auto">
              <a:xfrm>
                <a:off x="2691" y="1945"/>
                <a:ext cx="25" cy="25"/>
              </a:xfrm>
              <a:prstGeom prst="rect">
                <a:avLst/>
              </a:prstGeom>
              <a:solidFill>
                <a:srgbClr val="FFCC00"/>
              </a:solidFill>
              <a:ln w="11113">
                <a:solidFill>
                  <a:srgbClr val="FFCC00"/>
                </a:solidFill>
                <a:miter lim="800000"/>
                <a:headEnd/>
                <a:tailEnd/>
              </a:ln>
            </p:spPr>
            <p:txBody>
              <a:bodyPr wrap="none" lIns="0" tIns="0" rIns="0" bIns="0">
                <a:spAutoFit/>
              </a:bodyPr>
              <a:lstStyle/>
              <a:p>
                <a:endParaRPr lang="en-US"/>
              </a:p>
            </p:txBody>
          </p:sp>
          <p:sp>
            <p:nvSpPr>
              <p:cNvPr id="29233" name="Freeform 618"/>
              <p:cNvSpPr>
                <a:spLocks/>
              </p:cNvSpPr>
              <p:nvPr/>
            </p:nvSpPr>
            <p:spPr bwMode="auto">
              <a:xfrm>
                <a:off x="1117" y="3053"/>
                <a:ext cx="28" cy="29"/>
              </a:xfrm>
              <a:custGeom>
                <a:avLst/>
                <a:gdLst>
                  <a:gd name="T0" fmla="*/ 20 w 40"/>
                  <a:gd name="T1" fmla="*/ 0 h 40"/>
                  <a:gd name="T2" fmla="*/ 40 w 40"/>
                  <a:gd name="T3" fmla="*/ 40 h 40"/>
                  <a:gd name="T4" fmla="*/ 0 w 40"/>
                  <a:gd name="T5" fmla="*/ 40 h 40"/>
                  <a:gd name="T6" fmla="*/ 20 w 40"/>
                  <a:gd name="T7" fmla="*/ 0 h 40"/>
                  <a:gd name="T8" fmla="*/ 0 60000 65536"/>
                  <a:gd name="T9" fmla="*/ 0 60000 65536"/>
                  <a:gd name="T10" fmla="*/ 0 60000 65536"/>
                  <a:gd name="T11" fmla="*/ 0 60000 65536"/>
                  <a:gd name="T12" fmla="*/ 0 w 40"/>
                  <a:gd name="T13" fmla="*/ 0 h 40"/>
                  <a:gd name="T14" fmla="*/ 40 w 40"/>
                  <a:gd name="T15" fmla="*/ 40 h 40"/>
                </a:gdLst>
                <a:ahLst/>
                <a:cxnLst>
                  <a:cxn ang="T8">
                    <a:pos x="T0" y="T1"/>
                  </a:cxn>
                  <a:cxn ang="T9">
                    <a:pos x="T2" y="T3"/>
                  </a:cxn>
                  <a:cxn ang="T10">
                    <a:pos x="T4" y="T5"/>
                  </a:cxn>
                  <a:cxn ang="T11">
                    <a:pos x="T6" y="T7"/>
                  </a:cxn>
                </a:cxnLst>
                <a:rect l="T12" t="T13" r="T14" b="T15"/>
                <a:pathLst>
                  <a:path w="40" h="40">
                    <a:moveTo>
                      <a:pt x="20" y="0"/>
                    </a:moveTo>
                    <a:lnTo>
                      <a:pt x="40" y="40"/>
                    </a:lnTo>
                    <a:lnTo>
                      <a:pt x="0" y="40"/>
                    </a:lnTo>
                    <a:lnTo>
                      <a:pt x="20" y="0"/>
                    </a:lnTo>
                    <a:close/>
                  </a:path>
                </a:pathLst>
              </a:custGeom>
              <a:solidFill>
                <a:srgbClr val="FF9900"/>
              </a:solidFill>
              <a:ln w="11113">
                <a:solidFill>
                  <a:srgbClr val="FF9900"/>
                </a:solidFill>
                <a:prstDash val="solid"/>
                <a:round/>
                <a:headEnd/>
                <a:tailEnd/>
              </a:ln>
            </p:spPr>
            <p:txBody>
              <a:bodyPr wrap="none" lIns="0" tIns="0" rIns="0" bIns="0">
                <a:spAutoFit/>
              </a:bodyPr>
              <a:lstStyle/>
              <a:p>
                <a:endParaRPr lang="en-US"/>
              </a:p>
            </p:txBody>
          </p:sp>
          <p:sp>
            <p:nvSpPr>
              <p:cNvPr id="29234" name="Freeform 619"/>
              <p:cNvSpPr>
                <a:spLocks/>
              </p:cNvSpPr>
              <p:nvPr/>
            </p:nvSpPr>
            <p:spPr bwMode="auto">
              <a:xfrm>
                <a:off x="1511" y="2612"/>
                <a:ext cx="28" cy="30"/>
              </a:xfrm>
              <a:custGeom>
                <a:avLst/>
                <a:gdLst>
                  <a:gd name="T0" fmla="*/ 20 w 40"/>
                  <a:gd name="T1" fmla="*/ 0 h 41"/>
                  <a:gd name="T2" fmla="*/ 40 w 40"/>
                  <a:gd name="T3" fmla="*/ 41 h 41"/>
                  <a:gd name="T4" fmla="*/ 0 w 40"/>
                  <a:gd name="T5" fmla="*/ 41 h 41"/>
                  <a:gd name="T6" fmla="*/ 20 w 40"/>
                  <a:gd name="T7" fmla="*/ 0 h 41"/>
                  <a:gd name="T8" fmla="*/ 0 60000 65536"/>
                  <a:gd name="T9" fmla="*/ 0 60000 65536"/>
                  <a:gd name="T10" fmla="*/ 0 60000 65536"/>
                  <a:gd name="T11" fmla="*/ 0 60000 65536"/>
                  <a:gd name="T12" fmla="*/ 0 w 40"/>
                  <a:gd name="T13" fmla="*/ 0 h 41"/>
                  <a:gd name="T14" fmla="*/ 40 w 40"/>
                  <a:gd name="T15" fmla="*/ 41 h 41"/>
                </a:gdLst>
                <a:ahLst/>
                <a:cxnLst>
                  <a:cxn ang="T8">
                    <a:pos x="T0" y="T1"/>
                  </a:cxn>
                  <a:cxn ang="T9">
                    <a:pos x="T2" y="T3"/>
                  </a:cxn>
                  <a:cxn ang="T10">
                    <a:pos x="T4" y="T5"/>
                  </a:cxn>
                  <a:cxn ang="T11">
                    <a:pos x="T6" y="T7"/>
                  </a:cxn>
                </a:cxnLst>
                <a:rect l="T12" t="T13" r="T14" b="T15"/>
                <a:pathLst>
                  <a:path w="40" h="41">
                    <a:moveTo>
                      <a:pt x="20" y="0"/>
                    </a:moveTo>
                    <a:lnTo>
                      <a:pt x="40" y="41"/>
                    </a:lnTo>
                    <a:lnTo>
                      <a:pt x="0" y="41"/>
                    </a:lnTo>
                    <a:lnTo>
                      <a:pt x="20" y="0"/>
                    </a:lnTo>
                    <a:close/>
                  </a:path>
                </a:pathLst>
              </a:custGeom>
              <a:solidFill>
                <a:srgbClr val="FF9900"/>
              </a:solidFill>
              <a:ln w="11113">
                <a:solidFill>
                  <a:srgbClr val="FF9900"/>
                </a:solidFill>
                <a:prstDash val="solid"/>
                <a:round/>
                <a:headEnd/>
                <a:tailEnd/>
              </a:ln>
            </p:spPr>
            <p:txBody>
              <a:bodyPr wrap="none" lIns="0" tIns="0" rIns="0" bIns="0">
                <a:spAutoFit/>
              </a:bodyPr>
              <a:lstStyle/>
              <a:p>
                <a:endParaRPr lang="en-US"/>
              </a:p>
            </p:txBody>
          </p:sp>
          <p:sp>
            <p:nvSpPr>
              <p:cNvPr id="29235" name="Freeform 620"/>
              <p:cNvSpPr>
                <a:spLocks/>
              </p:cNvSpPr>
              <p:nvPr/>
            </p:nvSpPr>
            <p:spPr bwMode="auto">
              <a:xfrm>
                <a:off x="1905" y="2259"/>
                <a:ext cx="28" cy="29"/>
              </a:xfrm>
              <a:custGeom>
                <a:avLst/>
                <a:gdLst>
                  <a:gd name="T0" fmla="*/ 20 w 41"/>
                  <a:gd name="T1" fmla="*/ 0 h 40"/>
                  <a:gd name="T2" fmla="*/ 41 w 41"/>
                  <a:gd name="T3" fmla="*/ 40 h 40"/>
                  <a:gd name="T4" fmla="*/ 0 w 41"/>
                  <a:gd name="T5" fmla="*/ 40 h 40"/>
                  <a:gd name="T6" fmla="*/ 20 w 41"/>
                  <a:gd name="T7" fmla="*/ 0 h 40"/>
                  <a:gd name="T8" fmla="*/ 0 60000 65536"/>
                  <a:gd name="T9" fmla="*/ 0 60000 65536"/>
                  <a:gd name="T10" fmla="*/ 0 60000 65536"/>
                  <a:gd name="T11" fmla="*/ 0 60000 65536"/>
                  <a:gd name="T12" fmla="*/ 0 w 41"/>
                  <a:gd name="T13" fmla="*/ 0 h 40"/>
                  <a:gd name="T14" fmla="*/ 41 w 41"/>
                  <a:gd name="T15" fmla="*/ 40 h 40"/>
                </a:gdLst>
                <a:ahLst/>
                <a:cxnLst>
                  <a:cxn ang="T8">
                    <a:pos x="T0" y="T1"/>
                  </a:cxn>
                  <a:cxn ang="T9">
                    <a:pos x="T2" y="T3"/>
                  </a:cxn>
                  <a:cxn ang="T10">
                    <a:pos x="T4" y="T5"/>
                  </a:cxn>
                  <a:cxn ang="T11">
                    <a:pos x="T6" y="T7"/>
                  </a:cxn>
                </a:cxnLst>
                <a:rect l="T12" t="T13" r="T14" b="T15"/>
                <a:pathLst>
                  <a:path w="41" h="40">
                    <a:moveTo>
                      <a:pt x="20" y="0"/>
                    </a:moveTo>
                    <a:lnTo>
                      <a:pt x="41" y="40"/>
                    </a:lnTo>
                    <a:lnTo>
                      <a:pt x="0" y="40"/>
                    </a:lnTo>
                    <a:lnTo>
                      <a:pt x="20" y="0"/>
                    </a:lnTo>
                    <a:close/>
                  </a:path>
                </a:pathLst>
              </a:custGeom>
              <a:solidFill>
                <a:srgbClr val="FF9900"/>
              </a:solidFill>
              <a:ln w="11113">
                <a:solidFill>
                  <a:srgbClr val="FF9900"/>
                </a:solidFill>
                <a:prstDash val="solid"/>
                <a:round/>
                <a:headEnd/>
                <a:tailEnd/>
              </a:ln>
            </p:spPr>
            <p:txBody>
              <a:bodyPr wrap="none" lIns="0" tIns="0" rIns="0" bIns="0">
                <a:spAutoFit/>
              </a:bodyPr>
              <a:lstStyle/>
              <a:p>
                <a:endParaRPr lang="en-US"/>
              </a:p>
            </p:txBody>
          </p:sp>
          <p:sp>
            <p:nvSpPr>
              <p:cNvPr id="29236" name="Freeform 621"/>
              <p:cNvSpPr>
                <a:spLocks/>
              </p:cNvSpPr>
              <p:nvPr/>
            </p:nvSpPr>
            <p:spPr bwMode="auto">
              <a:xfrm>
                <a:off x="2298" y="2024"/>
                <a:ext cx="28" cy="29"/>
              </a:xfrm>
              <a:custGeom>
                <a:avLst/>
                <a:gdLst>
                  <a:gd name="T0" fmla="*/ 20 w 40"/>
                  <a:gd name="T1" fmla="*/ 0 h 40"/>
                  <a:gd name="T2" fmla="*/ 40 w 40"/>
                  <a:gd name="T3" fmla="*/ 40 h 40"/>
                  <a:gd name="T4" fmla="*/ 0 w 40"/>
                  <a:gd name="T5" fmla="*/ 40 h 40"/>
                  <a:gd name="T6" fmla="*/ 20 w 40"/>
                  <a:gd name="T7" fmla="*/ 0 h 40"/>
                  <a:gd name="T8" fmla="*/ 0 60000 65536"/>
                  <a:gd name="T9" fmla="*/ 0 60000 65536"/>
                  <a:gd name="T10" fmla="*/ 0 60000 65536"/>
                  <a:gd name="T11" fmla="*/ 0 60000 65536"/>
                  <a:gd name="T12" fmla="*/ 0 w 40"/>
                  <a:gd name="T13" fmla="*/ 0 h 40"/>
                  <a:gd name="T14" fmla="*/ 40 w 40"/>
                  <a:gd name="T15" fmla="*/ 40 h 40"/>
                </a:gdLst>
                <a:ahLst/>
                <a:cxnLst>
                  <a:cxn ang="T8">
                    <a:pos x="T0" y="T1"/>
                  </a:cxn>
                  <a:cxn ang="T9">
                    <a:pos x="T2" y="T3"/>
                  </a:cxn>
                  <a:cxn ang="T10">
                    <a:pos x="T4" y="T5"/>
                  </a:cxn>
                  <a:cxn ang="T11">
                    <a:pos x="T6" y="T7"/>
                  </a:cxn>
                </a:cxnLst>
                <a:rect l="T12" t="T13" r="T14" b="T15"/>
                <a:pathLst>
                  <a:path w="40" h="40">
                    <a:moveTo>
                      <a:pt x="20" y="0"/>
                    </a:moveTo>
                    <a:lnTo>
                      <a:pt x="40" y="40"/>
                    </a:lnTo>
                    <a:lnTo>
                      <a:pt x="0" y="40"/>
                    </a:lnTo>
                    <a:lnTo>
                      <a:pt x="20" y="0"/>
                    </a:lnTo>
                    <a:close/>
                  </a:path>
                </a:pathLst>
              </a:custGeom>
              <a:solidFill>
                <a:srgbClr val="FF9900"/>
              </a:solidFill>
              <a:ln w="11113">
                <a:solidFill>
                  <a:srgbClr val="FF9900"/>
                </a:solidFill>
                <a:prstDash val="solid"/>
                <a:round/>
                <a:headEnd/>
                <a:tailEnd/>
              </a:ln>
            </p:spPr>
            <p:txBody>
              <a:bodyPr wrap="none" lIns="0" tIns="0" rIns="0" bIns="0">
                <a:spAutoFit/>
              </a:bodyPr>
              <a:lstStyle/>
              <a:p>
                <a:endParaRPr lang="en-US"/>
              </a:p>
            </p:txBody>
          </p:sp>
          <p:sp>
            <p:nvSpPr>
              <p:cNvPr id="29237" name="Freeform 622"/>
              <p:cNvSpPr>
                <a:spLocks/>
              </p:cNvSpPr>
              <p:nvPr/>
            </p:nvSpPr>
            <p:spPr bwMode="auto">
              <a:xfrm>
                <a:off x="2691" y="1936"/>
                <a:ext cx="30" cy="29"/>
              </a:xfrm>
              <a:custGeom>
                <a:avLst/>
                <a:gdLst>
                  <a:gd name="T0" fmla="*/ 21 w 41"/>
                  <a:gd name="T1" fmla="*/ 0 h 40"/>
                  <a:gd name="T2" fmla="*/ 41 w 41"/>
                  <a:gd name="T3" fmla="*/ 40 h 40"/>
                  <a:gd name="T4" fmla="*/ 0 w 41"/>
                  <a:gd name="T5" fmla="*/ 40 h 40"/>
                  <a:gd name="T6" fmla="*/ 21 w 41"/>
                  <a:gd name="T7" fmla="*/ 0 h 40"/>
                  <a:gd name="T8" fmla="*/ 0 60000 65536"/>
                  <a:gd name="T9" fmla="*/ 0 60000 65536"/>
                  <a:gd name="T10" fmla="*/ 0 60000 65536"/>
                  <a:gd name="T11" fmla="*/ 0 60000 65536"/>
                  <a:gd name="T12" fmla="*/ 0 w 41"/>
                  <a:gd name="T13" fmla="*/ 0 h 40"/>
                  <a:gd name="T14" fmla="*/ 41 w 41"/>
                  <a:gd name="T15" fmla="*/ 40 h 40"/>
                </a:gdLst>
                <a:ahLst/>
                <a:cxnLst>
                  <a:cxn ang="T8">
                    <a:pos x="T0" y="T1"/>
                  </a:cxn>
                  <a:cxn ang="T9">
                    <a:pos x="T2" y="T3"/>
                  </a:cxn>
                  <a:cxn ang="T10">
                    <a:pos x="T4" y="T5"/>
                  </a:cxn>
                  <a:cxn ang="T11">
                    <a:pos x="T6" y="T7"/>
                  </a:cxn>
                </a:cxnLst>
                <a:rect l="T12" t="T13" r="T14" b="T15"/>
                <a:pathLst>
                  <a:path w="41" h="40">
                    <a:moveTo>
                      <a:pt x="21" y="0"/>
                    </a:moveTo>
                    <a:lnTo>
                      <a:pt x="41" y="40"/>
                    </a:lnTo>
                    <a:lnTo>
                      <a:pt x="0" y="40"/>
                    </a:lnTo>
                    <a:lnTo>
                      <a:pt x="21" y="0"/>
                    </a:lnTo>
                    <a:close/>
                  </a:path>
                </a:pathLst>
              </a:custGeom>
              <a:solidFill>
                <a:srgbClr val="FF9900"/>
              </a:solidFill>
              <a:ln w="11113">
                <a:solidFill>
                  <a:srgbClr val="FF9900"/>
                </a:solidFill>
                <a:prstDash val="solid"/>
                <a:round/>
                <a:headEnd/>
                <a:tailEnd/>
              </a:ln>
            </p:spPr>
            <p:txBody>
              <a:bodyPr wrap="none" lIns="0" tIns="0" rIns="0" bIns="0">
                <a:spAutoFit/>
              </a:bodyPr>
              <a:lstStyle/>
              <a:p>
                <a:endParaRPr lang="en-US"/>
              </a:p>
            </p:txBody>
          </p:sp>
          <p:sp>
            <p:nvSpPr>
              <p:cNvPr id="29238" name="Rectangle 623"/>
              <p:cNvSpPr>
                <a:spLocks noChangeArrowheads="1"/>
              </p:cNvSpPr>
              <p:nvPr/>
            </p:nvSpPr>
            <p:spPr bwMode="auto">
              <a:xfrm>
                <a:off x="1117" y="3112"/>
                <a:ext cx="33" cy="35"/>
              </a:xfrm>
              <a:prstGeom prst="rect">
                <a:avLst/>
              </a:prstGeom>
              <a:noFill/>
              <a:ln w="9525">
                <a:noFill/>
                <a:miter lim="800000"/>
                <a:headEnd/>
                <a:tailEnd/>
              </a:ln>
            </p:spPr>
            <p:txBody>
              <a:bodyPr wrap="none" lIns="0" tIns="0" rIns="0" bIns="0">
                <a:spAutoFit/>
              </a:bodyPr>
              <a:lstStyle/>
              <a:p>
                <a:endParaRPr lang="en-US"/>
              </a:p>
            </p:txBody>
          </p:sp>
          <p:sp>
            <p:nvSpPr>
              <p:cNvPr id="29239" name="Line 624"/>
              <p:cNvSpPr>
                <a:spLocks noChangeShapeType="1"/>
              </p:cNvSpPr>
              <p:nvPr/>
            </p:nvSpPr>
            <p:spPr bwMode="auto">
              <a:xfrm flipH="1" flipV="1">
                <a:off x="1117" y="3112"/>
                <a:ext cx="14" cy="15"/>
              </a:xfrm>
              <a:prstGeom prst="line">
                <a:avLst/>
              </a:prstGeom>
              <a:noFill/>
              <a:ln w="11113">
                <a:solidFill>
                  <a:srgbClr val="FF6600"/>
                </a:solidFill>
                <a:round/>
                <a:headEnd/>
                <a:tailEnd/>
              </a:ln>
            </p:spPr>
            <p:txBody>
              <a:bodyPr wrap="none" lIns="0" tIns="0" rIns="0" bIns="0">
                <a:spAutoFit/>
              </a:bodyPr>
              <a:lstStyle/>
              <a:p>
                <a:endParaRPr lang="en-US"/>
              </a:p>
            </p:txBody>
          </p:sp>
          <p:sp>
            <p:nvSpPr>
              <p:cNvPr id="29240" name="Line 625"/>
              <p:cNvSpPr>
                <a:spLocks noChangeShapeType="1"/>
              </p:cNvSpPr>
              <p:nvPr/>
            </p:nvSpPr>
            <p:spPr bwMode="auto">
              <a:xfrm>
                <a:off x="1131" y="3127"/>
                <a:ext cx="14" cy="14"/>
              </a:xfrm>
              <a:prstGeom prst="line">
                <a:avLst/>
              </a:prstGeom>
              <a:noFill/>
              <a:ln w="11113">
                <a:solidFill>
                  <a:srgbClr val="FF6600"/>
                </a:solidFill>
                <a:round/>
                <a:headEnd/>
                <a:tailEnd/>
              </a:ln>
            </p:spPr>
            <p:txBody>
              <a:bodyPr wrap="none" lIns="0" tIns="0" rIns="0" bIns="0">
                <a:spAutoFit/>
              </a:bodyPr>
              <a:lstStyle/>
              <a:p>
                <a:endParaRPr lang="en-US"/>
              </a:p>
            </p:txBody>
          </p:sp>
          <p:sp>
            <p:nvSpPr>
              <p:cNvPr id="29241" name="Line 626"/>
              <p:cNvSpPr>
                <a:spLocks noChangeShapeType="1"/>
              </p:cNvSpPr>
              <p:nvPr/>
            </p:nvSpPr>
            <p:spPr bwMode="auto">
              <a:xfrm flipH="1">
                <a:off x="1117" y="3127"/>
                <a:ext cx="14" cy="14"/>
              </a:xfrm>
              <a:prstGeom prst="line">
                <a:avLst/>
              </a:prstGeom>
              <a:noFill/>
              <a:ln w="11113">
                <a:solidFill>
                  <a:srgbClr val="FF6600"/>
                </a:solidFill>
                <a:round/>
                <a:headEnd/>
                <a:tailEnd/>
              </a:ln>
            </p:spPr>
            <p:txBody>
              <a:bodyPr wrap="none" lIns="0" tIns="0" rIns="0" bIns="0">
                <a:spAutoFit/>
              </a:bodyPr>
              <a:lstStyle/>
              <a:p>
                <a:endParaRPr lang="en-US"/>
              </a:p>
            </p:txBody>
          </p:sp>
          <p:sp>
            <p:nvSpPr>
              <p:cNvPr id="29242" name="Line 627"/>
              <p:cNvSpPr>
                <a:spLocks noChangeShapeType="1"/>
              </p:cNvSpPr>
              <p:nvPr/>
            </p:nvSpPr>
            <p:spPr bwMode="auto">
              <a:xfrm flipV="1">
                <a:off x="1131" y="3112"/>
                <a:ext cx="14" cy="15"/>
              </a:xfrm>
              <a:prstGeom prst="line">
                <a:avLst/>
              </a:prstGeom>
              <a:noFill/>
              <a:ln w="11113">
                <a:solidFill>
                  <a:srgbClr val="FF6600"/>
                </a:solidFill>
                <a:round/>
                <a:headEnd/>
                <a:tailEnd/>
              </a:ln>
            </p:spPr>
            <p:txBody>
              <a:bodyPr wrap="none" lIns="0" tIns="0" rIns="0" bIns="0">
                <a:spAutoFit/>
              </a:bodyPr>
              <a:lstStyle/>
              <a:p>
                <a:endParaRPr lang="en-US"/>
              </a:p>
            </p:txBody>
          </p:sp>
          <p:sp>
            <p:nvSpPr>
              <p:cNvPr id="29243" name="Rectangle 628"/>
              <p:cNvSpPr>
                <a:spLocks noChangeArrowheads="1"/>
              </p:cNvSpPr>
              <p:nvPr/>
            </p:nvSpPr>
            <p:spPr bwMode="auto">
              <a:xfrm>
                <a:off x="1511" y="2696"/>
                <a:ext cx="33" cy="34"/>
              </a:xfrm>
              <a:prstGeom prst="rect">
                <a:avLst/>
              </a:prstGeom>
              <a:noFill/>
              <a:ln w="9525">
                <a:noFill/>
                <a:miter lim="800000"/>
                <a:headEnd/>
                <a:tailEnd/>
              </a:ln>
            </p:spPr>
            <p:txBody>
              <a:bodyPr wrap="none" lIns="0" tIns="0" rIns="0" bIns="0">
                <a:spAutoFit/>
              </a:bodyPr>
              <a:lstStyle/>
              <a:p>
                <a:endParaRPr lang="en-US"/>
              </a:p>
            </p:txBody>
          </p:sp>
          <p:sp>
            <p:nvSpPr>
              <p:cNvPr id="29244" name="Line 629"/>
              <p:cNvSpPr>
                <a:spLocks noChangeShapeType="1"/>
              </p:cNvSpPr>
              <p:nvPr/>
            </p:nvSpPr>
            <p:spPr bwMode="auto">
              <a:xfrm flipH="1" flipV="1">
                <a:off x="1511" y="2696"/>
                <a:ext cx="15" cy="14"/>
              </a:xfrm>
              <a:prstGeom prst="line">
                <a:avLst/>
              </a:prstGeom>
              <a:noFill/>
              <a:ln w="11113">
                <a:solidFill>
                  <a:srgbClr val="FF6600"/>
                </a:solidFill>
                <a:round/>
                <a:headEnd/>
                <a:tailEnd/>
              </a:ln>
            </p:spPr>
            <p:txBody>
              <a:bodyPr wrap="none" lIns="0" tIns="0" rIns="0" bIns="0">
                <a:spAutoFit/>
              </a:bodyPr>
              <a:lstStyle/>
              <a:p>
                <a:endParaRPr lang="en-US"/>
              </a:p>
            </p:txBody>
          </p:sp>
          <p:sp>
            <p:nvSpPr>
              <p:cNvPr id="29245" name="Line 630"/>
              <p:cNvSpPr>
                <a:spLocks noChangeShapeType="1"/>
              </p:cNvSpPr>
              <p:nvPr/>
            </p:nvSpPr>
            <p:spPr bwMode="auto">
              <a:xfrm>
                <a:off x="1526" y="2710"/>
                <a:ext cx="13" cy="15"/>
              </a:xfrm>
              <a:prstGeom prst="line">
                <a:avLst/>
              </a:prstGeom>
              <a:noFill/>
              <a:ln w="11113">
                <a:solidFill>
                  <a:srgbClr val="FF6600"/>
                </a:solidFill>
                <a:round/>
                <a:headEnd/>
                <a:tailEnd/>
              </a:ln>
            </p:spPr>
            <p:txBody>
              <a:bodyPr wrap="none" lIns="0" tIns="0" rIns="0" bIns="0">
                <a:spAutoFit/>
              </a:bodyPr>
              <a:lstStyle/>
              <a:p>
                <a:endParaRPr lang="en-US"/>
              </a:p>
            </p:txBody>
          </p:sp>
          <p:sp>
            <p:nvSpPr>
              <p:cNvPr id="29246" name="Line 631"/>
              <p:cNvSpPr>
                <a:spLocks noChangeShapeType="1"/>
              </p:cNvSpPr>
              <p:nvPr/>
            </p:nvSpPr>
            <p:spPr bwMode="auto">
              <a:xfrm flipH="1">
                <a:off x="1511" y="2710"/>
                <a:ext cx="15" cy="15"/>
              </a:xfrm>
              <a:prstGeom prst="line">
                <a:avLst/>
              </a:prstGeom>
              <a:noFill/>
              <a:ln w="11113">
                <a:solidFill>
                  <a:srgbClr val="FF6600"/>
                </a:solidFill>
                <a:round/>
                <a:headEnd/>
                <a:tailEnd/>
              </a:ln>
            </p:spPr>
            <p:txBody>
              <a:bodyPr wrap="none" lIns="0" tIns="0" rIns="0" bIns="0">
                <a:spAutoFit/>
              </a:bodyPr>
              <a:lstStyle/>
              <a:p>
                <a:endParaRPr lang="en-US"/>
              </a:p>
            </p:txBody>
          </p:sp>
          <p:sp>
            <p:nvSpPr>
              <p:cNvPr id="29247" name="Line 632"/>
              <p:cNvSpPr>
                <a:spLocks noChangeShapeType="1"/>
              </p:cNvSpPr>
              <p:nvPr/>
            </p:nvSpPr>
            <p:spPr bwMode="auto">
              <a:xfrm flipV="1">
                <a:off x="1526" y="2696"/>
                <a:ext cx="13" cy="14"/>
              </a:xfrm>
              <a:prstGeom prst="line">
                <a:avLst/>
              </a:prstGeom>
              <a:noFill/>
              <a:ln w="11113">
                <a:solidFill>
                  <a:srgbClr val="FF6600"/>
                </a:solidFill>
                <a:round/>
                <a:headEnd/>
                <a:tailEnd/>
              </a:ln>
            </p:spPr>
            <p:txBody>
              <a:bodyPr wrap="none" lIns="0" tIns="0" rIns="0" bIns="0">
                <a:spAutoFit/>
              </a:bodyPr>
              <a:lstStyle/>
              <a:p>
                <a:endParaRPr lang="en-US"/>
              </a:p>
            </p:txBody>
          </p:sp>
          <p:sp>
            <p:nvSpPr>
              <p:cNvPr id="29248" name="Rectangle 633"/>
              <p:cNvSpPr>
                <a:spLocks noChangeArrowheads="1"/>
              </p:cNvSpPr>
              <p:nvPr/>
            </p:nvSpPr>
            <p:spPr bwMode="auto">
              <a:xfrm>
                <a:off x="1905" y="2333"/>
                <a:ext cx="32" cy="34"/>
              </a:xfrm>
              <a:prstGeom prst="rect">
                <a:avLst/>
              </a:prstGeom>
              <a:noFill/>
              <a:ln w="9525">
                <a:noFill/>
                <a:miter lim="800000"/>
                <a:headEnd/>
                <a:tailEnd/>
              </a:ln>
            </p:spPr>
            <p:txBody>
              <a:bodyPr wrap="none" lIns="0" tIns="0" rIns="0" bIns="0">
                <a:spAutoFit/>
              </a:bodyPr>
              <a:lstStyle/>
              <a:p>
                <a:endParaRPr lang="en-US"/>
              </a:p>
            </p:txBody>
          </p:sp>
          <p:sp>
            <p:nvSpPr>
              <p:cNvPr id="29249" name="Line 634"/>
              <p:cNvSpPr>
                <a:spLocks noChangeShapeType="1"/>
              </p:cNvSpPr>
              <p:nvPr/>
            </p:nvSpPr>
            <p:spPr bwMode="auto">
              <a:xfrm flipH="1" flipV="1">
                <a:off x="1905" y="2333"/>
                <a:ext cx="14" cy="14"/>
              </a:xfrm>
              <a:prstGeom prst="line">
                <a:avLst/>
              </a:prstGeom>
              <a:noFill/>
              <a:ln w="11113">
                <a:solidFill>
                  <a:srgbClr val="FF6600"/>
                </a:solidFill>
                <a:round/>
                <a:headEnd/>
                <a:tailEnd/>
              </a:ln>
            </p:spPr>
            <p:txBody>
              <a:bodyPr wrap="none" lIns="0" tIns="0" rIns="0" bIns="0">
                <a:spAutoFit/>
              </a:bodyPr>
              <a:lstStyle/>
              <a:p>
                <a:endParaRPr lang="en-US"/>
              </a:p>
            </p:txBody>
          </p:sp>
          <p:sp>
            <p:nvSpPr>
              <p:cNvPr id="29250" name="Line 635"/>
              <p:cNvSpPr>
                <a:spLocks noChangeShapeType="1"/>
              </p:cNvSpPr>
              <p:nvPr/>
            </p:nvSpPr>
            <p:spPr bwMode="auto">
              <a:xfrm>
                <a:off x="1919" y="2347"/>
                <a:ext cx="14" cy="15"/>
              </a:xfrm>
              <a:prstGeom prst="line">
                <a:avLst/>
              </a:prstGeom>
              <a:noFill/>
              <a:ln w="11113">
                <a:solidFill>
                  <a:srgbClr val="FF6600"/>
                </a:solidFill>
                <a:round/>
                <a:headEnd/>
                <a:tailEnd/>
              </a:ln>
            </p:spPr>
            <p:txBody>
              <a:bodyPr wrap="none" lIns="0" tIns="0" rIns="0" bIns="0">
                <a:spAutoFit/>
              </a:bodyPr>
              <a:lstStyle/>
              <a:p>
                <a:endParaRPr lang="en-US"/>
              </a:p>
            </p:txBody>
          </p:sp>
          <p:sp>
            <p:nvSpPr>
              <p:cNvPr id="29251" name="Line 636"/>
              <p:cNvSpPr>
                <a:spLocks noChangeShapeType="1"/>
              </p:cNvSpPr>
              <p:nvPr/>
            </p:nvSpPr>
            <p:spPr bwMode="auto">
              <a:xfrm flipH="1">
                <a:off x="1905" y="2347"/>
                <a:ext cx="14" cy="15"/>
              </a:xfrm>
              <a:prstGeom prst="line">
                <a:avLst/>
              </a:prstGeom>
              <a:noFill/>
              <a:ln w="11113">
                <a:solidFill>
                  <a:srgbClr val="FF6600"/>
                </a:solidFill>
                <a:round/>
                <a:headEnd/>
                <a:tailEnd/>
              </a:ln>
            </p:spPr>
            <p:txBody>
              <a:bodyPr wrap="none" lIns="0" tIns="0" rIns="0" bIns="0">
                <a:spAutoFit/>
              </a:bodyPr>
              <a:lstStyle/>
              <a:p>
                <a:endParaRPr lang="en-US"/>
              </a:p>
            </p:txBody>
          </p:sp>
          <p:sp>
            <p:nvSpPr>
              <p:cNvPr id="29252" name="Line 637"/>
              <p:cNvSpPr>
                <a:spLocks noChangeShapeType="1"/>
              </p:cNvSpPr>
              <p:nvPr/>
            </p:nvSpPr>
            <p:spPr bwMode="auto">
              <a:xfrm flipV="1">
                <a:off x="1919" y="2333"/>
                <a:ext cx="14" cy="14"/>
              </a:xfrm>
              <a:prstGeom prst="line">
                <a:avLst/>
              </a:prstGeom>
              <a:noFill/>
              <a:ln w="11113">
                <a:solidFill>
                  <a:srgbClr val="FF6600"/>
                </a:solidFill>
                <a:round/>
                <a:headEnd/>
                <a:tailEnd/>
              </a:ln>
            </p:spPr>
            <p:txBody>
              <a:bodyPr wrap="none" lIns="0" tIns="0" rIns="0" bIns="0">
                <a:spAutoFit/>
              </a:bodyPr>
              <a:lstStyle/>
              <a:p>
                <a:endParaRPr lang="en-US"/>
              </a:p>
            </p:txBody>
          </p:sp>
          <p:sp>
            <p:nvSpPr>
              <p:cNvPr id="29253" name="Rectangle 638"/>
              <p:cNvSpPr>
                <a:spLocks noChangeArrowheads="1"/>
              </p:cNvSpPr>
              <p:nvPr/>
            </p:nvSpPr>
            <p:spPr bwMode="auto">
              <a:xfrm>
                <a:off x="2298" y="2039"/>
                <a:ext cx="33" cy="34"/>
              </a:xfrm>
              <a:prstGeom prst="rect">
                <a:avLst/>
              </a:prstGeom>
              <a:noFill/>
              <a:ln w="9525">
                <a:noFill/>
                <a:miter lim="800000"/>
                <a:headEnd/>
                <a:tailEnd/>
              </a:ln>
            </p:spPr>
            <p:txBody>
              <a:bodyPr wrap="none" lIns="0" tIns="0" rIns="0" bIns="0">
                <a:spAutoFit/>
              </a:bodyPr>
              <a:lstStyle/>
              <a:p>
                <a:endParaRPr lang="en-US"/>
              </a:p>
            </p:txBody>
          </p:sp>
          <p:sp>
            <p:nvSpPr>
              <p:cNvPr id="29254" name="Line 639"/>
              <p:cNvSpPr>
                <a:spLocks noChangeShapeType="1"/>
              </p:cNvSpPr>
              <p:nvPr/>
            </p:nvSpPr>
            <p:spPr bwMode="auto">
              <a:xfrm flipH="1" flipV="1">
                <a:off x="2298" y="2039"/>
                <a:ext cx="14" cy="14"/>
              </a:xfrm>
              <a:prstGeom prst="line">
                <a:avLst/>
              </a:prstGeom>
              <a:noFill/>
              <a:ln w="11113">
                <a:solidFill>
                  <a:srgbClr val="FF6600"/>
                </a:solidFill>
                <a:round/>
                <a:headEnd/>
                <a:tailEnd/>
              </a:ln>
            </p:spPr>
            <p:txBody>
              <a:bodyPr wrap="none" lIns="0" tIns="0" rIns="0" bIns="0">
                <a:spAutoFit/>
              </a:bodyPr>
              <a:lstStyle/>
              <a:p>
                <a:endParaRPr lang="en-US"/>
              </a:p>
            </p:txBody>
          </p:sp>
          <p:sp>
            <p:nvSpPr>
              <p:cNvPr id="29255" name="Line 640"/>
              <p:cNvSpPr>
                <a:spLocks noChangeShapeType="1"/>
              </p:cNvSpPr>
              <p:nvPr/>
            </p:nvSpPr>
            <p:spPr bwMode="auto">
              <a:xfrm>
                <a:off x="2312" y="2053"/>
                <a:ext cx="14" cy="15"/>
              </a:xfrm>
              <a:prstGeom prst="line">
                <a:avLst/>
              </a:prstGeom>
              <a:noFill/>
              <a:ln w="11113">
                <a:solidFill>
                  <a:srgbClr val="FF6600"/>
                </a:solidFill>
                <a:round/>
                <a:headEnd/>
                <a:tailEnd/>
              </a:ln>
            </p:spPr>
            <p:txBody>
              <a:bodyPr wrap="none" lIns="0" tIns="0" rIns="0" bIns="0">
                <a:spAutoFit/>
              </a:bodyPr>
              <a:lstStyle/>
              <a:p>
                <a:endParaRPr lang="en-US"/>
              </a:p>
            </p:txBody>
          </p:sp>
          <p:sp>
            <p:nvSpPr>
              <p:cNvPr id="29256" name="Line 641"/>
              <p:cNvSpPr>
                <a:spLocks noChangeShapeType="1"/>
              </p:cNvSpPr>
              <p:nvPr/>
            </p:nvSpPr>
            <p:spPr bwMode="auto">
              <a:xfrm flipH="1">
                <a:off x="2298" y="2053"/>
                <a:ext cx="14" cy="15"/>
              </a:xfrm>
              <a:prstGeom prst="line">
                <a:avLst/>
              </a:prstGeom>
              <a:noFill/>
              <a:ln w="11113">
                <a:solidFill>
                  <a:srgbClr val="FF6600"/>
                </a:solidFill>
                <a:round/>
                <a:headEnd/>
                <a:tailEnd/>
              </a:ln>
            </p:spPr>
            <p:txBody>
              <a:bodyPr wrap="none" lIns="0" tIns="0" rIns="0" bIns="0">
                <a:spAutoFit/>
              </a:bodyPr>
              <a:lstStyle/>
              <a:p>
                <a:endParaRPr lang="en-US"/>
              </a:p>
            </p:txBody>
          </p:sp>
          <p:sp>
            <p:nvSpPr>
              <p:cNvPr id="29257" name="Line 642"/>
              <p:cNvSpPr>
                <a:spLocks noChangeShapeType="1"/>
              </p:cNvSpPr>
              <p:nvPr/>
            </p:nvSpPr>
            <p:spPr bwMode="auto">
              <a:xfrm flipV="1">
                <a:off x="2312" y="2039"/>
                <a:ext cx="14" cy="14"/>
              </a:xfrm>
              <a:prstGeom prst="line">
                <a:avLst/>
              </a:prstGeom>
              <a:noFill/>
              <a:ln w="11113">
                <a:solidFill>
                  <a:srgbClr val="FF6600"/>
                </a:solidFill>
                <a:round/>
                <a:headEnd/>
                <a:tailEnd/>
              </a:ln>
            </p:spPr>
            <p:txBody>
              <a:bodyPr wrap="none" lIns="0" tIns="0" rIns="0" bIns="0">
                <a:spAutoFit/>
              </a:bodyPr>
              <a:lstStyle/>
              <a:p>
                <a:endParaRPr lang="en-US"/>
              </a:p>
            </p:txBody>
          </p:sp>
          <p:sp>
            <p:nvSpPr>
              <p:cNvPr id="29258" name="Rectangle 643"/>
              <p:cNvSpPr>
                <a:spLocks noChangeArrowheads="1"/>
              </p:cNvSpPr>
              <p:nvPr/>
            </p:nvSpPr>
            <p:spPr bwMode="auto">
              <a:xfrm>
                <a:off x="2691" y="1808"/>
                <a:ext cx="34" cy="35"/>
              </a:xfrm>
              <a:prstGeom prst="rect">
                <a:avLst/>
              </a:prstGeom>
              <a:noFill/>
              <a:ln w="9525">
                <a:noFill/>
                <a:miter lim="800000"/>
                <a:headEnd/>
                <a:tailEnd/>
              </a:ln>
            </p:spPr>
            <p:txBody>
              <a:bodyPr wrap="none" lIns="0" tIns="0" rIns="0" bIns="0">
                <a:spAutoFit/>
              </a:bodyPr>
              <a:lstStyle/>
              <a:p>
                <a:endParaRPr lang="en-US"/>
              </a:p>
            </p:txBody>
          </p:sp>
          <p:sp>
            <p:nvSpPr>
              <p:cNvPr id="29259" name="Line 644"/>
              <p:cNvSpPr>
                <a:spLocks noChangeShapeType="1"/>
              </p:cNvSpPr>
              <p:nvPr/>
            </p:nvSpPr>
            <p:spPr bwMode="auto">
              <a:xfrm flipH="1" flipV="1">
                <a:off x="2691" y="1808"/>
                <a:ext cx="15" cy="15"/>
              </a:xfrm>
              <a:prstGeom prst="line">
                <a:avLst/>
              </a:prstGeom>
              <a:noFill/>
              <a:ln w="11113">
                <a:solidFill>
                  <a:srgbClr val="FF6600"/>
                </a:solidFill>
                <a:round/>
                <a:headEnd/>
                <a:tailEnd/>
              </a:ln>
            </p:spPr>
            <p:txBody>
              <a:bodyPr wrap="none" lIns="0" tIns="0" rIns="0" bIns="0">
                <a:spAutoFit/>
              </a:bodyPr>
              <a:lstStyle/>
              <a:p>
                <a:endParaRPr lang="en-US"/>
              </a:p>
            </p:txBody>
          </p:sp>
          <p:sp>
            <p:nvSpPr>
              <p:cNvPr id="29260" name="Line 645"/>
              <p:cNvSpPr>
                <a:spLocks noChangeShapeType="1"/>
              </p:cNvSpPr>
              <p:nvPr/>
            </p:nvSpPr>
            <p:spPr bwMode="auto">
              <a:xfrm>
                <a:off x="2706" y="1823"/>
                <a:ext cx="15" cy="15"/>
              </a:xfrm>
              <a:prstGeom prst="line">
                <a:avLst/>
              </a:prstGeom>
              <a:noFill/>
              <a:ln w="11113">
                <a:solidFill>
                  <a:srgbClr val="FF6600"/>
                </a:solidFill>
                <a:round/>
                <a:headEnd/>
                <a:tailEnd/>
              </a:ln>
            </p:spPr>
            <p:txBody>
              <a:bodyPr wrap="none" lIns="0" tIns="0" rIns="0" bIns="0">
                <a:spAutoFit/>
              </a:bodyPr>
              <a:lstStyle/>
              <a:p>
                <a:endParaRPr lang="en-US"/>
              </a:p>
            </p:txBody>
          </p:sp>
          <p:sp>
            <p:nvSpPr>
              <p:cNvPr id="29261" name="Line 646"/>
              <p:cNvSpPr>
                <a:spLocks noChangeShapeType="1"/>
              </p:cNvSpPr>
              <p:nvPr/>
            </p:nvSpPr>
            <p:spPr bwMode="auto">
              <a:xfrm flipH="1">
                <a:off x="2691" y="1823"/>
                <a:ext cx="15" cy="15"/>
              </a:xfrm>
              <a:prstGeom prst="line">
                <a:avLst/>
              </a:prstGeom>
              <a:noFill/>
              <a:ln w="11113">
                <a:solidFill>
                  <a:srgbClr val="FF6600"/>
                </a:solidFill>
                <a:round/>
                <a:headEnd/>
                <a:tailEnd/>
              </a:ln>
            </p:spPr>
            <p:txBody>
              <a:bodyPr wrap="none" lIns="0" tIns="0" rIns="0" bIns="0">
                <a:spAutoFit/>
              </a:bodyPr>
              <a:lstStyle/>
              <a:p>
                <a:endParaRPr lang="en-US"/>
              </a:p>
            </p:txBody>
          </p:sp>
          <p:sp>
            <p:nvSpPr>
              <p:cNvPr id="29262" name="Line 647"/>
              <p:cNvSpPr>
                <a:spLocks noChangeShapeType="1"/>
              </p:cNvSpPr>
              <p:nvPr/>
            </p:nvSpPr>
            <p:spPr bwMode="auto">
              <a:xfrm flipV="1">
                <a:off x="2706" y="1808"/>
                <a:ext cx="15" cy="15"/>
              </a:xfrm>
              <a:prstGeom prst="line">
                <a:avLst/>
              </a:prstGeom>
              <a:noFill/>
              <a:ln w="11113">
                <a:solidFill>
                  <a:srgbClr val="FF6600"/>
                </a:solidFill>
                <a:round/>
                <a:headEnd/>
                <a:tailEnd/>
              </a:ln>
            </p:spPr>
            <p:txBody>
              <a:bodyPr wrap="none" lIns="0" tIns="0" rIns="0" bIns="0">
                <a:spAutoFit/>
              </a:bodyPr>
              <a:lstStyle/>
              <a:p>
                <a:endParaRPr lang="en-US"/>
              </a:p>
            </p:txBody>
          </p:sp>
          <p:sp>
            <p:nvSpPr>
              <p:cNvPr id="29263" name="Rectangle 648"/>
              <p:cNvSpPr>
                <a:spLocks noChangeArrowheads="1"/>
              </p:cNvSpPr>
              <p:nvPr/>
            </p:nvSpPr>
            <p:spPr bwMode="auto">
              <a:xfrm>
                <a:off x="1117" y="3102"/>
                <a:ext cx="33" cy="34"/>
              </a:xfrm>
              <a:prstGeom prst="rect">
                <a:avLst/>
              </a:prstGeom>
              <a:noFill/>
              <a:ln w="9525">
                <a:noFill/>
                <a:miter lim="800000"/>
                <a:headEnd/>
                <a:tailEnd/>
              </a:ln>
            </p:spPr>
            <p:txBody>
              <a:bodyPr wrap="none" lIns="0" tIns="0" rIns="0" bIns="0">
                <a:spAutoFit/>
              </a:bodyPr>
              <a:lstStyle/>
              <a:p>
                <a:endParaRPr lang="en-US"/>
              </a:p>
            </p:txBody>
          </p:sp>
          <p:sp>
            <p:nvSpPr>
              <p:cNvPr id="29264" name="Line 649"/>
              <p:cNvSpPr>
                <a:spLocks noChangeShapeType="1"/>
              </p:cNvSpPr>
              <p:nvPr/>
            </p:nvSpPr>
            <p:spPr bwMode="auto">
              <a:xfrm flipH="1" flipV="1">
                <a:off x="1117" y="3102"/>
                <a:ext cx="14" cy="15"/>
              </a:xfrm>
              <a:prstGeom prst="line">
                <a:avLst/>
              </a:prstGeom>
              <a:noFill/>
              <a:ln w="11113">
                <a:solidFill>
                  <a:srgbClr val="666699"/>
                </a:solidFill>
                <a:round/>
                <a:headEnd/>
                <a:tailEnd/>
              </a:ln>
            </p:spPr>
            <p:txBody>
              <a:bodyPr wrap="none" lIns="0" tIns="0" rIns="0" bIns="0">
                <a:spAutoFit/>
              </a:bodyPr>
              <a:lstStyle/>
              <a:p>
                <a:endParaRPr lang="en-US"/>
              </a:p>
            </p:txBody>
          </p:sp>
          <p:sp>
            <p:nvSpPr>
              <p:cNvPr id="29265" name="Line 650"/>
              <p:cNvSpPr>
                <a:spLocks noChangeShapeType="1"/>
              </p:cNvSpPr>
              <p:nvPr/>
            </p:nvSpPr>
            <p:spPr bwMode="auto">
              <a:xfrm>
                <a:off x="1131" y="3117"/>
                <a:ext cx="14" cy="14"/>
              </a:xfrm>
              <a:prstGeom prst="line">
                <a:avLst/>
              </a:prstGeom>
              <a:noFill/>
              <a:ln w="11113">
                <a:solidFill>
                  <a:srgbClr val="666699"/>
                </a:solidFill>
                <a:round/>
                <a:headEnd/>
                <a:tailEnd/>
              </a:ln>
            </p:spPr>
            <p:txBody>
              <a:bodyPr wrap="none" lIns="0" tIns="0" rIns="0" bIns="0">
                <a:spAutoFit/>
              </a:bodyPr>
              <a:lstStyle/>
              <a:p>
                <a:endParaRPr lang="en-US"/>
              </a:p>
            </p:txBody>
          </p:sp>
          <p:sp>
            <p:nvSpPr>
              <p:cNvPr id="29266" name="Line 651"/>
              <p:cNvSpPr>
                <a:spLocks noChangeShapeType="1"/>
              </p:cNvSpPr>
              <p:nvPr/>
            </p:nvSpPr>
            <p:spPr bwMode="auto">
              <a:xfrm flipH="1">
                <a:off x="1117" y="3117"/>
                <a:ext cx="14" cy="14"/>
              </a:xfrm>
              <a:prstGeom prst="line">
                <a:avLst/>
              </a:prstGeom>
              <a:noFill/>
              <a:ln w="11113">
                <a:solidFill>
                  <a:srgbClr val="666699"/>
                </a:solidFill>
                <a:round/>
                <a:headEnd/>
                <a:tailEnd/>
              </a:ln>
            </p:spPr>
            <p:txBody>
              <a:bodyPr wrap="none" lIns="0" tIns="0" rIns="0" bIns="0">
                <a:spAutoFit/>
              </a:bodyPr>
              <a:lstStyle/>
              <a:p>
                <a:endParaRPr lang="en-US"/>
              </a:p>
            </p:txBody>
          </p:sp>
          <p:sp>
            <p:nvSpPr>
              <p:cNvPr id="29267" name="Line 652"/>
              <p:cNvSpPr>
                <a:spLocks noChangeShapeType="1"/>
              </p:cNvSpPr>
              <p:nvPr/>
            </p:nvSpPr>
            <p:spPr bwMode="auto">
              <a:xfrm flipV="1">
                <a:off x="1131" y="3102"/>
                <a:ext cx="14" cy="15"/>
              </a:xfrm>
              <a:prstGeom prst="line">
                <a:avLst/>
              </a:prstGeom>
              <a:noFill/>
              <a:ln w="11113">
                <a:solidFill>
                  <a:srgbClr val="666699"/>
                </a:solidFill>
                <a:round/>
                <a:headEnd/>
                <a:tailEnd/>
              </a:ln>
            </p:spPr>
            <p:txBody>
              <a:bodyPr wrap="none" lIns="0" tIns="0" rIns="0" bIns="0">
                <a:spAutoFit/>
              </a:bodyPr>
              <a:lstStyle/>
              <a:p>
                <a:endParaRPr lang="en-US"/>
              </a:p>
            </p:txBody>
          </p:sp>
          <p:sp>
            <p:nvSpPr>
              <p:cNvPr id="29268" name="Line 653"/>
              <p:cNvSpPr>
                <a:spLocks noChangeShapeType="1"/>
              </p:cNvSpPr>
              <p:nvPr/>
            </p:nvSpPr>
            <p:spPr bwMode="auto">
              <a:xfrm flipV="1">
                <a:off x="1131" y="3102"/>
                <a:ext cx="1" cy="15"/>
              </a:xfrm>
              <a:prstGeom prst="line">
                <a:avLst/>
              </a:prstGeom>
              <a:noFill/>
              <a:ln w="11113">
                <a:solidFill>
                  <a:srgbClr val="666699"/>
                </a:solidFill>
                <a:round/>
                <a:headEnd/>
                <a:tailEnd/>
              </a:ln>
            </p:spPr>
            <p:txBody>
              <a:bodyPr wrap="none" lIns="0" tIns="0" rIns="0" bIns="0">
                <a:spAutoFit/>
              </a:bodyPr>
              <a:lstStyle/>
              <a:p>
                <a:endParaRPr lang="en-US"/>
              </a:p>
            </p:txBody>
          </p:sp>
          <p:sp>
            <p:nvSpPr>
              <p:cNvPr id="29269" name="Line 654"/>
              <p:cNvSpPr>
                <a:spLocks noChangeShapeType="1"/>
              </p:cNvSpPr>
              <p:nvPr/>
            </p:nvSpPr>
            <p:spPr bwMode="auto">
              <a:xfrm>
                <a:off x="1131" y="3117"/>
                <a:ext cx="1" cy="14"/>
              </a:xfrm>
              <a:prstGeom prst="line">
                <a:avLst/>
              </a:prstGeom>
              <a:noFill/>
              <a:ln w="11113">
                <a:solidFill>
                  <a:srgbClr val="666699"/>
                </a:solidFill>
                <a:round/>
                <a:headEnd/>
                <a:tailEnd/>
              </a:ln>
            </p:spPr>
            <p:txBody>
              <a:bodyPr wrap="none" lIns="0" tIns="0" rIns="0" bIns="0">
                <a:spAutoFit/>
              </a:bodyPr>
              <a:lstStyle/>
              <a:p>
                <a:endParaRPr lang="en-US"/>
              </a:p>
            </p:txBody>
          </p:sp>
          <p:sp>
            <p:nvSpPr>
              <p:cNvPr id="29270" name="Rectangle 655"/>
              <p:cNvSpPr>
                <a:spLocks noChangeArrowheads="1"/>
              </p:cNvSpPr>
              <p:nvPr/>
            </p:nvSpPr>
            <p:spPr bwMode="auto">
              <a:xfrm>
                <a:off x="1511" y="2656"/>
                <a:ext cx="33" cy="35"/>
              </a:xfrm>
              <a:prstGeom prst="rect">
                <a:avLst/>
              </a:prstGeom>
              <a:noFill/>
              <a:ln w="9525">
                <a:noFill/>
                <a:miter lim="800000"/>
                <a:headEnd/>
                <a:tailEnd/>
              </a:ln>
            </p:spPr>
            <p:txBody>
              <a:bodyPr wrap="none" lIns="0" tIns="0" rIns="0" bIns="0">
                <a:spAutoFit/>
              </a:bodyPr>
              <a:lstStyle/>
              <a:p>
                <a:endParaRPr lang="en-US"/>
              </a:p>
            </p:txBody>
          </p:sp>
          <p:sp>
            <p:nvSpPr>
              <p:cNvPr id="29271" name="Line 656"/>
              <p:cNvSpPr>
                <a:spLocks noChangeShapeType="1"/>
              </p:cNvSpPr>
              <p:nvPr/>
            </p:nvSpPr>
            <p:spPr bwMode="auto">
              <a:xfrm flipH="1" flipV="1">
                <a:off x="1511" y="2656"/>
                <a:ext cx="15" cy="15"/>
              </a:xfrm>
              <a:prstGeom prst="line">
                <a:avLst/>
              </a:prstGeom>
              <a:noFill/>
              <a:ln w="11113">
                <a:solidFill>
                  <a:srgbClr val="666699"/>
                </a:solidFill>
                <a:round/>
                <a:headEnd/>
                <a:tailEnd/>
              </a:ln>
            </p:spPr>
            <p:txBody>
              <a:bodyPr wrap="none" lIns="0" tIns="0" rIns="0" bIns="0">
                <a:spAutoFit/>
              </a:bodyPr>
              <a:lstStyle/>
              <a:p>
                <a:endParaRPr lang="en-US"/>
              </a:p>
            </p:txBody>
          </p:sp>
          <p:sp>
            <p:nvSpPr>
              <p:cNvPr id="29272" name="Line 657"/>
              <p:cNvSpPr>
                <a:spLocks noChangeShapeType="1"/>
              </p:cNvSpPr>
              <p:nvPr/>
            </p:nvSpPr>
            <p:spPr bwMode="auto">
              <a:xfrm>
                <a:off x="1526" y="2671"/>
                <a:ext cx="13" cy="14"/>
              </a:xfrm>
              <a:prstGeom prst="line">
                <a:avLst/>
              </a:prstGeom>
              <a:noFill/>
              <a:ln w="11113">
                <a:solidFill>
                  <a:srgbClr val="666699"/>
                </a:solidFill>
                <a:round/>
                <a:headEnd/>
                <a:tailEnd/>
              </a:ln>
            </p:spPr>
            <p:txBody>
              <a:bodyPr wrap="none" lIns="0" tIns="0" rIns="0" bIns="0">
                <a:spAutoFit/>
              </a:bodyPr>
              <a:lstStyle/>
              <a:p>
                <a:endParaRPr lang="en-US"/>
              </a:p>
            </p:txBody>
          </p:sp>
          <p:sp>
            <p:nvSpPr>
              <p:cNvPr id="29273" name="Line 658"/>
              <p:cNvSpPr>
                <a:spLocks noChangeShapeType="1"/>
              </p:cNvSpPr>
              <p:nvPr/>
            </p:nvSpPr>
            <p:spPr bwMode="auto">
              <a:xfrm flipH="1">
                <a:off x="1511" y="2671"/>
                <a:ext cx="15" cy="14"/>
              </a:xfrm>
              <a:prstGeom prst="line">
                <a:avLst/>
              </a:prstGeom>
              <a:noFill/>
              <a:ln w="11113">
                <a:solidFill>
                  <a:srgbClr val="666699"/>
                </a:solidFill>
                <a:round/>
                <a:headEnd/>
                <a:tailEnd/>
              </a:ln>
            </p:spPr>
            <p:txBody>
              <a:bodyPr wrap="none" lIns="0" tIns="0" rIns="0" bIns="0">
                <a:spAutoFit/>
              </a:bodyPr>
              <a:lstStyle/>
              <a:p>
                <a:endParaRPr lang="en-US"/>
              </a:p>
            </p:txBody>
          </p:sp>
          <p:sp>
            <p:nvSpPr>
              <p:cNvPr id="29274" name="Line 659"/>
              <p:cNvSpPr>
                <a:spLocks noChangeShapeType="1"/>
              </p:cNvSpPr>
              <p:nvPr/>
            </p:nvSpPr>
            <p:spPr bwMode="auto">
              <a:xfrm flipV="1">
                <a:off x="1526" y="2656"/>
                <a:ext cx="13" cy="15"/>
              </a:xfrm>
              <a:prstGeom prst="line">
                <a:avLst/>
              </a:prstGeom>
              <a:noFill/>
              <a:ln w="11113">
                <a:solidFill>
                  <a:srgbClr val="666699"/>
                </a:solidFill>
                <a:round/>
                <a:headEnd/>
                <a:tailEnd/>
              </a:ln>
            </p:spPr>
            <p:txBody>
              <a:bodyPr wrap="none" lIns="0" tIns="0" rIns="0" bIns="0">
                <a:spAutoFit/>
              </a:bodyPr>
              <a:lstStyle/>
              <a:p>
                <a:endParaRPr lang="en-US"/>
              </a:p>
            </p:txBody>
          </p:sp>
          <p:sp>
            <p:nvSpPr>
              <p:cNvPr id="29275" name="Line 660"/>
              <p:cNvSpPr>
                <a:spLocks noChangeShapeType="1"/>
              </p:cNvSpPr>
              <p:nvPr/>
            </p:nvSpPr>
            <p:spPr bwMode="auto">
              <a:xfrm flipV="1">
                <a:off x="1526" y="2656"/>
                <a:ext cx="0" cy="15"/>
              </a:xfrm>
              <a:prstGeom prst="line">
                <a:avLst/>
              </a:prstGeom>
              <a:noFill/>
              <a:ln w="11113">
                <a:solidFill>
                  <a:srgbClr val="666699"/>
                </a:solidFill>
                <a:round/>
                <a:headEnd/>
                <a:tailEnd/>
              </a:ln>
            </p:spPr>
            <p:txBody>
              <a:bodyPr wrap="none" lIns="0" tIns="0" rIns="0" bIns="0">
                <a:spAutoFit/>
              </a:bodyPr>
              <a:lstStyle/>
              <a:p>
                <a:endParaRPr lang="en-US"/>
              </a:p>
            </p:txBody>
          </p:sp>
          <p:sp>
            <p:nvSpPr>
              <p:cNvPr id="29276" name="Line 661"/>
              <p:cNvSpPr>
                <a:spLocks noChangeShapeType="1"/>
              </p:cNvSpPr>
              <p:nvPr/>
            </p:nvSpPr>
            <p:spPr bwMode="auto">
              <a:xfrm>
                <a:off x="1526" y="2671"/>
                <a:ext cx="0" cy="14"/>
              </a:xfrm>
              <a:prstGeom prst="line">
                <a:avLst/>
              </a:prstGeom>
              <a:noFill/>
              <a:ln w="11113">
                <a:solidFill>
                  <a:srgbClr val="666699"/>
                </a:solidFill>
                <a:round/>
                <a:headEnd/>
                <a:tailEnd/>
              </a:ln>
            </p:spPr>
            <p:txBody>
              <a:bodyPr wrap="none" lIns="0" tIns="0" rIns="0" bIns="0">
                <a:spAutoFit/>
              </a:bodyPr>
              <a:lstStyle/>
              <a:p>
                <a:endParaRPr lang="en-US"/>
              </a:p>
            </p:txBody>
          </p:sp>
          <p:sp>
            <p:nvSpPr>
              <p:cNvPr id="29277" name="Rectangle 662"/>
              <p:cNvSpPr>
                <a:spLocks noChangeArrowheads="1"/>
              </p:cNvSpPr>
              <p:nvPr/>
            </p:nvSpPr>
            <p:spPr bwMode="auto">
              <a:xfrm>
                <a:off x="1905" y="2323"/>
                <a:ext cx="32" cy="34"/>
              </a:xfrm>
              <a:prstGeom prst="rect">
                <a:avLst/>
              </a:prstGeom>
              <a:noFill/>
              <a:ln w="9525">
                <a:noFill/>
                <a:miter lim="800000"/>
                <a:headEnd/>
                <a:tailEnd/>
              </a:ln>
            </p:spPr>
            <p:txBody>
              <a:bodyPr wrap="none" lIns="0" tIns="0" rIns="0" bIns="0">
                <a:spAutoFit/>
              </a:bodyPr>
              <a:lstStyle/>
              <a:p>
                <a:endParaRPr lang="en-US"/>
              </a:p>
            </p:txBody>
          </p:sp>
          <p:sp>
            <p:nvSpPr>
              <p:cNvPr id="29278" name="Line 663"/>
              <p:cNvSpPr>
                <a:spLocks noChangeShapeType="1"/>
              </p:cNvSpPr>
              <p:nvPr/>
            </p:nvSpPr>
            <p:spPr bwMode="auto">
              <a:xfrm flipH="1" flipV="1">
                <a:off x="1905" y="2323"/>
                <a:ext cx="14" cy="14"/>
              </a:xfrm>
              <a:prstGeom prst="line">
                <a:avLst/>
              </a:prstGeom>
              <a:noFill/>
              <a:ln w="11113">
                <a:solidFill>
                  <a:srgbClr val="666699"/>
                </a:solidFill>
                <a:round/>
                <a:headEnd/>
                <a:tailEnd/>
              </a:ln>
            </p:spPr>
            <p:txBody>
              <a:bodyPr wrap="none" lIns="0" tIns="0" rIns="0" bIns="0">
                <a:spAutoFit/>
              </a:bodyPr>
              <a:lstStyle/>
              <a:p>
                <a:endParaRPr lang="en-US"/>
              </a:p>
            </p:txBody>
          </p:sp>
          <p:sp>
            <p:nvSpPr>
              <p:cNvPr id="29279" name="Line 664"/>
              <p:cNvSpPr>
                <a:spLocks noChangeShapeType="1"/>
              </p:cNvSpPr>
              <p:nvPr/>
            </p:nvSpPr>
            <p:spPr bwMode="auto">
              <a:xfrm>
                <a:off x="1919" y="2337"/>
                <a:ext cx="14" cy="16"/>
              </a:xfrm>
              <a:prstGeom prst="line">
                <a:avLst/>
              </a:prstGeom>
              <a:noFill/>
              <a:ln w="11113">
                <a:solidFill>
                  <a:srgbClr val="666699"/>
                </a:solidFill>
                <a:round/>
                <a:headEnd/>
                <a:tailEnd/>
              </a:ln>
            </p:spPr>
            <p:txBody>
              <a:bodyPr wrap="none" lIns="0" tIns="0" rIns="0" bIns="0">
                <a:spAutoFit/>
              </a:bodyPr>
              <a:lstStyle/>
              <a:p>
                <a:endParaRPr lang="en-US"/>
              </a:p>
            </p:txBody>
          </p:sp>
          <p:sp>
            <p:nvSpPr>
              <p:cNvPr id="29280" name="Line 665"/>
              <p:cNvSpPr>
                <a:spLocks noChangeShapeType="1"/>
              </p:cNvSpPr>
              <p:nvPr/>
            </p:nvSpPr>
            <p:spPr bwMode="auto">
              <a:xfrm flipH="1">
                <a:off x="1905" y="2337"/>
                <a:ext cx="14" cy="16"/>
              </a:xfrm>
              <a:prstGeom prst="line">
                <a:avLst/>
              </a:prstGeom>
              <a:noFill/>
              <a:ln w="11113">
                <a:solidFill>
                  <a:srgbClr val="666699"/>
                </a:solidFill>
                <a:round/>
                <a:headEnd/>
                <a:tailEnd/>
              </a:ln>
            </p:spPr>
            <p:txBody>
              <a:bodyPr wrap="none" lIns="0" tIns="0" rIns="0" bIns="0">
                <a:spAutoFit/>
              </a:bodyPr>
              <a:lstStyle/>
              <a:p>
                <a:endParaRPr lang="en-US"/>
              </a:p>
            </p:txBody>
          </p:sp>
          <p:sp>
            <p:nvSpPr>
              <p:cNvPr id="29281" name="Line 666"/>
              <p:cNvSpPr>
                <a:spLocks noChangeShapeType="1"/>
              </p:cNvSpPr>
              <p:nvPr/>
            </p:nvSpPr>
            <p:spPr bwMode="auto">
              <a:xfrm flipV="1">
                <a:off x="1919" y="2323"/>
                <a:ext cx="14" cy="14"/>
              </a:xfrm>
              <a:prstGeom prst="line">
                <a:avLst/>
              </a:prstGeom>
              <a:noFill/>
              <a:ln w="11113">
                <a:solidFill>
                  <a:srgbClr val="666699"/>
                </a:solidFill>
                <a:round/>
                <a:headEnd/>
                <a:tailEnd/>
              </a:ln>
            </p:spPr>
            <p:txBody>
              <a:bodyPr wrap="none" lIns="0" tIns="0" rIns="0" bIns="0">
                <a:spAutoFit/>
              </a:bodyPr>
              <a:lstStyle/>
              <a:p>
                <a:endParaRPr lang="en-US"/>
              </a:p>
            </p:txBody>
          </p:sp>
          <p:sp>
            <p:nvSpPr>
              <p:cNvPr id="29282" name="Line 667"/>
              <p:cNvSpPr>
                <a:spLocks noChangeShapeType="1"/>
              </p:cNvSpPr>
              <p:nvPr/>
            </p:nvSpPr>
            <p:spPr bwMode="auto">
              <a:xfrm flipV="1">
                <a:off x="1919" y="2323"/>
                <a:ext cx="0" cy="14"/>
              </a:xfrm>
              <a:prstGeom prst="line">
                <a:avLst/>
              </a:prstGeom>
              <a:noFill/>
              <a:ln w="11113">
                <a:solidFill>
                  <a:srgbClr val="666699"/>
                </a:solidFill>
                <a:round/>
                <a:headEnd/>
                <a:tailEnd/>
              </a:ln>
            </p:spPr>
            <p:txBody>
              <a:bodyPr wrap="none" lIns="0" tIns="0" rIns="0" bIns="0">
                <a:spAutoFit/>
              </a:bodyPr>
              <a:lstStyle/>
              <a:p>
                <a:endParaRPr lang="en-US"/>
              </a:p>
            </p:txBody>
          </p:sp>
          <p:sp>
            <p:nvSpPr>
              <p:cNvPr id="29283" name="Line 668"/>
              <p:cNvSpPr>
                <a:spLocks noChangeShapeType="1"/>
              </p:cNvSpPr>
              <p:nvPr/>
            </p:nvSpPr>
            <p:spPr bwMode="auto">
              <a:xfrm>
                <a:off x="1919" y="2337"/>
                <a:ext cx="0" cy="16"/>
              </a:xfrm>
              <a:prstGeom prst="line">
                <a:avLst/>
              </a:prstGeom>
              <a:noFill/>
              <a:ln w="11113">
                <a:solidFill>
                  <a:srgbClr val="666699"/>
                </a:solidFill>
                <a:round/>
                <a:headEnd/>
                <a:tailEnd/>
              </a:ln>
            </p:spPr>
            <p:txBody>
              <a:bodyPr wrap="none" lIns="0" tIns="0" rIns="0" bIns="0">
                <a:spAutoFit/>
              </a:bodyPr>
              <a:lstStyle/>
              <a:p>
                <a:endParaRPr lang="en-US"/>
              </a:p>
            </p:txBody>
          </p:sp>
          <p:sp>
            <p:nvSpPr>
              <p:cNvPr id="29284" name="Rectangle 669"/>
              <p:cNvSpPr>
                <a:spLocks noChangeArrowheads="1"/>
              </p:cNvSpPr>
              <p:nvPr/>
            </p:nvSpPr>
            <p:spPr bwMode="auto">
              <a:xfrm>
                <a:off x="2298" y="2083"/>
                <a:ext cx="33" cy="34"/>
              </a:xfrm>
              <a:prstGeom prst="rect">
                <a:avLst/>
              </a:prstGeom>
              <a:noFill/>
              <a:ln w="9525">
                <a:noFill/>
                <a:miter lim="800000"/>
                <a:headEnd/>
                <a:tailEnd/>
              </a:ln>
            </p:spPr>
            <p:txBody>
              <a:bodyPr wrap="none" lIns="0" tIns="0" rIns="0" bIns="0">
                <a:spAutoFit/>
              </a:bodyPr>
              <a:lstStyle/>
              <a:p>
                <a:endParaRPr lang="en-US"/>
              </a:p>
            </p:txBody>
          </p:sp>
          <p:sp>
            <p:nvSpPr>
              <p:cNvPr id="29285" name="Line 670"/>
              <p:cNvSpPr>
                <a:spLocks noChangeShapeType="1"/>
              </p:cNvSpPr>
              <p:nvPr/>
            </p:nvSpPr>
            <p:spPr bwMode="auto">
              <a:xfrm flipH="1" flipV="1">
                <a:off x="2298" y="2083"/>
                <a:ext cx="14" cy="15"/>
              </a:xfrm>
              <a:prstGeom prst="line">
                <a:avLst/>
              </a:prstGeom>
              <a:noFill/>
              <a:ln w="11113">
                <a:solidFill>
                  <a:srgbClr val="666699"/>
                </a:solidFill>
                <a:round/>
                <a:headEnd/>
                <a:tailEnd/>
              </a:ln>
            </p:spPr>
            <p:txBody>
              <a:bodyPr wrap="none" lIns="0" tIns="0" rIns="0" bIns="0">
                <a:spAutoFit/>
              </a:bodyPr>
              <a:lstStyle/>
              <a:p>
                <a:endParaRPr lang="en-US"/>
              </a:p>
            </p:txBody>
          </p:sp>
          <p:sp>
            <p:nvSpPr>
              <p:cNvPr id="29286" name="Line 671"/>
              <p:cNvSpPr>
                <a:spLocks noChangeShapeType="1"/>
              </p:cNvSpPr>
              <p:nvPr/>
            </p:nvSpPr>
            <p:spPr bwMode="auto">
              <a:xfrm>
                <a:off x="2312" y="2098"/>
                <a:ext cx="14" cy="14"/>
              </a:xfrm>
              <a:prstGeom prst="line">
                <a:avLst/>
              </a:prstGeom>
              <a:noFill/>
              <a:ln w="11113">
                <a:solidFill>
                  <a:srgbClr val="666699"/>
                </a:solidFill>
                <a:round/>
                <a:headEnd/>
                <a:tailEnd/>
              </a:ln>
            </p:spPr>
            <p:txBody>
              <a:bodyPr wrap="none" lIns="0" tIns="0" rIns="0" bIns="0">
                <a:spAutoFit/>
              </a:bodyPr>
              <a:lstStyle/>
              <a:p>
                <a:endParaRPr lang="en-US"/>
              </a:p>
            </p:txBody>
          </p:sp>
          <p:sp>
            <p:nvSpPr>
              <p:cNvPr id="29287" name="Line 672"/>
              <p:cNvSpPr>
                <a:spLocks noChangeShapeType="1"/>
              </p:cNvSpPr>
              <p:nvPr/>
            </p:nvSpPr>
            <p:spPr bwMode="auto">
              <a:xfrm flipH="1">
                <a:off x="2298" y="2098"/>
                <a:ext cx="14" cy="14"/>
              </a:xfrm>
              <a:prstGeom prst="line">
                <a:avLst/>
              </a:prstGeom>
              <a:noFill/>
              <a:ln w="11113">
                <a:solidFill>
                  <a:srgbClr val="666699"/>
                </a:solidFill>
                <a:round/>
                <a:headEnd/>
                <a:tailEnd/>
              </a:ln>
            </p:spPr>
            <p:txBody>
              <a:bodyPr wrap="none" lIns="0" tIns="0" rIns="0" bIns="0">
                <a:spAutoFit/>
              </a:bodyPr>
              <a:lstStyle/>
              <a:p>
                <a:endParaRPr lang="en-US"/>
              </a:p>
            </p:txBody>
          </p:sp>
          <p:sp>
            <p:nvSpPr>
              <p:cNvPr id="29288" name="Line 673"/>
              <p:cNvSpPr>
                <a:spLocks noChangeShapeType="1"/>
              </p:cNvSpPr>
              <p:nvPr/>
            </p:nvSpPr>
            <p:spPr bwMode="auto">
              <a:xfrm flipV="1">
                <a:off x="2312" y="2083"/>
                <a:ext cx="14" cy="15"/>
              </a:xfrm>
              <a:prstGeom prst="line">
                <a:avLst/>
              </a:prstGeom>
              <a:noFill/>
              <a:ln w="11113">
                <a:solidFill>
                  <a:srgbClr val="666699"/>
                </a:solidFill>
                <a:round/>
                <a:headEnd/>
                <a:tailEnd/>
              </a:ln>
            </p:spPr>
            <p:txBody>
              <a:bodyPr wrap="none" lIns="0" tIns="0" rIns="0" bIns="0">
                <a:spAutoFit/>
              </a:bodyPr>
              <a:lstStyle/>
              <a:p>
                <a:endParaRPr lang="en-US"/>
              </a:p>
            </p:txBody>
          </p:sp>
          <p:sp>
            <p:nvSpPr>
              <p:cNvPr id="29289" name="Line 674"/>
              <p:cNvSpPr>
                <a:spLocks noChangeShapeType="1"/>
              </p:cNvSpPr>
              <p:nvPr/>
            </p:nvSpPr>
            <p:spPr bwMode="auto">
              <a:xfrm flipV="1">
                <a:off x="2312" y="2083"/>
                <a:ext cx="1" cy="15"/>
              </a:xfrm>
              <a:prstGeom prst="line">
                <a:avLst/>
              </a:prstGeom>
              <a:noFill/>
              <a:ln w="11113">
                <a:solidFill>
                  <a:srgbClr val="666699"/>
                </a:solidFill>
                <a:round/>
                <a:headEnd/>
                <a:tailEnd/>
              </a:ln>
            </p:spPr>
            <p:txBody>
              <a:bodyPr wrap="none" lIns="0" tIns="0" rIns="0" bIns="0">
                <a:spAutoFit/>
              </a:bodyPr>
              <a:lstStyle/>
              <a:p>
                <a:endParaRPr lang="en-US"/>
              </a:p>
            </p:txBody>
          </p:sp>
          <p:sp>
            <p:nvSpPr>
              <p:cNvPr id="29290" name="Line 675"/>
              <p:cNvSpPr>
                <a:spLocks noChangeShapeType="1"/>
              </p:cNvSpPr>
              <p:nvPr/>
            </p:nvSpPr>
            <p:spPr bwMode="auto">
              <a:xfrm>
                <a:off x="2312" y="2098"/>
                <a:ext cx="1" cy="14"/>
              </a:xfrm>
              <a:prstGeom prst="line">
                <a:avLst/>
              </a:prstGeom>
              <a:noFill/>
              <a:ln w="11113">
                <a:solidFill>
                  <a:srgbClr val="666699"/>
                </a:solidFill>
                <a:round/>
                <a:headEnd/>
                <a:tailEnd/>
              </a:ln>
            </p:spPr>
            <p:txBody>
              <a:bodyPr wrap="none" lIns="0" tIns="0" rIns="0" bIns="0">
                <a:spAutoFit/>
              </a:bodyPr>
              <a:lstStyle/>
              <a:p>
                <a:endParaRPr lang="en-US"/>
              </a:p>
            </p:txBody>
          </p:sp>
          <p:sp>
            <p:nvSpPr>
              <p:cNvPr id="29291" name="Rectangle 676"/>
              <p:cNvSpPr>
                <a:spLocks noChangeArrowheads="1"/>
              </p:cNvSpPr>
              <p:nvPr/>
            </p:nvSpPr>
            <p:spPr bwMode="auto">
              <a:xfrm>
                <a:off x="2691" y="1980"/>
                <a:ext cx="34" cy="34"/>
              </a:xfrm>
              <a:prstGeom prst="rect">
                <a:avLst/>
              </a:prstGeom>
              <a:noFill/>
              <a:ln w="9525">
                <a:noFill/>
                <a:miter lim="800000"/>
                <a:headEnd/>
                <a:tailEnd/>
              </a:ln>
            </p:spPr>
            <p:txBody>
              <a:bodyPr wrap="none" lIns="0" tIns="0" rIns="0" bIns="0">
                <a:spAutoFit/>
              </a:bodyPr>
              <a:lstStyle/>
              <a:p>
                <a:endParaRPr lang="en-US"/>
              </a:p>
            </p:txBody>
          </p:sp>
          <p:sp>
            <p:nvSpPr>
              <p:cNvPr id="29292" name="Line 677"/>
              <p:cNvSpPr>
                <a:spLocks noChangeShapeType="1"/>
              </p:cNvSpPr>
              <p:nvPr/>
            </p:nvSpPr>
            <p:spPr bwMode="auto">
              <a:xfrm flipH="1" flipV="1">
                <a:off x="2691" y="1980"/>
                <a:ext cx="15" cy="14"/>
              </a:xfrm>
              <a:prstGeom prst="line">
                <a:avLst/>
              </a:prstGeom>
              <a:noFill/>
              <a:ln w="11113">
                <a:solidFill>
                  <a:srgbClr val="666699"/>
                </a:solidFill>
                <a:round/>
                <a:headEnd/>
                <a:tailEnd/>
              </a:ln>
            </p:spPr>
            <p:txBody>
              <a:bodyPr wrap="none" lIns="0" tIns="0" rIns="0" bIns="0">
                <a:spAutoFit/>
              </a:bodyPr>
              <a:lstStyle/>
              <a:p>
                <a:endParaRPr lang="en-US"/>
              </a:p>
            </p:txBody>
          </p:sp>
          <p:sp>
            <p:nvSpPr>
              <p:cNvPr id="29293" name="Line 678"/>
              <p:cNvSpPr>
                <a:spLocks noChangeShapeType="1"/>
              </p:cNvSpPr>
              <p:nvPr/>
            </p:nvSpPr>
            <p:spPr bwMode="auto">
              <a:xfrm>
                <a:off x="2706" y="1994"/>
                <a:ext cx="15" cy="15"/>
              </a:xfrm>
              <a:prstGeom prst="line">
                <a:avLst/>
              </a:prstGeom>
              <a:noFill/>
              <a:ln w="11113">
                <a:solidFill>
                  <a:srgbClr val="666699"/>
                </a:solidFill>
                <a:round/>
                <a:headEnd/>
                <a:tailEnd/>
              </a:ln>
            </p:spPr>
            <p:txBody>
              <a:bodyPr wrap="none" lIns="0" tIns="0" rIns="0" bIns="0">
                <a:spAutoFit/>
              </a:bodyPr>
              <a:lstStyle/>
              <a:p>
                <a:endParaRPr lang="en-US"/>
              </a:p>
            </p:txBody>
          </p:sp>
          <p:sp>
            <p:nvSpPr>
              <p:cNvPr id="29294" name="Line 679"/>
              <p:cNvSpPr>
                <a:spLocks noChangeShapeType="1"/>
              </p:cNvSpPr>
              <p:nvPr/>
            </p:nvSpPr>
            <p:spPr bwMode="auto">
              <a:xfrm flipH="1">
                <a:off x="2691" y="1994"/>
                <a:ext cx="15" cy="15"/>
              </a:xfrm>
              <a:prstGeom prst="line">
                <a:avLst/>
              </a:prstGeom>
              <a:noFill/>
              <a:ln w="11113">
                <a:solidFill>
                  <a:srgbClr val="666699"/>
                </a:solidFill>
                <a:round/>
                <a:headEnd/>
                <a:tailEnd/>
              </a:ln>
            </p:spPr>
            <p:txBody>
              <a:bodyPr wrap="none" lIns="0" tIns="0" rIns="0" bIns="0">
                <a:spAutoFit/>
              </a:bodyPr>
              <a:lstStyle/>
              <a:p>
                <a:endParaRPr lang="en-US"/>
              </a:p>
            </p:txBody>
          </p:sp>
          <p:sp>
            <p:nvSpPr>
              <p:cNvPr id="29295" name="Line 680"/>
              <p:cNvSpPr>
                <a:spLocks noChangeShapeType="1"/>
              </p:cNvSpPr>
              <p:nvPr/>
            </p:nvSpPr>
            <p:spPr bwMode="auto">
              <a:xfrm flipV="1">
                <a:off x="2706" y="1980"/>
                <a:ext cx="15" cy="14"/>
              </a:xfrm>
              <a:prstGeom prst="line">
                <a:avLst/>
              </a:prstGeom>
              <a:noFill/>
              <a:ln w="11113">
                <a:solidFill>
                  <a:srgbClr val="666699"/>
                </a:solidFill>
                <a:round/>
                <a:headEnd/>
                <a:tailEnd/>
              </a:ln>
            </p:spPr>
            <p:txBody>
              <a:bodyPr wrap="none" lIns="0" tIns="0" rIns="0" bIns="0">
                <a:spAutoFit/>
              </a:bodyPr>
              <a:lstStyle/>
              <a:p>
                <a:endParaRPr lang="en-US"/>
              </a:p>
            </p:txBody>
          </p:sp>
          <p:sp>
            <p:nvSpPr>
              <p:cNvPr id="29296" name="Line 681"/>
              <p:cNvSpPr>
                <a:spLocks noChangeShapeType="1"/>
              </p:cNvSpPr>
              <p:nvPr/>
            </p:nvSpPr>
            <p:spPr bwMode="auto">
              <a:xfrm flipV="1">
                <a:off x="2706" y="1980"/>
                <a:ext cx="1" cy="14"/>
              </a:xfrm>
              <a:prstGeom prst="line">
                <a:avLst/>
              </a:prstGeom>
              <a:noFill/>
              <a:ln w="11113">
                <a:solidFill>
                  <a:srgbClr val="666699"/>
                </a:solidFill>
                <a:round/>
                <a:headEnd/>
                <a:tailEnd/>
              </a:ln>
            </p:spPr>
            <p:txBody>
              <a:bodyPr wrap="none" lIns="0" tIns="0" rIns="0" bIns="0">
                <a:spAutoFit/>
              </a:bodyPr>
              <a:lstStyle/>
              <a:p>
                <a:endParaRPr lang="en-US"/>
              </a:p>
            </p:txBody>
          </p:sp>
          <p:sp>
            <p:nvSpPr>
              <p:cNvPr id="29297" name="Line 682"/>
              <p:cNvSpPr>
                <a:spLocks noChangeShapeType="1"/>
              </p:cNvSpPr>
              <p:nvPr/>
            </p:nvSpPr>
            <p:spPr bwMode="auto">
              <a:xfrm>
                <a:off x="2706" y="1994"/>
                <a:ext cx="1" cy="15"/>
              </a:xfrm>
              <a:prstGeom prst="line">
                <a:avLst/>
              </a:prstGeom>
              <a:noFill/>
              <a:ln w="11113">
                <a:solidFill>
                  <a:srgbClr val="666699"/>
                </a:solidFill>
                <a:round/>
                <a:headEnd/>
                <a:tailEnd/>
              </a:ln>
            </p:spPr>
            <p:txBody>
              <a:bodyPr wrap="none" lIns="0" tIns="0" rIns="0" bIns="0">
                <a:spAutoFit/>
              </a:bodyPr>
              <a:lstStyle/>
              <a:p>
                <a:endParaRPr lang="en-US"/>
              </a:p>
            </p:txBody>
          </p:sp>
          <p:sp>
            <p:nvSpPr>
              <p:cNvPr id="29298" name="Oval 683"/>
              <p:cNvSpPr>
                <a:spLocks noChangeArrowheads="1"/>
              </p:cNvSpPr>
              <p:nvPr/>
            </p:nvSpPr>
            <p:spPr bwMode="auto">
              <a:xfrm>
                <a:off x="1117" y="3082"/>
                <a:ext cx="24" cy="25"/>
              </a:xfrm>
              <a:prstGeom prst="ellipse">
                <a:avLst/>
              </a:prstGeom>
              <a:solidFill>
                <a:srgbClr val="969696"/>
              </a:solidFill>
              <a:ln w="11113">
                <a:solidFill>
                  <a:srgbClr val="969696"/>
                </a:solidFill>
                <a:round/>
                <a:headEnd/>
                <a:tailEnd/>
              </a:ln>
            </p:spPr>
            <p:txBody>
              <a:bodyPr wrap="none" lIns="0" tIns="0" rIns="0" bIns="0">
                <a:spAutoFit/>
              </a:bodyPr>
              <a:lstStyle/>
              <a:p>
                <a:endParaRPr lang="en-US"/>
              </a:p>
            </p:txBody>
          </p:sp>
          <p:sp>
            <p:nvSpPr>
              <p:cNvPr id="29299" name="Oval 684"/>
              <p:cNvSpPr>
                <a:spLocks noChangeArrowheads="1"/>
              </p:cNvSpPr>
              <p:nvPr/>
            </p:nvSpPr>
            <p:spPr bwMode="auto">
              <a:xfrm>
                <a:off x="1511" y="2612"/>
                <a:ext cx="24" cy="25"/>
              </a:xfrm>
              <a:prstGeom prst="ellipse">
                <a:avLst/>
              </a:prstGeom>
              <a:solidFill>
                <a:srgbClr val="969696"/>
              </a:solidFill>
              <a:ln w="11113">
                <a:solidFill>
                  <a:srgbClr val="969696"/>
                </a:solidFill>
                <a:round/>
                <a:headEnd/>
                <a:tailEnd/>
              </a:ln>
            </p:spPr>
            <p:txBody>
              <a:bodyPr wrap="none" lIns="0" tIns="0" rIns="0" bIns="0">
                <a:spAutoFit/>
              </a:bodyPr>
              <a:lstStyle/>
              <a:p>
                <a:endParaRPr lang="en-US"/>
              </a:p>
            </p:txBody>
          </p:sp>
          <p:sp>
            <p:nvSpPr>
              <p:cNvPr id="29300" name="Oval 685"/>
              <p:cNvSpPr>
                <a:spLocks noChangeArrowheads="1"/>
              </p:cNvSpPr>
              <p:nvPr/>
            </p:nvSpPr>
            <p:spPr bwMode="auto">
              <a:xfrm>
                <a:off x="1905" y="2240"/>
                <a:ext cx="23" cy="24"/>
              </a:xfrm>
              <a:prstGeom prst="ellipse">
                <a:avLst/>
              </a:prstGeom>
              <a:solidFill>
                <a:srgbClr val="969696"/>
              </a:solidFill>
              <a:ln w="11113">
                <a:solidFill>
                  <a:srgbClr val="969696"/>
                </a:solidFill>
                <a:round/>
                <a:headEnd/>
                <a:tailEnd/>
              </a:ln>
            </p:spPr>
            <p:txBody>
              <a:bodyPr wrap="none" lIns="0" tIns="0" rIns="0" bIns="0">
                <a:spAutoFit/>
              </a:bodyPr>
              <a:lstStyle/>
              <a:p>
                <a:endParaRPr lang="en-US"/>
              </a:p>
            </p:txBody>
          </p:sp>
          <p:sp>
            <p:nvSpPr>
              <p:cNvPr id="29301" name="Oval 686"/>
              <p:cNvSpPr>
                <a:spLocks noChangeArrowheads="1"/>
              </p:cNvSpPr>
              <p:nvPr/>
            </p:nvSpPr>
            <p:spPr bwMode="auto">
              <a:xfrm>
                <a:off x="2298" y="2058"/>
                <a:ext cx="23" cy="25"/>
              </a:xfrm>
              <a:prstGeom prst="ellipse">
                <a:avLst/>
              </a:prstGeom>
              <a:solidFill>
                <a:srgbClr val="969696"/>
              </a:solidFill>
              <a:ln w="11113">
                <a:solidFill>
                  <a:srgbClr val="969696"/>
                </a:solidFill>
                <a:round/>
                <a:headEnd/>
                <a:tailEnd/>
              </a:ln>
            </p:spPr>
            <p:txBody>
              <a:bodyPr wrap="none" lIns="0" tIns="0" rIns="0" bIns="0">
                <a:spAutoFit/>
              </a:bodyPr>
              <a:lstStyle/>
              <a:p>
                <a:endParaRPr lang="en-US"/>
              </a:p>
            </p:txBody>
          </p:sp>
          <p:sp>
            <p:nvSpPr>
              <p:cNvPr id="29302" name="Oval 687"/>
              <p:cNvSpPr>
                <a:spLocks noChangeArrowheads="1"/>
              </p:cNvSpPr>
              <p:nvPr/>
            </p:nvSpPr>
            <p:spPr bwMode="auto">
              <a:xfrm>
                <a:off x="2691" y="1857"/>
                <a:ext cx="25" cy="25"/>
              </a:xfrm>
              <a:prstGeom prst="ellipse">
                <a:avLst/>
              </a:prstGeom>
              <a:solidFill>
                <a:srgbClr val="969696"/>
              </a:solidFill>
              <a:ln w="11113">
                <a:solidFill>
                  <a:srgbClr val="969696"/>
                </a:solidFill>
                <a:round/>
                <a:headEnd/>
                <a:tailEnd/>
              </a:ln>
            </p:spPr>
            <p:txBody>
              <a:bodyPr wrap="none" lIns="0" tIns="0" rIns="0" bIns="0">
                <a:spAutoFit/>
              </a:bodyPr>
              <a:lstStyle/>
              <a:p>
                <a:endParaRPr lang="en-US"/>
              </a:p>
            </p:txBody>
          </p:sp>
          <p:sp>
            <p:nvSpPr>
              <p:cNvPr id="29303" name="Rectangle 688"/>
              <p:cNvSpPr>
                <a:spLocks noChangeArrowheads="1"/>
              </p:cNvSpPr>
              <p:nvPr/>
            </p:nvSpPr>
            <p:spPr bwMode="auto">
              <a:xfrm>
                <a:off x="253" y="3656"/>
                <a:ext cx="58" cy="137"/>
              </a:xfrm>
              <a:prstGeom prst="rect">
                <a:avLst/>
              </a:prstGeom>
              <a:noFill/>
              <a:ln w="9525">
                <a:noFill/>
                <a:miter lim="800000"/>
                <a:headEnd/>
                <a:tailEnd/>
              </a:ln>
            </p:spPr>
            <p:txBody>
              <a:bodyPr wrap="none" lIns="0" tIns="0" rIns="0" bIns="0">
                <a:spAutoFit/>
              </a:bodyPr>
              <a:lstStyle/>
              <a:p>
                <a:pPr algn="r" defTabSz="941388"/>
                <a:r>
                  <a:rPr lang="en-US" sz="1300" b="1" i="0">
                    <a:solidFill>
                      <a:srgbClr val="000000"/>
                    </a:solidFill>
                  </a:rPr>
                  <a:t>0</a:t>
                </a:r>
                <a:endParaRPr lang="en-US" sz="1900" i="0"/>
              </a:p>
            </p:txBody>
          </p:sp>
          <p:sp>
            <p:nvSpPr>
              <p:cNvPr id="29304" name="Rectangle 689"/>
              <p:cNvSpPr>
                <a:spLocks noChangeArrowheads="1"/>
              </p:cNvSpPr>
              <p:nvPr/>
            </p:nvSpPr>
            <p:spPr bwMode="auto">
              <a:xfrm>
                <a:off x="196" y="3430"/>
                <a:ext cx="115" cy="137"/>
              </a:xfrm>
              <a:prstGeom prst="rect">
                <a:avLst/>
              </a:prstGeom>
              <a:noFill/>
              <a:ln w="9525">
                <a:noFill/>
                <a:miter lim="800000"/>
                <a:headEnd/>
                <a:tailEnd/>
              </a:ln>
            </p:spPr>
            <p:txBody>
              <a:bodyPr wrap="none" lIns="0" tIns="0" rIns="0" bIns="0">
                <a:spAutoFit/>
              </a:bodyPr>
              <a:lstStyle/>
              <a:p>
                <a:pPr algn="r" defTabSz="941388"/>
                <a:r>
                  <a:rPr lang="en-US" sz="1300" b="1" i="0">
                    <a:solidFill>
                      <a:srgbClr val="000000"/>
                    </a:solidFill>
                  </a:rPr>
                  <a:t>20</a:t>
                </a:r>
                <a:endParaRPr lang="en-US" sz="1900" i="0"/>
              </a:p>
            </p:txBody>
          </p:sp>
          <p:sp>
            <p:nvSpPr>
              <p:cNvPr id="29305" name="Rectangle 690"/>
              <p:cNvSpPr>
                <a:spLocks noChangeArrowheads="1"/>
              </p:cNvSpPr>
              <p:nvPr/>
            </p:nvSpPr>
            <p:spPr bwMode="auto">
              <a:xfrm>
                <a:off x="196" y="3204"/>
                <a:ext cx="115" cy="138"/>
              </a:xfrm>
              <a:prstGeom prst="rect">
                <a:avLst/>
              </a:prstGeom>
              <a:noFill/>
              <a:ln w="9525">
                <a:noFill/>
                <a:miter lim="800000"/>
                <a:headEnd/>
                <a:tailEnd/>
              </a:ln>
            </p:spPr>
            <p:txBody>
              <a:bodyPr wrap="none" lIns="0" tIns="0" rIns="0" bIns="0">
                <a:spAutoFit/>
              </a:bodyPr>
              <a:lstStyle/>
              <a:p>
                <a:pPr algn="r" defTabSz="941388"/>
                <a:r>
                  <a:rPr lang="en-US" sz="1300" b="1" i="0">
                    <a:solidFill>
                      <a:srgbClr val="000000"/>
                    </a:solidFill>
                  </a:rPr>
                  <a:t>40</a:t>
                </a:r>
                <a:endParaRPr lang="en-US" sz="1900" i="0"/>
              </a:p>
            </p:txBody>
          </p:sp>
          <p:sp>
            <p:nvSpPr>
              <p:cNvPr id="29306" name="Rectangle 691"/>
              <p:cNvSpPr>
                <a:spLocks noChangeArrowheads="1"/>
              </p:cNvSpPr>
              <p:nvPr/>
            </p:nvSpPr>
            <p:spPr bwMode="auto">
              <a:xfrm>
                <a:off x="196" y="2978"/>
                <a:ext cx="115" cy="138"/>
              </a:xfrm>
              <a:prstGeom prst="rect">
                <a:avLst/>
              </a:prstGeom>
              <a:noFill/>
              <a:ln w="9525">
                <a:noFill/>
                <a:miter lim="800000"/>
                <a:headEnd/>
                <a:tailEnd/>
              </a:ln>
            </p:spPr>
            <p:txBody>
              <a:bodyPr wrap="none" lIns="0" tIns="0" rIns="0" bIns="0">
                <a:spAutoFit/>
              </a:bodyPr>
              <a:lstStyle/>
              <a:p>
                <a:pPr algn="r" defTabSz="941388"/>
                <a:r>
                  <a:rPr lang="en-US" sz="1300" b="1" i="0">
                    <a:solidFill>
                      <a:srgbClr val="000000"/>
                    </a:solidFill>
                  </a:rPr>
                  <a:t>60</a:t>
                </a:r>
                <a:endParaRPr lang="en-US" sz="1900" i="0"/>
              </a:p>
            </p:txBody>
          </p:sp>
          <p:sp>
            <p:nvSpPr>
              <p:cNvPr id="29307" name="Rectangle 692"/>
              <p:cNvSpPr>
                <a:spLocks noChangeArrowheads="1"/>
              </p:cNvSpPr>
              <p:nvPr/>
            </p:nvSpPr>
            <p:spPr bwMode="auto">
              <a:xfrm>
                <a:off x="196" y="2753"/>
                <a:ext cx="115" cy="138"/>
              </a:xfrm>
              <a:prstGeom prst="rect">
                <a:avLst/>
              </a:prstGeom>
              <a:noFill/>
              <a:ln w="9525">
                <a:noFill/>
                <a:miter lim="800000"/>
                <a:headEnd/>
                <a:tailEnd/>
              </a:ln>
            </p:spPr>
            <p:txBody>
              <a:bodyPr wrap="none" lIns="0" tIns="0" rIns="0" bIns="0">
                <a:spAutoFit/>
              </a:bodyPr>
              <a:lstStyle/>
              <a:p>
                <a:pPr algn="r" defTabSz="941388"/>
                <a:r>
                  <a:rPr lang="en-US" sz="1300" b="1" i="0">
                    <a:solidFill>
                      <a:srgbClr val="000000"/>
                    </a:solidFill>
                  </a:rPr>
                  <a:t>80</a:t>
                </a:r>
                <a:endParaRPr lang="en-US" sz="1900" i="0"/>
              </a:p>
            </p:txBody>
          </p:sp>
          <p:sp>
            <p:nvSpPr>
              <p:cNvPr id="29308" name="Rectangle 693"/>
              <p:cNvSpPr>
                <a:spLocks noChangeArrowheads="1"/>
              </p:cNvSpPr>
              <p:nvPr/>
            </p:nvSpPr>
            <p:spPr bwMode="auto">
              <a:xfrm>
                <a:off x="138" y="2529"/>
                <a:ext cx="173" cy="137"/>
              </a:xfrm>
              <a:prstGeom prst="rect">
                <a:avLst/>
              </a:prstGeom>
              <a:noFill/>
              <a:ln w="9525">
                <a:noFill/>
                <a:miter lim="800000"/>
                <a:headEnd/>
                <a:tailEnd/>
              </a:ln>
            </p:spPr>
            <p:txBody>
              <a:bodyPr wrap="none" lIns="0" tIns="0" rIns="0" bIns="0">
                <a:spAutoFit/>
              </a:bodyPr>
              <a:lstStyle/>
              <a:p>
                <a:pPr algn="r" defTabSz="941388"/>
                <a:r>
                  <a:rPr lang="en-US" sz="1300" b="1" i="0">
                    <a:solidFill>
                      <a:srgbClr val="000000"/>
                    </a:solidFill>
                  </a:rPr>
                  <a:t>100</a:t>
                </a:r>
                <a:endParaRPr lang="en-US" sz="1900" i="0"/>
              </a:p>
            </p:txBody>
          </p:sp>
          <p:sp>
            <p:nvSpPr>
              <p:cNvPr id="29309" name="Rectangle 694"/>
              <p:cNvSpPr>
                <a:spLocks noChangeArrowheads="1"/>
              </p:cNvSpPr>
              <p:nvPr/>
            </p:nvSpPr>
            <p:spPr bwMode="auto">
              <a:xfrm>
                <a:off x="138" y="2302"/>
                <a:ext cx="173" cy="138"/>
              </a:xfrm>
              <a:prstGeom prst="rect">
                <a:avLst/>
              </a:prstGeom>
              <a:noFill/>
              <a:ln w="9525">
                <a:noFill/>
                <a:miter lim="800000"/>
                <a:headEnd/>
                <a:tailEnd/>
              </a:ln>
            </p:spPr>
            <p:txBody>
              <a:bodyPr wrap="none" lIns="0" tIns="0" rIns="0" bIns="0">
                <a:spAutoFit/>
              </a:bodyPr>
              <a:lstStyle/>
              <a:p>
                <a:pPr algn="r" defTabSz="941388"/>
                <a:r>
                  <a:rPr lang="en-US" sz="1300" b="1" i="0">
                    <a:solidFill>
                      <a:srgbClr val="000000"/>
                    </a:solidFill>
                  </a:rPr>
                  <a:t>120</a:t>
                </a:r>
                <a:endParaRPr lang="en-US" sz="1900" i="0"/>
              </a:p>
            </p:txBody>
          </p:sp>
          <p:sp>
            <p:nvSpPr>
              <p:cNvPr id="29310" name="Rectangle 695"/>
              <p:cNvSpPr>
                <a:spLocks noChangeArrowheads="1"/>
              </p:cNvSpPr>
              <p:nvPr/>
            </p:nvSpPr>
            <p:spPr bwMode="auto">
              <a:xfrm>
                <a:off x="138" y="2077"/>
                <a:ext cx="173" cy="138"/>
              </a:xfrm>
              <a:prstGeom prst="rect">
                <a:avLst/>
              </a:prstGeom>
              <a:noFill/>
              <a:ln w="9525">
                <a:noFill/>
                <a:miter lim="800000"/>
                <a:headEnd/>
                <a:tailEnd/>
              </a:ln>
            </p:spPr>
            <p:txBody>
              <a:bodyPr wrap="none" lIns="0" tIns="0" rIns="0" bIns="0">
                <a:spAutoFit/>
              </a:bodyPr>
              <a:lstStyle/>
              <a:p>
                <a:pPr algn="r" defTabSz="941388"/>
                <a:r>
                  <a:rPr lang="en-US" sz="1300" b="1" i="0">
                    <a:solidFill>
                      <a:srgbClr val="000000"/>
                    </a:solidFill>
                  </a:rPr>
                  <a:t>140</a:t>
                </a:r>
                <a:endParaRPr lang="en-US" sz="1900" i="0"/>
              </a:p>
            </p:txBody>
          </p:sp>
          <p:sp>
            <p:nvSpPr>
              <p:cNvPr id="29311" name="Rectangle 696"/>
              <p:cNvSpPr>
                <a:spLocks noChangeArrowheads="1"/>
              </p:cNvSpPr>
              <p:nvPr/>
            </p:nvSpPr>
            <p:spPr bwMode="auto">
              <a:xfrm>
                <a:off x="138" y="1851"/>
                <a:ext cx="173" cy="138"/>
              </a:xfrm>
              <a:prstGeom prst="rect">
                <a:avLst/>
              </a:prstGeom>
              <a:noFill/>
              <a:ln w="9525">
                <a:noFill/>
                <a:miter lim="800000"/>
                <a:headEnd/>
                <a:tailEnd/>
              </a:ln>
            </p:spPr>
            <p:txBody>
              <a:bodyPr wrap="none" lIns="0" tIns="0" rIns="0" bIns="0">
                <a:spAutoFit/>
              </a:bodyPr>
              <a:lstStyle/>
              <a:p>
                <a:pPr algn="r" defTabSz="941388"/>
                <a:r>
                  <a:rPr lang="en-US" sz="1300" b="1" i="0">
                    <a:solidFill>
                      <a:srgbClr val="000000"/>
                    </a:solidFill>
                  </a:rPr>
                  <a:t>160</a:t>
                </a:r>
                <a:endParaRPr lang="en-US" sz="1900" i="0"/>
              </a:p>
            </p:txBody>
          </p:sp>
          <p:sp>
            <p:nvSpPr>
              <p:cNvPr id="29312" name="Rectangle 697"/>
              <p:cNvSpPr>
                <a:spLocks noChangeArrowheads="1"/>
              </p:cNvSpPr>
              <p:nvPr/>
            </p:nvSpPr>
            <p:spPr bwMode="auto">
              <a:xfrm>
                <a:off x="138" y="1627"/>
                <a:ext cx="173" cy="137"/>
              </a:xfrm>
              <a:prstGeom prst="rect">
                <a:avLst/>
              </a:prstGeom>
              <a:noFill/>
              <a:ln w="9525">
                <a:noFill/>
                <a:miter lim="800000"/>
                <a:headEnd/>
                <a:tailEnd/>
              </a:ln>
            </p:spPr>
            <p:txBody>
              <a:bodyPr wrap="none" lIns="0" tIns="0" rIns="0" bIns="0">
                <a:spAutoFit/>
              </a:bodyPr>
              <a:lstStyle/>
              <a:p>
                <a:pPr algn="r" defTabSz="941388"/>
                <a:r>
                  <a:rPr lang="en-US" sz="1300" b="1" i="0">
                    <a:solidFill>
                      <a:srgbClr val="000000"/>
                    </a:solidFill>
                  </a:rPr>
                  <a:t>180</a:t>
                </a:r>
                <a:endParaRPr lang="en-US" sz="1900" i="0"/>
              </a:p>
            </p:txBody>
          </p:sp>
          <p:sp>
            <p:nvSpPr>
              <p:cNvPr id="29313" name="Rectangle 698"/>
              <p:cNvSpPr>
                <a:spLocks noChangeArrowheads="1"/>
              </p:cNvSpPr>
              <p:nvPr/>
            </p:nvSpPr>
            <p:spPr bwMode="auto">
              <a:xfrm>
                <a:off x="138" y="1401"/>
                <a:ext cx="173" cy="138"/>
              </a:xfrm>
              <a:prstGeom prst="rect">
                <a:avLst/>
              </a:prstGeom>
              <a:noFill/>
              <a:ln w="9525">
                <a:noFill/>
                <a:miter lim="800000"/>
                <a:headEnd/>
                <a:tailEnd/>
              </a:ln>
            </p:spPr>
            <p:txBody>
              <a:bodyPr wrap="none" lIns="0" tIns="0" rIns="0" bIns="0">
                <a:spAutoFit/>
              </a:bodyPr>
              <a:lstStyle/>
              <a:p>
                <a:pPr algn="r" defTabSz="941388"/>
                <a:r>
                  <a:rPr lang="en-US" sz="1300" b="1" i="0">
                    <a:solidFill>
                      <a:srgbClr val="000000"/>
                    </a:solidFill>
                  </a:rPr>
                  <a:t>200</a:t>
                </a:r>
                <a:endParaRPr lang="en-US" sz="1900" i="0"/>
              </a:p>
            </p:txBody>
          </p:sp>
          <p:sp>
            <p:nvSpPr>
              <p:cNvPr id="29314" name="Rectangle 699"/>
              <p:cNvSpPr>
                <a:spLocks noChangeArrowheads="1"/>
              </p:cNvSpPr>
              <p:nvPr/>
            </p:nvSpPr>
            <p:spPr bwMode="auto">
              <a:xfrm>
                <a:off x="355" y="3792"/>
                <a:ext cx="59" cy="127"/>
              </a:xfrm>
              <a:prstGeom prst="rect">
                <a:avLst/>
              </a:prstGeom>
              <a:noFill/>
              <a:ln w="9525">
                <a:noFill/>
                <a:miter lim="800000"/>
                <a:headEnd/>
                <a:tailEnd/>
              </a:ln>
            </p:spPr>
            <p:txBody>
              <a:bodyPr wrap="none" lIns="0" tIns="0" rIns="0" bIns="0">
                <a:spAutoFit/>
              </a:bodyPr>
              <a:lstStyle/>
              <a:p>
                <a:pPr algn="r" defTabSz="941388"/>
                <a:r>
                  <a:rPr lang="en-US" sz="1200" b="1" i="0">
                    <a:solidFill>
                      <a:srgbClr val="000000"/>
                    </a:solidFill>
                    <a:latin typeface="Arial" charset="0"/>
                  </a:rPr>
                  <a:t>0</a:t>
                </a:r>
                <a:endParaRPr lang="en-US" sz="1900" i="0"/>
              </a:p>
            </p:txBody>
          </p:sp>
          <p:sp>
            <p:nvSpPr>
              <p:cNvPr id="29315" name="Rectangle 700"/>
              <p:cNvSpPr>
                <a:spLocks noChangeArrowheads="1"/>
              </p:cNvSpPr>
              <p:nvPr/>
            </p:nvSpPr>
            <p:spPr bwMode="auto">
              <a:xfrm>
                <a:off x="709" y="3792"/>
                <a:ext cx="118" cy="127"/>
              </a:xfrm>
              <a:prstGeom prst="rect">
                <a:avLst/>
              </a:prstGeom>
              <a:noFill/>
              <a:ln w="9525">
                <a:noFill/>
                <a:miter lim="800000"/>
                <a:headEnd/>
                <a:tailEnd/>
              </a:ln>
            </p:spPr>
            <p:txBody>
              <a:bodyPr wrap="none" lIns="0" tIns="0" rIns="0" bIns="0">
                <a:spAutoFit/>
              </a:bodyPr>
              <a:lstStyle/>
              <a:p>
                <a:pPr algn="r" defTabSz="941388"/>
                <a:r>
                  <a:rPr lang="en-US" sz="1200" b="1" i="0">
                    <a:solidFill>
                      <a:srgbClr val="000000"/>
                    </a:solidFill>
                    <a:latin typeface="Arial" charset="0"/>
                  </a:rPr>
                  <a:t>20</a:t>
                </a:r>
                <a:endParaRPr lang="en-US" sz="1900" i="0"/>
              </a:p>
            </p:txBody>
          </p:sp>
          <p:sp>
            <p:nvSpPr>
              <p:cNvPr id="29316" name="Rectangle 701"/>
              <p:cNvSpPr>
                <a:spLocks noChangeArrowheads="1"/>
              </p:cNvSpPr>
              <p:nvPr/>
            </p:nvSpPr>
            <p:spPr bwMode="auto">
              <a:xfrm>
                <a:off x="1103" y="3792"/>
                <a:ext cx="117" cy="127"/>
              </a:xfrm>
              <a:prstGeom prst="rect">
                <a:avLst/>
              </a:prstGeom>
              <a:noFill/>
              <a:ln w="9525">
                <a:noFill/>
                <a:miter lim="800000"/>
                <a:headEnd/>
                <a:tailEnd/>
              </a:ln>
            </p:spPr>
            <p:txBody>
              <a:bodyPr wrap="none" lIns="0" tIns="0" rIns="0" bIns="0">
                <a:spAutoFit/>
              </a:bodyPr>
              <a:lstStyle/>
              <a:p>
                <a:pPr algn="r" defTabSz="941388"/>
                <a:r>
                  <a:rPr lang="en-US" sz="1200" b="1" i="0">
                    <a:solidFill>
                      <a:srgbClr val="000000"/>
                    </a:solidFill>
                    <a:latin typeface="Arial" charset="0"/>
                  </a:rPr>
                  <a:t>40</a:t>
                </a:r>
                <a:endParaRPr lang="en-US" sz="1900" i="0"/>
              </a:p>
            </p:txBody>
          </p:sp>
          <p:sp>
            <p:nvSpPr>
              <p:cNvPr id="29317" name="Rectangle 702"/>
              <p:cNvSpPr>
                <a:spLocks noChangeArrowheads="1"/>
              </p:cNvSpPr>
              <p:nvPr/>
            </p:nvSpPr>
            <p:spPr bwMode="auto">
              <a:xfrm>
                <a:off x="1496" y="3792"/>
                <a:ext cx="118" cy="127"/>
              </a:xfrm>
              <a:prstGeom prst="rect">
                <a:avLst/>
              </a:prstGeom>
              <a:noFill/>
              <a:ln w="9525">
                <a:noFill/>
                <a:miter lim="800000"/>
                <a:headEnd/>
                <a:tailEnd/>
              </a:ln>
            </p:spPr>
            <p:txBody>
              <a:bodyPr wrap="none" lIns="0" tIns="0" rIns="0" bIns="0">
                <a:spAutoFit/>
              </a:bodyPr>
              <a:lstStyle/>
              <a:p>
                <a:pPr algn="r" defTabSz="941388"/>
                <a:r>
                  <a:rPr lang="en-US" sz="1200" b="1" i="0">
                    <a:solidFill>
                      <a:srgbClr val="000000"/>
                    </a:solidFill>
                    <a:latin typeface="Arial" charset="0"/>
                  </a:rPr>
                  <a:t>60</a:t>
                </a:r>
                <a:endParaRPr lang="en-US" sz="1900" i="0"/>
              </a:p>
            </p:txBody>
          </p:sp>
          <p:sp>
            <p:nvSpPr>
              <p:cNvPr id="29318" name="Rectangle 703"/>
              <p:cNvSpPr>
                <a:spLocks noChangeArrowheads="1"/>
              </p:cNvSpPr>
              <p:nvPr/>
            </p:nvSpPr>
            <p:spPr bwMode="auto">
              <a:xfrm>
                <a:off x="1891" y="3792"/>
                <a:ext cx="118" cy="127"/>
              </a:xfrm>
              <a:prstGeom prst="rect">
                <a:avLst/>
              </a:prstGeom>
              <a:noFill/>
              <a:ln w="9525">
                <a:noFill/>
                <a:miter lim="800000"/>
                <a:headEnd/>
                <a:tailEnd/>
              </a:ln>
            </p:spPr>
            <p:txBody>
              <a:bodyPr wrap="none" lIns="0" tIns="0" rIns="0" bIns="0">
                <a:spAutoFit/>
              </a:bodyPr>
              <a:lstStyle/>
              <a:p>
                <a:pPr algn="r" defTabSz="941388"/>
                <a:r>
                  <a:rPr lang="en-US" sz="1200" b="1" i="0">
                    <a:solidFill>
                      <a:srgbClr val="000000"/>
                    </a:solidFill>
                    <a:latin typeface="Arial" charset="0"/>
                  </a:rPr>
                  <a:t>80</a:t>
                </a:r>
                <a:endParaRPr lang="en-US" sz="1900" i="0"/>
              </a:p>
            </p:txBody>
          </p:sp>
          <p:sp>
            <p:nvSpPr>
              <p:cNvPr id="29319" name="Rectangle 704"/>
              <p:cNvSpPr>
                <a:spLocks noChangeArrowheads="1"/>
              </p:cNvSpPr>
              <p:nvPr/>
            </p:nvSpPr>
            <p:spPr bwMode="auto">
              <a:xfrm>
                <a:off x="2254" y="3792"/>
                <a:ext cx="176" cy="127"/>
              </a:xfrm>
              <a:prstGeom prst="rect">
                <a:avLst/>
              </a:prstGeom>
              <a:noFill/>
              <a:ln w="9525">
                <a:noFill/>
                <a:miter lim="800000"/>
                <a:headEnd/>
                <a:tailEnd/>
              </a:ln>
            </p:spPr>
            <p:txBody>
              <a:bodyPr wrap="none" lIns="0" tIns="0" rIns="0" bIns="0">
                <a:spAutoFit/>
              </a:bodyPr>
              <a:lstStyle/>
              <a:p>
                <a:pPr algn="r" defTabSz="941388"/>
                <a:r>
                  <a:rPr lang="en-US" sz="1200" b="1" i="0">
                    <a:solidFill>
                      <a:srgbClr val="000000"/>
                    </a:solidFill>
                    <a:latin typeface="Arial" charset="0"/>
                  </a:rPr>
                  <a:t>100</a:t>
                </a:r>
                <a:endParaRPr lang="en-US" sz="1900" i="0"/>
              </a:p>
            </p:txBody>
          </p:sp>
          <p:sp>
            <p:nvSpPr>
              <p:cNvPr id="29320" name="Rectangle 705"/>
              <p:cNvSpPr>
                <a:spLocks noChangeArrowheads="1"/>
              </p:cNvSpPr>
              <p:nvPr/>
            </p:nvSpPr>
            <p:spPr bwMode="auto">
              <a:xfrm>
                <a:off x="2647" y="3792"/>
                <a:ext cx="177" cy="127"/>
              </a:xfrm>
              <a:prstGeom prst="rect">
                <a:avLst/>
              </a:prstGeom>
              <a:noFill/>
              <a:ln w="9525">
                <a:noFill/>
                <a:miter lim="800000"/>
                <a:headEnd/>
                <a:tailEnd/>
              </a:ln>
            </p:spPr>
            <p:txBody>
              <a:bodyPr wrap="none" lIns="0" tIns="0" rIns="0" bIns="0">
                <a:spAutoFit/>
              </a:bodyPr>
              <a:lstStyle/>
              <a:p>
                <a:pPr algn="r" defTabSz="941388"/>
                <a:r>
                  <a:rPr lang="en-US" sz="1200" b="1" i="0">
                    <a:solidFill>
                      <a:srgbClr val="000000"/>
                    </a:solidFill>
                    <a:latin typeface="Arial" charset="0"/>
                  </a:rPr>
                  <a:t>120</a:t>
                </a:r>
                <a:endParaRPr lang="en-US" sz="1900" i="0"/>
              </a:p>
            </p:txBody>
          </p:sp>
          <p:sp>
            <p:nvSpPr>
              <p:cNvPr id="29321" name="Rectangle 706"/>
              <p:cNvSpPr>
                <a:spLocks noChangeArrowheads="1"/>
              </p:cNvSpPr>
              <p:nvPr/>
            </p:nvSpPr>
            <p:spPr bwMode="auto">
              <a:xfrm>
                <a:off x="3040" y="3792"/>
                <a:ext cx="176" cy="127"/>
              </a:xfrm>
              <a:prstGeom prst="rect">
                <a:avLst/>
              </a:prstGeom>
              <a:noFill/>
              <a:ln w="9525">
                <a:noFill/>
                <a:miter lim="800000"/>
                <a:headEnd/>
                <a:tailEnd/>
              </a:ln>
            </p:spPr>
            <p:txBody>
              <a:bodyPr wrap="none" lIns="0" tIns="0" rIns="0" bIns="0">
                <a:spAutoFit/>
              </a:bodyPr>
              <a:lstStyle/>
              <a:p>
                <a:pPr algn="r" defTabSz="941388"/>
                <a:r>
                  <a:rPr lang="en-US" sz="1200" b="1" i="0">
                    <a:solidFill>
                      <a:srgbClr val="000000"/>
                    </a:solidFill>
                    <a:latin typeface="Arial" charset="0"/>
                  </a:rPr>
                  <a:t>140</a:t>
                </a:r>
                <a:endParaRPr lang="en-US" sz="1900" i="0"/>
              </a:p>
            </p:txBody>
          </p:sp>
        </p:grpSp>
        <p:sp>
          <p:nvSpPr>
            <p:cNvPr id="28746" name="Rectangle 707"/>
            <p:cNvSpPr>
              <a:spLocks noChangeArrowheads="1"/>
            </p:cNvSpPr>
            <p:nvPr/>
          </p:nvSpPr>
          <p:spPr bwMode="auto">
            <a:xfrm>
              <a:off x="1817" y="3647"/>
              <a:ext cx="757" cy="127"/>
            </a:xfrm>
            <a:prstGeom prst="rect">
              <a:avLst/>
            </a:prstGeom>
            <a:noFill/>
            <a:ln w="9525">
              <a:noFill/>
              <a:miter lim="800000"/>
              <a:headEnd/>
              <a:tailEnd/>
            </a:ln>
          </p:spPr>
          <p:txBody>
            <a:bodyPr wrap="none" lIns="0" tIns="0" rIns="0" bIns="0">
              <a:spAutoFit/>
            </a:bodyPr>
            <a:lstStyle/>
            <a:p>
              <a:pPr algn="r" defTabSz="941388"/>
              <a:r>
                <a:rPr lang="en-US" sz="1200" b="1" i="0">
                  <a:solidFill>
                    <a:srgbClr val="000000"/>
                  </a:solidFill>
                  <a:latin typeface="Arial" charset="0"/>
                </a:rPr>
                <a:t>Time (minutes)</a:t>
              </a:r>
              <a:endParaRPr lang="en-US" sz="1400" i="0"/>
            </a:p>
          </p:txBody>
        </p:sp>
        <p:sp>
          <p:nvSpPr>
            <p:cNvPr id="28747" name="Rectangle 708"/>
            <p:cNvSpPr>
              <a:spLocks noChangeArrowheads="1"/>
            </p:cNvSpPr>
            <p:nvPr/>
          </p:nvSpPr>
          <p:spPr bwMode="auto">
            <a:xfrm rot="-5400000">
              <a:off x="-238" y="2076"/>
              <a:ext cx="1157" cy="128"/>
            </a:xfrm>
            <a:prstGeom prst="rect">
              <a:avLst/>
            </a:prstGeom>
            <a:noFill/>
            <a:ln w="9525">
              <a:noFill/>
              <a:miter lim="800000"/>
              <a:headEnd/>
              <a:tailEnd/>
            </a:ln>
          </p:spPr>
          <p:txBody>
            <a:bodyPr wrap="none" lIns="0" tIns="0" rIns="0" bIns="0">
              <a:spAutoFit/>
            </a:bodyPr>
            <a:lstStyle/>
            <a:p>
              <a:pPr algn="r" defTabSz="941388"/>
              <a:r>
                <a:rPr lang="en-US" sz="1200" b="1" i="0">
                  <a:solidFill>
                    <a:srgbClr val="000000"/>
                  </a:solidFill>
                  <a:latin typeface="Arial" charset="0"/>
                </a:rPr>
                <a:t>Mean EB Fluorescence</a:t>
              </a:r>
              <a:endParaRPr lang="en-US" sz="1400" i="0"/>
            </a:p>
          </p:txBody>
        </p:sp>
        <p:sp>
          <p:nvSpPr>
            <p:cNvPr id="28748" name="Rectangle 709"/>
            <p:cNvSpPr>
              <a:spLocks noChangeArrowheads="1"/>
            </p:cNvSpPr>
            <p:nvPr/>
          </p:nvSpPr>
          <p:spPr bwMode="auto">
            <a:xfrm>
              <a:off x="2183" y="1284"/>
              <a:ext cx="22" cy="94"/>
            </a:xfrm>
            <a:prstGeom prst="rect">
              <a:avLst/>
            </a:prstGeom>
            <a:noFill/>
            <a:ln w="9525">
              <a:noFill/>
              <a:miter lim="800000"/>
              <a:headEnd/>
              <a:tailEnd/>
            </a:ln>
          </p:spPr>
          <p:txBody>
            <a:bodyPr wrap="none" lIns="0" tIns="0" rIns="0" bIns="0">
              <a:spAutoFit/>
            </a:bodyPr>
            <a:lstStyle/>
            <a:p>
              <a:pPr algn="r" defTabSz="941388"/>
              <a:r>
                <a:rPr lang="en-US" sz="900" b="1" i="0">
                  <a:solidFill>
                    <a:srgbClr val="000000"/>
                  </a:solidFill>
                  <a:latin typeface="Arial" charset="0"/>
                </a:rPr>
                <a:t>.</a:t>
              </a:r>
              <a:endParaRPr lang="en-US" sz="1900" i="0"/>
            </a:p>
          </p:txBody>
        </p:sp>
      </p:grpSp>
      <p:sp>
        <p:nvSpPr>
          <p:cNvPr id="28690" name="Rectangle 710"/>
          <p:cNvSpPr>
            <a:spLocks noChangeArrowheads="1"/>
          </p:cNvSpPr>
          <p:nvPr/>
        </p:nvSpPr>
        <p:spPr bwMode="auto">
          <a:xfrm>
            <a:off x="3582988" y="2228850"/>
            <a:ext cx="0" cy="376238"/>
          </a:xfrm>
          <a:prstGeom prst="rect">
            <a:avLst/>
          </a:prstGeom>
          <a:noFill/>
          <a:ln w="9525">
            <a:noFill/>
            <a:miter lim="800000"/>
            <a:headEnd/>
            <a:tailEnd/>
          </a:ln>
        </p:spPr>
        <p:txBody>
          <a:bodyPr wrap="none" lIns="0" tIns="0" rIns="0" bIns="0">
            <a:spAutoFit/>
          </a:bodyPr>
          <a:lstStyle/>
          <a:p>
            <a:pPr algn="r" defTabSz="941388"/>
            <a:endParaRPr lang="en-US" sz="2500" i="0"/>
          </a:p>
        </p:txBody>
      </p:sp>
      <p:sp>
        <p:nvSpPr>
          <p:cNvPr id="28691" name="Rectangle 711"/>
          <p:cNvSpPr>
            <a:spLocks noChangeArrowheads="1"/>
          </p:cNvSpPr>
          <p:nvPr/>
        </p:nvSpPr>
        <p:spPr bwMode="auto">
          <a:xfrm>
            <a:off x="3582988" y="2366963"/>
            <a:ext cx="0" cy="374650"/>
          </a:xfrm>
          <a:prstGeom prst="rect">
            <a:avLst/>
          </a:prstGeom>
          <a:noFill/>
          <a:ln w="9525">
            <a:noFill/>
            <a:miter lim="800000"/>
            <a:headEnd/>
            <a:tailEnd/>
          </a:ln>
        </p:spPr>
        <p:txBody>
          <a:bodyPr wrap="none" lIns="0" tIns="0" rIns="0" bIns="0">
            <a:spAutoFit/>
          </a:bodyPr>
          <a:lstStyle/>
          <a:p>
            <a:pPr algn="r" defTabSz="941388"/>
            <a:endParaRPr lang="en-US" sz="2500" i="0"/>
          </a:p>
        </p:txBody>
      </p:sp>
      <p:sp>
        <p:nvSpPr>
          <p:cNvPr id="28692" name="Rectangle 712"/>
          <p:cNvSpPr>
            <a:spLocks noChangeArrowheads="1"/>
          </p:cNvSpPr>
          <p:nvPr/>
        </p:nvSpPr>
        <p:spPr bwMode="auto">
          <a:xfrm>
            <a:off x="3582988" y="2501900"/>
            <a:ext cx="0" cy="374650"/>
          </a:xfrm>
          <a:prstGeom prst="rect">
            <a:avLst/>
          </a:prstGeom>
          <a:noFill/>
          <a:ln w="9525">
            <a:noFill/>
            <a:miter lim="800000"/>
            <a:headEnd/>
            <a:tailEnd/>
          </a:ln>
        </p:spPr>
        <p:txBody>
          <a:bodyPr wrap="none" lIns="0" tIns="0" rIns="0" bIns="0">
            <a:spAutoFit/>
          </a:bodyPr>
          <a:lstStyle/>
          <a:p>
            <a:pPr algn="r" defTabSz="941388"/>
            <a:endParaRPr lang="en-US" sz="2500" i="0"/>
          </a:p>
        </p:txBody>
      </p:sp>
      <p:sp>
        <p:nvSpPr>
          <p:cNvPr id="28693" name="Rectangle 713"/>
          <p:cNvSpPr>
            <a:spLocks noChangeArrowheads="1"/>
          </p:cNvSpPr>
          <p:nvPr/>
        </p:nvSpPr>
        <p:spPr bwMode="auto">
          <a:xfrm>
            <a:off x="3582988" y="2635250"/>
            <a:ext cx="0" cy="374650"/>
          </a:xfrm>
          <a:prstGeom prst="rect">
            <a:avLst/>
          </a:prstGeom>
          <a:noFill/>
          <a:ln w="9525">
            <a:noFill/>
            <a:miter lim="800000"/>
            <a:headEnd/>
            <a:tailEnd/>
          </a:ln>
        </p:spPr>
        <p:txBody>
          <a:bodyPr wrap="none" lIns="0" tIns="0" rIns="0" bIns="0">
            <a:spAutoFit/>
          </a:bodyPr>
          <a:lstStyle/>
          <a:p>
            <a:pPr algn="r" defTabSz="941388"/>
            <a:endParaRPr lang="en-US" sz="2500" i="0"/>
          </a:p>
        </p:txBody>
      </p:sp>
      <p:sp>
        <p:nvSpPr>
          <p:cNvPr id="28694" name="Rectangle 714"/>
          <p:cNvSpPr>
            <a:spLocks noChangeArrowheads="1"/>
          </p:cNvSpPr>
          <p:nvPr/>
        </p:nvSpPr>
        <p:spPr bwMode="auto">
          <a:xfrm>
            <a:off x="3582988" y="2774950"/>
            <a:ext cx="0" cy="374650"/>
          </a:xfrm>
          <a:prstGeom prst="rect">
            <a:avLst/>
          </a:prstGeom>
          <a:noFill/>
          <a:ln w="9525">
            <a:noFill/>
            <a:miter lim="800000"/>
            <a:headEnd/>
            <a:tailEnd/>
          </a:ln>
        </p:spPr>
        <p:txBody>
          <a:bodyPr wrap="none" lIns="0" tIns="0" rIns="0" bIns="0">
            <a:spAutoFit/>
          </a:bodyPr>
          <a:lstStyle/>
          <a:p>
            <a:pPr algn="r" defTabSz="941388"/>
            <a:endParaRPr lang="en-US" sz="2500" i="0"/>
          </a:p>
        </p:txBody>
      </p:sp>
      <p:sp>
        <p:nvSpPr>
          <p:cNvPr id="28695" name="Rectangle 715"/>
          <p:cNvSpPr>
            <a:spLocks noChangeArrowheads="1"/>
          </p:cNvSpPr>
          <p:nvPr/>
        </p:nvSpPr>
        <p:spPr bwMode="auto">
          <a:xfrm>
            <a:off x="3582988" y="2909888"/>
            <a:ext cx="0" cy="374650"/>
          </a:xfrm>
          <a:prstGeom prst="rect">
            <a:avLst/>
          </a:prstGeom>
          <a:noFill/>
          <a:ln w="9525">
            <a:noFill/>
            <a:miter lim="800000"/>
            <a:headEnd/>
            <a:tailEnd/>
          </a:ln>
        </p:spPr>
        <p:txBody>
          <a:bodyPr wrap="none" lIns="0" tIns="0" rIns="0" bIns="0">
            <a:spAutoFit/>
          </a:bodyPr>
          <a:lstStyle/>
          <a:p>
            <a:pPr algn="r" defTabSz="941388"/>
            <a:endParaRPr lang="en-US" sz="2500" i="0"/>
          </a:p>
        </p:txBody>
      </p:sp>
      <p:sp>
        <p:nvSpPr>
          <p:cNvPr id="28696" name="Rectangle 716"/>
          <p:cNvSpPr>
            <a:spLocks noChangeArrowheads="1"/>
          </p:cNvSpPr>
          <p:nvPr/>
        </p:nvSpPr>
        <p:spPr bwMode="auto">
          <a:xfrm>
            <a:off x="3582988" y="3044825"/>
            <a:ext cx="0" cy="374650"/>
          </a:xfrm>
          <a:prstGeom prst="rect">
            <a:avLst/>
          </a:prstGeom>
          <a:noFill/>
          <a:ln w="9525">
            <a:noFill/>
            <a:miter lim="800000"/>
            <a:headEnd/>
            <a:tailEnd/>
          </a:ln>
        </p:spPr>
        <p:txBody>
          <a:bodyPr wrap="none" lIns="0" tIns="0" rIns="0" bIns="0">
            <a:spAutoFit/>
          </a:bodyPr>
          <a:lstStyle/>
          <a:p>
            <a:pPr algn="r" defTabSz="941388"/>
            <a:endParaRPr lang="en-US" sz="2500" i="0"/>
          </a:p>
        </p:txBody>
      </p:sp>
      <p:sp>
        <p:nvSpPr>
          <p:cNvPr id="28697" name="Rectangle 717"/>
          <p:cNvSpPr>
            <a:spLocks noChangeArrowheads="1"/>
          </p:cNvSpPr>
          <p:nvPr/>
        </p:nvSpPr>
        <p:spPr bwMode="auto">
          <a:xfrm>
            <a:off x="3582988" y="3179763"/>
            <a:ext cx="0" cy="376237"/>
          </a:xfrm>
          <a:prstGeom prst="rect">
            <a:avLst/>
          </a:prstGeom>
          <a:noFill/>
          <a:ln w="9525">
            <a:noFill/>
            <a:miter lim="800000"/>
            <a:headEnd/>
            <a:tailEnd/>
          </a:ln>
        </p:spPr>
        <p:txBody>
          <a:bodyPr wrap="none" lIns="0" tIns="0" rIns="0" bIns="0">
            <a:spAutoFit/>
          </a:bodyPr>
          <a:lstStyle/>
          <a:p>
            <a:pPr algn="r" defTabSz="941388"/>
            <a:endParaRPr lang="en-US" sz="2500" i="0"/>
          </a:p>
        </p:txBody>
      </p:sp>
      <p:sp>
        <p:nvSpPr>
          <p:cNvPr id="28698" name="Rectangle 718"/>
          <p:cNvSpPr>
            <a:spLocks noChangeArrowheads="1"/>
          </p:cNvSpPr>
          <p:nvPr/>
        </p:nvSpPr>
        <p:spPr bwMode="auto">
          <a:xfrm>
            <a:off x="3582988" y="3316288"/>
            <a:ext cx="0" cy="374650"/>
          </a:xfrm>
          <a:prstGeom prst="rect">
            <a:avLst/>
          </a:prstGeom>
          <a:noFill/>
          <a:ln w="9525">
            <a:noFill/>
            <a:miter lim="800000"/>
            <a:headEnd/>
            <a:tailEnd/>
          </a:ln>
        </p:spPr>
        <p:txBody>
          <a:bodyPr wrap="none" lIns="0" tIns="0" rIns="0" bIns="0">
            <a:spAutoFit/>
          </a:bodyPr>
          <a:lstStyle/>
          <a:p>
            <a:pPr algn="r" defTabSz="941388"/>
            <a:endParaRPr lang="en-US" sz="2500" i="0"/>
          </a:p>
        </p:txBody>
      </p:sp>
      <p:sp>
        <p:nvSpPr>
          <p:cNvPr id="28699" name="Rectangle 719"/>
          <p:cNvSpPr>
            <a:spLocks noChangeArrowheads="1"/>
          </p:cNvSpPr>
          <p:nvPr/>
        </p:nvSpPr>
        <p:spPr bwMode="auto">
          <a:xfrm>
            <a:off x="3582988" y="3452813"/>
            <a:ext cx="0" cy="374650"/>
          </a:xfrm>
          <a:prstGeom prst="rect">
            <a:avLst/>
          </a:prstGeom>
          <a:noFill/>
          <a:ln w="9525">
            <a:noFill/>
            <a:miter lim="800000"/>
            <a:headEnd/>
            <a:tailEnd/>
          </a:ln>
        </p:spPr>
        <p:txBody>
          <a:bodyPr wrap="none" lIns="0" tIns="0" rIns="0" bIns="0">
            <a:spAutoFit/>
          </a:bodyPr>
          <a:lstStyle/>
          <a:p>
            <a:pPr algn="r" defTabSz="941388"/>
            <a:endParaRPr lang="en-US" sz="2500" i="0"/>
          </a:p>
        </p:txBody>
      </p:sp>
      <p:sp>
        <p:nvSpPr>
          <p:cNvPr id="28700" name="Rectangle 720"/>
          <p:cNvSpPr>
            <a:spLocks noChangeArrowheads="1"/>
          </p:cNvSpPr>
          <p:nvPr/>
        </p:nvSpPr>
        <p:spPr bwMode="auto">
          <a:xfrm>
            <a:off x="3582988" y="3587750"/>
            <a:ext cx="0" cy="374650"/>
          </a:xfrm>
          <a:prstGeom prst="rect">
            <a:avLst/>
          </a:prstGeom>
          <a:noFill/>
          <a:ln w="9525">
            <a:noFill/>
            <a:miter lim="800000"/>
            <a:headEnd/>
            <a:tailEnd/>
          </a:ln>
        </p:spPr>
        <p:txBody>
          <a:bodyPr wrap="none" lIns="0" tIns="0" rIns="0" bIns="0">
            <a:spAutoFit/>
          </a:bodyPr>
          <a:lstStyle/>
          <a:p>
            <a:pPr algn="r" defTabSz="941388"/>
            <a:endParaRPr lang="en-US" sz="2500" i="0"/>
          </a:p>
        </p:txBody>
      </p:sp>
      <p:sp>
        <p:nvSpPr>
          <p:cNvPr id="28701" name="Rectangle 721"/>
          <p:cNvSpPr>
            <a:spLocks noChangeArrowheads="1"/>
          </p:cNvSpPr>
          <p:nvPr/>
        </p:nvSpPr>
        <p:spPr bwMode="auto">
          <a:xfrm>
            <a:off x="3582988" y="3722688"/>
            <a:ext cx="0" cy="376237"/>
          </a:xfrm>
          <a:prstGeom prst="rect">
            <a:avLst/>
          </a:prstGeom>
          <a:noFill/>
          <a:ln w="9525">
            <a:noFill/>
            <a:miter lim="800000"/>
            <a:headEnd/>
            <a:tailEnd/>
          </a:ln>
        </p:spPr>
        <p:txBody>
          <a:bodyPr wrap="none" lIns="0" tIns="0" rIns="0" bIns="0">
            <a:spAutoFit/>
          </a:bodyPr>
          <a:lstStyle/>
          <a:p>
            <a:pPr algn="r" defTabSz="941388"/>
            <a:endParaRPr lang="en-US" sz="2500" i="0"/>
          </a:p>
        </p:txBody>
      </p:sp>
      <p:sp>
        <p:nvSpPr>
          <p:cNvPr id="28702" name="Rectangle 722"/>
          <p:cNvSpPr>
            <a:spLocks noChangeArrowheads="1"/>
          </p:cNvSpPr>
          <p:nvPr/>
        </p:nvSpPr>
        <p:spPr bwMode="auto">
          <a:xfrm>
            <a:off x="3582988" y="3860800"/>
            <a:ext cx="0" cy="374650"/>
          </a:xfrm>
          <a:prstGeom prst="rect">
            <a:avLst/>
          </a:prstGeom>
          <a:noFill/>
          <a:ln w="9525">
            <a:noFill/>
            <a:miter lim="800000"/>
            <a:headEnd/>
            <a:tailEnd/>
          </a:ln>
        </p:spPr>
        <p:txBody>
          <a:bodyPr wrap="none" lIns="0" tIns="0" rIns="0" bIns="0">
            <a:spAutoFit/>
          </a:bodyPr>
          <a:lstStyle/>
          <a:p>
            <a:pPr algn="r" defTabSz="941388"/>
            <a:endParaRPr lang="en-US" sz="2500" i="0"/>
          </a:p>
        </p:txBody>
      </p:sp>
      <p:sp>
        <p:nvSpPr>
          <p:cNvPr id="28703" name="Rectangle 723"/>
          <p:cNvSpPr>
            <a:spLocks noChangeArrowheads="1"/>
          </p:cNvSpPr>
          <p:nvPr/>
        </p:nvSpPr>
        <p:spPr bwMode="auto">
          <a:xfrm>
            <a:off x="3582988" y="3995738"/>
            <a:ext cx="0" cy="374650"/>
          </a:xfrm>
          <a:prstGeom prst="rect">
            <a:avLst/>
          </a:prstGeom>
          <a:noFill/>
          <a:ln w="9525">
            <a:noFill/>
            <a:miter lim="800000"/>
            <a:headEnd/>
            <a:tailEnd/>
          </a:ln>
        </p:spPr>
        <p:txBody>
          <a:bodyPr wrap="none" lIns="0" tIns="0" rIns="0" bIns="0">
            <a:spAutoFit/>
          </a:bodyPr>
          <a:lstStyle/>
          <a:p>
            <a:pPr algn="r" defTabSz="941388"/>
            <a:endParaRPr lang="en-US" sz="2500" i="0"/>
          </a:p>
        </p:txBody>
      </p:sp>
      <p:sp>
        <p:nvSpPr>
          <p:cNvPr id="28704" name="Rectangle 724"/>
          <p:cNvSpPr>
            <a:spLocks noChangeArrowheads="1"/>
          </p:cNvSpPr>
          <p:nvPr/>
        </p:nvSpPr>
        <p:spPr bwMode="auto">
          <a:xfrm>
            <a:off x="3582988" y="4132263"/>
            <a:ext cx="0" cy="376237"/>
          </a:xfrm>
          <a:prstGeom prst="rect">
            <a:avLst/>
          </a:prstGeom>
          <a:noFill/>
          <a:ln w="9525">
            <a:noFill/>
            <a:miter lim="800000"/>
            <a:headEnd/>
            <a:tailEnd/>
          </a:ln>
        </p:spPr>
        <p:txBody>
          <a:bodyPr wrap="none" lIns="0" tIns="0" rIns="0" bIns="0">
            <a:spAutoFit/>
          </a:bodyPr>
          <a:lstStyle/>
          <a:p>
            <a:pPr algn="r" defTabSz="941388"/>
            <a:endParaRPr lang="en-US" sz="2500" i="0"/>
          </a:p>
        </p:txBody>
      </p:sp>
      <p:sp>
        <p:nvSpPr>
          <p:cNvPr id="28705" name="Rectangle 725"/>
          <p:cNvSpPr>
            <a:spLocks noChangeArrowheads="1"/>
          </p:cNvSpPr>
          <p:nvPr/>
        </p:nvSpPr>
        <p:spPr bwMode="auto">
          <a:xfrm>
            <a:off x="3582988" y="4268788"/>
            <a:ext cx="0" cy="374650"/>
          </a:xfrm>
          <a:prstGeom prst="rect">
            <a:avLst/>
          </a:prstGeom>
          <a:noFill/>
          <a:ln w="9525">
            <a:noFill/>
            <a:miter lim="800000"/>
            <a:headEnd/>
            <a:tailEnd/>
          </a:ln>
        </p:spPr>
        <p:txBody>
          <a:bodyPr wrap="none" lIns="0" tIns="0" rIns="0" bIns="0">
            <a:spAutoFit/>
          </a:bodyPr>
          <a:lstStyle/>
          <a:p>
            <a:pPr algn="r" defTabSz="941388"/>
            <a:endParaRPr lang="en-US" sz="2500" i="0"/>
          </a:p>
        </p:txBody>
      </p:sp>
      <p:sp>
        <p:nvSpPr>
          <p:cNvPr id="28706" name="Rectangle 726"/>
          <p:cNvSpPr>
            <a:spLocks noChangeArrowheads="1"/>
          </p:cNvSpPr>
          <p:nvPr/>
        </p:nvSpPr>
        <p:spPr bwMode="auto">
          <a:xfrm>
            <a:off x="3582988" y="4402138"/>
            <a:ext cx="0" cy="374650"/>
          </a:xfrm>
          <a:prstGeom prst="rect">
            <a:avLst/>
          </a:prstGeom>
          <a:noFill/>
          <a:ln w="9525">
            <a:noFill/>
            <a:miter lim="800000"/>
            <a:headEnd/>
            <a:tailEnd/>
          </a:ln>
        </p:spPr>
        <p:txBody>
          <a:bodyPr wrap="none" lIns="0" tIns="0" rIns="0" bIns="0">
            <a:spAutoFit/>
          </a:bodyPr>
          <a:lstStyle/>
          <a:p>
            <a:pPr algn="r" defTabSz="941388"/>
            <a:endParaRPr lang="en-US" sz="2500" i="0"/>
          </a:p>
        </p:txBody>
      </p:sp>
      <p:sp>
        <p:nvSpPr>
          <p:cNvPr id="28707" name="Rectangle 727"/>
          <p:cNvSpPr>
            <a:spLocks noChangeArrowheads="1"/>
          </p:cNvSpPr>
          <p:nvPr/>
        </p:nvSpPr>
        <p:spPr bwMode="auto">
          <a:xfrm>
            <a:off x="3582988" y="4538663"/>
            <a:ext cx="0" cy="374650"/>
          </a:xfrm>
          <a:prstGeom prst="rect">
            <a:avLst/>
          </a:prstGeom>
          <a:noFill/>
          <a:ln w="9525">
            <a:noFill/>
            <a:miter lim="800000"/>
            <a:headEnd/>
            <a:tailEnd/>
          </a:ln>
        </p:spPr>
        <p:txBody>
          <a:bodyPr wrap="none" lIns="0" tIns="0" rIns="0" bIns="0">
            <a:spAutoFit/>
          </a:bodyPr>
          <a:lstStyle/>
          <a:p>
            <a:pPr algn="r" defTabSz="941388"/>
            <a:endParaRPr lang="en-US" sz="2500" i="0"/>
          </a:p>
        </p:txBody>
      </p:sp>
      <p:sp>
        <p:nvSpPr>
          <p:cNvPr id="28708" name="Rectangle 728"/>
          <p:cNvSpPr>
            <a:spLocks noChangeArrowheads="1"/>
          </p:cNvSpPr>
          <p:nvPr/>
        </p:nvSpPr>
        <p:spPr bwMode="auto">
          <a:xfrm>
            <a:off x="3582988" y="4675188"/>
            <a:ext cx="0" cy="376237"/>
          </a:xfrm>
          <a:prstGeom prst="rect">
            <a:avLst/>
          </a:prstGeom>
          <a:noFill/>
          <a:ln w="9525">
            <a:noFill/>
            <a:miter lim="800000"/>
            <a:headEnd/>
            <a:tailEnd/>
          </a:ln>
        </p:spPr>
        <p:txBody>
          <a:bodyPr wrap="none" lIns="0" tIns="0" rIns="0" bIns="0">
            <a:spAutoFit/>
          </a:bodyPr>
          <a:lstStyle/>
          <a:p>
            <a:pPr algn="r" defTabSz="941388"/>
            <a:endParaRPr lang="en-US" sz="2500" i="0"/>
          </a:p>
        </p:txBody>
      </p:sp>
      <p:sp>
        <p:nvSpPr>
          <p:cNvPr id="28709" name="Rectangle 729"/>
          <p:cNvSpPr>
            <a:spLocks noChangeArrowheads="1"/>
          </p:cNvSpPr>
          <p:nvPr/>
        </p:nvSpPr>
        <p:spPr bwMode="auto">
          <a:xfrm>
            <a:off x="3582988" y="4811713"/>
            <a:ext cx="0" cy="374650"/>
          </a:xfrm>
          <a:prstGeom prst="rect">
            <a:avLst/>
          </a:prstGeom>
          <a:noFill/>
          <a:ln w="9525">
            <a:noFill/>
            <a:miter lim="800000"/>
            <a:headEnd/>
            <a:tailEnd/>
          </a:ln>
        </p:spPr>
        <p:txBody>
          <a:bodyPr wrap="none" lIns="0" tIns="0" rIns="0" bIns="0">
            <a:spAutoFit/>
          </a:bodyPr>
          <a:lstStyle/>
          <a:p>
            <a:pPr algn="r" defTabSz="941388"/>
            <a:endParaRPr lang="en-US" sz="2500" i="0"/>
          </a:p>
        </p:txBody>
      </p:sp>
      <p:sp>
        <p:nvSpPr>
          <p:cNvPr id="28710" name="Rectangle 730"/>
          <p:cNvSpPr>
            <a:spLocks noChangeArrowheads="1"/>
          </p:cNvSpPr>
          <p:nvPr/>
        </p:nvSpPr>
        <p:spPr bwMode="auto">
          <a:xfrm>
            <a:off x="3582988" y="4948238"/>
            <a:ext cx="0" cy="374650"/>
          </a:xfrm>
          <a:prstGeom prst="rect">
            <a:avLst/>
          </a:prstGeom>
          <a:noFill/>
          <a:ln w="9525">
            <a:noFill/>
            <a:miter lim="800000"/>
            <a:headEnd/>
            <a:tailEnd/>
          </a:ln>
        </p:spPr>
        <p:txBody>
          <a:bodyPr wrap="none" lIns="0" tIns="0" rIns="0" bIns="0">
            <a:spAutoFit/>
          </a:bodyPr>
          <a:lstStyle/>
          <a:p>
            <a:pPr algn="r" defTabSz="941388"/>
            <a:endParaRPr lang="en-US" sz="2500" i="0"/>
          </a:p>
        </p:txBody>
      </p:sp>
      <p:sp>
        <p:nvSpPr>
          <p:cNvPr id="28711" name="Rectangle 731"/>
          <p:cNvSpPr>
            <a:spLocks noChangeArrowheads="1"/>
          </p:cNvSpPr>
          <p:nvPr/>
        </p:nvSpPr>
        <p:spPr bwMode="auto">
          <a:xfrm>
            <a:off x="3582988" y="5083175"/>
            <a:ext cx="0" cy="376238"/>
          </a:xfrm>
          <a:prstGeom prst="rect">
            <a:avLst/>
          </a:prstGeom>
          <a:noFill/>
          <a:ln w="9525">
            <a:noFill/>
            <a:miter lim="800000"/>
            <a:headEnd/>
            <a:tailEnd/>
          </a:ln>
        </p:spPr>
        <p:txBody>
          <a:bodyPr wrap="none" lIns="0" tIns="0" rIns="0" bIns="0">
            <a:spAutoFit/>
          </a:bodyPr>
          <a:lstStyle/>
          <a:p>
            <a:pPr algn="r" defTabSz="941388"/>
            <a:endParaRPr lang="en-US" sz="2500" i="0"/>
          </a:p>
        </p:txBody>
      </p:sp>
      <p:sp>
        <p:nvSpPr>
          <p:cNvPr id="28712" name="Rectangle 732"/>
          <p:cNvSpPr>
            <a:spLocks noChangeArrowheads="1"/>
          </p:cNvSpPr>
          <p:nvPr/>
        </p:nvSpPr>
        <p:spPr bwMode="auto">
          <a:xfrm>
            <a:off x="3582988" y="5219700"/>
            <a:ext cx="0" cy="374650"/>
          </a:xfrm>
          <a:prstGeom prst="rect">
            <a:avLst/>
          </a:prstGeom>
          <a:noFill/>
          <a:ln w="9525">
            <a:noFill/>
            <a:miter lim="800000"/>
            <a:headEnd/>
            <a:tailEnd/>
          </a:ln>
        </p:spPr>
        <p:txBody>
          <a:bodyPr wrap="none" lIns="0" tIns="0" rIns="0" bIns="0">
            <a:spAutoFit/>
          </a:bodyPr>
          <a:lstStyle/>
          <a:p>
            <a:pPr algn="r" defTabSz="941388"/>
            <a:endParaRPr lang="en-US" sz="2500" i="0"/>
          </a:p>
        </p:txBody>
      </p:sp>
      <p:sp>
        <p:nvSpPr>
          <p:cNvPr id="28713" name="Rectangle 733"/>
          <p:cNvSpPr>
            <a:spLocks noChangeArrowheads="1"/>
          </p:cNvSpPr>
          <p:nvPr/>
        </p:nvSpPr>
        <p:spPr bwMode="auto">
          <a:xfrm>
            <a:off x="3582988" y="5354638"/>
            <a:ext cx="0" cy="374650"/>
          </a:xfrm>
          <a:prstGeom prst="rect">
            <a:avLst/>
          </a:prstGeom>
          <a:noFill/>
          <a:ln w="9525">
            <a:noFill/>
            <a:miter lim="800000"/>
            <a:headEnd/>
            <a:tailEnd/>
          </a:ln>
        </p:spPr>
        <p:txBody>
          <a:bodyPr wrap="none" lIns="0" tIns="0" rIns="0" bIns="0">
            <a:spAutoFit/>
          </a:bodyPr>
          <a:lstStyle/>
          <a:p>
            <a:pPr algn="r" defTabSz="941388"/>
            <a:endParaRPr lang="en-US" sz="2500" i="0"/>
          </a:p>
        </p:txBody>
      </p:sp>
      <p:sp>
        <p:nvSpPr>
          <p:cNvPr id="28714" name="Rectangle 734"/>
          <p:cNvSpPr>
            <a:spLocks noChangeArrowheads="1"/>
          </p:cNvSpPr>
          <p:nvPr/>
        </p:nvSpPr>
        <p:spPr bwMode="auto">
          <a:xfrm>
            <a:off x="3582988" y="5489575"/>
            <a:ext cx="0" cy="374650"/>
          </a:xfrm>
          <a:prstGeom prst="rect">
            <a:avLst/>
          </a:prstGeom>
          <a:noFill/>
          <a:ln w="9525">
            <a:noFill/>
            <a:miter lim="800000"/>
            <a:headEnd/>
            <a:tailEnd/>
          </a:ln>
        </p:spPr>
        <p:txBody>
          <a:bodyPr wrap="none" lIns="0" tIns="0" rIns="0" bIns="0">
            <a:spAutoFit/>
          </a:bodyPr>
          <a:lstStyle/>
          <a:p>
            <a:pPr algn="r" defTabSz="941388"/>
            <a:endParaRPr lang="en-US" sz="2500" i="0"/>
          </a:p>
        </p:txBody>
      </p:sp>
      <p:sp>
        <p:nvSpPr>
          <p:cNvPr id="28715" name="Rectangle 735"/>
          <p:cNvSpPr>
            <a:spLocks noChangeArrowheads="1"/>
          </p:cNvSpPr>
          <p:nvPr/>
        </p:nvSpPr>
        <p:spPr bwMode="auto">
          <a:xfrm>
            <a:off x="3582988" y="5626100"/>
            <a:ext cx="0" cy="376238"/>
          </a:xfrm>
          <a:prstGeom prst="rect">
            <a:avLst/>
          </a:prstGeom>
          <a:noFill/>
          <a:ln w="9525">
            <a:noFill/>
            <a:miter lim="800000"/>
            <a:headEnd/>
            <a:tailEnd/>
          </a:ln>
        </p:spPr>
        <p:txBody>
          <a:bodyPr wrap="none" lIns="0" tIns="0" rIns="0" bIns="0">
            <a:spAutoFit/>
          </a:bodyPr>
          <a:lstStyle/>
          <a:p>
            <a:pPr algn="r" defTabSz="941388"/>
            <a:endParaRPr lang="en-US" sz="2500" i="0"/>
          </a:p>
        </p:txBody>
      </p:sp>
      <p:sp>
        <p:nvSpPr>
          <p:cNvPr id="28716" name="Rectangle 736"/>
          <p:cNvSpPr>
            <a:spLocks noChangeArrowheads="1"/>
          </p:cNvSpPr>
          <p:nvPr/>
        </p:nvSpPr>
        <p:spPr bwMode="auto">
          <a:xfrm>
            <a:off x="3582988" y="5762625"/>
            <a:ext cx="0" cy="374650"/>
          </a:xfrm>
          <a:prstGeom prst="rect">
            <a:avLst/>
          </a:prstGeom>
          <a:noFill/>
          <a:ln w="9525">
            <a:noFill/>
            <a:miter lim="800000"/>
            <a:headEnd/>
            <a:tailEnd/>
          </a:ln>
        </p:spPr>
        <p:txBody>
          <a:bodyPr wrap="none" lIns="0" tIns="0" rIns="0" bIns="0">
            <a:spAutoFit/>
          </a:bodyPr>
          <a:lstStyle/>
          <a:p>
            <a:pPr algn="r" defTabSz="941388"/>
            <a:endParaRPr lang="en-US" sz="2500" i="0"/>
          </a:p>
        </p:txBody>
      </p:sp>
      <p:sp>
        <p:nvSpPr>
          <p:cNvPr id="28717" name="Rectangle 737"/>
          <p:cNvSpPr>
            <a:spLocks noChangeArrowheads="1"/>
          </p:cNvSpPr>
          <p:nvPr/>
        </p:nvSpPr>
        <p:spPr bwMode="auto">
          <a:xfrm>
            <a:off x="3582988" y="5899150"/>
            <a:ext cx="0" cy="374650"/>
          </a:xfrm>
          <a:prstGeom prst="rect">
            <a:avLst/>
          </a:prstGeom>
          <a:noFill/>
          <a:ln w="9525">
            <a:noFill/>
            <a:miter lim="800000"/>
            <a:headEnd/>
            <a:tailEnd/>
          </a:ln>
        </p:spPr>
        <p:txBody>
          <a:bodyPr wrap="none" lIns="0" tIns="0" rIns="0" bIns="0">
            <a:spAutoFit/>
          </a:bodyPr>
          <a:lstStyle/>
          <a:p>
            <a:pPr algn="r" defTabSz="941388"/>
            <a:endParaRPr lang="en-US" sz="2500" i="0"/>
          </a:p>
        </p:txBody>
      </p:sp>
      <p:sp>
        <p:nvSpPr>
          <p:cNvPr id="28718" name="Rectangle 738"/>
          <p:cNvSpPr>
            <a:spLocks noChangeArrowheads="1"/>
          </p:cNvSpPr>
          <p:nvPr/>
        </p:nvSpPr>
        <p:spPr bwMode="auto">
          <a:xfrm>
            <a:off x="3582988" y="6034088"/>
            <a:ext cx="0" cy="374650"/>
          </a:xfrm>
          <a:prstGeom prst="rect">
            <a:avLst/>
          </a:prstGeom>
          <a:noFill/>
          <a:ln w="9525">
            <a:noFill/>
            <a:miter lim="800000"/>
            <a:headEnd/>
            <a:tailEnd/>
          </a:ln>
        </p:spPr>
        <p:txBody>
          <a:bodyPr wrap="none" lIns="0" tIns="0" rIns="0" bIns="0">
            <a:spAutoFit/>
          </a:bodyPr>
          <a:lstStyle/>
          <a:p>
            <a:pPr algn="r" defTabSz="941388"/>
            <a:endParaRPr lang="en-US" sz="2500" i="0"/>
          </a:p>
        </p:txBody>
      </p:sp>
      <p:sp>
        <p:nvSpPr>
          <p:cNvPr id="28719" name="Rectangle 739"/>
          <p:cNvSpPr>
            <a:spLocks noChangeArrowheads="1"/>
          </p:cNvSpPr>
          <p:nvPr/>
        </p:nvSpPr>
        <p:spPr bwMode="auto">
          <a:xfrm>
            <a:off x="3582988" y="6167438"/>
            <a:ext cx="0" cy="376237"/>
          </a:xfrm>
          <a:prstGeom prst="rect">
            <a:avLst/>
          </a:prstGeom>
          <a:noFill/>
          <a:ln w="9525">
            <a:noFill/>
            <a:miter lim="800000"/>
            <a:headEnd/>
            <a:tailEnd/>
          </a:ln>
        </p:spPr>
        <p:txBody>
          <a:bodyPr wrap="none" lIns="0" tIns="0" rIns="0" bIns="0">
            <a:spAutoFit/>
          </a:bodyPr>
          <a:lstStyle/>
          <a:p>
            <a:pPr algn="r" defTabSz="941388"/>
            <a:endParaRPr lang="en-US" sz="2500" i="0"/>
          </a:p>
        </p:txBody>
      </p:sp>
      <p:sp>
        <p:nvSpPr>
          <p:cNvPr id="28720" name="Rectangle 740"/>
          <p:cNvSpPr>
            <a:spLocks noChangeArrowheads="1"/>
          </p:cNvSpPr>
          <p:nvPr/>
        </p:nvSpPr>
        <p:spPr bwMode="auto">
          <a:xfrm>
            <a:off x="3582988" y="6305550"/>
            <a:ext cx="0" cy="374650"/>
          </a:xfrm>
          <a:prstGeom prst="rect">
            <a:avLst/>
          </a:prstGeom>
          <a:noFill/>
          <a:ln w="9525">
            <a:noFill/>
            <a:miter lim="800000"/>
            <a:headEnd/>
            <a:tailEnd/>
          </a:ln>
        </p:spPr>
        <p:txBody>
          <a:bodyPr wrap="none" lIns="0" tIns="0" rIns="0" bIns="0">
            <a:spAutoFit/>
          </a:bodyPr>
          <a:lstStyle/>
          <a:p>
            <a:pPr algn="r" defTabSz="941388"/>
            <a:endParaRPr lang="en-US" sz="2500" i="0"/>
          </a:p>
        </p:txBody>
      </p:sp>
      <p:sp>
        <p:nvSpPr>
          <p:cNvPr id="28721" name="Rectangle 741"/>
          <p:cNvSpPr>
            <a:spLocks noChangeArrowheads="1"/>
          </p:cNvSpPr>
          <p:nvPr/>
        </p:nvSpPr>
        <p:spPr bwMode="auto">
          <a:xfrm>
            <a:off x="3582988" y="6440488"/>
            <a:ext cx="0" cy="374650"/>
          </a:xfrm>
          <a:prstGeom prst="rect">
            <a:avLst/>
          </a:prstGeom>
          <a:noFill/>
          <a:ln w="9525">
            <a:noFill/>
            <a:miter lim="800000"/>
            <a:headEnd/>
            <a:tailEnd/>
          </a:ln>
        </p:spPr>
        <p:txBody>
          <a:bodyPr wrap="none" lIns="0" tIns="0" rIns="0" bIns="0">
            <a:spAutoFit/>
          </a:bodyPr>
          <a:lstStyle/>
          <a:p>
            <a:pPr algn="r" defTabSz="941388"/>
            <a:endParaRPr lang="en-US" sz="2500" i="0"/>
          </a:p>
        </p:txBody>
      </p:sp>
      <p:sp>
        <p:nvSpPr>
          <p:cNvPr id="28722" name="Rectangle 742"/>
          <p:cNvSpPr>
            <a:spLocks noChangeArrowheads="1"/>
          </p:cNvSpPr>
          <p:nvPr/>
        </p:nvSpPr>
        <p:spPr bwMode="auto">
          <a:xfrm>
            <a:off x="3582988" y="6578600"/>
            <a:ext cx="0" cy="376238"/>
          </a:xfrm>
          <a:prstGeom prst="rect">
            <a:avLst/>
          </a:prstGeom>
          <a:noFill/>
          <a:ln w="9525">
            <a:noFill/>
            <a:miter lim="800000"/>
            <a:headEnd/>
            <a:tailEnd/>
          </a:ln>
        </p:spPr>
        <p:txBody>
          <a:bodyPr wrap="none" lIns="0" tIns="0" rIns="0" bIns="0">
            <a:spAutoFit/>
          </a:bodyPr>
          <a:lstStyle/>
          <a:p>
            <a:pPr algn="r" defTabSz="941388"/>
            <a:endParaRPr lang="en-US" sz="2500" i="0"/>
          </a:p>
        </p:txBody>
      </p:sp>
      <p:sp>
        <p:nvSpPr>
          <p:cNvPr id="28723" name="Rectangle 743"/>
          <p:cNvSpPr>
            <a:spLocks noChangeArrowheads="1"/>
          </p:cNvSpPr>
          <p:nvPr/>
        </p:nvSpPr>
        <p:spPr bwMode="auto">
          <a:xfrm>
            <a:off x="3582988" y="6715125"/>
            <a:ext cx="0" cy="374650"/>
          </a:xfrm>
          <a:prstGeom prst="rect">
            <a:avLst/>
          </a:prstGeom>
          <a:noFill/>
          <a:ln w="9525">
            <a:noFill/>
            <a:miter lim="800000"/>
            <a:headEnd/>
            <a:tailEnd/>
          </a:ln>
        </p:spPr>
        <p:txBody>
          <a:bodyPr wrap="none" lIns="0" tIns="0" rIns="0" bIns="0">
            <a:spAutoFit/>
          </a:bodyPr>
          <a:lstStyle/>
          <a:p>
            <a:pPr algn="r" defTabSz="941388"/>
            <a:endParaRPr lang="en-US" sz="2500" i="0"/>
          </a:p>
        </p:txBody>
      </p:sp>
      <p:sp>
        <p:nvSpPr>
          <p:cNvPr id="28724" name="Rectangle 744"/>
          <p:cNvSpPr>
            <a:spLocks noChangeArrowheads="1"/>
          </p:cNvSpPr>
          <p:nvPr/>
        </p:nvSpPr>
        <p:spPr bwMode="auto">
          <a:xfrm>
            <a:off x="3582988" y="6851650"/>
            <a:ext cx="0" cy="374650"/>
          </a:xfrm>
          <a:prstGeom prst="rect">
            <a:avLst/>
          </a:prstGeom>
          <a:noFill/>
          <a:ln w="9525">
            <a:noFill/>
            <a:miter lim="800000"/>
            <a:headEnd/>
            <a:tailEnd/>
          </a:ln>
        </p:spPr>
        <p:txBody>
          <a:bodyPr wrap="none" lIns="0" tIns="0" rIns="0" bIns="0">
            <a:spAutoFit/>
          </a:bodyPr>
          <a:lstStyle/>
          <a:p>
            <a:pPr algn="r" defTabSz="941388"/>
            <a:endParaRPr lang="en-US" sz="2500" i="0"/>
          </a:p>
        </p:txBody>
      </p:sp>
      <p:grpSp>
        <p:nvGrpSpPr>
          <p:cNvPr id="28725" name="Group 745"/>
          <p:cNvGrpSpPr>
            <a:grpSpLocks/>
          </p:cNvGrpSpPr>
          <p:nvPr/>
        </p:nvGrpSpPr>
        <p:grpSpPr bwMode="auto">
          <a:xfrm>
            <a:off x="5456238" y="2855913"/>
            <a:ext cx="4138612" cy="3790950"/>
            <a:chOff x="3766" y="1195"/>
            <a:chExt cx="2526" cy="2325"/>
          </a:xfrm>
        </p:grpSpPr>
        <p:sp>
          <p:nvSpPr>
            <p:cNvPr id="28730" name="Rectangle 746"/>
            <p:cNvSpPr>
              <a:spLocks noChangeArrowheads="1"/>
            </p:cNvSpPr>
            <p:nvPr/>
          </p:nvSpPr>
          <p:spPr bwMode="auto">
            <a:xfrm>
              <a:off x="3766" y="1195"/>
              <a:ext cx="2526" cy="2325"/>
            </a:xfrm>
            <a:prstGeom prst="rect">
              <a:avLst/>
            </a:prstGeom>
            <a:solidFill>
              <a:schemeClr val="bg2"/>
            </a:solidFill>
            <a:ln w="12700">
              <a:solidFill>
                <a:schemeClr val="tx1"/>
              </a:solidFill>
              <a:miter lim="800000"/>
              <a:headEnd/>
              <a:tailEnd/>
            </a:ln>
          </p:spPr>
          <p:txBody>
            <a:bodyPr wrap="none" lIns="79843" tIns="39921" rIns="79843" bIns="39921">
              <a:spAutoFit/>
            </a:bodyPr>
            <a:lstStyle/>
            <a:p>
              <a:endParaRPr lang="en-US"/>
            </a:p>
          </p:txBody>
        </p:sp>
        <p:pic>
          <p:nvPicPr>
            <p:cNvPr id="28731" name="Picture 747"/>
            <p:cNvPicPr>
              <a:picLocks noChangeArrowheads="1"/>
            </p:cNvPicPr>
            <p:nvPr/>
          </p:nvPicPr>
          <p:blipFill>
            <a:blip r:embed="rId4" cstate="print"/>
            <a:srcRect l="14520" t="5614" r="21492" b="5290"/>
            <a:stretch>
              <a:fillRect/>
            </a:stretch>
          </p:blipFill>
          <p:spPr bwMode="auto">
            <a:xfrm>
              <a:off x="4057" y="1235"/>
              <a:ext cx="2102" cy="2190"/>
            </a:xfrm>
            <a:prstGeom prst="rect">
              <a:avLst/>
            </a:prstGeom>
            <a:noFill/>
            <a:ln w="12700">
              <a:noFill/>
              <a:miter lim="800000"/>
              <a:headEnd/>
              <a:tailEnd/>
            </a:ln>
          </p:spPr>
        </p:pic>
        <p:sp>
          <p:nvSpPr>
            <p:cNvPr id="28732" name="Rectangle 748"/>
            <p:cNvSpPr>
              <a:spLocks noChangeArrowheads="1"/>
            </p:cNvSpPr>
            <p:nvPr/>
          </p:nvSpPr>
          <p:spPr bwMode="auto">
            <a:xfrm>
              <a:off x="4462" y="1369"/>
              <a:ext cx="86" cy="733"/>
            </a:xfrm>
            <a:prstGeom prst="rect">
              <a:avLst/>
            </a:prstGeom>
            <a:solidFill>
              <a:schemeClr val="bg2"/>
            </a:solidFill>
            <a:ln w="12700">
              <a:noFill/>
              <a:miter lim="800000"/>
              <a:headEnd/>
              <a:tailEnd/>
            </a:ln>
          </p:spPr>
          <p:txBody>
            <a:bodyPr wrap="none" lIns="79843" tIns="39921" rIns="79843" bIns="39921">
              <a:spAutoFit/>
            </a:bodyPr>
            <a:lstStyle/>
            <a:p>
              <a:endParaRPr lang="en-US"/>
            </a:p>
          </p:txBody>
        </p:sp>
        <p:sp>
          <p:nvSpPr>
            <p:cNvPr id="28733" name="Rectangle 749"/>
            <p:cNvSpPr>
              <a:spLocks noChangeArrowheads="1"/>
            </p:cNvSpPr>
            <p:nvPr/>
          </p:nvSpPr>
          <p:spPr bwMode="auto">
            <a:xfrm>
              <a:off x="4778" y="1360"/>
              <a:ext cx="80" cy="974"/>
            </a:xfrm>
            <a:prstGeom prst="rect">
              <a:avLst/>
            </a:prstGeom>
            <a:solidFill>
              <a:schemeClr val="bg2"/>
            </a:solidFill>
            <a:ln w="12700">
              <a:noFill/>
              <a:miter lim="800000"/>
              <a:headEnd/>
              <a:tailEnd/>
            </a:ln>
          </p:spPr>
          <p:txBody>
            <a:bodyPr wrap="none" lIns="79843" tIns="39921" rIns="79843" bIns="39921">
              <a:spAutoFit/>
            </a:bodyPr>
            <a:lstStyle/>
            <a:p>
              <a:endParaRPr lang="en-US"/>
            </a:p>
          </p:txBody>
        </p:sp>
        <p:sp>
          <p:nvSpPr>
            <p:cNvPr id="28734" name="Rectangle 750"/>
            <p:cNvSpPr>
              <a:spLocks noChangeArrowheads="1"/>
            </p:cNvSpPr>
            <p:nvPr/>
          </p:nvSpPr>
          <p:spPr bwMode="auto">
            <a:xfrm>
              <a:off x="4743" y="2623"/>
              <a:ext cx="72" cy="497"/>
            </a:xfrm>
            <a:prstGeom prst="rect">
              <a:avLst/>
            </a:prstGeom>
            <a:solidFill>
              <a:schemeClr val="bg2"/>
            </a:solidFill>
            <a:ln w="12700">
              <a:noFill/>
              <a:miter lim="800000"/>
              <a:headEnd/>
              <a:tailEnd/>
            </a:ln>
          </p:spPr>
          <p:txBody>
            <a:bodyPr wrap="none" lIns="79843" tIns="39921" rIns="79843" bIns="39921">
              <a:spAutoFit/>
            </a:bodyPr>
            <a:lstStyle/>
            <a:p>
              <a:endParaRPr lang="en-US"/>
            </a:p>
          </p:txBody>
        </p:sp>
        <p:sp>
          <p:nvSpPr>
            <p:cNvPr id="28735" name="Rectangle 751"/>
            <p:cNvSpPr>
              <a:spLocks noChangeArrowheads="1"/>
            </p:cNvSpPr>
            <p:nvPr/>
          </p:nvSpPr>
          <p:spPr bwMode="auto">
            <a:xfrm>
              <a:off x="4542" y="2606"/>
              <a:ext cx="37" cy="514"/>
            </a:xfrm>
            <a:prstGeom prst="rect">
              <a:avLst/>
            </a:prstGeom>
            <a:solidFill>
              <a:schemeClr val="bg2"/>
            </a:solidFill>
            <a:ln w="12700">
              <a:noFill/>
              <a:miter lim="800000"/>
              <a:headEnd/>
              <a:tailEnd/>
            </a:ln>
          </p:spPr>
          <p:txBody>
            <a:bodyPr wrap="none" lIns="79843" tIns="39921" rIns="79843" bIns="39921">
              <a:spAutoFit/>
            </a:bodyPr>
            <a:lstStyle/>
            <a:p>
              <a:endParaRPr lang="en-US"/>
            </a:p>
          </p:txBody>
        </p:sp>
        <p:sp>
          <p:nvSpPr>
            <p:cNvPr id="28736" name="Rectangle 752"/>
            <p:cNvSpPr>
              <a:spLocks noChangeArrowheads="1"/>
            </p:cNvSpPr>
            <p:nvPr/>
          </p:nvSpPr>
          <p:spPr bwMode="auto">
            <a:xfrm>
              <a:off x="4534" y="2459"/>
              <a:ext cx="14" cy="39"/>
            </a:xfrm>
            <a:prstGeom prst="rect">
              <a:avLst/>
            </a:prstGeom>
            <a:solidFill>
              <a:schemeClr val="bg1"/>
            </a:solidFill>
            <a:ln w="12700">
              <a:noFill/>
              <a:miter lim="800000"/>
              <a:headEnd/>
              <a:tailEnd/>
            </a:ln>
          </p:spPr>
          <p:txBody>
            <a:bodyPr wrap="none" lIns="79843" tIns="39921" rIns="79843" bIns="39921">
              <a:spAutoFit/>
            </a:bodyPr>
            <a:lstStyle/>
            <a:p>
              <a:endParaRPr lang="en-US"/>
            </a:p>
          </p:txBody>
        </p:sp>
        <p:sp>
          <p:nvSpPr>
            <p:cNvPr id="28737" name="Rectangle 753"/>
            <p:cNvSpPr>
              <a:spLocks noChangeArrowheads="1"/>
            </p:cNvSpPr>
            <p:nvPr/>
          </p:nvSpPr>
          <p:spPr bwMode="auto">
            <a:xfrm>
              <a:off x="4539" y="2313"/>
              <a:ext cx="10" cy="85"/>
            </a:xfrm>
            <a:prstGeom prst="rect">
              <a:avLst/>
            </a:prstGeom>
            <a:solidFill>
              <a:schemeClr val="bg1"/>
            </a:solidFill>
            <a:ln w="12700">
              <a:noFill/>
              <a:miter lim="800000"/>
              <a:headEnd/>
              <a:tailEnd/>
            </a:ln>
          </p:spPr>
          <p:txBody>
            <a:bodyPr wrap="none" lIns="79843" tIns="39921" rIns="79843" bIns="39921">
              <a:spAutoFit/>
            </a:bodyPr>
            <a:lstStyle/>
            <a:p>
              <a:endParaRPr lang="en-US"/>
            </a:p>
          </p:txBody>
        </p:sp>
        <p:sp>
          <p:nvSpPr>
            <p:cNvPr id="28738" name="Rectangle 754"/>
            <p:cNvSpPr>
              <a:spLocks noChangeArrowheads="1"/>
            </p:cNvSpPr>
            <p:nvPr/>
          </p:nvSpPr>
          <p:spPr bwMode="auto">
            <a:xfrm>
              <a:off x="4272" y="1239"/>
              <a:ext cx="1735" cy="159"/>
            </a:xfrm>
            <a:prstGeom prst="rect">
              <a:avLst/>
            </a:prstGeom>
            <a:solidFill>
              <a:schemeClr val="bg2"/>
            </a:solidFill>
            <a:ln w="12700">
              <a:noFill/>
              <a:miter lim="800000"/>
              <a:headEnd/>
              <a:tailEnd/>
            </a:ln>
          </p:spPr>
          <p:txBody>
            <a:bodyPr wrap="none" lIns="79843" tIns="39921" rIns="79843" bIns="39921">
              <a:spAutoFit/>
            </a:bodyPr>
            <a:lstStyle/>
            <a:p>
              <a:endParaRPr lang="en-US"/>
            </a:p>
          </p:txBody>
        </p:sp>
        <p:sp>
          <p:nvSpPr>
            <p:cNvPr id="28739" name="Rectangle 755"/>
            <p:cNvSpPr>
              <a:spLocks noChangeArrowheads="1"/>
            </p:cNvSpPr>
            <p:nvPr/>
          </p:nvSpPr>
          <p:spPr bwMode="auto">
            <a:xfrm>
              <a:off x="4255" y="3306"/>
              <a:ext cx="1735" cy="198"/>
            </a:xfrm>
            <a:prstGeom prst="rect">
              <a:avLst/>
            </a:prstGeom>
            <a:solidFill>
              <a:schemeClr val="bg2"/>
            </a:solidFill>
            <a:ln w="12700">
              <a:noFill/>
              <a:miter lim="800000"/>
              <a:headEnd/>
              <a:tailEnd/>
            </a:ln>
          </p:spPr>
          <p:txBody>
            <a:bodyPr wrap="none" lIns="79843" tIns="39921" rIns="79843" bIns="39921">
              <a:spAutoFit/>
            </a:bodyPr>
            <a:lstStyle/>
            <a:p>
              <a:endParaRPr lang="en-US"/>
            </a:p>
          </p:txBody>
        </p:sp>
        <p:sp>
          <p:nvSpPr>
            <p:cNvPr id="28740" name="Rectangle 756"/>
            <p:cNvSpPr>
              <a:spLocks noChangeArrowheads="1"/>
            </p:cNvSpPr>
            <p:nvPr/>
          </p:nvSpPr>
          <p:spPr bwMode="auto">
            <a:xfrm>
              <a:off x="4542" y="2188"/>
              <a:ext cx="12" cy="41"/>
            </a:xfrm>
            <a:prstGeom prst="rect">
              <a:avLst/>
            </a:prstGeom>
            <a:solidFill>
              <a:schemeClr val="bg1"/>
            </a:solidFill>
            <a:ln w="12700">
              <a:noFill/>
              <a:miter lim="800000"/>
              <a:headEnd/>
              <a:tailEnd/>
            </a:ln>
          </p:spPr>
          <p:txBody>
            <a:bodyPr wrap="none" lIns="79843" tIns="39921" rIns="79843" bIns="39921">
              <a:spAutoFit/>
            </a:bodyPr>
            <a:lstStyle/>
            <a:p>
              <a:endParaRPr lang="en-US"/>
            </a:p>
          </p:txBody>
        </p:sp>
        <p:sp>
          <p:nvSpPr>
            <p:cNvPr id="28741" name="Rectangle 757"/>
            <p:cNvSpPr>
              <a:spLocks noChangeArrowheads="1"/>
            </p:cNvSpPr>
            <p:nvPr/>
          </p:nvSpPr>
          <p:spPr bwMode="auto">
            <a:xfrm>
              <a:off x="4117" y="1757"/>
              <a:ext cx="428" cy="334"/>
            </a:xfrm>
            <a:prstGeom prst="rect">
              <a:avLst/>
            </a:prstGeom>
            <a:noFill/>
            <a:ln w="12700">
              <a:noFill/>
              <a:miter lim="800000"/>
              <a:headEnd/>
              <a:tailEnd/>
            </a:ln>
          </p:spPr>
          <p:txBody>
            <a:bodyPr wrap="none" lIns="79843" tIns="39921" rIns="79843" bIns="39921">
              <a:spAutoFit/>
            </a:bodyPr>
            <a:lstStyle/>
            <a:p>
              <a:pPr defTabSz="603250"/>
              <a:r>
                <a:rPr lang="en-US" sz="1000" b="1" i="0">
                  <a:latin typeface="Arial" charset="0"/>
                </a:rPr>
                <a:t>    200uM</a:t>
              </a:r>
            </a:p>
            <a:p>
              <a:pPr defTabSz="603250"/>
              <a:r>
                <a:rPr lang="en-US" sz="1000" b="1" i="0">
                  <a:latin typeface="Arial" charset="0"/>
                </a:rPr>
                <a:t>     H</a:t>
              </a:r>
              <a:r>
                <a:rPr lang="en-US" sz="1000" b="1" i="0" baseline="-25000">
                  <a:latin typeface="Arial" charset="0"/>
                </a:rPr>
                <a:t>2</a:t>
              </a:r>
              <a:r>
                <a:rPr lang="en-US" sz="1000" b="1" i="0">
                  <a:latin typeface="Arial" charset="0"/>
                </a:rPr>
                <a:t>O</a:t>
              </a:r>
              <a:r>
                <a:rPr lang="en-US" sz="1000" b="1" i="0" baseline="-25000">
                  <a:latin typeface="Arial" charset="0"/>
                </a:rPr>
                <a:t>2</a:t>
              </a:r>
            </a:p>
            <a:p>
              <a:pPr defTabSz="603250"/>
              <a:r>
                <a:rPr lang="en-US" sz="1000" b="1" i="0">
                  <a:latin typeface="Arial" charset="0"/>
                </a:rPr>
                <a:t>   added</a:t>
              </a:r>
            </a:p>
          </p:txBody>
        </p:sp>
        <p:sp>
          <p:nvSpPr>
            <p:cNvPr id="28742" name="Line 758"/>
            <p:cNvSpPr>
              <a:spLocks noChangeShapeType="1"/>
            </p:cNvSpPr>
            <p:nvPr/>
          </p:nvSpPr>
          <p:spPr bwMode="auto">
            <a:xfrm>
              <a:off x="4474" y="1893"/>
              <a:ext cx="0" cy="430"/>
            </a:xfrm>
            <a:prstGeom prst="line">
              <a:avLst/>
            </a:prstGeom>
            <a:noFill/>
            <a:ln w="25400">
              <a:solidFill>
                <a:schemeClr val="tx1"/>
              </a:solidFill>
              <a:round/>
              <a:headEnd/>
              <a:tailEnd type="triangle" w="med" len="med"/>
            </a:ln>
          </p:spPr>
          <p:txBody>
            <a:bodyPr wrap="none" lIns="79843" tIns="39921" rIns="79843" bIns="39921">
              <a:spAutoFit/>
            </a:bodyPr>
            <a:lstStyle/>
            <a:p>
              <a:endParaRPr lang="en-US"/>
            </a:p>
          </p:txBody>
        </p:sp>
        <p:sp>
          <p:nvSpPr>
            <p:cNvPr id="28743" name="Rectangle 759"/>
            <p:cNvSpPr>
              <a:spLocks noChangeArrowheads="1"/>
            </p:cNvSpPr>
            <p:nvPr/>
          </p:nvSpPr>
          <p:spPr bwMode="auto">
            <a:xfrm>
              <a:off x="4692" y="3309"/>
              <a:ext cx="910" cy="180"/>
            </a:xfrm>
            <a:prstGeom prst="rect">
              <a:avLst/>
            </a:prstGeom>
            <a:noFill/>
            <a:ln w="12700">
              <a:noFill/>
              <a:miter lim="800000"/>
              <a:headEnd/>
              <a:tailEnd/>
            </a:ln>
          </p:spPr>
          <p:txBody>
            <a:bodyPr wrap="none" lIns="79843" tIns="39921" rIns="79843" bIns="39921">
              <a:spAutoFit/>
            </a:bodyPr>
            <a:lstStyle/>
            <a:p>
              <a:pPr defTabSz="603250"/>
              <a:r>
                <a:rPr lang="en-US" sz="1400" b="1" i="0">
                  <a:latin typeface="Arial" charset="0"/>
                </a:rPr>
                <a:t>Time (seconds)</a:t>
              </a:r>
              <a:endParaRPr lang="en-US" sz="1400" b="1" i="0">
                <a:solidFill>
                  <a:schemeClr val="tx2"/>
                </a:solidFill>
                <a:latin typeface="Arial" charset="0"/>
              </a:endParaRPr>
            </a:p>
          </p:txBody>
        </p:sp>
        <p:sp>
          <p:nvSpPr>
            <p:cNvPr id="28744" name="Rectangle 760"/>
            <p:cNvSpPr>
              <a:spLocks noChangeArrowheads="1"/>
            </p:cNvSpPr>
            <p:nvPr/>
          </p:nvSpPr>
          <p:spPr bwMode="auto">
            <a:xfrm rot="-5400000">
              <a:off x="3341" y="2186"/>
              <a:ext cx="1072" cy="180"/>
            </a:xfrm>
            <a:prstGeom prst="rect">
              <a:avLst/>
            </a:prstGeom>
            <a:noFill/>
            <a:ln w="12700">
              <a:noFill/>
              <a:miter lim="800000"/>
              <a:headEnd/>
              <a:tailEnd/>
            </a:ln>
          </p:spPr>
          <p:txBody>
            <a:bodyPr wrap="none" lIns="79843" tIns="39921" rIns="79843" bIns="39921">
              <a:spAutoFit/>
            </a:bodyPr>
            <a:lstStyle/>
            <a:p>
              <a:pPr defTabSz="603250"/>
              <a:r>
                <a:rPr lang="en-US" sz="1400" b="1" i="0">
                  <a:latin typeface="Arial" charset="0"/>
                </a:rPr>
                <a:t>DCF Fluorescence</a:t>
              </a:r>
              <a:endParaRPr lang="en-US" sz="1400" b="1" i="0">
                <a:solidFill>
                  <a:schemeClr val="tx2"/>
                </a:solidFill>
                <a:latin typeface="Arial" charset="0"/>
              </a:endParaRPr>
            </a:p>
          </p:txBody>
        </p:sp>
      </p:grpSp>
      <p:sp>
        <p:nvSpPr>
          <p:cNvPr id="28726" name="Text Box 761"/>
          <p:cNvSpPr txBox="1">
            <a:spLocks noChangeArrowheads="1"/>
          </p:cNvSpPr>
          <p:nvPr/>
        </p:nvSpPr>
        <p:spPr bwMode="auto">
          <a:xfrm>
            <a:off x="5840413" y="1668463"/>
            <a:ext cx="3794125" cy="844550"/>
          </a:xfrm>
          <a:prstGeom prst="rect">
            <a:avLst/>
          </a:prstGeom>
          <a:noFill/>
          <a:ln w="9525">
            <a:noFill/>
            <a:miter lim="800000"/>
            <a:headEnd/>
            <a:tailEnd/>
          </a:ln>
        </p:spPr>
        <p:txBody>
          <a:bodyPr lIns="94201" tIns="47101" rIns="94201" bIns="47101">
            <a:spAutoFit/>
          </a:bodyPr>
          <a:lstStyle/>
          <a:p>
            <a:pPr algn="ctr" defTabSz="941388">
              <a:spcBef>
                <a:spcPct val="50000"/>
              </a:spcBef>
            </a:pPr>
            <a:r>
              <a:rPr lang="en-US" sz="2500" i="0">
                <a:solidFill>
                  <a:srgbClr val="000000"/>
                </a:solidFill>
              </a:rPr>
              <a:t>Confocal System - Fluorescence Measurements</a:t>
            </a:r>
          </a:p>
        </p:txBody>
      </p:sp>
      <p:sp>
        <p:nvSpPr>
          <p:cNvPr id="28727" name="Line 762"/>
          <p:cNvSpPr>
            <a:spLocks noChangeShapeType="1"/>
          </p:cNvSpPr>
          <p:nvPr/>
        </p:nvSpPr>
        <p:spPr bwMode="auto">
          <a:xfrm flipV="1">
            <a:off x="1946275" y="5692775"/>
            <a:ext cx="0" cy="352425"/>
          </a:xfrm>
          <a:prstGeom prst="line">
            <a:avLst/>
          </a:prstGeom>
          <a:noFill/>
          <a:ln w="28575">
            <a:solidFill>
              <a:srgbClr val="000000"/>
            </a:solidFill>
            <a:round/>
            <a:headEnd/>
            <a:tailEnd type="triangle" w="med" len="med"/>
          </a:ln>
        </p:spPr>
        <p:txBody>
          <a:bodyPr wrap="none" anchor="ctr"/>
          <a:lstStyle/>
          <a:p>
            <a:endParaRPr lang="en-US"/>
          </a:p>
        </p:txBody>
      </p:sp>
      <p:sp>
        <p:nvSpPr>
          <p:cNvPr id="28728" name="Text Box 763"/>
          <p:cNvSpPr txBox="1">
            <a:spLocks noChangeArrowheads="1"/>
          </p:cNvSpPr>
          <p:nvPr/>
        </p:nvSpPr>
        <p:spPr bwMode="auto">
          <a:xfrm>
            <a:off x="2201863" y="5634038"/>
            <a:ext cx="904875" cy="565150"/>
          </a:xfrm>
          <a:prstGeom prst="rect">
            <a:avLst/>
          </a:prstGeom>
          <a:noFill/>
          <a:ln w="9525">
            <a:noFill/>
            <a:miter lim="800000"/>
            <a:headEnd/>
            <a:tailEnd/>
          </a:ln>
        </p:spPr>
        <p:txBody>
          <a:bodyPr lIns="94201" tIns="47101" rIns="94201" bIns="47101">
            <a:spAutoFit/>
          </a:bodyPr>
          <a:lstStyle/>
          <a:p>
            <a:pPr defTabSz="941388"/>
            <a:r>
              <a:rPr lang="en-US" sz="1000" b="1" i="0">
                <a:solidFill>
                  <a:srgbClr val="000000"/>
                </a:solidFill>
                <a:latin typeface="Arial" charset="0"/>
              </a:rPr>
              <a:t>200uM</a:t>
            </a:r>
          </a:p>
          <a:p>
            <a:pPr defTabSz="941388"/>
            <a:r>
              <a:rPr lang="en-US" sz="1000" b="1" i="0">
                <a:solidFill>
                  <a:srgbClr val="000000"/>
                </a:solidFill>
                <a:latin typeface="Arial" charset="0"/>
              </a:rPr>
              <a:t>     H</a:t>
            </a:r>
            <a:r>
              <a:rPr lang="en-US" sz="1000" b="1" i="0" baseline="-25000">
                <a:solidFill>
                  <a:srgbClr val="000000"/>
                </a:solidFill>
                <a:latin typeface="Arial" charset="0"/>
              </a:rPr>
              <a:t>2</a:t>
            </a:r>
            <a:r>
              <a:rPr lang="en-US" sz="1000" b="1" i="0">
                <a:solidFill>
                  <a:srgbClr val="000000"/>
                </a:solidFill>
                <a:latin typeface="Arial" charset="0"/>
              </a:rPr>
              <a:t>O</a:t>
            </a:r>
            <a:r>
              <a:rPr lang="en-US" sz="1000" b="1" i="0" baseline="-25000">
                <a:solidFill>
                  <a:srgbClr val="000000"/>
                </a:solidFill>
                <a:latin typeface="Arial" charset="0"/>
              </a:rPr>
              <a:t>2</a:t>
            </a:r>
          </a:p>
          <a:p>
            <a:pPr defTabSz="941388"/>
            <a:r>
              <a:rPr lang="en-US" sz="1000" b="1" i="0">
                <a:solidFill>
                  <a:srgbClr val="000000"/>
                </a:solidFill>
                <a:latin typeface="Arial" charset="0"/>
              </a:rPr>
              <a:t>   added</a:t>
            </a:r>
            <a:endParaRPr lang="en-US" sz="2500" i="0">
              <a:solidFill>
                <a:srgbClr val="000000"/>
              </a:solidFill>
            </a:endParaRPr>
          </a:p>
        </p:txBody>
      </p:sp>
      <p:sp>
        <p:nvSpPr>
          <p:cNvPr id="28729" name="Text Box 764"/>
          <p:cNvSpPr txBox="1">
            <a:spLocks noChangeArrowheads="1"/>
          </p:cNvSpPr>
          <p:nvPr/>
        </p:nvSpPr>
        <p:spPr bwMode="auto">
          <a:xfrm>
            <a:off x="642938" y="927100"/>
            <a:ext cx="3727450" cy="344488"/>
          </a:xfrm>
          <a:prstGeom prst="rect">
            <a:avLst/>
          </a:prstGeom>
          <a:noFill/>
          <a:ln w="9525">
            <a:noFill/>
            <a:miter lim="800000"/>
            <a:headEnd/>
            <a:tailEnd/>
          </a:ln>
        </p:spPr>
        <p:txBody>
          <a:bodyPr lIns="94201" tIns="47101" rIns="94201" bIns="47101">
            <a:spAutoFit/>
          </a:bodyPr>
          <a:lstStyle/>
          <a:p>
            <a:pPr algn="ctr" defTabSz="941388">
              <a:spcBef>
                <a:spcPct val="50000"/>
              </a:spcBef>
            </a:pPr>
            <a:r>
              <a:rPr lang="en-US" sz="1600" i="0">
                <a:solidFill>
                  <a:srgbClr val="000000"/>
                </a:solidFill>
              </a:rPr>
              <a:t>24 treatments - 5000 cells each</a:t>
            </a:r>
          </a:p>
        </p:txBody>
      </p:sp>
    </p:spTree>
  </p:cSld>
  <p:clrMapOvr>
    <a:overrideClrMapping bg1="lt1" tx1="dk1" bg2="lt2" tx2="dk2" accent1="accent1" accent2="accent2" accent3="accent3" accent4="accent4" accent5="accent5" accent6="accent6" hlink="hlink" folHlink="folHlink"/>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noFill/>
        </p:spPr>
        <p:txBody>
          <a:bodyPr lIns="90480" tIns="44446" rIns="90480" bIns="44446"/>
          <a:lstStyle/>
          <a:p>
            <a:r>
              <a:rPr lang="en-US" b="1" smtClean="0"/>
              <a:t>pH Sensitive Indicators</a:t>
            </a:r>
          </a:p>
        </p:txBody>
      </p:sp>
      <p:sp>
        <p:nvSpPr>
          <p:cNvPr id="29699" name="Rectangle 3"/>
          <p:cNvSpPr>
            <a:spLocks noGrp="1" noChangeArrowheads="1"/>
          </p:cNvSpPr>
          <p:nvPr>
            <p:ph type="body" idx="1"/>
          </p:nvPr>
        </p:nvSpPr>
        <p:spPr>
          <a:xfrm>
            <a:off x="909638" y="2095500"/>
            <a:ext cx="7778750" cy="2519363"/>
          </a:xfrm>
          <a:noFill/>
        </p:spPr>
        <p:txBody>
          <a:bodyPr lIns="90480" tIns="44446" rIns="90480" bIns="44446"/>
          <a:lstStyle/>
          <a:p>
            <a:r>
              <a:rPr lang="en-US" smtClean="0"/>
              <a:t>SNARF-1		488		575</a:t>
            </a:r>
          </a:p>
          <a:p>
            <a:pPr>
              <a:buFontTx/>
              <a:buNone/>
            </a:pPr>
            <a:endParaRPr lang="en-US" smtClean="0"/>
          </a:p>
          <a:p>
            <a:r>
              <a:rPr lang="en-US" smtClean="0"/>
              <a:t>BCECF			488		525/620</a:t>
            </a:r>
          </a:p>
          <a:p>
            <a:pPr>
              <a:buFontTx/>
              <a:buNone/>
            </a:pPr>
            <a:r>
              <a:rPr lang="en-US" smtClean="0"/>
              <a:t>					440/488	525</a:t>
            </a:r>
          </a:p>
          <a:p>
            <a:pPr>
              <a:buFontTx/>
              <a:buNone/>
            </a:pPr>
            <a:endParaRPr lang="en-US" smtClean="0"/>
          </a:p>
        </p:txBody>
      </p:sp>
      <p:sp>
        <p:nvSpPr>
          <p:cNvPr id="29700" name="Rectangle 4"/>
          <p:cNvSpPr>
            <a:spLocks noChangeArrowheads="1"/>
          </p:cNvSpPr>
          <p:nvPr/>
        </p:nvSpPr>
        <p:spPr bwMode="auto">
          <a:xfrm>
            <a:off x="1852613" y="4410075"/>
            <a:ext cx="6197600" cy="447675"/>
          </a:xfrm>
          <a:prstGeom prst="rect">
            <a:avLst/>
          </a:prstGeom>
          <a:noFill/>
          <a:ln w="12700">
            <a:noFill/>
            <a:miter lim="800000"/>
            <a:headEnd/>
            <a:tailEnd/>
          </a:ln>
        </p:spPr>
        <p:txBody>
          <a:bodyPr wrap="none" lIns="90480" tIns="44446" rIns="90480" bIns="44446">
            <a:spAutoFit/>
          </a:bodyPr>
          <a:lstStyle/>
          <a:p>
            <a:r>
              <a:rPr lang="en-US"/>
              <a:t>[2’,7’-bis-(carboxyethyl)-5,6-carboxyfluorescein]</a:t>
            </a:r>
          </a:p>
        </p:txBody>
      </p:sp>
      <p:sp>
        <p:nvSpPr>
          <p:cNvPr id="29701" name="Rectangle 5"/>
          <p:cNvSpPr>
            <a:spLocks noChangeArrowheads="1"/>
          </p:cNvSpPr>
          <p:nvPr/>
        </p:nvSpPr>
        <p:spPr bwMode="auto">
          <a:xfrm>
            <a:off x="1652588" y="1466850"/>
            <a:ext cx="6784975" cy="454025"/>
          </a:xfrm>
          <a:prstGeom prst="rect">
            <a:avLst/>
          </a:prstGeom>
          <a:noFill/>
          <a:ln w="12700">
            <a:noFill/>
            <a:miter lim="800000"/>
            <a:headEnd/>
            <a:tailEnd/>
          </a:ln>
        </p:spPr>
        <p:txBody>
          <a:bodyPr wrap="none" lIns="90480" tIns="44446" rIns="90480" bIns="44446">
            <a:spAutoFit/>
          </a:bodyPr>
          <a:lstStyle/>
          <a:p>
            <a:r>
              <a:rPr lang="en-US"/>
              <a:t>Probe			Excitation		Emission</a:t>
            </a:r>
          </a:p>
        </p:txBody>
      </p:sp>
      <p:sp>
        <p:nvSpPr>
          <p:cNvPr id="29702" name="Line 6"/>
          <p:cNvSpPr>
            <a:spLocks noChangeShapeType="1"/>
          </p:cNvSpPr>
          <p:nvPr/>
        </p:nvSpPr>
        <p:spPr bwMode="auto">
          <a:xfrm>
            <a:off x="1641475" y="1943100"/>
            <a:ext cx="6904038" cy="0"/>
          </a:xfrm>
          <a:prstGeom prst="line">
            <a:avLst/>
          </a:prstGeom>
          <a:noFill/>
          <a:ln w="25400">
            <a:solidFill>
              <a:schemeClr val="tx1"/>
            </a:solidFill>
            <a:round/>
            <a:headEnd/>
            <a:tailEnd/>
          </a:ln>
        </p:spPr>
        <p:txBody>
          <a:bodyPr wrap="none" anchor="ctr"/>
          <a:lstStyle/>
          <a:p>
            <a:endParaRPr lang="en-US"/>
          </a:p>
        </p:txBody>
      </p:sp>
      <p:sp>
        <p:nvSpPr>
          <p:cNvPr id="29703" name="Rectangle 7"/>
          <p:cNvSpPr>
            <a:spLocks noChangeArrowheads="1"/>
          </p:cNvSpPr>
          <p:nvPr/>
        </p:nvSpPr>
        <p:spPr bwMode="auto">
          <a:xfrm>
            <a:off x="8126413" y="3979863"/>
            <a:ext cx="914400" cy="304800"/>
          </a:xfrm>
          <a:prstGeom prst="rect">
            <a:avLst/>
          </a:prstGeom>
          <a:solidFill>
            <a:srgbClr val="00FF00"/>
          </a:solidFill>
          <a:ln w="12700">
            <a:solidFill>
              <a:schemeClr val="tx1"/>
            </a:solidFill>
            <a:miter lim="800000"/>
            <a:headEnd/>
            <a:tailEnd/>
          </a:ln>
        </p:spPr>
        <p:txBody>
          <a:bodyPr wrap="none" anchor="ctr"/>
          <a:lstStyle/>
          <a:p>
            <a:endParaRPr lang="en-US"/>
          </a:p>
        </p:txBody>
      </p:sp>
      <p:sp>
        <p:nvSpPr>
          <p:cNvPr id="29704" name="Rectangle 8"/>
          <p:cNvSpPr>
            <a:spLocks noChangeArrowheads="1"/>
          </p:cNvSpPr>
          <p:nvPr/>
        </p:nvSpPr>
        <p:spPr bwMode="auto">
          <a:xfrm>
            <a:off x="3546475" y="3416300"/>
            <a:ext cx="914400" cy="304800"/>
          </a:xfrm>
          <a:prstGeom prst="rect">
            <a:avLst/>
          </a:prstGeom>
          <a:solidFill>
            <a:srgbClr val="3366FF"/>
          </a:solidFill>
          <a:ln w="12700">
            <a:solidFill>
              <a:schemeClr val="tx1"/>
            </a:solidFill>
            <a:miter lim="800000"/>
            <a:headEnd/>
            <a:tailEnd/>
          </a:ln>
        </p:spPr>
        <p:txBody>
          <a:bodyPr wrap="none" anchor="ctr"/>
          <a:lstStyle/>
          <a:p>
            <a:endParaRPr lang="en-US"/>
          </a:p>
        </p:txBody>
      </p:sp>
      <p:sp>
        <p:nvSpPr>
          <p:cNvPr id="29705" name="Rectangle 9"/>
          <p:cNvSpPr>
            <a:spLocks noChangeArrowheads="1"/>
          </p:cNvSpPr>
          <p:nvPr/>
        </p:nvSpPr>
        <p:spPr bwMode="auto">
          <a:xfrm>
            <a:off x="3505200" y="2232025"/>
            <a:ext cx="914400" cy="304800"/>
          </a:xfrm>
          <a:prstGeom prst="rect">
            <a:avLst/>
          </a:prstGeom>
          <a:solidFill>
            <a:srgbClr val="3366FF"/>
          </a:solidFill>
          <a:ln w="12700">
            <a:solidFill>
              <a:schemeClr val="tx1"/>
            </a:solidFill>
            <a:miter lim="800000"/>
            <a:headEnd/>
            <a:tailEnd/>
          </a:ln>
        </p:spPr>
        <p:txBody>
          <a:bodyPr wrap="none" anchor="ctr"/>
          <a:lstStyle/>
          <a:p>
            <a:endParaRPr lang="en-US"/>
          </a:p>
        </p:txBody>
      </p:sp>
      <p:sp>
        <p:nvSpPr>
          <p:cNvPr id="29706" name="Rectangle 10"/>
          <p:cNvSpPr>
            <a:spLocks noChangeArrowheads="1"/>
          </p:cNvSpPr>
          <p:nvPr/>
        </p:nvSpPr>
        <p:spPr bwMode="auto">
          <a:xfrm>
            <a:off x="8126413" y="2287588"/>
            <a:ext cx="914400" cy="304800"/>
          </a:xfrm>
          <a:prstGeom prst="rect">
            <a:avLst/>
          </a:prstGeom>
          <a:solidFill>
            <a:srgbClr val="FF6600"/>
          </a:solidFill>
          <a:ln w="12700">
            <a:solidFill>
              <a:schemeClr val="tx1"/>
            </a:solidFill>
            <a:miter lim="800000"/>
            <a:headEnd/>
            <a:tailEnd/>
          </a:ln>
        </p:spPr>
        <p:txBody>
          <a:bodyPr wrap="none" anchor="ctr"/>
          <a:lstStyle/>
          <a:p>
            <a:endParaRPr lang="en-US"/>
          </a:p>
        </p:txBody>
      </p:sp>
      <p:sp>
        <p:nvSpPr>
          <p:cNvPr id="29707" name="Rectangle 11"/>
          <p:cNvSpPr>
            <a:spLocks noChangeArrowheads="1"/>
          </p:cNvSpPr>
          <p:nvPr/>
        </p:nvSpPr>
        <p:spPr bwMode="auto">
          <a:xfrm>
            <a:off x="3556000" y="4005263"/>
            <a:ext cx="914400" cy="304800"/>
          </a:xfrm>
          <a:prstGeom prst="rect">
            <a:avLst/>
          </a:prstGeom>
          <a:solidFill>
            <a:srgbClr val="3366FF"/>
          </a:solidFill>
          <a:ln w="12700">
            <a:solidFill>
              <a:schemeClr val="tx1"/>
            </a:solidFill>
            <a:miter lim="800000"/>
            <a:headEnd/>
            <a:tailEnd/>
          </a:ln>
        </p:spPr>
        <p:txBody>
          <a:bodyPr wrap="none" anchor="ctr"/>
          <a:lstStyle/>
          <a:p>
            <a:endParaRPr lang="en-US"/>
          </a:p>
        </p:txBody>
      </p:sp>
      <p:sp>
        <p:nvSpPr>
          <p:cNvPr id="29708" name="Rectangle 12"/>
          <p:cNvSpPr>
            <a:spLocks noChangeArrowheads="1"/>
          </p:cNvSpPr>
          <p:nvPr/>
        </p:nvSpPr>
        <p:spPr bwMode="auto">
          <a:xfrm>
            <a:off x="3544888" y="4006850"/>
            <a:ext cx="457200" cy="304800"/>
          </a:xfrm>
          <a:prstGeom prst="rect">
            <a:avLst/>
          </a:prstGeom>
          <a:solidFill>
            <a:srgbClr val="CC99FF"/>
          </a:solidFill>
          <a:ln w="12700">
            <a:solidFill>
              <a:schemeClr val="tx1"/>
            </a:solidFill>
            <a:miter lim="800000"/>
            <a:headEnd/>
            <a:tailEnd/>
          </a:ln>
        </p:spPr>
        <p:txBody>
          <a:bodyPr wrap="none" anchor="ctr"/>
          <a:lstStyle/>
          <a:p>
            <a:endParaRPr lang="en-US"/>
          </a:p>
        </p:txBody>
      </p:sp>
      <p:sp>
        <p:nvSpPr>
          <p:cNvPr id="29709" name="Rectangle 13"/>
          <p:cNvSpPr>
            <a:spLocks noChangeArrowheads="1"/>
          </p:cNvSpPr>
          <p:nvPr/>
        </p:nvSpPr>
        <p:spPr bwMode="auto">
          <a:xfrm>
            <a:off x="8142288" y="3389313"/>
            <a:ext cx="912812" cy="304800"/>
          </a:xfrm>
          <a:prstGeom prst="rect">
            <a:avLst/>
          </a:prstGeom>
          <a:solidFill>
            <a:srgbClr val="CC3300"/>
          </a:solidFill>
          <a:ln w="12700">
            <a:solidFill>
              <a:schemeClr val="tx1"/>
            </a:solidFill>
            <a:miter lim="800000"/>
            <a:headEnd/>
            <a:tailEnd/>
          </a:ln>
        </p:spPr>
        <p:txBody>
          <a:bodyPr wrap="none" anchor="ctr"/>
          <a:lstStyle/>
          <a:p>
            <a:endParaRPr lang="en-US"/>
          </a:p>
        </p:txBody>
      </p:sp>
      <p:sp>
        <p:nvSpPr>
          <p:cNvPr id="29710" name="Rectangle 14"/>
          <p:cNvSpPr>
            <a:spLocks noChangeArrowheads="1"/>
          </p:cNvSpPr>
          <p:nvPr/>
        </p:nvSpPr>
        <p:spPr bwMode="auto">
          <a:xfrm>
            <a:off x="8129588" y="3390900"/>
            <a:ext cx="457200" cy="304800"/>
          </a:xfrm>
          <a:prstGeom prst="rect">
            <a:avLst/>
          </a:prstGeom>
          <a:solidFill>
            <a:srgbClr val="00FF00"/>
          </a:solidFill>
          <a:ln w="12700">
            <a:solidFill>
              <a:schemeClr val="tx1"/>
            </a:solidFill>
            <a:miter lim="800000"/>
            <a:headEnd/>
            <a:tailEnd/>
          </a:ln>
        </p:spPr>
        <p:txBody>
          <a:bodyPr wrap="none" lIns="94201" tIns="47101" rIns="94201" bIns="47101" anchor="ctr"/>
          <a:lstStyle/>
          <a:p>
            <a:pPr algn="ctr" defTabSz="941388"/>
            <a:endParaRPr lang="en-US" sz="2500" i="0">
              <a:solidFill>
                <a:srgbClr val="00FF00"/>
              </a:solidFill>
            </a:endParaRPr>
          </a:p>
        </p:txBody>
      </p:sp>
    </p:spTree>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1689100" y="609600"/>
            <a:ext cx="6908800" cy="1143000"/>
          </a:xfrm>
          <a:noFill/>
        </p:spPr>
        <p:txBody>
          <a:bodyPr lIns="84138" tIns="42862" rIns="84138" bIns="42862"/>
          <a:lstStyle/>
          <a:p>
            <a:pPr defTabSz="841375"/>
            <a:r>
              <a:rPr lang="en-US" b="1" smtClean="0"/>
              <a:t>Exotic Applications of Confocal Microscopy</a:t>
            </a:r>
            <a:endParaRPr lang="en-US" sz="4000" smtClean="0"/>
          </a:p>
        </p:txBody>
      </p:sp>
      <p:sp>
        <p:nvSpPr>
          <p:cNvPr id="30723" name="Rectangle 3"/>
          <p:cNvSpPr>
            <a:spLocks noGrp="1" noChangeArrowheads="1"/>
          </p:cNvSpPr>
          <p:nvPr>
            <p:ph type="body" idx="1"/>
          </p:nvPr>
        </p:nvSpPr>
        <p:spPr>
          <a:xfrm>
            <a:off x="2203450" y="2513013"/>
            <a:ext cx="6908800" cy="2976562"/>
          </a:xfrm>
          <a:noFill/>
        </p:spPr>
        <p:txBody>
          <a:bodyPr lIns="84138" tIns="42862" rIns="84138" bIns="42862"/>
          <a:lstStyle/>
          <a:p>
            <a:pPr marL="315913" indent="-315913" defTabSz="841375"/>
            <a:r>
              <a:rPr lang="en-US" sz="2900" smtClean="0"/>
              <a:t>FRAP </a:t>
            </a:r>
            <a:r>
              <a:rPr lang="en-US" sz="2000" smtClean="0"/>
              <a:t>(Fluorescence Recovery After Photobleaching)</a:t>
            </a:r>
          </a:p>
          <a:p>
            <a:pPr marL="315913" indent="-315913" defTabSz="841375"/>
            <a:r>
              <a:rPr lang="en-US" sz="2900" smtClean="0"/>
              <a:t>Release of “Caged” compounds</a:t>
            </a:r>
          </a:p>
          <a:p>
            <a:pPr marL="315913" indent="-315913" defTabSz="841375"/>
            <a:r>
              <a:rPr lang="en-US" sz="2900" smtClean="0"/>
              <a:t>Lipid Peroxidation (Parinaric Acid) </a:t>
            </a:r>
            <a:r>
              <a:rPr lang="en-US" sz="2100" smtClean="0"/>
              <a:t>Difficult to do with confocal, but possible with 2P (excitation is 325 nm)</a:t>
            </a:r>
          </a:p>
          <a:p>
            <a:pPr marL="315913" indent="-315913" defTabSz="841375"/>
            <a:r>
              <a:rPr lang="en-US" sz="2900" smtClean="0"/>
              <a:t>Membrane Fluidity (DPH)</a:t>
            </a:r>
          </a:p>
        </p:txBody>
      </p:sp>
    </p:spTree>
  </p:cSld>
  <p:clrMapOvr>
    <a:masterClrMapping/>
  </p:clrMapOvr>
  <p:transition advTm="1318"/>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1014413" y="209550"/>
            <a:ext cx="7954962" cy="1143000"/>
          </a:xfrm>
          <a:noFill/>
        </p:spPr>
        <p:txBody>
          <a:bodyPr lIns="84138" tIns="42862" rIns="84138" bIns="42862"/>
          <a:lstStyle/>
          <a:p>
            <a:pPr defTabSz="841375"/>
            <a:r>
              <a:rPr lang="en-US" sz="4000" smtClean="0"/>
              <a:t>“Caged” Photoactivatable Probes</a:t>
            </a:r>
          </a:p>
        </p:txBody>
      </p:sp>
      <p:sp>
        <p:nvSpPr>
          <p:cNvPr id="31747" name="Rectangle 3"/>
          <p:cNvSpPr>
            <a:spLocks noGrp="1" noChangeArrowheads="1"/>
          </p:cNvSpPr>
          <p:nvPr>
            <p:ph type="body" idx="1"/>
          </p:nvPr>
        </p:nvSpPr>
        <p:spPr>
          <a:xfrm>
            <a:off x="3325813" y="3032125"/>
            <a:ext cx="4829175" cy="3184525"/>
          </a:xfrm>
          <a:noFill/>
        </p:spPr>
        <p:txBody>
          <a:bodyPr lIns="84138" tIns="42862" rIns="84138" bIns="42862"/>
          <a:lstStyle/>
          <a:p>
            <a:pPr marL="315913" indent="-315913" defTabSz="841375"/>
            <a:r>
              <a:rPr lang="en-US" sz="2200" smtClean="0"/>
              <a:t>Ca</a:t>
            </a:r>
            <a:r>
              <a:rPr lang="en-US" sz="2200" baseline="30000" smtClean="0"/>
              <a:t>++</a:t>
            </a:r>
            <a:r>
              <a:rPr lang="en-US" sz="2200" smtClean="0"/>
              <a:t>: Nitr-5</a:t>
            </a:r>
          </a:p>
          <a:p>
            <a:pPr marL="315913" indent="-315913" defTabSz="841375"/>
            <a:r>
              <a:rPr lang="en-US" sz="2200" smtClean="0"/>
              <a:t>Ca</a:t>
            </a:r>
            <a:r>
              <a:rPr lang="en-US" sz="2200" baseline="30000" smtClean="0"/>
              <a:t>++ </a:t>
            </a:r>
            <a:r>
              <a:rPr lang="en-US" sz="2200" smtClean="0"/>
              <a:t>- buffering: Diazo-2</a:t>
            </a:r>
          </a:p>
          <a:p>
            <a:pPr marL="315913" indent="-315913" defTabSz="841375"/>
            <a:r>
              <a:rPr lang="en-US" sz="2200" smtClean="0"/>
              <a:t>IP</a:t>
            </a:r>
            <a:r>
              <a:rPr lang="en-US" sz="2200" baseline="-25000" smtClean="0"/>
              <a:t>3</a:t>
            </a:r>
            <a:endParaRPr lang="en-US" sz="2200" smtClean="0"/>
          </a:p>
          <a:p>
            <a:pPr marL="315913" indent="-315913" defTabSz="841375"/>
            <a:r>
              <a:rPr lang="en-US" sz="2200" smtClean="0"/>
              <a:t>cAMP</a:t>
            </a:r>
          </a:p>
          <a:p>
            <a:pPr marL="315913" indent="-315913" defTabSz="841375"/>
            <a:r>
              <a:rPr lang="en-US" sz="2200" smtClean="0"/>
              <a:t>cGMP</a:t>
            </a:r>
          </a:p>
          <a:p>
            <a:pPr marL="315913" indent="-315913" defTabSz="841375"/>
            <a:r>
              <a:rPr lang="en-US" sz="2200" smtClean="0"/>
              <a:t>ATP</a:t>
            </a:r>
          </a:p>
          <a:p>
            <a:pPr marL="315913" indent="-315913" defTabSz="841375"/>
            <a:r>
              <a:rPr lang="en-US" sz="2200" smtClean="0"/>
              <a:t>ATP-</a:t>
            </a:r>
            <a:r>
              <a:rPr lang="en-US" sz="2200" smtClean="0">
                <a:latin typeface="Symbol" pitchFamily="18" charset="2"/>
              </a:rPr>
              <a:t></a:t>
            </a:r>
            <a:r>
              <a:rPr lang="en-US" sz="2200" smtClean="0"/>
              <a:t>-S</a:t>
            </a:r>
          </a:p>
        </p:txBody>
      </p:sp>
      <p:sp>
        <p:nvSpPr>
          <p:cNvPr id="31748" name="Rectangle 4"/>
          <p:cNvSpPr>
            <a:spLocks noChangeArrowheads="1"/>
          </p:cNvSpPr>
          <p:nvPr/>
        </p:nvSpPr>
        <p:spPr bwMode="auto">
          <a:xfrm>
            <a:off x="3340100" y="2536825"/>
            <a:ext cx="2493963" cy="476250"/>
          </a:xfrm>
          <a:prstGeom prst="rect">
            <a:avLst/>
          </a:prstGeom>
          <a:noFill/>
          <a:ln w="12700">
            <a:noFill/>
            <a:miter lim="800000"/>
            <a:headEnd/>
            <a:tailEnd/>
          </a:ln>
        </p:spPr>
        <p:txBody>
          <a:bodyPr wrap="none" lIns="95250" tIns="47625" rIns="95250" bIns="47625">
            <a:spAutoFit/>
          </a:bodyPr>
          <a:lstStyle/>
          <a:p>
            <a:pPr defTabSz="941388"/>
            <a:r>
              <a:rPr lang="en-US" sz="2500" b="1" i="0" u="sng"/>
              <a:t>Available Probes</a:t>
            </a:r>
          </a:p>
        </p:txBody>
      </p:sp>
      <p:sp>
        <p:nvSpPr>
          <p:cNvPr id="31749" name="Rectangle 5"/>
          <p:cNvSpPr>
            <a:spLocks noChangeArrowheads="1"/>
          </p:cNvSpPr>
          <p:nvPr/>
        </p:nvSpPr>
        <p:spPr bwMode="auto">
          <a:xfrm>
            <a:off x="879475" y="1270000"/>
            <a:ext cx="8545513" cy="825500"/>
          </a:xfrm>
          <a:prstGeom prst="rect">
            <a:avLst/>
          </a:prstGeom>
          <a:noFill/>
          <a:ln w="12700">
            <a:noFill/>
            <a:miter lim="800000"/>
            <a:headEnd/>
            <a:tailEnd/>
          </a:ln>
        </p:spPr>
        <p:txBody>
          <a:bodyPr lIns="95250" tIns="47625" rIns="95250" bIns="47625">
            <a:spAutoFit/>
          </a:bodyPr>
          <a:lstStyle/>
          <a:p>
            <a:pPr defTabSz="941388"/>
            <a:r>
              <a:rPr lang="en-US" b="1" i="0" u="sng"/>
              <a:t>Principle: </a:t>
            </a:r>
            <a:r>
              <a:rPr lang="en-US" i="0"/>
              <a:t>Nitrophenyl blocking groups e.g. nitrophenyl ethyl ester undergoes photolysis upon exposure to UV light at 340-350 nm</a:t>
            </a:r>
          </a:p>
        </p:txBody>
      </p:sp>
    </p:spTree>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ChangeArrowheads="1"/>
          </p:cNvSpPr>
          <p:nvPr/>
        </p:nvSpPr>
        <p:spPr bwMode="auto">
          <a:xfrm>
            <a:off x="266700" y="3321050"/>
            <a:ext cx="8756650" cy="2116138"/>
          </a:xfrm>
          <a:prstGeom prst="rect">
            <a:avLst/>
          </a:prstGeom>
          <a:solidFill>
            <a:srgbClr val="FDE3BA"/>
          </a:solidFill>
          <a:ln w="12700">
            <a:solidFill>
              <a:schemeClr val="tx1"/>
            </a:solidFill>
            <a:miter lim="800000"/>
            <a:headEnd/>
            <a:tailEnd/>
          </a:ln>
        </p:spPr>
        <p:txBody>
          <a:bodyPr wrap="none" anchor="ctr"/>
          <a:lstStyle/>
          <a:p>
            <a:endParaRPr lang="en-US"/>
          </a:p>
        </p:txBody>
      </p:sp>
      <p:sp>
        <p:nvSpPr>
          <p:cNvPr id="32771" name="Rectangle 3"/>
          <p:cNvSpPr>
            <a:spLocks noGrp="1" noChangeArrowheads="1"/>
          </p:cNvSpPr>
          <p:nvPr>
            <p:ph type="title"/>
          </p:nvPr>
        </p:nvSpPr>
        <p:spPr>
          <a:xfrm>
            <a:off x="1343025" y="109538"/>
            <a:ext cx="7772400" cy="1143000"/>
          </a:xfrm>
          <a:noFill/>
        </p:spPr>
        <p:txBody>
          <a:bodyPr/>
          <a:lstStyle/>
          <a:p>
            <a:r>
              <a:rPr lang="en-US" smtClean="0"/>
              <a:t>Release of “Caged” Compounds</a:t>
            </a:r>
          </a:p>
        </p:txBody>
      </p:sp>
      <p:sp>
        <p:nvSpPr>
          <p:cNvPr id="32772" name="Freeform 4"/>
          <p:cNvSpPr>
            <a:spLocks/>
          </p:cNvSpPr>
          <p:nvPr/>
        </p:nvSpPr>
        <p:spPr bwMode="auto">
          <a:xfrm>
            <a:off x="1046163" y="4483100"/>
            <a:ext cx="2366962" cy="938213"/>
          </a:xfrm>
          <a:custGeom>
            <a:avLst/>
            <a:gdLst>
              <a:gd name="T0" fmla="*/ 72 w 1491"/>
              <a:gd name="T1" fmla="*/ 373 h 591"/>
              <a:gd name="T2" fmla="*/ 83 w 1491"/>
              <a:gd name="T3" fmla="*/ 342 h 591"/>
              <a:gd name="T4" fmla="*/ 93 w 1491"/>
              <a:gd name="T5" fmla="*/ 300 h 591"/>
              <a:gd name="T6" fmla="*/ 93 w 1491"/>
              <a:gd name="T7" fmla="*/ 259 h 591"/>
              <a:gd name="T8" fmla="*/ 103 w 1491"/>
              <a:gd name="T9" fmla="*/ 228 h 591"/>
              <a:gd name="T10" fmla="*/ 135 w 1491"/>
              <a:gd name="T11" fmla="*/ 207 h 591"/>
              <a:gd name="T12" fmla="*/ 166 w 1491"/>
              <a:gd name="T13" fmla="*/ 197 h 591"/>
              <a:gd name="T14" fmla="*/ 207 w 1491"/>
              <a:gd name="T15" fmla="*/ 166 h 591"/>
              <a:gd name="T16" fmla="*/ 228 w 1491"/>
              <a:gd name="T17" fmla="*/ 104 h 591"/>
              <a:gd name="T18" fmla="*/ 238 w 1491"/>
              <a:gd name="T19" fmla="*/ 62 h 591"/>
              <a:gd name="T20" fmla="*/ 269 w 1491"/>
              <a:gd name="T21" fmla="*/ 41 h 591"/>
              <a:gd name="T22" fmla="*/ 290 w 1491"/>
              <a:gd name="T23" fmla="*/ 10 h 591"/>
              <a:gd name="T24" fmla="*/ 352 w 1491"/>
              <a:gd name="T25" fmla="*/ 10 h 591"/>
              <a:gd name="T26" fmla="*/ 424 w 1491"/>
              <a:gd name="T27" fmla="*/ 10 h 591"/>
              <a:gd name="T28" fmla="*/ 507 w 1491"/>
              <a:gd name="T29" fmla="*/ 0 h 591"/>
              <a:gd name="T30" fmla="*/ 548 w 1491"/>
              <a:gd name="T31" fmla="*/ 0 h 591"/>
              <a:gd name="T32" fmla="*/ 610 w 1491"/>
              <a:gd name="T33" fmla="*/ 0 h 591"/>
              <a:gd name="T34" fmla="*/ 673 w 1491"/>
              <a:gd name="T35" fmla="*/ 0 h 591"/>
              <a:gd name="T36" fmla="*/ 714 w 1491"/>
              <a:gd name="T37" fmla="*/ 0 h 591"/>
              <a:gd name="T38" fmla="*/ 776 w 1491"/>
              <a:gd name="T39" fmla="*/ 10 h 591"/>
              <a:gd name="T40" fmla="*/ 838 w 1491"/>
              <a:gd name="T41" fmla="*/ 10 h 591"/>
              <a:gd name="T42" fmla="*/ 921 w 1491"/>
              <a:gd name="T43" fmla="*/ 21 h 591"/>
              <a:gd name="T44" fmla="*/ 983 w 1491"/>
              <a:gd name="T45" fmla="*/ 41 h 591"/>
              <a:gd name="T46" fmla="*/ 1066 w 1491"/>
              <a:gd name="T47" fmla="*/ 52 h 591"/>
              <a:gd name="T48" fmla="*/ 1169 w 1491"/>
              <a:gd name="T49" fmla="*/ 52 h 591"/>
              <a:gd name="T50" fmla="*/ 1200 w 1491"/>
              <a:gd name="T51" fmla="*/ 62 h 591"/>
              <a:gd name="T52" fmla="*/ 1231 w 1491"/>
              <a:gd name="T53" fmla="*/ 83 h 591"/>
              <a:gd name="T54" fmla="*/ 1304 w 1491"/>
              <a:gd name="T55" fmla="*/ 155 h 591"/>
              <a:gd name="T56" fmla="*/ 1366 w 1491"/>
              <a:gd name="T57" fmla="*/ 217 h 591"/>
              <a:gd name="T58" fmla="*/ 1428 w 1491"/>
              <a:gd name="T59" fmla="*/ 279 h 591"/>
              <a:gd name="T60" fmla="*/ 1449 w 1491"/>
              <a:gd name="T61" fmla="*/ 362 h 591"/>
              <a:gd name="T62" fmla="*/ 1469 w 1491"/>
              <a:gd name="T63" fmla="*/ 424 h 591"/>
              <a:gd name="T64" fmla="*/ 1480 w 1491"/>
              <a:gd name="T65" fmla="*/ 486 h 591"/>
              <a:gd name="T66" fmla="*/ 1490 w 1491"/>
              <a:gd name="T67" fmla="*/ 518 h 591"/>
              <a:gd name="T68" fmla="*/ 1459 w 1491"/>
              <a:gd name="T69" fmla="*/ 528 h 591"/>
              <a:gd name="T70" fmla="*/ 1376 w 1491"/>
              <a:gd name="T71" fmla="*/ 528 h 591"/>
              <a:gd name="T72" fmla="*/ 1252 w 1491"/>
              <a:gd name="T73" fmla="*/ 518 h 591"/>
              <a:gd name="T74" fmla="*/ 1169 w 1491"/>
              <a:gd name="T75" fmla="*/ 518 h 591"/>
              <a:gd name="T76" fmla="*/ 1086 w 1491"/>
              <a:gd name="T77" fmla="*/ 507 h 591"/>
              <a:gd name="T78" fmla="*/ 1045 w 1491"/>
              <a:gd name="T79" fmla="*/ 507 h 591"/>
              <a:gd name="T80" fmla="*/ 1014 w 1491"/>
              <a:gd name="T81" fmla="*/ 507 h 591"/>
              <a:gd name="T82" fmla="*/ 931 w 1491"/>
              <a:gd name="T83" fmla="*/ 518 h 591"/>
              <a:gd name="T84" fmla="*/ 848 w 1491"/>
              <a:gd name="T85" fmla="*/ 538 h 591"/>
              <a:gd name="T86" fmla="*/ 817 w 1491"/>
              <a:gd name="T87" fmla="*/ 538 h 591"/>
              <a:gd name="T88" fmla="*/ 776 w 1491"/>
              <a:gd name="T89" fmla="*/ 559 h 591"/>
              <a:gd name="T90" fmla="*/ 735 w 1491"/>
              <a:gd name="T91" fmla="*/ 569 h 591"/>
              <a:gd name="T92" fmla="*/ 631 w 1491"/>
              <a:gd name="T93" fmla="*/ 559 h 591"/>
              <a:gd name="T94" fmla="*/ 569 w 1491"/>
              <a:gd name="T95" fmla="*/ 559 h 591"/>
              <a:gd name="T96" fmla="*/ 486 w 1491"/>
              <a:gd name="T97" fmla="*/ 559 h 591"/>
              <a:gd name="T98" fmla="*/ 414 w 1491"/>
              <a:gd name="T99" fmla="*/ 569 h 591"/>
              <a:gd name="T100" fmla="*/ 331 w 1491"/>
              <a:gd name="T101" fmla="*/ 580 h 591"/>
              <a:gd name="T102" fmla="*/ 248 w 1491"/>
              <a:gd name="T103" fmla="*/ 580 h 591"/>
              <a:gd name="T104" fmla="*/ 217 w 1491"/>
              <a:gd name="T105" fmla="*/ 590 h 591"/>
              <a:gd name="T106" fmla="*/ 186 w 1491"/>
              <a:gd name="T107" fmla="*/ 580 h 591"/>
              <a:gd name="T108" fmla="*/ 145 w 1491"/>
              <a:gd name="T109" fmla="*/ 559 h 591"/>
              <a:gd name="T110" fmla="*/ 62 w 1491"/>
              <a:gd name="T111" fmla="*/ 549 h 591"/>
              <a:gd name="T112" fmla="*/ 31 w 1491"/>
              <a:gd name="T113" fmla="*/ 538 h 591"/>
              <a:gd name="T114" fmla="*/ 0 w 1491"/>
              <a:gd name="T115" fmla="*/ 507 h 591"/>
              <a:gd name="T116" fmla="*/ 10 w 1491"/>
              <a:gd name="T117" fmla="*/ 466 h 591"/>
              <a:gd name="T118" fmla="*/ 52 w 1491"/>
              <a:gd name="T119" fmla="*/ 445 h 591"/>
              <a:gd name="T120" fmla="*/ 62 w 1491"/>
              <a:gd name="T121" fmla="*/ 414 h 591"/>
              <a:gd name="T122" fmla="*/ 83 w 1491"/>
              <a:gd name="T123" fmla="*/ 342 h 591"/>
              <a:gd name="T124" fmla="*/ 72 w 1491"/>
              <a:gd name="T125" fmla="*/ 373 h 591"/>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491"/>
              <a:gd name="T190" fmla="*/ 0 h 591"/>
              <a:gd name="T191" fmla="*/ 1491 w 1491"/>
              <a:gd name="T192" fmla="*/ 591 h 591"/>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491" h="591">
                <a:moveTo>
                  <a:pt x="72" y="373"/>
                </a:moveTo>
                <a:lnTo>
                  <a:pt x="83" y="342"/>
                </a:lnTo>
                <a:lnTo>
                  <a:pt x="93" y="300"/>
                </a:lnTo>
                <a:lnTo>
                  <a:pt x="93" y="259"/>
                </a:lnTo>
                <a:lnTo>
                  <a:pt x="103" y="228"/>
                </a:lnTo>
                <a:lnTo>
                  <a:pt x="135" y="207"/>
                </a:lnTo>
                <a:lnTo>
                  <a:pt x="166" y="197"/>
                </a:lnTo>
                <a:lnTo>
                  <a:pt x="207" y="166"/>
                </a:lnTo>
                <a:lnTo>
                  <a:pt x="228" y="104"/>
                </a:lnTo>
                <a:lnTo>
                  <a:pt x="238" y="62"/>
                </a:lnTo>
                <a:lnTo>
                  <a:pt x="269" y="41"/>
                </a:lnTo>
                <a:lnTo>
                  <a:pt x="290" y="10"/>
                </a:lnTo>
                <a:lnTo>
                  <a:pt x="352" y="10"/>
                </a:lnTo>
                <a:lnTo>
                  <a:pt x="424" y="10"/>
                </a:lnTo>
                <a:lnTo>
                  <a:pt x="507" y="0"/>
                </a:lnTo>
                <a:lnTo>
                  <a:pt x="548" y="0"/>
                </a:lnTo>
                <a:lnTo>
                  <a:pt x="610" y="0"/>
                </a:lnTo>
                <a:lnTo>
                  <a:pt x="673" y="0"/>
                </a:lnTo>
                <a:lnTo>
                  <a:pt x="714" y="0"/>
                </a:lnTo>
                <a:lnTo>
                  <a:pt x="776" y="10"/>
                </a:lnTo>
                <a:lnTo>
                  <a:pt x="838" y="10"/>
                </a:lnTo>
                <a:lnTo>
                  <a:pt x="921" y="21"/>
                </a:lnTo>
                <a:lnTo>
                  <a:pt x="983" y="41"/>
                </a:lnTo>
                <a:lnTo>
                  <a:pt x="1066" y="52"/>
                </a:lnTo>
                <a:lnTo>
                  <a:pt x="1169" y="52"/>
                </a:lnTo>
                <a:lnTo>
                  <a:pt x="1200" y="62"/>
                </a:lnTo>
                <a:lnTo>
                  <a:pt x="1231" y="83"/>
                </a:lnTo>
                <a:lnTo>
                  <a:pt x="1304" y="155"/>
                </a:lnTo>
                <a:lnTo>
                  <a:pt x="1366" y="217"/>
                </a:lnTo>
                <a:lnTo>
                  <a:pt x="1428" y="279"/>
                </a:lnTo>
                <a:lnTo>
                  <a:pt x="1449" y="362"/>
                </a:lnTo>
                <a:lnTo>
                  <a:pt x="1469" y="424"/>
                </a:lnTo>
                <a:lnTo>
                  <a:pt x="1480" y="486"/>
                </a:lnTo>
                <a:lnTo>
                  <a:pt x="1490" y="518"/>
                </a:lnTo>
                <a:lnTo>
                  <a:pt x="1459" y="528"/>
                </a:lnTo>
                <a:lnTo>
                  <a:pt x="1376" y="528"/>
                </a:lnTo>
                <a:lnTo>
                  <a:pt x="1252" y="518"/>
                </a:lnTo>
                <a:lnTo>
                  <a:pt x="1169" y="518"/>
                </a:lnTo>
                <a:lnTo>
                  <a:pt x="1086" y="507"/>
                </a:lnTo>
                <a:lnTo>
                  <a:pt x="1045" y="507"/>
                </a:lnTo>
                <a:lnTo>
                  <a:pt x="1014" y="507"/>
                </a:lnTo>
                <a:lnTo>
                  <a:pt x="931" y="518"/>
                </a:lnTo>
                <a:lnTo>
                  <a:pt x="848" y="538"/>
                </a:lnTo>
                <a:lnTo>
                  <a:pt x="817" y="538"/>
                </a:lnTo>
                <a:lnTo>
                  <a:pt x="776" y="559"/>
                </a:lnTo>
                <a:lnTo>
                  <a:pt x="735" y="569"/>
                </a:lnTo>
                <a:lnTo>
                  <a:pt x="631" y="559"/>
                </a:lnTo>
                <a:lnTo>
                  <a:pt x="569" y="559"/>
                </a:lnTo>
                <a:lnTo>
                  <a:pt x="486" y="559"/>
                </a:lnTo>
                <a:lnTo>
                  <a:pt x="414" y="569"/>
                </a:lnTo>
                <a:lnTo>
                  <a:pt x="331" y="580"/>
                </a:lnTo>
                <a:lnTo>
                  <a:pt x="248" y="580"/>
                </a:lnTo>
                <a:lnTo>
                  <a:pt x="217" y="590"/>
                </a:lnTo>
                <a:lnTo>
                  <a:pt x="186" y="580"/>
                </a:lnTo>
                <a:lnTo>
                  <a:pt x="145" y="559"/>
                </a:lnTo>
                <a:lnTo>
                  <a:pt x="62" y="549"/>
                </a:lnTo>
                <a:lnTo>
                  <a:pt x="31" y="538"/>
                </a:lnTo>
                <a:lnTo>
                  <a:pt x="0" y="507"/>
                </a:lnTo>
                <a:lnTo>
                  <a:pt x="10" y="466"/>
                </a:lnTo>
                <a:lnTo>
                  <a:pt x="52" y="445"/>
                </a:lnTo>
                <a:lnTo>
                  <a:pt x="62" y="414"/>
                </a:lnTo>
                <a:lnTo>
                  <a:pt x="83" y="342"/>
                </a:lnTo>
                <a:lnTo>
                  <a:pt x="72" y="373"/>
                </a:lnTo>
              </a:path>
            </a:pathLst>
          </a:custGeom>
          <a:solidFill>
            <a:schemeClr val="accent1"/>
          </a:solidFill>
          <a:ln w="12700" cap="rnd" cmpd="sng">
            <a:solidFill>
              <a:schemeClr val="tx1"/>
            </a:solidFill>
            <a:prstDash val="solid"/>
            <a:round/>
            <a:headEnd type="none" w="med" len="med"/>
            <a:tailEnd type="none" w="med" len="med"/>
          </a:ln>
        </p:spPr>
        <p:txBody>
          <a:bodyPr/>
          <a:lstStyle/>
          <a:p>
            <a:endParaRPr lang="en-US"/>
          </a:p>
        </p:txBody>
      </p:sp>
      <p:sp>
        <p:nvSpPr>
          <p:cNvPr id="32773" name="Freeform 5"/>
          <p:cNvSpPr>
            <a:spLocks/>
          </p:cNvSpPr>
          <p:nvPr/>
        </p:nvSpPr>
        <p:spPr bwMode="auto">
          <a:xfrm>
            <a:off x="3690938" y="4867275"/>
            <a:ext cx="2565400" cy="511175"/>
          </a:xfrm>
          <a:custGeom>
            <a:avLst/>
            <a:gdLst>
              <a:gd name="T0" fmla="*/ 72 w 1616"/>
              <a:gd name="T1" fmla="*/ 207 h 322"/>
              <a:gd name="T2" fmla="*/ 166 w 1616"/>
              <a:gd name="T3" fmla="*/ 186 h 322"/>
              <a:gd name="T4" fmla="*/ 311 w 1616"/>
              <a:gd name="T5" fmla="*/ 124 h 322"/>
              <a:gd name="T6" fmla="*/ 414 w 1616"/>
              <a:gd name="T7" fmla="*/ 114 h 322"/>
              <a:gd name="T8" fmla="*/ 445 w 1616"/>
              <a:gd name="T9" fmla="*/ 114 h 322"/>
              <a:gd name="T10" fmla="*/ 518 w 1616"/>
              <a:gd name="T11" fmla="*/ 186 h 322"/>
              <a:gd name="T12" fmla="*/ 621 w 1616"/>
              <a:gd name="T13" fmla="*/ 197 h 322"/>
              <a:gd name="T14" fmla="*/ 652 w 1616"/>
              <a:gd name="T15" fmla="*/ 207 h 322"/>
              <a:gd name="T16" fmla="*/ 714 w 1616"/>
              <a:gd name="T17" fmla="*/ 197 h 322"/>
              <a:gd name="T18" fmla="*/ 776 w 1616"/>
              <a:gd name="T19" fmla="*/ 135 h 322"/>
              <a:gd name="T20" fmla="*/ 808 w 1616"/>
              <a:gd name="T21" fmla="*/ 104 h 322"/>
              <a:gd name="T22" fmla="*/ 849 w 1616"/>
              <a:gd name="T23" fmla="*/ 83 h 322"/>
              <a:gd name="T24" fmla="*/ 911 w 1616"/>
              <a:gd name="T25" fmla="*/ 83 h 322"/>
              <a:gd name="T26" fmla="*/ 994 w 1616"/>
              <a:gd name="T27" fmla="*/ 72 h 322"/>
              <a:gd name="T28" fmla="*/ 1056 w 1616"/>
              <a:gd name="T29" fmla="*/ 52 h 322"/>
              <a:gd name="T30" fmla="*/ 1118 w 1616"/>
              <a:gd name="T31" fmla="*/ 41 h 322"/>
              <a:gd name="T32" fmla="*/ 1180 w 1616"/>
              <a:gd name="T33" fmla="*/ 41 h 322"/>
              <a:gd name="T34" fmla="*/ 1242 w 1616"/>
              <a:gd name="T35" fmla="*/ 31 h 322"/>
              <a:gd name="T36" fmla="*/ 1284 w 1616"/>
              <a:gd name="T37" fmla="*/ 21 h 322"/>
              <a:gd name="T38" fmla="*/ 1387 w 1616"/>
              <a:gd name="T39" fmla="*/ 10 h 322"/>
              <a:gd name="T40" fmla="*/ 1470 w 1616"/>
              <a:gd name="T41" fmla="*/ 10 h 322"/>
              <a:gd name="T42" fmla="*/ 1501 w 1616"/>
              <a:gd name="T43" fmla="*/ 0 h 322"/>
              <a:gd name="T44" fmla="*/ 1543 w 1616"/>
              <a:gd name="T45" fmla="*/ 0 h 322"/>
              <a:gd name="T46" fmla="*/ 1574 w 1616"/>
              <a:gd name="T47" fmla="*/ 21 h 322"/>
              <a:gd name="T48" fmla="*/ 1605 w 1616"/>
              <a:gd name="T49" fmla="*/ 52 h 322"/>
              <a:gd name="T50" fmla="*/ 1605 w 1616"/>
              <a:gd name="T51" fmla="*/ 114 h 322"/>
              <a:gd name="T52" fmla="*/ 1615 w 1616"/>
              <a:gd name="T53" fmla="*/ 176 h 322"/>
              <a:gd name="T54" fmla="*/ 1594 w 1616"/>
              <a:gd name="T55" fmla="*/ 217 h 322"/>
              <a:gd name="T56" fmla="*/ 1574 w 1616"/>
              <a:gd name="T57" fmla="*/ 249 h 322"/>
              <a:gd name="T58" fmla="*/ 1543 w 1616"/>
              <a:gd name="T59" fmla="*/ 269 h 322"/>
              <a:gd name="T60" fmla="*/ 1470 w 1616"/>
              <a:gd name="T61" fmla="*/ 280 h 322"/>
              <a:gd name="T62" fmla="*/ 1387 w 1616"/>
              <a:gd name="T63" fmla="*/ 269 h 322"/>
              <a:gd name="T64" fmla="*/ 1284 w 1616"/>
              <a:gd name="T65" fmla="*/ 269 h 322"/>
              <a:gd name="T66" fmla="*/ 1253 w 1616"/>
              <a:gd name="T67" fmla="*/ 269 h 322"/>
              <a:gd name="T68" fmla="*/ 1191 w 1616"/>
              <a:gd name="T69" fmla="*/ 269 h 322"/>
              <a:gd name="T70" fmla="*/ 1108 w 1616"/>
              <a:gd name="T71" fmla="*/ 290 h 322"/>
              <a:gd name="T72" fmla="*/ 1046 w 1616"/>
              <a:gd name="T73" fmla="*/ 300 h 322"/>
              <a:gd name="T74" fmla="*/ 963 w 1616"/>
              <a:gd name="T75" fmla="*/ 311 h 322"/>
              <a:gd name="T76" fmla="*/ 859 w 1616"/>
              <a:gd name="T77" fmla="*/ 321 h 322"/>
              <a:gd name="T78" fmla="*/ 756 w 1616"/>
              <a:gd name="T79" fmla="*/ 321 h 322"/>
              <a:gd name="T80" fmla="*/ 652 w 1616"/>
              <a:gd name="T81" fmla="*/ 311 h 322"/>
              <a:gd name="T82" fmla="*/ 569 w 1616"/>
              <a:gd name="T83" fmla="*/ 311 h 322"/>
              <a:gd name="T84" fmla="*/ 538 w 1616"/>
              <a:gd name="T85" fmla="*/ 311 h 322"/>
              <a:gd name="T86" fmla="*/ 497 w 1616"/>
              <a:gd name="T87" fmla="*/ 311 h 322"/>
              <a:gd name="T88" fmla="*/ 435 w 1616"/>
              <a:gd name="T89" fmla="*/ 311 h 322"/>
              <a:gd name="T90" fmla="*/ 373 w 1616"/>
              <a:gd name="T91" fmla="*/ 300 h 322"/>
              <a:gd name="T92" fmla="*/ 342 w 1616"/>
              <a:gd name="T93" fmla="*/ 300 h 322"/>
              <a:gd name="T94" fmla="*/ 311 w 1616"/>
              <a:gd name="T95" fmla="*/ 300 h 322"/>
              <a:gd name="T96" fmla="*/ 280 w 1616"/>
              <a:gd name="T97" fmla="*/ 311 h 322"/>
              <a:gd name="T98" fmla="*/ 248 w 1616"/>
              <a:gd name="T99" fmla="*/ 311 h 322"/>
              <a:gd name="T100" fmla="*/ 217 w 1616"/>
              <a:gd name="T101" fmla="*/ 311 h 322"/>
              <a:gd name="T102" fmla="*/ 145 w 1616"/>
              <a:gd name="T103" fmla="*/ 311 h 322"/>
              <a:gd name="T104" fmla="*/ 114 w 1616"/>
              <a:gd name="T105" fmla="*/ 311 h 322"/>
              <a:gd name="T106" fmla="*/ 31 w 1616"/>
              <a:gd name="T107" fmla="*/ 280 h 322"/>
              <a:gd name="T108" fmla="*/ 0 w 1616"/>
              <a:gd name="T109" fmla="*/ 259 h 322"/>
              <a:gd name="T110" fmla="*/ 31 w 1616"/>
              <a:gd name="T111" fmla="*/ 238 h 322"/>
              <a:gd name="T112" fmla="*/ 62 w 1616"/>
              <a:gd name="T113" fmla="*/ 238 h 322"/>
              <a:gd name="T114" fmla="*/ 145 w 1616"/>
              <a:gd name="T115" fmla="*/ 186 h 322"/>
              <a:gd name="T116" fmla="*/ 72 w 1616"/>
              <a:gd name="T117" fmla="*/ 207 h 322"/>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616"/>
              <a:gd name="T178" fmla="*/ 0 h 322"/>
              <a:gd name="T179" fmla="*/ 1616 w 1616"/>
              <a:gd name="T180" fmla="*/ 322 h 322"/>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616" h="322">
                <a:moveTo>
                  <a:pt x="72" y="207"/>
                </a:moveTo>
                <a:lnTo>
                  <a:pt x="166" y="186"/>
                </a:lnTo>
                <a:lnTo>
                  <a:pt x="311" y="124"/>
                </a:lnTo>
                <a:lnTo>
                  <a:pt x="414" y="114"/>
                </a:lnTo>
                <a:lnTo>
                  <a:pt x="445" y="114"/>
                </a:lnTo>
                <a:lnTo>
                  <a:pt x="518" y="186"/>
                </a:lnTo>
                <a:lnTo>
                  <a:pt x="621" y="197"/>
                </a:lnTo>
                <a:lnTo>
                  <a:pt x="652" y="207"/>
                </a:lnTo>
                <a:lnTo>
                  <a:pt x="714" y="197"/>
                </a:lnTo>
                <a:lnTo>
                  <a:pt x="776" y="135"/>
                </a:lnTo>
                <a:lnTo>
                  <a:pt x="808" y="104"/>
                </a:lnTo>
                <a:lnTo>
                  <a:pt x="849" y="83"/>
                </a:lnTo>
                <a:lnTo>
                  <a:pt x="911" y="83"/>
                </a:lnTo>
                <a:lnTo>
                  <a:pt x="994" y="72"/>
                </a:lnTo>
                <a:lnTo>
                  <a:pt x="1056" y="52"/>
                </a:lnTo>
                <a:lnTo>
                  <a:pt x="1118" y="41"/>
                </a:lnTo>
                <a:lnTo>
                  <a:pt x="1180" y="41"/>
                </a:lnTo>
                <a:lnTo>
                  <a:pt x="1242" y="31"/>
                </a:lnTo>
                <a:lnTo>
                  <a:pt x="1284" y="21"/>
                </a:lnTo>
                <a:lnTo>
                  <a:pt x="1387" y="10"/>
                </a:lnTo>
                <a:lnTo>
                  <a:pt x="1470" y="10"/>
                </a:lnTo>
                <a:lnTo>
                  <a:pt x="1501" y="0"/>
                </a:lnTo>
                <a:lnTo>
                  <a:pt x="1543" y="0"/>
                </a:lnTo>
                <a:lnTo>
                  <a:pt x="1574" y="21"/>
                </a:lnTo>
                <a:lnTo>
                  <a:pt x="1605" y="52"/>
                </a:lnTo>
                <a:lnTo>
                  <a:pt x="1605" y="114"/>
                </a:lnTo>
                <a:lnTo>
                  <a:pt x="1615" y="176"/>
                </a:lnTo>
                <a:lnTo>
                  <a:pt x="1594" y="217"/>
                </a:lnTo>
                <a:lnTo>
                  <a:pt x="1574" y="249"/>
                </a:lnTo>
                <a:lnTo>
                  <a:pt x="1543" y="269"/>
                </a:lnTo>
                <a:lnTo>
                  <a:pt x="1470" y="280"/>
                </a:lnTo>
                <a:lnTo>
                  <a:pt x="1387" y="269"/>
                </a:lnTo>
                <a:lnTo>
                  <a:pt x="1284" y="269"/>
                </a:lnTo>
                <a:lnTo>
                  <a:pt x="1253" y="269"/>
                </a:lnTo>
                <a:lnTo>
                  <a:pt x="1191" y="269"/>
                </a:lnTo>
                <a:lnTo>
                  <a:pt x="1108" y="290"/>
                </a:lnTo>
                <a:lnTo>
                  <a:pt x="1046" y="300"/>
                </a:lnTo>
                <a:lnTo>
                  <a:pt x="963" y="311"/>
                </a:lnTo>
                <a:lnTo>
                  <a:pt x="859" y="321"/>
                </a:lnTo>
                <a:lnTo>
                  <a:pt x="756" y="321"/>
                </a:lnTo>
                <a:lnTo>
                  <a:pt x="652" y="311"/>
                </a:lnTo>
                <a:lnTo>
                  <a:pt x="569" y="311"/>
                </a:lnTo>
                <a:lnTo>
                  <a:pt x="538" y="311"/>
                </a:lnTo>
                <a:lnTo>
                  <a:pt x="497" y="311"/>
                </a:lnTo>
                <a:lnTo>
                  <a:pt x="435" y="311"/>
                </a:lnTo>
                <a:lnTo>
                  <a:pt x="373" y="300"/>
                </a:lnTo>
                <a:lnTo>
                  <a:pt x="342" y="300"/>
                </a:lnTo>
                <a:lnTo>
                  <a:pt x="311" y="300"/>
                </a:lnTo>
                <a:lnTo>
                  <a:pt x="280" y="311"/>
                </a:lnTo>
                <a:lnTo>
                  <a:pt x="248" y="311"/>
                </a:lnTo>
                <a:lnTo>
                  <a:pt x="217" y="311"/>
                </a:lnTo>
                <a:lnTo>
                  <a:pt x="145" y="311"/>
                </a:lnTo>
                <a:lnTo>
                  <a:pt x="114" y="311"/>
                </a:lnTo>
                <a:lnTo>
                  <a:pt x="31" y="280"/>
                </a:lnTo>
                <a:lnTo>
                  <a:pt x="0" y="259"/>
                </a:lnTo>
                <a:lnTo>
                  <a:pt x="31" y="238"/>
                </a:lnTo>
                <a:lnTo>
                  <a:pt x="62" y="238"/>
                </a:lnTo>
                <a:lnTo>
                  <a:pt x="145" y="186"/>
                </a:lnTo>
                <a:lnTo>
                  <a:pt x="72" y="207"/>
                </a:lnTo>
              </a:path>
            </a:pathLst>
          </a:custGeom>
          <a:solidFill>
            <a:schemeClr val="accent1"/>
          </a:solidFill>
          <a:ln w="12700" cap="rnd" cmpd="sng">
            <a:solidFill>
              <a:schemeClr val="tx1"/>
            </a:solidFill>
            <a:prstDash val="solid"/>
            <a:round/>
            <a:headEnd type="none" w="med" len="med"/>
            <a:tailEnd type="none" w="med" len="med"/>
          </a:ln>
        </p:spPr>
        <p:txBody>
          <a:bodyPr/>
          <a:lstStyle/>
          <a:p>
            <a:endParaRPr lang="en-US"/>
          </a:p>
        </p:txBody>
      </p:sp>
      <p:sp>
        <p:nvSpPr>
          <p:cNvPr id="32774" name="Freeform 6"/>
          <p:cNvSpPr>
            <a:spLocks/>
          </p:cNvSpPr>
          <p:nvPr/>
        </p:nvSpPr>
        <p:spPr bwMode="auto">
          <a:xfrm>
            <a:off x="6600825" y="4729163"/>
            <a:ext cx="2203450" cy="658812"/>
          </a:xfrm>
          <a:custGeom>
            <a:avLst/>
            <a:gdLst>
              <a:gd name="T0" fmla="*/ 10 w 1388"/>
              <a:gd name="T1" fmla="*/ 383 h 415"/>
              <a:gd name="T2" fmla="*/ 21 w 1388"/>
              <a:gd name="T3" fmla="*/ 311 h 415"/>
              <a:gd name="T4" fmla="*/ 52 w 1388"/>
              <a:gd name="T5" fmla="*/ 238 h 415"/>
              <a:gd name="T6" fmla="*/ 62 w 1388"/>
              <a:gd name="T7" fmla="*/ 207 h 415"/>
              <a:gd name="T8" fmla="*/ 93 w 1388"/>
              <a:gd name="T9" fmla="*/ 186 h 415"/>
              <a:gd name="T10" fmla="*/ 124 w 1388"/>
              <a:gd name="T11" fmla="*/ 166 h 415"/>
              <a:gd name="T12" fmla="*/ 197 w 1388"/>
              <a:gd name="T13" fmla="*/ 155 h 415"/>
              <a:gd name="T14" fmla="*/ 217 w 1388"/>
              <a:gd name="T15" fmla="*/ 124 h 415"/>
              <a:gd name="T16" fmla="*/ 238 w 1388"/>
              <a:gd name="T17" fmla="*/ 83 h 415"/>
              <a:gd name="T18" fmla="*/ 331 w 1388"/>
              <a:gd name="T19" fmla="*/ 72 h 415"/>
              <a:gd name="T20" fmla="*/ 414 w 1388"/>
              <a:gd name="T21" fmla="*/ 83 h 415"/>
              <a:gd name="T22" fmla="*/ 476 w 1388"/>
              <a:gd name="T23" fmla="*/ 104 h 415"/>
              <a:gd name="T24" fmla="*/ 507 w 1388"/>
              <a:gd name="T25" fmla="*/ 83 h 415"/>
              <a:gd name="T26" fmla="*/ 538 w 1388"/>
              <a:gd name="T27" fmla="*/ 72 h 415"/>
              <a:gd name="T28" fmla="*/ 569 w 1388"/>
              <a:gd name="T29" fmla="*/ 41 h 415"/>
              <a:gd name="T30" fmla="*/ 631 w 1388"/>
              <a:gd name="T31" fmla="*/ 31 h 415"/>
              <a:gd name="T32" fmla="*/ 662 w 1388"/>
              <a:gd name="T33" fmla="*/ 10 h 415"/>
              <a:gd name="T34" fmla="*/ 694 w 1388"/>
              <a:gd name="T35" fmla="*/ 0 h 415"/>
              <a:gd name="T36" fmla="*/ 797 w 1388"/>
              <a:gd name="T37" fmla="*/ 0 h 415"/>
              <a:gd name="T38" fmla="*/ 828 w 1388"/>
              <a:gd name="T39" fmla="*/ 21 h 415"/>
              <a:gd name="T40" fmla="*/ 859 w 1388"/>
              <a:gd name="T41" fmla="*/ 41 h 415"/>
              <a:gd name="T42" fmla="*/ 932 w 1388"/>
              <a:gd name="T43" fmla="*/ 31 h 415"/>
              <a:gd name="T44" fmla="*/ 1014 w 1388"/>
              <a:gd name="T45" fmla="*/ 31 h 415"/>
              <a:gd name="T46" fmla="*/ 1045 w 1388"/>
              <a:gd name="T47" fmla="*/ 31 h 415"/>
              <a:gd name="T48" fmla="*/ 1128 w 1388"/>
              <a:gd name="T49" fmla="*/ 31 h 415"/>
              <a:gd name="T50" fmla="*/ 1252 w 1388"/>
              <a:gd name="T51" fmla="*/ 31 h 415"/>
              <a:gd name="T52" fmla="*/ 1315 w 1388"/>
              <a:gd name="T53" fmla="*/ 41 h 415"/>
              <a:gd name="T54" fmla="*/ 1346 w 1388"/>
              <a:gd name="T55" fmla="*/ 72 h 415"/>
              <a:gd name="T56" fmla="*/ 1377 w 1388"/>
              <a:gd name="T57" fmla="*/ 83 h 415"/>
              <a:gd name="T58" fmla="*/ 1377 w 1388"/>
              <a:gd name="T59" fmla="*/ 114 h 415"/>
              <a:gd name="T60" fmla="*/ 1387 w 1388"/>
              <a:gd name="T61" fmla="*/ 155 h 415"/>
              <a:gd name="T62" fmla="*/ 1387 w 1388"/>
              <a:gd name="T63" fmla="*/ 186 h 415"/>
              <a:gd name="T64" fmla="*/ 1377 w 1388"/>
              <a:gd name="T65" fmla="*/ 228 h 415"/>
              <a:gd name="T66" fmla="*/ 1346 w 1388"/>
              <a:gd name="T67" fmla="*/ 259 h 415"/>
              <a:gd name="T68" fmla="*/ 1315 w 1388"/>
              <a:gd name="T69" fmla="*/ 290 h 415"/>
              <a:gd name="T70" fmla="*/ 1283 w 1388"/>
              <a:gd name="T71" fmla="*/ 321 h 415"/>
              <a:gd name="T72" fmla="*/ 1273 w 1388"/>
              <a:gd name="T73" fmla="*/ 352 h 415"/>
              <a:gd name="T74" fmla="*/ 1170 w 1388"/>
              <a:gd name="T75" fmla="*/ 362 h 415"/>
              <a:gd name="T76" fmla="*/ 1087 w 1388"/>
              <a:gd name="T77" fmla="*/ 373 h 415"/>
              <a:gd name="T78" fmla="*/ 1025 w 1388"/>
              <a:gd name="T79" fmla="*/ 373 h 415"/>
              <a:gd name="T80" fmla="*/ 963 w 1388"/>
              <a:gd name="T81" fmla="*/ 373 h 415"/>
              <a:gd name="T82" fmla="*/ 932 w 1388"/>
              <a:gd name="T83" fmla="*/ 373 h 415"/>
              <a:gd name="T84" fmla="*/ 901 w 1388"/>
              <a:gd name="T85" fmla="*/ 373 h 415"/>
              <a:gd name="T86" fmla="*/ 869 w 1388"/>
              <a:gd name="T87" fmla="*/ 383 h 415"/>
              <a:gd name="T88" fmla="*/ 787 w 1388"/>
              <a:gd name="T89" fmla="*/ 393 h 415"/>
              <a:gd name="T90" fmla="*/ 725 w 1388"/>
              <a:gd name="T91" fmla="*/ 393 h 415"/>
              <a:gd name="T92" fmla="*/ 642 w 1388"/>
              <a:gd name="T93" fmla="*/ 393 h 415"/>
              <a:gd name="T94" fmla="*/ 611 w 1388"/>
              <a:gd name="T95" fmla="*/ 393 h 415"/>
              <a:gd name="T96" fmla="*/ 528 w 1388"/>
              <a:gd name="T97" fmla="*/ 393 h 415"/>
              <a:gd name="T98" fmla="*/ 466 w 1388"/>
              <a:gd name="T99" fmla="*/ 393 h 415"/>
              <a:gd name="T100" fmla="*/ 393 w 1388"/>
              <a:gd name="T101" fmla="*/ 393 h 415"/>
              <a:gd name="T102" fmla="*/ 311 w 1388"/>
              <a:gd name="T103" fmla="*/ 404 h 415"/>
              <a:gd name="T104" fmla="*/ 269 w 1388"/>
              <a:gd name="T105" fmla="*/ 404 h 415"/>
              <a:gd name="T106" fmla="*/ 238 w 1388"/>
              <a:gd name="T107" fmla="*/ 404 h 415"/>
              <a:gd name="T108" fmla="*/ 155 w 1388"/>
              <a:gd name="T109" fmla="*/ 414 h 415"/>
              <a:gd name="T110" fmla="*/ 124 w 1388"/>
              <a:gd name="T111" fmla="*/ 414 h 415"/>
              <a:gd name="T112" fmla="*/ 93 w 1388"/>
              <a:gd name="T113" fmla="*/ 404 h 415"/>
              <a:gd name="T114" fmla="*/ 62 w 1388"/>
              <a:gd name="T115" fmla="*/ 404 h 415"/>
              <a:gd name="T116" fmla="*/ 31 w 1388"/>
              <a:gd name="T117" fmla="*/ 404 h 415"/>
              <a:gd name="T118" fmla="*/ 0 w 1388"/>
              <a:gd name="T119" fmla="*/ 404 h 415"/>
              <a:gd name="T120" fmla="*/ 10 w 1388"/>
              <a:gd name="T121" fmla="*/ 383 h 41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388"/>
              <a:gd name="T184" fmla="*/ 0 h 415"/>
              <a:gd name="T185" fmla="*/ 1388 w 1388"/>
              <a:gd name="T186" fmla="*/ 415 h 415"/>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388" h="415">
                <a:moveTo>
                  <a:pt x="10" y="383"/>
                </a:moveTo>
                <a:lnTo>
                  <a:pt x="21" y="311"/>
                </a:lnTo>
                <a:lnTo>
                  <a:pt x="52" y="238"/>
                </a:lnTo>
                <a:lnTo>
                  <a:pt x="62" y="207"/>
                </a:lnTo>
                <a:lnTo>
                  <a:pt x="93" y="186"/>
                </a:lnTo>
                <a:lnTo>
                  <a:pt x="124" y="166"/>
                </a:lnTo>
                <a:lnTo>
                  <a:pt x="197" y="155"/>
                </a:lnTo>
                <a:lnTo>
                  <a:pt x="217" y="124"/>
                </a:lnTo>
                <a:lnTo>
                  <a:pt x="238" y="83"/>
                </a:lnTo>
                <a:lnTo>
                  <a:pt x="331" y="72"/>
                </a:lnTo>
                <a:lnTo>
                  <a:pt x="414" y="83"/>
                </a:lnTo>
                <a:lnTo>
                  <a:pt x="476" y="104"/>
                </a:lnTo>
                <a:lnTo>
                  <a:pt x="507" y="83"/>
                </a:lnTo>
                <a:lnTo>
                  <a:pt x="538" y="72"/>
                </a:lnTo>
                <a:lnTo>
                  <a:pt x="569" y="41"/>
                </a:lnTo>
                <a:lnTo>
                  <a:pt x="631" y="31"/>
                </a:lnTo>
                <a:lnTo>
                  <a:pt x="662" y="10"/>
                </a:lnTo>
                <a:lnTo>
                  <a:pt x="694" y="0"/>
                </a:lnTo>
                <a:lnTo>
                  <a:pt x="797" y="0"/>
                </a:lnTo>
                <a:lnTo>
                  <a:pt x="828" y="21"/>
                </a:lnTo>
                <a:lnTo>
                  <a:pt x="859" y="41"/>
                </a:lnTo>
                <a:lnTo>
                  <a:pt x="932" y="31"/>
                </a:lnTo>
                <a:lnTo>
                  <a:pt x="1014" y="31"/>
                </a:lnTo>
                <a:lnTo>
                  <a:pt x="1045" y="31"/>
                </a:lnTo>
                <a:lnTo>
                  <a:pt x="1128" y="31"/>
                </a:lnTo>
                <a:lnTo>
                  <a:pt x="1252" y="31"/>
                </a:lnTo>
                <a:lnTo>
                  <a:pt x="1315" y="41"/>
                </a:lnTo>
                <a:lnTo>
                  <a:pt x="1346" y="72"/>
                </a:lnTo>
                <a:lnTo>
                  <a:pt x="1377" y="83"/>
                </a:lnTo>
                <a:lnTo>
                  <a:pt x="1377" y="114"/>
                </a:lnTo>
                <a:lnTo>
                  <a:pt x="1387" y="155"/>
                </a:lnTo>
                <a:lnTo>
                  <a:pt x="1387" y="186"/>
                </a:lnTo>
                <a:lnTo>
                  <a:pt x="1377" y="228"/>
                </a:lnTo>
                <a:lnTo>
                  <a:pt x="1346" y="259"/>
                </a:lnTo>
                <a:lnTo>
                  <a:pt x="1315" y="290"/>
                </a:lnTo>
                <a:lnTo>
                  <a:pt x="1283" y="321"/>
                </a:lnTo>
                <a:lnTo>
                  <a:pt x="1273" y="352"/>
                </a:lnTo>
                <a:lnTo>
                  <a:pt x="1170" y="362"/>
                </a:lnTo>
                <a:lnTo>
                  <a:pt x="1087" y="373"/>
                </a:lnTo>
                <a:lnTo>
                  <a:pt x="1025" y="373"/>
                </a:lnTo>
                <a:lnTo>
                  <a:pt x="963" y="373"/>
                </a:lnTo>
                <a:lnTo>
                  <a:pt x="932" y="373"/>
                </a:lnTo>
                <a:lnTo>
                  <a:pt x="901" y="373"/>
                </a:lnTo>
                <a:lnTo>
                  <a:pt x="869" y="383"/>
                </a:lnTo>
                <a:lnTo>
                  <a:pt x="787" y="393"/>
                </a:lnTo>
                <a:lnTo>
                  <a:pt x="725" y="393"/>
                </a:lnTo>
                <a:lnTo>
                  <a:pt x="642" y="393"/>
                </a:lnTo>
                <a:lnTo>
                  <a:pt x="611" y="393"/>
                </a:lnTo>
                <a:lnTo>
                  <a:pt x="528" y="393"/>
                </a:lnTo>
                <a:lnTo>
                  <a:pt x="466" y="393"/>
                </a:lnTo>
                <a:lnTo>
                  <a:pt x="393" y="393"/>
                </a:lnTo>
                <a:lnTo>
                  <a:pt x="311" y="404"/>
                </a:lnTo>
                <a:lnTo>
                  <a:pt x="269" y="404"/>
                </a:lnTo>
                <a:lnTo>
                  <a:pt x="238" y="404"/>
                </a:lnTo>
                <a:lnTo>
                  <a:pt x="155" y="414"/>
                </a:lnTo>
                <a:lnTo>
                  <a:pt x="124" y="414"/>
                </a:lnTo>
                <a:lnTo>
                  <a:pt x="93" y="404"/>
                </a:lnTo>
                <a:lnTo>
                  <a:pt x="62" y="404"/>
                </a:lnTo>
                <a:lnTo>
                  <a:pt x="31" y="404"/>
                </a:lnTo>
                <a:lnTo>
                  <a:pt x="0" y="404"/>
                </a:lnTo>
                <a:lnTo>
                  <a:pt x="10" y="383"/>
                </a:lnTo>
              </a:path>
            </a:pathLst>
          </a:custGeom>
          <a:solidFill>
            <a:schemeClr val="accent1"/>
          </a:solidFill>
          <a:ln w="12700" cap="rnd" cmpd="sng">
            <a:solidFill>
              <a:schemeClr val="tx1"/>
            </a:solidFill>
            <a:prstDash val="solid"/>
            <a:round/>
            <a:headEnd type="none" w="med" len="med"/>
            <a:tailEnd type="none" w="med" len="med"/>
          </a:ln>
        </p:spPr>
        <p:txBody>
          <a:bodyPr/>
          <a:lstStyle/>
          <a:p>
            <a:endParaRPr lang="en-US"/>
          </a:p>
        </p:txBody>
      </p:sp>
      <p:sp>
        <p:nvSpPr>
          <p:cNvPr id="32775" name="Line 7"/>
          <p:cNvSpPr>
            <a:spLocks noChangeShapeType="1"/>
          </p:cNvSpPr>
          <p:nvPr/>
        </p:nvSpPr>
        <p:spPr bwMode="auto">
          <a:xfrm>
            <a:off x="288925" y="5414963"/>
            <a:ext cx="8702675" cy="0"/>
          </a:xfrm>
          <a:prstGeom prst="line">
            <a:avLst/>
          </a:prstGeom>
          <a:noFill/>
          <a:ln w="76200">
            <a:solidFill>
              <a:srgbClr val="CECECE"/>
            </a:solidFill>
            <a:round/>
            <a:headEnd/>
            <a:tailEnd/>
          </a:ln>
        </p:spPr>
        <p:txBody>
          <a:bodyPr wrap="none" anchor="ctr"/>
          <a:lstStyle/>
          <a:p>
            <a:endParaRPr lang="en-US"/>
          </a:p>
        </p:txBody>
      </p:sp>
      <p:grpSp>
        <p:nvGrpSpPr>
          <p:cNvPr id="32776" name="Group 8"/>
          <p:cNvGrpSpPr>
            <a:grpSpLocks/>
          </p:cNvGrpSpPr>
          <p:nvPr/>
        </p:nvGrpSpPr>
        <p:grpSpPr bwMode="auto">
          <a:xfrm>
            <a:off x="2000250" y="2206625"/>
            <a:ext cx="304800" cy="3036888"/>
            <a:chOff x="1260" y="1390"/>
            <a:chExt cx="192" cy="1913"/>
          </a:xfrm>
        </p:grpSpPr>
        <p:sp>
          <p:nvSpPr>
            <p:cNvPr id="32784" name="Line 9"/>
            <p:cNvSpPr>
              <a:spLocks noChangeShapeType="1"/>
            </p:cNvSpPr>
            <p:nvPr/>
          </p:nvSpPr>
          <p:spPr bwMode="auto">
            <a:xfrm>
              <a:off x="1260" y="1390"/>
              <a:ext cx="0" cy="1760"/>
            </a:xfrm>
            <a:prstGeom prst="line">
              <a:avLst/>
            </a:prstGeom>
            <a:noFill/>
            <a:ln w="12700">
              <a:solidFill>
                <a:schemeClr val="tx1"/>
              </a:solidFill>
              <a:round/>
              <a:headEnd/>
              <a:tailEnd type="triangle" w="med" len="med"/>
            </a:ln>
          </p:spPr>
          <p:txBody>
            <a:bodyPr wrap="none" anchor="ctr"/>
            <a:lstStyle/>
            <a:p>
              <a:endParaRPr lang="en-US"/>
            </a:p>
          </p:txBody>
        </p:sp>
        <p:sp>
          <p:nvSpPr>
            <p:cNvPr id="32785" name="Line 10"/>
            <p:cNvSpPr>
              <a:spLocks noChangeShapeType="1"/>
            </p:cNvSpPr>
            <p:nvPr/>
          </p:nvSpPr>
          <p:spPr bwMode="auto">
            <a:xfrm>
              <a:off x="1356" y="1467"/>
              <a:ext cx="0" cy="1759"/>
            </a:xfrm>
            <a:prstGeom prst="line">
              <a:avLst/>
            </a:prstGeom>
            <a:noFill/>
            <a:ln w="12700">
              <a:solidFill>
                <a:schemeClr val="tx1"/>
              </a:solidFill>
              <a:round/>
              <a:headEnd/>
              <a:tailEnd type="triangle" w="med" len="med"/>
            </a:ln>
          </p:spPr>
          <p:txBody>
            <a:bodyPr wrap="none" anchor="ctr"/>
            <a:lstStyle/>
            <a:p>
              <a:endParaRPr lang="en-US"/>
            </a:p>
          </p:txBody>
        </p:sp>
        <p:sp>
          <p:nvSpPr>
            <p:cNvPr id="32786" name="Line 11"/>
            <p:cNvSpPr>
              <a:spLocks noChangeShapeType="1"/>
            </p:cNvSpPr>
            <p:nvPr/>
          </p:nvSpPr>
          <p:spPr bwMode="auto">
            <a:xfrm>
              <a:off x="1452" y="1543"/>
              <a:ext cx="0" cy="1760"/>
            </a:xfrm>
            <a:prstGeom prst="line">
              <a:avLst/>
            </a:prstGeom>
            <a:noFill/>
            <a:ln w="12700">
              <a:solidFill>
                <a:schemeClr val="tx1"/>
              </a:solidFill>
              <a:round/>
              <a:headEnd/>
              <a:tailEnd type="triangle" w="med" len="med"/>
            </a:ln>
          </p:spPr>
          <p:txBody>
            <a:bodyPr wrap="none" anchor="ctr"/>
            <a:lstStyle/>
            <a:p>
              <a:endParaRPr lang="en-US"/>
            </a:p>
          </p:txBody>
        </p:sp>
      </p:grpSp>
      <p:sp>
        <p:nvSpPr>
          <p:cNvPr id="32777" name="Rectangle 12"/>
          <p:cNvSpPr>
            <a:spLocks noChangeArrowheads="1"/>
          </p:cNvSpPr>
          <p:nvPr/>
        </p:nvSpPr>
        <p:spPr bwMode="auto">
          <a:xfrm>
            <a:off x="1279525" y="1514475"/>
            <a:ext cx="1585913" cy="531813"/>
          </a:xfrm>
          <a:prstGeom prst="rect">
            <a:avLst/>
          </a:prstGeom>
          <a:noFill/>
          <a:ln w="12700">
            <a:noFill/>
            <a:miter lim="800000"/>
            <a:headEnd/>
            <a:tailEnd/>
          </a:ln>
        </p:spPr>
        <p:txBody>
          <a:bodyPr wrap="none" lIns="106362" tIns="52388" rIns="106362" bIns="52388">
            <a:spAutoFit/>
          </a:bodyPr>
          <a:lstStyle/>
          <a:p>
            <a:pPr defTabSz="1208088"/>
            <a:r>
              <a:rPr lang="en-US" sz="2800"/>
              <a:t>UV Beam</a:t>
            </a:r>
          </a:p>
        </p:txBody>
      </p:sp>
      <p:grpSp>
        <p:nvGrpSpPr>
          <p:cNvPr id="32778" name="Group 13"/>
          <p:cNvGrpSpPr>
            <a:grpSpLocks/>
          </p:cNvGrpSpPr>
          <p:nvPr/>
        </p:nvGrpSpPr>
        <p:grpSpPr bwMode="auto">
          <a:xfrm>
            <a:off x="2471738" y="3986213"/>
            <a:ext cx="1222375" cy="1220787"/>
            <a:chOff x="1557" y="2511"/>
            <a:chExt cx="769" cy="769"/>
          </a:xfrm>
        </p:grpSpPr>
        <p:sp>
          <p:nvSpPr>
            <p:cNvPr id="32781" name="Arc 14"/>
            <p:cNvSpPr>
              <a:spLocks/>
            </p:cNvSpPr>
            <p:nvPr/>
          </p:nvSpPr>
          <p:spPr bwMode="auto">
            <a:xfrm>
              <a:off x="1557" y="2511"/>
              <a:ext cx="577" cy="577"/>
            </a:xfrm>
            <a:custGeom>
              <a:avLst/>
              <a:gdLst>
                <a:gd name="T0" fmla="*/ 577 w 21638"/>
                <a:gd name="T1" fmla="*/ 0 h 21638"/>
                <a:gd name="T2" fmla="*/ 0 w 21638"/>
                <a:gd name="T3" fmla="*/ 577 h 21638"/>
                <a:gd name="T4" fmla="*/ 1 w 21638"/>
                <a:gd name="T5" fmla="*/ 1 h 21638"/>
                <a:gd name="T6" fmla="*/ 0 60000 65536"/>
                <a:gd name="T7" fmla="*/ 0 60000 65536"/>
                <a:gd name="T8" fmla="*/ 0 60000 65536"/>
                <a:gd name="T9" fmla="*/ 0 w 21638"/>
                <a:gd name="T10" fmla="*/ 0 h 21638"/>
                <a:gd name="T11" fmla="*/ 21638 w 21638"/>
                <a:gd name="T12" fmla="*/ 21638 h 21638"/>
              </a:gdLst>
              <a:ahLst/>
              <a:cxnLst>
                <a:cxn ang="T6">
                  <a:pos x="T0" y="T1"/>
                </a:cxn>
                <a:cxn ang="T7">
                  <a:pos x="T2" y="T3"/>
                </a:cxn>
                <a:cxn ang="T8">
                  <a:pos x="T4" y="T5"/>
                </a:cxn>
              </a:cxnLst>
              <a:rect l="T9" t="T10" r="T11" b="T12"/>
              <a:pathLst>
                <a:path w="21638" h="21638" fill="none" extrusionOk="0">
                  <a:moveTo>
                    <a:pt x="21637" y="0"/>
                  </a:moveTo>
                  <a:cubicBezTo>
                    <a:pt x="21637" y="12"/>
                    <a:pt x="21638" y="25"/>
                    <a:pt x="21638" y="38"/>
                  </a:cubicBezTo>
                  <a:cubicBezTo>
                    <a:pt x="21638" y="11967"/>
                    <a:pt x="11967" y="21638"/>
                    <a:pt x="38" y="21638"/>
                  </a:cubicBezTo>
                  <a:cubicBezTo>
                    <a:pt x="25" y="21638"/>
                    <a:pt x="12" y="21637"/>
                    <a:pt x="0" y="21637"/>
                  </a:cubicBezTo>
                </a:path>
                <a:path w="21638" h="21638" stroke="0" extrusionOk="0">
                  <a:moveTo>
                    <a:pt x="21637" y="0"/>
                  </a:moveTo>
                  <a:cubicBezTo>
                    <a:pt x="21637" y="12"/>
                    <a:pt x="21638" y="25"/>
                    <a:pt x="21638" y="38"/>
                  </a:cubicBezTo>
                  <a:cubicBezTo>
                    <a:pt x="21638" y="11967"/>
                    <a:pt x="11967" y="21638"/>
                    <a:pt x="38" y="21638"/>
                  </a:cubicBezTo>
                  <a:cubicBezTo>
                    <a:pt x="25" y="21638"/>
                    <a:pt x="12" y="21637"/>
                    <a:pt x="0" y="21637"/>
                  </a:cubicBezTo>
                  <a:lnTo>
                    <a:pt x="38" y="38"/>
                  </a:lnTo>
                  <a:close/>
                </a:path>
              </a:pathLst>
            </a:custGeom>
            <a:noFill/>
            <a:ln w="12700" cap="rnd">
              <a:solidFill>
                <a:schemeClr val="tx1"/>
              </a:solidFill>
              <a:round/>
              <a:headEnd type="triangle" w="med" len="med"/>
              <a:tailEnd/>
            </a:ln>
          </p:spPr>
          <p:txBody>
            <a:bodyPr wrap="none" anchor="ctr"/>
            <a:lstStyle/>
            <a:p>
              <a:endParaRPr lang="en-US"/>
            </a:p>
          </p:txBody>
        </p:sp>
        <p:sp>
          <p:nvSpPr>
            <p:cNvPr id="32782" name="Arc 15"/>
            <p:cNvSpPr>
              <a:spLocks/>
            </p:cNvSpPr>
            <p:nvPr/>
          </p:nvSpPr>
          <p:spPr bwMode="auto">
            <a:xfrm>
              <a:off x="1653" y="2607"/>
              <a:ext cx="577" cy="577"/>
            </a:xfrm>
            <a:custGeom>
              <a:avLst/>
              <a:gdLst>
                <a:gd name="T0" fmla="*/ 577 w 21638"/>
                <a:gd name="T1" fmla="*/ 0 h 21638"/>
                <a:gd name="T2" fmla="*/ 0 w 21638"/>
                <a:gd name="T3" fmla="*/ 577 h 21638"/>
                <a:gd name="T4" fmla="*/ 1 w 21638"/>
                <a:gd name="T5" fmla="*/ 1 h 21638"/>
                <a:gd name="T6" fmla="*/ 0 60000 65536"/>
                <a:gd name="T7" fmla="*/ 0 60000 65536"/>
                <a:gd name="T8" fmla="*/ 0 60000 65536"/>
                <a:gd name="T9" fmla="*/ 0 w 21638"/>
                <a:gd name="T10" fmla="*/ 0 h 21638"/>
                <a:gd name="T11" fmla="*/ 21638 w 21638"/>
                <a:gd name="T12" fmla="*/ 21638 h 21638"/>
              </a:gdLst>
              <a:ahLst/>
              <a:cxnLst>
                <a:cxn ang="T6">
                  <a:pos x="T0" y="T1"/>
                </a:cxn>
                <a:cxn ang="T7">
                  <a:pos x="T2" y="T3"/>
                </a:cxn>
                <a:cxn ang="T8">
                  <a:pos x="T4" y="T5"/>
                </a:cxn>
              </a:cxnLst>
              <a:rect l="T9" t="T10" r="T11" b="T12"/>
              <a:pathLst>
                <a:path w="21638" h="21638" fill="none" extrusionOk="0">
                  <a:moveTo>
                    <a:pt x="21637" y="0"/>
                  </a:moveTo>
                  <a:cubicBezTo>
                    <a:pt x="21637" y="12"/>
                    <a:pt x="21638" y="25"/>
                    <a:pt x="21638" y="38"/>
                  </a:cubicBezTo>
                  <a:cubicBezTo>
                    <a:pt x="21638" y="11967"/>
                    <a:pt x="11967" y="21638"/>
                    <a:pt x="38" y="21638"/>
                  </a:cubicBezTo>
                  <a:cubicBezTo>
                    <a:pt x="25" y="21638"/>
                    <a:pt x="12" y="21637"/>
                    <a:pt x="0" y="21637"/>
                  </a:cubicBezTo>
                </a:path>
                <a:path w="21638" h="21638" stroke="0" extrusionOk="0">
                  <a:moveTo>
                    <a:pt x="21637" y="0"/>
                  </a:moveTo>
                  <a:cubicBezTo>
                    <a:pt x="21637" y="12"/>
                    <a:pt x="21638" y="25"/>
                    <a:pt x="21638" y="38"/>
                  </a:cubicBezTo>
                  <a:cubicBezTo>
                    <a:pt x="21638" y="11967"/>
                    <a:pt x="11967" y="21638"/>
                    <a:pt x="38" y="21638"/>
                  </a:cubicBezTo>
                  <a:cubicBezTo>
                    <a:pt x="25" y="21638"/>
                    <a:pt x="12" y="21637"/>
                    <a:pt x="0" y="21637"/>
                  </a:cubicBezTo>
                  <a:lnTo>
                    <a:pt x="38" y="38"/>
                  </a:lnTo>
                  <a:close/>
                </a:path>
              </a:pathLst>
            </a:custGeom>
            <a:noFill/>
            <a:ln w="12700" cap="rnd">
              <a:solidFill>
                <a:schemeClr val="tx1"/>
              </a:solidFill>
              <a:round/>
              <a:headEnd type="triangle" w="med" len="med"/>
              <a:tailEnd/>
            </a:ln>
          </p:spPr>
          <p:txBody>
            <a:bodyPr wrap="none" anchor="ctr"/>
            <a:lstStyle/>
            <a:p>
              <a:endParaRPr lang="en-US"/>
            </a:p>
          </p:txBody>
        </p:sp>
        <p:sp>
          <p:nvSpPr>
            <p:cNvPr id="32783" name="Arc 16"/>
            <p:cNvSpPr>
              <a:spLocks/>
            </p:cNvSpPr>
            <p:nvPr/>
          </p:nvSpPr>
          <p:spPr bwMode="auto">
            <a:xfrm>
              <a:off x="1749" y="2703"/>
              <a:ext cx="577" cy="577"/>
            </a:xfrm>
            <a:custGeom>
              <a:avLst/>
              <a:gdLst>
                <a:gd name="T0" fmla="*/ 577 w 21638"/>
                <a:gd name="T1" fmla="*/ 0 h 21638"/>
                <a:gd name="T2" fmla="*/ 0 w 21638"/>
                <a:gd name="T3" fmla="*/ 577 h 21638"/>
                <a:gd name="T4" fmla="*/ 1 w 21638"/>
                <a:gd name="T5" fmla="*/ 1 h 21638"/>
                <a:gd name="T6" fmla="*/ 0 60000 65536"/>
                <a:gd name="T7" fmla="*/ 0 60000 65536"/>
                <a:gd name="T8" fmla="*/ 0 60000 65536"/>
                <a:gd name="T9" fmla="*/ 0 w 21638"/>
                <a:gd name="T10" fmla="*/ 0 h 21638"/>
                <a:gd name="T11" fmla="*/ 21638 w 21638"/>
                <a:gd name="T12" fmla="*/ 21638 h 21638"/>
              </a:gdLst>
              <a:ahLst/>
              <a:cxnLst>
                <a:cxn ang="T6">
                  <a:pos x="T0" y="T1"/>
                </a:cxn>
                <a:cxn ang="T7">
                  <a:pos x="T2" y="T3"/>
                </a:cxn>
                <a:cxn ang="T8">
                  <a:pos x="T4" y="T5"/>
                </a:cxn>
              </a:cxnLst>
              <a:rect l="T9" t="T10" r="T11" b="T12"/>
              <a:pathLst>
                <a:path w="21638" h="21638" fill="none" extrusionOk="0">
                  <a:moveTo>
                    <a:pt x="21637" y="0"/>
                  </a:moveTo>
                  <a:cubicBezTo>
                    <a:pt x="21637" y="12"/>
                    <a:pt x="21638" y="25"/>
                    <a:pt x="21638" y="38"/>
                  </a:cubicBezTo>
                  <a:cubicBezTo>
                    <a:pt x="21638" y="11967"/>
                    <a:pt x="11967" y="21638"/>
                    <a:pt x="38" y="21638"/>
                  </a:cubicBezTo>
                  <a:cubicBezTo>
                    <a:pt x="25" y="21638"/>
                    <a:pt x="12" y="21637"/>
                    <a:pt x="0" y="21637"/>
                  </a:cubicBezTo>
                </a:path>
                <a:path w="21638" h="21638" stroke="0" extrusionOk="0">
                  <a:moveTo>
                    <a:pt x="21637" y="0"/>
                  </a:moveTo>
                  <a:cubicBezTo>
                    <a:pt x="21637" y="12"/>
                    <a:pt x="21638" y="25"/>
                    <a:pt x="21638" y="38"/>
                  </a:cubicBezTo>
                  <a:cubicBezTo>
                    <a:pt x="21638" y="11967"/>
                    <a:pt x="11967" y="21638"/>
                    <a:pt x="38" y="21638"/>
                  </a:cubicBezTo>
                  <a:cubicBezTo>
                    <a:pt x="25" y="21638"/>
                    <a:pt x="12" y="21637"/>
                    <a:pt x="0" y="21637"/>
                  </a:cubicBezTo>
                  <a:lnTo>
                    <a:pt x="38" y="38"/>
                  </a:lnTo>
                  <a:close/>
                </a:path>
              </a:pathLst>
            </a:custGeom>
            <a:noFill/>
            <a:ln w="12700" cap="rnd">
              <a:solidFill>
                <a:schemeClr val="tx1"/>
              </a:solidFill>
              <a:round/>
              <a:headEnd type="triangle" w="med" len="med"/>
              <a:tailEnd/>
            </a:ln>
          </p:spPr>
          <p:txBody>
            <a:bodyPr wrap="none" anchor="ctr"/>
            <a:lstStyle/>
            <a:p>
              <a:endParaRPr lang="en-US"/>
            </a:p>
          </p:txBody>
        </p:sp>
      </p:grpSp>
      <p:sp>
        <p:nvSpPr>
          <p:cNvPr id="32779" name="Rectangle 17"/>
          <p:cNvSpPr>
            <a:spLocks noChangeArrowheads="1"/>
          </p:cNvSpPr>
          <p:nvPr/>
        </p:nvSpPr>
        <p:spPr bwMode="auto">
          <a:xfrm>
            <a:off x="2938463" y="3367088"/>
            <a:ext cx="2498725" cy="454025"/>
          </a:xfrm>
          <a:prstGeom prst="rect">
            <a:avLst/>
          </a:prstGeom>
          <a:noFill/>
          <a:ln w="12700">
            <a:noFill/>
            <a:miter lim="800000"/>
            <a:headEnd/>
            <a:tailEnd/>
          </a:ln>
        </p:spPr>
        <p:txBody>
          <a:bodyPr wrap="none" lIns="90488" tIns="44450" rIns="90488" bIns="44450">
            <a:spAutoFit/>
          </a:bodyPr>
          <a:lstStyle/>
          <a:p>
            <a:r>
              <a:rPr lang="en-US"/>
              <a:t>Release of “Cage”</a:t>
            </a:r>
          </a:p>
        </p:txBody>
      </p:sp>
      <p:sp>
        <p:nvSpPr>
          <p:cNvPr id="32780" name="Rectangle 18"/>
          <p:cNvSpPr>
            <a:spLocks noChangeArrowheads="1"/>
          </p:cNvSpPr>
          <p:nvPr/>
        </p:nvSpPr>
        <p:spPr bwMode="auto">
          <a:xfrm>
            <a:off x="6958013" y="2919413"/>
            <a:ext cx="1695450" cy="454025"/>
          </a:xfrm>
          <a:prstGeom prst="rect">
            <a:avLst/>
          </a:prstGeom>
          <a:noFill/>
          <a:ln w="12700">
            <a:noFill/>
            <a:miter lim="800000"/>
            <a:headEnd/>
            <a:tailEnd/>
          </a:ln>
        </p:spPr>
        <p:txBody>
          <a:bodyPr wrap="none" lIns="90488" tIns="44450" rIns="90488" bIns="44450">
            <a:spAutoFit/>
          </a:bodyPr>
          <a:lstStyle/>
          <a:p>
            <a:r>
              <a:rPr lang="en-US"/>
              <a:t>Culture dish</a:t>
            </a:r>
          </a:p>
        </p:txBody>
      </p:sp>
    </p:spTree>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794" name="Group 2"/>
          <p:cNvGrpSpPr>
            <a:grpSpLocks/>
          </p:cNvGrpSpPr>
          <p:nvPr/>
        </p:nvGrpSpPr>
        <p:grpSpPr bwMode="auto">
          <a:xfrm>
            <a:off x="7059613" y="3282950"/>
            <a:ext cx="3044825" cy="2771775"/>
            <a:chOff x="4552" y="2068"/>
            <a:chExt cx="1844" cy="1745"/>
          </a:xfrm>
        </p:grpSpPr>
        <p:sp>
          <p:nvSpPr>
            <p:cNvPr id="33978" name="Rectangle 3"/>
            <p:cNvSpPr>
              <a:spLocks noChangeArrowheads="1"/>
            </p:cNvSpPr>
            <p:nvPr/>
          </p:nvSpPr>
          <p:spPr bwMode="auto">
            <a:xfrm>
              <a:off x="4552" y="2068"/>
              <a:ext cx="1828" cy="1716"/>
            </a:xfrm>
            <a:prstGeom prst="rect">
              <a:avLst/>
            </a:prstGeom>
            <a:solidFill>
              <a:srgbClr val="A0C0E0"/>
            </a:solidFill>
            <a:ln w="12700">
              <a:solidFill>
                <a:srgbClr val="6080A0"/>
              </a:solidFill>
              <a:miter lim="800000"/>
              <a:headEnd/>
              <a:tailEnd/>
            </a:ln>
          </p:spPr>
          <p:txBody>
            <a:bodyPr wrap="none" anchor="ctr"/>
            <a:lstStyle/>
            <a:p>
              <a:endParaRPr lang="en-US"/>
            </a:p>
          </p:txBody>
        </p:sp>
        <p:grpSp>
          <p:nvGrpSpPr>
            <p:cNvPr id="33979" name="Group 4"/>
            <p:cNvGrpSpPr>
              <a:grpSpLocks/>
            </p:cNvGrpSpPr>
            <p:nvPr/>
          </p:nvGrpSpPr>
          <p:grpSpPr bwMode="auto">
            <a:xfrm>
              <a:off x="4593" y="2088"/>
              <a:ext cx="1803" cy="1725"/>
              <a:chOff x="4593" y="2088"/>
              <a:chExt cx="1803" cy="1725"/>
            </a:xfrm>
          </p:grpSpPr>
          <p:sp>
            <p:nvSpPr>
              <p:cNvPr id="33980" name="Rectangle 5"/>
              <p:cNvSpPr>
                <a:spLocks noChangeArrowheads="1"/>
              </p:cNvSpPr>
              <p:nvPr/>
            </p:nvSpPr>
            <p:spPr bwMode="auto">
              <a:xfrm>
                <a:off x="4866" y="3635"/>
                <a:ext cx="1504" cy="178"/>
              </a:xfrm>
              <a:prstGeom prst="rect">
                <a:avLst/>
              </a:prstGeom>
              <a:noFill/>
              <a:ln w="12700">
                <a:noFill/>
                <a:miter lim="800000"/>
                <a:headEnd/>
                <a:tailEnd/>
              </a:ln>
            </p:spPr>
            <p:txBody>
              <a:bodyPr wrap="none" lIns="90488" tIns="46038" rIns="90488" bIns="46038">
                <a:spAutoFit/>
              </a:bodyPr>
              <a:lstStyle/>
              <a:p>
                <a:pPr defTabSz="895350"/>
                <a:r>
                  <a:rPr lang="en-US" sz="1200" i="0">
                    <a:solidFill>
                      <a:srgbClr val="000000"/>
                    </a:solidFill>
                    <a:latin typeface="Arial" charset="0"/>
                  </a:rPr>
                  <a:t>Time (seconds)  after UV FLASH</a:t>
                </a:r>
              </a:p>
            </p:txBody>
          </p:sp>
          <p:sp>
            <p:nvSpPr>
              <p:cNvPr id="33981" name="Rectangle 6"/>
              <p:cNvSpPr>
                <a:spLocks noChangeArrowheads="1"/>
              </p:cNvSpPr>
              <p:nvPr/>
            </p:nvSpPr>
            <p:spPr bwMode="auto">
              <a:xfrm>
                <a:off x="4827" y="2088"/>
                <a:ext cx="1490" cy="177"/>
              </a:xfrm>
              <a:prstGeom prst="rect">
                <a:avLst/>
              </a:prstGeom>
              <a:noFill/>
              <a:ln w="12700">
                <a:noFill/>
                <a:miter lim="800000"/>
                <a:headEnd/>
                <a:tailEnd/>
              </a:ln>
            </p:spPr>
            <p:txBody>
              <a:bodyPr wrap="none" lIns="90488" tIns="46038" rIns="90488" bIns="46038">
                <a:spAutoFit/>
              </a:bodyPr>
              <a:lstStyle/>
              <a:p>
                <a:pPr defTabSz="895350"/>
                <a:r>
                  <a:rPr lang="en-US" sz="1200" i="0">
                    <a:solidFill>
                      <a:srgbClr val="000000"/>
                    </a:solidFill>
                    <a:latin typeface="Arial" charset="0"/>
                  </a:rPr>
                  <a:t>Release of Caged Nitric Oxide in</a:t>
                </a:r>
              </a:p>
            </p:txBody>
          </p:sp>
          <p:sp>
            <p:nvSpPr>
              <p:cNvPr id="33982" name="Rectangle 7"/>
              <p:cNvSpPr>
                <a:spLocks noChangeArrowheads="1"/>
              </p:cNvSpPr>
              <p:nvPr/>
            </p:nvSpPr>
            <p:spPr bwMode="auto">
              <a:xfrm>
                <a:off x="5280" y="2185"/>
                <a:ext cx="726" cy="178"/>
              </a:xfrm>
              <a:prstGeom prst="rect">
                <a:avLst/>
              </a:prstGeom>
              <a:noFill/>
              <a:ln w="12700">
                <a:noFill/>
                <a:miter lim="800000"/>
                <a:headEnd/>
                <a:tailEnd/>
              </a:ln>
            </p:spPr>
            <p:txBody>
              <a:bodyPr wrap="none" lIns="90488" tIns="46038" rIns="90488" bIns="46038">
                <a:spAutoFit/>
              </a:bodyPr>
              <a:lstStyle/>
              <a:p>
                <a:pPr defTabSz="895350"/>
                <a:r>
                  <a:rPr lang="en-US" sz="1200" i="0">
                    <a:solidFill>
                      <a:srgbClr val="000000"/>
                    </a:solidFill>
                    <a:latin typeface="Arial" charset="0"/>
                  </a:rPr>
                  <a:t>Attached PMN</a:t>
                </a:r>
              </a:p>
            </p:txBody>
          </p:sp>
          <p:sp>
            <p:nvSpPr>
              <p:cNvPr id="33983" name="Rectangle 8"/>
              <p:cNvSpPr>
                <a:spLocks noChangeArrowheads="1"/>
              </p:cNvSpPr>
              <p:nvPr/>
            </p:nvSpPr>
            <p:spPr bwMode="auto">
              <a:xfrm>
                <a:off x="4983" y="2354"/>
                <a:ext cx="1303" cy="1147"/>
              </a:xfrm>
              <a:prstGeom prst="rect">
                <a:avLst/>
              </a:prstGeom>
              <a:solidFill>
                <a:srgbClr val="FFFFFF"/>
              </a:solidFill>
              <a:ln w="12700">
                <a:noFill/>
                <a:miter lim="800000"/>
                <a:headEnd/>
                <a:tailEnd/>
              </a:ln>
            </p:spPr>
            <p:txBody>
              <a:bodyPr wrap="none" anchor="ctr"/>
              <a:lstStyle/>
              <a:p>
                <a:endParaRPr lang="en-US"/>
              </a:p>
            </p:txBody>
          </p:sp>
          <p:sp>
            <p:nvSpPr>
              <p:cNvPr id="33984" name="Freeform 9"/>
              <p:cNvSpPr>
                <a:spLocks/>
              </p:cNvSpPr>
              <p:nvPr/>
            </p:nvSpPr>
            <p:spPr bwMode="auto">
              <a:xfrm>
                <a:off x="4983" y="2354"/>
                <a:ext cx="1307" cy="1153"/>
              </a:xfrm>
              <a:custGeom>
                <a:avLst/>
                <a:gdLst>
                  <a:gd name="T0" fmla="*/ 0 w 1307"/>
                  <a:gd name="T1" fmla="*/ 0 h 1153"/>
                  <a:gd name="T2" fmla="*/ 0 w 1307"/>
                  <a:gd name="T3" fmla="*/ 1152 h 1153"/>
                  <a:gd name="T4" fmla="*/ 1306 w 1307"/>
                  <a:gd name="T5" fmla="*/ 1152 h 1153"/>
                  <a:gd name="T6" fmla="*/ 1306 w 1307"/>
                  <a:gd name="T7" fmla="*/ 0 h 1153"/>
                  <a:gd name="T8" fmla="*/ 0 w 1307"/>
                  <a:gd name="T9" fmla="*/ 0 h 1153"/>
                  <a:gd name="T10" fmla="*/ 0 60000 65536"/>
                  <a:gd name="T11" fmla="*/ 0 60000 65536"/>
                  <a:gd name="T12" fmla="*/ 0 60000 65536"/>
                  <a:gd name="T13" fmla="*/ 0 60000 65536"/>
                  <a:gd name="T14" fmla="*/ 0 60000 65536"/>
                  <a:gd name="T15" fmla="*/ 0 w 1307"/>
                  <a:gd name="T16" fmla="*/ 0 h 1153"/>
                  <a:gd name="T17" fmla="*/ 1307 w 1307"/>
                  <a:gd name="T18" fmla="*/ 1153 h 1153"/>
                </a:gdLst>
                <a:ahLst/>
                <a:cxnLst>
                  <a:cxn ang="T10">
                    <a:pos x="T0" y="T1"/>
                  </a:cxn>
                  <a:cxn ang="T11">
                    <a:pos x="T2" y="T3"/>
                  </a:cxn>
                  <a:cxn ang="T12">
                    <a:pos x="T4" y="T5"/>
                  </a:cxn>
                  <a:cxn ang="T13">
                    <a:pos x="T6" y="T7"/>
                  </a:cxn>
                  <a:cxn ang="T14">
                    <a:pos x="T8" y="T9"/>
                  </a:cxn>
                </a:cxnLst>
                <a:rect l="T15" t="T16" r="T17" b="T18"/>
                <a:pathLst>
                  <a:path w="1307" h="1153">
                    <a:moveTo>
                      <a:pt x="0" y="0"/>
                    </a:moveTo>
                    <a:lnTo>
                      <a:pt x="0" y="1152"/>
                    </a:lnTo>
                    <a:lnTo>
                      <a:pt x="1306" y="1152"/>
                    </a:lnTo>
                    <a:lnTo>
                      <a:pt x="1306" y="0"/>
                    </a:lnTo>
                    <a:lnTo>
                      <a:pt x="0" y="0"/>
                    </a:lnTo>
                  </a:path>
                </a:pathLst>
              </a:custGeom>
              <a:noFill/>
              <a:ln w="12700" cap="rnd" cmpd="sng">
                <a:solidFill>
                  <a:srgbClr val="000000"/>
                </a:solidFill>
                <a:prstDash val="solid"/>
                <a:round/>
                <a:headEnd type="none" w="med" len="med"/>
                <a:tailEnd type="none" w="med" len="med"/>
              </a:ln>
            </p:spPr>
            <p:txBody>
              <a:bodyPr/>
              <a:lstStyle/>
              <a:p>
                <a:endParaRPr lang="en-US"/>
              </a:p>
            </p:txBody>
          </p:sp>
          <p:sp>
            <p:nvSpPr>
              <p:cNvPr id="33985" name="Line 10"/>
              <p:cNvSpPr>
                <a:spLocks noChangeShapeType="1"/>
              </p:cNvSpPr>
              <p:nvPr/>
            </p:nvSpPr>
            <p:spPr bwMode="auto">
              <a:xfrm>
                <a:off x="4964" y="3506"/>
                <a:ext cx="15" cy="0"/>
              </a:xfrm>
              <a:prstGeom prst="line">
                <a:avLst/>
              </a:prstGeom>
              <a:noFill/>
              <a:ln w="12700">
                <a:solidFill>
                  <a:srgbClr val="000000"/>
                </a:solidFill>
                <a:round/>
                <a:headEnd/>
                <a:tailEnd/>
              </a:ln>
            </p:spPr>
            <p:txBody>
              <a:bodyPr wrap="none" anchor="ctr"/>
              <a:lstStyle/>
              <a:p>
                <a:endParaRPr lang="en-US"/>
              </a:p>
            </p:txBody>
          </p:sp>
          <p:sp>
            <p:nvSpPr>
              <p:cNvPr id="33986" name="Line 11"/>
              <p:cNvSpPr>
                <a:spLocks noChangeShapeType="1"/>
              </p:cNvSpPr>
              <p:nvPr/>
            </p:nvSpPr>
            <p:spPr bwMode="auto">
              <a:xfrm>
                <a:off x="4964" y="3460"/>
                <a:ext cx="15" cy="0"/>
              </a:xfrm>
              <a:prstGeom prst="line">
                <a:avLst/>
              </a:prstGeom>
              <a:noFill/>
              <a:ln w="12700">
                <a:solidFill>
                  <a:srgbClr val="000000"/>
                </a:solidFill>
                <a:round/>
                <a:headEnd/>
                <a:tailEnd/>
              </a:ln>
            </p:spPr>
            <p:txBody>
              <a:bodyPr wrap="none" anchor="ctr"/>
              <a:lstStyle/>
              <a:p>
                <a:endParaRPr lang="en-US"/>
              </a:p>
            </p:txBody>
          </p:sp>
          <p:sp>
            <p:nvSpPr>
              <p:cNvPr id="33987" name="Line 12"/>
              <p:cNvSpPr>
                <a:spLocks noChangeShapeType="1"/>
              </p:cNvSpPr>
              <p:nvPr/>
            </p:nvSpPr>
            <p:spPr bwMode="auto">
              <a:xfrm>
                <a:off x="4964" y="3412"/>
                <a:ext cx="15" cy="0"/>
              </a:xfrm>
              <a:prstGeom prst="line">
                <a:avLst/>
              </a:prstGeom>
              <a:noFill/>
              <a:ln w="12700">
                <a:solidFill>
                  <a:srgbClr val="000000"/>
                </a:solidFill>
                <a:round/>
                <a:headEnd/>
                <a:tailEnd/>
              </a:ln>
            </p:spPr>
            <p:txBody>
              <a:bodyPr wrap="none" anchor="ctr"/>
              <a:lstStyle/>
              <a:p>
                <a:endParaRPr lang="en-US"/>
              </a:p>
            </p:txBody>
          </p:sp>
          <p:sp>
            <p:nvSpPr>
              <p:cNvPr id="33988" name="Line 13"/>
              <p:cNvSpPr>
                <a:spLocks noChangeShapeType="1"/>
              </p:cNvSpPr>
              <p:nvPr/>
            </p:nvSpPr>
            <p:spPr bwMode="auto">
              <a:xfrm>
                <a:off x="4964" y="3365"/>
                <a:ext cx="15" cy="0"/>
              </a:xfrm>
              <a:prstGeom prst="line">
                <a:avLst/>
              </a:prstGeom>
              <a:noFill/>
              <a:ln w="12700">
                <a:solidFill>
                  <a:srgbClr val="000000"/>
                </a:solidFill>
                <a:round/>
                <a:headEnd/>
                <a:tailEnd/>
              </a:ln>
            </p:spPr>
            <p:txBody>
              <a:bodyPr wrap="none" anchor="ctr"/>
              <a:lstStyle/>
              <a:p>
                <a:endParaRPr lang="en-US"/>
              </a:p>
            </p:txBody>
          </p:sp>
          <p:sp>
            <p:nvSpPr>
              <p:cNvPr id="33989" name="Line 14"/>
              <p:cNvSpPr>
                <a:spLocks noChangeShapeType="1"/>
              </p:cNvSpPr>
              <p:nvPr/>
            </p:nvSpPr>
            <p:spPr bwMode="auto">
              <a:xfrm>
                <a:off x="4964" y="3321"/>
                <a:ext cx="15" cy="0"/>
              </a:xfrm>
              <a:prstGeom prst="line">
                <a:avLst/>
              </a:prstGeom>
              <a:noFill/>
              <a:ln w="12700">
                <a:solidFill>
                  <a:srgbClr val="000000"/>
                </a:solidFill>
                <a:round/>
                <a:headEnd/>
                <a:tailEnd/>
              </a:ln>
            </p:spPr>
            <p:txBody>
              <a:bodyPr wrap="none" anchor="ctr"/>
              <a:lstStyle/>
              <a:p>
                <a:endParaRPr lang="en-US"/>
              </a:p>
            </p:txBody>
          </p:sp>
          <p:sp>
            <p:nvSpPr>
              <p:cNvPr id="33990" name="Line 15"/>
              <p:cNvSpPr>
                <a:spLocks noChangeShapeType="1"/>
              </p:cNvSpPr>
              <p:nvPr/>
            </p:nvSpPr>
            <p:spPr bwMode="auto">
              <a:xfrm>
                <a:off x="4964" y="3274"/>
                <a:ext cx="15" cy="0"/>
              </a:xfrm>
              <a:prstGeom prst="line">
                <a:avLst/>
              </a:prstGeom>
              <a:noFill/>
              <a:ln w="12700">
                <a:solidFill>
                  <a:srgbClr val="000000"/>
                </a:solidFill>
                <a:round/>
                <a:headEnd/>
                <a:tailEnd/>
              </a:ln>
            </p:spPr>
            <p:txBody>
              <a:bodyPr wrap="none" anchor="ctr"/>
              <a:lstStyle/>
              <a:p>
                <a:endParaRPr lang="en-US"/>
              </a:p>
            </p:txBody>
          </p:sp>
          <p:sp>
            <p:nvSpPr>
              <p:cNvPr id="33991" name="Line 16"/>
              <p:cNvSpPr>
                <a:spLocks noChangeShapeType="1"/>
              </p:cNvSpPr>
              <p:nvPr/>
            </p:nvSpPr>
            <p:spPr bwMode="auto">
              <a:xfrm>
                <a:off x="4964" y="3228"/>
                <a:ext cx="15" cy="0"/>
              </a:xfrm>
              <a:prstGeom prst="line">
                <a:avLst/>
              </a:prstGeom>
              <a:noFill/>
              <a:ln w="12700">
                <a:solidFill>
                  <a:srgbClr val="000000"/>
                </a:solidFill>
                <a:round/>
                <a:headEnd/>
                <a:tailEnd/>
              </a:ln>
            </p:spPr>
            <p:txBody>
              <a:bodyPr wrap="none" anchor="ctr"/>
              <a:lstStyle/>
              <a:p>
                <a:endParaRPr lang="en-US"/>
              </a:p>
            </p:txBody>
          </p:sp>
          <p:sp>
            <p:nvSpPr>
              <p:cNvPr id="33992" name="Line 17"/>
              <p:cNvSpPr>
                <a:spLocks noChangeShapeType="1"/>
              </p:cNvSpPr>
              <p:nvPr/>
            </p:nvSpPr>
            <p:spPr bwMode="auto">
              <a:xfrm>
                <a:off x="4964" y="3183"/>
                <a:ext cx="15" cy="0"/>
              </a:xfrm>
              <a:prstGeom prst="line">
                <a:avLst/>
              </a:prstGeom>
              <a:noFill/>
              <a:ln w="12700">
                <a:solidFill>
                  <a:srgbClr val="000000"/>
                </a:solidFill>
                <a:round/>
                <a:headEnd/>
                <a:tailEnd/>
              </a:ln>
            </p:spPr>
            <p:txBody>
              <a:bodyPr wrap="none" anchor="ctr"/>
              <a:lstStyle/>
              <a:p>
                <a:endParaRPr lang="en-US"/>
              </a:p>
            </p:txBody>
          </p:sp>
          <p:sp>
            <p:nvSpPr>
              <p:cNvPr id="33993" name="Line 18"/>
              <p:cNvSpPr>
                <a:spLocks noChangeShapeType="1"/>
              </p:cNvSpPr>
              <p:nvPr/>
            </p:nvSpPr>
            <p:spPr bwMode="auto">
              <a:xfrm>
                <a:off x="4964" y="3135"/>
                <a:ext cx="15" cy="0"/>
              </a:xfrm>
              <a:prstGeom prst="line">
                <a:avLst/>
              </a:prstGeom>
              <a:noFill/>
              <a:ln w="12700">
                <a:solidFill>
                  <a:srgbClr val="000000"/>
                </a:solidFill>
                <a:round/>
                <a:headEnd/>
                <a:tailEnd/>
              </a:ln>
            </p:spPr>
            <p:txBody>
              <a:bodyPr wrap="none" anchor="ctr"/>
              <a:lstStyle/>
              <a:p>
                <a:endParaRPr lang="en-US"/>
              </a:p>
            </p:txBody>
          </p:sp>
          <p:sp>
            <p:nvSpPr>
              <p:cNvPr id="33994" name="Line 19"/>
              <p:cNvSpPr>
                <a:spLocks noChangeShapeType="1"/>
              </p:cNvSpPr>
              <p:nvPr/>
            </p:nvSpPr>
            <p:spPr bwMode="auto">
              <a:xfrm>
                <a:off x="4964" y="3091"/>
                <a:ext cx="15" cy="0"/>
              </a:xfrm>
              <a:prstGeom prst="line">
                <a:avLst/>
              </a:prstGeom>
              <a:noFill/>
              <a:ln w="12700">
                <a:solidFill>
                  <a:srgbClr val="000000"/>
                </a:solidFill>
                <a:round/>
                <a:headEnd/>
                <a:tailEnd/>
              </a:ln>
            </p:spPr>
            <p:txBody>
              <a:bodyPr wrap="none" anchor="ctr"/>
              <a:lstStyle/>
              <a:p>
                <a:endParaRPr lang="en-US"/>
              </a:p>
            </p:txBody>
          </p:sp>
          <p:sp>
            <p:nvSpPr>
              <p:cNvPr id="33995" name="Line 20"/>
              <p:cNvSpPr>
                <a:spLocks noChangeShapeType="1"/>
              </p:cNvSpPr>
              <p:nvPr/>
            </p:nvSpPr>
            <p:spPr bwMode="auto">
              <a:xfrm>
                <a:off x="4964" y="3046"/>
                <a:ext cx="15" cy="0"/>
              </a:xfrm>
              <a:prstGeom prst="line">
                <a:avLst/>
              </a:prstGeom>
              <a:noFill/>
              <a:ln w="12700">
                <a:solidFill>
                  <a:srgbClr val="000000"/>
                </a:solidFill>
                <a:round/>
                <a:headEnd/>
                <a:tailEnd/>
              </a:ln>
            </p:spPr>
            <p:txBody>
              <a:bodyPr wrap="none" anchor="ctr"/>
              <a:lstStyle/>
              <a:p>
                <a:endParaRPr lang="en-US"/>
              </a:p>
            </p:txBody>
          </p:sp>
          <p:sp>
            <p:nvSpPr>
              <p:cNvPr id="33996" name="Line 21"/>
              <p:cNvSpPr>
                <a:spLocks noChangeShapeType="1"/>
              </p:cNvSpPr>
              <p:nvPr/>
            </p:nvSpPr>
            <p:spPr bwMode="auto">
              <a:xfrm>
                <a:off x="4964" y="2998"/>
                <a:ext cx="15" cy="0"/>
              </a:xfrm>
              <a:prstGeom prst="line">
                <a:avLst/>
              </a:prstGeom>
              <a:noFill/>
              <a:ln w="12700">
                <a:solidFill>
                  <a:srgbClr val="000000"/>
                </a:solidFill>
                <a:round/>
                <a:headEnd/>
                <a:tailEnd/>
              </a:ln>
            </p:spPr>
            <p:txBody>
              <a:bodyPr wrap="none" anchor="ctr"/>
              <a:lstStyle/>
              <a:p>
                <a:endParaRPr lang="en-US"/>
              </a:p>
            </p:txBody>
          </p:sp>
          <p:sp>
            <p:nvSpPr>
              <p:cNvPr id="33997" name="Line 22"/>
              <p:cNvSpPr>
                <a:spLocks noChangeShapeType="1"/>
              </p:cNvSpPr>
              <p:nvPr/>
            </p:nvSpPr>
            <p:spPr bwMode="auto">
              <a:xfrm>
                <a:off x="4964" y="2953"/>
                <a:ext cx="15" cy="0"/>
              </a:xfrm>
              <a:prstGeom prst="line">
                <a:avLst/>
              </a:prstGeom>
              <a:noFill/>
              <a:ln w="12700">
                <a:solidFill>
                  <a:srgbClr val="000000"/>
                </a:solidFill>
                <a:round/>
                <a:headEnd/>
                <a:tailEnd/>
              </a:ln>
            </p:spPr>
            <p:txBody>
              <a:bodyPr wrap="none" anchor="ctr"/>
              <a:lstStyle/>
              <a:p>
                <a:endParaRPr lang="en-US"/>
              </a:p>
            </p:txBody>
          </p:sp>
          <p:sp>
            <p:nvSpPr>
              <p:cNvPr id="33998" name="Line 23"/>
              <p:cNvSpPr>
                <a:spLocks noChangeShapeType="1"/>
              </p:cNvSpPr>
              <p:nvPr/>
            </p:nvSpPr>
            <p:spPr bwMode="auto">
              <a:xfrm>
                <a:off x="4964" y="2906"/>
                <a:ext cx="15" cy="0"/>
              </a:xfrm>
              <a:prstGeom prst="line">
                <a:avLst/>
              </a:prstGeom>
              <a:noFill/>
              <a:ln w="12700">
                <a:solidFill>
                  <a:srgbClr val="000000"/>
                </a:solidFill>
                <a:round/>
                <a:headEnd/>
                <a:tailEnd/>
              </a:ln>
            </p:spPr>
            <p:txBody>
              <a:bodyPr wrap="none" anchor="ctr"/>
              <a:lstStyle/>
              <a:p>
                <a:endParaRPr lang="en-US"/>
              </a:p>
            </p:txBody>
          </p:sp>
          <p:sp>
            <p:nvSpPr>
              <p:cNvPr id="33999" name="Line 24"/>
              <p:cNvSpPr>
                <a:spLocks noChangeShapeType="1"/>
              </p:cNvSpPr>
              <p:nvPr/>
            </p:nvSpPr>
            <p:spPr bwMode="auto">
              <a:xfrm>
                <a:off x="4964" y="2859"/>
                <a:ext cx="15" cy="0"/>
              </a:xfrm>
              <a:prstGeom prst="line">
                <a:avLst/>
              </a:prstGeom>
              <a:noFill/>
              <a:ln w="12700">
                <a:solidFill>
                  <a:srgbClr val="000000"/>
                </a:solidFill>
                <a:round/>
                <a:headEnd/>
                <a:tailEnd/>
              </a:ln>
            </p:spPr>
            <p:txBody>
              <a:bodyPr wrap="none" anchor="ctr"/>
              <a:lstStyle/>
              <a:p>
                <a:endParaRPr lang="en-US"/>
              </a:p>
            </p:txBody>
          </p:sp>
          <p:sp>
            <p:nvSpPr>
              <p:cNvPr id="34000" name="Line 25"/>
              <p:cNvSpPr>
                <a:spLocks noChangeShapeType="1"/>
              </p:cNvSpPr>
              <p:nvPr/>
            </p:nvSpPr>
            <p:spPr bwMode="auto">
              <a:xfrm>
                <a:off x="4964" y="2814"/>
                <a:ext cx="15" cy="0"/>
              </a:xfrm>
              <a:prstGeom prst="line">
                <a:avLst/>
              </a:prstGeom>
              <a:noFill/>
              <a:ln w="12700">
                <a:solidFill>
                  <a:srgbClr val="000000"/>
                </a:solidFill>
                <a:round/>
                <a:headEnd/>
                <a:tailEnd/>
              </a:ln>
            </p:spPr>
            <p:txBody>
              <a:bodyPr wrap="none" anchor="ctr"/>
              <a:lstStyle/>
              <a:p>
                <a:endParaRPr lang="en-US"/>
              </a:p>
            </p:txBody>
          </p:sp>
          <p:sp>
            <p:nvSpPr>
              <p:cNvPr id="34001" name="Line 26"/>
              <p:cNvSpPr>
                <a:spLocks noChangeShapeType="1"/>
              </p:cNvSpPr>
              <p:nvPr/>
            </p:nvSpPr>
            <p:spPr bwMode="auto">
              <a:xfrm>
                <a:off x="4964" y="2767"/>
                <a:ext cx="15" cy="0"/>
              </a:xfrm>
              <a:prstGeom prst="line">
                <a:avLst/>
              </a:prstGeom>
              <a:noFill/>
              <a:ln w="12700">
                <a:solidFill>
                  <a:srgbClr val="000000"/>
                </a:solidFill>
                <a:round/>
                <a:headEnd/>
                <a:tailEnd/>
              </a:ln>
            </p:spPr>
            <p:txBody>
              <a:bodyPr wrap="none" anchor="ctr"/>
              <a:lstStyle/>
              <a:p>
                <a:endParaRPr lang="en-US"/>
              </a:p>
            </p:txBody>
          </p:sp>
          <p:sp>
            <p:nvSpPr>
              <p:cNvPr id="34002" name="Line 27"/>
              <p:cNvSpPr>
                <a:spLocks noChangeShapeType="1"/>
              </p:cNvSpPr>
              <p:nvPr/>
            </p:nvSpPr>
            <p:spPr bwMode="auto">
              <a:xfrm>
                <a:off x="4964" y="2721"/>
                <a:ext cx="15" cy="0"/>
              </a:xfrm>
              <a:prstGeom prst="line">
                <a:avLst/>
              </a:prstGeom>
              <a:noFill/>
              <a:ln w="12700">
                <a:solidFill>
                  <a:srgbClr val="000000"/>
                </a:solidFill>
                <a:round/>
                <a:headEnd/>
                <a:tailEnd/>
              </a:ln>
            </p:spPr>
            <p:txBody>
              <a:bodyPr wrap="none" anchor="ctr"/>
              <a:lstStyle/>
              <a:p>
                <a:endParaRPr lang="en-US"/>
              </a:p>
            </p:txBody>
          </p:sp>
          <p:sp>
            <p:nvSpPr>
              <p:cNvPr id="34003" name="Line 28"/>
              <p:cNvSpPr>
                <a:spLocks noChangeShapeType="1"/>
              </p:cNvSpPr>
              <p:nvPr/>
            </p:nvSpPr>
            <p:spPr bwMode="auto">
              <a:xfrm>
                <a:off x="4964" y="2675"/>
                <a:ext cx="15" cy="0"/>
              </a:xfrm>
              <a:prstGeom prst="line">
                <a:avLst/>
              </a:prstGeom>
              <a:noFill/>
              <a:ln w="12700">
                <a:solidFill>
                  <a:srgbClr val="000000"/>
                </a:solidFill>
                <a:round/>
                <a:headEnd/>
                <a:tailEnd/>
              </a:ln>
            </p:spPr>
            <p:txBody>
              <a:bodyPr wrap="none" anchor="ctr"/>
              <a:lstStyle/>
              <a:p>
                <a:endParaRPr lang="en-US"/>
              </a:p>
            </p:txBody>
          </p:sp>
          <p:sp>
            <p:nvSpPr>
              <p:cNvPr id="34004" name="Line 29"/>
              <p:cNvSpPr>
                <a:spLocks noChangeShapeType="1"/>
              </p:cNvSpPr>
              <p:nvPr/>
            </p:nvSpPr>
            <p:spPr bwMode="auto">
              <a:xfrm>
                <a:off x="4964" y="2630"/>
                <a:ext cx="15" cy="0"/>
              </a:xfrm>
              <a:prstGeom prst="line">
                <a:avLst/>
              </a:prstGeom>
              <a:noFill/>
              <a:ln w="12700">
                <a:solidFill>
                  <a:srgbClr val="000000"/>
                </a:solidFill>
                <a:round/>
                <a:headEnd/>
                <a:tailEnd/>
              </a:ln>
            </p:spPr>
            <p:txBody>
              <a:bodyPr wrap="none" anchor="ctr"/>
              <a:lstStyle/>
              <a:p>
                <a:endParaRPr lang="en-US"/>
              </a:p>
            </p:txBody>
          </p:sp>
          <p:sp>
            <p:nvSpPr>
              <p:cNvPr id="34005" name="Line 30"/>
              <p:cNvSpPr>
                <a:spLocks noChangeShapeType="1"/>
              </p:cNvSpPr>
              <p:nvPr/>
            </p:nvSpPr>
            <p:spPr bwMode="auto">
              <a:xfrm>
                <a:off x="4964" y="2584"/>
                <a:ext cx="15" cy="0"/>
              </a:xfrm>
              <a:prstGeom prst="line">
                <a:avLst/>
              </a:prstGeom>
              <a:noFill/>
              <a:ln w="12700">
                <a:solidFill>
                  <a:srgbClr val="000000"/>
                </a:solidFill>
                <a:round/>
                <a:headEnd/>
                <a:tailEnd/>
              </a:ln>
            </p:spPr>
            <p:txBody>
              <a:bodyPr wrap="none" anchor="ctr"/>
              <a:lstStyle/>
              <a:p>
                <a:endParaRPr lang="en-US"/>
              </a:p>
            </p:txBody>
          </p:sp>
          <p:sp>
            <p:nvSpPr>
              <p:cNvPr id="34006" name="Line 31"/>
              <p:cNvSpPr>
                <a:spLocks noChangeShapeType="1"/>
              </p:cNvSpPr>
              <p:nvPr/>
            </p:nvSpPr>
            <p:spPr bwMode="auto">
              <a:xfrm>
                <a:off x="4964" y="2538"/>
                <a:ext cx="15" cy="0"/>
              </a:xfrm>
              <a:prstGeom prst="line">
                <a:avLst/>
              </a:prstGeom>
              <a:noFill/>
              <a:ln w="12700">
                <a:solidFill>
                  <a:srgbClr val="000000"/>
                </a:solidFill>
                <a:round/>
                <a:headEnd/>
                <a:tailEnd/>
              </a:ln>
            </p:spPr>
            <p:txBody>
              <a:bodyPr wrap="none" anchor="ctr"/>
              <a:lstStyle/>
              <a:p>
                <a:endParaRPr lang="en-US"/>
              </a:p>
            </p:txBody>
          </p:sp>
          <p:sp>
            <p:nvSpPr>
              <p:cNvPr id="34007" name="Line 32"/>
              <p:cNvSpPr>
                <a:spLocks noChangeShapeType="1"/>
              </p:cNvSpPr>
              <p:nvPr/>
            </p:nvSpPr>
            <p:spPr bwMode="auto">
              <a:xfrm>
                <a:off x="4964" y="2492"/>
                <a:ext cx="15" cy="0"/>
              </a:xfrm>
              <a:prstGeom prst="line">
                <a:avLst/>
              </a:prstGeom>
              <a:noFill/>
              <a:ln w="12700">
                <a:solidFill>
                  <a:srgbClr val="000000"/>
                </a:solidFill>
                <a:round/>
                <a:headEnd/>
                <a:tailEnd/>
              </a:ln>
            </p:spPr>
            <p:txBody>
              <a:bodyPr wrap="none" anchor="ctr"/>
              <a:lstStyle/>
              <a:p>
                <a:endParaRPr lang="en-US"/>
              </a:p>
            </p:txBody>
          </p:sp>
          <p:sp>
            <p:nvSpPr>
              <p:cNvPr id="34008" name="Line 33"/>
              <p:cNvSpPr>
                <a:spLocks noChangeShapeType="1"/>
              </p:cNvSpPr>
              <p:nvPr/>
            </p:nvSpPr>
            <p:spPr bwMode="auto">
              <a:xfrm>
                <a:off x="4964" y="2446"/>
                <a:ext cx="15" cy="0"/>
              </a:xfrm>
              <a:prstGeom prst="line">
                <a:avLst/>
              </a:prstGeom>
              <a:noFill/>
              <a:ln w="12700">
                <a:solidFill>
                  <a:srgbClr val="000000"/>
                </a:solidFill>
                <a:round/>
                <a:headEnd/>
                <a:tailEnd/>
              </a:ln>
            </p:spPr>
            <p:txBody>
              <a:bodyPr wrap="none" anchor="ctr"/>
              <a:lstStyle/>
              <a:p>
                <a:endParaRPr lang="en-US"/>
              </a:p>
            </p:txBody>
          </p:sp>
          <p:sp>
            <p:nvSpPr>
              <p:cNvPr id="34009" name="Line 34"/>
              <p:cNvSpPr>
                <a:spLocks noChangeShapeType="1"/>
              </p:cNvSpPr>
              <p:nvPr/>
            </p:nvSpPr>
            <p:spPr bwMode="auto">
              <a:xfrm>
                <a:off x="4964" y="2401"/>
                <a:ext cx="15" cy="0"/>
              </a:xfrm>
              <a:prstGeom prst="line">
                <a:avLst/>
              </a:prstGeom>
              <a:noFill/>
              <a:ln w="12700">
                <a:solidFill>
                  <a:srgbClr val="000000"/>
                </a:solidFill>
                <a:round/>
                <a:headEnd/>
                <a:tailEnd/>
              </a:ln>
            </p:spPr>
            <p:txBody>
              <a:bodyPr wrap="none" anchor="ctr"/>
              <a:lstStyle/>
              <a:p>
                <a:endParaRPr lang="en-US"/>
              </a:p>
            </p:txBody>
          </p:sp>
          <p:sp>
            <p:nvSpPr>
              <p:cNvPr id="34010" name="Line 35"/>
              <p:cNvSpPr>
                <a:spLocks noChangeShapeType="1"/>
              </p:cNvSpPr>
              <p:nvPr/>
            </p:nvSpPr>
            <p:spPr bwMode="auto">
              <a:xfrm>
                <a:off x="4964" y="2354"/>
                <a:ext cx="15" cy="0"/>
              </a:xfrm>
              <a:prstGeom prst="line">
                <a:avLst/>
              </a:prstGeom>
              <a:noFill/>
              <a:ln w="12700">
                <a:solidFill>
                  <a:srgbClr val="000000"/>
                </a:solidFill>
                <a:round/>
                <a:headEnd/>
                <a:tailEnd/>
              </a:ln>
            </p:spPr>
            <p:txBody>
              <a:bodyPr wrap="none" anchor="ctr"/>
              <a:lstStyle/>
              <a:p>
                <a:endParaRPr lang="en-US"/>
              </a:p>
            </p:txBody>
          </p:sp>
          <p:sp>
            <p:nvSpPr>
              <p:cNvPr id="34011" name="Line 36"/>
              <p:cNvSpPr>
                <a:spLocks noChangeShapeType="1"/>
              </p:cNvSpPr>
              <p:nvPr/>
            </p:nvSpPr>
            <p:spPr bwMode="auto">
              <a:xfrm flipV="1">
                <a:off x="4983" y="3502"/>
                <a:ext cx="0" cy="28"/>
              </a:xfrm>
              <a:prstGeom prst="line">
                <a:avLst/>
              </a:prstGeom>
              <a:noFill/>
              <a:ln w="12700">
                <a:solidFill>
                  <a:srgbClr val="000000"/>
                </a:solidFill>
                <a:round/>
                <a:headEnd/>
                <a:tailEnd/>
              </a:ln>
            </p:spPr>
            <p:txBody>
              <a:bodyPr wrap="none" anchor="ctr"/>
              <a:lstStyle/>
              <a:p>
                <a:endParaRPr lang="en-US"/>
              </a:p>
            </p:txBody>
          </p:sp>
          <p:sp>
            <p:nvSpPr>
              <p:cNvPr id="34012" name="Line 37"/>
              <p:cNvSpPr>
                <a:spLocks noChangeShapeType="1"/>
              </p:cNvSpPr>
              <p:nvPr/>
            </p:nvSpPr>
            <p:spPr bwMode="auto">
              <a:xfrm flipV="1">
                <a:off x="5024" y="3502"/>
                <a:ext cx="0" cy="28"/>
              </a:xfrm>
              <a:prstGeom prst="line">
                <a:avLst/>
              </a:prstGeom>
              <a:noFill/>
              <a:ln w="12700">
                <a:solidFill>
                  <a:srgbClr val="000000"/>
                </a:solidFill>
                <a:round/>
                <a:headEnd/>
                <a:tailEnd/>
              </a:ln>
            </p:spPr>
            <p:txBody>
              <a:bodyPr wrap="none" anchor="ctr"/>
              <a:lstStyle/>
              <a:p>
                <a:endParaRPr lang="en-US"/>
              </a:p>
            </p:txBody>
          </p:sp>
          <p:sp>
            <p:nvSpPr>
              <p:cNvPr id="34013" name="Line 38"/>
              <p:cNvSpPr>
                <a:spLocks noChangeShapeType="1"/>
              </p:cNvSpPr>
              <p:nvPr/>
            </p:nvSpPr>
            <p:spPr bwMode="auto">
              <a:xfrm flipV="1">
                <a:off x="5065" y="3502"/>
                <a:ext cx="0" cy="28"/>
              </a:xfrm>
              <a:prstGeom prst="line">
                <a:avLst/>
              </a:prstGeom>
              <a:noFill/>
              <a:ln w="12700">
                <a:solidFill>
                  <a:srgbClr val="000000"/>
                </a:solidFill>
                <a:round/>
                <a:headEnd/>
                <a:tailEnd/>
              </a:ln>
            </p:spPr>
            <p:txBody>
              <a:bodyPr wrap="none" anchor="ctr"/>
              <a:lstStyle/>
              <a:p>
                <a:endParaRPr lang="en-US"/>
              </a:p>
            </p:txBody>
          </p:sp>
          <p:sp>
            <p:nvSpPr>
              <p:cNvPr id="34014" name="Line 39"/>
              <p:cNvSpPr>
                <a:spLocks noChangeShapeType="1"/>
              </p:cNvSpPr>
              <p:nvPr/>
            </p:nvSpPr>
            <p:spPr bwMode="auto">
              <a:xfrm flipV="1">
                <a:off x="5107" y="3502"/>
                <a:ext cx="0" cy="28"/>
              </a:xfrm>
              <a:prstGeom prst="line">
                <a:avLst/>
              </a:prstGeom>
              <a:noFill/>
              <a:ln w="12700">
                <a:solidFill>
                  <a:srgbClr val="000000"/>
                </a:solidFill>
                <a:round/>
                <a:headEnd/>
                <a:tailEnd/>
              </a:ln>
            </p:spPr>
            <p:txBody>
              <a:bodyPr wrap="none" anchor="ctr"/>
              <a:lstStyle/>
              <a:p>
                <a:endParaRPr lang="en-US"/>
              </a:p>
            </p:txBody>
          </p:sp>
          <p:sp>
            <p:nvSpPr>
              <p:cNvPr id="34015" name="Line 40"/>
              <p:cNvSpPr>
                <a:spLocks noChangeShapeType="1"/>
              </p:cNvSpPr>
              <p:nvPr/>
            </p:nvSpPr>
            <p:spPr bwMode="auto">
              <a:xfrm flipV="1">
                <a:off x="5146" y="3502"/>
                <a:ext cx="0" cy="28"/>
              </a:xfrm>
              <a:prstGeom prst="line">
                <a:avLst/>
              </a:prstGeom>
              <a:noFill/>
              <a:ln w="12700">
                <a:solidFill>
                  <a:srgbClr val="000000"/>
                </a:solidFill>
                <a:round/>
                <a:headEnd/>
                <a:tailEnd/>
              </a:ln>
            </p:spPr>
            <p:txBody>
              <a:bodyPr wrap="none" anchor="ctr"/>
              <a:lstStyle/>
              <a:p>
                <a:endParaRPr lang="en-US"/>
              </a:p>
            </p:txBody>
          </p:sp>
          <p:sp>
            <p:nvSpPr>
              <p:cNvPr id="34016" name="Line 41"/>
              <p:cNvSpPr>
                <a:spLocks noChangeShapeType="1"/>
              </p:cNvSpPr>
              <p:nvPr/>
            </p:nvSpPr>
            <p:spPr bwMode="auto">
              <a:xfrm flipV="1">
                <a:off x="5187" y="3502"/>
                <a:ext cx="0" cy="28"/>
              </a:xfrm>
              <a:prstGeom prst="line">
                <a:avLst/>
              </a:prstGeom>
              <a:noFill/>
              <a:ln w="12700">
                <a:solidFill>
                  <a:srgbClr val="000000"/>
                </a:solidFill>
                <a:round/>
                <a:headEnd/>
                <a:tailEnd/>
              </a:ln>
            </p:spPr>
            <p:txBody>
              <a:bodyPr wrap="none" anchor="ctr"/>
              <a:lstStyle/>
              <a:p>
                <a:endParaRPr lang="en-US"/>
              </a:p>
            </p:txBody>
          </p:sp>
          <p:sp>
            <p:nvSpPr>
              <p:cNvPr id="34017" name="Line 42"/>
              <p:cNvSpPr>
                <a:spLocks noChangeShapeType="1"/>
              </p:cNvSpPr>
              <p:nvPr/>
            </p:nvSpPr>
            <p:spPr bwMode="auto">
              <a:xfrm flipV="1">
                <a:off x="5226" y="3502"/>
                <a:ext cx="0" cy="28"/>
              </a:xfrm>
              <a:prstGeom prst="line">
                <a:avLst/>
              </a:prstGeom>
              <a:noFill/>
              <a:ln w="12700">
                <a:solidFill>
                  <a:srgbClr val="000000"/>
                </a:solidFill>
                <a:round/>
                <a:headEnd/>
                <a:tailEnd/>
              </a:ln>
            </p:spPr>
            <p:txBody>
              <a:bodyPr wrap="none" anchor="ctr"/>
              <a:lstStyle/>
              <a:p>
                <a:endParaRPr lang="en-US"/>
              </a:p>
            </p:txBody>
          </p:sp>
          <p:sp>
            <p:nvSpPr>
              <p:cNvPr id="34018" name="Line 43"/>
              <p:cNvSpPr>
                <a:spLocks noChangeShapeType="1"/>
              </p:cNvSpPr>
              <p:nvPr/>
            </p:nvSpPr>
            <p:spPr bwMode="auto">
              <a:xfrm flipV="1">
                <a:off x="5267" y="3502"/>
                <a:ext cx="0" cy="28"/>
              </a:xfrm>
              <a:prstGeom prst="line">
                <a:avLst/>
              </a:prstGeom>
              <a:noFill/>
              <a:ln w="12700">
                <a:solidFill>
                  <a:srgbClr val="000000"/>
                </a:solidFill>
                <a:round/>
                <a:headEnd/>
                <a:tailEnd/>
              </a:ln>
            </p:spPr>
            <p:txBody>
              <a:bodyPr wrap="none" anchor="ctr"/>
              <a:lstStyle/>
              <a:p>
                <a:endParaRPr lang="en-US"/>
              </a:p>
            </p:txBody>
          </p:sp>
          <p:sp>
            <p:nvSpPr>
              <p:cNvPr id="34019" name="Line 44"/>
              <p:cNvSpPr>
                <a:spLocks noChangeShapeType="1"/>
              </p:cNvSpPr>
              <p:nvPr/>
            </p:nvSpPr>
            <p:spPr bwMode="auto">
              <a:xfrm flipV="1">
                <a:off x="5309" y="3502"/>
                <a:ext cx="0" cy="28"/>
              </a:xfrm>
              <a:prstGeom prst="line">
                <a:avLst/>
              </a:prstGeom>
              <a:noFill/>
              <a:ln w="12700">
                <a:solidFill>
                  <a:srgbClr val="000000"/>
                </a:solidFill>
                <a:round/>
                <a:headEnd/>
                <a:tailEnd/>
              </a:ln>
            </p:spPr>
            <p:txBody>
              <a:bodyPr wrap="none" anchor="ctr"/>
              <a:lstStyle/>
              <a:p>
                <a:endParaRPr lang="en-US"/>
              </a:p>
            </p:txBody>
          </p:sp>
          <p:sp>
            <p:nvSpPr>
              <p:cNvPr id="34020" name="Line 45"/>
              <p:cNvSpPr>
                <a:spLocks noChangeShapeType="1"/>
              </p:cNvSpPr>
              <p:nvPr/>
            </p:nvSpPr>
            <p:spPr bwMode="auto">
              <a:xfrm flipV="1">
                <a:off x="5350" y="3502"/>
                <a:ext cx="0" cy="28"/>
              </a:xfrm>
              <a:prstGeom prst="line">
                <a:avLst/>
              </a:prstGeom>
              <a:noFill/>
              <a:ln w="12700">
                <a:solidFill>
                  <a:srgbClr val="000000"/>
                </a:solidFill>
                <a:round/>
                <a:headEnd/>
                <a:tailEnd/>
              </a:ln>
            </p:spPr>
            <p:txBody>
              <a:bodyPr wrap="none" anchor="ctr"/>
              <a:lstStyle/>
              <a:p>
                <a:endParaRPr lang="en-US"/>
              </a:p>
            </p:txBody>
          </p:sp>
          <p:sp>
            <p:nvSpPr>
              <p:cNvPr id="34021" name="Line 46"/>
              <p:cNvSpPr>
                <a:spLocks noChangeShapeType="1"/>
              </p:cNvSpPr>
              <p:nvPr/>
            </p:nvSpPr>
            <p:spPr bwMode="auto">
              <a:xfrm flipV="1">
                <a:off x="5390" y="3502"/>
                <a:ext cx="0" cy="28"/>
              </a:xfrm>
              <a:prstGeom prst="line">
                <a:avLst/>
              </a:prstGeom>
              <a:noFill/>
              <a:ln w="12700">
                <a:solidFill>
                  <a:srgbClr val="000000"/>
                </a:solidFill>
                <a:round/>
                <a:headEnd/>
                <a:tailEnd/>
              </a:ln>
            </p:spPr>
            <p:txBody>
              <a:bodyPr wrap="none" anchor="ctr"/>
              <a:lstStyle/>
              <a:p>
                <a:endParaRPr lang="en-US"/>
              </a:p>
            </p:txBody>
          </p:sp>
          <p:sp>
            <p:nvSpPr>
              <p:cNvPr id="34022" name="Line 47"/>
              <p:cNvSpPr>
                <a:spLocks noChangeShapeType="1"/>
              </p:cNvSpPr>
              <p:nvPr/>
            </p:nvSpPr>
            <p:spPr bwMode="auto">
              <a:xfrm flipV="1">
                <a:off x="5431" y="3502"/>
                <a:ext cx="0" cy="28"/>
              </a:xfrm>
              <a:prstGeom prst="line">
                <a:avLst/>
              </a:prstGeom>
              <a:noFill/>
              <a:ln w="12700">
                <a:solidFill>
                  <a:srgbClr val="000000"/>
                </a:solidFill>
                <a:round/>
                <a:headEnd/>
                <a:tailEnd/>
              </a:ln>
            </p:spPr>
            <p:txBody>
              <a:bodyPr wrap="none" anchor="ctr"/>
              <a:lstStyle/>
              <a:p>
                <a:endParaRPr lang="en-US"/>
              </a:p>
            </p:txBody>
          </p:sp>
          <p:sp>
            <p:nvSpPr>
              <p:cNvPr id="34023" name="Line 48"/>
              <p:cNvSpPr>
                <a:spLocks noChangeShapeType="1"/>
              </p:cNvSpPr>
              <p:nvPr/>
            </p:nvSpPr>
            <p:spPr bwMode="auto">
              <a:xfrm flipV="1">
                <a:off x="5473" y="3502"/>
                <a:ext cx="0" cy="28"/>
              </a:xfrm>
              <a:prstGeom prst="line">
                <a:avLst/>
              </a:prstGeom>
              <a:noFill/>
              <a:ln w="12700">
                <a:solidFill>
                  <a:srgbClr val="000000"/>
                </a:solidFill>
                <a:round/>
                <a:headEnd/>
                <a:tailEnd/>
              </a:ln>
            </p:spPr>
            <p:txBody>
              <a:bodyPr wrap="none" anchor="ctr"/>
              <a:lstStyle/>
              <a:p>
                <a:endParaRPr lang="en-US"/>
              </a:p>
            </p:txBody>
          </p:sp>
          <p:sp>
            <p:nvSpPr>
              <p:cNvPr id="34024" name="Line 49"/>
              <p:cNvSpPr>
                <a:spLocks noChangeShapeType="1"/>
              </p:cNvSpPr>
              <p:nvPr/>
            </p:nvSpPr>
            <p:spPr bwMode="auto">
              <a:xfrm flipV="1">
                <a:off x="5512" y="3502"/>
                <a:ext cx="0" cy="28"/>
              </a:xfrm>
              <a:prstGeom prst="line">
                <a:avLst/>
              </a:prstGeom>
              <a:noFill/>
              <a:ln w="12700">
                <a:solidFill>
                  <a:srgbClr val="000000"/>
                </a:solidFill>
                <a:round/>
                <a:headEnd/>
                <a:tailEnd/>
              </a:ln>
            </p:spPr>
            <p:txBody>
              <a:bodyPr wrap="none" anchor="ctr"/>
              <a:lstStyle/>
              <a:p>
                <a:endParaRPr lang="en-US"/>
              </a:p>
            </p:txBody>
          </p:sp>
          <p:sp>
            <p:nvSpPr>
              <p:cNvPr id="34025" name="Line 50"/>
              <p:cNvSpPr>
                <a:spLocks noChangeShapeType="1"/>
              </p:cNvSpPr>
              <p:nvPr/>
            </p:nvSpPr>
            <p:spPr bwMode="auto">
              <a:xfrm flipV="1">
                <a:off x="5553" y="3502"/>
                <a:ext cx="0" cy="28"/>
              </a:xfrm>
              <a:prstGeom prst="line">
                <a:avLst/>
              </a:prstGeom>
              <a:noFill/>
              <a:ln w="12700">
                <a:solidFill>
                  <a:srgbClr val="000000"/>
                </a:solidFill>
                <a:round/>
                <a:headEnd/>
                <a:tailEnd/>
              </a:ln>
            </p:spPr>
            <p:txBody>
              <a:bodyPr wrap="none" anchor="ctr"/>
              <a:lstStyle/>
              <a:p>
                <a:endParaRPr lang="en-US"/>
              </a:p>
            </p:txBody>
          </p:sp>
          <p:sp>
            <p:nvSpPr>
              <p:cNvPr id="34026" name="Line 51"/>
              <p:cNvSpPr>
                <a:spLocks noChangeShapeType="1"/>
              </p:cNvSpPr>
              <p:nvPr/>
            </p:nvSpPr>
            <p:spPr bwMode="auto">
              <a:xfrm flipV="1">
                <a:off x="5594" y="3502"/>
                <a:ext cx="0" cy="28"/>
              </a:xfrm>
              <a:prstGeom prst="line">
                <a:avLst/>
              </a:prstGeom>
              <a:noFill/>
              <a:ln w="12700">
                <a:solidFill>
                  <a:srgbClr val="000000"/>
                </a:solidFill>
                <a:round/>
                <a:headEnd/>
                <a:tailEnd/>
              </a:ln>
            </p:spPr>
            <p:txBody>
              <a:bodyPr wrap="none" anchor="ctr"/>
              <a:lstStyle/>
              <a:p>
                <a:endParaRPr lang="en-US"/>
              </a:p>
            </p:txBody>
          </p:sp>
          <p:sp>
            <p:nvSpPr>
              <p:cNvPr id="34027" name="Line 52"/>
              <p:cNvSpPr>
                <a:spLocks noChangeShapeType="1"/>
              </p:cNvSpPr>
              <p:nvPr/>
            </p:nvSpPr>
            <p:spPr bwMode="auto">
              <a:xfrm flipV="1">
                <a:off x="5634" y="3502"/>
                <a:ext cx="0" cy="28"/>
              </a:xfrm>
              <a:prstGeom prst="line">
                <a:avLst/>
              </a:prstGeom>
              <a:noFill/>
              <a:ln w="12700">
                <a:solidFill>
                  <a:srgbClr val="000000"/>
                </a:solidFill>
                <a:round/>
                <a:headEnd/>
                <a:tailEnd/>
              </a:ln>
            </p:spPr>
            <p:txBody>
              <a:bodyPr wrap="none" anchor="ctr"/>
              <a:lstStyle/>
              <a:p>
                <a:endParaRPr lang="en-US"/>
              </a:p>
            </p:txBody>
          </p:sp>
          <p:sp>
            <p:nvSpPr>
              <p:cNvPr id="34028" name="Line 53"/>
              <p:cNvSpPr>
                <a:spLocks noChangeShapeType="1"/>
              </p:cNvSpPr>
              <p:nvPr/>
            </p:nvSpPr>
            <p:spPr bwMode="auto">
              <a:xfrm flipV="1">
                <a:off x="5675" y="3502"/>
                <a:ext cx="0" cy="28"/>
              </a:xfrm>
              <a:prstGeom prst="line">
                <a:avLst/>
              </a:prstGeom>
              <a:noFill/>
              <a:ln w="12700">
                <a:solidFill>
                  <a:srgbClr val="000000"/>
                </a:solidFill>
                <a:round/>
                <a:headEnd/>
                <a:tailEnd/>
              </a:ln>
            </p:spPr>
            <p:txBody>
              <a:bodyPr wrap="none" anchor="ctr"/>
              <a:lstStyle/>
              <a:p>
                <a:endParaRPr lang="en-US"/>
              </a:p>
            </p:txBody>
          </p:sp>
          <p:sp>
            <p:nvSpPr>
              <p:cNvPr id="34029" name="Line 54"/>
              <p:cNvSpPr>
                <a:spLocks noChangeShapeType="1"/>
              </p:cNvSpPr>
              <p:nvPr/>
            </p:nvSpPr>
            <p:spPr bwMode="auto">
              <a:xfrm flipV="1">
                <a:off x="5718" y="3502"/>
                <a:ext cx="0" cy="28"/>
              </a:xfrm>
              <a:prstGeom prst="line">
                <a:avLst/>
              </a:prstGeom>
              <a:noFill/>
              <a:ln w="12700">
                <a:solidFill>
                  <a:srgbClr val="000000"/>
                </a:solidFill>
                <a:round/>
                <a:headEnd/>
                <a:tailEnd/>
              </a:ln>
            </p:spPr>
            <p:txBody>
              <a:bodyPr wrap="none" anchor="ctr"/>
              <a:lstStyle/>
              <a:p>
                <a:endParaRPr lang="en-US"/>
              </a:p>
            </p:txBody>
          </p:sp>
          <p:sp>
            <p:nvSpPr>
              <p:cNvPr id="34030" name="Line 55"/>
              <p:cNvSpPr>
                <a:spLocks noChangeShapeType="1"/>
              </p:cNvSpPr>
              <p:nvPr/>
            </p:nvSpPr>
            <p:spPr bwMode="auto">
              <a:xfrm flipV="1">
                <a:off x="5757" y="3502"/>
                <a:ext cx="0" cy="28"/>
              </a:xfrm>
              <a:prstGeom prst="line">
                <a:avLst/>
              </a:prstGeom>
              <a:noFill/>
              <a:ln w="12700">
                <a:solidFill>
                  <a:srgbClr val="000000"/>
                </a:solidFill>
                <a:round/>
                <a:headEnd/>
                <a:tailEnd/>
              </a:ln>
            </p:spPr>
            <p:txBody>
              <a:bodyPr wrap="none" anchor="ctr"/>
              <a:lstStyle/>
              <a:p>
                <a:endParaRPr lang="en-US"/>
              </a:p>
            </p:txBody>
          </p:sp>
          <p:sp>
            <p:nvSpPr>
              <p:cNvPr id="34031" name="Line 56"/>
              <p:cNvSpPr>
                <a:spLocks noChangeShapeType="1"/>
              </p:cNvSpPr>
              <p:nvPr/>
            </p:nvSpPr>
            <p:spPr bwMode="auto">
              <a:xfrm flipV="1">
                <a:off x="5799" y="3502"/>
                <a:ext cx="0" cy="28"/>
              </a:xfrm>
              <a:prstGeom prst="line">
                <a:avLst/>
              </a:prstGeom>
              <a:noFill/>
              <a:ln w="12700">
                <a:solidFill>
                  <a:srgbClr val="000000"/>
                </a:solidFill>
                <a:round/>
                <a:headEnd/>
                <a:tailEnd/>
              </a:ln>
            </p:spPr>
            <p:txBody>
              <a:bodyPr wrap="none" anchor="ctr"/>
              <a:lstStyle/>
              <a:p>
                <a:endParaRPr lang="en-US"/>
              </a:p>
            </p:txBody>
          </p:sp>
          <p:sp>
            <p:nvSpPr>
              <p:cNvPr id="34032" name="Line 57"/>
              <p:cNvSpPr>
                <a:spLocks noChangeShapeType="1"/>
              </p:cNvSpPr>
              <p:nvPr/>
            </p:nvSpPr>
            <p:spPr bwMode="auto">
              <a:xfrm flipV="1">
                <a:off x="5840" y="3502"/>
                <a:ext cx="0" cy="28"/>
              </a:xfrm>
              <a:prstGeom prst="line">
                <a:avLst/>
              </a:prstGeom>
              <a:noFill/>
              <a:ln w="12700">
                <a:solidFill>
                  <a:srgbClr val="000000"/>
                </a:solidFill>
                <a:round/>
                <a:headEnd/>
                <a:tailEnd/>
              </a:ln>
            </p:spPr>
            <p:txBody>
              <a:bodyPr wrap="none" anchor="ctr"/>
              <a:lstStyle/>
              <a:p>
                <a:endParaRPr lang="en-US"/>
              </a:p>
            </p:txBody>
          </p:sp>
          <p:sp>
            <p:nvSpPr>
              <p:cNvPr id="34033" name="Line 58"/>
              <p:cNvSpPr>
                <a:spLocks noChangeShapeType="1"/>
              </p:cNvSpPr>
              <p:nvPr/>
            </p:nvSpPr>
            <p:spPr bwMode="auto">
              <a:xfrm flipV="1">
                <a:off x="5881" y="3502"/>
                <a:ext cx="0" cy="28"/>
              </a:xfrm>
              <a:prstGeom prst="line">
                <a:avLst/>
              </a:prstGeom>
              <a:noFill/>
              <a:ln w="12700">
                <a:solidFill>
                  <a:srgbClr val="000000"/>
                </a:solidFill>
                <a:round/>
                <a:headEnd/>
                <a:tailEnd/>
              </a:ln>
            </p:spPr>
            <p:txBody>
              <a:bodyPr wrap="none" anchor="ctr"/>
              <a:lstStyle/>
              <a:p>
                <a:endParaRPr lang="en-US"/>
              </a:p>
            </p:txBody>
          </p:sp>
          <p:sp>
            <p:nvSpPr>
              <p:cNvPr id="34034" name="Line 59"/>
              <p:cNvSpPr>
                <a:spLocks noChangeShapeType="1"/>
              </p:cNvSpPr>
              <p:nvPr/>
            </p:nvSpPr>
            <p:spPr bwMode="auto">
              <a:xfrm flipV="1">
                <a:off x="5920" y="3502"/>
                <a:ext cx="0" cy="28"/>
              </a:xfrm>
              <a:prstGeom prst="line">
                <a:avLst/>
              </a:prstGeom>
              <a:noFill/>
              <a:ln w="12700">
                <a:solidFill>
                  <a:srgbClr val="000000"/>
                </a:solidFill>
                <a:round/>
                <a:headEnd/>
                <a:tailEnd/>
              </a:ln>
            </p:spPr>
            <p:txBody>
              <a:bodyPr wrap="none" anchor="ctr"/>
              <a:lstStyle/>
              <a:p>
                <a:endParaRPr lang="en-US"/>
              </a:p>
            </p:txBody>
          </p:sp>
          <p:sp>
            <p:nvSpPr>
              <p:cNvPr id="34035" name="Line 60"/>
              <p:cNvSpPr>
                <a:spLocks noChangeShapeType="1"/>
              </p:cNvSpPr>
              <p:nvPr/>
            </p:nvSpPr>
            <p:spPr bwMode="auto">
              <a:xfrm flipV="1">
                <a:off x="5962" y="3502"/>
                <a:ext cx="0" cy="28"/>
              </a:xfrm>
              <a:prstGeom prst="line">
                <a:avLst/>
              </a:prstGeom>
              <a:noFill/>
              <a:ln w="12700">
                <a:solidFill>
                  <a:srgbClr val="000000"/>
                </a:solidFill>
                <a:round/>
                <a:headEnd/>
                <a:tailEnd/>
              </a:ln>
            </p:spPr>
            <p:txBody>
              <a:bodyPr wrap="none" anchor="ctr"/>
              <a:lstStyle/>
              <a:p>
                <a:endParaRPr lang="en-US"/>
              </a:p>
            </p:txBody>
          </p:sp>
          <p:sp>
            <p:nvSpPr>
              <p:cNvPr id="34036" name="Line 61"/>
              <p:cNvSpPr>
                <a:spLocks noChangeShapeType="1"/>
              </p:cNvSpPr>
              <p:nvPr/>
            </p:nvSpPr>
            <p:spPr bwMode="auto">
              <a:xfrm flipV="1">
                <a:off x="6002" y="3502"/>
                <a:ext cx="0" cy="28"/>
              </a:xfrm>
              <a:prstGeom prst="line">
                <a:avLst/>
              </a:prstGeom>
              <a:noFill/>
              <a:ln w="12700">
                <a:solidFill>
                  <a:srgbClr val="000000"/>
                </a:solidFill>
                <a:round/>
                <a:headEnd/>
                <a:tailEnd/>
              </a:ln>
            </p:spPr>
            <p:txBody>
              <a:bodyPr wrap="none" anchor="ctr"/>
              <a:lstStyle/>
              <a:p>
                <a:endParaRPr lang="en-US"/>
              </a:p>
            </p:txBody>
          </p:sp>
          <p:sp>
            <p:nvSpPr>
              <p:cNvPr id="34037" name="Line 62"/>
              <p:cNvSpPr>
                <a:spLocks noChangeShapeType="1"/>
              </p:cNvSpPr>
              <p:nvPr/>
            </p:nvSpPr>
            <p:spPr bwMode="auto">
              <a:xfrm flipV="1">
                <a:off x="6044" y="3502"/>
                <a:ext cx="0" cy="28"/>
              </a:xfrm>
              <a:prstGeom prst="line">
                <a:avLst/>
              </a:prstGeom>
              <a:noFill/>
              <a:ln w="12700">
                <a:solidFill>
                  <a:srgbClr val="000000"/>
                </a:solidFill>
                <a:round/>
                <a:headEnd/>
                <a:tailEnd/>
              </a:ln>
            </p:spPr>
            <p:txBody>
              <a:bodyPr wrap="none" anchor="ctr"/>
              <a:lstStyle/>
              <a:p>
                <a:endParaRPr lang="en-US"/>
              </a:p>
            </p:txBody>
          </p:sp>
          <p:sp>
            <p:nvSpPr>
              <p:cNvPr id="34038" name="Line 63"/>
              <p:cNvSpPr>
                <a:spLocks noChangeShapeType="1"/>
              </p:cNvSpPr>
              <p:nvPr/>
            </p:nvSpPr>
            <p:spPr bwMode="auto">
              <a:xfrm flipV="1">
                <a:off x="6083" y="3502"/>
                <a:ext cx="0" cy="28"/>
              </a:xfrm>
              <a:prstGeom prst="line">
                <a:avLst/>
              </a:prstGeom>
              <a:noFill/>
              <a:ln w="12700">
                <a:solidFill>
                  <a:srgbClr val="000000"/>
                </a:solidFill>
                <a:round/>
                <a:headEnd/>
                <a:tailEnd/>
              </a:ln>
            </p:spPr>
            <p:txBody>
              <a:bodyPr wrap="none" anchor="ctr"/>
              <a:lstStyle/>
              <a:p>
                <a:endParaRPr lang="en-US"/>
              </a:p>
            </p:txBody>
          </p:sp>
          <p:sp>
            <p:nvSpPr>
              <p:cNvPr id="34039" name="Line 64"/>
              <p:cNvSpPr>
                <a:spLocks noChangeShapeType="1"/>
              </p:cNvSpPr>
              <p:nvPr/>
            </p:nvSpPr>
            <p:spPr bwMode="auto">
              <a:xfrm flipV="1">
                <a:off x="6125" y="3502"/>
                <a:ext cx="0" cy="28"/>
              </a:xfrm>
              <a:prstGeom prst="line">
                <a:avLst/>
              </a:prstGeom>
              <a:noFill/>
              <a:ln w="12700">
                <a:solidFill>
                  <a:srgbClr val="000000"/>
                </a:solidFill>
                <a:round/>
                <a:headEnd/>
                <a:tailEnd/>
              </a:ln>
            </p:spPr>
            <p:txBody>
              <a:bodyPr wrap="none" anchor="ctr"/>
              <a:lstStyle/>
              <a:p>
                <a:endParaRPr lang="en-US"/>
              </a:p>
            </p:txBody>
          </p:sp>
          <p:sp>
            <p:nvSpPr>
              <p:cNvPr id="34040" name="Line 65"/>
              <p:cNvSpPr>
                <a:spLocks noChangeShapeType="1"/>
              </p:cNvSpPr>
              <p:nvPr/>
            </p:nvSpPr>
            <p:spPr bwMode="auto">
              <a:xfrm flipV="1">
                <a:off x="6166" y="3502"/>
                <a:ext cx="0" cy="28"/>
              </a:xfrm>
              <a:prstGeom prst="line">
                <a:avLst/>
              </a:prstGeom>
              <a:noFill/>
              <a:ln w="12700">
                <a:solidFill>
                  <a:srgbClr val="000000"/>
                </a:solidFill>
                <a:round/>
                <a:headEnd/>
                <a:tailEnd/>
              </a:ln>
            </p:spPr>
            <p:txBody>
              <a:bodyPr wrap="none" anchor="ctr"/>
              <a:lstStyle/>
              <a:p>
                <a:endParaRPr lang="en-US"/>
              </a:p>
            </p:txBody>
          </p:sp>
          <p:sp>
            <p:nvSpPr>
              <p:cNvPr id="34041" name="Line 66"/>
              <p:cNvSpPr>
                <a:spLocks noChangeShapeType="1"/>
              </p:cNvSpPr>
              <p:nvPr/>
            </p:nvSpPr>
            <p:spPr bwMode="auto">
              <a:xfrm flipV="1">
                <a:off x="6208" y="3502"/>
                <a:ext cx="0" cy="28"/>
              </a:xfrm>
              <a:prstGeom prst="line">
                <a:avLst/>
              </a:prstGeom>
              <a:noFill/>
              <a:ln w="12700">
                <a:solidFill>
                  <a:srgbClr val="000000"/>
                </a:solidFill>
                <a:round/>
                <a:headEnd/>
                <a:tailEnd/>
              </a:ln>
            </p:spPr>
            <p:txBody>
              <a:bodyPr wrap="none" anchor="ctr"/>
              <a:lstStyle/>
              <a:p>
                <a:endParaRPr lang="en-US"/>
              </a:p>
            </p:txBody>
          </p:sp>
          <p:sp>
            <p:nvSpPr>
              <p:cNvPr id="34042" name="Line 67"/>
              <p:cNvSpPr>
                <a:spLocks noChangeShapeType="1"/>
              </p:cNvSpPr>
              <p:nvPr/>
            </p:nvSpPr>
            <p:spPr bwMode="auto">
              <a:xfrm flipV="1">
                <a:off x="6247" y="3502"/>
                <a:ext cx="0" cy="28"/>
              </a:xfrm>
              <a:prstGeom prst="line">
                <a:avLst/>
              </a:prstGeom>
              <a:noFill/>
              <a:ln w="12700">
                <a:solidFill>
                  <a:srgbClr val="000000"/>
                </a:solidFill>
                <a:round/>
                <a:headEnd/>
                <a:tailEnd/>
              </a:ln>
            </p:spPr>
            <p:txBody>
              <a:bodyPr wrap="none" anchor="ctr"/>
              <a:lstStyle/>
              <a:p>
                <a:endParaRPr lang="en-US"/>
              </a:p>
            </p:txBody>
          </p:sp>
          <p:sp>
            <p:nvSpPr>
              <p:cNvPr id="34043" name="Line 68"/>
              <p:cNvSpPr>
                <a:spLocks noChangeShapeType="1"/>
              </p:cNvSpPr>
              <p:nvPr/>
            </p:nvSpPr>
            <p:spPr bwMode="auto">
              <a:xfrm flipV="1">
                <a:off x="6289" y="3502"/>
                <a:ext cx="0" cy="28"/>
              </a:xfrm>
              <a:prstGeom prst="line">
                <a:avLst/>
              </a:prstGeom>
              <a:noFill/>
              <a:ln w="12700">
                <a:solidFill>
                  <a:srgbClr val="000000"/>
                </a:solidFill>
                <a:round/>
                <a:headEnd/>
                <a:tailEnd/>
              </a:ln>
            </p:spPr>
            <p:txBody>
              <a:bodyPr wrap="none" anchor="ctr"/>
              <a:lstStyle/>
              <a:p>
                <a:endParaRPr lang="en-US"/>
              </a:p>
            </p:txBody>
          </p:sp>
          <p:sp>
            <p:nvSpPr>
              <p:cNvPr id="34044" name="Line 69"/>
              <p:cNvSpPr>
                <a:spLocks noChangeShapeType="1"/>
              </p:cNvSpPr>
              <p:nvPr/>
            </p:nvSpPr>
            <p:spPr bwMode="auto">
              <a:xfrm>
                <a:off x="4943" y="3506"/>
                <a:ext cx="36" cy="0"/>
              </a:xfrm>
              <a:prstGeom prst="line">
                <a:avLst/>
              </a:prstGeom>
              <a:noFill/>
              <a:ln w="12700">
                <a:solidFill>
                  <a:srgbClr val="000000"/>
                </a:solidFill>
                <a:round/>
                <a:headEnd/>
                <a:tailEnd/>
              </a:ln>
            </p:spPr>
            <p:txBody>
              <a:bodyPr wrap="none" anchor="ctr"/>
              <a:lstStyle/>
              <a:p>
                <a:endParaRPr lang="en-US"/>
              </a:p>
            </p:txBody>
          </p:sp>
          <p:sp>
            <p:nvSpPr>
              <p:cNvPr id="34045" name="Line 70"/>
              <p:cNvSpPr>
                <a:spLocks noChangeShapeType="1"/>
              </p:cNvSpPr>
              <p:nvPr/>
            </p:nvSpPr>
            <p:spPr bwMode="auto">
              <a:xfrm>
                <a:off x="4943" y="3274"/>
                <a:ext cx="36" cy="0"/>
              </a:xfrm>
              <a:prstGeom prst="line">
                <a:avLst/>
              </a:prstGeom>
              <a:noFill/>
              <a:ln w="12700">
                <a:solidFill>
                  <a:srgbClr val="000000"/>
                </a:solidFill>
                <a:round/>
                <a:headEnd/>
                <a:tailEnd/>
              </a:ln>
            </p:spPr>
            <p:txBody>
              <a:bodyPr wrap="none" anchor="ctr"/>
              <a:lstStyle/>
              <a:p>
                <a:endParaRPr lang="en-US"/>
              </a:p>
            </p:txBody>
          </p:sp>
          <p:sp>
            <p:nvSpPr>
              <p:cNvPr id="34046" name="Line 71"/>
              <p:cNvSpPr>
                <a:spLocks noChangeShapeType="1"/>
              </p:cNvSpPr>
              <p:nvPr/>
            </p:nvSpPr>
            <p:spPr bwMode="auto">
              <a:xfrm>
                <a:off x="4943" y="3046"/>
                <a:ext cx="36" cy="0"/>
              </a:xfrm>
              <a:prstGeom prst="line">
                <a:avLst/>
              </a:prstGeom>
              <a:noFill/>
              <a:ln w="12700">
                <a:solidFill>
                  <a:srgbClr val="000000"/>
                </a:solidFill>
                <a:round/>
                <a:headEnd/>
                <a:tailEnd/>
              </a:ln>
            </p:spPr>
            <p:txBody>
              <a:bodyPr wrap="none" anchor="ctr"/>
              <a:lstStyle/>
              <a:p>
                <a:endParaRPr lang="en-US"/>
              </a:p>
            </p:txBody>
          </p:sp>
          <p:sp>
            <p:nvSpPr>
              <p:cNvPr id="34047" name="Line 72"/>
              <p:cNvSpPr>
                <a:spLocks noChangeShapeType="1"/>
              </p:cNvSpPr>
              <p:nvPr/>
            </p:nvSpPr>
            <p:spPr bwMode="auto">
              <a:xfrm>
                <a:off x="4943" y="2814"/>
                <a:ext cx="36" cy="0"/>
              </a:xfrm>
              <a:prstGeom prst="line">
                <a:avLst/>
              </a:prstGeom>
              <a:noFill/>
              <a:ln w="12700">
                <a:solidFill>
                  <a:srgbClr val="000000"/>
                </a:solidFill>
                <a:round/>
                <a:headEnd/>
                <a:tailEnd/>
              </a:ln>
            </p:spPr>
            <p:txBody>
              <a:bodyPr wrap="none" anchor="ctr"/>
              <a:lstStyle/>
              <a:p>
                <a:endParaRPr lang="en-US"/>
              </a:p>
            </p:txBody>
          </p:sp>
          <p:sp>
            <p:nvSpPr>
              <p:cNvPr id="34048" name="Line 73"/>
              <p:cNvSpPr>
                <a:spLocks noChangeShapeType="1"/>
              </p:cNvSpPr>
              <p:nvPr/>
            </p:nvSpPr>
            <p:spPr bwMode="auto">
              <a:xfrm>
                <a:off x="4943" y="2584"/>
                <a:ext cx="36" cy="0"/>
              </a:xfrm>
              <a:prstGeom prst="line">
                <a:avLst/>
              </a:prstGeom>
              <a:noFill/>
              <a:ln w="12700">
                <a:solidFill>
                  <a:srgbClr val="000000"/>
                </a:solidFill>
                <a:round/>
                <a:headEnd/>
                <a:tailEnd/>
              </a:ln>
            </p:spPr>
            <p:txBody>
              <a:bodyPr wrap="none" anchor="ctr"/>
              <a:lstStyle/>
              <a:p>
                <a:endParaRPr lang="en-US"/>
              </a:p>
            </p:txBody>
          </p:sp>
          <p:sp>
            <p:nvSpPr>
              <p:cNvPr id="34049" name="Line 74"/>
              <p:cNvSpPr>
                <a:spLocks noChangeShapeType="1"/>
              </p:cNvSpPr>
              <p:nvPr/>
            </p:nvSpPr>
            <p:spPr bwMode="auto">
              <a:xfrm>
                <a:off x="4943" y="2354"/>
                <a:ext cx="36" cy="0"/>
              </a:xfrm>
              <a:prstGeom prst="line">
                <a:avLst/>
              </a:prstGeom>
              <a:noFill/>
              <a:ln w="12700">
                <a:solidFill>
                  <a:srgbClr val="000000"/>
                </a:solidFill>
                <a:round/>
                <a:headEnd/>
                <a:tailEnd/>
              </a:ln>
            </p:spPr>
            <p:txBody>
              <a:bodyPr wrap="none" anchor="ctr"/>
              <a:lstStyle/>
              <a:p>
                <a:endParaRPr lang="en-US"/>
              </a:p>
            </p:txBody>
          </p:sp>
          <p:sp>
            <p:nvSpPr>
              <p:cNvPr id="34050" name="Line 75"/>
              <p:cNvSpPr>
                <a:spLocks noChangeShapeType="1"/>
              </p:cNvSpPr>
              <p:nvPr/>
            </p:nvSpPr>
            <p:spPr bwMode="auto">
              <a:xfrm flipV="1">
                <a:off x="4983" y="3502"/>
                <a:ext cx="0" cy="51"/>
              </a:xfrm>
              <a:prstGeom prst="line">
                <a:avLst/>
              </a:prstGeom>
              <a:noFill/>
              <a:ln w="12700">
                <a:solidFill>
                  <a:srgbClr val="000000"/>
                </a:solidFill>
                <a:round/>
                <a:headEnd/>
                <a:tailEnd/>
              </a:ln>
            </p:spPr>
            <p:txBody>
              <a:bodyPr wrap="none" anchor="ctr"/>
              <a:lstStyle/>
              <a:p>
                <a:endParaRPr lang="en-US"/>
              </a:p>
            </p:txBody>
          </p:sp>
          <p:sp>
            <p:nvSpPr>
              <p:cNvPr id="34051" name="Line 76"/>
              <p:cNvSpPr>
                <a:spLocks noChangeShapeType="1"/>
              </p:cNvSpPr>
              <p:nvPr/>
            </p:nvSpPr>
            <p:spPr bwMode="auto">
              <a:xfrm flipV="1">
                <a:off x="5146" y="3502"/>
                <a:ext cx="0" cy="51"/>
              </a:xfrm>
              <a:prstGeom prst="line">
                <a:avLst/>
              </a:prstGeom>
              <a:noFill/>
              <a:ln w="12700">
                <a:solidFill>
                  <a:srgbClr val="000000"/>
                </a:solidFill>
                <a:round/>
                <a:headEnd/>
                <a:tailEnd/>
              </a:ln>
            </p:spPr>
            <p:txBody>
              <a:bodyPr wrap="none" anchor="ctr"/>
              <a:lstStyle/>
              <a:p>
                <a:endParaRPr lang="en-US"/>
              </a:p>
            </p:txBody>
          </p:sp>
          <p:sp>
            <p:nvSpPr>
              <p:cNvPr id="34052" name="Line 77"/>
              <p:cNvSpPr>
                <a:spLocks noChangeShapeType="1"/>
              </p:cNvSpPr>
              <p:nvPr/>
            </p:nvSpPr>
            <p:spPr bwMode="auto">
              <a:xfrm flipV="1">
                <a:off x="5309" y="3502"/>
                <a:ext cx="0" cy="51"/>
              </a:xfrm>
              <a:prstGeom prst="line">
                <a:avLst/>
              </a:prstGeom>
              <a:noFill/>
              <a:ln w="12700">
                <a:solidFill>
                  <a:srgbClr val="000000"/>
                </a:solidFill>
                <a:round/>
                <a:headEnd/>
                <a:tailEnd/>
              </a:ln>
            </p:spPr>
            <p:txBody>
              <a:bodyPr wrap="none" anchor="ctr"/>
              <a:lstStyle/>
              <a:p>
                <a:endParaRPr lang="en-US"/>
              </a:p>
            </p:txBody>
          </p:sp>
          <p:sp>
            <p:nvSpPr>
              <p:cNvPr id="34053" name="Line 78"/>
              <p:cNvSpPr>
                <a:spLocks noChangeShapeType="1"/>
              </p:cNvSpPr>
              <p:nvPr/>
            </p:nvSpPr>
            <p:spPr bwMode="auto">
              <a:xfrm flipV="1">
                <a:off x="5473" y="3502"/>
                <a:ext cx="0" cy="51"/>
              </a:xfrm>
              <a:prstGeom prst="line">
                <a:avLst/>
              </a:prstGeom>
              <a:noFill/>
              <a:ln w="12700">
                <a:solidFill>
                  <a:srgbClr val="000000"/>
                </a:solidFill>
                <a:round/>
                <a:headEnd/>
                <a:tailEnd/>
              </a:ln>
            </p:spPr>
            <p:txBody>
              <a:bodyPr wrap="none" anchor="ctr"/>
              <a:lstStyle/>
              <a:p>
                <a:endParaRPr lang="en-US"/>
              </a:p>
            </p:txBody>
          </p:sp>
          <p:sp>
            <p:nvSpPr>
              <p:cNvPr id="34054" name="Line 79"/>
              <p:cNvSpPr>
                <a:spLocks noChangeShapeType="1"/>
              </p:cNvSpPr>
              <p:nvPr/>
            </p:nvSpPr>
            <p:spPr bwMode="auto">
              <a:xfrm flipV="1">
                <a:off x="5634" y="3502"/>
                <a:ext cx="0" cy="51"/>
              </a:xfrm>
              <a:prstGeom prst="line">
                <a:avLst/>
              </a:prstGeom>
              <a:noFill/>
              <a:ln w="12700">
                <a:solidFill>
                  <a:srgbClr val="000000"/>
                </a:solidFill>
                <a:round/>
                <a:headEnd/>
                <a:tailEnd/>
              </a:ln>
            </p:spPr>
            <p:txBody>
              <a:bodyPr wrap="none" anchor="ctr"/>
              <a:lstStyle/>
              <a:p>
                <a:endParaRPr lang="en-US"/>
              </a:p>
            </p:txBody>
          </p:sp>
          <p:sp>
            <p:nvSpPr>
              <p:cNvPr id="34055" name="Line 80"/>
              <p:cNvSpPr>
                <a:spLocks noChangeShapeType="1"/>
              </p:cNvSpPr>
              <p:nvPr/>
            </p:nvSpPr>
            <p:spPr bwMode="auto">
              <a:xfrm flipV="1">
                <a:off x="5799" y="3502"/>
                <a:ext cx="0" cy="51"/>
              </a:xfrm>
              <a:prstGeom prst="line">
                <a:avLst/>
              </a:prstGeom>
              <a:noFill/>
              <a:ln w="12700">
                <a:solidFill>
                  <a:srgbClr val="000000"/>
                </a:solidFill>
                <a:round/>
                <a:headEnd/>
                <a:tailEnd/>
              </a:ln>
            </p:spPr>
            <p:txBody>
              <a:bodyPr wrap="none" anchor="ctr"/>
              <a:lstStyle/>
              <a:p>
                <a:endParaRPr lang="en-US"/>
              </a:p>
            </p:txBody>
          </p:sp>
          <p:sp>
            <p:nvSpPr>
              <p:cNvPr id="34056" name="Line 81"/>
              <p:cNvSpPr>
                <a:spLocks noChangeShapeType="1"/>
              </p:cNvSpPr>
              <p:nvPr/>
            </p:nvSpPr>
            <p:spPr bwMode="auto">
              <a:xfrm flipV="1">
                <a:off x="5962" y="3502"/>
                <a:ext cx="0" cy="51"/>
              </a:xfrm>
              <a:prstGeom prst="line">
                <a:avLst/>
              </a:prstGeom>
              <a:noFill/>
              <a:ln w="12700">
                <a:solidFill>
                  <a:srgbClr val="000000"/>
                </a:solidFill>
                <a:round/>
                <a:headEnd/>
                <a:tailEnd/>
              </a:ln>
            </p:spPr>
            <p:txBody>
              <a:bodyPr wrap="none" anchor="ctr"/>
              <a:lstStyle/>
              <a:p>
                <a:endParaRPr lang="en-US"/>
              </a:p>
            </p:txBody>
          </p:sp>
          <p:sp>
            <p:nvSpPr>
              <p:cNvPr id="34057" name="Line 82"/>
              <p:cNvSpPr>
                <a:spLocks noChangeShapeType="1"/>
              </p:cNvSpPr>
              <p:nvPr/>
            </p:nvSpPr>
            <p:spPr bwMode="auto">
              <a:xfrm flipV="1">
                <a:off x="6125" y="3502"/>
                <a:ext cx="0" cy="51"/>
              </a:xfrm>
              <a:prstGeom prst="line">
                <a:avLst/>
              </a:prstGeom>
              <a:noFill/>
              <a:ln w="12700">
                <a:solidFill>
                  <a:srgbClr val="000000"/>
                </a:solidFill>
                <a:round/>
                <a:headEnd/>
                <a:tailEnd/>
              </a:ln>
            </p:spPr>
            <p:txBody>
              <a:bodyPr wrap="none" anchor="ctr"/>
              <a:lstStyle/>
              <a:p>
                <a:endParaRPr lang="en-US"/>
              </a:p>
            </p:txBody>
          </p:sp>
          <p:sp>
            <p:nvSpPr>
              <p:cNvPr id="34058" name="Line 83"/>
              <p:cNvSpPr>
                <a:spLocks noChangeShapeType="1"/>
              </p:cNvSpPr>
              <p:nvPr/>
            </p:nvSpPr>
            <p:spPr bwMode="auto">
              <a:xfrm flipV="1">
                <a:off x="6289" y="3502"/>
                <a:ext cx="0" cy="51"/>
              </a:xfrm>
              <a:prstGeom prst="line">
                <a:avLst/>
              </a:prstGeom>
              <a:noFill/>
              <a:ln w="12700">
                <a:solidFill>
                  <a:srgbClr val="000000"/>
                </a:solidFill>
                <a:round/>
                <a:headEnd/>
                <a:tailEnd/>
              </a:ln>
            </p:spPr>
            <p:txBody>
              <a:bodyPr wrap="none" anchor="ctr"/>
              <a:lstStyle/>
              <a:p>
                <a:endParaRPr lang="en-US"/>
              </a:p>
            </p:txBody>
          </p:sp>
          <p:sp>
            <p:nvSpPr>
              <p:cNvPr id="34059" name="Line 84"/>
              <p:cNvSpPr>
                <a:spLocks noChangeShapeType="1"/>
              </p:cNvSpPr>
              <p:nvPr/>
            </p:nvSpPr>
            <p:spPr bwMode="auto">
              <a:xfrm>
                <a:off x="4987" y="3506"/>
                <a:ext cx="1298" cy="0"/>
              </a:xfrm>
              <a:prstGeom prst="line">
                <a:avLst/>
              </a:prstGeom>
              <a:noFill/>
              <a:ln w="12700">
                <a:solidFill>
                  <a:srgbClr val="000000"/>
                </a:solidFill>
                <a:round/>
                <a:headEnd/>
                <a:tailEnd/>
              </a:ln>
            </p:spPr>
            <p:txBody>
              <a:bodyPr wrap="none" anchor="ctr"/>
              <a:lstStyle/>
              <a:p>
                <a:endParaRPr lang="en-US"/>
              </a:p>
            </p:txBody>
          </p:sp>
          <p:sp>
            <p:nvSpPr>
              <p:cNvPr id="34060" name="Line 85"/>
              <p:cNvSpPr>
                <a:spLocks noChangeShapeType="1"/>
              </p:cNvSpPr>
              <p:nvPr/>
            </p:nvSpPr>
            <p:spPr bwMode="auto">
              <a:xfrm>
                <a:off x="4987" y="2354"/>
                <a:ext cx="1298" cy="0"/>
              </a:xfrm>
              <a:prstGeom prst="line">
                <a:avLst/>
              </a:prstGeom>
              <a:noFill/>
              <a:ln w="12700">
                <a:solidFill>
                  <a:srgbClr val="000000"/>
                </a:solidFill>
                <a:round/>
                <a:headEnd/>
                <a:tailEnd/>
              </a:ln>
            </p:spPr>
            <p:txBody>
              <a:bodyPr wrap="none" anchor="ctr"/>
              <a:lstStyle/>
              <a:p>
                <a:endParaRPr lang="en-US"/>
              </a:p>
            </p:txBody>
          </p:sp>
          <p:sp>
            <p:nvSpPr>
              <p:cNvPr id="34061" name="Line 86"/>
              <p:cNvSpPr>
                <a:spLocks noChangeShapeType="1"/>
              </p:cNvSpPr>
              <p:nvPr/>
            </p:nvSpPr>
            <p:spPr bwMode="auto">
              <a:xfrm flipV="1">
                <a:off x="4983" y="2350"/>
                <a:ext cx="0" cy="1160"/>
              </a:xfrm>
              <a:prstGeom prst="line">
                <a:avLst/>
              </a:prstGeom>
              <a:noFill/>
              <a:ln w="12700">
                <a:solidFill>
                  <a:srgbClr val="000000"/>
                </a:solidFill>
                <a:round/>
                <a:headEnd/>
                <a:tailEnd/>
              </a:ln>
            </p:spPr>
            <p:txBody>
              <a:bodyPr wrap="none" anchor="ctr"/>
              <a:lstStyle/>
              <a:p>
                <a:endParaRPr lang="en-US"/>
              </a:p>
            </p:txBody>
          </p:sp>
          <p:sp>
            <p:nvSpPr>
              <p:cNvPr id="34062" name="Line 87"/>
              <p:cNvSpPr>
                <a:spLocks noChangeShapeType="1"/>
              </p:cNvSpPr>
              <p:nvPr/>
            </p:nvSpPr>
            <p:spPr bwMode="auto">
              <a:xfrm flipV="1">
                <a:off x="6289" y="2350"/>
                <a:ext cx="0" cy="1160"/>
              </a:xfrm>
              <a:prstGeom prst="line">
                <a:avLst/>
              </a:prstGeom>
              <a:noFill/>
              <a:ln w="12700">
                <a:solidFill>
                  <a:srgbClr val="000000"/>
                </a:solidFill>
                <a:round/>
                <a:headEnd/>
                <a:tailEnd/>
              </a:ln>
            </p:spPr>
            <p:txBody>
              <a:bodyPr wrap="none" anchor="ctr"/>
              <a:lstStyle/>
              <a:p>
                <a:endParaRPr lang="en-US"/>
              </a:p>
            </p:txBody>
          </p:sp>
          <p:sp>
            <p:nvSpPr>
              <p:cNvPr id="34063" name="Line 88"/>
              <p:cNvSpPr>
                <a:spLocks noChangeShapeType="1"/>
              </p:cNvSpPr>
              <p:nvPr/>
            </p:nvSpPr>
            <p:spPr bwMode="auto">
              <a:xfrm flipV="1">
                <a:off x="4983" y="2350"/>
                <a:ext cx="0" cy="1160"/>
              </a:xfrm>
              <a:prstGeom prst="line">
                <a:avLst/>
              </a:prstGeom>
              <a:noFill/>
              <a:ln w="12700">
                <a:solidFill>
                  <a:srgbClr val="000000"/>
                </a:solidFill>
                <a:round/>
                <a:headEnd/>
                <a:tailEnd/>
              </a:ln>
            </p:spPr>
            <p:txBody>
              <a:bodyPr wrap="none" anchor="ctr"/>
              <a:lstStyle/>
              <a:p>
                <a:endParaRPr lang="en-US"/>
              </a:p>
            </p:txBody>
          </p:sp>
          <p:sp>
            <p:nvSpPr>
              <p:cNvPr id="34064" name="Line 89"/>
              <p:cNvSpPr>
                <a:spLocks noChangeShapeType="1"/>
              </p:cNvSpPr>
              <p:nvPr/>
            </p:nvSpPr>
            <p:spPr bwMode="auto">
              <a:xfrm>
                <a:off x="4987" y="3506"/>
                <a:ext cx="1298" cy="0"/>
              </a:xfrm>
              <a:prstGeom prst="line">
                <a:avLst/>
              </a:prstGeom>
              <a:noFill/>
              <a:ln w="12700">
                <a:solidFill>
                  <a:srgbClr val="000000"/>
                </a:solidFill>
                <a:round/>
                <a:headEnd/>
                <a:tailEnd/>
              </a:ln>
            </p:spPr>
            <p:txBody>
              <a:bodyPr wrap="none" anchor="ctr"/>
              <a:lstStyle/>
              <a:p>
                <a:endParaRPr lang="en-US"/>
              </a:p>
            </p:txBody>
          </p:sp>
          <p:sp>
            <p:nvSpPr>
              <p:cNvPr id="34065" name="Line 90"/>
              <p:cNvSpPr>
                <a:spLocks noChangeShapeType="1"/>
              </p:cNvSpPr>
              <p:nvPr/>
            </p:nvSpPr>
            <p:spPr bwMode="auto">
              <a:xfrm flipH="1">
                <a:off x="5836" y="3110"/>
                <a:ext cx="415" cy="4"/>
              </a:xfrm>
              <a:prstGeom prst="line">
                <a:avLst/>
              </a:prstGeom>
              <a:noFill/>
              <a:ln w="12700">
                <a:solidFill>
                  <a:srgbClr val="0000FF"/>
                </a:solidFill>
                <a:round/>
                <a:headEnd/>
                <a:tailEnd/>
              </a:ln>
            </p:spPr>
            <p:txBody>
              <a:bodyPr wrap="none" anchor="ctr"/>
              <a:lstStyle/>
              <a:p>
                <a:endParaRPr lang="en-US"/>
              </a:p>
            </p:txBody>
          </p:sp>
          <p:sp>
            <p:nvSpPr>
              <p:cNvPr id="34066" name="Line 91"/>
              <p:cNvSpPr>
                <a:spLocks noChangeShapeType="1"/>
              </p:cNvSpPr>
              <p:nvPr/>
            </p:nvSpPr>
            <p:spPr bwMode="auto">
              <a:xfrm flipH="1">
                <a:off x="5714" y="3118"/>
                <a:ext cx="130" cy="13"/>
              </a:xfrm>
              <a:prstGeom prst="line">
                <a:avLst/>
              </a:prstGeom>
              <a:noFill/>
              <a:ln w="12700">
                <a:solidFill>
                  <a:srgbClr val="0000FF"/>
                </a:solidFill>
                <a:round/>
                <a:headEnd/>
                <a:tailEnd/>
              </a:ln>
            </p:spPr>
            <p:txBody>
              <a:bodyPr wrap="none" anchor="ctr"/>
              <a:lstStyle/>
              <a:p>
                <a:endParaRPr lang="en-US"/>
              </a:p>
            </p:txBody>
          </p:sp>
          <p:sp>
            <p:nvSpPr>
              <p:cNvPr id="34067" name="Line 92"/>
              <p:cNvSpPr>
                <a:spLocks noChangeShapeType="1"/>
              </p:cNvSpPr>
              <p:nvPr/>
            </p:nvSpPr>
            <p:spPr bwMode="auto">
              <a:xfrm flipH="1">
                <a:off x="5590" y="3139"/>
                <a:ext cx="132" cy="13"/>
              </a:xfrm>
              <a:prstGeom prst="line">
                <a:avLst/>
              </a:prstGeom>
              <a:noFill/>
              <a:ln w="12700">
                <a:solidFill>
                  <a:srgbClr val="0000FF"/>
                </a:solidFill>
                <a:round/>
                <a:headEnd/>
                <a:tailEnd/>
              </a:ln>
            </p:spPr>
            <p:txBody>
              <a:bodyPr wrap="none" anchor="ctr"/>
              <a:lstStyle/>
              <a:p>
                <a:endParaRPr lang="en-US"/>
              </a:p>
            </p:txBody>
          </p:sp>
          <p:sp>
            <p:nvSpPr>
              <p:cNvPr id="34068" name="Line 93"/>
              <p:cNvSpPr>
                <a:spLocks noChangeShapeType="1"/>
              </p:cNvSpPr>
              <p:nvPr/>
            </p:nvSpPr>
            <p:spPr bwMode="auto">
              <a:xfrm flipH="1">
                <a:off x="5469" y="3160"/>
                <a:ext cx="129" cy="56"/>
              </a:xfrm>
              <a:prstGeom prst="line">
                <a:avLst/>
              </a:prstGeom>
              <a:noFill/>
              <a:ln w="12700">
                <a:solidFill>
                  <a:srgbClr val="0000FF"/>
                </a:solidFill>
                <a:round/>
                <a:headEnd/>
                <a:tailEnd/>
              </a:ln>
            </p:spPr>
            <p:txBody>
              <a:bodyPr wrap="none" anchor="ctr"/>
              <a:lstStyle/>
              <a:p>
                <a:endParaRPr lang="en-US"/>
              </a:p>
            </p:txBody>
          </p:sp>
          <p:sp>
            <p:nvSpPr>
              <p:cNvPr id="34069" name="Line 94"/>
              <p:cNvSpPr>
                <a:spLocks noChangeShapeType="1"/>
              </p:cNvSpPr>
              <p:nvPr/>
            </p:nvSpPr>
            <p:spPr bwMode="auto">
              <a:xfrm flipH="1">
                <a:off x="5346" y="3224"/>
                <a:ext cx="131" cy="51"/>
              </a:xfrm>
              <a:prstGeom prst="line">
                <a:avLst/>
              </a:prstGeom>
              <a:noFill/>
              <a:ln w="12700">
                <a:solidFill>
                  <a:srgbClr val="0000FF"/>
                </a:solidFill>
                <a:round/>
                <a:headEnd/>
                <a:tailEnd/>
              </a:ln>
            </p:spPr>
            <p:txBody>
              <a:bodyPr wrap="none" anchor="ctr"/>
              <a:lstStyle/>
              <a:p>
                <a:endParaRPr lang="en-US"/>
              </a:p>
            </p:txBody>
          </p:sp>
          <p:sp>
            <p:nvSpPr>
              <p:cNvPr id="34070" name="Line 95"/>
              <p:cNvSpPr>
                <a:spLocks noChangeShapeType="1"/>
              </p:cNvSpPr>
              <p:nvPr/>
            </p:nvSpPr>
            <p:spPr bwMode="auto">
              <a:xfrm flipH="1">
                <a:off x="5222" y="3283"/>
                <a:ext cx="132" cy="77"/>
              </a:xfrm>
              <a:prstGeom prst="line">
                <a:avLst/>
              </a:prstGeom>
              <a:noFill/>
              <a:ln w="12700">
                <a:solidFill>
                  <a:srgbClr val="0000FF"/>
                </a:solidFill>
                <a:round/>
                <a:headEnd/>
                <a:tailEnd/>
              </a:ln>
            </p:spPr>
            <p:txBody>
              <a:bodyPr wrap="none" anchor="ctr"/>
              <a:lstStyle/>
              <a:p>
                <a:endParaRPr lang="en-US"/>
              </a:p>
            </p:txBody>
          </p:sp>
          <p:sp>
            <p:nvSpPr>
              <p:cNvPr id="34071" name="Line 96"/>
              <p:cNvSpPr>
                <a:spLocks noChangeShapeType="1"/>
              </p:cNvSpPr>
              <p:nvPr/>
            </p:nvSpPr>
            <p:spPr bwMode="auto">
              <a:xfrm flipH="1">
                <a:off x="4979" y="3368"/>
                <a:ext cx="251" cy="68"/>
              </a:xfrm>
              <a:prstGeom prst="line">
                <a:avLst/>
              </a:prstGeom>
              <a:noFill/>
              <a:ln w="12700">
                <a:solidFill>
                  <a:srgbClr val="0000FF"/>
                </a:solidFill>
                <a:round/>
                <a:headEnd/>
                <a:tailEnd/>
              </a:ln>
            </p:spPr>
            <p:txBody>
              <a:bodyPr wrap="none" anchor="ctr"/>
              <a:lstStyle/>
              <a:p>
                <a:endParaRPr lang="en-US"/>
              </a:p>
            </p:txBody>
          </p:sp>
          <p:sp>
            <p:nvSpPr>
              <p:cNvPr id="34072" name="Line 97"/>
              <p:cNvSpPr>
                <a:spLocks noChangeShapeType="1"/>
              </p:cNvSpPr>
              <p:nvPr/>
            </p:nvSpPr>
            <p:spPr bwMode="auto">
              <a:xfrm flipH="1">
                <a:off x="5836" y="3246"/>
                <a:ext cx="415" cy="4"/>
              </a:xfrm>
              <a:prstGeom prst="line">
                <a:avLst/>
              </a:prstGeom>
              <a:noFill/>
              <a:ln w="12700">
                <a:solidFill>
                  <a:srgbClr val="FF0000"/>
                </a:solidFill>
                <a:round/>
                <a:headEnd/>
                <a:tailEnd/>
              </a:ln>
            </p:spPr>
            <p:txBody>
              <a:bodyPr wrap="none" anchor="ctr"/>
              <a:lstStyle/>
              <a:p>
                <a:endParaRPr lang="en-US"/>
              </a:p>
            </p:txBody>
          </p:sp>
          <p:sp>
            <p:nvSpPr>
              <p:cNvPr id="34073" name="Line 98"/>
              <p:cNvSpPr>
                <a:spLocks noChangeShapeType="1"/>
              </p:cNvSpPr>
              <p:nvPr/>
            </p:nvSpPr>
            <p:spPr bwMode="auto">
              <a:xfrm flipH="1">
                <a:off x="5714" y="3258"/>
                <a:ext cx="130" cy="7"/>
              </a:xfrm>
              <a:prstGeom prst="line">
                <a:avLst/>
              </a:prstGeom>
              <a:noFill/>
              <a:ln w="12700">
                <a:solidFill>
                  <a:srgbClr val="FF0000"/>
                </a:solidFill>
                <a:round/>
                <a:headEnd/>
                <a:tailEnd/>
              </a:ln>
            </p:spPr>
            <p:txBody>
              <a:bodyPr wrap="none" anchor="ctr"/>
              <a:lstStyle/>
              <a:p>
                <a:endParaRPr lang="en-US"/>
              </a:p>
            </p:txBody>
          </p:sp>
          <p:sp>
            <p:nvSpPr>
              <p:cNvPr id="34074" name="Line 99"/>
              <p:cNvSpPr>
                <a:spLocks noChangeShapeType="1"/>
              </p:cNvSpPr>
              <p:nvPr/>
            </p:nvSpPr>
            <p:spPr bwMode="auto">
              <a:xfrm flipH="1">
                <a:off x="5590" y="3273"/>
                <a:ext cx="132" cy="7"/>
              </a:xfrm>
              <a:prstGeom prst="line">
                <a:avLst/>
              </a:prstGeom>
              <a:noFill/>
              <a:ln w="12700">
                <a:solidFill>
                  <a:srgbClr val="FF0000"/>
                </a:solidFill>
                <a:round/>
                <a:headEnd/>
                <a:tailEnd/>
              </a:ln>
            </p:spPr>
            <p:txBody>
              <a:bodyPr wrap="none" anchor="ctr"/>
              <a:lstStyle/>
              <a:p>
                <a:endParaRPr lang="en-US"/>
              </a:p>
            </p:txBody>
          </p:sp>
          <p:sp>
            <p:nvSpPr>
              <p:cNvPr id="34075" name="Line 100"/>
              <p:cNvSpPr>
                <a:spLocks noChangeShapeType="1"/>
              </p:cNvSpPr>
              <p:nvPr/>
            </p:nvSpPr>
            <p:spPr bwMode="auto">
              <a:xfrm flipH="1">
                <a:off x="5469" y="3288"/>
                <a:ext cx="129" cy="13"/>
              </a:xfrm>
              <a:prstGeom prst="line">
                <a:avLst/>
              </a:prstGeom>
              <a:noFill/>
              <a:ln w="12700">
                <a:solidFill>
                  <a:srgbClr val="FF0000"/>
                </a:solidFill>
                <a:round/>
                <a:headEnd/>
                <a:tailEnd/>
              </a:ln>
            </p:spPr>
            <p:txBody>
              <a:bodyPr wrap="none" anchor="ctr"/>
              <a:lstStyle/>
              <a:p>
                <a:endParaRPr lang="en-US"/>
              </a:p>
            </p:txBody>
          </p:sp>
          <p:sp>
            <p:nvSpPr>
              <p:cNvPr id="34076" name="Line 101"/>
              <p:cNvSpPr>
                <a:spLocks noChangeShapeType="1"/>
              </p:cNvSpPr>
              <p:nvPr/>
            </p:nvSpPr>
            <p:spPr bwMode="auto">
              <a:xfrm flipH="1">
                <a:off x="5346" y="3309"/>
                <a:ext cx="131" cy="11"/>
              </a:xfrm>
              <a:prstGeom prst="line">
                <a:avLst/>
              </a:prstGeom>
              <a:noFill/>
              <a:ln w="12700">
                <a:solidFill>
                  <a:srgbClr val="FF0000"/>
                </a:solidFill>
                <a:round/>
                <a:headEnd/>
                <a:tailEnd/>
              </a:ln>
            </p:spPr>
            <p:txBody>
              <a:bodyPr wrap="none" anchor="ctr"/>
              <a:lstStyle/>
              <a:p>
                <a:endParaRPr lang="en-US"/>
              </a:p>
            </p:txBody>
          </p:sp>
          <p:sp>
            <p:nvSpPr>
              <p:cNvPr id="34077" name="Line 102"/>
              <p:cNvSpPr>
                <a:spLocks noChangeShapeType="1"/>
              </p:cNvSpPr>
              <p:nvPr/>
            </p:nvSpPr>
            <p:spPr bwMode="auto">
              <a:xfrm flipH="1">
                <a:off x="5222" y="3328"/>
                <a:ext cx="132" cy="45"/>
              </a:xfrm>
              <a:prstGeom prst="line">
                <a:avLst/>
              </a:prstGeom>
              <a:noFill/>
              <a:ln w="12700">
                <a:solidFill>
                  <a:srgbClr val="FF0000"/>
                </a:solidFill>
                <a:round/>
                <a:headEnd/>
                <a:tailEnd/>
              </a:ln>
            </p:spPr>
            <p:txBody>
              <a:bodyPr wrap="none" anchor="ctr"/>
              <a:lstStyle/>
              <a:p>
                <a:endParaRPr lang="en-US"/>
              </a:p>
            </p:txBody>
          </p:sp>
          <p:sp>
            <p:nvSpPr>
              <p:cNvPr id="34078" name="Line 103"/>
              <p:cNvSpPr>
                <a:spLocks noChangeShapeType="1"/>
              </p:cNvSpPr>
              <p:nvPr/>
            </p:nvSpPr>
            <p:spPr bwMode="auto">
              <a:xfrm flipH="1">
                <a:off x="4979" y="3381"/>
                <a:ext cx="251" cy="27"/>
              </a:xfrm>
              <a:prstGeom prst="line">
                <a:avLst/>
              </a:prstGeom>
              <a:noFill/>
              <a:ln w="12700">
                <a:solidFill>
                  <a:srgbClr val="FF0000"/>
                </a:solidFill>
                <a:round/>
                <a:headEnd/>
                <a:tailEnd/>
              </a:ln>
            </p:spPr>
            <p:txBody>
              <a:bodyPr wrap="none" anchor="ctr"/>
              <a:lstStyle/>
              <a:p>
                <a:endParaRPr lang="en-US"/>
              </a:p>
            </p:txBody>
          </p:sp>
          <p:sp>
            <p:nvSpPr>
              <p:cNvPr id="34079" name="Line 104"/>
              <p:cNvSpPr>
                <a:spLocks noChangeShapeType="1"/>
              </p:cNvSpPr>
              <p:nvPr/>
            </p:nvSpPr>
            <p:spPr bwMode="auto">
              <a:xfrm flipH="1">
                <a:off x="5836" y="3046"/>
                <a:ext cx="415" cy="16"/>
              </a:xfrm>
              <a:prstGeom prst="line">
                <a:avLst/>
              </a:prstGeom>
              <a:noFill/>
              <a:ln w="12700">
                <a:solidFill>
                  <a:srgbClr val="007F00"/>
                </a:solidFill>
                <a:round/>
                <a:headEnd/>
                <a:tailEnd/>
              </a:ln>
            </p:spPr>
            <p:txBody>
              <a:bodyPr wrap="none" anchor="ctr"/>
              <a:lstStyle/>
              <a:p>
                <a:endParaRPr lang="en-US"/>
              </a:p>
            </p:txBody>
          </p:sp>
          <p:sp>
            <p:nvSpPr>
              <p:cNvPr id="34080" name="Line 105"/>
              <p:cNvSpPr>
                <a:spLocks noChangeShapeType="1"/>
              </p:cNvSpPr>
              <p:nvPr/>
            </p:nvSpPr>
            <p:spPr bwMode="auto">
              <a:xfrm flipH="1">
                <a:off x="5714" y="3070"/>
                <a:ext cx="130" cy="19"/>
              </a:xfrm>
              <a:prstGeom prst="line">
                <a:avLst/>
              </a:prstGeom>
              <a:noFill/>
              <a:ln w="12700">
                <a:solidFill>
                  <a:srgbClr val="007F00"/>
                </a:solidFill>
                <a:round/>
                <a:headEnd/>
                <a:tailEnd/>
              </a:ln>
            </p:spPr>
            <p:txBody>
              <a:bodyPr wrap="none" anchor="ctr"/>
              <a:lstStyle/>
              <a:p>
                <a:endParaRPr lang="en-US"/>
              </a:p>
            </p:txBody>
          </p:sp>
          <p:sp>
            <p:nvSpPr>
              <p:cNvPr id="34081" name="Line 106"/>
              <p:cNvSpPr>
                <a:spLocks noChangeShapeType="1"/>
              </p:cNvSpPr>
              <p:nvPr/>
            </p:nvSpPr>
            <p:spPr bwMode="auto">
              <a:xfrm flipH="1">
                <a:off x="5590" y="3097"/>
                <a:ext cx="132" cy="39"/>
              </a:xfrm>
              <a:prstGeom prst="line">
                <a:avLst/>
              </a:prstGeom>
              <a:noFill/>
              <a:ln w="12700">
                <a:solidFill>
                  <a:srgbClr val="007F00"/>
                </a:solidFill>
                <a:round/>
                <a:headEnd/>
                <a:tailEnd/>
              </a:ln>
            </p:spPr>
            <p:txBody>
              <a:bodyPr wrap="none" anchor="ctr"/>
              <a:lstStyle/>
              <a:p>
                <a:endParaRPr lang="en-US"/>
              </a:p>
            </p:txBody>
          </p:sp>
          <p:sp>
            <p:nvSpPr>
              <p:cNvPr id="34082" name="Line 107"/>
              <p:cNvSpPr>
                <a:spLocks noChangeShapeType="1"/>
              </p:cNvSpPr>
              <p:nvPr/>
            </p:nvSpPr>
            <p:spPr bwMode="auto">
              <a:xfrm flipH="1">
                <a:off x="5469" y="3144"/>
                <a:ext cx="129" cy="29"/>
              </a:xfrm>
              <a:prstGeom prst="line">
                <a:avLst/>
              </a:prstGeom>
              <a:noFill/>
              <a:ln w="12700">
                <a:solidFill>
                  <a:srgbClr val="007F00"/>
                </a:solidFill>
                <a:round/>
                <a:headEnd/>
                <a:tailEnd/>
              </a:ln>
            </p:spPr>
            <p:txBody>
              <a:bodyPr wrap="none" anchor="ctr"/>
              <a:lstStyle/>
              <a:p>
                <a:endParaRPr lang="en-US"/>
              </a:p>
            </p:txBody>
          </p:sp>
          <p:sp>
            <p:nvSpPr>
              <p:cNvPr id="34083" name="Line 108"/>
              <p:cNvSpPr>
                <a:spLocks noChangeShapeType="1"/>
              </p:cNvSpPr>
              <p:nvPr/>
            </p:nvSpPr>
            <p:spPr bwMode="auto">
              <a:xfrm flipH="1">
                <a:off x="5346" y="3181"/>
                <a:ext cx="131" cy="25"/>
              </a:xfrm>
              <a:prstGeom prst="line">
                <a:avLst/>
              </a:prstGeom>
              <a:noFill/>
              <a:ln w="12700">
                <a:solidFill>
                  <a:srgbClr val="007F00"/>
                </a:solidFill>
                <a:round/>
                <a:headEnd/>
                <a:tailEnd/>
              </a:ln>
            </p:spPr>
            <p:txBody>
              <a:bodyPr wrap="none" anchor="ctr"/>
              <a:lstStyle/>
              <a:p>
                <a:endParaRPr lang="en-US"/>
              </a:p>
            </p:txBody>
          </p:sp>
          <p:sp>
            <p:nvSpPr>
              <p:cNvPr id="34084" name="Line 109"/>
              <p:cNvSpPr>
                <a:spLocks noChangeShapeType="1"/>
              </p:cNvSpPr>
              <p:nvPr/>
            </p:nvSpPr>
            <p:spPr bwMode="auto">
              <a:xfrm flipH="1">
                <a:off x="5222" y="3214"/>
                <a:ext cx="132" cy="65"/>
              </a:xfrm>
              <a:prstGeom prst="line">
                <a:avLst/>
              </a:prstGeom>
              <a:noFill/>
              <a:ln w="12700">
                <a:solidFill>
                  <a:srgbClr val="007F00"/>
                </a:solidFill>
                <a:round/>
                <a:headEnd/>
                <a:tailEnd/>
              </a:ln>
            </p:spPr>
            <p:txBody>
              <a:bodyPr wrap="none" anchor="ctr"/>
              <a:lstStyle/>
              <a:p>
                <a:endParaRPr lang="en-US"/>
              </a:p>
            </p:txBody>
          </p:sp>
          <p:sp>
            <p:nvSpPr>
              <p:cNvPr id="34085" name="Line 110"/>
              <p:cNvSpPr>
                <a:spLocks noChangeShapeType="1"/>
              </p:cNvSpPr>
              <p:nvPr/>
            </p:nvSpPr>
            <p:spPr bwMode="auto">
              <a:xfrm flipH="1">
                <a:off x="4979" y="3287"/>
                <a:ext cx="251" cy="52"/>
              </a:xfrm>
              <a:prstGeom prst="line">
                <a:avLst/>
              </a:prstGeom>
              <a:noFill/>
              <a:ln w="12700">
                <a:solidFill>
                  <a:srgbClr val="007F00"/>
                </a:solidFill>
                <a:round/>
                <a:headEnd/>
                <a:tailEnd/>
              </a:ln>
            </p:spPr>
            <p:txBody>
              <a:bodyPr wrap="none" anchor="ctr"/>
              <a:lstStyle/>
              <a:p>
                <a:endParaRPr lang="en-US"/>
              </a:p>
            </p:txBody>
          </p:sp>
          <p:sp>
            <p:nvSpPr>
              <p:cNvPr id="34086" name="Line 111"/>
              <p:cNvSpPr>
                <a:spLocks noChangeShapeType="1"/>
              </p:cNvSpPr>
              <p:nvPr/>
            </p:nvSpPr>
            <p:spPr bwMode="auto">
              <a:xfrm flipH="1">
                <a:off x="5836" y="3276"/>
                <a:ext cx="415" cy="3"/>
              </a:xfrm>
              <a:prstGeom prst="line">
                <a:avLst/>
              </a:prstGeom>
              <a:noFill/>
              <a:ln w="12700">
                <a:solidFill>
                  <a:srgbClr val="7D00FF"/>
                </a:solidFill>
                <a:round/>
                <a:headEnd/>
                <a:tailEnd/>
              </a:ln>
            </p:spPr>
            <p:txBody>
              <a:bodyPr wrap="none" anchor="ctr"/>
              <a:lstStyle/>
              <a:p>
                <a:endParaRPr lang="en-US"/>
              </a:p>
            </p:txBody>
          </p:sp>
          <p:sp>
            <p:nvSpPr>
              <p:cNvPr id="34087" name="Line 112"/>
              <p:cNvSpPr>
                <a:spLocks noChangeShapeType="1"/>
              </p:cNvSpPr>
              <p:nvPr/>
            </p:nvSpPr>
            <p:spPr bwMode="auto">
              <a:xfrm flipH="1">
                <a:off x="5714" y="3283"/>
                <a:ext cx="130" cy="5"/>
              </a:xfrm>
              <a:prstGeom prst="line">
                <a:avLst/>
              </a:prstGeom>
              <a:noFill/>
              <a:ln w="12700">
                <a:solidFill>
                  <a:srgbClr val="7D00FF"/>
                </a:solidFill>
                <a:round/>
                <a:headEnd/>
                <a:tailEnd/>
              </a:ln>
            </p:spPr>
            <p:txBody>
              <a:bodyPr wrap="none" anchor="ctr"/>
              <a:lstStyle/>
              <a:p>
                <a:endParaRPr lang="en-US"/>
              </a:p>
            </p:txBody>
          </p:sp>
          <p:sp>
            <p:nvSpPr>
              <p:cNvPr id="34088" name="Line 113"/>
              <p:cNvSpPr>
                <a:spLocks noChangeShapeType="1"/>
              </p:cNvSpPr>
              <p:nvPr/>
            </p:nvSpPr>
            <p:spPr bwMode="auto">
              <a:xfrm flipH="1">
                <a:off x="5590" y="3292"/>
                <a:ext cx="132" cy="11"/>
              </a:xfrm>
              <a:prstGeom prst="line">
                <a:avLst/>
              </a:prstGeom>
              <a:noFill/>
              <a:ln w="12700">
                <a:solidFill>
                  <a:srgbClr val="7D00FF"/>
                </a:solidFill>
                <a:round/>
                <a:headEnd/>
                <a:tailEnd/>
              </a:ln>
            </p:spPr>
            <p:txBody>
              <a:bodyPr wrap="none" anchor="ctr"/>
              <a:lstStyle/>
              <a:p>
                <a:endParaRPr lang="en-US"/>
              </a:p>
            </p:txBody>
          </p:sp>
          <p:sp>
            <p:nvSpPr>
              <p:cNvPr id="34089" name="Line 114"/>
              <p:cNvSpPr>
                <a:spLocks noChangeShapeType="1"/>
              </p:cNvSpPr>
              <p:nvPr/>
            </p:nvSpPr>
            <p:spPr bwMode="auto">
              <a:xfrm flipH="1">
                <a:off x="5469" y="3311"/>
                <a:ext cx="129" cy="8"/>
              </a:xfrm>
              <a:prstGeom prst="line">
                <a:avLst/>
              </a:prstGeom>
              <a:noFill/>
              <a:ln w="12700">
                <a:solidFill>
                  <a:srgbClr val="7D00FF"/>
                </a:solidFill>
                <a:round/>
                <a:headEnd/>
                <a:tailEnd/>
              </a:ln>
            </p:spPr>
            <p:txBody>
              <a:bodyPr wrap="none" anchor="ctr"/>
              <a:lstStyle/>
              <a:p>
                <a:endParaRPr lang="en-US"/>
              </a:p>
            </p:txBody>
          </p:sp>
          <p:sp>
            <p:nvSpPr>
              <p:cNvPr id="34090" name="Line 115"/>
              <p:cNvSpPr>
                <a:spLocks noChangeShapeType="1"/>
              </p:cNvSpPr>
              <p:nvPr/>
            </p:nvSpPr>
            <p:spPr bwMode="auto">
              <a:xfrm flipH="1">
                <a:off x="5346" y="3327"/>
                <a:ext cx="131" cy="18"/>
              </a:xfrm>
              <a:prstGeom prst="line">
                <a:avLst/>
              </a:prstGeom>
              <a:noFill/>
              <a:ln w="12700">
                <a:solidFill>
                  <a:srgbClr val="7D00FF"/>
                </a:solidFill>
                <a:round/>
                <a:headEnd/>
                <a:tailEnd/>
              </a:ln>
            </p:spPr>
            <p:txBody>
              <a:bodyPr wrap="none" anchor="ctr"/>
              <a:lstStyle/>
              <a:p>
                <a:endParaRPr lang="en-US"/>
              </a:p>
            </p:txBody>
          </p:sp>
          <p:sp>
            <p:nvSpPr>
              <p:cNvPr id="34091" name="Line 116"/>
              <p:cNvSpPr>
                <a:spLocks noChangeShapeType="1"/>
              </p:cNvSpPr>
              <p:nvPr/>
            </p:nvSpPr>
            <p:spPr bwMode="auto">
              <a:xfrm flipH="1">
                <a:off x="5222" y="3353"/>
                <a:ext cx="132" cy="37"/>
              </a:xfrm>
              <a:prstGeom prst="line">
                <a:avLst/>
              </a:prstGeom>
              <a:noFill/>
              <a:ln w="12700">
                <a:solidFill>
                  <a:srgbClr val="7D00FF"/>
                </a:solidFill>
                <a:round/>
                <a:headEnd/>
                <a:tailEnd/>
              </a:ln>
            </p:spPr>
            <p:txBody>
              <a:bodyPr wrap="none" anchor="ctr"/>
              <a:lstStyle/>
              <a:p>
                <a:endParaRPr lang="en-US"/>
              </a:p>
            </p:txBody>
          </p:sp>
          <p:sp>
            <p:nvSpPr>
              <p:cNvPr id="34092" name="Line 117"/>
              <p:cNvSpPr>
                <a:spLocks noChangeShapeType="1"/>
              </p:cNvSpPr>
              <p:nvPr/>
            </p:nvSpPr>
            <p:spPr bwMode="auto">
              <a:xfrm flipH="1">
                <a:off x="4979" y="3398"/>
                <a:ext cx="251" cy="19"/>
              </a:xfrm>
              <a:prstGeom prst="line">
                <a:avLst/>
              </a:prstGeom>
              <a:noFill/>
              <a:ln w="12700">
                <a:solidFill>
                  <a:srgbClr val="7D00FF"/>
                </a:solidFill>
                <a:round/>
                <a:headEnd/>
                <a:tailEnd/>
              </a:ln>
            </p:spPr>
            <p:txBody>
              <a:bodyPr wrap="none" anchor="ctr"/>
              <a:lstStyle/>
              <a:p>
                <a:endParaRPr lang="en-US"/>
              </a:p>
            </p:txBody>
          </p:sp>
          <p:sp>
            <p:nvSpPr>
              <p:cNvPr id="34093" name="Line 118"/>
              <p:cNvSpPr>
                <a:spLocks noChangeShapeType="1"/>
              </p:cNvSpPr>
              <p:nvPr/>
            </p:nvSpPr>
            <p:spPr bwMode="auto">
              <a:xfrm flipH="1">
                <a:off x="5836" y="3263"/>
                <a:ext cx="415" cy="2"/>
              </a:xfrm>
              <a:prstGeom prst="line">
                <a:avLst/>
              </a:prstGeom>
              <a:noFill/>
              <a:ln w="12700">
                <a:solidFill>
                  <a:srgbClr val="FF7D00"/>
                </a:solidFill>
                <a:round/>
                <a:headEnd/>
                <a:tailEnd/>
              </a:ln>
            </p:spPr>
            <p:txBody>
              <a:bodyPr wrap="none" anchor="ctr"/>
              <a:lstStyle/>
              <a:p>
                <a:endParaRPr lang="en-US"/>
              </a:p>
            </p:txBody>
          </p:sp>
          <p:sp>
            <p:nvSpPr>
              <p:cNvPr id="34094" name="Line 119"/>
              <p:cNvSpPr>
                <a:spLocks noChangeShapeType="1"/>
              </p:cNvSpPr>
              <p:nvPr/>
            </p:nvSpPr>
            <p:spPr bwMode="auto">
              <a:xfrm flipH="1">
                <a:off x="5714" y="3273"/>
                <a:ext cx="130" cy="9"/>
              </a:xfrm>
              <a:prstGeom prst="line">
                <a:avLst/>
              </a:prstGeom>
              <a:noFill/>
              <a:ln w="12700">
                <a:solidFill>
                  <a:srgbClr val="FF7D00"/>
                </a:solidFill>
                <a:round/>
                <a:headEnd/>
                <a:tailEnd/>
              </a:ln>
            </p:spPr>
            <p:txBody>
              <a:bodyPr wrap="none" anchor="ctr"/>
              <a:lstStyle/>
              <a:p>
                <a:endParaRPr lang="en-US"/>
              </a:p>
            </p:txBody>
          </p:sp>
          <p:sp>
            <p:nvSpPr>
              <p:cNvPr id="34095" name="Line 120"/>
              <p:cNvSpPr>
                <a:spLocks noChangeShapeType="1"/>
              </p:cNvSpPr>
              <p:nvPr/>
            </p:nvSpPr>
            <p:spPr bwMode="auto">
              <a:xfrm flipH="1">
                <a:off x="5590" y="3290"/>
                <a:ext cx="132" cy="6"/>
              </a:xfrm>
              <a:prstGeom prst="line">
                <a:avLst/>
              </a:prstGeom>
              <a:noFill/>
              <a:ln w="12700">
                <a:solidFill>
                  <a:srgbClr val="FF7D00"/>
                </a:solidFill>
                <a:round/>
                <a:headEnd/>
                <a:tailEnd/>
              </a:ln>
            </p:spPr>
            <p:txBody>
              <a:bodyPr wrap="none" anchor="ctr"/>
              <a:lstStyle/>
              <a:p>
                <a:endParaRPr lang="en-US"/>
              </a:p>
            </p:txBody>
          </p:sp>
          <p:sp>
            <p:nvSpPr>
              <p:cNvPr id="34096" name="Line 121"/>
              <p:cNvSpPr>
                <a:spLocks noChangeShapeType="1"/>
              </p:cNvSpPr>
              <p:nvPr/>
            </p:nvSpPr>
            <p:spPr bwMode="auto">
              <a:xfrm flipH="1">
                <a:off x="5469" y="3304"/>
                <a:ext cx="129" cy="15"/>
              </a:xfrm>
              <a:prstGeom prst="line">
                <a:avLst/>
              </a:prstGeom>
              <a:noFill/>
              <a:ln w="12700">
                <a:solidFill>
                  <a:srgbClr val="FF7D00"/>
                </a:solidFill>
                <a:round/>
                <a:headEnd/>
                <a:tailEnd/>
              </a:ln>
            </p:spPr>
            <p:txBody>
              <a:bodyPr wrap="none" anchor="ctr"/>
              <a:lstStyle/>
              <a:p>
                <a:endParaRPr lang="en-US"/>
              </a:p>
            </p:txBody>
          </p:sp>
          <p:sp>
            <p:nvSpPr>
              <p:cNvPr id="34097" name="Line 122"/>
              <p:cNvSpPr>
                <a:spLocks noChangeShapeType="1"/>
              </p:cNvSpPr>
              <p:nvPr/>
            </p:nvSpPr>
            <p:spPr bwMode="auto">
              <a:xfrm flipH="1">
                <a:off x="5346" y="3327"/>
                <a:ext cx="131" cy="13"/>
              </a:xfrm>
              <a:prstGeom prst="line">
                <a:avLst/>
              </a:prstGeom>
              <a:noFill/>
              <a:ln w="12700">
                <a:solidFill>
                  <a:srgbClr val="FF7D00"/>
                </a:solidFill>
                <a:round/>
                <a:headEnd/>
                <a:tailEnd/>
              </a:ln>
            </p:spPr>
            <p:txBody>
              <a:bodyPr wrap="none" anchor="ctr"/>
              <a:lstStyle/>
              <a:p>
                <a:endParaRPr lang="en-US"/>
              </a:p>
            </p:txBody>
          </p:sp>
          <p:sp>
            <p:nvSpPr>
              <p:cNvPr id="34098" name="Line 123"/>
              <p:cNvSpPr>
                <a:spLocks noChangeShapeType="1"/>
              </p:cNvSpPr>
              <p:nvPr/>
            </p:nvSpPr>
            <p:spPr bwMode="auto">
              <a:xfrm flipH="1">
                <a:off x="5222" y="3348"/>
                <a:ext cx="132" cy="42"/>
              </a:xfrm>
              <a:prstGeom prst="line">
                <a:avLst/>
              </a:prstGeom>
              <a:noFill/>
              <a:ln w="12700">
                <a:solidFill>
                  <a:srgbClr val="FF7D00"/>
                </a:solidFill>
                <a:round/>
                <a:headEnd/>
                <a:tailEnd/>
              </a:ln>
            </p:spPr>
            <p:txBody>
              <a:bodyPr wrap="none" anchor="ctr"/>
              <a:lstStyle/>
              <a:p>
                <a:endParaRPr lang="en-US"/>
              </a:p>
            </p:txBody>
          </p:sp>
          <p:sp>
            <p:nvSpPr>
              <p:cNvPr id="34099" name="Line 124"/>
              <p:cNvSpPr>
                <a:spLocks noChangeShapeType="1"/>
              </p:cNvSpPr>
              <p:nvPr/>
            </p:nvSpPr>
            <p:spPr bwMode="auto">
              <a:xfrm flipH="1">
                <a:off x="4979" y="3398"/>
                <a:ext cx="251" cy="27"/>
              </a:xfrm>
              <a:prstGeom prst="line">
                <a:avLst/>
              </a:prstGeom>
              <a:noFill/>
              <a:ln w="12700">
                <a:solidFill>
                  <a:srgbClr val="FF7D00"/>
                </a:solidFill>
                <a:round/>
                <a:headEnd/>
                <a:tailEnd/>
              </a:ln>
            </p:spPr>
            <p:txBody>
              <a:bodyPr wrap="none" anchor="ctr"/>
              <a:lstStyle/>
              <a:p>
                <a:endParaRPr lang="en-US"/>
              </a:p>
            </p:txBody>
          </p:sp>
          <p:sp>
            <p:nvSpPr>
              <p:cNvPr id="34100" name="Line 125"/>
              <p:cNvSpPr>
                <a:spLocks noChangeShapeType="1"/>
              </p:cNvSpPr>
              <p:nvPr/>
            </p:nvSpPr>
            <p:spPr bwMode="auto">
              <a:xfrm flipH="1">
                <a:off x="5836" y="2806"/>
                <a:ext cx="415" cy="15"/>
              </a:xfrm>
              <a:prstGeom prst="line">
                <a:avLst/>
              </a:prstGeom>
              <a:noFill/>
              <a:ln w="12700">
                <a:solidFill>
                  <a:srgbClr val="FFFF00"/>
                </a:solidFill>
                <a:round/>
                <a:headEnd/>
                <a:tailEnd/>
              </a:ln>
            </p:spPr>
            <p:txBody>
              <a:bodyPr wrap="none" anchor="ctr"/>
              <a:lstStyle/>
              <a:p>
                <a:endParaRPr lang="en-US"/>
              </a:p>
            </p:txBody>
          </p:sp>
          <p:sp>
            <p:nvSpPr>
              <p:cNvPr id="34101" name="Line 126"/>
              <p:cNvSpPr>
                <a:spLocks noChangeShapeType="1"/>
              </p:cNvSpPr>
              <p:nvPr/>
            </p:nvSpPr>
            <p:spPr bwMode="auto">
              <a:xfrm flipH="1">
                <a:off x="5714" y="2829"/>
                <a:ext cx="130" cy="17"/>
              </a:xfrm>
              <a:prstGeom prst="line">
                <a:avLst/>
              </a:prstGeom>
              <a:noFill/>
              <a:ln w="12700">
                <a:solidFill>
                  <a:srgbClr val="FFFF00"/>
                </a:solidFill>
                <a:round/>
                <a:headEnd/>
                <a:tailEnd/>
              </a:ln>
            </p:spPr>
            <p:txBody>
              <a:bodyPr wrap="none" anchor="ctr"/>
              <a:lstStyle/>
              <a:p>
                <a:endParaRPr lang="en-US"/>
              </a:p>
            </p:txBody>
          </p:sp>
          <p:sp>
            <p:nvSpPr>
              <p:cNvPr id="34102" name="Line 127"/>
              <p:cNvSpPr>
                <a:spLocks noChangeShapeType="1"/>
              </p:cNvSpPr>
              <p:nvPr/>
            </p:nvSpPr>
            <p:spPr bwMode="auto">
              <a:xfrm flipH="1">
                <a:off x="5590" y="2854"/>
                <a:ext cx="132" cy="31"/>
              </a:xfrm>
              <a:prstGeom prst="line">
                <a:avLst/>
              </a:prstGeom>
              <a:noFill/>
              <a:ln w="12700">
                <a:solidFill>
                  <a:srgbClr val="FFFF00"/>
                </a:solidFill>
                <a:round/>
                <a:headEnd/>
                <a:tailEnd/>
              </a:ln>
            </p:spPr>
            <p:txBody>
              <a:bodyPr wrap="none" anchor="ctr"/>
              <a:lstStyle/>
              <a:p>
                <a:endParaRPr lang="en-US"/>
              </a:p>
            </p:txBody>
          </p:sp>
          <p:sp>
            <p:nvSpPr>
              <p:cNvPr id="34103" name="Line 128"/>
              <p:cNvSpPr>
                <a:spLocks noChangeShapeType="1"/>
              </p:cNvSpPr>
              <p:nvPr/>
            </p:nvSpPr>
            <p:spPr bwMode="auto">
              <a:xfrm flipH="1">
                <a:off x="5469" y="2893"/>
                <a:ext cx="129" cy="22"/>
              </a:xfrm>
              <a:prstGeom prst="line">
                <a:avLst/>
              </a:prstGeom>
              <a:noFill/>
              <a:ln w="12700">
                <a:solidFill>
                  <a:srgbClr val="FFFF00"/>
                </a:solidFill>
                <a:round/>
                <a:headEnd/>
                <a:tailEnd/>
              </a:ln>
            </p:spPr>
            <p:txBody>
              <a:bodyPr wrap="none" anchor="ctr"/>
              <a:lstStyle/>
              <a:p>
                <a:endParaRPr lang="en-US"/>
              </a:p>
            </p:txBody>
          </p:sp>
          <p:sp>
            <p:nvSpPr>
              <p:cNvPr id="34104" name="Line 129"/>
              <p:cNvSpPr>
                <a:spLocks noChangeShapeType="1"/>
              </p:cNvSpPr>
              <p:nvPr/>
            </p:nvSpPr>
            <p:spPr bwMode="auto">
              <a:xfrm flipH="1">
                <a:off x="5346" y="2923"/>
                <a:ext cx="131" cy="56"/>
              </a:xfrm>
              <a:prstGeom prst="line">
                <a:avLst/>
              </a:prstGeom>
              <a:noFill/>
              <a:ln w="12700">
                <a:solidFill>
                  <a:srgbClr val="FFFF00"/>
                </a:solidFill>
                <a:round/>
                <a:headEnd/>
                <a:tailEnd/>
              </a:ln>
            </p:spPr>
            <p:txBody>
              <a:bodyPr wrap="none" anchor="ctr"/>
              <a:lstStyle/>
              <a:p>
                <a:endParaRPr lang="en-US"/>
              </a:p>
            </p:txBody>
          </p:sp>
          <p:sp>
            <p:nvSpPr>
              <p:cNvPr id="34105" name="Line 130"/>
              <p:cNvSpPr>
                <a:spLocks noChangeShapeType="1"/>
              </p:cNvSpPr>
              <p:nvPr/>
            </p:nvSpPr>
            <p:spPr bwMode="auto">
              <a:xfrm flipH="1">
                <a:off x="5222" y="2987"/>
                <a:ext cx="132" cy="83"/>
              </a:xfrm>
              <a:prstGeom prst="line">
                <a:avLst/>
              </a:prstGeom>
              <a:noFill/>
              <a:ln w="12700">
                <a:solidFill>
                  <a:srgbClr val="FFFF00"/>
                </a:solidFill>
                <a:round/>
                <a:headEnd/>
                <a:tailEnd/>
              </a:ln>
            </p:spPr>
            <p:txBody>
              <a:bodyPr wrap="none" anchor="ctr"/>
              <a:lstStyle/>
              <a:p>
                <a:endParaRPr lang="en-US"/>
              </a:p>
            </p:txBody>
          </p:sp>
          <p:sp>
            <p:nvSpPr>
              <p:cNvPr id="34106" name="Line 131"/>
              <p:cNvSpPr>
                <a:spLocks noChangeShapeType="1"/>
              </p:cNvSpPr>
              <p:nvPr/>
            </p:nvSpPr>
            <p:spPr bwMode="auto">
              <a:xfrm flipH="1">
                <a:off x="4979" y="3078"/>
                <a:ext cx="251" cy="126"/>
              </a:xfrm>
              <a:prstGeom prst="line">
                <a:avLst/>
              </a:prstGeom>
              <a:noFill/>
              <a:ln w="12700">
                <a:solidFill>
                  <a:srgbClr val="FFFF00"/>
                </a:solidFill>
                <a:round/>
                <a:headEnd/>
                <a:tailEnd/>
              </a:ln>
            </p:spPr>
            <p:txBody>
              <a:bodyPr wrap="none" anchor="ctr"/>
              <a:lstStyle/>
              <a:p>
                <a:endParaRPr lang="en-US"/>
              </a:p>
            </p:txBody>
          </p:sp>
          <p:sp>
            <p:nvSpPr>
              <p:cNvPr id="34107" name="Line 132"/>
              <p:cNvSpPr>
                <a:spLocks noChangeShapeType="1"/>
              </p:cNvSpPr>
              <p:nvPr/>
            </p:nvSpPr>
            <p:spPr bwMode="auto">
              <a:xfrm flipH="1">
                <a:off x="5836" y="2863"/>
                <a:ext cx="415" cy="22"/>
              </a:xfrm>
              <a:prstGeom prst="line">
                <a:avLst/>
              </a:prstGeom>
              <a:noFill/>
              <a:ln w="12700">
                <a:solidFill>
                  <a:srgbClr val="007DFF"/>
                </a:solidFill>
                <a:round/>
                <a:headEnd/>
                <a:tailEnd/>
              </a:ln>
            </p:spPr>
            <p:txBody>
              <a:bodyPr wrap="none" anchor="ctr"/>
              <a:lstStyle/>
              <a:p>
                <a:endParaRPr lang="en-US"/>
              </a:p>
            </p:txBody>
          </p:sp>
          <p:sp>
            <p:nvSpPr>
              <p:cNvPr id="34108" name="Line 133"/>
              <p:cNvSpPr>
                <a:spLocks noChangeShapeType="1"/>
              </p:cNvSpPr>
              <p:nvPr/>
            </p:nvSpPr>
            <p:spPr bwMode="auto">
              <a:xfrm flipH="1">
                <a:off x="5714" y="2893"/>
                <a:ext cx="130" cy="20"/>
              </a:xfrm>
              <a:prstGeom prst="line">
                <a:avLst/>
              </a:prstGeom>
              <a:noFill/>
              <a:ln w="12700">
                <a:solidFill>
                  <a:srgbClr val="007DFF"/>
                </a:solidFill>
                <a:round/>
                <a:headEnd/>
                <a:tailEnd/>
              </a:ln>
            </p:spPr>
            <p:txBody>
              <a:bodyPr wrap="none" anchor="ctr"/>
              <a:lstStyle/>
              <a:p>
                <a:endParaRPr lang="en-US"/>
              </a:p>
            </p:txBody>
          </p:sp>
          <p:sp>
            <p:nvSpPr>
              <p:cNvPr id="34109" name="Line 134"/>
              <p:cNvSpPr>
                <a:spLocks noChangeShapeType="1"/>
              </p:cNvSpPr>
              <p:nvPr/>
            </p:nvSpPr>
            <p:spPr bwMode="auto">
              <a:xfrm flipH="1">
                <a:off x="5590" y="2921"/>
                <a:ext cx="132" cy="16"/>
              </a:xfrm>
              <a:prstGeom prst="line">
                <a:avLst/>
              </a:prstGeom>
              <a:noFill/>
              <a:ln w="12700">
                <a:solidFill>
                  <a:srgbClr val="007DFF"/>
                </a:solidFill>
                <a:round/>
                <a:headEnd/>
                <a:tailEnd/>
              </a:ln>
            </p:spPr>
            <p:txBody>
              <a:bodyPr wrap="none" anchor="ctr"/>
              <a:lstStyle/>
              <a:p>
                <a:endParaRPr lang="en-US"/>
              </a:p>
            </p:txBody>
          </p:sp>
          <p:sp>
            <p:nvSpPr>
              <p:cNvPr id="34110" name="Line 135"/>
              <p:cNvSpPr>
                <a:spLocks noChangeShapeType="1"/>
              </p:cNvSpPr>
              <p:nvPr/>
            </p:nvSpPr>
            <p:spPr bwMode="auto">
              <a:xfrm flipH="1">
                <a:off x="5469" y="2945"/>
                <a:ext cx="129" cy="9"/>
              </a:xfrm>
              <a:prstGeom prst="line">
                <a:avLst/>
              </a:prstGeom>
              <a:noFill/>
              <a:ln w="12700">
                <a:solidFill>
                  <a:srgbClr val="007DFF"/>
                </a:solidFill>
                <a:round/>
                <a:headEnd/>
                <a:tailEnd/>
              </a:ln>
            </p:spPr>
            <p:txBody>
              <a:bodyPr wrap="none" anchor="ctr"/>
              <a:lstStyle/>
              <a:p>
                <a:endParaRPr lang="en-US"/>
              </a:p>
            </p:txBody>
          </p:sp>
          <p:sp>
            <p:nvSpPr>
              <p:cNvPr id="34111" name="Line 136"/>
              <p:cNvSpPr>
                <a:spLocks noChangeShapeType="1"/>
              </p:cNvSpPr>
              <p:nvPr/>
            </p:nvSpPr>
            <p:spPr bwMode="auto">
              <a:xfrm flipH="1">
                <a:off x="5346" y="2962"/>
                <a:ext cx="131" cy="57"/>
              </a:xfrm>
              <a:prstGeom prst="line">
                <a:avLst/>
              </a:prstGeom>
              <a:noFill/>
              <a:ln w="12700">
                <a:solidFill>
                  <a:srgbClr val="007DFF"/>
                </a:solidFill>
                <a:round/>
                <a:headEnd/>
                <a:tailEnd/>
              </a:ln>
            </p:spPr>
            <p:txBody>
              <a:bodyPr wrap="none" anchor="ctr"/>
              <a:lstStyle/>
              <a:p>
                <a:endParaRPr lang="en-US"/>
              </a:p>
            </p:txBody>
          </p:sp>
          <p:sp>
            <p:nvSpPr>
              <p:cNvPr id="34112" name="Line 137"/>
              <p:cNvSpPr>
                <a:spLocks noChangeShapeType="1"/>
              </p:cNvSpPr>
              <p:nvPr/>
            </p:nvSpPr>
            <p:spPr bwMode="auto">
              <a:xfrm flipH="1">
                <a:off x="5222" y="3027"/>
                <a:ext cx="132" cy="84"/>
              </a:xfrm>
              <a:prstGeom prst="line">
                <a:avLst/>
              </a:prstGeom>
              <a:noFill/>
              <a:ln w="12700">
                <a:solidFill>
                  <a:srgbClr val="007DFF"/>
                </a:solidFill>
                <a:round/>
                <a:headEnd/>
                <a:tailEnd/>
              </a:ln>
            </p:spPr>
            <p:txBody>
              <a:bodyPr wrap="none" anchor="ctr"/>
              <a:lstStyle/>
              <a:p>
                <a:endParaRPr lang="en-US"/>
              </a:p>
            </p:txBody>
          </p:sp>
          <p:sp>
            <p:nvSpPr>
              <p:cNvPr id="34113" name="Line 138"/>
              <p:cNvSpPr>
                <a:spLocks noChangeShapeType="1"/>
              </p:cNvSpPr>
              <p:nvPr/>
            </p:nvSpPr>
            <p:spPr bwMode="auto">
              <a:xfrm flipH="1">
                <a:off x="4979" y="3119"/>
                <a:ext cx="251" cy="142"/>
              </a:xfrm>
              <a:prstGeom prst="line">
                <a:avLst/>
              </a:prstGeom>
              <a:noFill/>
              <a:ln w="12700">
                <a:solidFill>
                  <a:srgbClr val="007DFF"/>
                </a:solidFill>
                <a:round/>
                <a:headEnd/>
                <a:tailEnd/>
              </a:ln>
            </p:spPr>
            <p:txBody>
              <a:bodyPr wrap="none" anchor="ctr"/>
              <a:lstStyle/>
              <a:p>
                <a:endParaRPr lang="en-US"/>
              </a:p>
            </p:txBody>
          </p:sp>
          <p:sp>
            <p:nvSpPr>
              <p:cNvPr id="34114" name="Line 139"/>
              <p:cNvSpPr>
                <a:spLocks noChangeShapeType="1"/>
              </p:cNvSpPr>
              <p:nvPr/>
            </p:nvSpPr>
            <p:spPr bwMode="auto">
              <a:xfrm flipH="1">
                <a:off x="5836" y="2394"/>
                <a:ext cx="415" cy="6"/>
              </a:xfrm>
              <a:prstGeom prst="line">
                <a:avLst/>
              </a:prstGeom>
              <a:noFill/>
              <a:ln w="12700">
                <a:solidFill>
                  <a:srgbClr val="FF00FF"/>
                </a:solidFill>
                <a:round/>
                <a:headEnd/>
                <a:tailEnd/>
              </a:ln>
            </p:spPr>
            <p:txBody>
              <a:bodyPr wrap="none" anchor="ctr"/>
              <a:lstStyle/>
              <a:p>
                <a:endParaRPr lang="en-US"/>
              </a:p>
            </p:txBody>
          </p:sp>
          <p:sp>
            <p:nvSpPr>
              <p:cNvPr id="34115" name="Line 140"/>
              <p:cNvSpPr>
                <a:spLocks noChangeShapeType="1"/>
              </p:cNvSpPr>
              <p:nvPr/>
            </p:nvSpPr>
            <p:spPr bwMode="auto">
              <a:xfrm flipH="1">
                <a:off x="5714" y="2408"/>
                <a:ext cx="130" cy="2"/>
              </a:xfrm>
              <a:prstGeom prst="line">
                <a:avLst/>
              </a:prstGeom>
              <a:noFill/>
              <a:ln w="12700">
                <a:solidFill>
                  <a:srgbClr val="FF00FF"/>
                </a:solidFill>
                <a:round/>
                <a:headEnd/>
                <a:tailEnd/>
              </a:ln>
            </p:spPr>
            <p:txBody>
              <a:bodyPr wrap="none" anchor="ctr"/>
              <a:lstStyle/>
              <a:p>
                <a:endParaRPr lang="en-US"/>
              </a:p>
            </p:txBody>
          </p:sp>
          <p:sp>
            <p:nvSpPr>
              <p:cNvPr id="34116" name="Line 141"/>
              <p:cNvSpPr>
                <a:spLocks noChangeShapeType="1"/>
              </p:cNvSpPr>
              <p:nvPr/>
            </p:nvSpPr>
            <p:spPr bwMode="auto">
              <a:xfrm flipH="1">
                <a:off x="5590" y="2418"/>
                <a:ext cx="132" cy="45"/>
              </a:xfrm>
              <a:prstGeom prst="line">
                <a:avLst/>
              </a:prstGeom>
              <a:noFill/>
              <a:ln w="12700">
                <a:solidFill>
                  <a:srgbClr val="FF00FF"/>
                </a:solidFill>
                <a:round/>
                <a:headEnd/>
                <a:tailEnd/>
              </a:ln>
            </p:spPr>
            <p:txBody>
              <a:bodyPr wrap="none" anchor="ctr"/>
              <a:lstStyle/>
              <a:p>
                <a:endParaRPr lang="en-US"/>
              </a:p>
            </p:txBody>
          </p:sp>
          <p:sp>
            <p:nvSpPr>
              <p:cNvPr id="34117" name="Line 142"/>
              <p:cNvSpPr>
                <a:spLocks noChangeShapeType="1"/>
              </p:cNvSpPr>
              <p:nvPr/>
            </p:nvSpPr>
            <p:spPr bwMode="auto">
              <a:xfrm flipH="1">
                <a:off x="5469" y="2467"/>
                <a:ext cx="129" cy="7"/>
              </a:xfrm>
              <a:prstGeom prst="line">
                <a:avLst/>
              </a:prstGeom>
              <a:noFill/>
              <a:ln w="12700">
                <a:solidFill>
                  <a:srgbClr val="FF00FF"/>
                </a:solidFill>
                <a:round/>
                <a:headEnd/>
                <a:tailEnd/>
              </a:ln>
            </p:spPr>
            <p:txBody>
              <a:bodyPr wrap="none" anchor="ctr"/>
              <a:lstStyle/>
              <a:p>
                <a:endParaRPr lang="en-US"/>
              </a:p>
            </p:txBody>
          </p:sp>
          <p:sp>
            <p:nvSpPr>
              <p:cNvPr id="34118" name="Line 143"/>
              <p:cNvSpPr>
                <a:spLocks noChangeShapeType="1"/>
              </p:cNvSpPr>
              <p:nvPr/>
            </p:nvSpPr>
            <p:spPr bwMode="auto">
              <a:xfrm flipH="1">
                <a:off x="5346" y="2478"/>
                <a:ext cx="131" cy="25"/>
              </a:xfrm>
              <a:prstGeom prst="line">
                <a:avLst/>
              </a:prstGeom>
              <a:noFill/>
              <a:ln w="12700">
                <a:solidFill>
                  <a:srgbClr val="FF00FF"/>
                </a:solidFill>
                <a:round/>
                <a:headEnd/>
                <a:tailEnd/>
              </a:ln>
            </p:spPr>
            <p:txBody>
              <a:bodyPr wrap="none" anchor="ctr"/>
              <a:lstStyle/>
              <a:p>
                <a:endParaRPr lang="en-US"/>
              </a:p>
            </p:txBody>
          </p:sp>
          <p:sp>
            <p:nvSpPr>
              <p:cNvPr id="34119" name="Line 144"/>
              <p:cNvSpPr>
                <a:spLocks noChangeShapeType="1"/>
              </p:cNvSpPr>
              <p:nvPr/>
            </p:nvSpPr>
            <p:spPr bwMode="auto">
              <a:xfrm flipH="1">
                <a:off x="5222" y="2511"/>
                <a:ext cx="132" cy="89"/>
              </a:xfrm>
              <a:prstGeom prst="line">
                <a:avLst/>
              </a:prstGeom>
              <a:noFill/>
              <a:ln w="12700">
                <a:solidFill>
                  <a:srgbClr val="FF00FF"/>
                </a:solidFill>
                <a:round/>
                <a:headEnd/>
                <a:tailEnd/>
              </a:ln>
            </p:spPr>
            <p:txBody>
              <a:bodyPr wrap="none" anchor="ctr"/>
              <a:lstStyle/>
              <a:p>
                <a:endParaRPr lang="en-US"/>
              </a:p>
            </p:txBody>
          </p:sp>
          <p:sp>
            <p:nvSpPr>
              <p:cNvPr id="34120" name="Line 145"/>
              <p:cNvSpPr>
                <a:spLocks noChangeShapeType="1"/>
              </p:cNvSpPr>
              <p:nvPr/>
            </p:nvSpPr>
            <p:spPr bwMode="auto">
              <a:xfrm flipH="1">
                <a:off x="4979" y="2608"/>
                <a:ext cx="251" cy="302"/>
              </a:xfrm>
              <a:prstGeom prst="line">
                <a:avLst/>
              </a:prstGeom>
              <a:noFill/>
              <a:ln w="12700">
                <a:solidFill>
                  <a:srgbClr val="FF00FF"/>
                </a:solidFill>
                <a:round/>
                <a:headEnd/>
                <a:tailEnd/>
              </a:ln>
            </p:spPr>
            <p:txBody>
              <a:bodyPr wrap="none" anchor="ctr"/>
              <a:lstStyle/>
              <a:p>
                <a:endParaRPr lang="en-US"/>
              </a:p>
            </p:txBody>
          </p:sp>
          <p:sp>
            <p:nvSpPr>
              <p:cNvPr id="34121" name="Rectangle 146"/>
              <p:cNvSpPr>
                <a:spLocks noChangeArrowheads="1"/>
              </p:cNvSpPr>
              <p:nvPr/>
            </p:nvSpPr>
            <p:spPr bwMode="auto">
              <a:xfrm>
                <a:off x="4809" y="3414"/>
                <a:ext cx="166" cy="177"/>
              </a:xfrm>
              <a:prstGeom prst="rect">
                <a:avLst/>
              </a:prstGeom>
              <a:noFill/>
              <a:ln w="12700">
                <a:noFill/>
                <a:miter lim="800000"/>
                <a:headEnd/>
                <a:tailEnd/>
              </a:ln>
            </p:spPr>
            <p:txBody>
              <a:bodyPr wrap="none" lIns="90488" tIns="46038" rIns="90488" bIns="46038">
                <a:spAutoFit/>
              </a:bodyPr>
              <a:lstStyle/>
              <a:p>
                <a:pPr defTabSz="895350"/>
                <a:r>
                  <a:rPr lang="en-US" sz="1200" i="0">
                    <a:solidFill>
                      <a:srgbClr val="000000"/>
                    </a:solidFill>
                    <a:latin typeface="Arial" charset="0"/>
                  </a:rPr>
                  <a:t>0</a:t>
                </a:r>
              </a:p>
            </p:txBody>
          </p:sp>
          <p:sp>
            <p:nvSpPr>
              <p:cNvPr id="34122" name="Rectangle 147"/>
              <p:cNvSpPr>
                <a:spLocks noChangeArrowheads="1"/>
              </p:cNvSpPr>
              <p:nvPr/>
            </p:nvSpPr>
            <p:spPr bwMode="auto">
              <a:xfrm>
                <a:off x="4742" y="3174"/>
                <a:ext cx="240" cy="178"/>
              </a:xfrm>
              <a:prstGeom prst="rect">
                <a:avLst/>
              </a:prstGeom>
              <a:noFill/>
              <a:ln w="12700">
                <a:noFill/>
                <a:miter lim="800000"/>
                <a:headEnd/>
                <a:tailEnd/>
              </a:ln>
            </p:spPr>
            <p:txBody>
              <a:bodyPr lIns="90488" tIns="46038" rIns="90488" bIns="46038">
                <a:spAutoFit/>
              </a:bodyPr>
              <a:lstStyle/>
              <a:p>
                <a:pPr defTabSz="895350"/>
                <a:r>
                  <a:rPr lang="en-US" sz="1200" i="0">
                    <a:solidFill>
                      <a:srgbClr val="000000"/>
                    </a:solidFill>
                    <a:latin typeface="Arial" charset="0"/>
                  </a:rPr>
                  <a:t>50</a:t>
                </a:r>
              </a:p>
            </p:txBody>
          </p:sp>
          <p:sp>
            <p:nvSpPr>
              <p:cNvPr id="34123" name="Rectangle 148"/>
              <p:cNvSpPr>
                <a:spLocks noChangeArrowheads="1"/>
              </p:cNvSpPr>
              <p:nvPr/>
            </p:nvSpPr>
            <p:spPr bwMode="auto">
              <a:xfrm>
                <a:off x="4708" y="2959"/>
                <a:ext cx="271" cy="177"/>
              </a:xfrm>
              <a:prstGeom prst="rect">
                <a:avLst/>
              </a:prstGeom>
              <a:noFill/>
              <a:ln w="12700">
                <a:noFill/>
                <a:miter lim="800000"/>
                <a:headEnd/>
                <a:tailEnd/>
              </a:ln>
            </p:spPr>
            <p:txBody>
              <a:bodyPr wrap="none" lIns="90488" tIns="46038" rIns="90488" bIns="46038">
                <a:spAutoFit/>
              </a:bodyPr>
              <a:lstStyle/>
              <a:p>
                <a:pPr defTabSz="895350"/>
                <a:r>
                  <a:rPr lang="en-US" sz="1200" i="0">
                    <a:solidFill>
                      <a:srgbClr val="000000"/>
                    </a:solidFill>
                    <a:latin typeface="Arial" charset="0"/>
                  </a:rPr>
                  <a:t>100</a:t>
                </a:r>
              </a:p>
            </p:txBody>
          </p:sp>
          <p:sp>
            <p:nvSpPr>
              <p:cNvPr id="34124" name="Rectangle 149"/>
              <p:cNvSpPr>
                <a:spLocks noChangeArrowheads="1"/>
              </p:cNvSpPr>
              <p:nvPr/>
            </p:nvSpPr>
            <p:spPr bwMode="auto">
              <a:xfrm>
                <a:off x="4708" y="2729"/>
                <a:ext cx="271" cy="178"/>
              </a:xfrm>
              <a:prstGeom prst="rect">
                <a:avLst/>
              </a:prstGeom>
              <a:noFill/>
              <a:ln w="12700">
                <a:noFill/>
                <a:miter lim="800000"/>
                <a:headEnd/>
                <a:tailEnd/>
              </a:ln>
            </p:spPr>
            <p:txBody>
              <a:bodyPr wrap="none" lIns="90488" tIns="46038" rIns="90488" bIns="46038">
                <a:spAutoFit/>
              </a:bodyPr>
              <a:lstStyle/>
              <a:p>
                <a:pPr defTabSz="895350"/>
                <a:r>
                  <a:rPr lang="en-US" sz="1200" i="0">
                    <a:solidFill>
                      <a:srgbClr val="000000"/>
                    </a:solidFill>
                    <a:latin typeface="Arial" charset="0"/>
                  </a:rPr>
                  <a:t>150</a:t>
                </a:r>
              </a:p>
            </p:txBody>
          </p:sp>
          <p:sp>
            <p:nvSpPr>
              <p:cNvPr id="34125" name="Rectangle 150"/>
              <p:cNvSpPr>
                <a:spLocks noChangeArrowheads="1"/>
              </p:cNvSpPr>
              <p:nvPr/>
            </p:nvSpPr>
            <p:spPr bwMode="auto">
              <a:xfrm>
                <a:off x="4708" y="2498"/>
                <a:ext cx="271" cy="178"/>
              </a:xfrm>
              <a:prstGeom prst="rect">
                <a:avLst/>
              </a:prstGeom>
              <a:noFill/>
              <a:ln w="12700">
                <a:noFill/>
                <a:miter lim="800000"/>
                <a:headEnd/>
                <a:tailEnd/>
              </a:ln>
            </p:spPr>
            <p:txBody>
              <a:bodyPr wrap="none" lIns="90488" tIns="46038" rIns="90488" bIns="46038">
                <a:spAutoFit/>
              </a:bodyPr>
              <a:lstStyle/>
              <a:p>
                <a:pPr defTabSz="895350"/>
                <a:r>
                  <a:rPr lang="en-US" sz="1200" i="0">
                    <a:solidFill>
                      <a:srgbClr val="000000"/>
                    </a:solidFill>
                    <a:latin typeface="Arial" charset="0"/>
                  </a:rPr>
                  <a:t>200</a:t>
                </a:r>
              </a:p>
            </p:txBody>
          </p:sp>
          <p:sp>
            <p:nvSpPr>
              <p:cNvPr id="34126" name="Rectangle 151"/>
              <p:cNvSpPr>
                <a:spLocks noChangeArrowheads="1"/>
              </p:cNvSpPr>
              <p:nvPr/>
            </p:nvSpPr>
            <p:spPr bwMode="auto">
              <a:xfrm>
                <a:off x="4708" y="2268"/>
                <a:ext cx="271" cy="178"/>
              </a:xfrm>
              <a:prstGeom prst="rect">
                <a:avLst/>
              </a:prstGeom>
              <a:noFill/>
              <a:ln w="12700">
                <a:noFill/>
                <a:miter lim="800000"/>
                <a:headEnd/>
                <a:tailEnd/>
              </a:ln>
            </p:spPr>
            <p:txBody>
              <a:bodyPr wrap="none" lIns="90488" tIns="46038" rIns="90488" bIns="46038">
                <a:spAutoFit/>
              </a:bodyPr>
              <a:lstStyle/>
              <a:p>
                <a:pPr defTabSz="895350"/>
                <a:r>
                  <a:rPr lang="en-US" sz="1200" i="0">
                    <a:solidFill>
                      <a:srgbClr val="000000"/>
                    </a:solidFill>
                    <a:latin typeface="Arial" charset="0"/>
                  </a:rPr>
                  <a:t>250</a:t>
                </a:r>
              </a:p>
            </p:txBody>
          </p:sp>
          <p:grpSp>
            <p:nvGrpSpPr>
              <p:cNvPr id="34127" name="Group 152"/>
              <p:cNvGrpSpPr>
                <a:grpSpLocks/>
              </p:cNvGrpSpPr>
              <p:nvPr/>
            </p:nvGrpSpPr>
            <p:grpSpPr bwMode="auto">
              <a:xfrm>
                <a:off x="4898" y="3542"/>
                <a:ext cx="1498" cy="158"/>
                <a:chOff x="4898" y="3542"/>
                <a:chExt cx="1498" cy="158"/>
              </a:xfrm>
            </p:grpSpPr>
            <p:sp>
              <p:nvSpPr>
                <p:cNvPr id="34129" name="Rectangle 153"/>
                <p:cNvSpPr>
                  <a:spLocks noChangeArrowheads="1"/>
                </p:cNvSpPr>
                <p:nvPr/>
              </p:nvSpPr>
              <p:spPr bwMode="auto">
                <a:xfrm>
                  <a:off x="4898" y="3542"/>
                  <a:ext cx="157" cy="158"/>
                </a:xfrm>
                <a:prstGeom prst="rect">
                  <a:avLst/>
                </a:prstGeom>
                <a:noFill/>
                <a:ln w="12700">
                  <a:noFill/>
                  <a:miter lim="800000"/>
                  <a:headEnd/>
                  <a:tailEnd/>
                </a:ln>
              </p:spPr>
              <p:txBody>
                <a:bodyPr wrap="none" lIns="90488" tIns="46038" rIns="90488" bIns="46038">
                  <a:spAutoFit/>
                </a:bodyPr>
                <a:lstStyle/>
                <a:p>
                  <a:pPr defTabSz="895350"/>
                  <a:r>
                    <a:rPr lang="en-US" sz="1000" i="0">
                      <a:solidFill>
                        <a:srgbClr val="000000"/>
                      </a:solidFill>
                      <a:latin typeface="Arial" charset="0"/>
                    </a:rPr>
                    <a:t>0</a:t>
                  </a:r>
                </a:p>
              </p:txBody>
            </p:sp>
            <p:sp>
              <p:nvSpPr>
                <p:cNvPr id="34130" name="Rectangle 154"/>
                <p:cNvSpPr>
                  <a:spLocks noChangeArrowheads="1"/>
                </p:cNvSpPr>
                <p:nvPr/>
              </p:nvSpPr>
              <p:spPr bwMode="auto">
                <a:xfrm>
                  <a:off x="5039" y="3542"/>
                  <a:ext cx="200" cy="158"/>
                </a:xfrm>
                <a:prstGeom prst="rect">
                  <a:avLst/>
                </a:prstGeom>
                <a:noFill/>
                <a:ln w="12700">
                  <a:noFill/>
                  <a:miter lim="800000"/>
                  <a:headEnd/>
                  <a:tailEnd/>
                </a:ln>
              </p:spPr>
              <p:txBody>
                <a:bodyPr wrap="none" lIns="90488" tIns="46038" rIns="90488" bIns="46038">
                  <a:spAutoFit/>
                </a:bodyPr>
                <a:lstStyle/>
                <a:p>
                  <a:pPr defTabSz="895350"/>
                  <a:r>
                    <a:rPr lang="en-US" sz="1000" i="0">
                      <a:solidFill>
                        <a:srgbClr val="000000"/>
                      </a:solidFill>
                      <a:latin typeface="Arial" charset="0"/>
                    </a:rPr>
                    <a:t>20</a:t>
                  </a:r>
                </a:p>
              </p:txBody>
            </p:sp>
            <p:sp>
              <p:nvSpPr>
                <p:cNvPr id="34131" name="Rectangle 155"/>
                <p:cNvSpPr>
                  <a:spLocks noChangeArrowheads="1"/>
                </p:cNvSpPr>
                <p:nvPr/>
              </p:nvSpPr>
              <p:spPr bwMode="auto">
                <a:xfrm>
                  <a:off x="5199" y="3542"/>
                  <a:ext cx="200" cy="158"/>
                </a:xfrm>
                <a:prstGeom prst="rect">
                  <a:avLst/>
                </a:prstGeom>
                <a:noFill/>
                <a:ln w="12700">
                  <a:noFill/>
                  <a:miter lim="800000"/>
                  <a:headEnd/>
                  <a:tailEnd/>
                </a:ln>
              </p:spPr>
              <p:txBody>
                <a:bodyPr wrap="none" lIns="90488" tIns="46038" rIns="90488" bIns="46038">
                  <a:spAutoFit/>
                </a:bodyPr>
                <a:lstStyle/>
                <a:p>
                  <a:pPr defTabSz="895350"/>
                  <a:r>
                    <a:rPr lang="en-US" sz="1000" i="0">
                      <a:solidFill>
                        <a:srgbClr val="000000"/>
                      </a:solidFill>
                      <a:latin typeface="Arial" charset="0"/>
                    </a:rPr>
                    <a:t>40</a:t>
                  </a:r>
                </a:p>
              </p:txBody>
            </p:sp>
            <p:sp>
              <p:nvSpPr>
                <p:cNvPr id="34132" name="Rectangle 156"/>
                <p:cNvSpPr>
                  <a:spLocks noChangeArrowheads="1"/>
                </p:cNvSpPr>
                <p:nvPr/>
              </p:nvSpPr>
              <p:spPr bwMode="auto">
                <a:xfrm>
                  <a:off x="5362" y="3542"/>
                  <a:ext cx="201" cy="158"/>
                </a:xfrm>
                <a:prstGeom prst="rect">
                  <a:avLst/>
                </a:prstGeom>
                <a:noFill/>
                <a:ln w="12700">
                  <a:noFill/>
                  <a:miter lim="800000"/>
                  <a:headEnd/>
                  <a:tailEnd/>
                </a:ln>
              </p:spPr>
              <p:txBody>
                <a:bodyPr wrap="none" lIns="90488" tIns="46038" rIns="90488" bIns="46038">
                  <a:spAutoFit/>
                </a:bodyPr>
                <a:lstStyle/>
                <a:p>
                  <a:pPr defTabSz="895350"/>
                  <a:r>
                    <a:rPr lang="en-US" sz="1000" i="0">
                      <a:solidFill>
                        <a:srgbClr val="000000"/>
                      </a:solidFill>
                      <a:latin typeface="Arial" charset="0"/>
                    </a:rPr>
                    <a:t>60</a:t>
                  </a:r>
                </a:p>
              </p:txBody>
            </p:sp>
            <p:sp>
              <p:nvSpPr>
                <p:cNvPr id="34133" name="Rectangle 157"/>
                <p:cNvSpPr>
                  <a:spLocks noChangeArrowheads="1"/>
                </p:cNvSpPr>
                <p:nvPr/>
              </p:nvSpPr>
              <p:spPr bwMode="auto">
                <a:xfrm>
                  <a:off x="5523" y="3542"/>
                  <a:ext cx="200" cy="158"/>
                </a:xfrm>
                <a:prstGeom prst="rect">
                  <a:avLst/>
                </a:prstGeom>
                <a:noFill/>
                <a:ln w="12700">
                  <a:noFill/>
                  <a:miter lim="800000"/>
                  <a:headEnd/>
                  <a:tailEnd/>
                </a:ln>
              </p:spPr>
              <p:txBody>
                <a:bodyPr wrap="none" lIns="90488" tIns="46038" rIns="90488" bIns="46038">
                  <a:spAutoFit/>
                </a:bodyPr>
                <a:lstStyle/>
                <a:p>
                  <a:pPr defTabSz="895350"/>
                  <a:r>
                    <a:rPr lang="en-US" sz="1000" i="0">
                      <a:solidFill>
                        <a:srgbClr val="000000"/>
                      </a:solidFill>
                      <a:latin typeface="Arial" charset="0"/>
                    </a:rPr>
                    <a:t>80</a:t>
                  </a:r>
                </a:p>
              </p:txBody>
            </p:sp>
            <p:sp>
              <p:nvSpPr>
                <p:cNvPr id="34134" name="Rectangle 158"/>
                <p:cNvSpPr>
                  <a:spLocks noChangeArrowheads="1"/>
                </p:cNvSpPr>
                <p:nvPr/>
              </p:nvSpPr>
              <p:spPr bwMode="auto">
                <a:xfrm>
                  <a:off x="5663" y="3542"/>
                  <a:ext cx="244" cy="158"/>
                </a:xfrm>
                <a:prstGeom prst="rect">
                  <a:avLst/>
                </a:prstGeom>
                <a:noFill/>
                <a:ln w="12700">
                  <a:noFill/>
                  <a:miter lim="800000"/>
                  <a:headEnd/>
                  <a:tailEnd/>
                </a:ln>
              </p:spPr>
              <p:txBody>
                <a:bodyPr wrap="none" lIns="90488" tIns="46038" rIns="90488" bIns="46038">
                  <a:spAutoFit/>
                </a:bodyPr>
                <a:lstStyle/>
                <a:p>
                  <a:pPr defTabSz="895350"/>
                  <a:r>
                    <a:rPr lang="en-US" sz="1000" i="0">
                      <a:solidFill>
                        <a:srgbClr val="000000"/>
                      </a:solidFill>
                      <a:latin typeface="Arial" charset="0"/>
                    </a:rPr>
                    <a:t>100</a:t>
                  </a:r>
                </a:p>
              </p:txBody>
            </p:sp>
            <p:sp>
              <p:nvSpPr>
                <p:cNvPr id="34135" name="Rectangle 159"/>
                <p:cNvSpPr>
                  <a:spLocks noChangeArrowheads="1"/>
                </p:cNvSpPr>
                <p:nvPr/>
              </p:nvSpPr>
              <p:spPr bwMode="auto">
                <a:xfrm>
                  <a:off x="5825" y="3542"/>
                  <a:ext cx="244" cy="158"/>
                </a:xfrm>
                <a:prstGeom prst="rect">
                  <a:avLst/>
                </a:prstGeom>
                <a:noFill/>
                <a:ln w="12700">
                  <a:noFill/>
                  <a:miter lim="800000"/>
                  <a:headEnd/>
                  <a:tailEnd/>
                </a:ln>
              </p:spPr>
              <p:txBody>
                <a:bodyPr wrap="none" lIns="90488" tIns="46038" rIns="90488" bIns="46038">
                  <a:spAutoFit/>
                </a:bodyPr>
                <a:lstStyle/>
                <a:p>
                  <a:pPr defTabSz="895350"/>
                  <a:r>
                    <a:rPr lang="en-US" sz="1000" i="0">
                      <a:solidFill>
                        <a:srgbClr val="000000"/>
                      </a:solidFill>
                      <a:latin typeface="Arial" charset="0"/>
                    </a:rPr>
                    <a:t>120</a:t>
                  </a:r>
                </a:p>
              </p:txBody>
            </p:sp>
            <p:sp>
              <p:nvSpPr>
                <p:cNvPr id="34136" name="Rectangle 160"/>
                <p:cNvSpPr>
                  <a:spLocks noChangeArrowheads="1"/>
                </p:cNvSpPr>
                <p:nvPr/>
              </p:nvSpPr>
              <p:spPr bwMode="auto">
                <a:xfrm>
                  <a:off x="5990" y="3542"/>
                  <a:ext cx="244" cy="158"/>
                </a:xfrm>
                <a:prstGeom prst="rect">
                  <a:avLst/>
                </a:prstGeom>
                <a:noFill/>
                <a:ln w="12700">
                  <a:noFill/>
                  <a:miter lim="800000"/>
                  <a:headEnd/>
                  <a:tailEnd/>
                </a:ln>
              </p:spPr>
              <p:txBody>
                <a:bodyPr wrap="none" lIns="90488" tIns="46038" rIns="90488" bIns="46038">
                  <a:spAutoFit/>
                </a:bodyPr>
                <a:lstStyle/>
                <a:p>
                  <a:pPr defTabSz="895350"/>
                  <a:r>
                    <a:rPr lang="en-US" sz="1000" i="0">
                      <a:solidFill>
                        <a:srgbClr val="000000"/>
                      </a:solidFill>
                      <a:latin typeface="Arial" charset="0"/>
                    </a:rPr>
                    <a:t>140</a:t>
                  </a:r>
                </a:p>
              </p:txBody>
            </p:sp>
            <p:sp>
              <p:nvSpPr>
                <p:cNvPr id="34137" name="Rectangle 161"/>
                <p:cNvSpPr>
                  <a:spLocks noChangeArrowheads="1"/>
                </p:cNvSpPr>
                <p:nvPr/>
              </p:nvSpPr>
              <p:spPr bwMode="auto">
                <a:xfrm>
                  <a:off x="6152" y="3542"/>
                  <a:ext cx="244" cy="158"/>
                </a:xfrm>
                <a:prstGeom prst="rect">
                  <a:avLst/>
                </a:prstGeom>
                <a:noFill/>
                <a:ln w="12700">
                  <a:noFill/>
                  <a:miter lim="800000"/>
                  <a:headEnd/>
                  <a:tailEnd/>
                </a:ln>
              </p:spPr>
              <p:txBody>
                <a:bodyPr wrap="none" lIns="90488" tIns="46038" rIns="90488" bIns="46038">
                  <a:spAutoFit/>
                </a:bodyPr>
                <a:lstStyle/>
                <a:p>
                  <a:pPr defTabSz="895350"/>
                  <a:r>
                    <a:rPr lang="en-US" sz="1000" i="0">
                      <a:solidFill>
                        <a:srgbClr val="000000"/>
                      </a:solidFill>
                      <a:latin typeface="Arial" charset="0"/>
                    </a:rPr>
                    <a:t>160</a:t>
                  </a:r>
                </a:p>
              </p:txBody>
            </p:sp>
          </p:grpSp>
          <p:sp>
            <p:nvSpPr>
              <p:cNvPr id="34128" name="Rectangle 162"/>
              <p:cNvSpPr>
                <a:spLocks noChangeArrowheads="1"/>
              </p:cNvSpPr>
              <p:nvPr/>
            </p:nvSpPr>
            <p:spPr bwMode="auto">
              <a:xfrm rot="-5400000">
                <a:off x="3953" y="2886"/>
                <a:ext cx="1451" cy="171"/>
              </a:xfrm>
              <a:prstGeom prst="rect">
                <a:avLst/>
              </a:prstGeom>
              <a:noFill/>
              <a:ln w="12700">
                <a:noFill/>
                <a:miter lim="800000"/>
                <a:headEnd/>
                <a:tailEnd/>
              </a:ln>
            </p:spPr>
            <p:txBody>
              <a:bodyPr wrap="none" lIns="90488" tIns="46038" rIns="90488" bIns="46038">
                <a:spAutoFit/>
              </a:bodyPr>
              <a:lstStyle/>
              <a:p>
                <a:pPr defTabSz="895350"/>
                <a:r>
                  <a:rPr lang="en-US" sz="1200" i="0">
                    <a:solidFill>
                      <a:schemeClr val="bg2"/>
                    </a:solidFill>
                  </a:rPr>
                  <a:t>Fluorescence Emission at 515 nm</a:t>
                </a:r>
              </a:p>
            </p:txBody>
          </p:sp>
        </p:grpSp>
      </p:grpSp>
      <p:sp>
        <p:nvSpPr>
          <p:cNvPr id="33795" name="Rectangle 163"/>
          <p:cNvSpPr>
            <a:spLocks noChangeArrowheads="1"/>
          </p:cNvSpPr>
          <p:nvPr/>
        </p:nvSpPr>
        <p:spPr bwMode="auto">
          <a:xfrm>
            <a:off x="257175" y="3263900"/>
            <a:ext cx="2901950" cy="2724150"/>
          </a:xfrm>
          <a:prstGeom prst="rect">
            <a:avLst/>
          </a:prstGeom>
          <a:solidFill>
            <a:srgbClr val="A0C0E0"/>
          </a:solidFill>
          <a:ln w="12700">
            <a:solidFill>
              <a:srgbClr val="6080A0"/>
            </a:solidFill>
            <a:miter lim="800000"/>
            <a:headEnd/>
            <a:tailEnd/>
          </a:ln>
        </p:spPr>
        <p:txBody>
          <a:bodyPr wrap="none" anchor="ctr"/>
          <a:lstStyle/>
          <a:p>
            <a:endParaRPr lang="en-US"/>
          </a:p>
        </p:txBody>
      </p:sp>
      <p:sp>
        <p:nvSpPr>
          <p:cNvPr id="33796" name="Rectangle 164"/>
          <p:cNvSpPr>
            <a:spLocks noGrp="1" noChangeArrowheads="1"/>
          </p:cNvSpPr>
          <p:nvPr>
            <p:ph type="ctrTitle"/>
          </p:nvPr>
        </p:nvSpPr>
        <p:spPr>
          <a:xfrm>
            <a:off x="600075" y="152400"/>
            <a:ext cx="8686800" cy="514350"/>
          </a:xfrm>
          <a:noFill/>
        </p:spPr>
        <p:txBody>
          <a:bodyPr/>
          <a:lstStyle/>
          <a:p>
            <a:r>
              <a:rPr lang="en-US" smtClean="0"/>
              <a:t>Release of Caged Compounds</a:t>
            </a:r>
          </a:p>
        </p:txBody>
      </p:sp>
      <p:pic>
        <p:nvPicPr>
          <p:cNvPr id="33797" name="Picture 165"/>
          <p:cNvPicPr>
            <a:picLocks noChangeArrowheads="1"/>
          </p:cNvPicPr>
          <p:nvPr/>
        </p:nvPicPr>
        <p:blipFill>
          <a:blip r:embed="rId4" cstate="print">
            <a:lum bright="34000" contrast="20000"/>
          </a:blip>
          <a:srcRect l="3563" t="54756" b="6375"/>
          <a:stretch>
            <a:fillRect/>
          </a:stretch>
        </p:blipFill>
        <p:spPr bwMode="auto">
          <a:xfrm>
            <a:off x="3087688" y="1363663"/>
            <a:ext cx="4024312" cy="2439987"/>
          </a:xfrm>
          <a:prstGeom prst="rect">
            <a:avLst/>
          </a:prstGeom>
          <a:noFill/>
          <a:ln w="12700">
            <a:solidFill>
              <a:schemeClr val="tx1"/>
            </a:solidFill>
            <a:miter lim="800000"/>
            <a:headEnd/>
            <a:tailEnd/>
          </a:ln>
        </p:spPr>
      </p:pic>
      <p:sp>
        <p:nvSpPr>
          <p:cNvPr id="33798" name="Rectangle 166"/>
          <p:cNvSpPr>
            <a:spLocks noChangeArrowheads="1"/>
          </p:cNvSpPr>
          <p:nvPr/>
        </p:nvSpPr>
        <p:spPr bwMode="auto">
          <a:xfrm>
            <a:off x="4632325" y="2209800"/>
            <a:ext cx="768350" cy="854075"/>
          </a:xfrm>
          <a:prstGeom prst="rect">
            <a:avLst/>
          </a:prstGeom>
          <a:noFill/>
          <a:ln w="12700">
            <a:solidFill>
              <a:schemeClr val="tx1"/>
            </a:solidFill>
            <a:miter lim="800000"/>
            <a:headEnd/>
            <a:tailEnd/>
          </a:ln>
        </p:spPr>
        <p:txBody>
          <a:bodyPr wrap="none" anchor="ctr"/>
          <a:lstStyle/>
          <a:p>
            <a:endParaRPr lang="en-US"/>
          </a:p>
        </p:txBody>
      </p:sp>
      <p:sp>
        <p:nvSpPr>
          <p:cNvPr id="33799" name="Rectangle 167"/>
          <p:cNvSpPr>
            <a:spLocks noChangeArrowheads="1"/>
          </p:cNvSpPr>
          <p:nvPr/>
        </p:nvSpPr>
        <p:spPr bwMode="auto">
          <a:xfrm>
            <a:off x="3544888" y="2260600"/>
            <a:ext cx="771525" cy="839788"/>
          </a:xfrm>
          <a:prstGeom prst="rect">
            <a:avLst/>
          </a:prstGeom>
          <a:noFill/>
          <a:ln w="12700">
            <a:solidFill>
              <a:schemeClr val="tx1"/>
            </a:solidFill>
            <a:miter lim="800000"/>
            <a:headEnd/>
            <a:tailEnd/>
          </a:ln>
        </p:spPr>
        <p:txBody>
          <a:bodyPr wrap="none" anchor="ctr"/>
          <a:lstStyle/>
          <a:p>
            <a:endParaRPr lang="en-US"/>
          </a:p>
        </p:txBody>
      </p:sp>
      <p:sp>
        <p:nvSpPr>
          <p:cNvPr id="33800" name="Rectangle 168"/>
          <p:cNvSpPr>
            <a:spLocks noChangeArrowheads="1"/>
          </p:cNvSpPr>
          <p:nvPr/>
        </p:nvSpPr>
        <p:spPr bwMode="auto">
          <a:xfrm>
            <a:off x="4859338" y="1693863"/>
            <a:ext cx="596900" cy="708025"/>
          </a:xfrm>
          <a:prstGeom prst="rect">
            <a:avLst/>
          </a:prstGeom>
          <a:noFill/>
          <a:ln w="12700">
            <a:noFill/>
            <a:miter lim="800000"/>
            <a:headEnd/>
            <a:tailEnd/>
          </a:ln>
        </p:spPr>
        <p:txBody>
          <a:bodyPr wrap="none" lIns="136525" tIns="69850" rIns="136525" bIns="69850">
            <a:spAutoFit/>
          </a:bodyPr>
          <a:lstStyle/>
          <a:p>
            <a:pPr defTabSz="2044700"/>
            <a:r>
              <a:rPr lang="en-US" sz="3600" i="0">
                <a:solidFill>
                  <a:schemeClr val="tx2"/>
                </a:solidFill>
              </a:rPr>
              <a:t>C</a:t>
            </a:r>
          </a:p>
        </p:txBody>
      </p:sp>
      <p:sp>
        <p:nvSpPr>
          <p:cNvPr id="33801" name="Rectangle 169"/>
          <p:cNvSpPr>
            <a:spLocks noChangeArrowheads="1"/>
          </p:cNvSpPr>
          <p:nvPr/>
        </p:nvSpPr>
        <p:spPr bwMode="auto">
          <a:xfrm>
            <a:off x="3568700" y="1727200"/>
            <a:ext cx="622300" cy="708025"/>
          </a:xfrm>
          <a:prstGeom prst="rect">
            <a:avLst/>
          </a:prstGeom>
          <a:noFill/>
          <a:ln w="12700">
            <a:noFill/>
            <a:miter lim="800000"/>
            <a:headEnd/>
            <a:tailEnd/>
          </a:ln>
        </p:spPr>
        <p:txBody>
          <a:bodyPr wrap="none" lIns="136525" tIns="69850" rIns="136525" bIns="69850">
            <a:spAutoFit/>
          </a:bodyPr>
          <a:lstStyle/>
          <a:p>
            <a:pPr defTabSz="2044700"/>
            <a:r>
              <a:rPr lang="en-US" sz="3600" i="0">
                <a:solidFill>
                  <a:schemeClr val="tx2"/>
                </a:solidFill>
              </a:rPr>
              <a:t>D</a:t>
            </a:r>
          </a:p>
        </p:txBody>
      </p:sp>
      <p:sp>
        <p:nvSpPr>
          <p:cNvPr id="33802" name="Rectangle 170"/>
          <p:cNvSpPr>
            <a:spLocks noChangeArrowheads="1"/>
          </p:cNvSpPr>
          <p:nvPr/>
        </p:nvSpPr>
        <p:spPr bwMode="auto">
          <a:xfrm>
            <a:off x="5243513" y="1333500"/>
            <a:ext cx="1851025" cy="519113"/>
          </a:xfrm>
          <a:prstGeom prst="rect">
            <a:avLst/>
          </a:prstGeom>
          <a:noFill/>
          <a:ln w="12700">
            <a:noFill/>
            <a:miter lim="800000"/>
            <a:headEnd/>
            <a:tailEnd/>
          </a:ln>
        </p:spPr>
        <p:txBody>
          <a:bodyPr lIns="136525" tIns="69850" rIns="136525" bIns="69850">
            <a:spAutoFit/>
          </a:bodyPr>
          <a:lstStyle/>
          <a:p>
            <a:pPr defTabSz="2044700"/>
            <a:r>
              <a:rPr lang="en-US" i="0">
                <a:solidFill>
                  <a:schemeClr val="tx2"/>
                </a:solidFill>
              </a:rPr>
              <a:t>UV excited</a:t>
            </a:r>
          </a:p>
        </p:txBody>
      </p:sp>
      <p:sp>
        <p:nvSpPr>
          <p:cNvPr id="33803" name="Line 171"/>
          <p:cNvSpPr>
            <a:spLocks noChangeShapeType="1"/>
          </p:cNvSpPr>
          <p:nvPr/>
        </p:nvSpPr>
        <p:spPr bwMode="auto">
          <a:xfrm flipH="1">
            <a:off x="5505450" y="1916113"/>
            <a:ext cx="739775" cy="444500"/>
          </a:xfrm>
          <a:prstGeom prst="line">
            <a:avLst/>
          </a:prstGeom>
          <a:noFill/>
          <a:ln w="12700">
            <a:solidFill>
              <a:schemeClr val="tx1"/>
            </a:solidFill>
            <a:round/>
            <a:headEnd/>
            <a:tailEnd/>
          </a:ln>
        </p:spPr>
        <p:txBody>
          <a:bodyPr wrap="none" anchor="ctr"/>
          <a:lstStyle/>
          <a:p>
            <a:endParaRPr lang="en-US"/>
          </a:p>
        </p:txBody>
      </p:sp>
      <p:sp>
        <p:nvSpPr>
          <p:cNvPr id="33804" name="Rectangle 172"/>
          <p:cNvSpPr>
            <a:spLocks noChangeArrowheads="1"/>
          </p:cNvSpPr>
          <p:nvPr/>
        </p:nvSpPr>
        <p:spPr bwMode="auto">
          <a:xfrm>
            <a:off x="4160838" y="3144838"/>
            <a:ext cx="2578100" cy="517525"/>
          </a:xfrm>
          <a:prstGeom prst="rect">
            <a:avLst/>
          </a:prstGeom>
          <a:noFill/>
          <a:ln w="12700">
            <a:noFill/>
            <a:miter lim="800000"/>
            <a:headEnd/>
            <a:tailEnd/>
          </a:ln>
        </p:spPr>
        <p:txBody>
          <a:bodyPr lIns="136525" tIns="69850" rIns="136525" bIns="69850">
            <a:spAutoFit/>
          </a:bodyPr>
          <a:lstStyle/>
          <a:p>
            <a:pPr defTabSz="2044700"/>
            <a:r>
              <a:rPr lang="en-US" i="0">
                <a:solidFill>
                  <a:schemeClr val="tx2"/>
                </a:solidFill>
              </a:rPr>
              <a:t>Control Region</a:t>
            </a:r>
          </a:p>
        </p:txBody>
      </p:sp>
      <p:sp>
        <p:nvSpPr>
          <p:cNvPr id="33805" name="Line 173"/>
          <p:cNvSpPr>
            <a:spLocks noChangeShapeType="1"/>
          </p:cNvSpPr>
          <p:nvPr/>
        </p:nvSpPr>
        <p:spPr bwMode="auto">
          <a:xfrm flipH="1" flipV="1">
            <a:off x="3775075" y="3176588"/>
            <a:ext cx="473075" cy="258762"/>
          </a:xfrm>
          <a:prstGeom prst="line">
            <a:avLst/>
          </a:prstGeom>
          <a:noFill/>
          <a:ln w="12700">
            <a:solidFill>
              <a:schemeClr val="tx1"/>
            </a:solidFill>
            <a:round/>
            <a:headEnd/>
            <a:tailEnd/>
          </a:ln>
        </p:spPr>
        <p:txBody>
          <a:bodyPr wrap="none" anchor="ctr"/>
          <a:lstStyle/>
          <a:p>
            <a:endParaRPr lang="en-US"/>
          </a:p>
        </p:txBody>
      </p:sp>
      <p:sp>
        <p:nvSpPr>
          <p:cNvPr id="33806" name="Rectangle 174"/>
          <p:cNvSpPr>
            <a:spLocks noChangeArrowheads="1"/>
          </p:cNvSpPr>
          <p:nvPr/>
        </p:nvSpPr>
        <p:spPr bwMode="auto">
          <a:xfrm>
            <a:off x="801688" y="5703888"/>
            <a:ext cx="2255837" cy="301625"/>
          </a:xfrm>
          <a:prstGeom prst="rect">
            <a:avLst/>
          </a:prstGeom>
          <a:noFill/>
          <a:ln w="12700">
            <a:noFill/>
            <a:miter lim="800000"/>
            <a:headEnd/>
            <a:tailEnd/>
          </a:ln>
        </p:spPr>
        <p:txBody>
          <a:bodyPr wrap="none" lIns="95250" tIns="47625" rIns="95250" bIns="47625">
            <a:spAutoFit/>
          </a:bodyPr>
          <a:lstStyle/>
          <a:p>
            <a:pPr defTabSz="977900"/>
            <a:r>
              <a:rPr lang="en-US" sz="1300" i="0">
                <a:solidFill>
                  <a:srgbClr val="000000"/>
                </a:solidFill>
                <a:latin typeface="Arial" charset="0"/>
              </a:rPr>
              <a:t>Time (seconds) CONTROL</a:t>
            </a:r>
          </a:p>
        </p:txBody>
      </p:sp>
      <p:sp>
        <p:nvSpPr>
          <p:cNvPr id="33807" name="Rectangle 175"/>
          <p:cNvSpPr>
            <a:spLocks noChangeArrowheads="1"/>
          </p:cNvSpPr>
          <p:nvPr/>
        </p:nvSpPr>
        <p:spPr bwMode="auto">
          <a:xfrm>
            <a:off x="833438" y="3492500"/>
            <a:ext cx="2111375" cy="1952625"/>
          </a:xfrm>
          <a:prstGeom prst="rect">
            <a:avLst/>
          </a:prstGeom>
          <a:solidFill>
            <a:srgbClr val="FFFFFF"/>
          </a:solidFill>
          <a:ln w="12700">
            <a:noFill/>
            <a:miter lim="800000"/>
            <a:headEnd/>
            <a:tailEnd/>
          </a:ln>
        </p:spPr>
        <p:txBody>
          <a:bodyPr wrap="none" anchor="ctr"/>
          <a:lstStyle/>
          <a:p>
            <a:endParaRPr lang="en-US"/>
          </a:p>
        </p:txBody>
      </p:sp>
      <p:sp>
        <p:nvSpPr>
          <p:cNvPr id="33808" name="Freeform 176"/>
          <p:cNvSpPr>
            <a:spLocks/>
          </p:cNvSpPr>
          <p:nvPr/>
        </p:nvSpPr>
        <p:spPr bwMode="auto">
          <a:xfrm>
            <a:off x="833438" y="3492500"/>
            <a:ext cx="2119312" cy="1960563"/>
          </a:xfrm>
          <a:custGeom>
            <a:avLst/>
            <a:gdLst>
              <a:gd name="T0" fmla="*/ 0 w 1334"/>
              <a:gd name="T1" fmla="*/ 0 h 1235"/>
              <a:gd name="T2" fmla="*/ 0 w 1334"/>
              <a:gd name="T3" fmla="*/ 1234 h 1235"/>
              <a:gd name="T4" fmla="*/ 1333 w 1334"/>
              <a:gd name="T5" fmla="*/ 1234 h 1235"/>
              <a:gd name="T6" fmla="*/ 1333 w 1334"/>
              <a:gd name="T7" fmla="*/ 0 h 1235"/>
              <a:gd name="T8" fmla="*/ 0 w 1334"/>
              <a:gd name="T9" fmla="*/ 0 h 1235"/>
              <a:gd name="T10" fmla="*/ 0 60000 65536"/>
              <a:gd name="T11" fmla="*/ 0 60000 65536"/>
              <a:gd name="T12" fmla="*/ 0 60000 65536"/>
              <a:gd name="T13" fmla="*/ 0 60000 65536"/>
              <a:gd name="T14" fmla="*/ 0 60000 65536"/>
              <a:gd name="T15" fmla="*/ 0 w 1334"/>
              <a:gd name="T16" fmla="*/ 0 h 1235"/>
              <a:gd name="T17" fmla="*/ 1334 w 1334"/>
              <a:gd name="T18" fmla="*/ 1235 h 1235"/>
            </a:gdLst>
            <a:ahLst/>
            <a:cxnLst>
              <a:cxn ang="T10">
                <a:pos x="T0" y="T1"/>
              </a:cxn>
              <a:cxn ang="T11">
                <a:pos x="T2" y="T3"/>
              </a:cxn>
              <a:cxn ang="T12">
                <a:pos x="T4" y="T5"/>
              </a:cxn>
              <a:cxn ang="T13">
                <a:pos x="T6" y="T7"/>
              </a:cxn>
              <a:cxn ang="T14">
                <a:pos x="T8" y="T9"/>
              </a:cxn>
            </a:cxnLst>
            <a:rect l="T15" t="T16" r="T17" b="T18"/>
            <a:pathLst>
              <a:path w="1334" h="1235">
                <a:moveTo>
                  <a:pt x="0" y="0"/>
                </a:moveTo>
                <a:lnTo>
                  <a:pt x="0" y="1234"/>
                </a:lnTo>
                <a:lnTo>
                  <a:pt x="1333" y="1234"/>
                </a:lnTo>
                <a:lnTo>
                  <a:pt x="1333" y="0"/>
                </a:lnTo>
                <a:lnTo>
                  <a:pt x="0" y="0"/>
                </a:lnTo>
              </a:path>
            </a:pathLst>
          </a:custGeom>
          <a:noFill/>
          <a:ln w="12700" cap="rnd" cmpd="sng">
            <a:solidFill>
              <a:srgbClr val="000000"/>
            </a:solidFill>
            <a:prstDash val="solid"/>
            <a:round/>
            <a:headEnd type="none" w="med" len="med"/>
            <a:tailEnd type="none" w="med" len="med"/>
          </a:ln>
        </p:spPr>
        <p:txBody>
          <a:bodyPr/>
          <a:lstStyle/>
          <a:p>
            <a:endParaRPr lang="en-US"/>
          </a:p>
        </p:txBody>
      </p:sp>
      <p:sp>
        <p:nvSpPr>
          <p:cNvPr id="33809" name="Line 177"/>
          <p:cNvSpPr>
            <a:spLocks noChangeShapeType="1"/>
          </p:cNvSpPr>
          <p:nvPr/>
        </p:nvSpPr>
        <p:spPr bwMode="auto">
          <a:xfrm>
            <a:off x="804863" y="5373688"/>
            <a:ext cx="23812" cy="0"/>
          </a:xfrm>
          <a:prstGeom prst="line">
            <a:avLst/>
          </a:prstGeom>
          <a:noFill/>
          <a:ln w="12700">
            <a:solidFill>
              <a:srgbClr val="000000"/>
            </a:solidFill>
            <a:round/>
            <a:headEnd/>
            <a:tailEnd/>
          </a:ln>
        </p:spPr>
        <p:txBody>
          <a:bodyPr wrap="none" anchor="ctr"/>
          <a:lstStyle/>
          <a:p>
            <a:endParaRPr lang="en-US"/>
          </a:p>
        </p:txBody>
      </p:sp>
      <p:sp>
        <p:nvSpPr>
          <p:cNvPr id="33810" name="Line 178"/>
          <p:cNvSpPr>
            <a:spLocks noChangeShapeType="1"/>
          </p:cNvSpPr>
          <p:nvPr/>
        </p:nvSpPr>
        <p:spPr bwMode="auto">
          <a:xfrm>
            <a:off x="804863" y="5295900"/>
            <a:ext cx="23812" cy="0"/>
          </a:xfrm>
          <a:prstGeom prst="line">
            <a:avLst/>
          </a:prstGeom>
          <a:noFill/>
          <a:ln w="12700">
            <a:solidFill>
              <a:srgbClr val="000000"/>
            </a:solidFill>
            <a:round/>
            <a:headEnd/>
            <a:tailEnd/>
          </a:ln>
        </p:spPr>
        <p:txBody>
          <a:bodyPr wrap="none" anchor="ctr"/>
          <a:lstStyle/>
          <a:p>
            <a:endParaRPr lang="en-US"/>
          </a:p>
        </p:txBody>
      </p:sp>
      <p:sp>
        <p:nvSpPr>
          <p:cNvPr id="33811" name="Line 179"/>
          <p:cNvSpPr>
            <a:spLocks noChangeShapeType="1"/>
          </p:cNvSpPr>
          <p:nvPr/>
        </p:nvSpPr>
        <p:spPr bwMode="auto">
          <a:xfrm>
            <a:off x="804863" y="5214938"/>
            <a:ext cx="23812" cy="0"/>
          </a:xfrm>
          <a:prstGeom prst="line">
            <a:avLst/>
          </a:prstGeom>
          <a:noFill/>
          <a:ln w="12700">
            <a:solidFill>
              <a:srgbClr val="000000"/>
            </a:solidFill>
            <a:round/>
            <a:headEnd/>
            <a:tailEnd/>
          </a:ln>
        </p:spPr>
        <p:txBody>
          <a:bodyPr wrap="none" anchor="ctr"/>
          <a:lstStyle/>
          <a:p>
            <a:endParaRPr lang="en-US"/>
          </a:p>
        </p:txBody>
      </p:sp>
      <p:sp>
        <p:nvSpPr>
          <p:cNvPr id="33812" name="Line 180"/>
          <p:cNvSpPr>
            <a:spLocks noChangeShapeType="1"/>
          </p:cNvSpPr>
          <p:nvPr/>
        </p:nvSpPr>
        <p:spPr bwMode="auto">
          <a:xfrm>
            <a:off x="804863" y="5137150"/>
            <a:ext cx="23812" cy="0"/>
          </a:xfrm>
          <a:prstGeom prst="line">
            <a:avLst/>
          </a:prstGeom>
          <a:noFill/>
          <a:ln w="12700">
            <a:solidFill>
              <a:srgbClr val="000000"/>
            </a:solidFill>
            <a:round/>
            <a:headEnd/>
            <a:tailEnd/>
          </a:ln>
        </p:spPr>
        <p:txBody>
          <a:bodyPr wrap="none" anchor="ctr"/>
          <a:lstStyle/>
          <a:p>
            <a:endParaRPr lang="en-US"/>
          </a:p>
        </p:txBody>
      </p:sp>
      <p:sp>
        <p:nvSpPr>
          <p:cNvPr id="33813" name="Line 181"/>
          <p:cNvSpPr>
            <a:spLocks noChangeShapeType="1"/>
          </p:cNvSpPr>
          <p:nvPr/>
        </p:nvSpPr>
        <p:spPr bwMode="auto">
          <a:xfrm>
            <a:off x="804863" y="5059363"/>
            <a:ext cx="23812" cy="0"/>
          </a:xfrm>
          <a:prstGeom prst="line">
            <a:avLst/>
          </a:prstGeom>
          <a:noFill/>
          <a:ln w="12700">
            <a:solidFill>
              <a:srgbClr val="000000"/>
            </a:solidFill>
            <a:round/>
            <a:headEnd/>
            <a:tailEnd/>
          </a:ln>
        </p:spPr>
        <p:txBody>
          <a:bodyPr wrap="none" anchor="ctr"/>
          <a:lstStyle/>
          <a:p>
            <a:endParaRPr lang="en-US"/>
          </a:p>
        </p:txBody>
      </p:sp>
      <p:sp>
        <p:nvSpPr>
          <p:cNvPr id="33814" name="Line 182"/>
          <p:cNvSpPr>
            <a:spLocks noChangeShapeType="1"/>
          </p:cNvSpPr>
          <p:nvPr/>
        </p:nvSpPr>
        <p:spPr bwMode="auto">
          <a:xfrm>
            <a:off x="804863" y="4981575"/>
            <a:ext cx="23812" cy="0"/>
          </a:xfrm>
          <a:prstGeom prst="line">
            <a:avLst/>
          </a:prstGeom>
          <a:noFill/>
          <a:ln w="12700">
            <a:solidFill>
              <a:srgbClr val="000000"/>
            </a:solidFill>
            <a:round/>
            <a:headEnd/>
            <a:tailEnd/>
          </a:ln>
        </p:spPr>
        <p:txBody>
          <a:bodyPr wrap="none" anchor="ctr"/>
          <a:lstStyle/>
          <a:p>
            <a:endParaRPr lang="en-US"/>
          </a:p>
        </p:txBody>
      </p:sp>
      <p:sp>
        <p:nvSpPr>
          <p:cNvPr id="33815" name="Line 183"/>
          <p:cNvSpPr>
            <a:spLocks noChangeShapeType="1"/>
          </p:cNvSpPr>
          <p:nvPr/>
        </p:nvSpPr>
        <p:spPr bwMode="auto">
          <a:xfrm>
            <a:off x="804863" y="4902200"/>
            <a:ext cx="23812" cy="0"/>
          </a:xfrm>
          <a:prstGeom prst="line">
            <a:avLst/>
          </a:prstGeom>
          <a:noFill/>
          <a:ln w="12700">
            <a:solidFill>
              <a:srgbClr val="000000"/>
            </a:solidFill>
            <a:round/>
            <a:headEnd/>
            <a:tailEnd/>
          </a:ln>
        </p:spPr>
        <p:txBody>
          <a:bodyPr wrap="none" anchor="ctr"/>
          <a:lstStyle/>
          <a:p>
            <a:endParaRPr lang="en-US"/>
          </a:p>
        </p:txBody>
      </p:sp>
      <p:sp>
        <p:nvSpPr>
          <p:cNvPr id="33816" name="Line 184"/>
          <p:cNvSpPr>
            <a:spLocks noChangeShapeType="1"/>
          </p:cNvSpPr>
          <p:nvPr/>
        </p:nvSpPr>
        <p:spPr bwMode="auto">
          <a:xfrm>
            <a:off x="804863" y="4822825"/>
            <a:ext cx="23812" cy="0"/>
          </a:xfrm>
          <a:prstGeom prst="line">
            <a:avLst/>
          </a:prstGeom>
          <a:noFill/>
          <a:ln w="12700">
            <a:solidFill>
              <a:srgbClr val="000000"/>
            </a:solidFill>
            <a:round/>
            <a:headEnd/>
            <a:tailEnd/>
          </a:ln>
        </p:spPr>
        <p:txBody>
          <a:bodyPr wrap="none" anchor="ctr"/>
          <a:lstStyle/>
          <a:p>
            <a:endParaRPr lang="en-US"/>
          </a:p>
        </p:txBody>
      </p:sp>
      <p:sp>
        <p:nvSpPr>
          <p:cNvPr id="33817" name="Line 185"/>
          <p:cNvSpPr>
            <a:spLocks noChangeShapeType="1"/>
          </p:cNvSpPr>
          <p:nvPr/>
        </p:nvSpPr>
        <p:spPr bwMode="auto">
          <a:xfrm>
            <a:off x="804863" y="4746625"/>
            <a:ext cx="23812" cy="0"/>
          </a:xfrm>
          <a:prstGeom prst="line">
            <a:avLst/>
          </a:prstGeom>
          <a:noFill/>
          <a:ln w="12700">
            <a:solidFill>
              <a:srgbClr val="000000"/>
            </a:solidFill>
            <a:round/>
            <a:headEnd/>
            <a:tailEnd/>
          </a:ln>
        </p:spPr>
        <p:txBody>
          <a:bodyPr wrap="none" anchor="ctr"/>
          <a:lstStyle/>
          <a:p>
            <a:endParaRPr lang="en-US"/>
          </a:p>
        </p:txBody>
      </p:sp>
      <p:sp>
        <p:nvSpPr>
          <p:cNvPr id="33818" name="Line 186"/>
          <p:cNvSpPr>
            <a:spLocks noChangeShapeType="1"/>
          </p:cNvSpPr>
          <p:nvPr/>
        </p:nvSpPr>
        <p:spPr bwMode="auto">
          <a:xfrm>
            <a:off x="804863" y="4668838"/>
            <a:ext cx="23812" cy="0"/>
          </a:xfrm>
          <a:prstGeom prst="line">
            <a:avLst/>
          </a:prstGeom>
          <a:noFill/>
          <a:ln w="12700">
            <a:solidFill>
              <a:srgbClr val="000000"/>
            </a:solidFill>
            <a:round/>
            <a:headEnd/>
            <a:tailEnd/>
          </a:ln>
        </p:spPr>
        <p:txBody>
          <a:bodyPr wrap="none" anchor="ctr"/>
          <a:lstStyle/>
          <a:p>
            <a:endParaRPr lang="en-US"/>
          </a:p>
        </p:txBody>
      </p:sp>
      <p:sp>
        <p:nvSpPr>
          <p:cNvPr id="33819" name="Line 187"/>
          <p:cNvSpPr>
            <a:spLocks noChangeShapeType="1"/>
          </p:cNvSpPr>
          <p:nvPr/>
        </p:nvSpPr>
        <p:spPr bwMode="auto">
          <a:xfrm>
            <a:off x="804863" y="4587875"/>
            <a:ext cx="23812" cy="0"/>
          </a:xfrm>
          <a:prstGeom prst="line">
            <a:avLst/>
          </a:prstGeom>
          <a:noFill/>
          <a:ln w="12700">
            <a:solidFill>
              <a:srgbClr val="000000"/>
            </a:solidFill>
            <a:round/>
            <a:headEnd/>
            <a:tailEnd/>
          </a:ln>
        </p:spPr>
        <p:txBody>
          <a:bodyPr wrap="none" anchor="ctr"/>
          <a:lstStyle/>
          <a:p>
            <a:endParaRPr lang="en-US"/>
          </a:p>
        </p:txBody>
      </p:sp>
      <p:sp>
        <p:nvSpPr>
          <p:cNvPr id="33820" name="Line 188"/>
          <p:cNvSpPr>
            <a:spLocks noChangeShapeType="1"/>
          </p:cNvSpPr>
          <p:nvPr/>
        </p:nvSpPr>
        <p:spPr bwMode="auto">
          <a:xfrm>
            <a:off x="804863" y="4511675"/>
            <a:ext cx="23812" cy="0"/>
          </a:xfrm>
          <a:prstGeom prst="line">
            <a:avLst/>
          </a:prstGeom>
          <a:noFill/>
          <a:ln w="12700">
            <a:solidFill>
              <a:srgbClr val="000000"/>
            </a:solidFill>
            <a:round/>
            <a:headEnd/>
            <a:tailEnd/>
          </a:ln>
        </p:spPr>
        <p:txBody>
          <a:bodyPr wrap="none" anchor="ctr"/>
          <a:lstStyle/>
          <a:p>
            <a:endParaRPr lang="en-US"/>
          </a:p>
        </p:txBody>
      </p:sp>
      <p:sp>
        <p:nvSpPr>
          <p:cNvPr id="33821" name="Line 189"/>
          <p:cNvSpPr>
            <a:spLocks noChangeShapeType="1"/>
          </p:cNvSpPr>
          <p:nvPr/>
        </p:nvSpPr>
        <p:spPr bwMode="auto">
          <a:xfrm>
            <a:off x="804863" y="4432300"/>
            <a:ext cx="23812" cy="0"/>
          </a:xfrm>
          <a:prstGeom prst="line">
            <a:avLst/>
          </a:prstGeom>
          <a:noFill/>
          <a:ln w="12700">
            <a:solidFill>
              <a:srgbClr val="000000"/>
            </a:solidFill>
            <a:round/>
            <a:headEnd/>
            <a:tailEnd/>
          </a:ln>
        </p:spPr>
        <p:txBody>
          <a:bodyPr wrap="none" anchor="ctr"/>
          <a:lstStyle/>
          <a:p>
            <a:endParaRPr lang="en-US"/>
          </a:p>
        </p:txBody>
      </p:sp>
      <p:sp>
        <p:nvSpPr>
          <p:cNvPr id="33822" name="Line 190"/>
          <p:cNvSpPr>
            <a:spLocks noChangeShapeType="1"/>
          </p:cNvSpPr>
          <p:nvPr/>
        </p:nvSpPr>
        <p:spPr bwMode="auto">
          <a:xfrm>
            <a:off x="804863" y="4354513"/>
            <a:ext cx="23812" cy="0"/>
          </a:xfrm>
          <a:prstGeom prst="line">
            <a:avLst/>
          </a:prstGeom>
          <a:noFill/>
          <a:ln w="12700">
            <a:solidFill>
              <a:srgbClr val="000000"/>
            </a:solidFill>
            <a:round/>
            <a:headEnd/>
            <a:tailEnd/>
          </a:ln>
        </p:spPr>
        <p:txBody>
          <a:bodyPr wrap="none" anchor="ctr"/>
          <a:lstStyle/>
          <a:p>
            <a:endParaRPr lang="en-US"/>
          </a:p>
        </p:txBody>
      </p:sp>
      <p:sp>
        <p:nvSpPr>
          <p:cNvPr id="33823" name="Line 191"/>
          <p:cNvSpPr>
            <a:spLocks noChangeShapeType="1"/>
          </p:cNvSpPr>
          <p:nvPr/>
        </p:nvSpPr>
        <p:spPr bwMode="auto">
          <a:xfrm>
            <a:off x="804863" y="4276725"/>
            <a:ext cx="23812" cy="0"/>
          </a:xfrm>
          <a:prstGeom prst="line">
            <a:avLst/>
          </a:prstGeom>
          <a:noFill/>
          <a:ln w="12700">
            <a:solidFill>
              <a:srgbClr val="000000"/>
            </a:solidFill>
            <a:round/>
            <a:headEnd/>
            <a:tailEnd/>
          </a:ln>
        </p:spPr>
        <p:txBody>
          <a:bodyPr wrap="none" anchor="ctr"/>
          <a:lstStyle/>
          <a:p>
            <a:endParaRPr lang="en-US"/>
          </a:p>
        </p:txBody>
      </p:sp>
      <p:sp>
        <p:nvSpPr>
          <p:cNvPr id="33824" name="Line 192"/>
          <p:cNvSpPr>
            <a:spLocks noChangeShapeType="1"/>
          </p:cNvSpPr>
          <p:nvPr/>
        </p:nvSpPr>
        <p:spPr bwMode="auto">
          <a:xfrm>
            <a:off x="804863" y="4197350"/>
            <a:ext cx="23812" cy="0"/>
          </a:xfrm>
          <a:prstGeom prst="line">
            <a:avLst/>
          </a:prstGeom>
          <a:noFill/>
          <a:ln w="12700">
            <a:solidFill>
              <a:srgbClr val="000000"/>
            </a:solidFill>
            <a:round/>
            <a:headEnd/>
            <a:tailEnd/>
          </a:ln>
        </p:spPr>
        <p:txBody>
          <a:bodyPr wrap="none" anchor="ctr"/>
          <a:lstStyle/>
          <a:p>
            <a:endParaRPr lang="en-US"/>
          </a:p>
        </p:txBody>
      </p:sp>
      <p:sp>
        <p:nvSpPr>
          <p:cNvPr id="33825" name="Line 193"/>
          <p:cNvSpPr>
            <a:spLocks noChangeShapeType="1"/>
          </p:cNvSpPr>
          <p:nvPr/>
        </p:nvSpPr>
        <p:spPr bwMode="auto">
          <a:xfrm>
            <a:off x="804863" y="4117975"/>
            <a:ext cx="23812" cy="0"/>
          </a:xfrm>
          <a:prstGeom prst="line">
            <a:avLst/>
          </a:prstGeom>
          <a:noFill/>
          <a:ln w="12700">
            <a:solidFill>
              <a:srgbClr val="000000"/>
            </a:solidFill>
            <a:round/>
            <a:headEnd/>
            <a:tailEnd/>
          </a:ln>
        </p:spPr>
        <p:txBody>
          <a:bodyPr wrap="none" anchor="ctr"/>
          <a:lstStyle/>
          <a:p>
            <a:endParaRPr lang="en-US"/>
          </a:p>
        </p:txBody>
      </p:sp>
      <p:sp>
        <p:nvSpPr>
          <p:cNvPr id="33826" name="Line 194"/>
          <p:cNvSpPr>
            <a:spLocks noChangeShapeType="1"/>
          </p:cNvSpPr>
          <p:nvPr/>
        </p:nvSpPr>
        <p:spPr bwMode="auto">
          <a:xfrm>
            <a:off x="804863" y="4041775"/>
            <a:ext cx="23812" cy="0"/>
          </a:xfrm>
          <a:prstGeom prst="line">
            <a:avLst/>
          </a:prstGeom>
          <a:noFill/>
          <a:ln w="12700">
            <a:solidFill>
              <a:srgbClr val="000000"/>
            </a:solidFill>
            <a:round/>
            <a:headEnd/>
            <a:tailEnd/>
          </a:ln>
        </p:spPr>
        <p:txBody>
          <a:bodyPr wrap="none" anchor="ctr"/>
          <a:lstStyle/>
          <a:p>
            <a:endParaRPr lang="en-US"/>
          </a:p>
        </p:txBody>
      </p:sp>
      <p:sp>
        <p:nvSpPr>
          <p:cNvPr id="33827" name="Line 195"/>
          <p:cNvSpPr>
            <a:spLocks noChangeShapeType="1"/>
          </p:cNvSpPr>
          <p:nvPr/>
        </p:nvSpPr>
        <p:spPr bwMode="auto">
          <a:xfrm>
            <a:off x="804863" y="3963988"/>
            <a:ext cx="23812" cy="0"/>
          </a:xfrm>
          <a:prstGeom prst="line">
            <a:avLst/>
          </a:prstGeom>
          <a:noFill/>
          <a:ln w="12700">
            <a:solidFill>
              <a:srgbClr val="000000"/>
            </a:solidFill>
            <a:round/>
            <a:headEnd/>
            <a:tailEnd/>
          </a:ln>
        </p:spPr>
        <p:txBody>
          <a:bodyPr wrap="none" anchor="ctr"/>
          <a:lstStyle/>
          <a:p>
            <a:endParaRPr lang="en-US"/>
          </a:p>
        </p:txBody>
      </p:sp>
      <p:sp>
        <p:nvSpPr>
          <p:cNvPr id="33828" name="Line 196"/>
          <p:cNvSpPr>
            <a:spLocks noChangeShapeType="1"/>
          </p:cNvSpPr>
          <p:nvPr/>
        </p:nvSpPr>
        <p:spPr bwMode="auto">
          <a:xfrm>
            <a:off x="804863" y="3883025"/>
            <a:ext cx="23812" cy="0"/>
          </a:xfrm>
          <a:prstGeom prst="line">
            <a:avLst/>
          </a:prstGeom>
          <a:noFill/>
          <a:ln w="12700">
            <a:solidFill>
              <a:srgbClr val="000000"/>
            </a:solidFill>
            <a:round/>
            <a:headEnd/>
            <a:tailEnd/>
          </a:ln>
        </p:spPr>
        <p:txBody>
          <a:bodyPr wrap="none" anchor="ctr"/>
          <a:lstStyle/>
          <a:p>
            <a:endParaRPr lang="en-US"/>
          </a:p>
        </p:txBody>
      </p:sp>
      <p:sp>
        <p:nvSpPr>
          <p:cNvPr id="33829" name="Line 197"/>
          <p:cNvSpPr>
            <a:spLocks noChangeShapeType="1"/>
          </p:cNvSpPr>
          <p:nvPr/>
        </p:nvSpPr>
        <p:spPr bwMode="auto">
          <a:xfrm>
            <a:off x="804863" y="3806825"/>
            <a:ext cx="23812" cy="0"/>
          </a:xfrm>
          <a:prstGeom prst="line">
            <a:avLst/>
          </a:prstGeom>
          <a:noFill/>
          <a:ln w="12700">
            <a:solidFill>
              <a:srgbClr val="000000"/>
            </a:solidFill>
            <a:round/>
            <a:headEnd/>
            <a:tailEnd/>
          </a:ln>
        </p:spPr>
        <p:txBody>
          <a:bodyPr wrap="none" anchor="ctr"/>
          <a:lstStyle/>
          <a:p>
            <a:endParaRPr lang="en-US"/>
          </a:p>
        </p:txBody>
      </p:sp>
      <p:sp>
        <p:nvSpPr>
          <p:cNvPr id="33830" name="Line 198"/>
          <p:cNvSpPr>
            <a:spLocks noChangeShapeType="1"/>
          </p:cNvSpPr>
          <p:nvPr/>
        </p:nvSpPr>
        <p:spPr bwMode="auto">
          <a:xfrm>
            <a:off x="804863" y="3725863"/>
            <a:ext cx="23812" cy="0"/>
          </a:xfrm>
          <a:prstGeom prst="line">
            <a:avLst/>
          </a:prstGeom>
          <a:noFill/>
          <a:ln w="12700">
            <a:solidFill>
              <a:srgbClr val="000000"/>
            </a:solidFill>
            <a:round/>
            <a:headEnd/>
            <a:tailEnd/>
          </a:ln>
        </p:spPr>
        <p:txBody>
          <a:bodyPr wrap="none" anchor="ctr"/>
          <a:lstStyle/>
          <a:p>
            <a:endParaRPr lang="en-US"/>
          </a:p>
        </p:txBody>
      </p:sp>
      <p:sp>
        <p:nvSpPr>
          <p:cNvPr id="33831" name="Line 199"/>
          <p:cNvSpPr>
            <a:spLocks noChangeShapeType="1"/>
          </p:cNvSpPr>
          <p:nvPr/>
        </p:nvSpPr>
        <p:spPr bwMode="auto">
          <a:xfrm>
            <a:off x="804863" y="3649663"/>
            <a:ext cx="23812" cy="0"/>
          </a:xfrm>
          <a:prstGeom prst="line">
            <a:avLst/>
          </a:prstGeom>
          <a:noFill/>
          <a:ln w="12700">
            <a:solidFill>
              <a:srgbClr val="000000"/>
            </a:solidFill>
            <a:round/>
            <a:headEnd/>
            <a:tailEnd/>
          </a:ln>
        </p:spPr>
        <p:txBody>
          <a:bodyPr wrap="none" anchor="ctr"/>
          <a:lstStyle/>
          <a:p>
            <a:endParaRPr lang="en-US"/>
          </a:p>
        </p:txBody>
      </p:sp>
      <p:sp>
        <p:nvSpPr>
          <p:cNvPr id="33832" name="Line 200"/>
          <p:cNvSpPr>
            <a:spLocks noChangeShapeType="1"/>
          </p:cNvSpPr>
          <p:nvPr/>
        </p:nvSpPr>
        <p:spPr bwMode="auto">
          <a:xfrm>
            <a:off x="804863" y="3571875"/>
            <a:ext cx="23812" cy="0"/>
          </a:xfrm>
          <a:prstGeom prst="line">
            <a:avLst/>
          </a:prstGeom>
          <a:noFill/>
          <a:ln w="12700">
            <a:solidFill>
              <a:srgbClr val="000000"/>
            </a:solidFill>
            <a:round/>
            <a:headEnd/>
            <a:tailEnd/>
          </a:ln>
        </p:spPr>
        <p:txBody>
          <a:bodyPr wrap="none" anchor="ctr"/>
          <a:lstStyle/>
          <a:p>
            <a:endParaRPr lang="en-US"/>
          </a:p>
        </p:txBody>
      </p:sp>
      <p:sp>
        <p:nvSpPr>
          <p:cNvPr id="33833" name="Line 201"/>
          <p:cNvSpPr>
            <a:spLocks noChangeShapeType="1"/>
          </p:cNvSpPr>
          <p:nvPr/>
        </p:nvSpPr>
        <p:spPr bwMode="auto">
          <a:xfrm>
            <a:off x="804863" y="3492500"/>
            <a:ext cx="23812" cy="0"/>
          </a:xfrm>
          <a:prstGeom prst="line">
            <a:avLst/>
          </a:prstGeom>
          <a:noFill/>
          <a:ln w="12700">
            <a:solidFill>
              <a:srgbClr val="000000"/>
            </a:solidFill>
            <a:round/>
            <a:headEnd/>
            <a:tailEnd/>
          </a:ln>
        </p:spPr>
        <p:txBody>
          <a:bodyPr wrap="none" anchor="ctr"/>
          <a:lstStyle/>
          <a:p>
            <a:endParaRPr lang="en-US"/>
          </a:p>
        </p:txBody>
      </p:sp>
      <p:sp>
        <p:nvSpPr>
          <p:cNvPr id="33834" name="Line 202"/>
          <p:cNvSpPr>
            <a:spLocks noChangeShapeType="1"/>
          </p:cNvSpPr>
          <p:nvPr/>
        </p:nvSpPr>
        <p:spPr bwMode="auto">
          <a:xfrm>
            <a:off x="768350" y="5059363"/>
            <a:ext cx="60325" cy="0"/>
          </a:xfrm>
          <a:prstGeom prst="line">
            <a:avLst/>
          </a:prstGeom>
          <a:noFill/>
          <a:ln w="12700">
            <a:solidFill>
              <a:srgbClr val="000000"/>
            </a:solidFill>
            <a:round/>
            <a:headEnd/>
            <a:tailEnd/>
          </a:ln>
        </p:spPr>
        <p:txBody>
          <a:bodyPr wrap="none" anchor="ctr"/>
          <a:lstStyle/>
          <a:p>
            <a:endParaRPr lang="en-US"/>
          </a:p>
        </p:txBody>
      </p:sp>
      <p:sp>
        <p:nvSpPr>
          <p:cNvPr id="33835" name="Line 203"/>
          <p:cNvSpPr>
            <a:spLocks noChangeShapeType="1"/>
          </p:cNvSpPr>
          <p:nvPr/>
        </p:nvSpPr>
        <p:spPr bwMode="auto">
          <a:xfrm>
            <a:off x="768350" y="4668838"/>
            <a:ext cx="60325" cy="0"/>
          </a:xfrm>
          <a:prstGeom prst="line">
            <a:avLst/>
          </a:prstGeom>
          <a:noFill/>
          <a:ln w="12700">
            <a:solidFill>
              <a:srgbClr val="000000"/>
            </a:solidFill>
            <a:round/>
            <a:headEnd/>
            <a:tailEnd/>
          </a:ln>
        </p:spPr>
        <p:txBody>
          <a:bodyPr wrap="none" anchor="ctr"/>
          <a:lstStyle/>
          <a:p>
            <a:endParaRPr lang="en-US"/>
          </a:p>
        </p:txBody>
      </p:sp>
      <p:sp>
        <p:nvSpPr>
          <p:cNvPr id="33836" name="Line 204"/>
          <p:cNvSpPr>
            <a:spLocks noChangeShapeType="1"/>
          </p:cNvSpPr>
          <p:nvPr/>
        </p:nvSpPr>
        <p:spPr bwMode="auto">
          <a:xfrm>
            <a:off x="768350" y="4276725"/>
            <a:ext cx="60325" cy="0"/>
          </a:xfrm>
          <a:prstGeom prst="line">
            <a:avLst/>
          </a:prstGeom>
          <a:noFill/>
          <a:ln w="12700">
            <a:solidFill>
              <a:srgbClr val="000000"/>
            </a:solidFill>
            <a:round/>
            <a:headEnd/>
            <a:tailEnd/>
          </a:ln>
        </p:spPr>
        <p:txBody>
          <a:bodyPr wrap="none" anchor="ctr"/>
          <a:lstStyle/>
          <a:p>
            <a:endParaRPr lang="en-US"/>
          </a:p>
        </p:txBody>
      </p:sp>
      <p:sp>
        <p:nvSpPr>
          <p:cNvPr id="33837" name="Line 205"/>
          <p:cNvSpPr>
            <a:spLocks noChangeShapeType="1"/>
          </p:cNvSpPr>
          <p:nvPr/>
        </p:nvSpPr>
        <p:spPr bwMode="auto">
          <a:xfrm>
            <a:off x="768350" y="3883025"/>
            <a:ext cx="60325" cy="0"/>
          </a:xfrm>
          <a:prstGeom prst="line">
            <a:avLst/>
          </a:prstGeom>
          <a:noFill/>
          <a:ln w="12700">
            <a:solidFill>
              <a:srgbClr val="000000"/>
            </a:solidFill>
            <a:round/>
            <a:headEnd/>
            <a:tailEnd/>
          </a:ln>
        </p:spPr>
        <p:txBody>
          <a:bodyPr wrap="none" anchor="ctr"/>
          <a:lstStyle/>
          <a:p>
            <a:endParaRPr lang="en-US"/>
          </a:p>
        </p:txBody>
      </p:sp>
      <p:sp>
        <p:nvSpPr>
          <p:cNvPr id="33838" name="Line 206"/>
          <p:cNvSpPr>
            <a:spLocks noChangeShapeType="1"/>
          </p:cNvSpPr>
          <p:nvPr/>
        </p:nvSpPr>
        <p:spPr bwMode="auto">
          <a:xfrm>
            <a:off x="768350" y="3492500"/>
            <a:ext cx="60325" cy="0"/>
          </a:xfrm>
          <a:prstGeom prst="line">
            <a:avLst/>
          </a:prstGeom>
          <a:noFill/>
          <a:ln w="12700">
            <a:solidFill>
              <a:srgbClr val="000000"/>
            </a:solidFill>
            <a:round/>
            <a:headEnd/>
            <a:tailEnd/>
          </a:ln>
        </p:spPr>
        <p:txBody>
          <a:bodyPr wrap="none" anchor="ctr"/>
          <a:lstStyle/>
          <a:p>
            <a:endParaRPr lang="en-US"/>
          </a:p>
        </p:txBody>
      </p:sp>
      <p:sp>
        <p:nvSpPr>
          <p:cNvPr id="33839" name="Line 207"/>
          <p:cNvSpPr>
            <a:spLocks noChangeShapeType="1"/>
          </p:cNvSpPr>
          <p:nvPr/>
        </p:nvSpPr>
        <p:spPr bwMode="auto">
          <a:xfrm>
            <a:off x="841375" y="3492500"/>
            <a:ext cx="2103438" cy="0"/>
          </a:xfrm>
          <a:prstGeom prst="line">
            <a:avLst/>
          </a:prstGeom>
          <a:noFill/>
          <a:ln w="12700">
            <a:solidFill>
              <a:srgbClr val="000000"/>
            </a:solidFill>
            <a:round/>
            <a:headEnd/>
            <a:tailEnd/>
          </a:ln>
        </p:spPr>
        <p:txBody>
          <a:bodyPr wrap="none" anchor="ctr"/>
          <a:lstStyle/>
          <a:p>
            <a:endParaRPr lang="en-US"/>
          </a:p>
        </p:txBody>
      </p:sp>
      <p:sp>
        <p:nvSpPr>
          <p:cNvPr id="33840" name="Line 208"/>
          <p:cNvSpPr>
            <a:spLocks noChangeShapeType="1"/>
          </p:cNvSpPr>
          <p:nvPr/>
        </p:nvSpPr>
        <p:spPr bwMode="auto">
          <a:xfrm flipV="1">
            <a:off x="833438" y="3486150"/>
            <a:ext cx="0" cy="1971675"/>
          </a:xfrm>
          <a:prstGeom prst="line">
            <a:avLst/>
          </a:prstGeom>
          <a:noFill/>
          <a:ln w="12700">
            <a:solidFill>
              <a:srgbClr val="000000"/>
            </a:solidFill>
            <a:round/>
            <a:headEnd/>
            <a:tailEnd/>
          </a:ln>
        </p:spPr>
        <p:txBody>
          <a:bodyPr wrap="none" anchor="ctr"/>
          <a:lstStyle/>
          <a:p>
            <a:endParaRPr lang="en-US"/>
          </a:p>
        </p:txBody>
      </p:sp>
      <p:sp>
        <p:nvSpPr>
          <p:cNvPr id="33841" name="Line 209"/>
          <p:cNvSpPr>
            <a:spLocks noChangeShapeType="1"/>
          </p:cNvSpPr>
          <p:nvPr/>
        </p:nvSpPr>
        <p:spPr bwMode="auto">
          <a:xfrm flipV="1">
            <a:off x="2951163" y="3486150"/>
            <a:ext cx="0" cy="1971675"/>
          </a:xfrm>
          <a:prstGeom prst="line">
            <a:avLst/>
          </a:prstGeom>
          <a:noFill/>
          <a:ln w="12700">
            <a:solidFill>
              <a:srgbClr val="000000"/>
            </a:solidFill>
            <a:round/>
            <a:headEnd/>
            <a:tailEnd/>
          </a:ln>
        </p:spPr>
        <p:txBody>
          <a:bodyPr wrap="none" anchor="ctr"/>
          <a:lstStyle/>
          <a:p>
            <a:endParaRPr lang="en-US"/>
          </a:p>
        </p:txBody>
      </p:sp>
      <p:sp>
        <p:nvSpPr>
          <p:cNvPr id="33842" name="Line 210"/>
          <p:cNvSpPr>
            <a:spLocks noChangeShapeType="1"/>
          </p:cNvSpPr>
          <p:nvPr/>
        </p:nvSpPr>
        <p:spPr bwMode="auto">
          <a:xfrm flipV="1">
            <a:off x="833438" y="3486150"/>
            <a:ext cx="0" cy="1971675"/>
          </a:xfrm>
          <a:prstGeom prst="line">
            <a:avLst/>
          </a:prstGeom>
          <a:noFill/>
          <a:ln w="12700">
            <a:solidFill>
              <a:srgbClr val="000000"/>
            </a:solidFill>
            <a:round/>
            <a:headEnd/>
            <a:tailEnd/>
          </a:ln>
        </p:spPr>
        <p:txBody>
          <a:bodyPr wrap="none" anchor="ctr"/>
          <a:lstStyle/>
          <a:p>
            <a:endParaRPr lang="en-US"/>
          </a:p>
        </p:txBody>
      </p:sp>
      <p:sp>
        <p:nvSpPr>
          <p:cNvPr id="33843" name="Line 211"/>
          <p:cNvSpPr>
            <a:spLocks noChangeShapeType="1"/>
          </p:cNvSpPr>
          <p:nvPr/>
        </p:nvSpPr>
        <p:spPr bwMode="auto">
          <a:xfrm flipH="1" flipV="1">
            <a:off x="2590800" y="3725863"/>
            <a:ext cx="366713" cy="30162"/>
          </a:xfrm>
          <a:prstGeom prst="line">
            <a:avLst/>
          </a:prstGeom>
          <a:noFill/>
          <a:ln w="12700">
            <a:solidFill>
              <a:srgbClr val="0000FF"/>
            </a:solidFill>
            <a:round/>
            <a:headEnd/>
            <a:tailEnd/>
          </a:ln>
        </p:spPr>
        <p:txBody>
          <a:bodyPr wrap="none" anchor="ctr"/>
          <a:lstStyle/>
          <a:p>
            <a:endParaRPr lang="en-US"/>
          </a:p>
        </p:txBody>
      </p:sp>
      <p:sp>
        <p:nvSpPr>
          <p:cNvPr id="33844" name="Line 212"/>
          <p:cNvSpPr>
            <a:spLocks noChangeShapeType="1"/>
          </p:cNvSpPr>
          <p:nvPr/>
        </p:nvSpPr>
        <p:spPr bwMode="auto">
          <a:xfrm flipH="1">
            <a:off x="2239963" y="3740150"/>
            <a:ext cx="365125" cy="1588"/>
          </a:xfrm>
          <a:prstGeom prst="line">
            <a:avLst/>
          </a:prstGeom>
          <a:noFill/>
          <a:ln w="12700">
            <a:solidFill>
              <a:srgbClr val="0000FF"/>
            </a:solidFill>
            <a:round/>
            <a:headEnd/>
            <a:tailEnd/>
          </a:ln>
        </p:spPr>
        <p:txBody>
          <a:bodyPr wrap="none" anchor="ctr"/>
          <a:lstStyle/>
          <a:p>
            <a:endParaRPr lang="en-US"/>
          </a:p>
        </p:txBody>
      </p:sp>
      <p:sp>
        <p:nvSpPr>
          <p:cNvPr id="33845" name="Line 213"/>
          <p:cNvSpPr>
            <a:spLocks noChangeShapeType="1"/>
          </p:cNvSpPr>
          <p:nvPr/>
        </p:nvSpPr>
        <p:spPr bwMode="auto">
          <a:xfrm flipH="1">
            <a:off x="1887538" y="3748088"/>
            <a:ext cx="365125" cy="9525"/>
          </a:xfrm>
          <a:prstGeom prst="line">
            <a:avLst/>
          </a:prstGeom>
          <a:noFill/>
          <a:ln w="12700">
            <a:solidFill>
              <a:srgbClr val="0000FF"/>
            </a:solidFill>
            <a:round/>
            <a:headEnd/>
            <a:tailEnd/>
          </a:ln>
        </p:spPr>
        <p:txBody>
          <a:bodyPr wrap="none" anchor="ctr"/>
          <a:lstStyle/>
          <a:p>
            <a:endParaRPr lang="en-US"/>
          </a:p>
        </p:txBody>
      </p:sp>
      <p:sp>
        <p:nvSpPr>
          <p:cNvPr id="33846" name="Line 214"/>
          <p:cNvSpPr>
            <a:spLocks noChangeShapeType="1"/>
          </p:cNvSpPr>
          <p:nvPr/>
        </p:nvSpPr>
        <p:spPr bwMode="auto">
          <a:xfrm flipH="1" flipV="1">
            <a:off x="1533525" y="3725863"/>
            <a:ext cx="366713" cy="38100"/>
          </a:xfrm>
          <a:prstGeom prst="line">
            <a:avLst/>
          </a:prstGeom>
          <a:noFill/>
          <a:ln w="12700">
            <a:solidFill>
              <a:srgbClr val="0000FF"/>
            </a:solidFill>
            <a:round/>
            <a:headEnd/>
            <a:tailEnd/>
          </a:ln>
        </p:spPr>
        <p:txBody>
          <a:bodyPr wrap="none" anchor="ctr"/>
          <a:lstStyle/>
          <a:p>
            <a:endParaRPr lang="en-US"/>
          </a:p>
        </p:txBody>
      </p:sp>
      <p:sp>
        <p:nvSpPr>
          <p:cNvPr id="33847" name="Line 215"/>
          <p:cNvSpPr>
            <a:spLocks noChangeShapeType="1"/>
          </p:cNvSpPr>
          <p:nvPr/>
        </p:nvSpPr>
        <p:spPr bwMode="auto">
          <a:xfrm flipH="1">
            <a:off x="1181100" y="3733800"/>
            <a:ext cx="366713" cy="0"/>
          </a:xfrm>
          <a:prstGeom prst="line">
            <a:avLst/>
          </a:prstGeom>
          <a:noFill/>
          <a:ln w="12700">
            <a:solidFill>
              <a:srgbClr val="0000FF"/>
            </a:solidFill>
            <a:round/>
            <a:headEnd/>
            <a:tailEnd/>
          </a:ln>
        </p:spPr>
        <p:txBody>
          <a:bodyPr wrap="none" anchor="ctr"/>
          <a:lstStyle/>
          <a:p>
            <a:endParaRPr lang="en-US"/>
          </a:p>
        </p:txBody>
      </p:sp>
      <p:sp>
        <p:nvSpPr>
          <p:cNvPr id="33848" name="Line 216"/>
          <p:cNvSpPr>
            <a:spLocks noChangeShapeType="1"/>
          </p:cNvSpPr>
          <p:nvPr/>
        </p:nvSpPr>
        <p:spPr bwMode="auto">
          <a:xfrm flipH="1">
            <a:off x="1111250" y="3740150"/>
            <a:ext cx="82550" cy="22225"/>
          </a:xfrm>
          <a:prstGeom prst="line">
            <a:avLst/>
          </a:prstGeom>
          <a:noFill/>
          <a:ln w="12700">
            <a:solidFill>
              <a:srgbClr val="0000FF"/>
            </a:solidFill>
            <a:round/>
            <a:headEnd/>
            <a:tailEnd/>
          </a:ln>
        </p:spPr>
        <p:txBody>
          <a:bodyPr wrap="none" anchor="ctr"/>
          <a:lstStyle/>
          <a:p>
            <a:endParaRPr lang="en-US"/>
          </a:p>
        </p:txBody>
      </p:sp>
      <p:sp>
        <p:nvSpPr>
          <p:cNvPr id="33849" name="Line 217"/>
          <p:cNvSpPr>
            <a:spLocks noChangeShapeType="1"/>
          </p:cNvSpPr>
          <p:nvPr/>
        </p:nvSpPr>
        <p:spPr bwMode="auto">
          <a:xfrm flipH="1" flipV="1">
            <a:off x="1041400" y="3741738"/>
            <a:ext cx="82550" cy="33337"/>
          </a:xfrm>
          <a:prstGeom prst="line">
            <a:avLst/>
          </a:prstGeom>
          <a:noFill/>
          <a:ln w="12700">
            <a:solidFill>
              <a:srgbClr val="0000FF"/>
            </a:solidFill>
            <a:round/>
            <a:headEnd/>
            <a:tailEnd/>
          </a:ln>
        </p:spPr>
        <p:txBody>
          <a:bodyPr wrap="none" anchor="ctr"/>
          <a:lstStyle/>
          <a:p>
            <a:endParaRPr lang="en-US"/>
          </a:p>
        </p:txBody>
      </p:sp>
      <p:sp>
        <p:nvSpPr>
          <p:cNvPr id="33850" name="Line 218"/>
          <p:cNvSpPr>
            <a:spLocks noChangeShapeType="1"/>
          </p:cNvSpPr>
          <p:nvPr/>
        </p:nvSpPr>
        <p:spPr bwMode="auto">
          <a:xfrm flipH="1" flipV="1">
            <a:off x="969963" y="3740150"/>
            <a:ext cx="84137" cy="14288"/>
          </a:xfrm>
          <a:prstGeom prst="line">
            <a:avLst/>
          </a:prstGeom>
          <a:noFill/>
          <a:ln w="12700">
            <a:solidFill>
              <a:srgbClr val="0000FF"/>
            </a:solidFill>
            <a:round/>
            <a:headEnd/>
            <a:tailEnd/>
          </a:ln>
        </p:spPr>
        <p:txBody>
          <a:bodyPr wrap="none" anchor="ctr"/>
          <a:lstStyle/>
          <a:p>
            <a:endParaRPr lang="en-US"/>
          </a:p>
        </p:txBody>
      </p:sp>
      <p:sp>
        <p:nvSpPr>
          <p:cNvPr id="33851" name="Line 219"/>
          <p:cNvSpPr>
            <a:spLocks noChangeShapeType="1"/>
          </p:cNvSpPr>
          <p:nvPr/>
        </p:nvSpPr>
        <p:spPr bwMode="auto">
          <a:xfrm flipH="1">
            <a:off x="900113" y="3752850"/>
            <a:ext cx="82550" cy="22225"/>
          </a:xfrm>
          <a:prstGeom prst="line">
            <a:avLst/>
          </a:prstGeom>
          <a:noFill/>
          <a:ln w="12700">
            <a:solidFill>
              <a:srgbClr val="0000FF"/>
            </a:solidFill>
            <a:round/>
            <a:headEnd/>
            <a:tailEnd/>
          </a:ln>
        </p:spPr>
        <p:txBody>
          <a:bodyPr wrap="none" anchor="ctr"/>
          <a:lstStyle/>
          <a:p>
            <a:endParaRPr lang="en-US"/>
          </a:p>
        </p:txBody>
      </p:sp>
      <p:sp>
        <p:nvSpPr>
          <p:cNvPr id="33852" name="Line 220"/>
          <p:cNvSpPr>
            <a:spLocks noChangeShapeType="1"/>
          </p:cNvSpPr>
          <p:nvPr/>
        </p:nvSpPr>
        <p:spPr bwMode="auto">
          <a:xfrm flipH="1" flipV="1">
            <a:off x="828675" y="3751263"/>
            <a:ext cx="84138" cy="36512"/>
          </a:xfrm>
          <a:prstGeom prst="line">
            <a:avLst/>
          </a:prstGeom>
          <a:noFill/>
          <a:ln w="12700">
            <a:solidFill>
              <a:srgbClr val="0000FF"/>
            </a:solidFill>
            <a:round/>
            <a:headEnd/>
            <a:tailEnd/>
          </a:ln>
        </p:spPr>
        <p:txBody>
          <a:bodyPr wrap="none" anchor="ctr"/>
          <a:lstStyle/>
          <a:p>
            <a:endParaRPr lang="en-US"/>
          </a:p>
        </p:txBody>
      </p:sp>
      <p:sp>
        <p:nvSpPr>
          <p:cNvPr id="33853" name="Line 221"/>
          <p:cNvSpPr>
            <a:spLocks noChangeShapeType="1"/>
          </p:cNvSpPr>
          <p:nvPr/>
        </p:nvSpPr>
        <p:spPr bwMode="auto">
          <a:xfrm flipH="1" flipV="1">
            <a:off x="2590800" y="5226050"/>
            <a:ext cx="366713" cy="15875"/>
          </a:xfrm>
          <a:prstGeom prst="line">
            <a:avLst/>
          </a:prstGeom>
          <a:noFill/>
          <a:ln w="12700">
            <a:solidFill>
              <a:srgbClr val="FF0000"/>
            </a:solidFill>
            <a:round/>
            <a:headEnd/>
            <a:tailEnd/>
          </a:ln>
        </p:spPr>
        <p:txBody>
          <a:bodyPr wrap="none" anchor="ctr"/>
          <a:lstStyle/>
          <a:p>
            <a:endParaRPr lang="en-US"/>
          </a:p>
        </p:txBody>
      </p:sp>
      <p:sp>
        <p:nvSpPr>
          <p:cNvPr id="33854" name="Line 222"/>
          <p:cNvSpPr>
            <a:spLocks noChangeShapeType="1"/>
          </p:cNvSpPr>
          <p:nvPr/>
        </p:nvSpPr>
        <p:spPr bwMode="auto">
          <a:xfrm flipH="1">
            <a:off x="2239963" y="5232400"/>
            <a:ext cx="365125" cy="6350"/>
          </a:xfrm>
          <a:prstGeom prst="line">
            <a:avLst/>
          </a:prstGeom>
          <a:noFill/>
          <a:ln w="12700">
            <a:solidFill>
              <a:srgbClr val="FF0000"/>
            </a:solidFill>
            <a:round/>
            <a:headEnd/>
            <a:tailEnd/>
          </a:ln>
        </p:spPr>
        <p:txBody>
          <a:bodyPr wrap="none" anchor="ctr"/>
          <a:lstStyle/>
          <a:p>
            <a:endParaRPr lang="en-US"/>
          </a:p>
        </p:txBody>
      </p:sp>
      <p:sp>
        <p:nvSpPr>
          <p:cNvPr id="33855" name="Line 223"/>
          <p:cNvSpPr>
            <a:spLocks noChangeShapeType="1"/>
          </p:cNvSpPr>
          <p:nvPr/>
        </p:nvSpPr>
        <p:spPr bwMode="auto">
          <a:xfrm flipH="1" flipV="1">
            <a:off x="1887538" y="5226050"/>
            <a:ext cx="365125" cy="19050"/>
          </a:xfrm>
          <a:prstGeom prst="line">
            <a:avLst/>
          </a:prstGeom>
          <a:noFill/>
          <a:ln w="12700">
            <a:solidFill>
              <a:srgbClr val="FF0000"/>
            </a:solidFill>
            <a:round/>
            <a:headEnd/>
            <a:tailEnd/>
          </a:ln>
        </p:spPr>
        <p:txBody>
          <a:bodyPr wrap="none" anchor="ctr"/>
          <a:lstStyle/>
          <a:p>
            <a:endParaRPr lang="en-US"/>
          </a:p>
        </p:txBody>
      </p:sp>
      <p:sp>
        <p:nvSpPr>
          <p:cNvPr id="33856" name="Line 224"/>
          <p:cNvSpPr>
            <a:spLocks noChangeShapeType="1"/>
          </p:cNvSpPr>
          <p:nvPr/>
        </p:nvSpPr>
        <p:spPr bwMode="auto">
          <a:xfrm flipH="1">
            <a:off x="1533525" y="5232400"/>
            <a:ext cx="366713" cy="6350"/>
          </a:xfrm>
          <a:prstGeom prst="line">
            <a:avLst/>
          </a:prstGeom>
          <a:noFill/>
          <a:ln w="12700">
            <a:solidFill>
              <a:srgbClr val="FF0000"/>
            </a:solidFill>
            <a:round/>
            <a:headEnd/>
            <a:tailEnd/>
          </a:ln>
        </p:spPr>
        <p:txBody>
          <a:bodyPr wrap="none" anchor="ctr"/>
          <a:lstStyle/>
          <a:p>
            <a:endParaRPr lang="en-US"/>
          </a:p>
        </p:txBody>
      </p:sp>
      <p:sp>
        <p:nvSpPr>
          <p:cNvPr id="33857" name="Line 225"/>
          <p:cNvSpPr>
            <a:spLocks noChangeShapeType="1"/>
          </p:cNvSpPr>
          <p:nvPr/>
        </p:nvSpPr>
        <p:spPr bwMode="auto">
          <a:xfrm flipH="1" flipV="1">
            <a:off x="1181100" y="5224463"/>
            <a:ext cx="366713" cy="20637"/>
          </a:xfrm>
          <a:prstGeom prst="line">
            <a:avLst/>
          </a:prstGeom>
          <a:noFill/>
          <a:ln w="12700">
            <a:solidFill>
              <a:srgbClr val="FF0000"/>
            </a:solidFill>
            <a:round/>
            <a:headEnd/>
            <a:tailEnd/>
          </a:ln>
        </p:spPr>
        <p:txBody>
          <a:bodyPr wrap="none" anchor="ctr"/>
          <a:lstStyle/>
          <a:p>
            <a:endParaRPr lang="en-US"/>
          </a:p>
        </p:txBody>
      </p:sp>
      <p:sp>
        <p:nvSpPr>
          <p:cNvPr id="33858" name="Line 226"/>
          <p:cNvSpPr>
            <a:spLocks noChangeShapeType="1"/>
          </p:cNvSpPr>
          <p:nvPr/>
        </p:nvSpPr>
        <p:spPr bwMode="auto">
          <a:xfrm flipH="1">
            <a:off x="1111250" y="5230813"/>
            <a:ext cx="82550" cy="4762"/>
          </a:xfrm>
          <a:prstGeom prst="line">
            <a:avLst/>
          </a:prstGeom>
          <a:noFill/>
          <a:ln w="12700">
            <a:solidFill>
              <a:srgbClr val="FF0000"/>
            </a:solidFill>
            <a:round/>
            <a:headEnd/>
            <a:tailEnd/>
          </a:ln>
        </p:spPr>
        <p:txBody>
          <a:bodyPr wrap="none" anchor="ctr"/>
          <a:lstStyle/>
          <a:p>
            <a:endParaRPr lang="en-US"/>
          </a:p>
        </p:txBody>
      </p:sp>
      <p:sp>
        <p:nvSpPr>
          <p:cNvPr id="33859" name="Line 227"/>
          <p:cNvSpPr>
            <a:spLocks noChangeShapeType="1"/>
          </p:cNvSpPr>
          <p:nvPr/>
        </p:nvSpPr>
        <p:spPr bwMode="auto">
          <a:xfrm flipH="1">
            <a:off x="1041400" y="5235575"/>
            <a:ext cx="82550" cy="3175"/>
          </a:xfrm>
          <a:prstGeom prst="line">
            <a:avLst/>
          </a:prstGeom>
          <a:noFill/>
          <a:ln w="12700">
            <a:solidFill>
              <a:srgbClr val="FF0000"/>
            </a:solidFill>
            <a:round/>
            <a:headEnd/>
            <a:tailEnd/>
          </a:ln>
        </p:spPr>
        <p:txBody>
          <a:bodyPr wrap="none" anchor="ctr"/>
          <a:lstStyle/>
          <a:p>
            <a:endParaRPr lang="en-US"/>
          </a:p>
        </p:txBody>
      </p:sp>
      <p:sp>
        <p:nvSpPr>
          <p:cNvPr id="33860" name="Line 228"/>
          <p:cNvSpPr>
            <a:spLocks noChangeShapeType="1"/>
          </p:cNvSpPr>
          <p:nvPr/>
        </p:nvSpPr>
        <p:spPr bwMode="auto">
          <a:xfrm flipH="1" flipV="1">
            <a:off x="969963" y="5224463"/>
            <a:ext cx="84137" cy="20637"/>
          </a:xfrm>
          <a:prstGeom prst="line">
            <a:avLst/>
          </a:prstGeom>
          <a:noFill/>
          <a:ln w="12700">
            <a:solidFill>
              <a:srgbClr val="FF0000"/>
            </a:solidFill>
            <a:round/>
            <a:headEnd/>
            <a:tailEnd/>
          </a:ln>
        </p:spPr>
        <p:txBody>
          <a:bodyPr wrap="none" anchor="ctr"/>
          <a:lstStyle/>
          <a:p>
            <a:endParaRPr lang="en-US"/>
          </a:p>
        </p:txBody>
      </p:sp>
      <p:sp>
        <p:nvSpPr>
          <p:cNvPr id="33861" name="Line 229"/>
          <p:cNvSpPr>
            <a:spLocks noChangeShapeType="1"/>
          </p:cNvSpPr>
          <p:nvPr/>
        </p:nvSpPr>
        <p:spPr bwMode="auto">
          <a:xfrm flipH="1">
            <a:off x="900113" y="5230813"/>
            <a:ext cx="82550" cy="0"/>
          </a:xfrm>
          <a:prstGeom prst="line">
            <a:avLst/>
          </a:prstGeom>
          <a:noFill/>
          <a:ln w="12700">
            <a:solidFill>
              <a:srgbClr val="FF0000"/>
            </a:solidFill>
            <a:round/>
            <a:headEnd/>
            <a:tailEnd/>
          </a:ln>
        </p:spPr>
        <p:txBody>
          <a:bodyPr wrap="none" anchor="ctr"/>
          <a:lstStyle/>
          <a:p>
            <a:endParaRPr lang="en-US"/>
          </a:p>
        </p:txBody>
      </p:sp>
      <p:sp>
        <p:nvSpPr>
          <p:cNvPr id="33862" name="Line 230"/>
          <p:cNvSpPr>
            <a:spLocks noChangeShapeType="1"/>
          </p:cNvSpPr>
          <p:nvPr/>
        </p:nvSpPr>
        <p:spPr bwMode="auto">
          <a:xfrm flipH="1">
            <a:off x="828675" y="5230813"/>
            <a:ext cx="84138" cy="4762"/>
          </a:xfrm>
          <a:prstGeom prst="line">
            <a:avLst/>
          </a:prstGeom>
          <a:noFill/>
          <a:ln w="12700">
            <a:solidFill>
              <a:srgbClr val="FF0000"/>
            </a:solidFill>
            <a:round/>
            <a:headEnd/>
            <a:tailEnd/>
          </a:ln>
        </p:spPr>
        <p:txBody>
          <a:bodyPr wrap="none" anchor="ctr"/>
          <a:lstStyle/>
          <a:p>
            <a:endParaRPr lang="en-US"/>
          </a:p>
        </p:txBody>
      </p:sp>
      <p:sp>
        <p:nvSpPr>
          <p:cNvPr id="33863" name="Line 231"/>
          <p:cNvSpPr>
            <a:spLocks noChangeShapeType="1"/>
          </p:cNvSpPr>
          <p:nvPr/>
        </p:nvSpPr>
        <p:spPr bwMode="auto">
          <a:xfrm flipH="1" flipV="1">
            <a:off x="2590800" y="5141913"/>
            <a:ext cx="366713" cy="20637"/>
          </a:xfrm>
          <a:prstGeom prst="line">
            <a:avLst/>
          </a:prstGeom>
          <a:noFill/>
          <a:ln w="12700">
            <a:solidFill>
              <a:srgbClr val="007F00"/>
            </a:solidFill>
            <a:round/>
            <a:headEnd/>
            <a:tailEnd/>
          </a:ln>
        </p:spPr>
        <p:txBody>
          <a:bodyPr wrap="none" anchor="ctr"/>
          <a:lstStyle/>
          <a:p>
            <a:endParaRPr lang="en-US"/>
          </a:p>
        </p:txBody>
      </p:sp>
      <p:sp>
        <p:nvSpPr>
          <p:cNvPr id="33864" name="Line 232"/>
          <p:cNvSpPr>
            <a:spLocks noChangeShapeType="1"/>
          </p:cNvSpPr>
          <p:nvPr/>
        </p:nvSpPr>
        <p:spPr bwMode="auto">
          <a:xfrm flipH="1">
            <a:off x="2239963" y="5148263"/>
            <a:ext cx="365125" cy="7937"/>
          </a:xfrm>
          <a:prstGeom prst="line">
            <a:avLst/>
          </a:prstGeom>
          <a:noFill/>
          <a:ln w="12700">
            <a:solidFill>
              <a:srgbClr val="007F00"/>
            </a:solidFill>
            <a:round/>
            <a:headEnd/>
            <a:tailEnd/>
          </a:ln>
        </p:spPr>
        <p:txBody>
          <a:bodyPr wrap="none" anchor="ctr"/>
          <a:lstStyle/>
          <a:p>
            <a:endParaRPr lang="en-US"/>
          </a:p>
        </p:txBody>
      </p:sp>
      <p:sp>
        <p:nvSpPr>
          <p:cNvPr id="33865" name="Line 233"/>
          <p:cNvSpPr>
            <a:spLocks noChangeShapeType="1"/>
          </p:cNvSpPr>
          <p:nvPr/>
        </p:nvSpPr>
        <p:spPr bwMode="auto">
          <a:xfrm flipH="1" flipV="1">
            <a:off x="1887538" y="5138738"/>
            <a:ext cx="365125" cy="23812"/>
          </a:xfrm>
          <a:prstGeom prst="line">
            <a:avLst/>
          </a:prstGeom>
          <a:noFill/>
          <a:ln w="12700">
            <a:solidFill>
              <a:srgbClr val="007F00"/>
            </a:solidFill>
            <a:round/>
            <a:headEnd/>
            <a:tailEnd/>
          </a:ln>
        </p:spPr>
        <p:txBody>
          <a:bodyPr wrap="none" anchor="ctr"/>
          <a:lstStyle/>
          <a:p>
            <a:endParaRPr lang="en-US"/>
          </a:p>
        </p:txBody>
      </p:sp>
      <p:sp>
        <p:nvSpPr>
          <p:cNvPr id="33866" name="Line 234"/>
          <p:cNvSpPr>
            <a:spLocks noChangeShapeType="1"/>
          </p:cNvSpPr>
          <p:nvPr/>
        </p:nvSpPr>
        <p:spPr bwMode="auto">
          <a:xfrm flipH="1">
            <a:off x="1533525" y="5145088"/>
            <a:ext cx="366713" cy="11112"/>
          </a:xfrm>
          <a:prstGeom prst="line">
            <a:avLst/>
          </a:prstGeom>
          <a:noFill/>
          <a:ln w="12700">
            <a:solidFill>
              <a:srgbClr val="007F00"/>
            </a:solidFill>
            <a:round/>
            <a:headEnd/>
            <a:tailEnd/>
          </a:ln>
        </p:spPr>
        <p:txBody>
          <a:bodyPr wrap="none" anchor="ctr"/>
          <a:lstStyle/>
          <a:p>
            <a:endParaRPr lang="en-US"/>
          </a:p>
        </p:txBody>
      </p:sp>
      <p:sp>
        <p:nvSpPr>
          <p:cNvPr id="33867" name="Line 235"/>
          <p:cNvSpPr>
            <a:spLocks noChangeShapeType="1"/>
          </p:cNvSpPr>
          <p:nvPr/>
        </p:nvSpPr>
        <p:spPr bwMode="auto">
          <a:xfrm flipH="1">
            <a:off x="1181100" y="5156200"/>
            <a:ext cx="366713" cy="4763"/>
          </a:xfrm>
          <a:prstGeom prst="line">
            <a:avLst/>
          </a:prstGeom>
          <a:noFill/>
          <a:ln w="12700">
            <a:solidFill>
              <a:srgbClr val="007F00"/>
            </a:solidFill>
            <a:round/>
            <a:headEnd/>
            <a:tailEnd/>
          </a:ln>
        </p:spPr>
        <p:txBody>
          <a:bodyPr wrap="none" anchor="ctr"/>
          <a:lstStyle/>
          <a:p>
            <a:endParaRPr lang="en-US"/>
          </a:p>
        </p:txBody>
      </p:sp>
      <p:sp>
        <p:nvSpPr>
          <p:cNvPr id="33868" name="Line 236"/>
          <p:cNvSpPr>
            <a:spLocks noChangeShapeType="1"/>
          </p:cNvSpPr>
          <p:nvPr/>
        </p:nvSpPr>
        <p:spPr bwMode="auto">
          <a:xfrm flipH="1" flipV="1">
            <a:off x="1111250" y="5138738"/>
            <a:ext cx="82550" cy="28575"/>
          </a:xfrm>
          <a:prstGeom prst="line">
            <a:avLst/>
          </a:prstGeom>
          <a:noFill/>
          <a:ln w="12700">
            <a:solidFill>
              <a:srgbClr val="007F00"/>
            </a:solidFill>
            <a:round/>
            <a:headEnd/>
            <a:tailEnd/>
          </a:ln>
        </p:spPr>
        <p:txBody>
          <a:bodyPr wrap="none" anchor="ctr"/>
          <a:lstStyle/>
          <a:p>
            <a:endParaRPr lang="en-US"/>
          </a:p>
        </p:txBody>
      </p:sp>
      <p:sp>
        <p:nvSpPr>
          <p:cNvPr id="33869" name="Line 237"/>
          <p:cNvSpPr>
            <a:spLocks noChangeShapeType="1"/>
          </p:cNvSpPr>
          <p:nvPr/>
        </p:nvSpPr>
        <p:spPr bwMode="auto">
          <a:xfrm flipH="1" flipV="1">
            <a:off x="1041400" y="5137150"/>
            <a:ext cx="82550" cy="14288"/>
          </a:xfrm>
          <a:prstGeom prst="line">
            <a:avLst/>
          </a:prstGeom>
          <a:noFill/>
          <a:ln w="12700">
            <a:solidFill>
              <a:srgbClr val="007F00"/>
            </a:solidFill>
            <a:round/>
            <a:headEnd/>
            <a:tailEnd/>
          </a:ln>
        </p:spPr>
        <p:txBody>
          <a:bodyPr wrap="none" anchor="ctr"/>
          <a:lstStyle/>
          <a:p>
            <a:endParaRPr lang="en-US"/>
          </a:p>
        </p:txBody>
      </p:sp>
      <p:sp>
        <p:nvSpPr>
          <p:cNvPr id="33870" name="Line 238"/>
          <p:cNvSpPr>
            <a:spLocks noChangeShapeType="1"/>
          </p:cNvSpPr>
          <p:nvPr/>
        </p:nvSpPr>
        <p:spPr bwMode="auto">
          <a:xfrm flipH="1" flipV="1">
            <a:off x="969963" y="5122863"/>
            <a:ext cx="84137" cy="26987"/>
          </a:xfrm>
          <a:prstGeom prst="line">
            <a:avLst/>
          </a:prstGeom>
          <a:noFill/>
          <a:ln w="12700">
            <a:solidFill>
              <a:srgbClr val="007F00"/>
            </a:solidFill>
            <a:round/>
            <a:headEnd/>
            <a:tailEnd/>
          </a:ln>
        </p:spPr>
        <p:txBody>
          <a:bodyPr wrap="none" anchor="ctr"/>
          <a:lstStyle/>
          <a:p>
            <a:endParaRPr lang="en-US"/>
          </a:p>
        </p:txBody>
      </p:sp>
      <p:sp>
        <p:nvSpPr>
          <p:cNvPr id="33871" name="Line 239"/>
          <p:cNvSpPr>
            <a:spLocks noChangeShapeType="1"/>
          </p:cNvSpPr>
          <p:nvPr/>
        </p:nvSpPr>
        <p:spPr bwMode="auto">
          <a:xfrm flipH="1">
            <a:off x="900113" y="5135563"/>
            <a:ext cx="82550" cy="3175"/>
          </a:xfrm>
          <a:prstGeom prst="line">
            <a:avLst/>
          </a:prstGeom>
          <a:noFill/>
          <a:ln w="12700">
            <a:solidFill>
              <a:srgbClr val="007F00"/>
            </a:solidFill>
            <a:round/>
            <a:headEnd/>
            <a:tailEnd/>
          </a:ln>
        </p:spPr>
        <p:txBody>
          <a:bodyPr wrap="none" anchor="ctr"/>
          <a:lstStyle/>
          <a:p>
            <a:endParaRPr lang="en-US"/>
          </a:p>
        </p:txBody>
      </p:sp>
      <p:sp>
        <p:nvSpPr>
          <p:cNvPr id="33872" name="Line 240"/>
          <p:cNvSpPr>
            <a:spLocks noChangeShapeType="1"/>
          </p:cNvSpPr>
          <p:nvPr/>
        </p:nvSpPr>
        <p:spPr bwMode="auto">
          <a:xfrm flipH="1" flipV="1">
            <a:off x="828675" y="5124450"/>
            <a:ext cx="84138" cy="26988"/>
          </a:xfrm>
          <a:prstGeom prst="line">
            <a:avLst/>
          </a:prstGeom>
          <a:noFill/>
          <a:ln w="12700">
            <a:solidFill>
              <a:srgbClr val="007F00"/>
            </a:solidFill>
            <a:round/>
            <a:headEnd/>
            <a:tailEnd/>
          </a:ln>
        </p:spPr>
        <p:txBody>
          <a:bodyPr wrap="none" anchor="ctr"/>
          <a:lstStyle/>
          <a:p>
            <a:endParaRPr lang="en-US"/>
          </a:p>
        </p:txBody>
      </p:sp>
      <p:sp>
        <p:nvSpPr>
          <p:cNvPr id="33873" name="Line 241"/>
          <p:cNvSpPr>
            <a:spLocks noChangeShapeType="1"/>
          </p:cNvSpPr>
          <p:nvPr/>
        </p:nvSpPr>
        <p:spPr bwMode="auto">
          <a:xfrm flipH="1" flipV="1">
            <a:off x="2590800" y="5022850"/>
            <a:ext cx="366713" cy="34925"/>
          </a:xfrm>
          <a:prstGeom prst="line">
            <a:avLst/>
          </a:prstGeom>
          <a:noFill/>
          <a:ln w="12700">
            <a:solidFill>
              <a:srgbClr val="7D00FF"/>
            </a:solidFill>
            <a:round/>
            <a:headEnd/>
            <a:tailEnd/>
          </a:ln>
        </p:spPr>
        <p:txBody>
          <a:bodyPr wrap="none" anchor="ctr"/>
          <a:lstStyle/>
          <a:p>
            <a:endParaRPr lang="en-US"/>
          </a:p>
        </p:txBody>
      </p:sp>
      <p:sp>
        <p:nvSpPr>
          <p:cNvPr id="33874" name="Line 242"/>
          <p:cNvSpPr>
            <a:spLocks noChangeShapeType="1"/>
          </p:cNvSpPr>
          <p:nvPr/>
        </p:nvSpPr>
        <p:spPr bwMode="auto">
          <a:xfrm flipH="1">
            <a:off x="2239963" y="5035550"/>
            <a:ext cx="365125" cy="9525"/>
          </a:xfrm>
          <a:prstGeom prst="line">
            <a:avLst/>
          </a:prstGeom>
          <a:noFill/>
          <a:ln w="12700">
            <a:solidFill>
              <a:srgbClr val="7D00FF"/>
            </a:solidFill>
            <a:round/>
            <a:headEnd/>
            <a:tailEnd/>
          </a:ln>
        </p:spPr>
        <p:txBody>
          <a:bodyPr wrap="none" anchor="ctr"/>
          <a:lstStyle/>
          <a:p>
            <a:endParaRPr lang="en-US"/>
          </a:p>
        </p:txBody>
      </p:sp>
      <p:sp>
        <p:nvSpPr>
          <p:cNvPr id="33875" name="Line 243"/>
          <p:cNvSpPr>
            <a:spLocks noChangeShapeType="1"/>
          </p:cNvSpPr>
          <p:nvPr/>
        </p:nvSpPr>
        <p:spPr bwMode="auto">
          <a:xfrm flipH="1" flipV="1">
            <a:off x="1887538" y="5041900"/>
            <a:ext cx="365125" cy="15875"/>
          </a:xfrm>
          <a:prstGeom prst="line">
            <a:avLst/>
          </a:prstGeom>
          <a:noFill/>
          <a:ln w="12700">
            <a:solidFill>
              <a:srgbClr val="7D00FF"/>
            </a:solidFill>
            <a:round/>
            <a:headEnd/>
            <a:tailEnd/>
          </a:ln>
        </p:spPr>
        <p:txBody>
          <a:bodyPr wrap="none" anchor="ctr"/>
          <a:lstStyle/>
          <a:p>
            <a:endParaRPr lang="en-US"/>
          </a:p>
        </p:txBody>
      </p:sp>
      <p:sp>
        <p:nvSpPr>
          <p:cNvPr id="33876" name="Line 244"/>
          <p:cNvSpPr>
            <a:spLocks noChangeShapeType="1"/>
          </p:cNvSpPr>
          <p:nvPr/>
        </p:nvSpPr>
        <p:spPr bwMode="auto">
          <a:xfrm flipH="1" flipV="1">
            <a:off x="1533525" y="5022850"/>
            <a:ext cx="366713" cy="31750"/>
          </a:xfrm>
          <a:prstGeom prst="line">
            <a:avLst/>
          </a:prstGeom>
          <a:noFill/>
          <a:ln w="12700">
            <a:solidFill>
              <a:srgbClr val="7D00FF"/>
            </a:solidFill>
            <a:round/>
            <a:headEnd/>
            <a:tailEnd/>
          </a:ln>
        </p:spPr>
        <p:txBody>
          <a:bodyPr wrap="none" anchor="ctr"/>
          <a:lstStyle/>
          <a:p>
            <a:endParaRPr lang="en-US"/>
          </a:p>
        </p:txBody>
      </p:sp>
      <p:sp>
        <p:nvSpPr>
          <p:cNvPr id="33877" name="Line 245"/>
          <p:cNvSpPr>
            <a:spLocks noChangeShapeType="1"/>
          </p:cNvSpPr>
          <p:nvPr/>
        </p:nvSpPr>
        <p:spPr bwMode="auto">
          <a:xfrm flipH="1" flipV="1">
            <a:off x="1181100" y="5002213"/>
            <a:ext cx="366713" cy="33337"/>
          </a:xfrm>
          <a:prstGeom prst="line">
            <a:avLst/>
          </a:prstGeom>
          <a:noFill/>
          <a:ln w="12700">
            <a:solidFill>
              <a:srgbClr val="7D00FF"/>
            </a:solidFill>
            <a:round/>
            <a:headEnd/>
            <a:tailEnd/>
          </a:ln>
        </p:spPr>
        <p:txBody>
          <a:bodyPr wrap="none" anchor="ctr"/>
          <a:lstStyle/>
          <a:p>
            <a:endParaRPr lang="en-US"/>
          </a:p>
        </p:txBody>
      </p:sp>
      <p:sp>
        <p:nvSpPr>
          <p:cNvPr id="33878" name="Line 246"/>
          <p:cNvSpPr>
            <a:spLocks noChangeShapeType="1"/>
          </p:cNvSpPr>
          <p:nvPr/>
        </p:nvSpPr>
        <p:spPr bwMode="auto">
          <a:xfrm flipH="1">
            <a:off x="1111250" y="5008563"/>
            <a:ext cx="82550" cy="4762"/>
          </a:xfrm>
          <a:prstGeom prst="line">
            <a:avLst/>
          </a:prstGeom>
          <a:noFill/>
          <a:ln w="12700">
            <a:solidFill>
              <a:srgbClr val="7D00FF"/>
            </a:solidFill>
            <a:round/>
            <a:headEnd/>
            <a:tailEnd/>
          </a:ln>
        </p:spPr>
        <p:txBody>
          <a:bodyPr wrap="none" anchor="ctr"/>
          <a:lstStyle/>
          <a:p>
            <a:endParaRPr lang="en-US"/>
          </a:p>
        </p:txBody>
      </p:sp>
      <p:sp>
        <p:nvSpPr>
          <p:cNvPr id="33879" name="Line 247"/>
          <p:cNvSpPr>
            <a:spLocks noChangeShapeType="1"/>
          </p:cNvSpPr>
          <p:nvPr/>
        </p:nvSpPr>
        <p:spPr bwMode="auto">
          <a:xfrm flipH="1">
            <a:off x="1041400" y="5013325"/>
            <a:ext cx="82550" cy="11113"/>
          </a:xfrm>
          <a:prstGeom prst="line">
            <a:avLst/>
          </a:prstGeom>
          <a:noFill/>
          <a:ln w="12700">
            <a:solidFill>
              <a:srgbClr val="7D00FF"/>
            </a:solidFill>
            <a:round/>
            <a:headEnd/>
            <a:tailEnd/>
          </a:ln>
        </p:spPr>
        <p:txBody>
          <a:bodyPr wrap="none" anchor="ctr"/>
          <a:lstStyle/>
          <a:p>
            <a:endParaRPr lang="en-US"/>
          </a:p>
        </p:txBody>
      </p:sp>
      <p:sp>
        <p:nvSpPr>
          <p:cNvPr id="33880" name="Line 248"/>
          <p:cNvSpPr>
            <a:spLocks noChangeShapeType="1"/>
          </p:cNvSpPr>
          <p:nvPr/>
        </p:nvSpPr>
        <p:spPr bwMode="auto">
          <a:xfrm flipH="1" flipV="1">
            <a:off x="969963" y="5002213"/>
            <a:ext cx="84137" cy="28575"/>
          </a:xfrm>
          <a:prstGeom prst="line">
            <a:avLst/>
          </a:prstGeom>
          <a:noFill/>
          <a:ln w="12700">
            <a:solidFill>
              <a:srgbClr val="7D00FF"/>
            </a:solidFill>
            <a:round/>
            <a:headEnd/>
            <a:tailEnd/>
          </a:ln>
        </p:spPr>
        <p:txBody>
          <a:bodyPr wrap="none" anchor="ctr"/>
          <a:lstStyle/>
          <a:p>
            <a:endParaRPr lang="en-US"/>
          </a:p>
        </p:txBody>
      </p:sp>
      <p:sp>
        <p:nvSpPr>
          <p:cNvPr id="33881" name="Line 249"/>
          <p:cNvSpPr>
            <a:spLocks noChangeShapeType="1"/>
          </p:cNvSpPr>
          <p:nvPr/>
        </p:nvSpPr>
        <p:spPr bwMode="auto">
          <a:xfrm flipH="1">
            <a:off x="900113" y="5014913"/>
            <a:ext cx="82550" cy="0"/>
          </a:xfrm>
          <a:prstGeom prst="line">
            <a:avLst/>
          </a:prstGeom>
          <a:noFill/>
          <a:ln w="12700">
            <a:solidFill>
              <a:srgbClr val="7D00FF"/>
            </a:solidFill>
            <a:round/>
            <a:headEnd/>
            <a:tailEnd/>
          </a:ln>
        </p:spPr>
        <p:txBody>
          <a:bodyPr wrap="none" anchor="ctr"/>
          <a:lstStyle/>
          <a:p>
            <a:endParaRPr lang="en-US"/>
          </a:p>
        </p:txBody>
      </p:sp>
      <p:sp>
        <p:nvSpPr>
          <p:cNvPr id="33882" name="Line 250"/>
          <p:cNvSpPr>
            <a:spLocks noChangeShapeType="1"/>
          </p:cNvSpPr>
          <p:nvPr/>
        </p:nvSpPr>
        <p:spPr bwMode="auto">
          <a:xfrm flipH="1" flipV="1">
            <a:off x="828675" y="5010150"/>
            <a:ext cx="84138" cy="17463"/>
          </a:xfrm>
          <a:prstGeom prst="line">
            <a:avLst/>
          </a:prstGeom>
          <a:noFill/>
          <a:ln w="12700">
            <a:solidFill>
              <a:srgbClr val="7D00FF"/>
            </a:solidFill>
            <a:round/>
            <a:headEnd/>
            <a:tailEnd/>
          </a:ln>
        </p:spPr>
        <p:txBody>
          <a:bodyPr wrap="none" anchor="ctr"/>
          <a:lstStyle/>
          <a:p>
            <a:endParaRPr lang="en-US"/>
          </a:p>
        </p:txBody>
      </p:sp>
      <p:sp>
        <p:nvSpPr>
          <p:cNvPr id="33883" name="Line 251"/>
          <p:cNvSpPr>
            <a:spLocks noChangeShapeType="1"/>
          </p:cNvSpPr>
          <p:nvPr/>
        </p:nvSpPr>
        <p:spPr bwMode="auto">
          <a:xfrm flipH="1" flipV="1">
            <a:off x="2590800" y="5195888"/>
            <a:ext cx="366713" cy="19050"/>
          </a:xfrm>
          <a:prstGeom prst="line">
            <a:avLst/>
          </a:prstGeom>
          <a:noFill/>
          <a:ln w="12700">
            <a:solidFill>
              <a:srgbClr val="FF7D00"/>
            </a:solidFill>
            <a:round/>
            <a:headEnd/>
            <a:tailEnd/>
          </a:ln>
        </p:spPr>
        <p:txBody>
          <a:bodyPr wrap="none" anchor="ctr"/>
          <a:lstStyle/>
          <a:p>
            <a:endParaRPr lang="en-US"/>
          </a:p>
        </p:txBody>
      </p:sp>
      <p:sp>
        <p:nvSpPr>
          <p:cNvPr id="33884" name="Line 252"/>
          <p:cNvSpPr>
            <a:spLocks noChangeShapeType="1"/>
          </p:cNvSpPr>
          <p:nvPr/>
        </p:nvSpPr>
        <p:spPr bwMode="auto">
          <a:xfrm flipH="1">
            <a:off x="2239963" y="5202238"/>
            <a:ext cx="365125" cy="0"/>
          </a:xfrm>
          <a:prstGeom prst="line">
            <a:avLst/>
          </a:prstGeom>
          <a:noFill/>
          <a:ln w="12700">
            <a:solidFill>
              <a:srgbClr val="FF7D00"/>
            </a:solidFill>
            <a:round/>
            <a:headEnd/>
            <a:tailEnd/>
          </a:ln>
        </p:spPr>
        <p:txBody>
          <a:bodyPr wrap="none" anchor="ctr"/>
          <a:lstStyle/>
          <a:p>
            <a:endParaRPr lang="en-US"/>
          </a:p>
        </p:txBody>
      </p:sp>
      <p:sp>
        <p:nvSpPr>
          <p:cNvPr id="33885" name="Line 253"/>
          <p:cNvSpPr>
            <a:spLocks noChangeShapeType="1"/>
          </p:cNvSpPr>
          <p:nvPr/>
        </p:nvSpPr>
        <p:spPr bwMode="auto">
          <a:xfrm flipH="1">
            <a:off x="1887538" y="5202238"/>
            <a:ext cx="365125" cy="0"/>
          </a:xfrm>
          <a:prstGeom prst="line">
            <a:avLst/>
          </a:prstGeom>
          <a:noFill/>
          <a:ln w="12700">
            <a:solidFill>
              <a:srgbClr val="FF7D00"/>
            </a:solidFill>
            <a:round/>
            <a:headEnd/>
            <a:tailEnd/>
          </a:ln>
        </p:spPr>
        <p:txBody>
          <a:bodyPr wrap="none" anchor="ctr"/>
          <a:lstStyle/>
          <a:p>
            <a:endParaRPr lang="en-US"/>
          </a:p>
        </p:txBody>
      </p:sp>
      <p:sp>
        <p:nvSpPr>
          <p:cNvPr id="33886" name="Line 254"/>
          <p:cNvSpPr>
            <a:spLocks noChangeShapeType="1"/>
          </p:cNvSpPr>
          <p:nvPr/>
        </p:nvSpPr>
        <p:spPr bwMode="auto">
          <a:xfrm flipH="1" flipV="1">
            <a:off x="1533525" y="5191125"/>
            <a:ext cx="366713" cy="17463"/>
          </a:xfrm>
          <a:prstGeom prst="line">
            <a:avLst/>
          </a:prstGeom>
          <a:noFill/>
          <a:ln w="12700">
            <a:solidFill>
              <a:srgbClr val="FF7D00"/>
            </a:solidFill>
            <a:round/>
            <a:headEnd/>
            <a:tailEnd/>
          </a:ln>
        </p:spPr>
        <p:txBody>
          <a:bodyPr wrap="none" anchor="ctr"/>
          <a:lstStyle/>
          <a:p>
            <a:endParaRPr lang="en-US"/>
          </a:p>
        </p:txBody>
      </p:sp>
      <p:sp>
        <p:nvSpPr>
          <p:cNvPr id="33887" name="Line 255"/>
          <p:cNvSpPr>
            <a:spLocks noChangeShapeType="1"/>
          </p:cNvSpPr>
          <p:nvPr/>
        </p:nvSpPr>
        <p:spPr bwMode="auto">
          <a:xfrm flipH="1">
            <a:off x="1181100" y="5197475"/>
            <a:ext cx="366713" cy="6350"/>
          </a:xfrm>
          <a:prstGeom prst="line">
            <a:avLst/>
          </a:prstGeom>
          <a:noFill/>
          <a:ln w="12700">
            <a:solidFill>
              <a:srgbClr val="FF7D00"/>
            </a:solidFill>
            <a:round/>
            <a:headEnd/>
            <a:tailEnd/>
          </a:ln>
        </p:spPr>
        <p:txBody>
          <a:bodyPr wrap="none" anchor="ctr"/>
          <a:lstStyle/>
          <a:p>
            <a:endParaRPr lang="en-US"/>
          </a:p>
        </p:txBody>
      </p:sp>
      <p:sp>
        <p:nvSpPr>
          <p:cNvPr id="33888" name="Line 256"/>
          <p:cNvSpPr>
            <a:spLocks noChangeShapeType="1"/>
          </p:cNvSpPr>
          <p:nvPr/>
        </p:nvSpPr>
        <p:spPr bwMode="auto">
          <a:xfrm flipH="1">
            <a:off x="1111250" y="5203825"/>
            <a:ext cx="82550" cy="0"/>
          </a:xfrm>
          <a:prstGeom prst="line">
            <a:avLst/>
          </a:prstGeom>
          <a:noFill/>
          <a:ln w="12700">
            <a:solidFill>
              <a:srgbClr val="FF7D00"/>
            </a:solidFill>
            <a:round/>
            <a:headEnd/>
            <a:tailEnd/>
          </a:ln>
        </p:spPr>
        <p:txBody>
          <a:bodyPr wrap="none" anchor="ctr"/>
          <a:lstStyle/>
          <a:p>
            <a:endParaRPr lang="en-US"/>
          </a:p>
        </p:txBody>
      </p:sp>
      <p:sp>
        <p:nvSpPr>
          <p:cNvPr id="33889" name="Line 257"/>
          <p:cNvSpPr>
            <a:spLocks noChangeShapeType="1"/>
          </p:cNvSpPr>
          <p:nvPr/>
        </p:nvSpPr>
        <p:spPr bwMode="auto">
          <a:xfrm flipH="1">
            <a:off x="1041400" y="5203825"/>
            <a:ext cx="82550" cy="4763"/>
          </a:xfrm>
          <a:prstGeom prst="line">
            <a:avLst/>
          </a:prstGeom>
          <a:noFill/>
          <a:ln w="12700">
            <a:solidFill>
              <a:srgbClr val="FF7D00"/>
            </a:solidFill>
            <a:round/>
            <a:headEnd/>
            <a:tailEnd/>
          </a:ln>
        </p:spPr>
        <p:txBody>
          <a:bodyPr wrap="none" anchor="ctr"/>
          <a:lstStyle/>
          <a:p>
            <a:endParaRPr lang="en-US"/>
          </a:p>
        </p:txBody>
      </p:sp>
      <p:sp>
        <p:nvSpPr>
          <p:cNvPr id="33890" name="Line 258"/>
          <p:cNvSpPr>
            <a:spLocks noChangeShapeType="1"/>
          </p:cNvSpPr>
          <p:nvPr/>
        </p:nvSpPr>
        <p:spPr bwMode="auto">
          <a:xfrm flipH="1" flipV="1">
            <a:off x="969963" y="5184775"/>
            <a:ext cx="84137" cy="30163"/>
          </a:xfrm>
          <a:prstGeom prst="line">
            <a:avLst/>
          </a:prstGeom>
          <a:noFill/>
          <a:ln w="12700">
            <a:solidFill>
              <a:srgbClr val="FF7D00"/>
            </a:solidFill>
            <a:round/>
            <a:headEnd/>
            <a:tailEnd/>
          </a:ln>
        </p:spPr>
        <p:txBody>
          <a:bodyPr wrap="none" anchor="ctr"/>
          <a:lstStyle/>
          <a:p>
            <a:endParaRPr lang="en-US"/>
          </a:p>
        </p:txBody>
      </p:sp>
      <p:sp>
        <p:nvSpPr>
          <p:cNvPr id="33891" name="Line 259"/>
          <p:cNvSpPr>
            <a:spLocks noChangeShapeType="1"/>
          </p:cNvSpPr>
          <p:nvPr/>
        </p:nvSpPr>
        <p:spPr bwMode="auto">
          <a:xfrm flipH="1">
            <a:off x="900113" y="5191125"/>
            <a:ext cx="82550" cy="6350"/>
          </a:xfrm>
          <a:prstGeom prst="line">
            <a:avLst/>
          </a:prstGeom>
          <a:noFill/>
          <a:ln w="12700">
            <a:solidFill>
              <a:srgbClr val="FF7D00"/>
            </a:solidFill>
            <a:round/>
            <a:headEnd/>
            <a:tailEnd/>
          </a:ln>
        </p:spPr>
        <p:txBody>
          <a:bodyPr wrap="none" anchor="ctr"/>
          <a:lstStyle/>
          <a:p>
            <a:endParaRPr lang="en-US"/>
          </a:p>
        </p:txBody>
      </p:sp>
      <p:sp>
        <p:nvSpPr>
          <p:cNvPr id="33892" name="Line 260"/>
          <p:cNvSpPr>
            <a:spLocks noChangeShapeType="1"/>
          </p:cNvSpPr>
          <p:nvPr/>
        </p:nvSpPr>
        <p:spPr bwMode="auto">
          <a:xfrm flipH="1">
            <a:off x="828675" y="5197475"/>
            <a:ext cx="84138" cy="0"/>
          </a:xfrm>
          <a:prstGeom prst="line">
            <a:avLst/>
          </a:prstGeom>
          <a:noFill/>
          <a:ln w="12700">
            <a:solidFill>
              <a:srgbClr val="FF7D00"/>
            </a:solidFill>
            <a:round/>
            <a:headEnd/>
            <a:tailEnd/>
          </a:ln>
        </p:spPr>
        <p:txBody>
          <a:bodyPr wrap="none" anchor="ctr"/>
          <a:lstStyle/>
          <a:p>
            <a:endParaRPr lang="en-US"/>
          </a:p>
        </p:txBody>
      </p:sp>
      <p:sp>
        <p:nvSpPr>
          <p:cNvPr id="33893" name="Line 261"/>
          <p:cNvSpPr>
            <a:spLocks noChangeShapeType="1"/>
          </p:cNvSpPr>
          <p:nvPr/>
        </p:nvSpPr>
        <p:spPr bwMode="auto">
          <a:xfrm flipH="1" flipV="1">
            <a:off x="2590800" y="5216525"/>
            <a:ext cx="366713" cy="106363"/>
          </a:xfrm>
          <a:prstGeom prst="line">
            <a:avLst/>
          </a:prstGeom>
          <a:noFill/>
          <a:ln w="12700">
            <a:solidFill>
              <a:srgbClr val="FFFF00"/>
            </a:solidFill>
            <a:round/>
            <a:headEnd/>
            <a:tailEnd/>
          </a:ln>
        </p:spPr>
        <p:txBody>
          <a:bodyPr wrap="none" anchor="ctr"/>
          <a:lstStyle/>
          <a:p>
            <a:endParaRPr lang="en-US"/>
          </a:p>
        </p:txBody>
      </p:sp>
      <p:sp>
        <p:nvSpPr>
          <p:cNvPr id="33894" name="Line 262"/>
          <p:cNvSpPr>
            <a:spLocks noChangeShapeType="1"/>
          </p:cNvSpPr>
          <p:nvPr/>
        </p:nvSpPr>
        <p:spPr bwMode="auto">
          <a:xfrm flipH="1">
            <a:off x="2239963" y="5222875"/>
            <a:ext cx="365125" cy="9525"/>
          </a:xfrm>
          <a:prstGeom prst="line">
            <a:avLst/>
          </a:prstGeom>
          <a:noFill/>
          <a:ln w="12700">
            <a:solidFill>
              <a:srgbClr val="FFFF00"/>
            </a:solidFill>
            <a:round/>
            <a:headEnd/>
            <a:tailEnd/>
          </a:ln>
        </p:spPr>
        <p:txBody>
          <a:bodyPr wrap="none" anchor="ctr"/>
          <a:lstStyle/>
          <a:p>
            <a:endParaRPr lang="en-US"/>
          </a:p>
        </p:txBody>
      </p:sp>
      <p:sp>
        <p:nvSpPr>
          <p:cNvPr id="33895" name="Line 263"/>
          <p:cNvSpPr>
            <a:spLocks noChangeShapeType="1"/>
          </p:cNvSpPr>
          <p:nvPr/>
        </p:nvSpPr>
        <p:spPr bwMode="auto">
          <a:xfrm flipH="1">
            <a:off x="1887538" y="5232400"/>
            <a:ext cx="365125" cy="3175"/>
          </a:xfrm>
          <a:prstGeom prst="line">
            <a:avLst/>
          </a:prstGeom>
          <a:noFill/>
          <a:ln w="12700">
            <a:solidFill>
              <a:srgbClr val="FFFF00"/>
            </a:solidFill>
            <a:round/>
            <a:headEnd/>
            <a:tailEnd/>
          </a:ln>
        </p:spPr>
        <p:txBody>
          <a:bodyPr wrap="none" anchor="ctr"/>
          <a:lstStyle/>
          <a:p>
            <a:endParaRPr lang="en-US"/>
          </a:p>
        </p:txBody>
      </p:sp>
      <p:sp>
        <p:nvSpPr>
          <p:cNvPr id="33896" name="Line 264"/>
          <p:cNvSpPr>
            <a:spLocks noChangeShapeType="1"/>
          </p:cNvSpPr>
          <p:nvPr/>
        </p:nvSpPr>
        <p:spPr bwMode="auto">
          <a:xfrm flipH="1" flipV="1">
            <a:off x="1533525" y="5224463"/>
            <a:ext cx="366713" cy="17462"/>
          </a:xfrm>
          <a:prstGeom prst="line">
            <a:avLst/>
          </a:prstGeom>
          <a:noFill/>
          <a:ln w="12700">
            <a:solidFill>
              <a:srgbClr val="FFFF00"/>
            </a:solidFill>
            <a:round/>
            <a:headEnd/>
            <a:tailEnd/>
          </a:ln>
        </p:spPr>
        <p:txBody>
          <a:bodyPr wrap="none" anchor="ctr"/>
          <a:lstStyle/>
          <a:p>
            <a:endParaRPr lang="en-US"/>
          </a:p>
        </p:txBody>
      </p:sp>
      <p:sp>
        <p:nvSpPr>
          <p:cNvPr id="33897" name="Line 265"/>
          <p:cNvSpPr>
            <a:spLocks noChangeShapeType="1"/>
          </p:cNvSpPr>
          <p:nvPr/>
        </p:nvSpPr>
        <p:spPr bwMode="auto">
          <a:xfrm flipH="1">
            <a:off x="1181100" y="5230813"/>
            <a:ext cx="366713" cy="0"/>
          </a:xfrm>
          <a:prstGeom prst="line">
            <a:avLst/>
          </a:prstGeom>
          <a:noFill/>
          <a:ln w="12700">
            <a:solidFill>
              <a:srgbClr val="FFFF00"/>
            </a:solidFill>
            <a:round/>
            <a:headEnd/>
            <a:tailEnd/>
          </a:ln>
        </p:spPr>
        <p:txBody>
          <a:bodyPr wrap="none" anchor="ctr"/>
          <a:lstStyle/>
          <a:p>
            <a:endParaRPr lang="en-US"/>
          </a:p>
        </p:txBody>
      </p:sp>
      <p:sp>
        <p:nvSpPr>
          <p:cNvPr id="33898" name="Line 266"/>
          <p:cNvSpPr>
            <a:spLocks noChangeShapeType="1"/>
          </p:cNvSpPr>
          <p:nvPr/>
        </p:nvSpPr>
        <p:spPr bwMode="auto">
          <a:xfrm flipH="1">
            <a:off x="1111250" y="5230813"/>
            <a:ext cx="82550" cy="4762"/>
          </a:xfrm>
          <a:prstGeom prst="line">
            <a:avLst/>
          </a:prstGeom>
          <a:noFill/>
          <a:ln w="12700">
            <a:solidFill>
              <a:srgbClr val="FFFF00"/>
            </a:solidFill>
            <a:round/>
            <a:headEnd/>
            <a:tailEnd/>
          </a:ln>
        </p:spPr>
        <p:txBody>
          <a:bodyPr wrap="none" anchor="ctr"/>
          <a:lstStyle/>
          <a:p>
            <a:endParaRPr lang="en-US"/>
          </a:p>
        </p:txBody>
      </p:sp>
      <p:sp>
        <p:nvSpPr>
          <p:cNvPr id="33899" name="Line 267"/>
          <p:cNvSpPr>
            <a:spLocks noChangeShapeType="1"/>
          </p:cNvSpPr>
          <p:nvPr/>
        </p:nvSpPr>
        <p:spPr bwMode="auto">
          <a:xfrm flipH="1" flipV="1">
            <a:off x="1041400" y="5226050"/>
            <a:ext cx="82550" cy="15875"/>
          </a:xfrm>
          <a:prstGeom prst="line">
            <a:avLst/>
          </a:prstGeom>
          <a:noFill/>
          <a:ln w="12700">
            <a:solidFill>
              <a:srgbClr val="FFFF00"/>
            </a:solidFill>
            <a:round/>
            <a:headEnd/>
            <a:tailEnd/>
          </a:ln>
        </p:spPr>
        <p:txBody>
          <a:bodyPr wrap="none" anchor="ctr"/>
          <a:lstStyle/>
          <a:p>
            <a:endParaRPr lang="en-US"/>
          </a:p>
        </p:txBody>
      </p:sp>
      <p:sp>
        <p:nvSpPr>
          <p:cNvPr id="33900" name="Line 268"/>
          <p:cNvSpPr>
            <a:spLocks noChangeShapeType="1"/>
          </p:cNvSpPr>
          <p:nvPr/>
        </p:nvSpPr>
        <p:spPr bwMode="auto">
          <a:xfrm flipH="1">
            <a:off x="969963" y="5232400"/>
            <a:ext cx="84137" cy="0"/>
          </a:xfrm>
          <a:prstGeom prst="line">
            <a:avLst/>
          </a:prstGeom>
          <a:noFill/>
          <a:ln w="12700">
            <a:solidFill>
              <a:srgbClr val="FFFF00"/>
            </a:solidFill>
            <a:round/>
            <a:headEnd/>
            <a:tailEnd/>
          </a:ln>
        </p:spPr>
        <p:txBody>
          <a:bodyPr wrap="none" anchor="ctr"/>
          <a:lstStyle/>
          <a:p>
            <a:endParaRPr lang="en-US"/>
          </a:p>
        </p:txBody>
      </p:sp>
      <p:sp>
        <p:nvSpPr>
          <p:cNvPr id="33901" name="Line 269"/>
          <p:cNvSpPr>
            <a:spLocks noChangeShapeType="1"/>
          </p:cNvSpPr>
          <p:nvPr/>
        </p:nvSpPr>
        <p:spPr bwMode="auto">
          <a:xfrm flipH="1">
            <a:off x="900113" y="5232400"/>
            <a:ext cx="82550" cy="6350"/>
          </a:xfrm>
          <a:prstGeom prst="line">
            <a:avLst/>
          </a:prstGeom>
          <a:noFill/>
          <a:ln w="12700">
            <a:solidFill>
              <a:srgbClr val="FFFF00"/>
            </a:solidFill>
            <a:round/>
            <a:headEnd/>
            <a:tailEnd/>
          </a:ln>
        </p:spPr>
        <p:txBody>
          <a:bodyPr wrap="none" anchor="ctr"/>
          <a:lstStyle/>
          <a:p>
            <a:endParaRPr lang="en-US"/>
          </a:p>
        </p:txBody>
      </p:sp>
      <p:sp>
        <p:nvSpPr>
          <p:cNvPr id="33902" name="Line 270"/>
          <p:cNvSpPr>
            <a:spLocks noChangeShapeType="1"/>
          </p:cNvSpPr>
          <p:nvPr/>
        </p:nvSpPr>
        <p:spPr bwMode="auto">
          <a:xfrm flipH="1" flipV="1">
            <a:off x="828675" y="5226050"/>
            <a:ext cx="84138" cy="19050"/>
          </a:xfrm>
          <a:prstGeom prst="line">
            <a:avLst/>
          </a:prstGeom>
          <a:noFill/>
          <a:ln w="12700">
            <a:solidFill>
              <a:srgbClr val="FFFF00"/>
            </a:solidFill>
            <a:round/>
            <a:headEnd/>
            <a:tailEnd/>
          </a:ln>
        </p:spPr>
        <p:txBody>
          <a:bodyPr wrap="none" anchor="ctr"/>
          <a:lstStyle/>
          <a:p>
            <a:endParaRPr lang="en-US"/>
          </a:p>
        </p:txBody>
      </p:sp>
      <p:sp>
        <p:nvSpPr>
          <p:cNvPr id="33903" name="Rectangle 271"/>
          <p:cNvSpPr>
            <a:spLocks noChangeArrowheads="1"/>
          </p:cNvSpPr>
          <p:nvPr/>
        </p:nvSpPr>
        <p:spPr bwMode="auto">
          <a:xfrm>
            <a:off x="547688" y="5303838"/>
            <a:ext cx="293687" cy="301625"/>
          </a:xfrm>
          <a:prstGeom prst="rect">
            <a:avLst/>
          </a:prstGeom>
          <a:noFill/>
          <a:ln w="12700">
            <a:noFill/>
            <a:miter lim="800000"/>
            <a:headEnd/>
            <a:tailEnd/>
          </a:ln>
        </p:spPr>
        <p:txBody>
          <a:bodyPr wrap="none" lIns="95250" tIns="47625" rIns="95250" bIns="47625">
            <a:spAutoFit/>
          </a:bodyPr>
          <a:lstStyle/>
          <a:p>
            <a:pPr defTabSz="977900"/>
            <a:r>
              <a:rPr lang="en-US" sz="1300" i="0">
                <a:solidFill>
                  <a:srgbClr val="000000"/>
                </a:solidFill>
                <a:latin typeface="Arial" charset="0"/>
              </a:rPr>
              <a:t>0</a:t>
            </a:r>
          </a:p>
        </p:txBody>
      </p:sp>
      <p:sp>
        <p:nvSpPr>
          <p:cNvPr id="33904" name="Rectangle 272"/>
          <p:cNvSpPr>
            <a:spLocks noChangeArrowheads="1"/>
          </p:cNvSpPr>
          <p:nvPr/>
        </p:nvSpPr>
        <p:spPr bwMode="auto">
          <a:xfrm>
            <a:off x="461963" y="4910138"/>
            <a:ext cx="385762" cy="301625"/>
          </a:xfrm>
          <a:prstGeom prst="rect">
            <a:avLst/>
          </a:prstGeom>
          <a:noFill/>
          <a:ln w="12700">
            <a:noFill/>
            <a:miter lim="800000"/>
            <a:headEnd/>
            <a:tailEnd/>
          </a:ln>
        </p:spPr>
        <p:txBody>
          <a:bodyPr wrap="none" lIns="95250" tIns="47625" rIns="95250" bIns="47625">
            <a:spAutoFit/>
          </a:bodyPr>
          <a:lstStyle/>
          <a:p>
            <a:pPr defTabSz="977900"/>
            <a:r>
              <a:rPr lang="en-US" sz="1300" i="0">
                <a:solidFill>
                  <a:srgbClr val="000000"/>
                </a:solidFill>
                <a:latin typeface="Arial" charset="0"/>
              </a:rPr>
              <a:t>50</a:t>
            </a:r>
          </a:p>
        </p:txBody>
      </p:sp>
      <p:sp>
        <p:nvSpPr>
          <p:cNvPr id="33905" name="Rectangle 273"/>
          <p:cNvSpPr>
            <a:spLocks noChangeArrowheads="1"/>
          </p:cNvSpPr>
          <p:nvPr/>
        </p:nvSpPr>
        <p:spPr bwMode="auto">
          <a:xfrm>
            <a:off x="379413" y="4519613"/>
            <a:ext cx="481012" cy="301625"/>
          </a:xfrm>
          <a:prstGeom prst="rect">
            <a:avLst/>
          </a:prstGeom>
          <a:noFill/>
          <a:ln w="12700">
            <a:noFill/>
            <a:miter lim="800000"/>
            <a:headEnd/>
            <a:tailEnd/>
          </a:ln>
        </p:spPr>
        <p:txBody>
          <a:bodyPr wrap="none" lIns="95250" tIns="47625" rIns="95250" bIns="47625">
            <a:spAutoFit/>
          </a:bodyPr>
          <a:lstStyle/>
          <a:p>
            <a:pPr defTabSz="977900"/>
            <a:r>
              <a:rPr lang="en-US" sz="1300" i="0">
                <a:solidFill>
                  <a:srgbClr val="000000"/>
                </a:solidFill>
                <a:latin typeface="Arial" charset="0"/>
              </a:rPr>
              <a:t>100</a:t>
            </a:r>
          </a:p>
        </p:txBody>
      </p:sp>
      <p:sp>
        <p:nvSpPr>
          <p:cNvPr id="33906" name="Rectangle 274"/>
          <p:cNvSpPr>
            <a:spLocks noChangeArrowheads="1"/>
          </p:cNvSpPr>
          <p:nvPr/>
        </p:nvSpPr>
        <p:spPr bwMode="auto">
          <a:xfrm>
            <a:off x="379413" y="4129088"/>
            <a:ext cx="481012" cy="301625"/>
          </a:xfrm>
          <a:prstGeom prst="rect">
            <a:avLst/>
          </a:prstGeom>
          <a:noFill/>
          <a:ln w="12700">
            <a:noFill/>
            <a:miter lim="800000"/>
            <a:headEnd/>
            <a:tailEnd/>
          </a:ln>
        </p:spPr>
        <p:txBody>
          <a:bodyPr wrap="none" lIns="95250" tIns="47625" rIns="95250" bIns="47625">
            <a:spAutoFit/>
          </a:bodyPr>
          <a:lstStyle/>
          <a:p>
            <a:pPr defTabSz="977900"/>
            <a:r>
              <a:rPr lang="en-US" sz="1300" i="0">
                <a:solidFill>
                  <a:srgbClr val="000000"/>
                </a:solidFill>
                <a:latin typeface="Arial" charset="0"/>
              </a:rPr>
              <a:t>150</a:t>
            </a:r>
          </a:p>
        </p:txBody>
      </p:sp>
      <p:sp>
        <p:nvSpPr>
          <p:cNvPr id="33907" name="Rectangle 275"/>
          <p:cNvSpPr>
            <a:spLocks noChangeArrowheads="1"/>
          </p:cNvSpPr>
          <p:nvPr/>
        </p:nvSpPr>
        <p:spPr bwMode="auto">
          <a:xfrm>
            <a:off x="379413" y="3738563"/>
            <a:ext cx="481012" cy="301625"/>
          </a:xfrm>
          <a:prstGeom prst="rect">
            <a:avLst/>
          </a:prstGeom>
          <a:noFill/>
          <a:ln w="12700">
            <a:noFill/>
            <a:miter lim="800000"/>
            <a:headEnd/>
            <a:tailEnd/>
          </a:ln>
        </p:spPr>
        <p:txBody>
          <a:bodyPr wrap="none" lIns="95250" tIns="47625" rIns="95250" bIns="47625">
            <a:spAutoFit/>
          </a:bodyPr>
          <a:lstStyle/>
          <a:p>
            <a:pPr defTabSz="977900"/>
            <a:r>
              <a:rPr lang="en-US" sz="1300" i="0">
                <a:solidFill>
                  <a:srgbClr val="000000"/>
                </a:solidFill>
                <a:latin typeface="Arial" charset="0"/>
              </a:rPr>
              <a:t>200</a:t>
            </a:r>
          </a:p>
        </p:txBody>
      </p:sp>
      <p:sp>
        <p:nvSpPr>
          <p:cNvPr id="33908" name="Rectangle 276"/>
          <p:cNvSpPr>
            <a:spLocks noChangeArrowheads="1"/>
          </p:cNvSpPr>
          <p:nvPr/>
        </p:nvSpPr>
        <p:spPr bwMode="auto">
          <a:xfrm>
            <a:off x="379413" y="3348038"/>
            <a:ext cx="481012" cy="301625"/>
          </a:xfrm>
          <a:prstGeom prst="rect">
            <a:avLst/>
          </a:prstGeom>
          <a:noFill/>
          <a:ln w="12700">
            <a:noFill/>
            <a:miter lim="800000"/>
            <a:headEnd/>
            <a:tailEnd/>
          </a:ln>
        </p:spPr>
        <p:txBody>
          <a:bodyPr wrap="none" lIns="95250" tIns="47625" rIns="95250" bIns="47625">
            <a:spAutoFit/>
          </a:bodyPr>
          <a:lstStyle/>
          <a:p>
            <a:pPr defTabSz="977900"/>
            <a:r>
              <a:rPr lang="en-US" sz="1300" i="0">
                <a:solidFill>
                  <a:srgbClr val="000000"/>
                </a:solidFill>
                <a:latin typeface="Arial" charset="0"/>
              </a:rPr>
              <a:t>250</a:t>
            </a:r>
          </a:p>
        </p:txBody>
      </p:sp>
      <p:sp>
        <p:nvSpPr>
          <p:cNvPr id="33909" name="Line 277"/>
          <p:cNvSpPr>
            <a:spLocks noChangeShapeType="1"/>
          </p:cNvSpPr>
          <p:nvPr/>
        </p:nvSpPr>
        <p:spPr bwMode="auto">
          <a:xfrm>
            <a:off x="804863" y="5451475"/>
            <a:ext cx="23812" cy="0"/>
          </a:xfrm>
          <a:prstGeom prst="line">
            <a:avLst/>
          </a:prstGeom>
          <a:noFill/>
          <a:ln w="12700">
            <a:solidFill>
              <a:srgbClr val="000000"/>
            </a:solidFill>
            <a:round/>
            <a:headEnd/>
            <a:tailEnd/>
          </a:ln>
        </p:spPr>
        <p:txBody>
          <a:bodyPr wrap="none" anchor="ctr"/>
          <a:lstStyle/>
          <a:p>
            <a:endParaRPr lang="en-US"/>
          </a:p>
        </p:txBody>
      </p:sp>
      <p:sp>
        <p:nvSpPr>
          <p:cNvPr id="33910" name="Line 278"/>
          <p:cNvSpPr>
            <a:spLocks noChangeShapeType="1"/>
          </p:cNvSpPr>
          <p:nvPr/>
        </p:nvSpPr>
        <p:spPr bwMode="auto">
          <a:xfrm flipV="1">
            <a:off x="833438" y="5445125"/>
            <a:ext cx="0" cy="47625"/>
          </a:xfrm>
          <a:prstGeom prst="line">
            <a:avLst/>
          </a:prstGeom>
          <a:noFill/>
          <a:ln w="12700">
            <a:solidFill>
              <a:srgbClr val="000000"/>
            </a:solidFill>
            <a:round/>
            <a:headEnd/>
            <a:tailEnd/>
          </a:ln>
        </p:spPr>
        <p:txBody>
          <a:bodyPr wrap="none" anchor="ctr"/>
          <a:lstStyle/>
          <a:p>
            <a:endParaRPr lang="en-US"/>
          </a:p>
        </p:txBody>
      </p:sp>
      <p:sp>
        <p:nvSpPr>
          <p:cNvPr id="33911" name="Line 279"/>
          <p:cNvSpPr>
            <a:spLocks noChangeShapeType="1"/>
          </p:cNvSpPr>
          <p:nvPr/>
        </p:nvSpPr>
        <p:spPr bwMode="auto">
          <a:xfrm flipV="1">
            <a:off x="882650" y="5445125"/>
            <a:ext cx="0" cy="47625"/>
          </a:xfrm>
          <a:prstGeom prst="line">
            <a:avLst/>
          </a:prstGeom>
          <a:noFill/>
          <a:ln w="12700">
            <a:solidFill>
              <a:srgbClr val="000000"/>
            </a:solidFill>
            <a:round/>
            <a:headEnd/>
            <a:tailEnd/>
          </a:ln>
        </p:spPr>
        <p:txBody>
          <a:bodyPr wrap="none" anchor="ctr"/>
          <a:lstStyle/>
          <a:p>
            <a:endParaRPr lang="en-US"/>
          </a:p>
        </p:txBody>
      </p:sp>
      <p:sp>
        <p:nvSpPr>
          <p:cNvPr id="33912" name="Line 280"/>
          <p:cNvSpPr>
            <a:spLocks noChangeShapeType="1"/>
          </p:cNvSpPr>
          <p:nvPr/>
        </p:nvSpPr>
        <p:spPr bwMode="auto">
          <a:xfrm flipV="1">
            <a:off x="930275" y="5445125"/>
            <a:ext cx="0" cy="47625"/>
          </a:xfrm>
          <a:prstGeom prst="line">
            <a:avLst/>
          </a:prstGeom>
          <a:noFill/>
          <a:ln w="12700">
            <a:solidFill>
              <a:srgbClr val="000000"/>
            </a:solidFill>
            <a:round/>
            <a:headEnd/>
            <a:tailEnd/>
          </a:ln>
        </p:spPr>
        <p:txBody>
          <a:bodyPr wrap="none" anchor="ctr"/>
          <a:lstStyle/>
          <a:p>
            <a:endParaRPr lang="en-US"/>
          </a:p>
        </p:txBody>
      </p:sp>
      <p:sp>
        <p:nvSpPr>
          <p:cNvPr id="33913" name="Line 281"/>
          <p:cNvSpPr>
            <a:spLocks noChangeShapeType="1"/>
          </p:cNvSpPr>
          <p:nvPr/>
        </p:nvSpPr>
        <p:spPr bwMode="auto">
          <a:xfrm flipV="1">
            <a:off x="976313" y="5445125"/>
            <a:ext cx="0" cy="47625"/>
          </a:xfrm>
          <a:prstGeom prst="line">
            <a:avLst/>
          </a:prstGeom>
          <a:noFill/>
          <a:ln w="12700">
            <a:solidFill>
              <a:srgbClr val="000000"/>
            </a:solidFill>
            <a:round/>
            <a:headEnd/>
            <a:tailEnd/>
          </a:ln>
        </p:spPr>
        <p:txBody>
          <a:bodyPr wrap="none" anchor="ctr"/>
          <a:lstStyle/>
          <a:p>
            <a:endParaRPr lang="en-US"/>
          </a:p>
        </p:txBody>
      </p:sp>
      <p:sp>
        <p:nvSpPr>
          <p:cNvPr id="33914" name="Line 282"/>
          <p:cNvSpPr>
            <a:spLocks noChangeShapeType="1"/>
          </p:cNvSpPr>
          <p:nvPr/>
        </p:nvSpPr>
        <p:spPr bwMode="auto">
          <a:xfrm flipV="1">
            <a:off x="1023938" y="5445125"/>
            <a:ext cx="0" cy="47625"/>
          </a:xfrm>
          <a:prstGeom prst="line">
            <a:avLst/>
          </a:prstGeom>
          <a:noFill/>
          <a:ln w="12700">
            <a:solidFill>
              <a:srgbClr val="000000"/>
            </a:solidFill>
            <a:round/>
            <a:headEnd/>
            <a:tailEnd/>
          </a:ln>
        </p:spPr>
        <p:txBody>
          <a:bodyPr wrap="none" anchor="ctr"/>
          <a:lstStyle/>
          <a:p>
            <a:endParaRPr lang="en-US"/>
          </a:p>
        </p:txBody>
      </p:sp>
      <p:sp>
        <p:nvSpPr>
          <p:cNvPr id="33915" name="Line 283"/>
          <p:cNvSpPr>
            <a:spLocks noChangeShapeType="1"/>
          </p:cNvSpPr>
          <p:nvPr/>
        </p:nvSpPr>
        <p:spPr bwMode="auto">
          <a:xfrm flipV="1">
            <a:off x="1073150" y="5445125"/>
            <a:ext cx="0" cy="47625"/>
          </a:xfrm>
          <a:prstGeom prst="line">
            <a:avLst/>
          </a:prstGeom>
          <a:noFill/>
          <a:ln w="12700">
            <a:solidFill>
              <a:srgbClr val="000000"/>
            </a:solidFill>
            <a:round/>
            <a:headEnd/>
            <a:tailEnd/>
          </a:ln>
        </p:spPr>
        <p:txBody>
          <a:bodyPr wrap="none" anchor="ctr"/>
          <a:lstStyle/>
          <a:p>
            <a:endParaRPr lang="en-US"/>
          </a:p>
        </p:txBody>
      </p:sp>
      <p:sp>
        <p:nvSpPr>
          <p:cNvPr id="33916" name="Line 284"/>
          <p:cNvSpPr>
            <a:spLocks noChangeShapeType="1"/>
          </p:cNvSpPr>
          <p:nvPr/>
        </p:nvSpPr>
        <p:spPr bwMode="auto">
          <a:xfrm flipV="1">
            <a:off x="1117600" y="5445125"/>
            <a:ext cx="0" cy="47625"/>
          </a:xfrm>
          <a:prstGeom prst="line">
            <a:avLst/>
          </a:prstGeom>
          <a:noFill/>
          <a:ln w="12700">
            <a:solidFill>
              <a:srgbClr val="000000"/>
            </a:solidFill>
            <a:round/>
            <a:headEnd/>
            <a:tailEnd/>
          </a:ln>
        </p:spPr>
        <p:txBody>
          <a:bodyPr wrap="none" anchor="ctr"/>
          <a:lstStyle/>
          <a:p>
            <a:endParaRPr lang="en-US"/>
          </a:p>
        </p:txBody>
      </p:sp>
      <p:sp>
        <p:nvSpPr>
          <p:cNvPr id="33917" name="Line 285"/>
          <p:cNvSpPr>
            <a:spLocks noChangeShapeType="1"/>
          </p:cNvSpPr>
          <p:nvPr/>
        </p:nvSpPr>
        <p:spPr bwMode="auto">
          <a:xfrm flipV="1">
            <a:off x="1165225" y="5445125"/>
            <a:ext cx="0" cy="47625"/>
          </a:xfrm>
          <a:prstGeom prst="line">
            <a:avLst/>
          </a:prstGeom>
          <a:noFill/>
          <a:ln w="12700">
            <a:solidFill>
              <a:srgbClr val="000000"/>
            </a:solidFill>
            <a:round/>
            <a:headEnd/>
            <a:tailEnd/>
          </a:ln>
        </p:spPr>
        <p:txBody>
          <a:bodyPr wrap="none" anchor="ctr"/>
          <a:lstStyle/>
          <a:p>
            <a:endParaRPr lang="en-US"/>
          </a:p>
        </p:txBody>
      </p:sp>
      <p:sp>
        <p:nvSpPr>
          <p:cNvPr id="33918" name="Line 286"/>
          <p:cNvSpPr>
            <a:spLocks noChangeShapeType="1"/>
          </p:cNvSpPr>
          <p:nvPr/>
        </p:nvSpPr>
        <p:spPr bwMode="auto">
          <a:xfrm flipV="1">
            <a:off x="1212850" y="5445125"/>
            <a:ext cx="0" cy="47625"/>
          </a:xfrm>
          <a:prstGeom prst="line">
            <a:avLst/>
          </a:prstGeom>
          <a:noFill/>
          <a:ln w="12700">
            <a:solidFill>
              <a:srgbClr val="000000"/>
            </a:solidFill>
            <a:round/>
            <a:headEnd/>
            <a:tailEnd/>
          </a:ln>
        </p:spPr>
        <p:txBody>
          <a:bodyPr wrap="none" anchor="ctr"/>
          <a:lstStyle/>
          <a:p>
            <a:endParaRPr lang="en-US"/>
          </a:p>
        </p:txBody>
      </p:sp>
      <p:sp>
        <p:nvSpPr>
          <p:cNvPr id="33919" name="Line 287"/>
          <p:cNvSpPr>
            <a:spLocks noChangeShapeType="1"/>
          </p:cNvSpPr>
          <p:nvPr/>
        </p:nvSpPr>
        <p:spPr bwMode="auto">
          <a:xfrm flipV="1">
            <a:off x="1258888" y="5445125"/>
            <a:ext cx="0" cy="47625"/>
          </a:xfrm>
          <a:prstGeom prst="line">
            <a:avLst/>
          </a:prstGeom>
          <a:noFill/>
          <a:ln w="12700">
            <a:solidFill>
              <a:srgbClr val="000000"/>
            </a:solidFill>
            <a:round/>
            <a:headEnd/>
            <a:tailEnd/>
          </a:ln>
        </p:spPr>
        <p:txBody>
          <a:bodyPr wrap="none" anchor="ctr"/>
          <a:lstStyle/>
          <a:p>
            <a:endParaRPr lang="en-US"/>
          </a:p>
        </p:txBody>
      </p:sp>
      <p:sp>
        <p:nvSpPr>
          <p:cNvPr id="33920" name="Line 288"/>
          <p:cNvSpPr>
            <a:spLocks noChangeShapeType="1"/>
          </p:cNvSpPr>
          <p:nvPr/>
        </p:nvSpPr>
        <p:spPr bwMode="auto">
          <a:xfrm flipV="1">
            <a:off x="1304925" y="5445125"/>
            <a:ext cx="0" cy="47625"/>
          </a:xfrm>
          <a:prstGeom prst="line">
            <a:avLst/>
          </a:prstGeom>
          <a:noFill/>
          <a:ln w="12700">
            <a:solidFill>
              <a:srgbClr val="000000"/>
            </a:solidFill>
            <a:round/>
            <a:headEnd/>
            <a:tailEnd/>
          </a:ln>
        </p:spPr>
        <p:txBody>
          <a:bodyPr wrap="none" anchor="ctr"/>
          <a:lstStyle/>
          <a:p>
            <a:endParaRPr lang="en-US"/>
          </a:p>
        </p:txBody>
      </p:sp>
      <p:sp>
        <p:nvSpPr>
          <p:cNvPr id="33921" name="Line 289"/>
          <p:cNvSpPr>
            <a:spLocks noChangeShapeType="1"/>
          </p:cNvSpPr>
          <p:nvPr/>
        </p:nvSpPr>
        <p:spPr bwMode="auto">
          <a:xfrm flipV="1">
            <a:off x="1354138" y="5445125"/>
            <a:ext cx="0" cy="47625"/>
          </a:xfrm>
          <a:prstGeom prst="line">
            <a:avLst/>
          </a:prstGeom>
          <a:noFill/>
          <a:ln w="12700">
            <a:solidFill>
              <a:srgbClr val="000000"/>
            </a:solidFill>
            <a:round/>
            <a:headEnd/>
            <a:tailEnd/>
          </a:ln>
        </p:spPr>
        <p:txBody>
          <a:bodyPr wrap="none" anchor="ctr"/>
          <a:lstStyle/>
          <a:p>
            <a:endParaRPr lang="en-US"/>
          </a:p>
        </p:txBody>
      </p:sp>
      <p:sp>
        <p:nvSpPr>
          <p:cNvPr id="33922" name="Line 290"/>
          <p:cNvSpPr>
            <a:spLocks noChangeShapeType="1"/>
          </p:cNvSpPr>
          <p:nvPr/>
        </p:nvSpPr>
        <p:spPr bwMode="auto">
          <a:xfrm flipV="1">
            <a:off x="1401763" y="5445125"/>
            <a:ext cx="0" cy="47625"/>
          </a:xfrm>
          <a:prstGeom prst="line">
            <a:avLst/>
          </a:prstGeom>
          <a:noFill/>
          <a:ln w="12700">
            <a:solidFill>
              <a:srgbClr val="000000"/>
            </a:solidFill>
            <a:round/>
            <a:headEnd/>
            <a:tailEnd/>
          </a:ln>
        </p:spPr>
        <p:txBody>
          <a:bodyPr wrap="none" anchor="ctr"/>
          <a:lstStyle/>
          <a:p>
            <a:endParaRPr lang="en-US"/>
          </a:p>
        </p:txBody>
      </p:sp>
      <p:sp>
        <p:nvSpPr>
          <p:cNvPr id="33923" name="Line 291"/>
          <p:cNvSpPr>
            <a:spLocks noChangeShapeType="1"/>
          </p:cNvSpPr>
          <p:nvPr/>
        </p:nvSpPr>
        <p:spPr bwMode="auto">
          <a:xfrm flipV="1">
            <a:off x="1446213" y="5445125"/>
            <a:ext cx="0" cy="47625"/>
          </a:xfrm>
          <a:prstGeom prst="line">
            <a:avLst/>
          </a:prstGeom>
          <a:noFill/>
          <a:ln w="12700">
            <a:solidFill>
              <a:srgbClr val="000000"/>
            </a:solidFill>
            <a:round/>
            <a:headEnd/>
            <a:tailEnd/>
          </a:ln>
        </p:spPr>
        <p:txBody>
          <a:bodyPr wrap="none" anchor="ctr"/>
          <a:lstStyle/>
          <a:p>
            <a:endParaRPr lang="en-US"/>
          </a:p>
        </p:txBody>
      </p:sp>
      <p:sp>
        <p:nvSpPr>
          <p:cNvPr id="33924" name="Line 292"/>
          <p:cNvSpPr>
            <a:spLocks noChangeShapeType="1"/>
          </p:cNvSpPr>
          <p:nvPr/>
        </p:nvSpPr>
        <p:spPr bwMode="auto">
          <a:xfrm flipV="1">
            <a:off x="1493838" y="5445125"/>
            <a:ext cx="0" cy="47625"/>
          </a:xfrm>
          <a:prstGeom prst="line">
            <a:avLst/>
          </a:prstGeom>
          <a:noFill/>
          <a:ln w="12700">
            <a:solidFill>
              <a:srgbClr val="000000"/>
            </a:solidFill>
            <a:round/>
            <a:headEnd/>
            <a:tailEnd/>
          </a:ln>
        </p:spPr>
        <p:txBody>
          <a:bodyPr wrap="none" anchor="ctr"/>
          <a:lstStyle/>
          <a:p>
            <a:endParaRPr lang="en-US"/>
          </a:p>
        </p:txBody>
      </p:sp>
      <p:sp>
        <p:nvSpPr>
          <p:cNvPr id="33925" name="Line 293"/>
          <p:cNvSpPr>
            <a:spLocks noChangeShapeType="1"/>
          </p:cNvSpPr>
          <p:nvPr/>
        </p:nvSpPr>
        <p:spPr bwMode="auto">
          <a:xfrm flipV="1">
            <a:off x="1541463" y="5445125"/>
            <a:ext cx="0" cy="47625"/>
          </a:xfrm>
          <a:prstGeom prst="line">
            <a:avLst/>
          </a:prstGeom>
          <a:noFill/>
          <a:ln w="12700">
            <a:solidFill>
              <a:srgbClr val="000000"/>
            </a:solidFill>
            <a:round/>
            <a:headEnd/>
            <a:tailEnd/>
          </a:ln>
        </p:spPr>
        <p:txBody>
          <a:bodyPr wrap="none" anchor="ctr"/>
          <a:lstStyle/>
          <a:p>
            <a:endParaRPr lang="en-US"/>
          </a:p>
        </p:txBody>
      </p:sp>
      <p:sp>
        <p:nvSpPr>
          <p:cNvPr id="33926" name="Line 294"/>
          <p:cNvSpPr>
            <a:spLocks noChangeShapeType="1"/>
          </p:cNvSpPr>
          <p:nvPr/>
        </p:nvSpPr>
        <p:spPr bwMode="auto">
          <a:xfrm flipV="1">
            <a:off x="1587500" y="5445125"/>
            <a:ext cx="0" cy="47625"/>
          </a:xfrm>
          <a:prstGeom prst="line">
            <a:avLst/>
          </a:prstGeom>
          <a:noFill/>
          <a:ln w="12700">
            <a:solidFill>
              <a:srgbClr val="000000"/>
            </a:solidFill>
            <a:round/>
            <a:headEnd/>
            <a:tailEnd/>
          </a:ln>
        </p:spPr>
        <p:txBody>
          <a:bodyPr wrap="none" anchor="ctr"/>
          <a:lstStyle/>
          <a:p>
            <a:endParaRPr lang="en-US"/>
          </a:p>
        </p:txBody>
      </p:sp>
      <p:sp>
        <p:nvSpPr>
          <p:cNvPr id="33927" name="Line 295"/>
          <p:cNvSpPr>
            <a:spLocks noChangeShapeType="1"/>
          </p:cNvSpPr>
          <p:nvPr/>
        </p:nvSpPr>
        <p:spPr bwMode="auto">
          <a:xfrm flipV="1">
            <a:off x="1633538" y="5445125"/>
            <a:ext cx="0" cy="47625"/>
          </a:xfrm>
          <a:prstGeom prst="line">
            <a:avLst/>
          </a:prstGeom>
          <a:noFill/>
          <a:ln w="12700">
            <a:solidFill>
              <a:srgbClr val="000000"/>
            </a:solidFill>
            <a:round/>
            <a:headEnd/>
            <a:tailEnd/>
          </a:ln>
        </p:spPr>
        <p:txBody>
          <a:bodyPr wrap="none" anchor="ctr"/>
          <a:lstStyle/>
          <a:p>
            <a:endParaRPr lang="en-US"/>
          </a:p>
        </p:txBody>
      </p:sp>
      <p:sp>
        <p:nvSpPr>
          <p:cNvPr id="33928" name="Line 296"/>
          <p:cNvSpPr>
            <a:spLocks noChangeShapeType="1"/>
          </p:cNvSpPr>
          <p:nvPr/>
        </p:nvSpPr>
        <p:spPr bwMode="auto">
          <a:xfrm flipV="1">
            <a:off x="1682750" y="5445125"/>
            <a:ext cx="0" cy="47625"/>
          </a:xfrm>
          <a:prstGeom prst="line">
            <a:avLst/>
          </a:prstGeom>
          <a:noFill/>
          <a:ln w="12700">
            <a:solidFill>
              <a:srgbClr val="000000"/>
            </a:solidFill>
            <a:round/>
            <a:headEnd/>
            <a:tailEnd/>
          </a:ln>
        </p:spPr>
        <p:txBody>
          <a:bodyPr wrap="none" anchor="ctr"/>
          <a:lstStyle/>
          <a:p>
            <a:endParaRPr lang="en-US"/>
          </a:p>
        </p:txBody>
      </p:sp>
      <p:sp>
        <p:nvSpPr>
          <p:cNvPr id="33929" name="Line 297"/>
          <p:cNvSpPr>
            <a:spLocks noChangeShapeType="1"/>
          </p:cNvSpPr>
          <p:nvPr/>
        </p:nvSpPr>
        <p:spPr bwMode="auto">
          <a:xfrm flipV="1">
            <a:off x="1730375" y="5445125"/>
            <a:ext cx="0" cy="47625"/>
          </a:xfrm>
          <a:prstGeom prst="line">
            <a:avLst/>
          </a:prstGeom>
          <a:noFill/>
          <a:ln w="12700">
            <a:solidFill>
              <a:srgbClr val="000000"/>
            </a:solidFill>
            <a:round/>
            <a:headEnd/>
            <a:tailEnd/>
          </a:ln>
        </p:spPr>
        <p:txBody>
          <a:bodyPr wrap="none" anchor="ctr"/>
          <a:lstStyle/>
          <a:p>
            <a:endParaRPr lang="en-US"/>
          </a:p>
        </p:txBody>
      </p:sp>
      <p:sp>
        <p:nvSpPr>
          <p:cNvPr id="33930" name="Line 298"/>
          <p:cNvSpPr>
            <a:spLocks noChangeShapeType="1"/>
          </p:cNvSpPr>
          <p:nvPr/>
        </p:nvSpPr>
        <p:spPr bwMode="auto">
          <a:xfrm flipV="1">
            <a:off x="1776413" y="5445125"/>
            <a:ext cx="0" cy="47625"/>
          </a:xfrm>
          <a:prstGeom prst="line">
            <a:avLst/>
          </a:prstGeom>
          <a:noFill/>
          <a:ln w="12700">
            <a:solidFill>
              <a:srgbClr val="000000"/>
            </a:solidFill>
            <a:round/>
            <a:headEnd/>
            <a:tailEnd/>
          </a:ln>
        </p:spPr>
        <p:txBody>
          <a:bodyPr wrap="none" anchor="ctr"/>
          <a:lstStyle/>
          <a:p>
            <a:endParaRPr lang="en-US"/>
          </a:p>
        </p:txBody>
      </p:sp>
      <p:sp>
        <p:nvSpPr>
          <p:cNvPr id="33931" name="Line 299"/>
          <p:cNvSpPr>
            <a:spLocks noChangeShapeType="1"/>
          </p:cNvSpPr>
          <p:nvPr/>
        </p:nvSpPr>
        <p:spPr bwMode="auto">
          <a:xfrm flipV="1">
            <a:off x="1825625" y="5445125"/>
            <a:ext cx="0" cy="47625"/>
          </a:xfrm>
          <a:prstGeom prst="line">
            <a:avLst/>
          </a:prstGeom>
          <a:noFill/>
          <a:ln w="12700">
            <a:solidFill>
              <a:srgbClr val="000000"/>
            </a:solidFill>
            <a:round/>
            <a:headEnd/>
            <a:tailEnd/>
          </a:ln>
        </p:spPr>
        <p:txBody>
          <a:bodyPr wrap="none" anchor="ctr"/>
          <a:lstStyle/>
          <a:p>
            <a:endParaRPr lang="en-US"/>
          </a:p>
        </p:txBody>
      </p:sp>
      <p:sp>
        <p:nvSpPr>
          <p:cNvPr id="33932" name="Line 300"/>
          <p:cNvSpPr>
            <a:spLocks noChangeShapeType="1"/>
          </p:cNvSpPr>
          <p:nvPr/>
        </p:nvSpPr>
        <p:spPr bwMode="auto">
          <a:xfrm flipV="1">
            <a:off x="1870075" y="5445125"/>
            <a:ext cx="0" cy="47625"/>
          </a:xfrm>
          <a:prstGeom prst="line">
            <a:avLst/>
          </a:prstGeom>
          <a:noFill/>
          <a:ln w="12700">
            <a:solidFill>
              <a:srgbClr val="000000"/>
            </a:solidFill>
            <a:round/>
            <a:headEnd/>
            <a:tailEnd/>
          </a:ln>
        </p:spPr>
        <p:txBody>
          <a:bodyPr wrap="none" anchor="ctr"/>
          <a:lstStyle/>
          <a:p>
            <a:endParaRPr lang="en-US"/>
          </a:p>
        </p:txBody>
      </p:sp>
      <p:sp>
        <p:nvSpPr>
          <p:cNvPr id="33933" name="Line 301"/>
          <p:cNvSpPr>
            <a:spLocks noChangeShapeType="1"/>
          </p:cNvSpPr>
          <p:nvPr/>
        </p:nvSpPr>
        <p:spPr bwMode="auto">
          <a:xfrm flipV="1">
            <a:off x="1917700" y="5445125"/>
            <a:ext cx="0" cy="47625"/>
          </a:xfrm>
          <a:prstGeom prst="line">
            <a:avLst/>
          </a:prstGeom>
          <a:noFill/>
          <a:ln w="12700">
            <a:solidFill>
              <a:srgbClr val="000000"/>
            </a:solidFill>
            <a:round/>
            <a:headEnd/>
            <a:tailEnd/>
          </a:ln>
        </p:spPr>
        <p:txBody>
          <a:bodyPr wrap="none" anchor="ctr"/>
          <a:lstStyle/>
          <a:p>
            <a:endParaRPr lang="en-US"/>
          </a:p>
        </p:txBody>
      </p:sp>
      <p:sp>
        <p:nvSpPr>
          <p:cNvPr id="33934" name="Line 302"/>
          <p:cNvSpPr>
            <a:spLocks noChangeShapeType="1"/>
          </p:cNvSpPr>
          <p:nvPr/>
        </p:nvSpPr>
        <p:spPr bwMode="auto">
          <a:xfrm flipV="1">
            <a:off x="1965325" y="5445125"/>
            <a:ext cx="0" cy="47625"/>
          </a:xfrm>
          <a:prstGeom prst="line">
            <a:avLst/>
          </a:prstGeom>
          <a:noFill/>
          <a:ln w="12700">
            <a:solidFill>
              <a:srgbClr val="000000"/>
            </a:solidFill>
            <a:round/>
            <a:headEnd/>
            <a:tailEnd/>
          </a:ln>
        </p:spPr>
        <p:txBody>
          <a:bodyPr wrap="none" anchor="ctr"/>
          <a:lstStyle/>
          <a:p>
            <a:endParaRPr lang="en-US"/>
          </a:p>
        </p:txBody>
      </p:sp>
      <p:sp>
        <p:nvSpPr>
          <p:cNvPr id="33935" name="Line 303"/>
          <p:cNvSpPr>
            <a:spLocks noChangeShapeType="1"/>
          </p:cNvSpPr>
          <p:nvPr/>
        </p:nvSpPr>
        <p:spPr bwMode="auto">
          <a:xfrm flipV="1">
            <a:off x="2011363" y="5445125"/>
            <a:ext cx="0" cy="47625"/>
          </a:xfrm>
          <a:prstGeom prst="line">
            <a:avLst/>
          </a:prstGeom>
          <a:noFill/>
          <a:ln w="12700">
            <a:solidFill>
              <a:srgbClr val="000000"/>
            </a:solidFill>
            <a:round/>
            <a:headEnd/>
            <a:tailEnd/>
          </a:ln>
        </p:spPr>
        <p:txBody>
          <a:bodyPr wrap="none" anchor="ctr"/>
          <a:lstStyle/>
          <a:p>
            <a:endParaRPr lang="en-US"/>
          </a:p>
        </p:txBody>
      </p:sp>
      <p:sp>
        <p:nvSpPr>
          <p:cNvPr id="33936" name="Line 304"/>
          <p:cNvSpPr>
            <a:spLocks noChangeShapeType="1"/>
          </p:cNvSpPr>
          <p:nvPr/>
        </p:nvSpPr>
        <p:spPr bwMode="auto">
          <a:xfrm flipV="1">
            <a:off x="2057400" y="5445125"/>
            <a:ext cx="0" cy="47625"/>
          </a:xfrm>
          <a:prstGeom prst="line">
            <a:avLst/>
          </a:prstGeom>
          <a:noFill/>
          <a:ln w="12700">
            <a:solidFill>
              <a:srgbClr val="000000"/>
            </a:solidFill>
            <a:round/>
            <a:headEnd/>
            <a:tailEnd/>
          </a:ln>
        </p:spPr>
        <p:txBody>
          <a:bodyPr wrap="none" anchor="ctr"/>
          <a:lstStyle/>
          <a:p>
            <a:endParaRPr lang="en-US"/>
          </a:p>
        </p:txBody>
      </p:sp>
      <p:sp>
        <p:nvSpPr>
          <p:cNvPr id="33937" name="Line 305"/>
          <p:cNvSpPr>
            <a:spLocks noChangeShapeType="1"/>
          </p:cNvSpPr>
          <p:nvPr/>
        </p:nvSpPr>
        <p:spPr bwMode="auto">
          <a:xfrm flipV="1">
            <a:off x="2105025" y="5445125"/>
            <a:ext cx="0" cy="47625"/>
          </a:xfrm>
          <a:prstGeom prst="line">
            <a:avLst/>
          </a:prstGeom>
          <a:noFill/>
          <a:ln w="12700">
            <a:solidFill>
              <a:srgbClr val="000000"/>
            </a:solidFill>
            <a:round/>
            <a:headEnd/>
            <a:tailEnd/>
          </a:ln>
        </p:spPr>
        <p:txBody>
          <a:bodyPr wrap="none" anchor="ctr"/>
          <a:lstStyle/>
          <a:p>
            <a:endParaRPr lang="en-US"/>
          </a:p>
        </p:txBody>
      </p:sp>
      <p:sp>
        <p:nvSpPr>
          <p:cNvPr id="33938" name="Line 306"/>
          <p:cNvSpPr>
            <a:spLocks noChangeShapeType="1"/>
          </p:cNvSpPr>
          <p:nvPr/>
        </p:nvSpPr>
        <p:spPr bwMode="auto">
          <a:xfrm flipV="1">
            <a:off x="2154238" y="5445125"/>
            <a:ext cx="0" cy="47625"/>
          </a:xfrm>
          <a:prstGeom prst="line">
            <a:avLst/>
          </a:prstGeom>
          <a:noFill/>
          <a:ln w="12700">
            <a:solidFill>
              <a:srgbClr val="000000"/>
            </a:solidFill>
            <a:round/>
            <a:headEnd/>
            <a:tailEnd/>
          </a:ln>
        </p:spPr>
        <p:txBody>
          <a:bodyPr wrap="none" anchor="ctr"/>
          <a:lstStyle/>
          <a:p>
            <a:endParaRPr lang="en-US"/>
          </a:p>
        </p:txBody>
      </p:sp>
      <p:sp>
        <p:nvSpPr>
          <p:cNvPr id="33939" name="Line 307"/>
          <p:cNvSpPr>
            <a:spLocks noChangeShapeType="1"/>
          </p:cNvSpPr>
          <p:nvPr/>
        </p:nvSpPr>
        <p:spPr bwMode="auto">
          <a:xfrm flipV="1">
            <a:off x="2198688" y="5445125"/>
            <a:ext cx="0" cy="47625"/>
          </a:xfrm>
          <a:prstGeom prst="line">
            <a:avLst/>
          </a:prstGeom>
          <a:noFill/>
          <a:ln w="12700">
            <a:solidFill>
              <a:srgbClr val="000000"/>
            </a:solidFill>
            <a:round/>
            <a:headEnd/>
            <a:tailEnd/>
          </a:ln>
        </p:spPr>
        <p:txBody>
          <a:bodyPr wrap="none" anchor="ctr"/>
          <a:lstStyle/>
          <a:p>
            <a:endParaRPr lang="en-US"/>
          </a:p>
        </p:txBody>
      </p:sp>
      <p:sp>
        <p:nvSpPr>
          <p:cNvPr id="33940" name="Line 308"/>
          <p:cNvSpPr>
            <a:spLocks noChangeShapeType="1"/>
          </p:cNvSpPr>
          <p:nvPr/>
        </p:nvSpPr>
        <p:spPr bwMode="auto">
          <a:xfrm flipV="1">
            <a:off x="2246313" y="5445125"/>
            <a:ext cx="0" cy="47625"/>
          </a:xfrm>
          <a:prstGeom prst="line">
            <a:avLst/>
          </a:prstGeom>
          <a:noFill/>
          <a:ln w="12700">
            <a:solidFill>
              <a:srgbClr val="000000"/>
            </a:solidFill>
            <a:round/>
            <a:headEnd/>
            <a:tailEnd/>
          </a:ln>
        </p:spPr>
        <p:txBody>
          <a:bodyPr wrap="none" anchor="ctr"/>
          <a:lstStyle/>
          <a:p>
            <a:endParaRPr lang="en-US"/>
          </a:p>
        </p:txBody>
      </p:sp>
      <p:sp>
        <p:nvSpPr>
          <p:cNvPr id="33941" name="Line 309"/>
          <p:cNvSpPr>
            <a:spLocks noChangeShapeType="1"/>
          </p:cNvSpPr>
          <p:nvPr/>
        </p:nvSpPr>
        <p:spPr bwMode="auto">
          <a:xfrm flipV="1">
            <a:off x="2293938" y="5445125"/>
            <a:ext cx="0" cy="47625"/>
          </a:xfrm>
          <a:prstGeom prst="line">
            <a:avLst/>
          </a:prstGeom>
          <a:noFill/>
          <a:ln w="12700">
            <a:solidFill>
              <a:srgbClr val="000000"/>
            </a:solidFill>
            <a:round/>
            <a:headEnd/>
            <a:tailEnd/>
          </a:ln>
        </p:spPr>
        <p:txBody>
          <a:bodyPr wrap="none" anchor="ctr"/>
          <a:lstStyle/>
          <a:p>
            <a:endParaRPr lang="en-US"/>
          </a:p>
        </p:txBody>
      </p:sp>
      <p:sp>
        <p:nvSpPr>
          <p:cNvPr id="33942" name="Line 310"/>
          <p:cNvSpPr>
            <a:spLocks noChangeShapeType="1"/>
          </p:cNvSpPr>
          <p:nvPr/>
        </p:nvSpPr>
        <p:spPr bwMode="auto">
          <a:xfrm flipV="1">
            <a:off x="2339975" y="5445125"/>
            <a:ext cx="0" cy="47625"/>
          </a:xfrm>
          <a:prstGeom prst="line">
            <a:avLst/>
          </a:prstGeom>
          <a:noFill/>
          <a:ln w="12700">
            <a:solidFill>
              <a:srgbClr val="000000"/>
            </a:solidFill>
            <a:round/>
            <a:headEnd/>
            <a:tailEnd/>
          </a:ln>
        </p:spPr>
        <p:txBody>
          <a:bodyPr wrap="none" anchor="ctr"/>
          <a:lstStyle/>
          <a:p>
            <a:endParaRPr lang="en-US"/>
          </a:p>
        </p:txBody>
      </p:sp>
      <p:sp>
        <p:nvSpPr>
          <p:cNvPr id="33943" name="Line 311"/>
          <p:cNvSpPr>
            <a:spLocks noChangeShapeType="1"/>
          </p:cNvSpPr>
          <p:nvPr/>
        </p:nvSpPr>
        <p:spPr bwMode="auto">
          <a:xfrm flipV="1">
            <a:off x="2387600" y="5445125"/>
            <a:ext cx="0" cy="47625"/>
          </a:xfrm>
          <a:prstGeom prst="line">
            <a:avLst/>
          </a:prstGeom>
          <a:noFill/>
          <a:ln w="12700">
            <a:solidFill>
              <a:srgbClr val="000000"/>
            </a:solidFill>
            <a:round/>
            <a:headEnd/>
            <a:tailEnd/>
          </a:ln>
        </p:spPr>
        <p:txBody>
          <a:bodyPr wrap="none" anchor="ctr"/>
          <a:lstStyle/>
          <a:p>
            <a:endParaRPr lang="en-US"/>
          </a:p>
        </p:txBody>
      </p:sp>
      <p:sp>
        <p:nvSpPr>
          <p:cNvPr id="33944" name="Line 312"/>
          <p:cNvSpPr>
            <a:spLocks noChangeShapeType="1"/>
          </p:cNvSpPr>
          <p:nvPr/>
        </p:nvSpPr>
        <p:spPr bwMode="auto">
          <a:xfrm flipV="1">
            <a:off x="2433638" y="5445125"/>
            <a:ext cx="0" cy="47625"/>
          </a:xfrm>
          <a:prstGeom prst="line">
            <a:avLst/>
          </a:prstGeom>
          <a:noFill/>
          <a:ln w="12700">
            <a:solidFill>
              <a:srgbClr val="000000"/>
            </a:solidFill>
            <a:round/>
            <a:headEnd/>
            <a:tailEnd/>
          </a:ln>
        </p:spPr>
        <p:txBody>
          <a:bodyPr wrap="none" anchor="ctr"/>
          <a:lstStyle/>
          <a:p>
            <a:endParaRPr lang="en-US"/>
          </a:p>
        </p:txBody>
      </p:sp>
      <p:sp>
        <p:nvSpPr>
          <p:cNvPr id="33945" name="Line 313"/>
          <p:cNvSpPr>
            <a:spLocks noChangeShapeType="1"/>
          </p:cNvSpPr>
          <p:nvPr/>
        </p:nvSpPr>
        <p:spPr bwMode="auto">
          <a:xfrm flipV="1">
            <a:off x="2482850" y="5445125"/>
            <a:ext cx="0" cy="47625"/>
          </a:xfrm>
          <a:prstGeom prst="line">
            <a:avLst/>
          </a:prstGeom>
          <a:noFill/>
          <a:ln w="12700">
            <a:solidFill>
              <a:srgbClr val="000000"/>
            </a:solidFill>
            <a:round/>
            <a:headEnd/>
            <a:tailEnd/>
          </a:ln>
        </p:spPr>
        <p:txBody>
          <a:bodyPr wrap="none" anchor="ctr"/>
          <a:lstStyle/>
          <a:p>
            <a:endParaRPr lang="en-US"/>
          </a:p>
        </p:txBody>
      </p:sp>
      <p:sp>
        <p:nvSpPr>
          <p:cNvPr id="33946" name="Line 314"/>
          <p:cNvSpPr>
            <a:spLocks noChangeShapeType="1"/>
          </p:cNvSpPr>
          <p:nvPr/>
        </p:nvSpPr>
        <p:spPr bwMode="auto">
          <a:xfrm flipV="1">
            <a:off x="2530475" y="5445125"/>
            <a:ext cx="0" cy="47625"/>
          </a:xfrm>
          <a:prstGeom prst="line">
            <a:avLst/>
          </a:prstGeom>
          <a:noFill/>
          <a:ln w="12700">
            <a:solidFill>
              <a:srgbClr val="000000"/>
            </a:solidFill>
            <a:round/>
            <a:headEnd/>
            <a:tailEnd/>
          </a:ln>
        </p:spPr>
        <p:txBody>
          <a:bodyPr wrap="none" anchor="ctr"/>
          <a:lstStyle/>
          <a:p>
            <a:endParaRPr lang="en-US"/>
          </a:p>
        </p:txBody>
      </p:sp>
      <p:sp>
        <p:nvSpPr>
          <p:cNvPr id="33947" name="Line 315"/>
          <p:cNvSpPr>
            <a:spLocks noChangeShapeType="1"/>
          </p:cNvSpPr>
          <p:nvPr/>
        </p:nvSpPr>
        <p:spPr bwMode="auto">
          <a:xfrm flipV="1">
            <a:off x="2576513" y="5445125"/>
            <a:ext cx="0" cy="47625"/>
          </a:xfrm>
          <a:prstGeom prst="line">
            <a:avLst/>
          </a:prstGeom>
          <a:noFill/>
          <a:ln w="12700">
            <a:solidFill>
              <a:srgbClr val="000000"/>
            </a:solidFill>
            <a:round/>
            <a:headEnd/>
            <a:tailEnd/>
          </a:ln>
        </p:spPr>
        <p:txBody>
          <a:bodyPr wrap="none" anchor="ctr"/>
          <a:lstStyle/>
          <a:p>
            <a:endParaRPr lang="en-US"/>
          </a:p>
        </p:txBody>
      </p:sp>
      <p:sp>
        <p:nvSpPr>
          <p:cNvPr id="33948" name="Line 316"/>
          <p:cNvSpPr>
            <a:spLocks noChangeShapeType="1"/>
          </p:cNvSpPr>
          <p:nvPr/>
        </p:nvSpPr>
        <p:spPr bwMode="auto">
          <a:xfrm flipV="1">
            <a:off x="2622550" y="5445125"/>
            <a:ext cx="0" cy="47625"/>
          </a:xfrm>
          <a:prstGeom prst="line">
            <a:avLst/>
          </a:prstGeom>
          <a:noFill/>
          <a:ln w="12700">
            <a:solidFill>
              <a:srgbClr val="000000"/>
            </a:solidFill>
            <a:round/>
            <a:headEnd/>
            <a:tailEnd/>
          </a:ln>
        </p:spPr>
        <p:txBody>
          <a:bodyPr wrap="none" anchor="ctr"/>
          <a:lstStyle/>
          <a:p>
            <a:endParaRPr lang="en-US"/>
          </a:p>
        </p:txBody>
      </p:sp>
      <p:sp>
        <p:nvSpPr>
          <p:cNvPr id="33949" name="Line 317"/>
          <p:cNvSpPr>
            <a:spLocks noChangeShapeType="1"/>
          </p:cNvSpPr>
          <p:nvPr/>
        </p:nvSpPr>
        <p:spPr bwMode="auto">
          <a:xfrm flipV="1">
            <a:off x="2668588" y="5445125"/>
            <a:ext cx="0" cy="47625"/>
          </a:xfrm>
          <a:prstGeom prst="line">
            <a:avLst/>
          </a:prstGeom>
          <a:noFill/>
          <a:ln w="12700">
            <a:solidFill>
              <a:srgbClr val="000000"/>
            </a:solidFill>
            <a:round/>
            <a:headEnd/>
            <a:tailEnd/>
          </a:ln>
        </p:spPr>
        <p:txBody>
          <a:bodyPr wrap="none" anchor="ctr"/>
          <a:lstStyle/>
          <a:p>
            <a:endParaRPr lang="en-US"/>
          </a:p>
        </p:txBody>
      </p:sp>
      <p:sp>
        <p:nvSpPr>
          <p:cNvPr id="33950" name="Line 318"/>
          <p:cNvSpPr>
            <a:spLocks noChangeShapeType="1"/>
          </p:cNvSpPr>
          <p:nvPr/>
        </p:nvSpPr>
        <p:spPr bwMode="auto">
          <a:xfrm flipV="1">
            <a:off x="2716213" y="5445125"/>
            <a:ext cx="0" cy="47625"/>
          </a:xfrm>
          <a:prstGeom prst="line">
            <a:avLst/>
          </a:prstGeom>
          <a:noFill/>
          <a:ln w="12700">
            <a:solidFill>
              <a:srgbClr val="000000"/>
            </a:solidFill>
            <a:round/>
            <a:headEnd/>
            <a:tailEnd/>
          </a:ln>
        </p:spPr>
        <p:txBody>
          <a:bodyPr wrap="none" anchor="ctr"/>
          <a:lstStyle/>
          <a:p>
            <a:endParaRPr lang="en-US"/>
          </a:p>
        </p:txBody>
      </p:sp>
      <p:sp>
        <p:nvSpPr>
          <p:cNvPr id="33951" name="Line 319"/>
          <p:cNvSpPr>
            <a:spLocks noChangeShapeType="1"/>
          </p:cNvSpPr>
          <p:nvPr/>
        </p:nvSpPr>
        <p:spPr bwMode="auto">
          <a:xfrm flipV="1">
            <a:off x="2762250" y="5445125"/>
            <a:ext cx="0" cy="47625"/>
          </a:xfrm>
          <a:prstGeom prst="line">
            <a:avLst/>
          </a:prstGeom>
          <a:noFill/>
          <a:ln w="12700">
            <a:solidFill>
              <a:srgbClr val="000000"/>
            </a:solidFill>
            <a:round/>
            <a:headEnd/>
            <a:tailEnd/>
          </a:ln>
        </p:spPr>
        <p:txBody>
          <a:bodyPr wrap="none" anchor="ctr"/>
          <a:lstStyle/>
          <a:p>
            <a:endParaRPr lang="en-US"/>
          </a:p>
        </p:txBody>
      </p:sp>
      <p:sp>
        <p:nvSpPr>
          <p:cNvPr id="33952" name="Line 320"/>
          <p:cNvSpPr>
            <a:spLocks noChangeShapeType="1"/>
          </p:cNvSpPr>
          <p:nvPr/>
        </p:nvSpPr>
        <p:spPr bwMode="auto">
          <a:xfrm flipV="1">
            <a:off x="2811463" y="5445125"/>
            <a:ext cx="0" cy="47625"/>
          </a:xfrm>
          <a:prstGeom prst="line">
            <a:avLst/>
          </a:prstGeom>
          <a:noFill/>
          <a:ln w="12700">
            <a:solidFill>
              <a:srgbClr val="000000"/>
            </a:solidFill>
            <a:round/>
            <a:headEnd/>
            <a:tailEnd/>
          </a:ln>
        </p:spPr>
        <p:txBody>
          <a:bodyPr wrap="none" anchor="ctr"/>
          <a:lstStyle/>
          <a:p>
            <a:endParaRPr lang="en-US"/>
          </a:p>
        </p:txBody>
      </p:sp>
      <p:sp>
        <p:nvSpPr>
          <p:cNvPr id="33953" name="Line 321"/>
          <p:cNvSpPr>
            <a:spLocks noChangeShapeType="1"/>
          </p:cNvSpPr>
          <p:nvPr/>
        </p:nvSpPr>
        <p:spPr bwMode="auto">
          <a:xfrm flipV="1">
            <a:off x="2859088" y="5445125"/>
            <a:ext cx="0" cy="47625"/>
          </a:xfrm>
          <a:prstGeom prst="line">
            <a:avLst/>
          </a:prstGeom>
          <a:noFill/>
          <a:ln w="12700">
            <a:solidFill>
              <a:srgbClr val="000000"/>
            </a:solidFill>
            <a:round/>
            <a:headEnd/>
            <a:tailEnd/>
          </a:ln>
        </p:spPr>
        <p:txBody>
          <a:bodyPr wrap="none" anchor="ctr"/>
          <a:lstStyle/>
          <a:p>
            <a:endParaRPr lang="en-US"/>
          </a:p>
        </p:txBody>
      </p:sp>
      <p:sp>
        <p:nvSpPr>
          <p:cNvPr id="33954" name="Line 322"/>
          <p:cNvSpPr>
            <a:spLocks noChangeShapeType="1"/>
          </p:cNvSpPr>
          <p:nvPr/>
        </p:nvSpPr>
        <p:spPr bwMode="auto">
          <a:xfrm flipV="1">
            <a:off x="2905125" y="5445125"/>
            <a:ext cx="0" cy="47625"/>
          </a:xfrm>
          <a:prstGeom prst="line">
            <a:avLst/>
          </a:prstGeom>
          <a:noFill/>
          <a:ln w="12700">
            <a:solidFill>
              <a:srgbClr val="000000"/>
            </a:solidFill>
            <a:round/>
            <a:headEnd/>
            <a:tailEnd/>
          </a:ln>
        </p:spPr>
        <p:txBody>
          <a:bodyPr wrap="none" anchor="ctr"/>
          <a:lstStyle/>
          <a:p>
            <a:endParaRPr lang="en-US"/>
          </a:p>
        </p:txBody>
      </p:sp>
      <p:sp>
        <p:nvSpPr>
          <p:cNvPr id="33955" name="Line 323"/>
          <p:cNvSpPr>
            <a:spLocks noChangeShapeType="1"/>
          </p:cNvSpPr>
          <p:nvPr/>
        </p:nvSpPr>
        <p:spPr bwMode="auto">
          <a:xfrm flipV="1">
            <a:off x="2951163" y="5445125"/>
            <a:ext cx="0" cy="47625"/>
          </a:xfrm>
          <a:prstGeom prst="line">
            <a:avLst/>
          </a:prstGeom>
          <a:noFill/>
          <a:ln w="12700">
            <a:solidFill>
              <a:srgbClr val="000000"/>
            </a:solidFill>
            <a:round/>
            <a:headEnd/>
            <a:tailEnd/>
          </a:ln>
        </p:spPr>
        <p:txBody>
          <a:bodyPr wrap="none" anchor="ctr"/>
          <a:lstStyle/>
          <a:p>
            <a:endParaRPr lang="en-US"/>
          </a:p>
        </p:txBody>
      </p:sp>
      <p:sp>
        <p:nvSpPr>
          <p:cNvPr id="33956" name="Line 324"/>
          <p:cNvSpPr>
            <a:spLocks noChangeShapeType="1"/>
          </p:cNvSpPr>
          <p:nvPr/>
        </p:nvSpPr>
        <p:spPr bwMode="auto">
          <a:xfrm>
            <a:off x="768350" y="5451475"/>
            <a:ext cx="60325" cy="0"/>
          </a:xfrm>
          <a:prstGeom prst="line">
            <a:avLst/>
          </a:prstGeom>
          <a:noFill/>
          <a:ln w="12700">
            <a:solidFill>
              <a:srgbClr val="000000"/>
            </a:solidFill>
            <a:round/>
            <a:headEnd/>
            <a:tailEnd/>
          </a:ln>
        </p:spPr>
        <p:txBody>
          <a:bodyPr wrap="none" anchor="ctr"/>
          <a:lstStyle/>
          <a:p>
            <a:endParaRPr lang="en-US"/>
          </a:p>
        </p:txBody>
      </p:sp>
      <p:sp>
        <p:nvSpPr>
          <p:cNvPr id="33957" name="Line 325"/>
          <p:cNvSpPr>
            <a:spLocks noChangeShapeType="1"/>
          </p:cNvSpPr>
          <p:nvPr/>
        </p:nvSpPr>
        <p:spPr bwMode="auto">
          <a:xfrm flipV="1">
            <a:off x="833438" y="5445125"/>
            <a:ext cx="0" cy="82550"/>
          </a:xfrm>
          <a:prstGeom prst="line">
            <a:avLst/>
          </a:prstGeom>
          <a:noFill/>
          <a:ln w="12700">
            <a:solidFill>
              <a:srgbClr val="000000"/>
            </a:solidFill>
            <a:round/>
            <a:headEnd/>
            <a:tailEnd/>
          </a:ln>
        </p:spPr>
        <p:txBody>
          <a:bodyPr wrap="none" anchor="ctr"/>
          <a:lstStyle/>
          <a:p>
            <a:endParaRPr lang="en-US"/>
          </a:p>
        </p:txBody>
      </p:sp>
      <p:sp>
        <p:nvSpPr>
          <p:cNvPr id="33958" name="Line 326"/>
          <p:cNvSpPr>
            <a:spLocks noChangeShapeType="1"/>
          </p:cNvSpPr>
          <p:nvPr/>
        </p:nvSpPr>
        <p:spPr bwMode="auto">
          <a:xfrm flipV="1">
            <a:off x="1073150" y="5445125"/>
            <a:ext cx="0" cy="82550"/>
          </a:xfrm>
          <a:prstGeom prst="line">
            <a:avLst/>
          </a:prstGeom>
          <a:noFill/>
          <a:ln w="12700">
            <a:solidFill>
              <a:srgbClr val="000000"/>
            </a:solidFill>
            <a:round/>
            <a:headEnd/>
            <a:tailEnd/>
          </a:ln>
        </p:spPr>
        <p:txBody>
          <a:bodyPr wrap="none" anchor="ctr"/>
          <a:lstStyle/>
          <a:p>
            <a:endParaRPr lang="en-US"/>
          </a:p>
        </p:txBody>
      </p:sp>
      <p:sp>
        <p:nvSpPr>
          <p:cNvPr id="33959" name="Line 327"/>
          <p:cNvSpPr>
            <a:spLocks noChangeShapeType="1"/>
          </p:cNvSpPr>
          <p:nvPr/>
        </p:nvSpPr>
        <p:spPr bwMode="auto">
          <a:xfrm flipV="1">
            <a:off x="1304925" y="5445125"/>
            <a:ext cx="0" cy="82550"/>
          </a:xfrm>
          <a:prstGeom prst="line">
            <a:avLst/>
          </a:prstGeom>
          <a:noFill/>
          <a:ln w="12700">
            <a:solidFill>
              <a:srgbClr val="000000"/>
            </a:solidFill>
            <a:round/>
            <a:headEnd/>
            <a:tailEnd/>
          </a:ln>
        </p:spPr>
        <p:txBody>
          <a:bodyPr wrap="none" anchor="ctr"/>
          <a:lstStyle/>
          <a:p>
            <a:endParaRPr lang="en-US"/>
          </a:p>
        </p:txBody>
      </p:sp>
      <p:sp>
        <p:nvSpPr>
          <p:cNvPr id="33960" name="Line 328"/>
          <p:cNvSpPr>
            <a:spLocks noChangeShapeType="1"/>
          </p:cNvSpPr>
          <p:nvPr/>
        </p:nvSpPr>
        <p:spPr bwMode="auto">
          <a:xfrm flipV="1">
            <a:off x="1541463" y="5445125"/>
            <a:ext cx="0" cy="82550"/>
          </a:xfrm>
          <a:prstGeom prst="line">
            <a:avLst/>
          </a:prstGeom>
          <a:noFill/>
          <a:ln w="12700">
            <a:solidFill>
              <a:srgbClr val="000000"/>
            </a:solidFill>
            <a:round/>
            <a:headEnd/>
            <a:tailEnd/>
          </a:ln>
        </p:spPr>
        <p:txBody>
          <a:bodyPr wrap="none" anchor="ctr"/>
          <a:lstStyle/>
          <a:p>
            <a:endParaRPr lang="en-US"/>
          </a:p>
        </p:txBody>
      </p:sp>
      <p:sp>
        <p:nvSpPr>
          <p:cNvPr id="33961" name="Line 329"/>
          <p:cNvSpPr>
            <a:spLocks noChangeShapeType="1"/>
          </p:cNvSpPr>
          <p:nvPr/>
        </p:nvSpPr>
        <p:spPr bwMode="auto">
          <a:xfrm flipV="1">
            <a:off x="1776413" y="5445125"/>
            <a:ext cx="0" cy="82550"/>
          </a:xfrm>
          <a:prstGeom prst="line">
            <a:avLst/>
          </a:prstGeom>
          <a:noFill/>
          <a:ln w="12700">
            <a:solidFill>
              <a:srgbClr val="000000"/>
            </a:solidFill>
            <a:round/>
            <a:headEnd/>
            <a:tailEnd/>
          </a:ln>
        </p:spPr>
        <p:txBody>
          <a:bodyPr wrap="none" anchor="ctr"/>
          <a:lstStyle/>
          <a:p>
            <a:endParaRPr lang="en-US"/>
          </a:p>
        </p:txBody>
      </p:sp>
      <p:sp>
        <p:nvSpPr>
          <p:cNvPr id="33962" name="Line 330"/>
          <p:cNvSpPr>
            <a:spLocks noChangeShapeType="1"/>
          </p:cNvSpPr>
          <p:nvPr/>
        </p:nvSpPr>
        <p:spPr bwMode="auto">
          <a:xfrm flipV="1">
            <a:off x="2011363" y="5445125"/>
            <a:ext cx="0" cy="82550"/>
          </a:xfrm>
          <a:prstGeom prst="line">
            <a:avLst/>
          </a:prstGeom>
          <a:noFill/>
          <a:ln w="12700">
            <a:solidFill>
              <a:srgbClr val="000000"/>
            </a:solidFill>
            <a:round/>
            <a:headEnd/>
            <a:tailEnd/>
          </a:ln>
        </p:spPr>
        <p:txBody>
          <a:bodyPr wrap="none" anchor="ctr"/>
          <a:lstStyle/>
          <a:p>
            <a:endParaRPr lang="en-US"/>
          </a:p>
        </p:txBody>
      </p:sp>
      <p:sp>
        <p:nvSpPr>
          <p:cNvPr id="33963" name="Line 331"/>
          <p:cNvSpPr>
            <a:spLocks noChangeShapeType="1"/>
          </p:cNvSpPr>
          <p:nvPr/>
        </p:nvSpPr>
        <p:spPr bwMode="auto">
          <a:xfrm flipV="1">
            <a:off x="2246313" y="5445125"/>
            <a:ext cx="0" cy="82550"/>
          </a:xfrm>
          <a:prstGeom prst="line">
            <a:avLst/>
          </a:prstGeom>
          <a:noFill/>
          <a:ln w="12700">
            <a:solidFill>
              <a:srgbClr val="000000"/>
            </a:solidFill>
            <a:round/>
            <a:headEnd/>
            <a:tailEnd/>
          </a:ln>
        </p:spPr>
        <p:txBody>
          <a:bodyPr wrap="none" anchor="ctr"/>
          <a:lstStyle/>
          <a:p>
            <a:endParaRPr lang="en-US"/>
          </a:p>
        </p:txBody>
      </p:sp>
      <p:sp>
        <p:nvSpPr>
          <p:cNvPr id="33964" name="Line 332"/>
          <p:cNvSpPr>
            <a:spLocks noChangeShapeType="1"/>
          </p:cNvSpPr>
          <p:nvPr/>
        </p:nvSpPr>
        <p:spPr bwMode="auto">
          <a:xfrm flipV="1">
            <a:off x="2482850" y="5445125"/>
            <a:ext cx="0" cy="82550"/>
          </a:xfrm>
          <a:prstGeom prst="line">
            <a:avLst/>
          </a:prstGeom>
          <a:noFill/>
          <a:ln w="12700">
            <a:solidFill>
              <a:srgbClr val="000000"/>
            </a:solidFill>
            <a:round/>
            <a:headEnd/>
            <a:tailEnd/>
          </a:ln>
        </p:spPr>
        <p:txBody>
          <a:bodyPr wrap="none" anchor="ctr"/>
          <a:lstStyle/>
          <a:p>
            <a:endParaRPr lang="en-US"/>
          </a:p>
        </p:txBody>
      </p:sp>
      <p:sp>
        <p:nvSpPr>
          <p:cNvPr id="33965" name="Line 333"/>
          <p:cNvSpPr>
            <a:spLocks noChangeShapeType="1"/>
          </p:cNvSpPr>
          <p:nvPr/>
        </p:nvSpPr>
        <p:spPr bwMode="auto">
          <a:xfrm flipV="1">
            <a:off x="2716213" y="5445125"/>
            <a:ext cx="0" cy="82550"/>
          </a:xfrm>
          <a:prstGeom prst="line">
            <a:avLst/>
          </a:prstGeom>
          <a:noFill/>
          <a:ln w="12700">
            <a:solidFill>
              <a:srgbClr val="000000"/>
            </a:solidFill>
            <a:round/>
            <a:headEnd/>
            <a:tailEnd/>
          </a:ln>
        </p:spPr>
        <p:txBody>
          <a:bodyPr wrap="none" anchor="ctr"/>
          <a:lstStyle/>
          <a:p>
            <a:endParaRPr lang="en-US"/>
          </a:p>
        </p:txBody>
      </p:sp>
      <p:sp>
        <p:nvSpPr>
          <p:cNvPr id="33966" name="Line 334"/>
          <p:cNvSpPr>
            <a:spLocks noChangeShapeType="1"/>
          </p:cNvSpPr>
          <p:nvPr/>
        </p:nvSpPr>
        <p:spPr bwMode="auto">
          <a:xfrm flipV="1">
            <a:off x="2951163" y="5445125"/>
            <a:ext cx="0" cy="82550"/>
          </a:xfrm>
          <a:prstGeom prst="line">
            <a:avLst/>
          </a:prstGeom>
          <a:noFill/>
          <a:ln w="12700">
            <a:solidFill>
              <a:srgbClr val="000000"/>
            </a:solidFill>
            <a:round/>
            <a:headEnd/>
            <a:tailEnd/>
          </a:ln>
        </p:spPr>
        <p:txBody>
          <a:bodyPr wrap="none" anchor="ctr"/>
          <a:lstStyle/>
          <a:p>
            <a:endParaRPr lang="en-US"/>
          </a:p>
        </p:txBody>
      </p:sp>
      <p:sp>
        <p:nvSpPr>
          <p:cNvPr id="33967" name="Line 335"/>
          <p:cNvSpPr>
            <a:spLocks noChangeShapeType="1"/>
          </p:cNvSpPr>
          <p:nvPr/>
        </p:nvSpPr>
        <p:spPr bwMode="auto">
          <a:xfrm>
            <a:off x="841375" y="5451475"/>
            <a:ext cx="2103438" cy="0"/>
          </a:xfrm>
          <a:prstGeom prst="line">
            <a:avLst/>
          </a:prstGeom>
          <a:noFill/>
          <a:ln w="12700">
            <a:solidFill>
              <a:srgbClr val="000000"/>
            </a:solidFill>
            <a:round/>
            <a:headEnd/>
            <a:tailEnd/>
          </a:ln>
        </p:spPr>
        <p:txBody>
          <a:bodyPr wrap="none" anchor="ctr"/>
          <a:lstStyle/>
          <a:p>
            <a:endParaRPr lang="en-US"/>
          </a:p>
        </p:txBody>
      </p:sp>
      <p:sp>
        <p:nvSpPr>
          <p:cNvPr id="33968" name="Line 336"/>
          <p:cNvSpPr>
            <a:spLocks noChangeShapeType="1"/>
          </p:cNvSpPr>
          <p:nvPr/>
        </p:nvSpPr>
        <p:spPr bwMode="auto">
          <a:xfrm>
            <a:off x="841375" y="5451475"/>
            <a:ext cx="2103438" cy="0"/>
          </a:xfrm>
          <a:prstGeom prst="line">
            <a:avLst/>
          </a:prstGeom>
          <a:noFill/>
          <a:ln w="12700">
            <a:solidFill>
              <a:srgbClr val="000000"/>
            </a:solidFill>
            <a:round/>
            <a:headEnd/>
            <a:tailEnd/>
          </a:ln>
        </p:spPr>
        <p:txBody>
          <a:bodyPr wrap="none" anchor="ctr"/>
          <a:lstStyle/>
          <a:p>
            <a:endParaRPr lang="en-US"/>
          </a:p>
        </p:txBody>
      </p:sp>
      <p:sp>
        <p:nvSpPr>
          <p:cNvPr id="33969" name="Rectangle 337"/>
          <p:cNvSpPr>
            <a:spLocks noChangeArrowheads="1"/>
          </p:cNvSpPr>
          <p:nvPr/>
        </p:nvSpPr>
        <p:spPr bwMode="auto">
          <a:xfrm>
            <a:off x="1079500" y="3267075"/>
            <a:ext cx="1652588" cy="301625"/>
          </a:xfrm>
          <a:prstGeom prst="rect">
            <a:avLst/>
          </a:prstGeom>
          <a:noFill/>
          <a:ln w="12700">
            <a:noFill/>
            <a:miter lim="800000"/>
            <a:headEnd/>
            <a:tailEnd/>
          </a:ln>
        </p:spPr>
        <p:txBody>
          <a:bodyPr wrap="none" lIns="95250" tIns="47625" rIns="95250" bIns="47625">
            <a:spAutoFit/>
          </a:bodyPr>
          <a:lstStyle/>
          <a:p>
            <a:pPr defTabSz="977900"/>
            <a:r>
              <a:rPr lang="en-US" sz="1300" i="0">
                <a:solidFill>
                  <a:srgbClr val="000000"/>
                </a:solidFill>
                <a:latin typeface="Arial" charset="0"/>
              </a:rPr>
              <a:t>CONTROL STUDY</a:t>
            </a:r>
          </a:p>
        </p:txBody>
      </p:sp>
      <p:sp>
        <p:nvSpPr>
          <p:cNvPr id="33970" name="Rectangle 338"/>
          <p:cNvSpPr>
            <a:spLocks noChangeArrowheads="1"/>
          </p:cNvSpPr>
          <p:nvPr/>
        </p:nvSpPr>
        <p:spPr bwMode="auto">
          <a:xfrm rot="-5400000">
            <a:off x="-824706" y="4433094"/>
            <a:ext cx="2484437" cy="301625"/>
          </a:xfrm>
          <a:prstGeom prst="rect">
            <a:avLst/>
          </a:prstGeom>
          <a:noFill/>
          <a:ln w="12700">
            <a:noFill/>
            <a:miter lim="800000"/>
            <a:headEnd/>
            <a:tailEnd/>
          </a:ln>
        </p:spPr>
        <p:txBody>
          <a:bodyPr wrap="none" lIns="95250" tIns="47625" rIns="95250" bIns="47625">
            <a:spAutoFit/>
          </a:bodyPr>
          <a:lstStyle/>
          <a:p>
            <a:pPr defTabSz="977900"/>
            <a:r>
              <a:rPr lang="en-US" sz="1300" i="0">
                <a:solidFill>
                  <a:schemeClr val="bg2"/>
                </a:solidFill>
              </a:rPr>
              <a:t>Fluorescence Emission at 515 nm</a:t>
            </a:r>
          </a:p>
        </p:txBody>
      </p:sp>
      <p:sp>
        <p:nvSpPr>
          <p:cNvPr id="33971" name="Rectangle 339"/>
          <p:cNvSpPr>
            <a:spLocks noChangeArrowheads="1"/>
          </p:cNvSpPr>
          <p:nvPr/>
        </p:nvSpPr>
        <p:spPr bwMode="auto">
          <a:xfrm>
            <a:off x="722313" y="5514975"/>
            <a:ext cx="293687" cy="333375"/>
          </a:xfrm>
          <a:prstGeom prst="rect">
            <a:avLst/>
          </a:prstGeom>
          <a:noFill/>
          <a:ln w="12700">
            <a:noFill/>
            <a:miter lim="800000"/>
            <a:headEnd/>
            <a:tailEnd/>
          </a:ln>
        </p:spPr>
        <p:txBody>
          <a:bodyPr wrap="none" lIns="95250" tIns="47625" rIns="95250" bIns="47625">
            <a:spAutoFit/>
          </a:bodyPr>
          <a:lstStyle/>
          <a:p>
            <a:pPr defTabSz="977900"/>
            <a:r>
              <a:rPr lang="en-US" sz="1500" i="0">
                <a:solidFill>
                  <a:schemeClr val="bg2"/>
                </a:solidFill>
              </a:rPr>
              <a:t>0</a:t>
            </a:r>
          </a:p>
        </p:txBody>
      </p:sp>
      <p:sp>
        <p:nvSpPr>
          <p:cNvPr id="33972" name="Rectangle 340"/>
          <p:cNvSpPr>
            <a:spLocks noChangeArrowheads="1"/>
          </p:cNvSpPr>
          <p:nvPr/>
        </p:nvSpPr>
        <p:spPr bwMode="auto">
          <a:xfrm>
            <a:off x="1111250" y="5514975"/>
            <a:ext cx="490538" cy="333375"/>
          </a:xfrm>
          <a:prstGeom prst="rect">
            <a:avLst/>
          </a:prstGeom>
          <a:noFill/>
          <a:ln w="12700">
            <a:noFill/>
            <a:miter lim="800000"/>
            <a:headEnd/>
            <a:tailEnd/>
          </a:ln>
        </p:spPr>
        <p:txBody>
          <a:bodyPr wrap="none" lIns="95250" tIns="47625" rIns="95250" bIns="47625">
            <a:spAutoFit/>
          </a:bodyPr>
          <a:lstStyle/>
          <a:p>
            <a:pPr defTabSz="977900"/>
            <a:r>
              <a:rPr lang="en-US" sz="1500" i="0">
                <a:solidFill>
                  <a:schemeClr val="bg2"/>
                </a:solidFill>
              </a:rPr>
              <a:t>100</a:t>
            </a:r>
          </a:p>
        </p:txBody>
      </p:sp>
      <p:sp>
        <p:nvSpPr>
          <p:cNvPr id="33973" name="Rectangle 341"/>
          <p:cNvSpPr>
            <a:spLocks noChangeArrowheads="1"/>
          </p:cNvSpPr>
          <p:nvPr/>
        </p:nvSpPr>
        <p:spPr bwMode="auto">
          <a:xfrm>
            <a:off x="1562100" y="5514975"/>
            <a:ext cx="493713" cy="333375"/>
          </a:xfrm>
          <a:prstGeom prst="rect">
            <a:avLst/>
          </a:prstGeom>
          <a:noFill/>
          <a:ln w="12700">
            <a:noFill/>
            <a:miter lim="800000"/>
            <a:headEnd/>
            <a:tailEnd/>
          </a:ln>
        </p:spPr>
        <p:txBody>
          <a:bodyPr wrap="none" lIns="95250" tIns="47625" rIns="95250" bIns="47625">
            <a:spAutoFit/>
          </a:bodyPr>
          <a:lstStyle/>
          <a:p>
            <a:pPr defTabSz="977900"/>
            <a:r>
              <a:rPr lang="en-US" sz="1500" i="0">
                <a:solidFill>
                  <a:schemeClr val="bg2"/>
                </a:solidFill>
              </a:rPr>
              <a:t>200</a:t>
            </a:r>
          </a:p>
        </p:txBody>
      </p:sp>
      <p:sp>
        <p:nvSpPr>
          <p:cNvPr id="33974" name="Rectangle 342"/>
          <p:cNvSpPr>
            <a:spLocks noChangeArrowheads="1"/>
          </p:cNvSpPr>
          <p:nvPr/>
        </p:nvSpPr>
        <p:spPr bwMode="auto">
          <a:xfrm>
            <a:off x="1997075" y="5514975"/>
            <a:ext cx="492125" cy="333375"/>
          </a:xfrm>
          <a:prstGeom prst="rect">
            <a:avLst/>
          </a:prstGeom>
          <a:noFill/>
          <a:ln w="12700">
            <a:noFill/>
            <a:miter lim="800000"/>
            <a:headEnd/>
            <a:tailEnd/>
          </a:ln>
        </p:spPr>
        <p:txBody>
          <a:bodyPr wrap="none" lIns="95250" tIns="47625" rIns="95250" bIns="47625">
            <a:spAutoFit/>
          </a:bodyPr>
          <a:lstStyle/>
          <a:p>
            <a:pPr defTabSz="977900"/>
            <a:r>
              <a:rPr lang="en-US" sz="1500" i="0">
                <a:solidFill>
                  <a:schemeClr val="bg2"/>
                </a:solidFill>
              </a:rPr>
              <a:t>300</a:t>
            </a:r>
          </a:p>
        </p:txBody>
      </p:sp>
      <p:sp>
        <p:nvSpPr>
          <p:cNvPr id="33975" name="Rectangle 343"/>
          <p:cNvSpPr>
            <a:spLocks noChangeArrowheads="1"/>
          </p:cNvSpPr>
          <p:nvPr/>
        </p:nvSpPr>
        <p:spPr bwMode="auto">
          <a:xfrm>
            <a:off x="2476500" y="5514975"/>
            <a:ext cx="492125" cy="333375"/>
          </a:xfrm>
          <a:prstGeom prst="rect">
            <a:avLst/>
          </a:prstGeom>
          <a:noFill/>
          <a:ln w="12700">
            <a:noFill/>
            <a:miter lim="800000"/>
            <a:headEnd/>
            <a:tailEnd/>
          </a:ln>
        </p:spPr>
        <p:txBody>
          <a:bodyPr wrap="none" lIns="95250" tIns="47625" rIns="95250" bIns="47625">
            <a:spAutoFit/>
          </a:bodyPr>
          <a:lstStyle/>
          <a:p>
            <a:pPr defTabSz="977900"/>
            <a:r>
              <a:rPr lang="en-US" sz="1500" i="0">
                <a:solidFill>
                  <a:schemeClr val="bg2"/>
                </a:solidFill>
              </a:rPr>
              <a:t>400</a:t>
            </a:r>
          </a:p>
        </p:txBody>
      </p:sp>
      <p:sp>
        <p:nvSpPr>
          <p:cNvPr id="33976" name="Line 344"/>
          <p:cNvSpPr>
            <a:spLocks noChangeShapeType="1"/>
          </p:cNvSpPr>
          <p:nvPr/>
        </p:nvSpPr>
        <p:spPr bwMode="auto">
          <a:xfrm flipH="1">
            <a:off x="2025650" y="2470150"/>
            <a:ext cx="1568450" cy="641350"/>
          </a:xfrm>
          <a:prstGeom prst="line">
            <a:avLst/>
          </a:prstGeom>
          <a:noFill/>
          <a:ln w="25400">
            <a:solidFill>
              <a:schemeClr val="tx1"/>
            </a:solidFill>
            <a:round/>
            <a:headEnd/>
            <a:tailEnd type="triangle" w="med" len="med"/>
          </a:ln>
        </p:spPr>
        <p:txBody>
          <a:bodyPr wrap="none" anchor="ctr"/>
          <a:lstStyle/>
          <a:p>
            <a:endParaRPr lang="en-US"/>
          </a:p>
        </p:txBody>
      </p:sp>
      <p:sp>
        <p:nvSpPr>
          <p:cNvPr id="33977" name="Line 345"/>
          <p:cNvSpPr>
            <a:spLocks noChangeShapeType="1"/>
          </p:cNvSpPr>
          <p:nvPr/>
        </p:nvSpPr>
        <p:spPr bwMode="auto">
          <a:xfrm>
            <a:off x="6070600" y="2470150"/>
            <a:ext cx="1938338" cy="622300"/>
          </a:xfrm>
          <a:prstGeom prst="line">
            <a:avLst/>
          </a:prstGeom>
          <a:noFill/>
          <a:ln w="25400">
            <a:solidFill>
              <a:schemeClr val="tx1"/>
            </a:solidFill>
            <a:round/>
            <a:headEnd/>
            <a:tailEnd type="triangle" w="med" len="med"/>
          </a:ln>
        </p:spPr>
        <p:txBody>
          <a:bodyPr wrap="none" anchor="ctr"/>
          <a:lstStyle/>
          <a:p>
            <a:endParaRPr lang="en-US"/>
          </a:p>
        </p:txBody>
      </p:sp>
    </p:spTree>
  </p:cSld>
  <p:clrMapOvr>
    <a:overrideClrMapping bg1="dk2" tx1="lt1" bg2="dk1" tx2="lt2" accent1="accent1" accent2="accent2" accent3="accent3" accent4="accent4" accent5="accent5" accent6="accent6" hlink="hlink" folHlink="folHlink"/>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1026"/>
          <p:cNvSpPr>
            <a:spLocks noGrp="1" noChangeArrowheads="1"/>
          </p:cNvSpPr>
          <p:nvPr>
            <p:ph type="title"/>
          </p:nvPr>
        </p:nvSpPr>
        <p:spPr>
          <a:xfrm>
            <a:off x="569913" y="204788"/>
            <a:ext cx="8743950" cy="1003300"/>
          </a:xfrm>
          <a:noFill/>
        </p:spPr>
        <p:txBody>
          <a:bodyPr lIns="93221" tIns="45792" rIns="93221" bIns="45792"/>
          <a:lstStyle/>
          <a:p>
            <a:pPr defTabSz="903288"/>
            <a:r>
              <a:rPr lang="en-US" smtClean="0"/>
              <a:t>Membrane Polarization</a:t>
            </a:r>
          </a:p>
        </p:txBody>
      </p:sp>
      <p:sp>
        <p:nvSpPr>
          <p:cNvPr id="34819" name="Rectangle 1027"/>
          <p:cNvSpPr>
            <a:spLocks noGrp="1" noChangeArrowheads="1"/>
          </p:cNvSpPr>
          <p:nvPr>
            <p:ph type="body" idx="1"/>
          </p:nvPr>
        </p:nvSpPr>
        <p:spPr>
          <a:xfrm>
            <a:off x="209550" y="1290638"/>
            <a:ext cx="9672638" cy="1590675"/>
          </a:xfrm>
          <a:noFill/>
        </p:spPr>
        <p:txBody>
          <a:bodyPr lIns="93221" tIns="45792" rIns="93221" bIns="45792"/>
          <a:lstStyle/>
          <a:p>
            <a:pPr marL="338138" indent="-338138" defTabSz="903288"/>
            <a:r>
              <a:rPr lang="en-US" sz="2400" smtClean="0"/>
              <a:t>Polarization/fluidity			Diphenylhexatriene</a:t>
            </a:r>
          </a:p>
        </p:txBody>
      </p:sp>
      <p:sp>
        <p:nvSpPr>
          <p:cNvPr id="34820" name="Line 1028"/>
          <p:cNvSpPr>
            <a:spLocks noChangeShapeType="1"/>
          </p:cNvSpPr>
          <p:nvPr/>
        </p:nvSpPr>
        <p:spPr bwMode="auto">
          <a:xfrm>
            <a:off x="4351338" y="1581150"/>
            <a:ext cx="1323975" cy="0"/>
          </a:xfrm>
          <a:prstGeom prst="line">
            <a:avLst/>
          </a:prstGeom>
          <a:noFill/>
          <a:ln w="12700">
            <a:solidFill>
              <a:schemeClr val="tx1"/>
            </a:solidFill>
            <a:round/>
            <a:headEnd/>
            <a:tailEnd type="triangle" w="med" len="med"/>
          </a:ln>
        </p:spPr>
        <p:txBody>
          <a:bodyPr wrap="none" anchor="ctr"/>
          <a:lstStyle/>
          <a:p>
            <a:endParaRPr lang="en-US"/>
          </a:p>
        </p:txBody>
      </p:sp>
      <p:pic>
        <p:nvPicPr>
          <p:cNvPr id="34821" name="Picture 1029"/>
          <p:cNvPicPr>
            <a:picLocks noChangeArrowheads="1"/>
          </p:cNvPicPr>
          <p:nvPr/>
        </p:nvPicPr>
        <p:blipFill>
          <a:blip r:embed="rId4" cstate="print">
            <a:lum bright="42000" contrast="26000"/>
          </a:blip>
          <a:srcRect l="3033" t="1663" r="25877" b="35411"/>
          <a:stretch>
            <a:fillRect/>
          </a:stretch>
        </p:blipFill>
        <p:spPr bwMode="auto">
          <a:xfrm>
            <a:off x="1746250" y="3100388"/>
            <a:ext cx="4903788" cy="3348037"/>
          </a:xfrm>
          <a:prstGeom prst="rect">
            <a:avLst/>
          </a:prstGeom>
          <a:solidFill>
            <a:srgbClr val="9999FF"/>
          </a:solidFill>
          <a:ln w="12700">
            <a:solidFill>
              <a:schemeClr val="tx1"/>
            </a:solidFill>
            <a:miter lim="800000"/>
            <a:headEnd/>
            <a:tailEnd/>
          </a:ln>
        </p:spPr>
      </p:pic>
      <p:sp>
        <p:nvSpPr>
          <p:cNvPr id="34822" name="Rectangle 1030"/>
          <p:cNvSpPr>
            <a:spLocks noChangeArrowheads="1"/>
          </p:cNvSpPr>
          <p:nvPr/>
        </p:nvSpPr>
        <p:spPr bwMode="auto">
          <a:xfrm>
            <a:off x="265113" y="2076450"/>
            <a:ext cx="9547225" cy="938213"/>
          </a:xfrm>
          <a:prstGeom prst="rect">
            <a:avLst/>
          </a:prstGeom>
          <a:noFill/>
          <a:ln w="12700">
            <a:noFill/>
            <a:miter lim="800000"/>
            <a:headEnd/>
            <a:tailEnd/>
          </a:ln>
        </p:spPr>
        <p:txBody>
          <a:bodyPr lIns="93221" tIns="45792" rIns="93221" bIns="45792">
            <a:spAutoFit/>
          </a:bodyPr>
          <a:lstStyle/>
          <a:p>
            <a:pPr defTabSz="941388"/>
            <a:r>
              <a:rPr lang="en-US" sz="1900" b="1">
                <a:latin typeface="Arial" charset="0"/>
              </a:rPr>
              <a:t>How the assay works:  </a:t>
            </a:r>
            <a:r>
              <a:rPr lang="en-US" sz="1900" i="0">
                <a:latin typeface="Arial" charset="0"/>
              </a:rPr>
              <a:t>The DPH partitions into liphophilic portions of the cell and is excited by a polarized UV light source. Polarized emissions are collected and changes can be observed kinetically as cells are activated.</a:t>
            </a:r>
          </a:p>
        </p:txBody>
      </p:sp>
      <p:sp>
        <p:nvSpPr>
          <p:cNvPr id="34823" name="Rectangle 1031"/>
          <p:cNvSpPr>
            <a:spLocks noChangeArrowheads="1"/>
          </p:cNvSpPr>
          <p:nvPr/>
        </p:nvSpPr>
        <p:spPr bwMode="auto">
          <a:xfrm>
            <a:off x="7004050" y="4186238"/>
            <a:ext cx="2655888" cy="1344612"/>
          </a:xfrm>
          <a:prstGeom prst="rect">
            <a:avLst/>
          </a:prstGeom>
          <a:noFill/>
          <a:ln w="12700">
            <a:noFill/>
            <a:miter lim="800000"/>
            <a:headEnd/>
            <a:tailEnd/>
          </a:ln>
        </p:spPr>
        <p:txBody>
          <a:bodyPr lIns="93221" tIns="45792" rIns="93221" bIns="45792">
            <a:spAutoFit/>
          </a:bodyPr>
          <a:lstStyle/>
          <a:p>
            <a:pPr defTabSz="941388"/>
            <a:r>
              <a:rPr lang="en-US" sz="2100"/>
              <a:t>An image showing DPH fluorescence in cultured endothelial cells.  </a:t>
            </a:r>
          </a:p>
        </p:txBody>
      </p:sp>
    </p:spTree>
  </p:cSld>
  <p:clrMapOvr>
    <a:overrideClrMapping bg1="dk2" tx1="lt1" bg2="dk1" tx2="lt2" accent1="accent1" accent2="accent2" accent3="accent3" accent4="accent4" accent5="accent5" accent6="accent6" hlink="hlink" folHlink="folHlink"/>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1689100" y="609600"/>
            <a:ext cx="6908800" cy="1143000"/>
          </a:xfrm>
          <a:noFill/>
        </p:spPr>
        <p:txBody>
          <a:bodyPr lIns="84138" tIns="42862" rIns="84138" bIns="42862"/>
          <a:lstStyle/>
          <a:p>
            <a:pPr defTabSz="841375"/>
            <a:r>
              <a:rPr lang="en-US" sz="4000" smtClean="0"/>
              <a:t>Applications</a:t>
            </a:r>
          </a:p>
        </p:txBody>
      </p:sp>
      <p:sp>
        <p:nvSpPr>
          <p:cNvPr id="4099" name="Rectangle 3"/>
          <p:cNvSpPr>
            <a:spLocks noGrp="1" noChangeArrowheads="1"/>
          </p:cNvSpPr>
          <p:nvPr>
            <p:ph type="body" idx="1"/>
          </p:nvPr>
        </p:nvSpPr>
        <p:spPr>
          <a:xfrm>
            <a:off x="1689100" y="1981200"/>
            <a:ext cx="6908800" cy="4114800"/>
          </a:xfrm>
          <a:noFill/>
        </p:spPr>
        <p:txBody>
          <a:bodyPr lIns="84138" tIns="42862" rIns="84138" bIns="42862"/>
          <a:lstStyle/>
          <a:p>
            <a:pPr marL="315913" indent="-315913" defTabSz="841375"/>
            <a:r>
              <a:rPr lang="en-US" sz="2900" b="1" smtClean="0"/>
              <a:t>Organelle Structure &amp; Function</a:t>
            </a:r>
            <a:endParaRPr lang="en-US" sz="2900" smtClean="0"/>
          </a:p>
          <a:p>
            <a:pPr marL="684213" lvl="1" indent="-254000" defTabSz="841375"/>
            <a:r>
              <a:rPr lang="en-US" sz="2600" smtClean="0"/>
              <a:t>Mitochondria  (Rhodamine 123)</a:t>
            </a:r>
          </a:p>
          <a:p>
            <a:pPr marL="684213" lvl="1" indent="-254000" defTabSz="841375"/>
            <a:r>
              <a:rPr lang="en-US" sz="2600" smtClean="0"/>
              <a:t>Golgi	(C6-NBD-Ceramide)</a:t>
            </a:r>
          </a:p>
          <a:p>
            <a:pPr marL="684213" lvl="1" indent="-254000" defTabSz="841375"/>
            <a:r>
              <a:rPr lang="en-US" sz="2600" smtClean="0"/>
              <a:t>Actin (NBD-Phaloidin)</a:t>
            </a:r>
          </a:p>
          <a:p>
            <a:pPr marL="684213" lvl="1" indent="-254000" defTabSz="841375"/>
            <a:r>
              <a:rPr lang="en-US" sz="2600" smtClean="0"/>
              <a:t>Lipid (DPH)</a:t>
            </a:r>
          </a:p>
        </p:txBody>
      </p:sp>
    </p:spTree>
  </p:cSld>
  <p:clrMapOvr>
    <a:masterClrMapping/>
  </p:clrMapOvr>
  <p:transition advTm="330"/>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ChangeArrowheads="1"/>
          </p:cNvSpPr>
          <p:nvPr/>
        </p:nvSpPr>
        <p:spPr bwMode="auto">
          <a:xfrm>
            <a:off x="3897313" y="915988"/>
            <a:ext cx="5710237" cy="1693862"/>
          </a:xfrm>
          <a:prstGeom prst="rect">
            <a:avLst/>
          </a:prstGeom>
          <a:solidFill>
            <a:srgbClr val="FDE3BA"/>
          </a:solidFill>
          <a:ln w="12700">
            <a:noFill/>
            <a:miter lim="800000"/>
            <a:headEnd/>
            <a:tailEnd/>
          </a:ln>
        </p:spPr>
        <p:txBody>
          <a:bodyPr wrap="none" anchor="ctr"/>
          <a:lstStyle/>
          <a:p>
            <a:endParaRPr lang="en-US"/>
          </a:p>
        </p:txBody>
      </p:sp>
      <p:pic>
        <p:nvPicPr>
          <p:cNvPr id="35843" name="Picture 3"/>
          <p:cNvPicPr>
            <a:picLocks noChangeArrowheads="1"/>
          </p:cNvPicPr>
          <p:nvPr/>
        </p:nvPicPr>
        <p:blipFill>
          <a:blip r:embed="rId3" cstate="print"/>
          <a:srcRect/>
          <a:stretch>
            <a:fillRect/>
          </a:stretch>
        </p:blipFill>
        <p:spPr bwMode="auto">
          <a:xfrm>
            <a:off x="514350" y="982663"/>
            <a:ext cx="3019425" cy="1638300"/>
          </a:xfrm>
          <a:prstGeom prst="rect">
            <a:avLst/>
          </a:prstGeom>
          <a:noFill/>
          <a:ln w="12700">
            <a:noFill/>
            <a:miter lim="800000"/>
            <a:headEnd/>
            <a:tailEnd/>
          </a:ln>
        </p:spPr>
      </p:pic>
      <p:sp>
        <p:nvSpPr>
          <p:cNvPr id="35844" name="Freeform 4"/>
          <p:cNvSpPr>
            <a:spLocks/>
          </p:cNvSpPr>
          <p:nvPr/>
        </p:nvSpPr>
        <p:spPr bwMode="auto">
          <a:xfrm>
            <a:off x="2741613" y="1508125"/>
            <a:ext cx="517525" cy="409575"/>
          </a:xfrm>
          <a:custGeom>
            <a:avLst/>
            <a:gdLst>
              <a:gd name="T0" fmla="*/ 65 w 290"/>
              <a:gd name="T1" fmla="*/ 20 h 258"/>
              <a:gd name="T2" fmla="*/ 87 w 290"/>
              <a:gd name="T3" fmla="*/ 12 h 258"/>
              <a:gd name="T4" fmla="*/ 108 w 290"/>
              <a:gd name="T5" fmla="*/ 6 h 258"/>
              <a:gd name="T6" fmla="*/ 138 w 290"/>
              <a:gd name="T7" fmla="*/ 0 h 258"/>
              <a:gd name="T8" fmla="*/ 159 w 290"/>
              <a:gd name="T9" fmla="*/ 0 h 258"/>
              <a:gd name="T10" fmla="*/ 181 w 290"/>
              <a:gd name="T11" fmla="*/ 12 h 258"/>
              <a:gd name="T12" fmla="*/ 195 w 290"/>
              <a:gd name="T13" fmla="*/ 33 h 258"/>
              <a:gd name="T14" fmla="*/ 217 w 290"/>
              <a:gd name="T15" fmla="*/ 45 h 258"/>
              <a:gd name="T16" fmla="*/ 238 w 290"/>
              <a:gd name="T17" fmla="*/ 66 h 258"/>
              <a:gd name="T18" fmla="*/ 253 w 290"/>
              <a:gd name="T19" fmla="*/ 86 h 258"/>
              <a:gd name="T20" fmla="*/ 274 w 290"/>
              <a:gd name="T21" fmla="*/ 105 h 258"/>
              <a:gd name="T22" fmla="*/ 282 w 290"/>
              <a:gd name="T23" fmla="*/ 125 h 258"/>
              <a:gd name="T24" fmla="*/ 289 w 290"/>
              <a:gd name="T25" fmla="*/ 144 h 258"/>
              <a:gd name="T26" fmla="*/ 289 w 290"/>
              <a:gd name="T27" fmla="*/ 165 h 258"/>
              <a:gd name="T28" fmla="*/ 289 w 290"/>
              <a:gd name="T29" fmla="*/ 185 h 258"/>
              <a:gd name="T30" fmla="*/ 282 w 290"/>
              <a:gd name="T31" fmla="*/ 204 h 258"/>
              <a:gd name="T32" fmla="*/ 268 w 290"/>
              <a:gd name="T33" fmla="*/ 224 h 258"/>
              <a:gd name="T34" fmla="*/ 246 w 290"/>
              <a:gd name="T35" fmla="*/ 231 h 258"/>
              <a:gd name="T36" fmla="*/ 225 w 290"/>
              <a:gd name="T37" fmla="*/ 244 h 258"/>
              <a:gd name="T38" fmla="*/ 202 w 290"/>
              <a:gd name="T39" fmla="*/ 251 h 258"/>
              <a:gd name="T40" fmla="*/ 181 w 290"/>
              <a:gd name="T41" fmla="*/ 257 h 258"/>
              <a:gd name="T42" fmla="*/ 159 w 290"/>
              <a:gd name="T43" fmla="*/ 257 h 258"/>
              <a:gd name="T44" fmla="*/ 138 w 290"/>
              <a:gd name="T45" fmla="*/ 257 h 258"/>
              <a:gd name="T46" fmla="*/ 116 w 290"/>
              <a:gd name="T47" fmla="*/ 257 h 258"/>
              <a:gd name="T48" fmla="*/ 94 w 290"/>
              <a:gd name="T49" fmla="*/ 251 h 258"/>
              <a:gd name="T50" fmla="*/ 72 w 290"/>
              <a:gd name="T51" fmla="*/ 237 h 258"/>
              <a:gd name="T52" fmla="*/ 58 w 290"/>
              <a:gd name="T53" fmla="*/ 218 h 258"/>
              <a:gd name="T54" fmla="*/ 36 w 290"/>
              <a:gd name="T55" fmla="*/ 198 h 258"/>
              <a:gd name="T56" fmla="*/ 21 w 290"/>
              <a:gd name="T57" fmla="*/ 178 h 258"/>
              <a:gd name="T58" fmla="*/ 8 w 290"/>
              <a:gd name="T59" fmla="*/ 158 h 258"/>
              <a:gd name="T60" fmla="*/ 0 w 290"/>
              <a:gd name="T61" fmla="*/ 138 h 258"/>
              <a:gd name="T62" fmla="*/ 0 w 290"/>
              <a:gd name="T63" fmla="*/ 119 h 258"/>
              <a:gd name="T64" fmla="*/ 0 w 290"/>
              <a:gd name="T65" fmla="*/ 99 h 258"/>
              <a:gd name="T66" fmla="*/ 0 w 290"/>
              <a:gd name="T67" fmla="*/ 78 h 258"/>
              <a:gd name="T68" fmla="*/ 15 w 290"/>
              <a:gd name="T69" fmla="*/ 59 h 258"/>
              <a:gd name="T70" fmla="*/ 36 w 290"/>
              <a:gd name="T71" fmla="*/ 45 h 258"/>
              <a:gd name="T72" fmla="*/ 51 w 290"/>
              <a:gd name="T73" fmla="*/ 26 h 258"/>
              <a:gd name="T74" fmla="*/ 72 w 290"/>
              <a:gd name="T75" fmla="*/ 20 h 258"/>
              <a:gd name="T76" fmla="*/ 65 w 290"/>
              <a:gd name="T77" fmla="*/ 20 h 25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290"/>
              <a:gd name="T118" fmla="*/ 0 h 258"/>
              <a:gd name="T119" fmla="*/ 290 w 290"/>
              <a:gd name="T120" fmla="*/ 258 h 258"/>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290" h="258">
                <a:moveTo>
                  <a:pt x="65" y="20"/>
                </a:moveTo>
                <a:lnTo>
                  <a:pt x="87" y="12"/>
                </a:lnTo>
                <a:lnTo>
                  <a:pt x="108" y="6"/>
                </a:lnTo>
                <a:lnTo>
                  <a:pt x="138" y="0"/>
                </a:lnTo>
                <a:lnTo>
                  <a:pt x="159" y="0"/>
                </a:lnTo>
                <a:lnTo>
                  <a:pt x="181" y="12"/>
                </a:lnTo>
                <a:lnTo>
                  <a:pt x="195" y="33"/>
                </a:lnTo>
                <a:lnTo>
                  <a:pt x="217" y="45"/>
                </a:lnTo>
                <a:lnTo>
                  <a:pt x="238" y="66"/>
                </a:lnTo>
                <a:lnTo>
                  <a:pt x="253" y="86"/>
                </a:lnTo>
                <a:lnTo>
                  <a:pt x="274" y="105"/>
                </a:lnTo>
                <a:lnTo>
                  <a:pt x="282" y="125"/>
                </a:lnTo>
                <a:lnTo>
                  <a:pt x="289" y="144"/>
                </a:lnTo>
                <a:lnTo>
                  <a:pt x="289" y="165"/>
                </a:lnTo>
                <a:lnTo>
                  <a:pt x="289" y="185"/>
                </a:lnTo>
                <a:lnTo>
                  <a:pt x="282" y="204"/>
                </a:lnTo>
                <a:lnTo>
                  <a:pt x="268" y="224"/>
                </a:lnTo>
                <a:lnTo>
                  <a:pt x="246" y="231"/>
                </a:lnTo>
                <a:lnTo>
                  <a:pt x="225" y="244"/>
                </a:lnTo>
                <a:lnTo>
                  <a:pt x="202" y="251"/>
                </a:lnTo>
                <a:lnTo>
                  <a:pt x="181" y="257"/>
                </a:lnTo>
                <a:lnTo>
                  <a:pt x="159" y="257"/>
                </a:lnTo>
                <a:lnTo>
                  <a:pt x="138" y="257"/>
                </a:lnTo>
                <a:lnTo>
                  <a:pt x="116" y="257"/>
                </a:lnTo>
                <a:lnTo>
                  <a:pt x="94" y="251"/>
                </a:lnTo>
                <a:lnTo>
                  <a:pt x="72" y="237"/>
                </a:lnTo>
                <a:lnTo>
                  <a:pt x="58" y="218"/>
                </a:lnTo>
                <a:lnTo>
                  <a:pt x="36" y="198"/>
                </a:lnTo>
                <a:lnTo>
                  <a:pt x="21" y="178"/>
                </a:lnTo>
                <a:lnTo>
                  <a:pt x="8" y="158"/>
                </a:lnTo>
                <a:lnTo>
                  <a:pt x="0" y="138"/>
                </a:lnTo>
                <a:lnTo>
                  <a:pt x="0" y="119"/>
                </a:lnTo>
                <a:lnTo>
                  <a:pt x="0" y="99"/>
                </a:lnTo>
                <a:lnTo>
                  <a:pt x="0" y="78"/>
                </a:lnTo>
                <a:lnTo>
                  <a:pt x="15" y="59"/>
                </a:lnTo>
                <a:lnTo>
                  <a:pt x="36" y="45"/>
                </a:lnTo>
                <a:lnTo>
                  <a:pt x="51" y="26"/>
                </a:lnTo>
                <a:lnTo>
                  <a:pt x="72" y="20"/>
                </a:lnTo>
                <a:lnTo>
                  <a:pt x="65" y="20"/>
                </a:lnTo>
              </a:path>
            </a:pathLst>
          </a:custGeom>
          <a:noFill/>
          <a:ln w="12700" cap="rnd" cmpd="sng">
            <a:solidFill>
              <a:schemeClr val="bg1"/>
            </a:solidFill>
            <a:prstDash val="solid"/>
            <a:round/>
            <a:headEnd type="none" w="med" len="med"/>
            <a:tailEnd type="none" w="med" len="med"/>
          </a:ln>
        </p:spPr>
        <p:txBody>
          <a:bodyPr/>
          <a:lstStyle/>
          <a:p>
            <a:endParaRPr lang="en-US"/>
          </a:p>
        </p:txBody>
      </p:sp>
      <p:sp>
        <p:nvSpPr>
          <p:cNvPr id="35845" name="Freeform 5"/>
          <p:cNvSpPr>
            <a:spLocks/>
          </p:cNvSpPr>
          <p:nvPr/>
        </p:nvSpPr>
        <p:spPr bwMode="auto">
          <a:xfrm>
            <a:off x="1212850" y="1612900"/>
            <a:ext cx="488950" cy="328613"/>
          </a:xfrm>
          <a:custGeom>
            <a:avLst/>
            <a:gdLst>
              <a:gd name="T0" fmla="*/ 14 w 275"/>
              <a:gd name="T1" fmla="*/ 0 h 206"/>
              <a:gd name="T2" fmla="*/ 36 w 275"/>
              <a:gd name="T3" fmla="*/ 0 h 206"/>
              <a:gd name="T4" fmla="*/ 58 w 275"/>
              <a:gd name="T5" fmla="*/ 0 h 206"/>
              <a:gd name="T6" fmla="*/ 79 w 275"/>
              <a:gd name="T7" fmla="*/ 0 h 206"/>
              <a:gd name="T8" fmla="*/ 100 w 275"/>
              <a:gd name="T9" fmla="*/ 0 h 206"/>
              <a:gd name="T10" fmla="*/ 122 w 275"/>
              <a:gd name="T11" fmla="*/ 0 h 206"/>
              <a:gd name="T12" fmla="*/ 144 w 275"/>
              <a:gd name="T13" fmla="*/ 0 h 206"/>
              <a:gd name="T14" fmla="*/ 166 w 275"/>
              <a:gd name="T15" fmla="*/ 0 h 206"/>
              <a:gd name="T16" fmla="*/ 187 w 275"/>
              <a:gd name="T17" fmla="*/ 0 h 206"/>
              <a:gd name="T18" fmla="*/ 216 w 275"/>
              <a:gd name="T19" fmla="*/ 6 h 206"/>
              <a:gd name="T20" fmla="*/ 238 w 275"/>
              <a:gd name="T21" fmla="*/ 12 h 206"/>
              <a:gd name="T22" fmla="*/ 245 w 275"/>
              <a:gd name="T23" fmla="*/ 33 h 206"/>
              <a:gd name="T24" fmla="*/ 259 w 275"/>
              <a:gd name="T25" fmla="*/ 53 h 206"/>
              <a:gd name="T26" fmla="*/ 266 w 275"/>
              <a:gd name="T27" fmla="*/ 72 h 206"/>
              <a:gd name="T28" fmla="*/ 274 w 275"/>
              <a:gd name="T29" fmla="*/ 92 h 206"/>
              <a:gd name="T30" fmla="*/ 274 w 275"/>
              <a:gd name="T31" fmla="*/ 112 h 206"/>
              <a:gd name="T32" fmla="*/ 274 w 275"/>
              <a:gd name="T33" fmla="*/ 133 h 206"/>
              <a:gd name="T34" fmla="*/ 274 w 275"/>
              <a:gd name="T35" fmla="*/ 152 h 206"/>
              <a:gd name="T36" fmla="*/ 253 w 275"/>
              <a:gd name="T37" fmla="*/ 166 h 206"/>
              <a:gd name="T38" fmla="*/ 238 w 275"/>
              <a:gd name="T39" fmla="*/ 185 h 206"/>
              <a:gd name="T40" fmla="*/ 216 w 275"/>
              <a:gd name="T41" fmla="*/ 192 h 206"/>
              <a:gd name="T42" fmla="*/ 194 w 275"/>
              <a:gd name="T43" fmla="*/ 199 h 206"/>
              <a:gd name="T44" fmla="*/ 173 w 275"/>
              <a:gd name="T45" fmla="*/ 205 h 206"/>
              <a:gd name="T46" fmla="*/ 151 w 275"/>
              <a:gd name="T47" fmla="*/ 205 h 206"/>
              <a:gd name="T48" fmla="*/ 130 w 275"/>
              <a:gd name="T49" fmla="*/ 205 h 206"/>
              <a:gd name="T50" fmla="*/ 108 w 275"/>
              <a:gd name="T51" fmla="*/ 199 h 206"/>
              <a:gd name="T52" fmla="*/ 86 w 275"/>
              <a:gd name="T53" fmla="*/ 178 h 206"/>
              <a:gd name="T54" fmla="*/ 64 w 275"/>
              <a:gd name="T55" fmla="*/ 166 h 206"/>
              <a:gd name="T56" fmla="*/ 43 w 275"/>
              <a:gd name="T57" fmla="*/ 152 h 206"/>
              <a:gd name="T58" fmla="*/ 21 w 275"/>
              <a:gd name="T59" fmla="*/ 133 h 206"/>
              <a:gd name="T60" fmla="*/ 14 w 275"/>
              <a:gd name="T61" fmla="*/ 112 h 206"/>
              <a:gd name="T62" fmla="*/ 7 w 275"/>
              <a:gd name="T63" fmla="*/ 92 h 206"/>
              <a:gd name="T64" fmla="*/ 0 w 275"/>
              <a:gd name="T65" fmla="*/ 72 h 206"/>
              <a:gd name="T66" fmla="*/ 0 w 275"/>
              <a:gd name="T67" fmla="*/ 53 h 206"/>
              <a:gd name="T68" fmla="*/ 7 w 275"/>
              <a:gd name="T69" fmla="*/ 33 h 206"/>
              <a:gd name="T70" fmla="*/ 21 w 275"/>
              <a:gd name="T71" fmla="*/ 12 h 206"/>
              <a:gd name="T72" fmla="*/ 14 w 275"/>
              <a:gd name="T73" fmla="*/ 0 h 20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75"/>
              <a:gd name="T112" fmla="*/ 0 h 206"/>
              <a:gd name="T113" fmla="*/ 275 w 275"/>
              <a:gd name="T114" fmla="*/ 206 h 20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75" h="206">
                <a:moveTo>
                  <a:pt x="14" y="0"/>
                </a:moveTo>
                <a:lnTo>
                  <a:pt x="36" y="0"/>
                </a:lnTo>
                <a:lnTo>
                  <a:pt x="58" y="0"/>
                </a:lnTo>
                <a:lnTo>
                  <a:pt x="79" y="0"/>
                </a:lnTo>
                <a:lnTo>
                  <a:pt x="100" y="0"/>
                </a:lnTo>
                <a:lnTo>
                  <a:pt x="122" y="0"/>
                </a:lnTo>
                <a:lnTo>
                  <a:pt x="144" y="0"/>
                </a:lnTo>
                <a:lnTo>
                  <a:pt x="166" y="0"/>
                </a:lnTo>
                <a:lnTo>
                  <a:pt x="187" y="0"/>
                </a:lnTo>
                <a:lnTo>
                  <a:pt x="216" y="6"/>
                </a:lnTo>
                <a:lnTo>
                  <a:pt x="238" y="12"/>
                </a:lnTo>
                <a:lnTo>
                  <a:pt x="245" y="33"/>
                </a:lnTo>
                <a:lnTo>
                  <a:pt x="259" y="53"/>
                </a:lnTo>
                <a:lnTo>
                  <a:pt x="266" y="72"/>
                </a:lnTo>
                <a:lnTo>
                  <a:pt x="274" y="92"/>
                </a:lnTo>
                <a:lnTo>
                  <a:pt x="274" y="112"/>
                </a:lnTo>
                <a:lnTo>
                  <a:pt x="274" y="133"/>
                </a:lnTo>
                <a:lnTo>
                  <a:pt x="274" y="152"/>
                </a:lnTo>
                <a:lnTo>
                  <a:pt x="253" y="166"/>
                </a:lnTo>
                <a:lnTo>
                  <a:pt x="238" y="185"/>
                </a:lnTo>
                <a:lnTo>
                  <a:pt x="216" y="192"/>
                </a:lnTo>
                <a:lnTo>
                  <a:pt x="194" y="199"/>
                </a:lnTo>
                <a:lnTo>
                  <a:pt x="173" y="205"/>
                </a:lnTo>
                <a:lnTo>
                  <a:pt x="151" y="205"/>
                </a:lnTo>
                <a:lnTo>
                  <a:pt x="130" y="205"/>
                </a:lnTo>
                <a:lnTo>
                  <a:pt x="108" y="199"/>
                </a:lnTo>
                <a:lnTo>
                  <a:pt x="86" y="178"/>
                </a:lnTo>
                <a:lnTo>
                  <a:pt x="64" y="166"/>
                </a:lnTo>
                <a:lnTo>
                  <a:pt x="43" y="152"/>
                </a:lnTo>
                <a:lnTo>
                  <a:pt x="21" y="133"/>
                </a:lnTo>
                <a:lnTo>
                  <a:pt x="14" y="112"/>
                </a:lnTo>
                <a:lnTo>
                  <a:pt x="7" y="92"/>
                </a:lnTo>
                <a:lnTo>
                  <a:pt x="0" y="72"/>
                </a:lnTo>
                <a:lnTo>
                  <a:pt x="0" y="53"/>
                </a:lnTo>
                <a:lnTo>
                  <a:pt x="7" y="33"/>
                </a:lnTo>
                <a:lnTo>
                  <a:pt x="21" y="12"/>
                </a:lnTo>
                <a:lnTo>
                  <a:pt x="14" y="0"/>
                </a:lnTo>
              </a:path>
            </a:pathLst>
          </a:custGeom>
          <a:noFill/>
          <a:ln w="12700" cap="rnd" cmpd="sng">
            <a:solidFill>
              <a:schemeClr val="bg1"/>
            </a:solidFill>
            <a:prstDash val="solid"/>
            <a:round/>
            <a:headEnd type="none" w="med" len="med"/>
            <a:tailEnd type="none" w="med" len="med"/>
          </a:ln>
        </p:spPr>
        <p:txBody>
          <a:bodyPr/>
          <a:lstStyle/>
          <a:p>
            <a:endParaRPr lang="en-US"/>
          </a:p>
        </p:txBody>
      </p:sp>
      <p:sp>
        <p:nvSpPr>
          <p:cNvPr id="35846" name="Freeform 6"/>
          <p:cNvSpPr>
            <a:spLocks/>
          </p:cNvSpPr>
          <p:nvPr/>
        </p:nvSpPr>
        <p:spPr bwMode="auto">
          <a:xfrm>
            <a:off x="2328863" y="2012950"/>
            <a:ext cx="414337" cy="547688"/>
          </a:xfrm>
          <a:custGeom>
            <a:avLst/>
            <a:gdLst>
              <a:gd name="T0" fmla="*/ 15 w 232"/>
              <a:gd name="T1" fmla="*/ 72 h 345"/>
              <a:gd name="T2" fmla="*/ 15 w 232"/>
              <a:gd name="T3" fmla="*/ 53 h 345"/>
              <a:gd name="T4" fmla="*/ 23 w 232"/>
              <a:gd name="T5" fmla="*/ 33 h 345"/>
              <a:gd name="T6" fmla="*/ 44 w 232"/>
              <a:gd name="T7" fmla="*/ 20 h 345"/>
              <a:gd name="T8" fmla="*/ 65 w 232"/>
              <a:gd name="T9" fmla="*/ 6 h 345"/>
              <a:gd name="T10" fmla="*/ 87 w 232"/>
              <a:gd name="T11" fmla="*/ 6 h 345"/>
              <a:gd name="T12" fmla="*/ 108 w 232"/>
              <a:gd name="T13" fmla="*/ 0 h 345"/>
              <a:gd name="T14" fmla="*/ 131 w 232"/>
              <a:gd name="T15" fmla="*/ 0 h 345"/>
              <a:gd name="T16" fmla="*/ 152 w 232"/>
              <a:gd name="T17" fmla="*/ 0 h 345"/>
              <a:gd name="T18" fmla="*/ 174 w 232"/>
              <a:gd name="T19" fmla="*/ 0 h 345"/>
              <a:gd name="T20" fmla="*/ 195 w 232"/>
              <a:gd name="T21" fmla="*/ 0 h 345"/>
              <a:gd name="T22" fmla="*/ 203 w 232"/>
              <a:gd name="T23" fmla="*/ 20 h 345"/>
              <a:gd name="T24" fmla="*/ 216 w 232"/>
              <a:gd name="T25" fmla="*/ 39 h 345"/>
              <a:gd name="T26" fmla="*/ 224 w 232"/>
              <a:gd name="T27" fmla="*/ 59 h 345"/>
              <a:gd name="T28" fmla="*/ 224 w 232"/>
              <a:gd name="T29" fmla="*/ 80 h 345"/>
              <a:gd name="T30" fmla="*/ 231 w 232"/>
              <a:gd name="T31" fmla="*/ 99 h 345"/>
              <a:gd name="T32" fmla="*/ 231 w 232"/>
              <a:gd name="T33" fmla="*/ 119 h 345"/>
              <a:gd name="T34" fmla="*/ 231 w 232"/>
              <a:gd name="T35" fmla="*/ 138 h 345"/>
              <a:gd name="T36" fmla="*/ 231 w 232"/>
              <a:gd name="T37" fmla="*/ 158 h 345"/>
              <a:gd name="T38" fmla="*/ 224 w 232"/>
              <a:gd name="T39" fmla="*/ 179 h 345"/>
              <a:gd name="T40" fmla="*/ 216 w 232"/>
              <a:gd name="T41" fmla="*/ 198 h 345"/>
              <a:gd name="T42" fmla="*/ 210 w 232"/>
              <a:gd name="T43" fmla="*/ 218 h 345"/>
              <a:gd name="T44" fmla="*/ 203 w 232"/>
              <a:gd name="T45" fmla="*/ 238 h 345"/>
              <a:gd name="T46" fmla="*/ 195 w 232"/>
              <a:gd name="T47" fmla="*/ 257 h 345"/>
              <a:gd name="T48" fmla="*/ 195 w 232"/>
              <a:gd name="T49" fmla="*/ 278 h 345"/>
              <a:gd name="T50" fmla="*/ 188 w 232"/>
              <a:gd name="T51" fmla="*/ 298 h 345"/>
              <a:gd name="T52" fmla="*/ 180 w 232"/>
              <a:gd name="T53" fmla="*/ 317 h 345"/>
              <a:gd name="T54" fmla="*/ 159 w 232"/>
              <a:gd name="T55" fmla="*/ 331 h 345"/>
              <a:gd name="T56" fmla="*/ 137 w 232"/>
              <a:gd name="T57" fmla="*/ 344 h 345"/>
              <a:gd name="T58" fmla="*/ 116 w 232"/>
              <a:gd name="T59" fmla="*/ 344 h 345"/>
              <a:gd name="T60" fmla="*/ 95 w 232"/>
              <a:gd name="T61" fmla="*/ 344 h 345"/>
              <a:gd name="T62" fmla="*/ 72 w 232"/>
              <a:gd name="T63" fmla="*/ 323 h 345"/>
              <a:gd name="T64" fmla="*/ 59 w 232"/>
              <a:gd name="T65" fmla="*/ 304 h 345"/>
              <a:gd name="T66" fmla="*/ 51 w 232"/>
              <a:gd name="T67" fmla="*/ 284 h 345"/>
              <a:gd name="T68" fmla="*/ 44 w 232"/>
              <a:gd name="T69" fmla="*/ 264 h 345"/>
              <a:gd name="T70" fmla="*/ 36 w 232"/>
              <a:gd name="T71" fmla="*/ 245 h 345"/>
              <a:gd name="T72" fmla="*/ 29 w 232"/>
              <a:gd name="T73" fmla="*/ 224 h 345"/>
              <a:gd name="T74" fmla="*/ 23 w 232"/>
              <a:gd name="T75" fmla="*/ 205 h 345"/>
              <a:gd name="T76" fmla="*/ 8 w 232"/>
              <a:gd name="T77" fmla="*/ 185 h 345"/>
              <a:gd name="T78" fmla="*/ 0 w 232"/>
              <a:gd name="T79" fmla="*/ 165 h 345"/>
              <a:gd name="T80" fmla="*/ 0 w 232"/>
              <a:gd name="T81" fmla="*/ 146 h 345"/>
              <a:gd name="T82" fmla="*/ 0 w 232"/>
              <a:gd name="T83" fmla="*/ 125 h 345"/>
              <a:gd name="T84" fmla="*/ 0 w 232"/>
              <a:gd name="T85" fmla="*/ 105 h 345"/>
              <a:gd name="T86" fmla="*/ 0 w 232"/>
              <a:gd name="T87" fmla="*/ 86 h 345"/>
              <a:gd name="T88" fmla="*/ 23 w 232"/>
              <a:gd name="T89" fmla="*/ 66 h 345"/>
              <a:gd name="T90" fmla="*/ 23 w 232"/>
              <a:gd name="T91" fmla="*/ 46 h 345"/>
              <a:gd name="T92" fmla="*/ 15 w 232"/>
              <a:gd name="T93" fmla="*/ 72 h 345"/>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232"/>
              <a:gd name="T142" fmla="*/ 0 h 345"/>
              <a:gd name="T143" fmla="*/ 232 w 232"/>
              <a:gd name="T144" fmla="*/ 345 h 345"/>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232" h="345">
                <a:moveTo>
                  <a:pt x="15" y="72"/>
                </a:moveTo>
                <a:lnTo>
                  <a:pt x="15" y="53"/>
                </a:lnTo>
                <a:lnTo>
                  <a:pt x="23" y="33"/>
                </a:lnTo>
                <a:lnTo>
                  <a:pt x="44" y="20"/>
                </a:lnTo>
                <a:lnTo>
                  <a:pt x="65" y="6"/>
                </a:lnTo>
                <a:lnTo>
                  <a:pt x="87" y="6"/>
                </a:lnTo>
                <a:lnTo>
                  <a:pt x="108" y="0"/>
                </a:lnTo>
                <a:lnTo>
                  <a:pt x="131" y="0"/>
                </a:lnTo>
                <a:lnTo>
                  <a:pt x="152" y="0"/>
                </a:lnTo>
                <a:lnTo>
                  <a:pt x="174" y="0"/>
                </a:lnTo>
                <a:lnTo>
                  <a:pt x="195" y="0"/>
                </a:lnTo>
                <a:lnTo>
                  <a:pt x="203" y="20"/>
                </a:lnTo>
                <a:lnTo>
                  <a:pt x="216" y="39"/>
                </a:lnTo>
                <a:lnTo>
                  <a:pt x="224" y="59"/>
                </a:lnTo>
                <a:lnTo>
                  <a:pt x="224" y="80"/>
                </a:lnTo>
                <a:lnTo>
                  <a:pt x="231" y="99"/>
                </a:lnTo>
                <a:lnTo>
                  <a:pt x="231" y="119"/>
                </a:lnTo>
                <a:lnTo>
                  <a:pt x="231" y="138"/>
                </a:lnTo>
                <a:lnTo>
                  <a:pt x="231" y="158"/>
                </a:lnTo>
                <a:lnTo>
                  <a:pt x="224" y="179"/>
                </a:lnTo>
                <a:lnTo>
                  <a:pt x="216" y="198"/>
                </a:lnTo>
                <a:lnTo>
                  <a:pt x="210" y="218"/>
                </a:lnTo>
                <a:lnTo>
                  <a:pt x="203" y="238"/>
                </a:lnTo>
                <a:lnTo>
                  <a:pt x="195" y="257"/>
                </a:lnTo>
                <a:lnTo>
                  <a:pt x="195" y="278"/>
                </a:lnTo>
                <a:lnTo>
                  <a:pt x="188" y="298"/>
                </a:lnTo>
                <a:lnTo>
                  <a:pt x="180" y="317"/>
                </a:lnTo>
                <a:lnTo>
                  <a:pt x="159" y="331"/>
                </a:lnTo>
                <a:lnTo>
                  <a:pt x="137" y="344"/>
                </a:lnTo>
                <a:lnTo>
                  <a:pt x="116" y="344"/>
                </a:lnTo>
                <a:lnTo>
                  <a:pt x="95" y="344"/>
                </a:lnTo>
                <a:lnTo>
                  <a:pt x="72" y="323"/>
                </a:lnTo>
                <a:lnTo>
                  <a:pt x="59" y="304"/>
                </a:lnTo>
                <a:lnTo>
                  <a:pt x="51" y="284"/>
                </a:lnTo>
                <a:lnTo>
                  <a:pt x="44" y="264"/>
                </a:lnTo>
                <a:lnTo>
                  <a:pt x="36" y="245"/>
                </a:lnTo>
                <a:lnTo>
                  <a:pt x="29" y="224"/>
                </a:lnTo>
                <a:lnTo>
                  <a:pt x="23" y="205"/>
                </a:lnTo>
                <a:lnTo>
                  <a:pt x="8" y="185"/>
                </a:lnTo>
                <a:lnTo>
                  <a:pt x="0" y="165"/>
                </a:lnTo>
                <a:lnTo>
                  <a:pt x="0" y="146"/>
                </a:lnTo>
                <a:lnTo>
                  <a:pt x="0" y="125"/>
                </a:lnTo>
                <a:lnTo>
                  <a:pt x="0" y="105"/>
                </a:lnTo>
                <a:lnTo>
                  <a:pt x="0" y="86"/>
                </a:lnTo>
                <a:lnTo>
                  <a:pt x="23" y="66"/>
                </a:lnTo>
                <a:lnTo>
                  <a:pt x="23" y="46"/>
                </a:lnTo>
                <a:lnTo>
                  <a:pt x="15" y="72"/>
                </a:lnTo>
              </a:path>
            </a:pathLst>
          </a:custGeom>
          <a:noFill/>
          <a:ln w="12700" cap="rnd" cmpd="sng">
            <a:solidFill>
              <a:schemeClr val="bg1"/>
            </a:solidFill>
            <a:prstDash val="solid"/>
            <a:round/>
            <a:headEnd type="none" w="med" len="med"/>
            <a:tailEnd type="none" w="med" len="med"/>
          </a:ln>
        </p:spPr>
        <p:txBody>
          <a:bodyPr/>
          <a:lstStyle/>
          <a:p>
            <a:endParaRPr lang="en-US"/>
          </a:p>
        </p:txBody>
      </p:sp>
      <p:sp>
        <p:nvSpPr>
          <p:cNvPr id="35847" name="Freeform 7"/>
          <p:cNvSpPr>
            <a:spLocks/>
          </p:cNvSpPr>
          <p:nvPr/>
        </p:nvSpPr>
        <p:spPr bwMode="auto">
          <a:xfrm>
            <a:off x="871538" y="2054225"/>
            <a:ext cx="377825" cy="452438"/>
          </a:xfrm>
          <a:custGeom>
            <a:avLst/>
            <a:gdLst>
              <a:gd name="T0" fmla="*/ 0 w 211"/>
              <a:gd name="T1" fmla="*/ 126 h 285"/>
              <a:gd name="T2" fmla="*/ 0 w 211"/>
              <a:gd name="T3" fmla="*/ 106 h 285"/>
              <a:gd name="T4" fmla="*/ 8 w 211"/>
              <a:gd name="T5" fmla="*/ 86 h 285"/>
              <a:gd name="T6" fmla="*/ 23 w 211"/>
              <a:gd name="T7" fmla="*/ 66 h 285"/>
              <a:gd name="T8" fmla="*/ 29 w 211"/>
              <a:gd name="T9" fmla="*/ 46 h 285"/>
              <a:gd name="T10" fmla="*/ 44 w 211"/>
              <a:gd name="T11" fmla="*/ 27 h 285"/>
              <a:gd name="T12" fmla="*/ 65 w 211"/>
              <a:gd name="T13" fmla="*/ 20 h 285"/>
              <a:gd name="T14" fmla="*/ 87 w 211"/>
              <a:gd name="T15" fmla="*/ 13 h 285"/>
              <a:gd name="T16" fmla="*/ 108 w 211"/>
              <a:gd name="T17" fmla="*/ 7 h 285"/>
              <a:gd name="T18" fmla="*/ 131 w 211"/>
              <a:gd name="T19" fmla="*/ 0 h 285"/>
              <a:gd name="T20" fmla="*/ 152 w 211"/>
              <a:gd name="T21" fmla="*/ 0 h 285"/>
              <a:gd name="T22" fmla="*/ 174 w 211"/>
              <a:gd name="T23" fmla="*/ 7 h 285"/>
              <a:gd name="T24" fmla="*/ 195 w 211"/>
              <a:gd name="T25" fmla="*/ 20 h 285"/>
              <a:gd name="T26" fmla="*/ 203 w 211"/>
              <a:gd name="T27" fmla="*/ 40 h 285"/>
              <a:gd name="T28" fmla="*/ 203 w 211"/>
              <a:gd name="T29" fmla="*/ 60 h 285"/>
              <a:gd name="T30" fmla="*/ 210 w 211"/>
              <a:gd name="T31" fmla="*/ 80 h 285"/>
              <a:gd name="T32" fmla="*/ 210 w 211"/>
              <a:gd name="T33" fmla="*/ 99 h 285"/>
              <a:gd name="T34" fmla="*/ 195 w 211"/>
              <a:gd name="T35" fmla="*/ 119 h 285"/>
              <a:gd name="T36" fmla="*/ 181 w 211"/>
              <a:gd name="T37" fmla="*/ 139 h 285"/>
              <a:gd name="T38" fmla="*/ 167 w 211"/>
              <a:gd name="T39" fmla="*/ 159 h 285"/>
              <a:gd name="T40" fmla="*/ 159 w 211"/>
              <a:gd name="T41" fmla="*/ 179 h 285"/>
              <a:gd name="T42" fmla="*/ 152 w 211"/>
              <a:gd name="T43" fmla="*/ 198 h 285"/>
              <a:gd name="T44" fmla="*/ 152 w 211"/>
              <a:gd name="T45" fmla="*/ 218 h 285"/>
              <a:gd name="T46" fmla="*/ 145 w 211"/>
              <a:gd name="T47" fmla="*/ 239 h 285"/>
              <a:gd name="T48" fmla="*/ 138 w 211"/>
              <a:gd name="T49" fmla="*/ 258 h 285"/>
              <a:gd name="T50" fmla="*/ 116 w 211"/>
              <a:gd name="T51" fmla="*/ 272 h 285"/>
              <a:gd name="T52" fmla="*/ 95 w 211"/>
              <a:gd name="T53" fmla="*/ 284 h 285"/>
              <a:gd name="T54" fmla="*/ 72 w 211"/>
              <a:gd name="T55" fmla="*/ 284 h 285"/>
              <a:gd name="T56" fmla="*/ 51 w 211"/>
              <a:gd name="T57" fmla="*/ 284 h 285"/>
              <a:gd name="T58" fmla="*/ 36 w 211"/>
              <a:gd name="T59" fmla="*/ 264 h 285"/>
              <a:gd name="T60" fmla="*/ 23 w 211"/>
              <a:gd name="T61" fmla="*/ 245 h 285"/>
              <a:gd name="T62" fmla="*/ 15 w 211"/>
              <a:gd name="T63" fmla="*/ 225 h 285"/>
              <a:gd name="T64" fmla="*/ 15 w 211"/>
              <a:gd name="T65" fmla="*/ 206 h 285"/>
              <a:gd name="T66" fmla="*/ 8 w 211"/>
              <a:gd name="T67" fmla="*/ 185 h 285"/>
              <a:gd name="T68" fmla="*/ 8 w 211"/>
              <a:gd name="T69" fmla="*/ 165 h 285"/>
              <a:gd name="T70" fmla="*/ 8 w 211"/>
              <a:gd name="T71" fmla="*/ 146 h 285"/>
              <a:gd name="T72" fmla="*/ 0 w 211"/>
              <a:gd name="T73" fmla="*/ 126 h 285"/>
              <a:gd name="T74" fmla="*/ 0 w 211"/>
              <a:gd name="T75" fmla="*/ 126 h 28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211"/>
              <a:gd name="T115" fmla="*/ 0 h 285"/>
              <a:gd name="T116" fmla="*/ 211 w 211"/>
              <a:gd name="T117" fmla="*/ 285 h 285"/>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211" h="285">
                <a:moveTo>
                  <a:pt x="0" y="126"/>
                </a:moveTo>
                <a:lnTo>
                  <a:pt x="0" y="106"/>
                </a:lnTo>
                <a:lnTo>
                  <a:pt x="8" y="86"/>
                </a:lnTo>
                <a:lnTo>
                  <a:pt x="23" y="66"/>
                </a:lnTo>
                <a:lnTo>
                  <a:pt x="29" y="46"/>
                </a:lnTo>
                <a:lnTo>
                  <a:pt x="44" y="27"/>
                </a:lnTo>
                <a:lnTo>
                  <a:pt x="65" y="20"/>
                </a:lnTo>
                <a:lnTo>
                  <a:pt x="87" y="13"/>
                </a:lnTo>
                <a:lnTo>
                  <a:pt x="108" y="7"/>
                </a:lnTo>
                <a:lnTo>
                  <a:pt x="131" y="0"/>
                </a:lnTo>
                <a:lnTo>
                  <a:pt x="152" y="0"/>
                </a:lnTo>
                <a:lnTo>
                  <a:pt x="174" y="7"/>
                </a:lnTo>
                <a:lnTo>
                  <a:pt x="195" y="20"/>
                </a:lnTo>
                <a:lnTo>
                  <a:pt x="203" y="40"/>
                </a:lnTo>
                <a:lnTo>
                  <a:pt x="203" y="60"/>
                </a:lnTo>
                <a:lnTo>
                  <a:pt x="210" y="80"/>
                </a:lnTo>
                <a:lnTo>
                  <a:pt x="210" y="99"/>
                </a:lnTo>
                <a:lnTo>
                  <a:pt x="195" y="119"/>
                </a:lnTo>
                <a:lnTo>
                  <a:pt x="181" y="139"/>
                </a:lnTo>
                <a:lnTo>
                  <a:pt x="167" y="159"/>
                </a:lnTo>
                <a:lnTo>
                  <a:pt x="159" y="179"/>
                </a:lnTo>
                <a:lnTo>
                  <a:pt x="152" y="198"/>
                </a:lnTo>
                <a:lnTo>
                  <a:pt x="152" y="218"/>
                </a:lnTo>
                <a:lnTo>
                  <a:pt x="145" y="239"/>
                </a:lnTo>
                <a:lnTo>
                  <a:pt x="138" y="258"/>
                </a:lnTo>
                <a:lnTo>
                  <a:pt x="116" y="272"/>
                </a:lnTo>
                <a:lnTo>
                  <a:pt x="95" y="284"/>
                </a:lnTo>
                <a:lnTo>
                  <a:pt x="72" y="284"/>
                </a:lnTo>
                <a:lnTo>
                  <a:pt x="51" y="284"/>
                </a:lnTo>
                <a:lnTo>
                  <a:pt x="36" y="264"/>
                </a:lnTo>
                <a:lnTo>
                  <a:pt x="23" y="245"/>
                </a:lnTo>
                <a:lnTo>
                  <a:pt x="15" y="225"/>
                </a:lnTo>
                <a:lnTo>
                  <a:pt x="15" y="206"/>
                </a:lnTo>
                <a:lnTo>
                  <a:pt x="8" y="185"/>
                </a:lnTo>
                <a:lnTo>
                  <a:pt x="8" y="165"/>
                </a:lnTo>
                <a:lnTo>
                  <a:pt x="8" y="146"/>
                </a:lnTo>
                <a:lnTo>
                  <a:pt x="0" y="126"/>
                </a:lnTo>
              </a:path>
            </a:pathLst>
          </a:custGeom>
          <a:noFill/>
          <a:ln w="12700" cap="rnd" cmpd="sng">
            <a:solidFill>
              <a:schemeClr val="bg1"/>
            </a:solidFill>
            <a:prstDash val="solid"/>
            <a:round/>
            <a:headEnd type="none" w="med" len="med"/>
            <a:tailEnd type="none" w="med" len="med"/>
          </a:ln>
        </p:spPr>
        <p:txBody>
          <a:bodyPr/>
          <a:lstStyle/>
          <a:p>
            <a:endParaRPr lang="en-US"/>
          </a:p>
        </p:txBody>
      </p:sp>
      <p:sp>
        <p:nvSpPr>
          <p:cNvPr id="35848" name="Freeform 8"/>
          <p:cNvSpPr>
            <a:spLocks/>
          </p:cNvSpPr>
          <p:nvPr/>
        </p:nvSpPr>
        <p:spPr bwMode="auto">
          <a:xfrm>
            <a:off x="2933700" y="1027113"/>
            <a:ext cx="620713" cy="265112"/>
          </a:xfrm>
          <a:custGeom>
            <a:avLst/>
            <a:gdLst>
              <a:gd name="T0" fmla="*/ 130 w 347"/>
              <a:gd name="T1" fmla="*/ 7 h 166"/>
              <a:gd name="T2" fmla="*/ 108 w 347"/>
              <a:gd name="T3" fmla="*/ 7 h 166"/>
              <a:gd name="T4" fmla="*/ 87 w 347"/>
              <a:gd name="T5" fmla="*/ 7 h 166"/>
              <a:gd name="T6" fmla="*/ 65 w 347"/>
              <a:gd name="T7" fmla="*/ 7 h 166"/>
              <a:gd name="T8" fmla="*/ 44 w 347"/>
              <a:gd name="T9" fmla="*/ 13 h 166"/>
              <a:gd name="T10" fmla="*/ 21 w 347"/>
              <a:gd name="T11" fmla="*/ 13 h 166"/>
              <a:gd name="T12" fmla="*/ 15 w 347"/>
              <a:gd name="T13" fmla="*/ 33 h 166"/>
              <a:gd name="T14" fmla="*/ 8 w 347"/>
              <a:gd name="T15" fmla="*/ 53 h 166"/>
              <a:gd name="T16" fmla="*/ 0 w 347"/>
              <a:gd name="T17" fmla="*/ 73 h 166"/>
              <a:gd name="T18" fmla="*/ 0 w 347"/>
              <a:gd name="T19" fmla="*/ 93 h 166"/>
              <a:gd name="T20" fmla="*/ 0 w 347"/>
              <a:gd name="T21" fmla="*/ 112 h 166"/>
              <a:gd name="T22" fmla="*/ 8 w 347"/>
              <a:gd name="T23" fmla="*/ 132 h 166"/>
              <a:gd name="T24" fmla="*/ 29 w 347"/>
              <a:gd name="T25" fmla="*/ 145 h 166"/>
              <a:gd name="T26" fmla="*/ 51 w 347"/>
              <a:gd name="T27" fmla="*/ 152 h 166"/>
              <a:gd name="T28" fmla="*/ 72 w 347"/>
              <a:gd name="T29" fmla="*/ 159 h 166"/>
              <a:gd name="T30" fmla="*/ 94 w 347"/>
              <a:gd name="T31" fmla="*/ 165 h 166"/>
              <a:gd name="T32" fmla="*/ 116 w 347"/>
              <a:gd name="T33" fmla="*/ 165 h 166"/>
              <a:gd name="T34" fmla="*/ 137 w 347"/>
              <a:gd name="T35" fmla="*/ 165 h 166"/>
              <a:gd name="T36" fmla="*/ 159 w 347"/>
              <a:gd name="T37" fmla="*/ 165 h 166"/>
              <a:gd name="T38" fmla="*/ 180 w 347"/>
              <a:gd name="T39" fmla="*/ 165 h 166"/>
              <a:gd name="T40" fmla="*/ 202 w 347"/>
              <a:gd name="T41" fmla="*/ 165 h 166"/>
              <a:gd name="T42" fmla="*/ 224 w 347"/>
              <a:gd name="T43" fmla="*/ 165 h 166"/>
              <a:gd name="T44" fmla="*/ 246 w 347"/>
              <a:gd name="T45" fmla="*/ 165 h 166"/>
              <a:gd name="T46" fmla="*/ 267 w 347"/>
              <a:gd name="T47" fmla="*/ 165 h 166"/>
              <a:gd name="T48" fmla="*/ 289 w 347"/>
              <a:gd name="T49" fmla="*/ 165 h 166"/>
              <a:gd name="T50" fmla="*/ 310 w 347"/>
              <a:gd name="T51" fmla="*/ 165 h 166"/>
              <a:gd name="T52" fmla="*/ 332 w 347"/>
              <a:gd name="T53" fmla="*/ 165 h 166"/>
              <a:gd name="T54" fmla="*/ 346 w 347"/>
              <a:gd name="T55" fmla="*/ 145 h 166"/>
              <a:gd name="T56" fmla="*/ 346 w 347"/>
              <a:gd name="T57" fmla="*/ 126 h 166"/>
              <a:gd name="T58" fmla="*/ 346 w 347"/>
              <a:gd name="T59" fmla="*/ 106 h 166"/>
              <a:gd name="T60" fmla="*/ 346 w 347"/>
              <a:gd name="T61" fmla="*/ 86 h 166"/>
              <a:gd name="T62" fmla="*/ 339 w 347"/>
              <a:gd name="T63" fmla="*/ 66 h 166"/>
              <a:gd name="T64" fmla="*/ 318 w 347"/>
              <a:gd name="T65" fmla="*/ 53 h 166"/>
              <a:gd name="T66" fmla="*/ 296 w 347"/>
              <a:gd name="T67" fmla="*/ 33 h 166"/>
              <a:gd name="T68" fmla="*/ 274 w 347"/>
              <a:gd name="T69" fmla="*/ 20 h 166"/>
              <a:gd name="T70" fmla="*/ 252 w 347"/>
              <a:gd name="T71" fmla="*/ 13 h 166"/>
              <a:gd name="T72" fmla="*/ 231 w 347"/>
              <a:gd name="T73" fmla="*/ 7 h 166"/>
              <a:gd name="T74" fmla="*/ 210 w 347"/>
              <a:gd name="T75" fmla="*/ 0 h 166"/>
              <a:gd name="T76" fmla="*/ 188 w 347"/>
              <a:gd name="T77" fmla="*/ 0 h 166"/>
              <a:gd name="T78" fmla="*/ 166 w 347"/>
              <a:gd name="T79" fmla="*/ 0 h 166"/>
              <a:gd name="T80" fmla="*/ 144 w 347"/>
              <a:gd name="T81" fmla="*/ 0 h 166"/>
              <a:gd name="T82" fmla="*/ 123 w 347"/>
              <a:gd name="T83" fmla="*/ 0 h 166"/>
              <a:gd name="T84" fmla="*/ 101 w 347"/>
              <a:gd name="T85" fmla="*/ 0 h 166"/>
              <a:gd name="T86" fmla="*/ 130 w 347"/>
              <a:gd name="T87" fmla="*/ 7 h 16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347"/>
              <a:gd name="T133" fmla="*/ 0 h 166"/>
              <a:gd name="T134" fmla="*/ 347 w 347"/>
              <a:gd name="T135" fmla="*/ 166 h 16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347" h="166">
                <a:moveTo>
                  <a:pt x="130" y="7"/>
                </a:moveTo>
                <a:lnTo>
                  <a:pt x="108" y="7"/>
                </a:lnTo>
                <a:lnTo>
                  <a:pt x="87" y="7"/>
                </a:lnTo>
                <a:lnTo>
                  <a:pt x="65" y="7"/>
                </a:lnTo>
                <a:lnTo>
                  <a:pt x="44" y="13"/>
                </a:lnTo>
                <a:lnTo>
                  <a:pt x="21" y="13"/>
                </a:lnTo>
                <a:lnTo>
                  <a:pt x="15" y="33"/>
                </a:lnTo>
                <a:lnTo>
                  <a:pt x="8" y="53"/>
                </a:lnTo>
                <a:lnTo>
                  <a:pt x="0" y="73"/>
                </a:lnTo>
                <a:lnTo>
                  <a:pt x="0" y="93"/>
                </a:lnTo>
                <a:lnTo>
                  <a:pt x="0" y="112"/>
                </a:lnTo>
                <a:lnTo>
                  <a:pt x="8" y="132"/>
                </a:lnTo>
                <a:lnTo>
                  <a:pt x="29" y="145"/>
                </a:lnTo>
                <a:lnTo>
                  <a:pt x="51" y="152"/>
                </a:lnTo>
                <a:lnTo>
                  <a:pt x="72" y="159"/>
                </a:lnTo>
                <a:lnTo>
                  <a:pt x="94" y="165"/>
                </a:lnTo>
                <a:lnTo>
                  <a:pt x="116" y="165"/>
                </a:lnTo>
                <a:lnTo>
                  <a:pt x="137" y="165"/>
                </a:lnTo>
                <a:lnTo>
                  <a:pt x="159" y="165"/>
                </a:lnTo>
                <a:lnTo>
                  <a:pt x="180" y="165"/>
                </a:lnTo>
                <a:lnTo>
                  <a:pt x="202" y="165"/>
                </a:lnTo>
                <a:lnTo>
                  <a:pt x="224" y="165"/>
                </a:lnTo>
                <a:lnTo>
                  <a:pt x="246" y="165"/>
                </a:lnTo>
                <a:lnTo>
                  <a:pt x="267" y="165"/>
                </a:lnTo>
                <a:lnTo>
                  <a:pt x="289" y="165"/>
                </a:lnTo>
                <a:lnTo>
                  <a:pt x="310" y="165"/>
                </a:lnTo>
                <a:lnTo>
                  <a:pt x="332" y="165"/>
                </a:lnTo>
                <a:lnTo>
                  <a:pt x="346" y="145"/>
                </a:lnTo>
                <a:lnTo>
                  <a:pt x="346" y="126"/>
                </a:lnTo>
                <a:lnTo>
                  <a:pt x="346" y="106"/>
                </a:lnTo>
                <a:lnTo>
                  <a:pt x="346" y="86"/>
                </a:lnTo>
                <a:lnTo>
                  <a:pt x="339" y="66"/>
                </a:lnTo>
                <a:lnTo>
                  <a:pt x="318" y="53"/>
                </a:lnTo>
                <a:lnTo>
                  <a:pt x="296" y="33"/>
                </a:lnTo>
                <a:lnTo>
                  <a:pt x="274" y="20"/>
                </a:lnTo>
                <a:lnTo>
                  <a:pt x="252" y="13"/>
                </a:lnTo>
                <a:lnTo>
                  <a:pt x="231" y="7"/>
                </a:lnTo>
                <a:lnTo>
                  <a:pt x="210" y="0"/>
                </a:lnTo>
                <a:lnTo>
                  <a:pt x="188" y="0"/>
                </a:lnTo>
                <a:lnTo>
                  <a:pt x="166" y="0"/>
                </a:lnTo>
                <a:lnTo>
                  <a:pt x="144" y="0"/>
                </a:lnTo>
                <a:lnTo>
                  <a:pt x="123" y="0"/>
                </a:lnTo>
                <a:lnTo>
                  <a:pt x="101" y="0"/>
                </a:lnTo>
                <a:lnTo>
                  <a:pt x="130" y="7"/>
                </a:lnTo>
              </a:path>
            </a:pathLst>
          </a:custGeom>
          <a:noFill/>
          <a:ln w="12700" cap="rnd" cmpd="sng">
            <a:solidFill>
              <a:schemeClr val="bg1"/>
            </a:solidFill>
            <a:prstDash val="solid"/>
            <a:round/>
            <a:headEnd type="none" w="med" len="med"/>
            <a:tailEnd type="none" w="med" len="med"/>
          </a:ln>
        </p:spPr>
        <p:txBody>
          <a:bodyPr/>
          <a:lstStyle/>
          <a:p>
            <a:endParaRPr lang="en-US"/>
          </a:p>
        </p:txBody>
      </p:sp>
      <p:sp>
        <p:nvSpPr>
          <p:cNvPr id="35849" name="Freeform 9"/>
          <p:cNvSpPr>
            <a:spLocks/>
          </p:cNvSpPr>
          <p:nvPr/>
        </p:nvSpPr>
        <p:spPr bwMode="auto">
          <a:xfrm>
            <a:off x="1355725" y="1049338"/>
            <a:ext cx="617538" cy="261937"/>
          </a:xfrm>
          <a:custGeom>
            <a:avLst/>
            <a:gdLst>
              <a:gd name="T0" fmla="*/ 130 w 347"/>
              <a:gd name="T1" fmla="*/ 7 h 166"/>
              <a:gd name="T2" fmla="*/ 108 w 347"/>
              <a:gd name="T3" fmla="*/ 7 h 166"/>
              <a:gd name="T4" fmla="*/ 87 w 347"/>
              <a:gd name="T5" fmla="*/ 7 h 166"/>
              <a:gd name="T6" fmla="*/ 65 w 347"/>
              <a:gd name="T7" fmla="*/ 7 h 166"/>
              <a:gd name="T8" fmla="*/ 44 w 347"/>
              <a:gd name="T9" fmla="*/ 13 h 166"/>
              <a:gd name="T10" fmla="*/ 21 w 347"/>
              <a:gd name="T11" fmla="*/ 13 h 166"/>
              <a:gd name="T12" fmla="*/ 15 w 347"/>
              <a:gd name="T13" fmla="*/ 33 h 166"/>
              <a:gd name="T14" fmla="*/ 8 w 347"/>
              <a:gd name="T15" fmla="*/ 53 h 166"/>
              <a:gd name="T16" fmla="*/ 0 w 347"/>
              <a:gd name="T17" fmla="*/ 73 h 166"/>
              <a:gd name="T18" fmla="*/ 0 w 347"/>
              <a:gd name="T19" fmla="*/ 93 h 166"/>
              <a:gd name="T20" fmla="*/ 0 w 347"/>
              <a:gd name="T21" fmla="*/ 112 h 166"/>
              <a:gd name="T22" fmla="*/ 8 w 347"/>
              <a:gd name="T23" fmla="*/ 132 h 166"/>
              <a:gd name="T24" fmla="*/ 29 w 347"/>
              <a:gd name="T25" fmla="*/ 145 h 166"/>
              <a:gd name="T26" fmla="*/ 51 w 347"/>
              <a:gd name="T27" fmla="*/ 152 h 166"/>
              <a:gd name="T28" fmla="*/ 72 w 347"/>
              <a:gd name="T29" fmla="*/ 159 h 166"/>
              <a:gd name="T30" fmla="*/ 94 w 347"/>
              <a:gd name="T31" fmla="*/ 165 h 166"/>
              <a:gd name="T32" fmla="*/ 116 w 347"/>
              <a:gd name="T33" fmla="*/ 165 h 166"/>
              <a:gd name="T34" fmla="*/ 137 w 347"/>
              <a:gd name="T35" fmla="*/ 165 h 166"/>
              <a:gd name="T36" fmla="*/ 159 w 347"/>
              <a:gd name="T37" fmla="*/ 165 h 166"/>
              <a:gd name="T38" fmla="*/ 180 w 347"/>
              <a:gd name="T39" fmla="*/ 165 h 166"/>
              <a:gd name="T40" fmla="*/ 202 w 347"/>
              <a:gd name="T41" fmla="*/ 165 h 166"/>
              <a:gd name="T42" fmla="*/ 224 w 347"/>
              <a:gd name="T43" fmla="*/ 165 h 166"/>
              <a:gd name="T44" fmla="*/ 246 w 347"/>
              <a:gd name="T45" fmla="*/ 165 h 166"/>
              <a:gd name="T46" fmla="*/ 267 w 347"/>
              <a:gd name="T47" fmla="*/ 165 h 166"/>
              <a:gd name="T48" fmla="*/ 289 w 347"/>
              <a:gd name="T49" fmla="*/ 165 h 166"/>
              <a:gd name="T50" fmla="*/ 310 w 347"/>
              <a:gd name="T51" fmla="*/ 165 h 166"/>
              <a:gd name="T52" fmla="*/ 332 w 347"/>
              <a:gd name="T53" fmla="*/ 165 h 166"/>
              <a:gd name="T54" fmla="*/ 346 w 347"/>
              <a:gd name="T55" fmla="*/ 145 h 166"/>
              <a:gd name="T56" fmla="*/ 346 w 347"/>
              <a:gd name="T57" fmla="*/ 126 h 166"/>
              <a:gd name="T58" fmla="*/ 346 w 347"/>
              <a:gd name="T59" fmla="*/ 106 h 166"/>
              <a:gd name="T60" fmla="*/ 346 w 347"/>
              <a:gd name="T61" fmla="*/ 86 h 166"/>
              <a:gd name="T62" fmla="*/ 339 w 347"/>
              <a:gd name="T63" fmla="*/ 66 h 166"/>
              <a:gd name="T64" fmla="*/ 318 w 347"/>
              <a:gd name="T65" fmla="*/ 53 h 166"/>
              <a:gd name="T66" fmla="*/ 296 w 347"/>
              <a:gd name="T67" fmla="*/ 33 h 166"/>
              <a:gd name="T68" fmla="*/ 274 w 347"/>
              <a:gd name="T69" fmla="*/ 20 h 166"/>
              <a:gd name="T70" fmla="*/ 252 w 347"/>
              <a:gd name="T71" fmla="*/ 13 h 166"/>
              <a:gd name="T72" fmla="*/ 231 w 347"/>
              <a:gd name="T73" fmla="*/ 7 h 166"/>
              <a:gd name="T74" fmla="*/ 210 w 347"/>
              <a:gd name="T75" fmla="*/ 0 h 166"/>
              <a:gd name="T76" fmla="*/ 188 w 347"/>
              <a:gd name="T77" fmla="*/ 0 h 166"/>
              <a:gd name="T78" fmla="*/ 166 w 347"/>
              <a:gd name="T79" fmla="*/ 0 h 166"/>
              <a:gd name="T80" fmla="*/ 144 w 347"/>
              <a:gd name="T81" fmla="*/ 0 h 166"/>
              <a:gd name="T82" fmla="*/ 123 w 347"/>
              <a:gd name="T83" fmla="*/ 0 h 166"/>
              <a:gd name="T84" fmla="*/ 101 w 347"/>
              <a:gd name="T85" fmla="*/ 0 h 166"/>
              <a:gd name="T86" fmla="*/ 130 w 347"/>
              <a:gd name="T87" fmla="*/ 7 h 16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347"/>
              <a:gd name="T133" fmla="*/ 0 h 166"/>
              <a:gd name="T134" fmla="*/ 347 w 347"/>
              <a:gd name="T135" fmla="*/ 166 h 16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347" h="166">
                <a:moveTo>
                  <a:pt x="130" y="7"/>
                </a:moveTo>
                <a:lnTo>
                  <a:pt x="108" y="7"/>
                </a:lnTo>
                <a:lnTo>
                  <a:pt x="87" y="7"/>
                </a:lnTo>
                <a:lnTo>
                  <a:pt x="65" y="7"/>
                </a:lnTo>
                <a:lnTo>
                  <a:pt x="44" y="13"/>
                </a:lnTo>
                <a:lnTo>
                  <a:pt x="21" y="13"/>
                </a:lnTo>
                <a:lnTo>
                  <a:pt x="15" y="33"/>
                </a:lnTo>
                <a:lnTo>
                  <a:pt x="8" y="53"/>
                </a:lnTo>
                <a:lnTo>
                  <a:pt x="0" y="73"/>
                </a:lnTo>
                <a:lnTo>
                  <a:pt x="0" y="93"/>
                </a:lnTo>
                <a:lnTo>
                  <a:pt x="0" y="112"/>
                </a:lnTo>
                <a:lnTo>
                  <a:pt x="8" y="132"/>
                </a:lnTo>
                <a:lnTo>
                  <a:pt x="29" y="145"/>
                </a:lnTo>
                <a:lnTo>
                  <a:pt x="51" y="152"/>
                </a:lnTo>
                <a:lnTo>
                  <a:pt x="72" y="159"/>
                </a:lnTo>
                <a:lnTo>
                  <a:pt x="94" y="165"/>
                </a:lnTo>
                <a:lnTo>
                  <a:pt x="116" y="165"/>
                </a:lnTo>
                <a:lnTo>
                  <a:pt x="137" y="165"/>
                </a:lnTo>
                <a:lnTo>
                  <a:pt x="159" y="165"/>
                </a:lnTo>
                <a:lnTo>
                  <a:pt x="180" y="165"/>
                </a:lnTo>
                <a:lnTo>
                  <a:pt x="202" y="165"/>
                </a:lnTo>
                <a:lnTo>
                  <a:pt x="224" y="165"/>
                </a:lnTo>
                <a:lnTo>
                  <a:pt x="246" y="165"/>
                </a:lnTo>
                <a:lnTo>
                  <a:pt x="267" y="165"/>
                </a:lnTo>
                <a:lnTo>
                  <a:pt x="289" y="165"/>
                </a:lnTo>
                <a:lnTo>
                  <a:pt x="310" y="165"/>
                </a:lnTo>
                <a:lnTo>
                  <a:pt x="332" y="165"/>
                </a:lnTo>
                <a:lnTo>
                  <a:pt x="346" y="145"/>
                </a:lnTo>
                <a:lnTo>
                  <a:pt x="346" y="126"/>
                </a:lnTo>
                <a:lnTo>
                  <a:pt x="346" y="106"/>
                </a:lnTo>
                <a:lnTo>
                  <a:pt x="346" y="86"/>
                </a:lnTo>
                <a:lnTo>
                  <a:pt x="339" y="66"/>
                </a:lnTo>
                <a:lnTo>
                  <a:pt x="318" y="53"/>
                </a:lnTo>
                <a:lnTo>
                  <a:pt x="296" y="33"/>
                </a:lnTo>
                <a:lnTo>
                  <a:pt x="274" y="20"/>
                </a:lnTo>
                <a:lnTo>
                  <a:pt x="252" y="13"/>
                </a:lnTo>
                <a:lnTo>
                  <a:pt x="231" y="7"/>
                </a:lnTo>
                <a:lnTo>
                  <a:pt x="210" y="0"/>
                </a:lnTo>
                <a:lnTo>
                  <a:pt x="188" y="0"/>
                </a:lnTo>
                <a:lnTo>
                  <a:pt x="166" y="0"/>
                </a:lnTo>
                <a:lnTo>
                  <a:pt x="144" y="0"/>
                </a:lnTo>
                <a:lnTo>
                  <a:pt x="123" y="0"/>
                </a:lnTo>
                <a:lnTo>
                  <a:pt x="101" y="0"/>
                </a:lnTo>
                <a:lnTo>
                  <a:pt x="130" y="7"/>
                </a:lnTo>
              </a:path>
            </a:pathLst>
          </a:custGeom>
          <a:noFill/>
          <a:ln w="12700" cap="rnd" cmpd="sng">
            <a:solidFill>
              <a:schemeClr val="bg1"/>
            </a:solidFill>
            <a:prstDash val="solid"/>
            <a:round/>
            <a:headEnd type="none" w="med" len="med"/>
            <a:tailEnd type="none" w="med" len="med"/>
          </a:ln>
        </p:spPr>
        <p:txBody>
          <a:bodyPr/>
          <a:lstStyle/>
          <a:p>
            <a:endParaRPr lang="en-US"/>
          </a:p>
        </p:txBody>
      </p:sp>
      <p:sp>
        <p:nvSpPr>
          <p:cNvPr id="35850" name="Rectangle 10"/>
          <p:cNvSpPr>
            <a:spLocks noChangeArrowheads="1"/>
          </p:cNvSpPr>
          <p:nvPr/>
        </p:nvSpPr>
        <p:spPr bwMode="auto">
          <a:xfrm>
            <a:off x="1098550" y="1055688"/>
            <a:ext cx="508000" cy="320675"/>
          </a:xfrm>
          <a:prstGeom prst="rect">
            <a:avLst/>
          </a:prstGeom>
          <a:noFill/>
          <a:ln w="12700">
            <a:noFill/>
            <a:miter lim="800000"/>
            <a:headEnd/>
            <a:tailEnd/>
          </a:ln>
        </p:spPr>
        <p:txBody>
          <a:bodyPr lIns="117464" tIns="58733" rIns="117464" bIns="58733">
            <a:spAutoFit/>
          </a:bodyPr>
          <a:lstStyle/>
          <a:p>
            <a:pPr defTabSz="1473200">
              <a:spcBef>
                <a:spcPct val="50000"/>
              </a:spcBef>
            </a:pPr>
            <a:r>
              <a:rPr lang="en-US" sz="1300" i="0">
                <a:solidFill>
                  <a:schemeClr val="bg1"/>
                </a:solidFill>
              </a:rPr>
              <a:t> 1</a:t>
            </a:r>
          </a:p>
        </p:txBody>
      </p:sp>
      <p:sp>
        <p:nvSpPr>
          <p:cNvPr id="35851" name="Rectangle 11"/>
          <p:cNvSpPr>
            <a:spLocks noChangeArrowheads="1"/>
          </p:cNvSpPr>
          <p:nvPr/>
        </p:nvSpPr>
        <p:spPr bwMode="auto">
          <a:xfrm>
            <a:off x="904875" y="1565275"/>
            <a:ext cx="523875" cy="322263"/>
          </a:xfrm>
          <a:prstGeom prst="rect">
            <a:avLst/>
          </a:prstGeom>
          <a:noFill/>
          <a:ln w="12700">
            <a:noFill/>
            <a:miter lim="800000"/>
            <a:headEnd/>
            <a:tailEnd/>
          </a:ln>
        </p:spPr>
        <p:txBody>
          <a:bodyPr lIns="117464" tIns="58733" rIns="117464" bIns="58733">
            <a:spAutoFit/>
          </a:bodyPr>
          <a:lstStyle/>
          <a:p>
            <a:pPr defTabSz="1473200">
              <a:spcBef>
                <a:spcPct val="50000"/>
              </a:spcBef>
            </a:pPr>
            <a:r>
              <a:rPr lang="en-US" sz="1300" i="0">
                <a:solidFill>
                  <a:schemeClr val="bg1"/>
                </a:solidFill>
              </a:rPr>
              <a:t>2</a:t>
            </a:r>
          </a:p>
        </p:txBody>
      </p:sp>
      <p:sp>
        <p:nvSpPr>
          <p:cNvPr id="35852" name="Rectangle 12"/>
          <p:cNvSpPr>
            <a:spLocks noChangeArrowheads="1"/>
          </p:cNvSpPr>
          <p:nvPr/>
        </p:nvSpPr>
        <p:spPr bwMode="auto">
          <a:xfrm>
            <a:off x="530225" y="2139950"/>
            <a:ext cx="539750" cy="320675"/>
          </a:xfrm>
          <a:prstGeom prst="rect">
            <a:avLst/>
          </a:prstGeom>
          <a:noFill/>
          <a:ln w="12700">
            <a:noFill/>
            <a:miter lim="800000"/>
            <a:headEnd/>
            <a:tailEnd/>
          </a:ln>
        </p:spPr>
        <p:txBody>
          <a:bodyPr lIns="117464" tIns="58733" rIns="117464" bIns="58733">
            <a:spAutoFit/>
          </a:bodyPr>
          <a:lstStyle/>
          <a:p>
            <a:pPr defTabSz="1473200">
              <a:spcBef>
                <a:spcPct val="50000"/>
              </a:spcBef>
            </a:pPr>
            <a:r>
              <a:rPr lang="en-US" sz="1300" i="0">
                <a:solidFill>
                  <a:schemeClr val="bg1"/>
                </a:solidFill>
              </a:rPr>
              <a:t>3</a:t>
            </a:r>
          </a:p>
        </p:txBody>
      </p:sp>
      <p:sp>
        <p:nvSpPr>
          <p:cNvPr id="35853" name="Rectangle 13"/>
          <p:cNvSpPr>
            <a:spLocks noChangeArrowheads="1"/>
          </p:cNvSpPr>
          <p:nvPr/>
        </p:nvSpPr>
        <p:spPr bwMode="auto">
          <a:xfrm>
            <a:off x="2771775" y="1928813"/>
            <a:ext cx="538163" cy="322262"/>
          </a:xfrm>
          <a:prstGeom prst="rect">
            <a:avLst/>
          </a:prstGeom>
          <a:noFill/>
          <a:ln w="12700">
            <a:noFill/>
            <a:miter lim="800000"/>
            <a:headEnd/>
            <a:tailEnd/>
          </a:ln>
        </p:spPr>
        <p:txBody>
          <a:bodyPr lIns="117464" tIns="58733" rIns="117464" bIns="58733">
            <a:spAutoFit/>
          </a:bodyPr>
          <a:lstStyle/>
          <a:p>
            <a:pPr defTabSz="1473200">
              <a:spcBef>
                <a:spcPct val="50000"/>
              </a:spcBef>
            </a:pPr>
            <a:r>
              <a:rPr lang="en-US" sz="1300" i="0">
                <a:solidFill>
                  <a:schemeClr val="bg1"/>
                </a:solidFill>
              </a:rPr>
              <a:t>3</a:t>
            </a:r>
          </a:p>
        </p:txBody>
      </p:sp>
      <p:sp>
        <p:nvSpPr>
          <p:cNvPr id="35854" name="Rectangle 14"/>
          <p:cNvSpPr>
            <a:spLocks noChangeArrowheads="1"/>
          </p:cNvSpPr>
          <p:nvPr/>
        </p:nvSpPr>
        <p:spPr bwMode="auto">
          <a:xfrm>
            <a:off x="3181350" y="1625600"/>
            <a:ext cx="538163" cy="322263"/>
          </a:xfrm>
          <a:prstGeom prst="rect">
            <a:avLst/>
          </a:prstGeom>
          <a:noFill/>
          <a:ln w="12700">
            <a:noFill/>
            <a:miter lim="800000"/>
            <a:headEnd/>
            <a:tailEnd/>
          </a:ln>
        </p:spPr>
        <p:txBody>
          <a:bodyPr lIns="117464" tIns="58733" rIns="117464" bIns="58733">
            <a:spAutoFit/>
          </a:bodyPr>
          <a:lstStyle/>
          <a:p>
            <a:pPr defTabSz="1473200">
              <a:spcBef>
                <a:spcPct val="50000"/>
              </a:spcBef>
            </a:pPr>
            <a:r>
              <a:rPr lang="en-US" sz="1300" i="0">
                <a:solidFill>
                  <a:schemeClr val="bg1"/>
                </a:solidFill>
              </a:rPr>
              <a:t>2</a:t>
            </a:r>
          </a:p>
        </p:txBody>
      </p:sp>
      <p:sp>
        <p:nvSpPr>
          <p:cNvPr id="35855" name="Rectangle 15"/>
          <p:cNvSpPr>
            <a:spLocks noChangeArrowheads="1"/>
          </p:cNvSpPr>
          <p:nvPr/>
        </p:nvSpPr>
        <p:spPr bwMode="auto">
          <a:xfrm>
            <a:off x="2630488" y="1041400"/>
            <a:ext cx="534987" cy="322263"/>
          </a:xfrm>
          <a:prstGeom prst="rect">
            <a:avLst/>
          </a:prstGeom>
          <a:noFill/>
          <a:ln w="12700">
            <a:noFill/>
            <a:miter lim="800000"/>
            <a:headEnd/>
            <a:tailEnd/>
          </a:ln>
        </p:spPr>
        <p:txBody>
          <a:bodyPr lIns="117464" tIns="58733" rIns="117464" bIns="58733">
            <a:spAutoFit/>
          </a:bodyPr>
          <a:lstStyle/>
          <a:p>
            <a:pPr defTabSz="1473200">
              <a:spcBef>
                <a:spcPct val="50000"/>
              </a:spcBef>
            </a:pPr>
            <a:r>
              <a:rPr lang="en-US" sz="1300" i="0">
                <a:solidFill>
                  <a:schemeClr val="bg1"/>
                </a:solidFill>
              </a:rPr>
              <a:t>1</a:t>
            </a:r>
          </a:p>
        </p:txBody>
      </p:sp>
      <p:sp>
        <p:nvSpPr>
          <p:cNvPr id="35856" name="Rectangle 16"/>
          <p:cNvSpPr>
            <a:spLocks noChangeArrowheads="1"/>
          </p:cNvSpPr>
          <p:nvPr/>
        </p:nvSpPr>
        <p:spPr bwMode="auto">
          <a:xfrm>
            <a:off x="2184400" y="2674938"/>
            <a:ext cx="1174750" cy="320675"/>
          </a:xfrm>
          <a:prstGeom prst="rect">
            <a:avLst/>
          </a:prstGeom>
          <a:noFill/>
          <a:ln w="12700">
            <a:noFill/>
            <a:miter lim="800000"/>
            <a:headEnd/>
            <a:tailEnd/>
          </a:ln>
        </p:spPr>
        <p:txBody>
          <a:bodyPr lIns="117464" tIns="58733" rIns="117464" bIns="58733">
            <a:spAutoFit/>
          </a:bodyPr>
          <a:lstStyle/>
          <a:p>
            <a:pPr defTabSz="1473200">
              <a:spcBef>
                <a:spcPct val="50000"/>
              </a:spcBef>
            </a:pPr>
            <a:r>
              <a:rPr lang="en-US" sz="1300" i="0"/>
              <a:t>405/35 nm</a:t>
            </a:r>
          </a:p>
        </p:txBody>
      </p:sp>
      <p:sp>
        <p:nvSpPr>
          <p:cNvPr id="35857" name="Rectangle 17"/>
          <p:cNvSpPr>
            <a:spLocks noChangeArrowheads="1"/>
          </p:cNvSpPr>
          <p:nvPr/>
        </p:nvSpPr>
        <p:spPr bwMode="auto">
          <a:xfrm>
            <a:off x="922338" y="2662238"/>
            <a:ext cx="1062037" cy="320675"/>
          </a:xfrm>
          <a:prstGeom prst="rect">
            <a:avLst/>
          </a:prstGeom>
          <a:noFill/>
          <a:ln w="12700">
            <a:noFill/>
            <a:miter lim="800000"/>
            <a:headEnd/>
            <a:tailEnd/>
          </a:ln>
        </p:spPr>
        <p:txBody>
          <a:bodyPr lIns="117464" tIns="58733" rIns="117464" bIns="58733">
            <a:spAutoFit/>
          </a:bodyPr>
          <a:lstStyle/>
          <a:p>
            <a:pPr defTabSz="1473200">
              <a:spcBef>
                <a:spcPct val="50000"/>
              </a:spcBef>
            </a:pPr>
            <a:r>
              <a:rPr lang="en-US" sz="1300" i="0"/>
              <a:t>460 nm</a:t>
            </a:r>
          </a:p>
        </p:txBody>
      </p:sp>
      <p:sp>
        <p:nvSpPr>
          <p:cNvPr id="35858" name="Rectangle 18"/>
          <p:cNvSpPr>
            <a:spLocks noChangeArrowheads="1"/>
          </p:cNvSpPr>
          <p:nvPr/>
        </p:nvSpPr>
        <p:spPr bwMode="auto">
          <a:xfrm>
            <a:off x="2559050" y="219075"/>
            <a:ext cx="7023100" cy="555625"/>
          </a:xfrm>
          <a:prstGeom prst="rect">
            <a:avLst/>
          </a:prstGeom>
          <a:noFill/>
          <a:ln w="12700">
            <a:noFill/>
            <a:miter lim="800000"/>
            <a:headEnd/>
            <a:tailEnd/>
          </a:ln>
        </p:spPr>
        <p:txBody>
          <a:bodyPr lIns="117464" tIns="58733" rIns="117464" bIns="58733">
            <a:spAutoFit/>
          </a:bodyPr>
          <a:lstStyle/>
          <a:p>
            <a:pPr defTabSz="1473200">
              <a:spcBef>
                <a:spcPct val="50000"/>
              </a:spcBef>
            </a:pPr>
            <a:r>
              <a:rPr lang="en-US" sz="2900" b="1" i="0"/>
              <a:t>Calcium ratios with Indo-1</a:t>
            </a:r>
          </a:p>
        </p:txBody>
      </p:sp>
      <p:sp>
        <p:nvSpPr>
          <p:cNvPr id="35859" name="Rectangle 19"/>
          <p:cNvSpPr>
            <a:spLocks noChangeArrowheads="1"/>
          </p:cNvSpPr>
          <p:nvPr/>
        </p:nvSpPr>
        <p:spPr bwMode="auto">
          <a:xfrm>
            <a:off x="4092575" y="855663"/>
            <a:ext cx="5556250" cy="2330450"/>
          </a:xfrm>
          <a:prstGeom prst="rect">
            <a:avLst/>
          </a:prstGeom>
          <a:noFill/>
          <a:ln w="12700">
            <a:noFill/>
            <a:miter lim="800000"/>
            <a:headEnd/>
            <a:tailEnd/>
          </a:ln>
        </p:spPr>
        <p:txBody>
          <a:bodyPr lIns="117464" tIns="58733" rIns="117464" bIns="58733">
            <a:spAutoFit/>
          </a:bodyPr>
          <a:lstStyle/>
          <a:p>
            <a:pPr defTabSz="1473200">
              <a:spcBef>
                <a:spcPct val="50000"/>
              </a:spcBef>
            </a:pPr>
            <a:r>
              <a:rPr lang="en-US" sz="2100" i="0"/>
              <a:t>Changes in the fluorescence were measured using the Bio-Rad calcium ratioing software.  The same region in each wave length was measured and the relative change in each region was recorded and exported to a spread sheet for analysis..</a:t>
            </a:r>
            <a:r>
              <a:rPr lang="en-US" sz="4000" i="0"/>
              <a:t> </a:t>
            </a:r>
          </a:p>
        </p:txBody>
      </p:sp>
      <p:sp>
        <p:nvSpPr>
          <p:cNvPr id="35860" name="Rectangle 20"/>
          <p:cNvSpPr>
            <a:spLocks noChangeArrowheads="1"/>
          </p:cNvSpPr>
          <p:nvPr/>
        </p:nvSpPr>
        <p:spPr bwMode="auto">
          <a:xfrm>
            <a:off x="311150" y="3124200"/>
            <a:ext cx="3633788" cy="900113"/>
          </a:xfrm>
          <a:prstGeom prst="rect">
            <a:avLst/>
          </a:prstGeom>
          <a:noFill/>
          <a:ln w="12700">
            <a:noFill/>
            <a:miter lim="800000"/>
            <a:headEnd/>
            <a:tailEnd/>
          </a:ln>
        </p:spPr>
        <p:txBody>
          <a:bodyPr lIns="117464" tIns="58733" rIns="117464" bIns="58733">
            <a:spAutoFit/>
          </a:bodyPr>
          <a:lstStyle/>
          <a:p>
            <a:pPr defTabSz="1473200">
              <a:spcBef>
                <a:spcPct val="50000"/>
              </a:spcBef>
            </a:pPr>
            <a:r>
              <a:rPr lang="en-US" sz="1300" b="1" i="0"/>
              <a:t>Export data from measured regions to Microsoft Excel</a:t>
            </a:r>
            <a:endParaRPr lang="en-US" sz="1800" i="0"/>
          </a:p>
          <a:p>
            <a:pPr defTabSz="1473200">
              <a:lnSpc>
                <a:spcPct val="20000"/>
              </a:lnSpc>
              <a:spcBef>
                <a:spcPct val="50000"/>
              </a:spcBef>
            </a:pPr>
            <a:r>
              <a:rPr lang="en-US" sz="1800" i="0"/>
              <a:t>               </a:t>
            </a:r>
          </a:p>
          <a:p>
            <a:pPr defTabSz="1473200">
              <a:lnSpc>
                <a:spcPct val="20000"/>
              </a:lnSpc>
              <a:spcBef>
                <a:spcPct val="50000"/>
              </a:spcBef>
            </a:pPr>
            <a:r>
              <a:rPr lang="en-US" sz="1800" i="0"/>
              <a:t>               </a:t>
            </a:r>
          </a:p>
        </p:txBody>
      </p:sp>
      <p:sp>
        <p:nvSpPr>
          <p:cNvPr id="35861" name="Rectangle 21"/>
          <p:cNvSpPr>
            <a:spLocks noChangeArrowheads="1"/>
          </p:cNvSpPr>
          <p:nvPr/>
        </p:nvSpPr>
        <p:spPr bwMode="auto">
          <a:xfrm>
            <a:off x="284163" y="3992563"/>
            <a:ext cx="3695700" cy="301625"/>
          </a:xfrm>
          <a:prstGeom prst="rect">
            <a:avLst/>
          </a:prstGeom>
          <a:noFill/>
          <a:ln w="12700">
            <a:noFill/>
            <a:miter lim="800000"/>
            <a:headEnd/>
            <a:tailEnd/>
          </a:ln>
        </p:spPr>
        <p:txBody>
          <a:bodyPr lIns="117464" tIns="58733" rIns="117464" bIns="58733">
            <a:spAutoFit/>
          </a:bodyPr>
          <a:lstStyle/>
          <a:p>
            <a:pPr defTabSz="1473200">
              <a:lnSpc>
                <a:spcPct val="20000"/>
              </a:lnSpc>
              <a:spcBef>
                <a:spcPct val="50000"/>
              </a:spcBef>
            </a:pPr>
            <a:r>
              <a:rPr lang="en-US" sz="1300" b="1" i="0"/>
              <a:t>Export data from Excel data                    </a:t>
            </a:r>
          </a:p>
          <a:p>
            <a:pPr defTabSz="1473200">
              <a:lnSpc>
                <a:spcPct val="20000"/>
              </a:lnSpc>
              <a:spcBef>
                <a:spcPct val="50000"/>
              </a:spcBef>
            </a:pPr>
            <a:r>
              <a:rPr lang="en-US" sz="1300" b="1" i="0"/>
              <a:t>base to Delta Graph </a:t>
            </a:r>
          </a:p>
        </p:txBody>
      </p:sp>
      <p:sp>
        <p:nvSpPr>
          <p:cNvPr id="35862" name="Rectangle 22"/>
          <p:cNvSpPr>
            <a:spLocks noChangeArrowheads="1"/>
          </p:cNvSpPr>
          <p:nvPr/>
        </p:nvSpPr>
        <p:spPr bwMode="auto">
          <a:xfrm>
            <a:off x="312738" y="3876675"/>
            <a:ext cx="3330575" cy="503238"/>
          </a:xfrm>
          <a:prstGeom prst="rect">
            <a:avLst/>
          </a:prstGeom>
          <a:noFill/>
          <a:ln w="12700">
            <a:solidFill>
              <a:schemeClr val="tx1"/>
            </a:solidFill>
            <a:miter lim="800000"/>
            <a:headEnd/>
            <a:tailEnd/>
          </a:ln>
        </p:spPr>
        <p:txBody>
          <a:bodyPr wrap="none" anchor="ctr"/>
          <a:lstStyle/>
          <a:p>
            <a:endParaRPr lang="en-US"/>
          </a:p>
        </p:txBody>
      </p:sp>
      <p:sp>
        <p:nvSpPr>
          <p:cNvPr id="35863" name="Rectangle 23"/>
          <p:cNvSpPr>
            <a:spLocks noChangeArrowheads="1"/>
          </p:cNvSpPr>
          <p:nvPr/>
        </p:nvSpPr>
        <p:spPr bwMode="auto">
          <a:xfrm>
            <a:off x="346075" y="3025775"/>
            <a:ext cx="3265488" cy="592138"/>
          </a:xfrm>
          <a:prstGeom prst="rect">
            <a:avLst/>
          </a:prstGeom>
          <a:noFill/>
          <a:ln w="12700">
            <a:solidFill>
              <a:schemeClr val="tx1"/>
            </a:solidFill>
            <a:miter lim="800000"/>
            <a:headEnd/>
            <a:tailEnd/>
          </a:ln>
        </p:spPr>
        <p:txBody>
          <a:bodyPr wrap="none" anchor="ctr"/>
          <a:lstStyle/>
          <a:p>
            <a:endParaRPr lang="en-US"/>
          </a:p>
        </p:txBody>
      </p:sp>
      <p:sp>
        <p:nvSpPr>
          <p:cNvPr id="35864" name="Rectangle 24"/>
          <p:cNvSpPr>
            <a:spLocks noChangeArrowheads="1"/>
          </p:cNvSpPr>
          <p:nvPr/>
        </p:nvSpPr>
        <p:spPr bwMode="auto">
          <a:xfrm>
            <a:off x="4649788" y="6326188"/>
            <a:ext cx="549275" cy="352425"/>
          </a:xfrm>
          <a:prstGeom prst="rect">
            <a:avLst/>
          </a:prstGeom>
          <a:noFill/>
          <a:ln w="12700">
            <a:noFill/>
            <a:miter lim="800000"/>
            <a:headEnd/>
            <a:tailEnd/>
          </a:ln>
        </p:spPr>
        <p:txBody>
          <a:bodyPr wrap="none" lIns="86282" tIns="42677" rIns="86282" bIns="42677">
            <a:spAutoFit/>
          </a:bodyPr>
          <a:lstStyle/>
          <a:p>
            <a:endParaRPr lang="en-US"/>
          </a:p>
        </p:txBody>
      </p:sp>
      <p:sp>
        <p:nvSpPr>
          <p:cNvPr id="35865" name="Rectangle 25"/>
          <p:cNvSpPr>
            <a:spLocks noChangeArrowheads="1"/>
          </p:cNvSpPr>
          <p:nvPr/>
        </p:nvSpPr>
        <p:spPr bwMode="auto">
          <a:xfrm>
            <a:off x="5184775" y="6326188"/>
            <a:ext cx="677863" cy="352425"/>
          </a:xfrm>
          <a:prstGeom prst="rect">
            <a:avLst/>
          </a:prstGeom>
          <a:noFill/>
          <a:ln w="12700">
            <a:noFill/>
            <a:miter lim="800000"/>
            <a:headEnd/>
            <a:tailEnd/>
          </a:ln>
        </p:spPr>
        <p:txBody>
          <a:bodyPr wrap="none" lIns="86282" tIns="42677" rIns="86282" bIns="42677">
            <a:spAutoFit/>
          </a:bodyPr>
          <a:lstStyle/>
          <a:p>
            <a:endParaRPr lang="en-US"/>
          </a:p>
        </p:txBody>
      </p:sp>
      <p:sp>
        <p:nvSpPr>
          <p:cNvPr id="35866" name="Rectangle 26"/>
          <p:cNvSpPr>
            <a:spLocks noChangeArrowheads="1"/>
          </p:cNvSpPr>
          <p:nvPr/>
        </p:nvSpPr>
        <p:spPr bwMode="auto">
          <a:xfrm>
            <a:off x="5745163" y="6326188"/>
            <a:ext cx="677862" cy="352425"/>
          </a:xfrm>
          <a:prstGeom prst="rect">
            <a:avLst/>
          </a:prstGeom>
          <a:noFill/>
          <a:ln w="12700">
            <a:noFill/>
            <a:miter lim="800000"/>
            <a:headEnd/>
            <a:tailEnd/>
          </a:ln>
        </p:spPr>
        <p:txBody>
          <a:bodyPr wrap="none" lIns="86282" tIns="42677" rIns="86282" bIns="42677">
            <a:spAutoFit/>
          </a:bodyPr>
          <a:lstStyle/>
          <a:p>
            <a:endParaRPr lang="en-US"/>
          </a:p>
        </p:txBody>
      </p:sp>
      <p:sp>
        <p:nvSpPr>
          <p:cNvPr id="35867" name="Rectangle 27"/>
          <p:cNvSpPr>
            <a:spLocks noChangeArrowheads="1"/>
          </p:cNvSpPr>
          <p:nvPr/>
        </p:nvSpPr>
        <p:spPr bwMode="auto">
          <a:xfrm>
            <a:off x="6318250" y="6326188"/>
            <a:ext cx="677863" cy="352425"/>
          </a:xfrm>
          <a:prstGeom prst="rect">
            <a:avLst/>
          </a:prstGeom>
          <a:noFill/>
          <a:ln w="12700">
            <a:noFill/>
            <a:miter lim="800000"/>
            <a:headEnd/>
            <a:tailEnd/>
          </a:ln>
        </p:spPr>
        <p:txBody>
          <a:bodyPr wrap="none" lIns="86282" tIns="42677" rIns="86282" bIns="42677">
            <a:spAutoFit/>
          </a:bodyPr>
          <a:lstStyle/>
          <a:p>
            <a:endParaRPr lang="en-US"/>
          </a:p>
        </p:txBody>
      </p:sp>
      <p:sp>
        <p:nvSpPr>
          <p:cNvPr id="35868" name="Rectangle 28"/>
          <p:cNvSpPr>
            <a:spLocks noChangeArrowheads="1"/>
          </p:cNvSpPr>
          <p:nvPr/>
        </p:nvSpPr>
        <p:spPr bwMode="auto">
          <a:xfrm>
            <a:off x="6878638" y="6326188"/>
            <a:ext cx="677862" cy="352425"/>
          </a:xfrm>
          <a:prstGeom prst="rect">
            <a:avLst/>
          </a:prstGeom>
          <a:noFill/>
          <a:ln w="12700">
            <a:noFill/>
            <a:miter lim="800000"/>
            <a:headEnd/>
            <a:tailEnd/>
          </a:ln>
        </p:spPr>
        <p:txBody>
          <a:bodyPr wrap="none" lIns="86282" tIns="42677" rIns="86282" bIns="42677">
            <a:spAutoFit/>
          </a:bodyPr>
          <a:lstStyle/>
          <a:p>
            <a:endParaRPr lang="en-US"/>
          </a:p>
        </p:txBody>
      </p:sp>
      <p:grpSp>
        <p:nvGrpSpPr>
          <p:cNvPr id="35869" name="Group 29"/>
          <p:cNvGrpSpPr>
            <a:grpSpLocks/>
          </p:cNvGrpSpPr>
          <p:nvPr/>
        </p:nvGrpSpPr>
        <p:grpSpPr bwMode="auto">
          <a:xfrm>
            <a:off x="4905375" y="3830638"/>
            <a:ext cx="3667125" cy="2760662"/>
            <a:chOff x="2301" y="2517"/>
            <a:chExt cx="2101" cy="1739"/>
          </a:xfrm>
        </p:grpSpPr>
        <p:sp>
          <p:nvSpPr>
            <p:cNvPr id="35895" name="Freeform 30"/>
            <p:cNvSpPr>
              <a:spLocks/>
            </p:cNvSpPr>
            <p:nvPr/>
          </p:nvSpPr>
          <p:spPr bwMode="auto">
            <a:xfrm>
              <a:off x="2345" y="2521"/>
              <a:ext cx="2057" cy="1504"/>
            </a:xfrm>
            <a:custGeom>
              <a:avLst/>
              <a:gdLst>
                <a:gd name="T0" fmla="*/ 0 w 2057"/>
                <a:gd name="T1" fmla="*/ 0 h 1504"/>
                <a:gd name="T2" fmla="*/ 0 w 2057"/>
                <a:gd name="T3" fmla="*/ 1503 h 1504"/>
                <a:gd name="T4" fmla="*/ 2056 w 2057"/>
                <a:gd name="T5" fmla="*/ 1503 h 1504"/>
                <a:gd name="T6" fmla="*/ 2056 w 2057"/>
                <a:gd name="T7" fmla="*/ 0 h 1504"/>
                <a:gd name="T8" fmla="*/ 0 w 2057"/>
                <a:gd name="T9" fmla="*/ 0 h 1504"/>
                <a:gd name="T10" fmla="*/ 0 60000 65536"/>
                <a:gd name="T11" fmla="*/ 0 60000 65536"/>
                <a:gd name="T12" fmla="*/ 0 60000 65536"/>
                <a:gd name="T13" fmla="*/ 0 60000 65536"/>
                <a:gd name="T14" fmla="*/ 0 60000 65536"/>
                <a:gd name="T15" fmla="*/ 0 w 2057"/>
                <a:gd name="T16" fmla="*/ 0 h 1504"/>
                <a:gd name="T17" fmla="*/ 2057 w 2057"/>
                <a:gd name="T18" fmla="*/ 1504 h 1504"/>
              </a:gdLst>
              <a:ahLst/>
              <a:cxnLst>
                <a:cxn ang="T10">
                  <a:pos x="T0" y="T1"/>
                </a:cxn>
                <a:cxn ang="T11">
                  <a:pos x="T2" y="T3"/>
                </a:cxn>
                <a:cxn ang="T12">
                  <a:pos x="T4" y="T5"/>
                </a:cxn>
                <a:cxn ang="T13">
                  <a:pos x="T6" y="T7"/>
                </a:cxn>
                <a:cxn ang="T14">
                  <a:pos x="T8" y="T9"/>
                </a:cxn>
              </a:cxnLst>
              <a:rect l="T15" t="T16" r="T17" b="T18"/>
              <a:pathLst>
                <a:path w="2057" h="1504">
                  <a:moveTo>
                    <a:pt x="0" y="0"/>
                  </a:moveTo>
                  <a:lnTo>
                    <a:pt x="0" y="1503"/>
                  </a:lnTo>
                  <a:lnTo>
                    <a:pt x="2056" y="1503"/>
                  </a:lnTo>
                  <a:lnTo>
                    <a:pt x="2056" y="0"/>
                  </a:lnTo>
                  <a:lnTo>
                    <a:pt x="0" y="0"/>
                  </a:lnTo>
                </a:path>
              </a:pathLst>
            </a:custGeom>
            <a:noFill/>
            <a:ln w="12700" cap="rnd" cmpd="sng">
              <a:solidFill>
                <a:srgbClr val="000000"/>
              </a:solidFill>
              <a:prstDash val="solid"/>
              <a:round/>
              <a:headEnd type="none" w="med" len="med"/>
              <a:tailEnd type="none" w="med" len="med"/>
            </a:ln>
          </p:spPr>
          <p:txBody>
            <a:bodyPr wrap="none" lIns="97186" tIns="48071" rIns="97186" bIns="48071">
              <a:spAutoFit/>
            </a:bodyPr>
            <a:lstStyle/>
            <a:p>
              <a:endParaRPr lang="en-US"/>
            </a:p>
          </p:txBody>
        </p:sp>
        <p:sp>
          <p:nvSpPr>
            <p:cNvPr id="35896" name="Line 31"/>
            <p:cNvSpPr>
              <a:spLocks noChangeShapeType="1"/>
            </p:cNvSpPr>
            <p:nvPr/>
          </p:nvSpPr>
          <p:spPr bwMode="auto">
            <a:xfrm>
              <a:off x="2325" y="4024"/>
              <a:ext cx="16" cy="0"/>
            </a:xfrm>
            <a:prstGeom prst="line">
              <a:avLst/>
            </a:prstGeom>
            <a:noFill/>
            <a:ln w="12700">
              <a:solidFill>
                <a:srgbClr val="000000"/>
              </a:solidFill>
              <a:round/>
              <a:headEnd/>
              <a:tailEnd/>
            </a:ln>
          </p:spPr>
          <p:txBody>
            <a:bodyPr wrap="none" lIns="97186" tIns="48071" rIns="97186" bIns="48071">
              <a:spAutoFit/>
            </a:bodyPr>
            <a:lstStyle/>
            <a:p>
              <a:endParaRPr lang="en-US"/>
            </a:p>
          </p:txBody>
        </p:sp>
        <p:sp>
          <p:nvSpPr>
            <p:cNvPr id="35897" name="Line 32"/>
            <p:cNvSpPr>
              <a:spLocks noChangeShapeType="1"/>
            </p:cNvSpPr>
            <p:nvPr/>
          </p:nvSpPr>
          <p:spPr bwMode="auto">
            <a:xfrm>
              <a:off x="2325" y="3986"/>
              <a:ext cx="16" cy="0"/>
            </a:xfrm>
            <a:prstGeom prst="line">
              <a:avLst/>
            </a:prstGeom>
            <a:noFill/>
            <a:ln w="12700">
              <a:solidFill>
                <a:srgbClr val="000000"/>
              </a:solidFill>
              <a:round/>
              <a:headEnd/>
              <a:tailEnd/>
            </a:ln>
          </p:spPr>
          <p:txBody>
            <a:bodyPr wrap="none" lIns="97186" tIns="48071" rIns="97186" bIns="48071">
              <a:spAutoFit/>
            </a:bodyPr>
            <a:lstStyle/>
            <a:p>
              <a:endParaRPr lang="en-US"/>
            </a:p>
          </p:txBody>
        </p:sp>
        <p:sp>
          <p:nvSpPr>
            <p:cNvPr id="35898" name="Line 33"/>
            <p:cNvSpPr>
              <a:spLocks noChangeShapeType="1"/>
            </p:cNvSpPr>
            <p:nvPr/>
          </p:nvSpPr>
          <p:spPr bwMode="auto">
            <a:xfrm>
              <a:off x="2325" y="3951"/>
              <a:ext cx="16" cy="0"/>
            </a:xfrm>
            <a:prstGeom prst="line">
              <a:avLst/>
            </a:prstGeom>
            <a:noFill/>
            <a:ln w="12700">
              <a:solidFill>
                <a:srgbClr val="000000"/>
              </a:solidFill>
              <a:round/>
              <a:headEnd/>
              <a:tailEnd/>
            </a:ln>
          </p:spPr>
          <p:txBody>
            <a:bodyPr wrap="none" lIns="97186" tIns="48071" rIns="97186" bIns="48071">
              <a:spAutoFit/>
            </a:bodyPr>
            <a:lstStyle/>
            <a:p>
              <a:endParaRPr lang="en-US"/>
            </a:p>
          </p:txBody>
        </p:sp>
        <p:sp>
          <p:nvSpPr>
            <p:cNvPr id="35899" name="Line 34"/>
            <p:cNvSpPr>
              <a:spLocks noChangeShapeType="1"/>
            </p:cNvSpPr>
            <p:nvPr/>
          </p:nvSpPr>
          <p:spPr bwMode="auto">
            <a:xfrm>
              <a:off x="2325" y="3911"/>
              <a:ext cx="16" cy="0"/>
            </a:xfrm>
            <a:prstGeom prst="line">
              <a:avLst/>
            </a:prstGeom>
            <a:noFill/>
            <a:ln w="12700">
              <a:solidFill>
                <a:srgbClr val="000000"/>
              </a:solidFill>
              <a:round/>
              <a:headEnd/>
              <a:tailEnd/>
            </a:ln>
          </p:spPr>
          <p:txBody>
            <a:bodyPr wrap="none" lIns="97186" tIns="48071" rIns="97186" bIns="48071">
              <a:spAutoFit/>
            </a:bodyPr>
            <a:lstStyle/>
            <a:p>
              <a:endParaRPr lang="en-US"/>
            </a:p>
          </p:txBody>
        </p:sp>
        <p:sp>
          <p:nvSpPr>
            <p:cNvPr id="35900" name="Line 35"/>
            <p:cNvSpPr>
              <a:spLocks noChangeShapeType="1"/>
            </p:cNvSpPr>
            <p:nvPr/>
          </p:nvSpPr>
          <p:spPr bwMode="auto">
            <a:xfrm>
              <a:off x="2325" y="3875"/>
              <a:ext cx="16" cy="0"/>
            </a:xfrm>
            <a:prstGeom prst="line">
              <a:avLst/>
            </a:prstGeom>
            <a:noFill/>
            <a:ln w="12700">
              <a:solidFill>
                <a:srgbClr val="000000"/>
              </a:solidFill>
              <a:round/>
              <a:headEnd/>
              <a:tailEnd/>
            </a:ln>
          </p:spPr>
          <p:txBody>
            <a:bodyPr wrap="none" lIns="97186" tIns="48071" rIns="97186" bIns="48071">
              <a:spAutoFit/>
            </a:bodyPr>
            <a:lstStyle/>
            <a:p>
              <a:endParaRPr lang="en-US"/>
            </a:p>
          </p:txBody>
        </p:sp>
        <p:sp>
          <p:nvSpPr>
            <p:cNvPr id="35901" name="Line 36"/>
            <p:cNvSpPr>
              <a:spLocks noChangeShapeType="1"/>
            </p:cNvSpPr>
            <p:nvPr/>
          </p:nvSpPr>
          <p:spPr bwMode="auto">
            <a:xfrm>
              <a:off x="2325" y="3835"/>
              <a:ext cx="16" cy="0"/>
            </a:xfrm>
            <a:prstGeom prst="line">
              <a:avLst/>
            </a:prstGeom>
            <a:noFill/>
            <a:ln w="12700">
              <a:solidFill>
                <a:srgbClr val="000000"/>
              </a:solidFill>
              <a:round/>
              <a:headEnd/>
              <a:tailEnd/>
            </a:ln>
          </p:spPr>
          <p:txBody>
            <a:bodyPr wrap="none" lIns="97186" tIns="48071" rIns="97186" bIns="48071">
              <a:spAutoFit/>
            </a:bodyPr>
            <a:lstStyle/>
            <a:p>
              <a:endParaRPr lang="en-US"/>
            </a:p>
          </p:txBody>
        </p:sp>
        <p:sp>
          <p:nvSpPr>
            <p:cNvPr id="35902" name="Line 37"/>
            <p:cNvSpPr>
              <a:spLocks noChangeShapeType="1"/>
            </p:cNvSpPr>
            <p:nvPr/>
          </p:nvSpPr>
          <p:spPr bwMode="auto">
            <a:xfrm>
              <a:off x="2325" y="3799"/>
              <a:ext cx="16" cy="0"/>
            </a:xfrm>
            <a:prstGeom prst="line">
              <a:avLst/>
            </a:prstGeom>
            <a:noFill/>
            <a:ln w="12700">
              <a:solidFill>
                <a:srgbClr val="000000"/>
              </a:solidFill>
              <a:round/>
              <a:headEnd/>
              <a:tailEnd/>
            </a:ln>
          </p:spPr>
          <p:txBody>
            <a:bodyPr wrap="none" lIns="97186" tIns="48071" rIns="97186" bIns="48071">
              <a:spAutoFit/>
            </a:bodyPr>
            <a:lstStyle/>
            <a:p>
              <a:endParaRPr lang="en-US"/>
            </a:p>
          </p:txBody>
        </p:sp>
        <p:sp>
          <p:nvSpPr>
            <p:cNvPr id="35903" name="Line 38"/>
            <p:cNvSpPr>
              <a:spLocks noChangeShapeType="1"/>
            </p:cNvSpPr>
            <p:nvPr/>
          </p:nvSpPr>
          <p:spPr bwMode="auto">
            <a:xfrm>
              <a:off x="2325" y="3761"/>
              <a:ext cx="16" cy="0"/>
            </a:xfrm>
            <a:prstGeom prst="line">
              <a:avLst/>
            </a:prstGeom>
            <a:noFill/>
            <a:ln w="12700">
              <a:solidFill>
                <a:srgbClr val="000000"/>
              </a:solidFill>
              <a:round/>
              <a:headEnd/>
              <a:tailEnd/>
            </a:ln>
          </p:spPr>
          <p:txBody>
            <a:bodyPr wrap="none" lIns="97186" tIns="48071" rIns="97186" bIns="48071">
              <a:spAutoFit/>
            </a:bodyPr>
            <a:lstStyle/>
            <a:p>
              <a:endParaRPr lang="en-US"/>
            </a:p>
          </p:txBody>
        </p:sp>
        <p:sp>
          <p:nvSpPr>
            <p:cNvPr id="35904" name="Line 39"/>
            <p:cNvSpPr>
              <a:spLocks noChangeShapeType="1"/>
            </p:cNvSpPr>
            <p:nvPr/>
          </p:nvSpPr>
          <p:spPr bwMode="auto">
            <a:xfrm>
              <a:off x="2325" y="3724"/>
              <a:ext cx="16" cy="0"/>
            </a:xfrm>
            <a:prstGeom prst="line">
              <a:avLst/>
            </a:prstGeom>
            <a:noFill/>
            <a:ln w="12700">
              <a:solidFill>
                <a:srgbClr val="000000"/>
              </a:solidFill>
              <a:round/>
              <a:headEnd/>
              <a:tailEnd/>
            </a:ln>
          </p:spPr>
          <p:txBody>
            <a:bodyPr wrap="none" lIns="97186" tIns="48071" rIns="97186" bIns="48071">
              <a:spAutoFit/>
            </a:bodyPr>
            <a:lstStyle/>
            <a:p>
              <a:endParaRPr lang="en-US"/>
            </a:p>
          </p:txBody>
        </p:sp>
        <p:sp>
          <p:nvSpPr>
            <p:cNvPr id="35905" name="Line 40"/>
            <p:cNvSpPr>
              <a:spLocks noChangeShapeType="1"/>
            </p:cNvSpPr>
            <p:nvPr/>
          </p:nvSpPr>
          <p:spPr bwMode="auto">
            <a:xfrm>
              <a:off x="2325" y="3686"/>
              <a:ext cx="16" cy="0"/>
            </a:xfrm>
            <a:prstGeom prst="line">
              <a:avLst/>
            </a:prstGeom>
            <a:noFill/>
            <a:ln w="12700">
              <a:solidFill>
                <a:srgbClr val="000000"/>
              </a:solidFill>
              <a:round/>
              <a:headEnd/>
              <a:tailEnd/>
            </a:ln>
          </p:spPr>
          <p:txBody>
            <a:bodyPr wrap="none" lIns="97186" tIns="48071" rIns="97186" bIns="48071">
              <a:spAutoFit/>
            </a:bodyPr>
            <a:lstStyle/>
            <a:p>
              <a:endParaRPr lang="en-US"/>
            </a:p>
          </p:txBody>
        </p:sp>
        <p:sp>
          <p:nvSpPr>
            <p:cNvPr id="35906" name="Line 41"/>
            <p:cNvSpPr>
              <a:spLocks noChangeShapeType="1"/>
            </p:cNvSpPr>
            <p:nvPr/>
          </p:nvSpPr>
          <p:spPr bwMode="auto">
            <a:xfrm>
              <a:off x="2325" y="3651"/>
              <a:ext cx="16" cy="0"/>
            </a:xfrm>
            <a:prstGeom prst="line">
              <a:avLst/>
            </a:prstGeom>
            <a:noFill/>
            <a:ln w="12700">
              <a:solidFill>
                <a:srgbClr val="000000"/>
              </a:solidFill>
              <a:round/>
              <a:headEnd/>
              <a:tailEnd/>
            </a:ln>
          </p:spPr>
          <p:txBody>
            <a:bodyPr wrap="none" lIns="97186" tIns="48071" rIns="97186" bIns="48071">
              <a:spAutoFit/>
            </a:bodyPr>
            <a:lstStyle/>
            <a:p>
              <a:endParaRPr lang="en-US"/>
            </a:p>
          </p:txBody>
        </p:sp>
        <p:sp>
          <p:nvSpPr>
            <p:cNvPr id="35907" name="Line 42"/>
            <p:cNvSpPr>
              <a:spLocks noChangeShapeType="1"/>
            </p:cNvSpPr>
            <p:nvPr/>
          </p:nvSpPr>
          <p:spPr bwMode="auto">
            <a:xfrm>
              <a:off x="2325" y="3611"/>
              <a:ext cx="16" cy="0"/>
            </a:xfrm>
            <a:prstGeom prst="line">
              <a:avLst/>
            </a:prstGeom>
            <a:noFill/>
            <a:ln w="12700">
              <a:solidFill>
                <a:srgbClr val="000000"/>
              </a:solidFill>
              <a:round/>
              <a:headEnd/>
              <a:tailEnd/>
            </a:ln>
          </p:spPr>
          <p:txBody>
            <a:bodyPr wrap="none" lIns="97186" tIns="48071" rIns="97186" bIns="48071">
              <a:spAutoFit/>
            </a:bodyPr>
            <a:lstStyle/>
            <a:p>
              <a:endParaRPr lang="en-US"/>
            </a:p>
          </p:txBody>
        </p:sp>
        <p:sp>
          <p:nvSpPr>
            <p:cNvPr id="35908" name="Line 43"/>
            <p:cNvSpPr>
              <a:spLocks noChangeShapeType="1"/>
            </p:cNvSpPr>
            <p:nvPr/>
          </p:nvSpPr>
          <p:spPr bwMode="auto">
            <a:xfrm>
              <a:off x="2325" y="3574"/>
              <a:ext cx="16" cy="0"/>
            </a:xfrm>
            <a:prstGeom prst="line">
              <a:avLst/>
            </a:prstGeom>
            <a:noFill/>
            <a:ln w="12700">
              <a:solidFill>
                <a:srgbClr val="000000"/>
              </a:solidFill>
              <a:round/>
              <a:headEnd/>
              <a:tailEnd/>
            </a:ln>
          </p:spPr>
          <p:txBody>
            <a:bodyPr wrap="none" lIns="97186" tIns="48071" rIns="97186" bIns="48071">
              <a:spAutoFit/>
            </a:bodyPr>
            <a:lstStyle/>
            <a:p>
              <a:endParaRPr lang="en-US"/>
            </a:p>
          </p:txBody>
        </p:sp>
        <p:sp>
          <p:nvSpPr>
            <p:cNvPr id="35909" name="Line 44"/>
            <p:cNvSpPr>
              <a:spLocks noChangeShapeType="1"/>
            </p:cNvSpPr>
            <p:nvPr/>
          </p:nvSpPr>
          <p:spPr bwMode="auto">
            <a:xfrm>
              <a:off x="2325" y="3535"/>
              <a:ext cx="16" cy="0"/>
            </a:xfrm>
            <a:prstGeom prst="line">
              <a:avLst/>
            </a:prstGeom>
            <a:noFill/>
            <a:ln w="12700">
              <a:solidFill>
                <a:srgbClr val="000000"/>
              </a:solidFill>
              <a:round/>
              <a:headEnd/>
              <a:tailEnd/>
            </a:ln>
          </p:spPr>
          <p:txBody>
            <a:bodyPr wrap="none" lIns="97186" tIns="48071" rIns="97186" bIns="48071">
              <a:spAutoFit/>
            </a:bodyPr>
            <a:lstStyle/>
            <a:p>
              <a:endParaRPr lang="en-US"/>
            </a:p>
          </p:txBody>
        </p:sp>
        <p:sp>
          <p:nvSpPr>
            <p:cNvPr id="35910" name="Line 45"/>
            <p:cNvSpPr>
              <a:spLocks noChangeShapeType="1"/>
            </p:cNvSpPr>
            <p:nvPr/>
          </p:nvSpPr>
          <p:spPr bwMode="auto">
            <a:xfrm>
              <a:off x="2325" y="3500"/>
              <a:ext cx="16" cy="0"/>
            </a:xfrm>
            <a:prstGeom prst="line">
              <a:avLst/>
            </a:prstGeom>
            <a:noFill/>
            <a:ln w="12700">
              <a:solidFill>
                <a:srgbClr val="000000"/>
              </a:solidFill>
              <a:round/>
              <a:headEnd/>
              <a:tailEnd/>
            </a:ln>
          </p:spPr>
          <p:txBody>
            <a:bodyPr wrap="none" lIns="97186" tIns="48071" rIns="97186" bIns="48071">
              <a:spAutoFit/>
            </a:bodyPr>
            <a:lstStyle/>
            <a:p>
              <a:endParaRPr lang="en-US"/>
            </a:p>
          </p:txBody>
        </p:sp>
        <p:sp>
          <p:nvSpPr>
            <p:cNvPr id="35911" name="Line 46"/>
            <p:cNvSpPr>
              <a:spLocks noChangeShapeType="1"/>
            </p:cNvSpPr>
            <p:nvPr/>
          </p:nvSpPr>
          <p:spPr bwMode="auto">
            <a:xfrm>
              <a:off x="2325" y="3462"/>
              <a:ext cx="16" cy="0"/>
            </a:xfrm>
            <a:prstGeom prst="line">
              <a:avLst/>
            </a:prstGeom>
            <a:noFill/>
            <a:ln w="12700">
              <a:solidFill>
                <a:srgbClr val="000000"/>
              </a:solidFill>
              <a:round/>
              <a:headEnd/>
              <a:tailEnd/>
            </a:ln>
          </p:spPr>
          <p:txBody>
            <a:bodyPr wrap="none" lIns="97186" tIns="48071" rIns="97186" bIns="48071">
              <a:spAutoFit/>
            </a:bodyPr>
            <a:lstStyle/>
            <a:p>
              <a:endParaRPr lang="en-US"/>
            </a:p>
          </p:txBody>
        </p:sp>
        <p:sp>
          <p:nvSpPr>
            <p:cNvPr id="35912" name="Line 47"/>
            <p:cNvSpPr>
              <a:spLocks noChangeShapeType="1"/>
            </p:cNvSpPr>
            <p:nvPr/>
          </p:nvSpPr>
          <p:spPr bwMode="auto">
            <a:xfrm>
              <a:off x="2325" y="3424"/>
              <a:ext cx="16" cy="0"/>
            </a:xfrm>
            <a:prstGeom prst="line">
              <a:avLst/>
            </a:prstGeom>
            <a:noFill/>
            <a:ln w="12700">
              <a:solidFill>
                <a:srgbClr val="000000"/>
              </a:solidFill>
              <a:round/>
              <a:headEnd/>
              <a:tailEnd/>
            </a:ln>
          </p:spPr>
          <p:txBody>
            <a:bodyPr wrap="none" lIns="97186" tIns="48071" rIns="97186" bIns="48071">
              <a:spAutoFit/>
            </a:bodyPr>
            <a:lstStyle/>
            <a:p>
              <a:endParaRPr lang="en-US"/>
            </a:p>
          </p:txBody>
        </p:sp>
        <p:sp>
          <p:nvSpPr>
            <p:cNvPr id="35913" name="Line 48"/>
            <p:cNvSpPr>
              <a:spLocks noChangeShapeType="1"/>
            </p:cNvSpPr>
            <p:nvPr/>
          </p:nvSpPr>
          <p:spPr bwMode="auto">
            <a:xfrm>
              <a:off x="2325" y="3385"/>
              <a:ext cx="16" cy="0"/>
            </a:xfrm>
            <a:prstGeom prst="line">
              <a:avLst/>
            </a:prstGeom>
            <a:noFill/>
            <a:ln w="12700">
              <a:solidFill>
                <a:srgbClr val="000000"/>
              </a:solidFill>
              <a:round/>
              <a:headEnd/>
              <a:tailEnd/>
            </a:ln>
          </p:spPr>
          <p:txBody>
            <a:bodyPr wrap="none" lIns="97186" tIns="48071" rIns="97186" bIns="48071">
              <a:spAutoFit/>
            </a:bodyPr>
            <a:lstStyle/>
            <a:p>
              <a:endParaRPr lang="en-US"/>
            </a:p>
          </p:txBody>
        </p:sp>
        <p:sp>
          <p:nvSpPr>
            <p:cNvPr id="35914" name="Line 49"/>
            <p:cNvSpPr>
              <a:spLocks noChangeShapeType="1"/>
            </p:cNvSpPr>
            <p:nvPr/>
          </p:nvSpPr>
          <p:spPr bwMode="auto">
            <a:xfrm>
              <a:off x="2325" y="3347"/>
              <a:ext cx="16" cy="0"/>
            </a:xfrm>
            <a:prstGeom prst="line">
              <a:avLst/>
            </a:prstGeom>
            <a:noFill/>
            <a:ln w="12700">
              <a:solidFill>
                <a:srgbClr val="000000"/>
              </a:solidFill>
              <a:round/>
              <a:headEnd/>
              <a:tailEnd/>
            </a:ln>
          </p:spPr>
          <p:txBody>
            <a:bodyPr wrap="none" lIns="97186" tIns="48071" rIns="97186" bIns="48071">
              <a:spAutoFit/>
            </a:bodyPr>
            <a:lstStyle/>
            <a:p>
              <a:endParaRPr lang="en-US"/>
            </a:p>
          </p:txBody>
        </p:sp>
        <p:sp>
          <p:nvSpPr>
            <p:cNvPr id="35915" name="Line 50"/>
            <p:cNvSpPr>
              <a:spLocks noChangeShapeType="1"/>
            </p:cNvSpPr>
            <p:nvPr/>
          </p:nvSpPr>
          <p:spPr bwMode="auto">
            <a:xfrm>
              <a:off x="2325" y="3310"/>
              <a:ext cx="16" cy="0"/>
            </a:xfrm>
            <a:prstGeom prst="line">
              <a:avLst/>
            </a:prstGeom>
            <a:noFill/>
            <a:ln w="12700">
              <a:solidFill>
                <a:srgbClr val="000000"/>
              </a:solidFill>
              <a:round/>
              <a:headEnd/>
              <a:tailEnd/>
            </a:ln>
          </p:spPr>
          <p:txBody>
            <a:bodyPr wrap="none" lIns="97186" tIns="48071" rIns="97186" bIns="48071">
              <a:spAutoFit/>
            </a:bodyPr>
            <a:lstStyle/>
            <a:p>
              <a:endParaRPr lang="en-US"/>
            </a:p>
          </p:txBody>
        </p:sp>
        <p:sp>
          <p:nvSpPr>
            <p:cNvPr id="35916" name="Line 51"/>
            <p:cNvSpPr>
              <a:spLocks noChangeShapeType="1"/>
            </p:cNvSpPr>
            <p:nvPr/>
          </p:nvSpPr>
          <p:spPr bwMode="auto">
            <a:xfrm>
              <a:off x="2325" y="3274"/>
              <a:ext cx="16" cy="0"/>
            </a:xfrm>
            <a:prstGeom prst="line">
              <a:avLst/>
            </a:prstGeom>
            <a:noFill/>
            <a:ln w="12700">
              <a:solidFill>
                <a:srgbClr val="000000"/>
              </a:solidFill>
              <a:round/>
              <a:headEnd/>
              <a:tailEnd/>
            </a:ln>
          </p:spPr>
          <p:txBody>
            <a:bodyPr wrap="none" lIns="97186" tIns="48071" rIns="97186" bIns="48071">
              <a:spAutoFit/>
            </a:bodyPr>
            <a:lstStyle/>
            <a:p>
              <a:endParaRPr lang="en-US"/>
            </a:p>
          </p:txBody>
        </p:sp>
        <p:sp>
          <p:nvSpPr>
            <p:cNvPr id="35917" name="Line 52"/>
            <p:cNvSpPr>
              <a:spLocks noChangeShapeType="1"/>
            </p:cNvSpPr>
            <p:nvPr/>
          </p:nvSpPr>
          <p:spPr bwMode="auto">
            <a:xfrm>
              <a:off x="2325" y="3234"/>
              <a:ext cx="16" cy="0"/>
            </a:xfrm>
            <a:prstGeom prst="line">
              <a:avLst/>
            </a:prstGeom>
            <a:noFill/>
            <a:ln w="12700">
              <a:solidFill>
                <a:srgbClr val="000000"/>
              </a:solidFill>
              <a:round/>
              <a:headEnd/>
              <a:tailEnd/>
            </a:ln>
          </p:spPr>
          <p:txBody>
            <a:bodyPr wrap="none" lIns="97186" tIns="48071" rIns="97186" bIns="48071">
              <a:spAutoFit/>
            </a:bodyPr>
            <a:lstStyle/>
            <a:p>
              <a:endParaRPr lang="en-US"/>
            </a:p>
          </p:txBody>
        </p:sp>
        <p:sp>
          <p:nvSpPr>
            <p:cNvPr id="35918" name="Line 53"/>
            <p:cNvSpPr>
              <a:spLocks noChangeShapeType="1"/>
            </p:cNvSpPr>
            <p:nvPr/>
          </p:nvSpPr>
          <p:spPr bwMode="auto">
            <a:xfrm>
              <a:off x="2325" y="3199"/>
              <a:ext cx="16" cy="0"/>
            </a:xfrm>
            <a:prstGeom prst="line">
              <a:avLst/>
            </a:prstGeom>
            <a:noFill/>
            <a:ln w="12700">
              <a:solidFill>
                <a:srgbClr val="000000"/>
              </a:solidFill>
              <a:round/>
              <a:headEnd/>
              <a:tailEnd/>
            </a:ln>
          </p:spPr>
          <p:txBody>
            <a:bodyPr wrap="none" lIns="97186" tIns="48071" rIns="97186" bIns="48071">
              <a:spAutoFit/>
            </a:bodyPr>
            <a:lstStyle/>
            <a:p>
              <a:endParaRPr lang="en-US"/>
            </a:p>
          </p:txBody>
        </p:sp>
        <p:sp>
          <p:nvSpPr>
            <p:cNvPr id="35919" name="Line 54"/>
            <p:cNvSpPr>
              <a:spLocks noChangeShapeType="1"/>
            </p:cNvSpPr>
            <p:nvPr/>
          </p:nvSpPr>
          <p:spPr bwMode="auto">
            <a:xfrm>
              <a:off x="2325" y="3161"/>
              <a:ext cx="16" cy="0"/>
            </a:xfrm>
            <a:prstGeom prst="line">
              <a:avLst/>
            </a:prstGeom>
            <a:noFill/>
            <a:ln w="12700">
              <a:solidFill>
                <a:srgbClr val="000000"/>
              </a:solidFill>
              <a:round/>
              <a:headEnd/>
              <a:tailEnd/>
            </a:ln>
          </p:spPr>
          <p:txBody>
            <a:bodyPr wrap="none" lIns="97186" tIns="48071" rIns="97186" bIns="48071">
              <a:spAutoFit/>
            </a:bodyPr>
            <a:lstStyle/>
            <a:p>
              <a:endParaRPr lang="en-US"/>
            </a:p>
          </p:txBody>
        </p:sp>
        <p:sp>
          <p:nvSpPr>
            <p:cNvPr id="35920" name="Line 55"/>
            <p:cNvSpPr>
              <a:spLocks noChangeShapeType="1"/>
            </p:cNvSpPr>
            <p:nvPr/>
          </p:nvSpPr>
          <p:spPr bwMode="auto">
            <a:xfrm>
              <a:off x="2325" y="3122"/>
              <a:ext cx="16" cy="0"/>
            </a:xfrm>
            <a:prstGeom prst="line">
              <a:avLst/>
            </a:prstGeom>
            <a:noFill/>
            <a:ln w="12700">
              <a:solidFill>
                <a:srgbClr val="000000"/>
              </a:solidFill>
              <a:round/>
              <a:headEnd/>
              <a:tailEnd/>
            </a:ln>
          </p:spPr>
          <p:txBody>
            <a:bodyPr wrap="none" lIns="97186" tIns="48071" rIns="97186" bIns="48071">
              <a:spAutoFit/>
            </a:bodyPr>
            <a:lstStyle/>
            <a:p>
              <a:endParaRPr lang="en-US"/>
            </a:p>
          </p:txBody>
        </p:sp>
        <p:sp>
          <p:nvSpPr>
            <p:cNvPr id="35921" name="Line 56"/>
            <p:cNvSpPr>
              <a:spLocks noChangeShapeType="1"/>
            </p:cNvSpPr>
            <p:nvPr/>
          </p:nvSpPr>
          <p:spPr bwMode="auto">
            <a:xfrm>
              <a:off x="2325" y="3085"/>
              <a:ext cx="16" cy="0"/>
            </a:xfrm>
            <a:prstGeom prst="line">
              <a:avLst/>
            </a:prstGeom>
            <a:noFill/>
            <a:ln w="12700">
              <a:solidFill>
                <a:srgbClr val="000000"/>
              </a:solidFill>
              <a:round/>
              <a:headEnd/>
              <a:tailEnd/>
            </a:ln>
          </p:spPr>
          <p:txBody>
            <a:bodyPr wrap="none" lIns="97186" tIns="48071" rIns="97186" bIns="48071">
              <a:spAutoFit/>
            </a:bodyPr>
            <a:lstStyle/>
            <a:p>
              <a:endParaRPr lang="en-US"/>
            </a:p>
          </p:txBody>
        </p:sp>
        <p:sp>
          <p:nvSpPr>
            <p:cNvPr id="35922" name="Line 57"/>
            <p:cNvSpPr>
              <a:spLocks noChangeShapeType="1"/>
            </p:cNvSpPr>
            <p:nvPr/>
          </p:nvSpPr>
          <p:spPr bwMode="auto">
            <a:xfrm>
              <a:off x="2325" y="3049"/>
              <a:ext cx="16" cy="0"/>
            </a:xfrm>
            <a:prstGeom prst="line">
              <a:avLst/>
            </a:prstGeom>
            <a:noFill/>
            <a:ln w="12700">
              <a:solidFill>
                <a:srgbClr val="000000"/>
              </a:solidFill>
              <a:round/>
              <a:headEnd/>
              <a:tailEnd/>
            </a:ln>
          </p:spPr>
          <p:txBody>
            <a:bodyPr wrap="none" lIns="97186" tIns="48071" rIns="97186" bIns="48071">
              <a:spAutoFit/>
            </a:bodyPr>
            <a:lstStyle/>
            <a:p>
              <a:endParaRPr lang="en-US"/>
            </a:p>
          </p:txBody>
        </p:sp>
        <p:sp>
          <p:nvSpPr>
            <p:cNvPr id="35923" name="Line 58"/>
            <p:cNvSpPr>
              <a:spLocks noChangeShapeType="1"/>
            </p:cNvSpPr>
            <p:nvPr/>
          </p:nvSpPr>
          <p:spPr bwMode="auto">
            <a:xfrm>
              <a:off x="2325" y="3011"/>
              <a:ext cx="16" cy="0"/>
            </a:xfrm>
            <a:prstGeom prst="line">
              <a:avLst/>
            </a:prstGeom>
            <a:noFill/>
            <a:ln w="12700">
              <a:solidFill>
                <a:srgbClr val="000000"/>
              </a:solidFill>
              <a:round/>
              <a:headEnd/>
              <a:tailEnd/>
            </a:ln>
          </p:spPr>
          <p:txBody>
            <a:bodyPr wrap="none" lIns="97186" tIns="48071" rIns="97186" bIns="48071">
              <a:spAutoFit/>
            </a:bodyPr>
            <a:lstStyle/>
            <a:p>
              <a:endParaRPr lang="en-US"/>
            </a:p>
          </p:txBody>
        </p:sp>
        <p:sp>
          <p:nvSpPr>
            <p:cNvPr id="35924" name="Line 59"/>
            <p:cNvSpPr>
              <a:spLocks noChangeShapeType="1"/>
            </p:cNvSpPr>
            <p:nvPr/>
          </p:nvSpPr>
          <p:spPr bwMode="auto">
            <a:xfrm>
              <a:off x="2325" y="2974"/>
              <a:ext cx="16" cy="0"/>
            </a:xfrm>
            <a:prstGeom prst="line">
              <a:avLst/>
            </a:prstGeom>
            <a:noFill/>
            <a:ln w="12700">
              <a:solidFill>
                <a:srgbClr val="000000"/>
              </a:solidFill>
              <a:round/>
              <a:headEnd/>
              <a:tailEnd/>
            </a:ln>
          </p:spPr>
          <p:txBody>
            <a:bodyPr wrap="none" lIns="97186" tIns="48071" rIns="97186" bIns="48071">
              <a:spAutoFit/>
            </a:bodyPr>
            <a:lstStyle/>
            <a:p>
              <a:endParaRPr lang="en-US"/>
            </a:p>
          </p:txBody>
        </p:sp>
        <p:sp>
          <p:nvSpPr>
            <p:cNvPr id="35925" name="Line 60"/>
            <p:cNvSpPr>
              <a:spLocks noChangeShapeType="1"/>
            </p:cNvSpPr>
            <p:nvPr/>
          </p:nvSpPr>
          <p:spPr bwMode="auto">
            <a:xfrm>
              <a:off x="2325" y="2934"/>
              <a:ext cx="16" cy="0"/>
            </a:xfrm>
            <a:prstGeom prst="line">
              <a:avLst/>
            </a:prstGeom>
            <a:noFill/>
            <a:ln w="12700">
              <a:solidFill>
                <a:srgbClr val="000000"/>
              </a:solidFill>
              <a:round/>
              <a:headEnd/>
              <a:tailEnd/>
            </a:ln>
          </p:spPr>
          <p:txBody>
            <a:bodyPr wrap="none" lIns="97186" tIns="48071" rIns="97186" bIns="48071">
              <a:spAutoFit/>
            </a:bodyPr>
            <a:lstStyle/>
            <a:p>
              <a:endParaRPr lang="en-US"/>
            </a:p>
          </p:txBody>
        </p:sp>
        <p:sp>
          <p:nvSpPr>
            <p:cNvPr id="35926" name="Line 61"/>
            <p:cNvSpPr>
              <a:spLocks noChangeShapeType="1"/>
            </p:cNvSpPr>
            <p:nvPr/>
          </p:nvSpPr>
          <p:spPr bwMode="auto">
            <a:xfrm>
              <a:off x="2325" y="2897"/>
              <a:ext cx="16" cy="0"/>
            </a:xfrm>
            <a:prstGeom prst="line">
              <a:avLst/>
            </a:prstGeom>
            <a:noFill/>
            <a:ln w="12700">
              <a:solidFill>
                <a:srgbClr val="000000"/>
              </a:solidFill>
              <a:round/>
              <a:headEnd/>
              <a:tailEnd/>
            </a:ln>
          </p:spPr>
          <p:txBody>
            <a:bodyPr wrap="none" lIns="97186" tIns="48071" rIns="97186" bIns="48071">
              <a:spAutoFit/>
            </a:bodyPr>
            <a:lstStyle/>
            <a:p>
              <a:endParaRPr lang="en-US"/>
            </a:p>
          </p:txBody>
        </p:sp>
        <p:sp>
          <p:nvSpPr>
            <p:cNvPr id="35927" name="Line 62"/>
            <p:cNvSpPr>
              <a:spLocks noChangeShapeType="1"/>
            </p:cNvSpPr>
            <p:nvPr/>
          </p:nvSpPr>
          <p:spPr bwMode="auto">
            <a:xfrm>
              <a:off x="2325" y="2857"/>
              <a:ext cx="16" cy="0"/>
            </a:xfrm>
            <a:prstGeom prst="line">
              <a:avLst/>
            </a:prstGeom>
            <a:noFill/>
            <a:ln w="12700">
              <a:solidFill>
                <a:srgbClr val="000000"/>
              </a:solidFill>
              <a:round/>
              <a:headEnd/>
              <a:tailEnd/>
            </a:ln>
          </p:spPr>
          <p:txBody>
            <a:bodyPr wrap="none" lIns="97186" tIns="48071" rIns="97186" bIns="48071">
              <a:spAutoFit/>
            </a:bodyPr>
            <a:lstStyle/>
            <a:p>
              <a:endParaRPr lang="en-US"/>
            </a:p>
          </p:txBody>
        </p:sp>
        <p:sp>
          <p:nvSpPr>
            <p:cNvPr id="35928" name="Line 63"/>
            <p:cNvSpPr>
              <a:spLocks noChangeShapeType="1"/>
            </p:cNvSpPr>
            <p:nvPr/>
          </p:nvSpPr>
          <p:spPr bwMode="auto">
            <a:xfrm>
              <a:off x="2325" y="2822"/>
              <a:ext cx="16" cy="0"/>
            </a:xfrm>
            <a:prstGeom prst="line">
              <a:avLst/>
            </a:prstGeom>
            <a:noFill/>
            <a:ln w="12700">
              <a:solidFill>
                <a:srgbClr val="000000"/>
              </a:solidFill>
              <a:round/>
              <a:headEnd/>
              <a:tailEnd/>
            </a:ln>
          </p:spPr>
          <p:txBody>
            <a:bodyPr wrap="none" lIns="97186" tIns="48071" rIns="97186" bIns="48071">
              <a:spAutoFit/>
            </a:bodyPr>
            <a:lstStyle/>
            <a:p>
              <a:endParaRPr lang="en-US"/>
            </a:p>
          </p:txBody>
        </p:sp>
        <p:sp>
          <p:nvSpPr>
            <p:cNvPr id="35929" name="Line 64"/>
            <p:cNvSpPr>
              <a:spLocks noChangeShapeType="1"/>
            </p:cNvSpPr>
            <p:nvPr/>
          </p:nvSpPr>
          <p:spPr bwMode="auto">
            <a:xfrm>
              <a:off x="2325" y="2784"/>
              <a:ext cx="16" cy="0"/>
            </a:xfrm>
            <a:prstGeom prst="line">
              <a:avLst/>
            </a:prstGeom>
            <a:noFill/>
            <a:ln w="12700">
              <a:solidFill>
                <a:srgbClr val="000000"/>
              </a:solidFill>
              <a:round/>
              <a:headEnd/>
              <a:tailEnd/>
            </a:ln>
          </p:spPr>
          <p:txBody>
            <a:bodyPr wrap="none" lIns="97186" tIns="48071" rIns="97186" bIns="48071">
              <a:spAutoFit/>
            </a:bodyPr>
            <a:lstStyle/>
            <a:p>
              <a:endParaRPr lang="en-US"/>
            </a:p>
          </p:txBody>
        </p:sp>
        <p:sp>
          <p:nvSpPr>
            <p:cNvPr id="35930" name="Line 65"/>
            <p:cNvSpPr>
              <a:spLocks noChangeShapeType="1"/>
            </p:cNvSpPr>
            <p:nvPr/>
          </p:nvSpPr>
          <p:spPr bwMode="auto">
            <a:xfrm>
              <a:off x="2325" y="2746"/>
              <a:ext cx="16" cy="0"/>
            </a:xfrm>
            <a:prstGeom prst="line">
              <a:avLst/>
            </a:prstGeom>
            <a:noFill/>
            <a:ln w="12700">
              <a:solidFill>
                <a:srgbClr val="000000"/>
              </a:solidFill>
              <a:round/>
              <a:headEnd/>
              <a:tailEnd/>
            </a:ln>
          </p:spPr>
          <p:txBody>
            <a:bodyPr wrap="none" lIns="97186" tIns="48071" rIns="97186" bIns="48071">
              <a:spAutoFit/>
            </a:bodyPr>
            <a:lstStyle/>
            <a:p>
              <a:endParaRPr lang="en-US"/>
            </a:p>
          </p:txBody>
        </p:sp>
        <p:sp>
          <p:nvSpPr>
            <p:cNvPr id="35931" name="Line 66"/>
            <p:cNvSpPr>
              <a:spLocks noChangeShapeType="1"/>
            </p:cNvSpPr>
            <p:nvPr/>
          </p:nvSpPr>
          <p:spPr bwMode="auto">
            <a:xfrm>
              <a:off x="2325" y="2709"/>
              <a:ext cx="16" cy="0"/>
            </a:xfrm>
            <a:prstGeom prst="line">
              <a:avLst/>
            </a:prstGeom>
            <a:noFill/>
            <a:ln w="12700">
              <a:solidFill>
                <a:srgbClr val="000000"/>
              </a:solidFill>
              <a:round/>
              <a:headEnd/>
              <a:tailEnd/>
            </a:ln>
          </p:spPr>
          <p:txBody>
            <a:bodyPr wrap="none" lIns="97186" tIns="48071" rIns="97186" bIns="48071">
              <a:spAutoFit/>
            </a:bodyPr>
            <a:lstStyle/>
            <a:p>
              <a:endParaRPr lang="en-US"/>
            </a:p>
          </p:txBody>
        </p:sp>
        <p:sp>
          <p:nvSpPr>
            <p:cNvPr id="35932" name="Line 67"/>
            <p:cNvSpPr>
              <a:spLocks noChangeShapeType="1"/>
            </p:cNvSpPr>
            <p:nvPr/>
          </p:nvSpPr>
          <p:spPr bwMode="auto">
            <a:xfrm>
              <a:off x="2325" y="2672"/>
              <a:ext cx="16" cy="0"/>
            </a:xfrm>
            <a:prstGeom prst="line">
              <a:avLst/>
            </a:prstGeom>
            <a:noFill/>
            <a:ln w="12700">
              <a:solidFill>
                <a:srgbClr val="000000"/>
              </a:solidFill>
              <a:round/>
              <a:headEnd/>
              <a:tailEnd/>
            </a:ln>
          </p:spPr>
          <p:txBody>
            <a:bodyPr wrap="none" lIns="97186" tIns="48071" rIns="97186" bIns="48071">
              <a:spAutoFit/>
            </a:bodyPr>
            <a:lstStyle/>
            <a:p>
              <a:endParaRPr lang="en-US"/>
            </a:p>
          </p:txBody>
        </p:sp>
        <p:sp>
          <p:nvSpPr>
            <p:cNvPr id="35933" name="Line 68"/>
            <p:cNvSpPr>
              <a:spLocks noChangeShapeType="1"/>
            </p:cNvSpPr>
            <p:nvPr/>
          </p:nvSpPr>
          <p:spPr bwMode="auto">
            <a:xfrm>
              <a:off x="2325" y="2635"/>
              <a:ext cx="16" cy="0"/>
            </a:xfrm>
            <a:prstGeom prst="line">
              <a:avLst/>
            </a:prstGeom>
            <a:noFill/>
            <a:ln w="12700">
              <a:solidFill>
                <a:srgbClr val="000000"/>
              </a:solidFill>
              <a:round/>
              <a:headEnd/>
              <a:tailEnd/>
            </a:ln>
          </p:spPr>
          <p:txBody>
            <a:bodyPr wrap="none" lIns="97186" tIns="48071" rIns="97186" bIns="48071">
              <a:spAutoFit/>
            </a:bodyPr>
            <a:lstStyle/>
            <a:p>
              <a:endParaRPr lang="en-US"/>
            </a:p>
          </p:txBody>
        </p:sp>
        <p:sp>
          <p:nvSpPr>
            <p:cNvPr id="35934" name="Line 69"/>
            <p:cNvSpPr>
              <a:spLocks noChangeShapeType="1"/>
            </p:cNvSpPr>
            <p:nvPr/>
          </p:nvSpPr>
          <p:spPr bwMode="auto">
            <a:xfrm>
              <a:off x="2325" y="2597"/>
              <a:ext cx="16" cy="0"/>
            </a:xfrm>
            <a:prstGeom prst="line">
              <a:avLst/>
            </a:prstGeom>
            <a:noFill/>
            <a:ln w="12700">
              <a:solidFill>
                <a:srgbClr val="000000"/>
              </a:solidFill>
              <a:round/>
              <a:headEnd/>
              <a:tailEnd/>
            </a:ln>
          </p:spPr>
          <p:txBody>
            <a:bodyPr wrap="none" lIns="97186" tIns="48071" rIns="97186" bIns="48071">
              <a:spAutoFit/>
            </a:bodyPr>
            <a:lstStyle/>
            <a:p>
              <a:endParaRPr lang="en-US"/>
            </a:p>
          </p:txBody>
        </p:sp>
        <p:sp>
          <p:nvSpPr>
            <p:cNvPr id="35935" name="Line 70"/>
            <p:cNvSpPr>
              <a:spLocks noChangeShapeType="1"/>
            </p:cNvSpPr>
            <p:nvPr/>
          </p:nvSpPr>
          <p:spPr bwMode="auto">
            <a:xfrm>
              <a:off x="2325" y="2560"/>
              <a:ext cx="16" cy="0"/>
            </a:xfrm>
            <a:prstGeom prst="line">
              <a:avLst/>
            </a:prstGeom>
            <a:noFill/>
            <a:ln w="12700">
              <a:solidFill>
                <a:srgbClr val="000000"/>
              </a:solidFill>
              <a:round/>
              <a:headEnd/>
              <a:tailEnd/>
            </a:ln>
          </p:spPr>
          <p:txBody>
            <a:bodyPr wrap="none" lIns="97186" tIns="48071" rIns="97186" bIns="48071">
              <a:spAutoFit/>
            </a:bodyPr>
            <a:lstStyle/>
            <a:p>
              <a:endParaRPr lang="en-US"/>
            </a:p>
          </p:txBody>
        </p:sp>
        <p:sp>
          <p:nvSpPr>
            <p:cNvPr id="35936" name="Line 71"/>
            <p:cNvSpPr>
              <a:spLocks noChangeShapeType="1"/>
            </p:cNvSpPr>
            <p:nvPr/>
          </p:nvSpPr>
          <p:spPr bwMode="auto">
            <a:xfrm>
              <a:off x="2325" y="2521"/>
              <a:ext cx="16" cy="0"/>
            </a:xfrm>
            <a:prstGeom prst="line">
              <a:avLst/>
            </a:prstGeom>
            <a:noFill/>
            <a:ln w="12700">
              <a:solidFill>
                <a:srgbClr val="000000"/>
              </a:solidFill>
              <a:round/>
              <a:headEnd/>
              <a:tailEnd/>
            </a:ln>
          </p:spPr>
          <p:txBody>
            <a:bodyPr wrap="none" lIns="97186" tIns="48071" rIns="97186" bIns="48071">
              <a:spAutoFit/>
            </a:bodyPr>
            <a:lstStyle/>
            <a:p>
              <a:endParaRPr lang="en-US"/>
            </a:p>
          </p:txBody>
        </p:sp>
        <p:sp>
          <p:nvSpPr>
            <p:cNvPr id="35937" name="Line 72"/>
            <p:cNvSpPr>
              <a:spLocks noChangeShapeType="1"/>
            </p:cNvSpPr>
            <p:nvPr/>
          </p:nvSpPr>
          <p:spPr bwMode="auto">
            <a:xfrm flipV="1">
              <a:off x="2345" y="4020"/>
              <a:ext cx="0" cy="26"/>
            </a:xfrm>
            <a:prstGeom prst="line">
              <a:avLst/>
            </a:prstGeom>
            <a:noFill/>
            <a:ln w="12700">
              <a:solidFill>
                <a:srgbClr val="000000"/>
              </a:solidFill>
              <a:round/>
              <a:headEnd/>
              <a:tailEnd/>
            </a:ln>
          </p:spPr>
          <p:txBody>
            <a:bodyPr wrap="none" lIns="97186" tIns="48071" rIns="97186" bIns="48071">
              <a:spAutoFit/>
            </a:bodyPr>
            <a:lstStyle/>
            <a:p>
              <a:endParaRPr lang="en-US"/>
            </a:p>
          </p:txBody>
        </p:sp>
        <p:sp>
          <p:nvSpPr>
            <p:cNvPr id="35938" name="Line 73"/>
            <p:cNvSpPr>
              <a:spLocks noChangeShapeType="1"/>
            </p:cNvSpPr>
            <p:nvPr/>
          </p:nvSpPr>
          <p:spPr bwMode="auto">
            <a:xfrm flipV="1">
              <a:off x="2427" y="4020"/>
              <a:ext cx="0" cy="26"/>
            </a:xfrm>
            <a:prstGeom prst="line">
              <a:avLst/>
            </a:prstGeom>
            <a:noFill/>
            <a:ln w="12700">
              <a:solidFill>
                <a:srgbClr val="000000"/>
              </a:solidFill>
              <a:round/>
              <a:headEnd/>
              <a:tailEnd/>
            </a:ln>
          </p:spPr>
          <p:txBody>
            <a:bodyPr wrap="none" lIns="97186" tIns="48071" rIns="97186" bIns="48071">
              <a:spAutoFit/>
            </a:bodyPr>
            <a:lstStyle/>
            <a:p>
              <a:endParaRPr lang="en-US"/>
            </a:p>
          </p:txBody>
        </p:sp>
        <p:sp>
          <p:nvSpPr>
            <p:cNvPr id="35939" name="Line 74"/>
            <p:cNvSpPr>
              <a:spLocks noChangeShapeType="1"/>
            </p:cNvSpPr>
            <p:nvPr/>
          </p:nvSpPr>
          <p:spPr bwMode="auto">
            <a:xfrm flipV="1">
              <a:off x="2507" y="4020"/>
              <a:ext cx="0" cy="26"/>
            </a:xfrm>
            <a:prstGeom prst="line">
              <a:avLst/>
            </a:prstGeom>
            <a:noFill/>
            <a:ln w="12700">
              <a:solidFill>
                <a:srgbClr val="000000"/>
              </a:solidFill>
              <a:round/>
              <a:headEnd/>
              <a:tailEnd/>
            </a:ln>
          </p:spPr>
          <p:txBody>
            <a:bodyPr wrap="none" lIns="97186" tIns="48071" rIns="97186" bIns="48071">
              <a:spAutoFit/>
            </a:bodyPr>
            <a:lstStyle/>
            <a:p>
              <a:endParaRPr lang="en-US"/>
            </a:p>
          </p:txBody>
        </p:sp>
        <p:sp>
          <p:nvSpPr>
            <p:cNvPr id="35940" name="Line 75"/>
            <p:cNvSpPr>
              <a:spLocks noChangeShapeType="1"/>
            </p:cNvSpPr>
            <p:nvPr/>
          </p:nvSpPr>
          <p:spPr bwMode="auto">
            <a:xfrm flipV="1">
              <a:off x="2595" y="4020"/>
              <a:ext cx="0" cy="26"/>
            </a:xfrm>
            <a:prstGeom prst="line">
              <a:avLst/>
            </a:prstGeom>
            <a:noFill/>
            <a:ln w="12700">
              <a:solidFill>
                <a:srgbClr val="000000"/>
              </a:solidFill>
              <a:round/>
              <a:headEnd/>
              <a:tailEnd/>
            </a:ln>
          </p:spPr>
          <p:txBody>
            <a:bodyPr wrap="none" lIns="97186" tIns="48071" rIns="97186" bIns="48071">
              <a:spAutoFit/>
            </a:bodyPr>
            <a:lstStyle/>
            <a:p>
              <a:endParaRPr lang="en-US"/>
            </a:p>
          </p:txBody>
        </p:sp>
        <p:sp>
          <p:nvSpPr>
            <p:cNvPr id="35941" name="Line 76"/>
            <p:cNvSpPr>
              <a:spLocks noChangeShapeType="1"/>
            </p:cNvSpPr>
            <p:nvPr/>
          </p:nvSpPr>
          <p:spPr bwMode="auto">
            <a:xfrm flipV="1">
              <a:off x="2672" y="4020"/>
              <a:ext cx="0" cy="26"/>
            </a:xfrm>
            <a:prstGeom prst="line">
              <a:avLst/>
            </a:prstGeom>
            <a:noFill/>
            <a:ln w="12700">
              <a:solidFill>
                <a:srgbClr val="000000"/>
              </a:solidFill>
              <a:round/>
              <a:headEnd/>
              <a:tailEnd/>
            </a:ln>
          </p:spPr>
          <p:txBody>
            <a:bodyPr wrap="none" lIns="97186" tIns="48071" rIns="97186" bIns="48071">
              <a:spAutoFit/>
            </a:bodyPr>
            <a:lstStyle/>
            <a:p>
              <a:endParaRPr lang="en-US"/>
            </a:p>
          </p:txBody>
        </p:sp>
        <p:sp>
          <p:nvSpPr>
            <p:cNvPr id="35942" name="Line 77"/>
            <p:cNvSpPr>
              <a:spLocks noChangeShapeType="1"/>
            </p:cNvSpPr>
            <p:nvPr/>
          </p:nvSpPr>
          <p:spPr bwMode="auto">
            <a:xfrm flipV="1">
              <a:off x="2757" y="4020"/>
              <a:ext cx="0" cy="26"/>
            </a:xfrm>
            <a:prstGeom prst="line">
              <a:avLst/>
            </a:prstGeom>
            <a:noFill/>
            <a:ln w="12700">
              <a:solidFill>
                <a:srgbClr val="000000"/>
              </a:solidFill>
              <a:round/>
              <a:headEnd/>
              <a:tailEnd/>
            </a:ln>
          </p:spPr>
          <p:txBody>
            <a:bodyPr wrap="none" lIns="97186" tIns="48071" rIns="97186" bIns="48071">
              <a:spAutoFit/>
            </a:bodyPr>
            <a:lstStyle/>
            <a:p>
              <a:endParaRPr lang="en-US"/>
            </a:p>
          </p:txBody>
        </p:sp>
        <p:sp>
          <p:nvSpPr>
            <p:cNvPr id="35943" name="Line 78"/>
            <p:cNvSpPr>
              <a:spLocks noChangeShapeType="1"/>
            </p:cNvSpPr>
            <p:nvPr/>
          </p:nvSpPr>
          <p:spPr bwMode="auto">
            <a:xfrm flipV="1">
              <a:off x="2839" y="4020"/>
              <a:ext cx="0" cy="26"/>
            </a:xfrm>
            <a:prstGeom prst="line">
              <a:avLst/>
            </a:prstGeom>
            <a:noFill/>
            <a:ln w="12700">
              <a:solidFill>
                <a:srgbClr val="000000"/>
              </a:solidFill>
              <a:round/>
              <a:headEnd/>
              <a:tailEnd/>
            </a:ln>
          </p:spPr>
          <p:txBody>
            <a:bodyPr wrap="none" lIns="97186" tIns="48071" rIns="97186" bIns="48071">
              <a:spAutoFit/>
            </a:bodyPr>
            <a:lstStyle/>
            <a:p>
              <a:endParaRPr lang="en-US"/>
            </a:p>
          </p:txBody>
        </p:sp>
        <p:sp>
          <p:nvSpPr>
            <p:cNvPr id="35944" name="Line 79"/>
            <p:cNvSpPr>
              <a:spLocks noChangeShapeType="1"/>
            </p:cNvSpPr>
            <p:nvPr/>
          </p:nvSpPr>
          <p:spPr bwMode="auto">
            <a:xfrm flipV="1">
              <a:off x="2922" y="4020"/>
              <a:ext cx="0" cy="26"/>
            </a:xfrm>
            <a:prstGeom prst="line">
              <a:avLst/>
            </a:prstGeom>
            <a:noFill/>
            <a:ln w="12700">
              <a:solidFill>
                <a:srgbClr val="000000"/>
              </a:solidFill>
              <a:round/>
              <a:headEnd/>
              <a:tailEnd/>
            </a:ln>
          </p:spPr>
          <p:txBody>
            <a:bodyPr wrap="none" lIns="97186" tIns="48071" rIns="97186" bIns="48071">
              <a:spAutoFit/>
            </a:bodyPr>
            <a:lstStyle/>
            <a:p>
              <a:endParaRPr lang="en-US"/>
            </a:p>
          </p:txBody>
        </p:sp>
        <p:sp>
          <p:nvSpPr>
            <p:cNvPr id="35945" name="Line 80"/>
            <p:cNvSpPr>
              <a:spLocks noChangeShapeType="1"/>
            </p:cNvSpPr>
            <p:nvPr/>
          </p:nvSpPr>
          <p:spPr bwMode="auto">
            <a:xfrm flipV="1">
              <a:off x="3004" y="4020"/>
              <a:ext cx="0" cy="26"/>
            </a:xfrm>
            <a:prstGeom prst="line">
              <a:avLst/>
            </a:prstGeom>
            <a:noFill/>
            <a:ln w="12700">
              <a:solidFill>
                <a:srgbClr val="000000"/>
              </a:solidFill>
              <a:round/>
              <a:headEnd/>
              <a:tailEnd/>
            </a:ln>
          </p:spPr>
          <p:txBody>
            <a:bodyPr wrap="none" lIns="97186" tIns="48071" rIns="97186" bIns="48071">
              <a:spAutoFit/>
            </a:bodyPr>
            <a:lstStyle/>
            <a:p>
              <a:endParaRPr lang="en-US"/>
            </a:p>
          </p:txBody>
        </p:sp>
        <p:sp>
          <p:nvSpPr>
            <p:cNvPr id="35946" name="Line 81"/>
            <p:cNvSpPr>
              <a:spLocks noChangeShapeType="1"/>
            </p:cNvSpPr>
            <p:nvPr/>
          </p:nvSpPr>
          <p:spPr bwMode="auto">
            <a:xfrm flipV="1">
              <a:off x="3087" y="4020"/>
              <a:ext cx="0" cy="26"/>
            </a:xfrm>
            <a:prstGeom prst="line">
              <a:avLst/>
            </a:prstGeom>
            <a:noFill/>
            <a:ln w="12700">
              <a:solidFill>
                <a:srgbClr val="000000"/>
              </a:solidFill>
              <a:round/>
              <a:headEnd/>
              <a:tailEnd/>
            </a:ln>
          </p:spPr>
          <p:txBody>
            <a:bodyPr wrap="none" lIns="97186" tIns="48071" rIns="97186" bIns="48071">
              <a:spAutoFit/>
            </a:bodyPr>
            <a:lstStyle/>
            <a:p>
              <a:endParaRPr lang="en-US"/>
            </a:p>
          </p:txBody>
        </p:sp>
        <p:sp>
          <p:nvSpPr>
            <p:cNvPr id="35947" name="Line 82"/>
            <p:cNvSpPr>
              <a:spLocks noChangeShapeType="1"/>
            </p:cNvSpPr>
            <p:nvPr/>
          </p:nvSpPr>
          <p:spPr bwMode="auto">
            <a:xfrm flipV="1">
              <a:off x="3169" y="4020"/>
              <a:ext cx="0" cy="26"/>
            </a:xfrm>
            <a:prstGeom prst="line">
              <a:avLst/>
            </a:prstGeom>
            <a:noFill/>
            <a:ln w="12700">
              <a:solidFill>
                <a:srgbClr val="000000"/>
              </a:solidFill>
              <a:round/>
              <a:headEnd/>
              <a:tailEnd/>
            </a:ln>
          </p:spPr>
          <p:txBody>
            <a:bodyPr wrap="none" lIns="97186" tIns="48071" rIns="97186" bIns="48071">
              <a:spAutoFit/>
            </a:bodyPr>
            <a:lstStyle/>
            <a:p>
              <a:endParaRPr lang="en-US"/>
            </a:p>
          </p:txBody>
        </p:sp>
        <p:sp>
          <p:nvSpPr>
            <p:cNvPr id="35948" name="Line 83"/>
            <p:cNvSpPr>
              <a:spLocks noChangeShapeType="1"/>
            </p:cNvSpPr>
            <p:nvPr/>
          </p:nvSpPr>
          <p:spPr bwMode="auto">
            <a:xfrm flipV="1">
              <a:off x="3247" y="4020"/>
              <a:ext cx="0" cy="26"/>
            </a:xfrm>
            <a:prstGeom prst="line">
              <a:avLst/>
            </a:prstGeom>
            <a:noFill/>
            <a:ln w="12700">
              <a:solidFill>
                <a:srgbClr val="000000"/>
              </a:solidFill>
              <a:round/>
              <a:headEnd/>
              <a:tailEnd/>
            </a:ln>
          </p:spPr>
          <p:txBody>
            <a:bodyPr wrap="none" lIns="97186" tIns="48071" rIns="97186" bIns="48071">
              <a:spAutoFit/>
            </a:bodyPr>
            <a:lstStyle/>
            <a:p>
              <a:endParaRPr lang="en-US"/>
            </a:p>
          </p:txBody>
        </p:sp>
        <p:sp>
          <p:nvSpPr>
            <p:cNvPr id="35949" name="Line 84"/>
            <p:cNvSpPr>
              <a:spLocks noChangeShapeType="1"/>
            </p:cNvSpPr>
            <p:nvPr/>
          </p:nvSpPr>
          <p:spPr bwMode="auto">
            <a:xfrm flipV="1">
              <a:off x="3331" y="4020"/>
              <a:ext cx="0" cy="26"/>
            </a:xfrm>
            <a:prstGeom prst="line">
              <a:avLst/>
            </a:prstGeom>
            <a:noFill/>
            <a:ln w="12700">
              <a:solidFill>
                <a:srgbClr val="000000"/>
              </a:solidFill>
              <a:round/>
              <a:headEnd/>
              <a:tailEnd/>
            </a:ln>
          </p:spPr>
          <p:txBody>
            <a:bodyPr wrap="none" lIns="97186" tIns="48071" rIns="97186" bIns="48071">
              <a:spAutoFit/>
            </a:bodyPr>
            <a:lstStyle/>
            <a:p>
              <a:endParaRPr lang="en-US"/>
            </a:p>
          </p:txBody>
        </p:sp>
        <p:sp>
          <p:nvSpPr>
            <p:cNvPr id="35950" name="Line 85"/>
            <p:cNvSpPr>
              <a:spLocks noChangeShapeType="1"/>
            </p:cNvSpPr>
            <p:nvPr/>
          </p:nvSpPr>
          <p:spPr bwMode="auto">
            <a:xfrm flipV="1">
              <a:off x="3412" y="4020"/>
              <a:ext cx="0" cy="26"/>
            </a:xfrm>
            <a:prstGeom prst="line">
              <a:avLst/>
            </a:prstGeom>
            <a:noFill/>
            <a:ln w="12700">
              <a:solidFill>
                <a:srgbClr val="000000"/>
              </a:solidFill>
              <a:round/>
              <a:headEnd/>
              <a:tailEnd/>
            </a:ln>
          </p:spPr>
          <p:txBody>
            <a:bodyPr wrap="none" lIns="97186" tIns="48071" rIns="97186" bIns="48071">
              <a:spAutoFit/>
            </a:bodyPr>
            <a:lstStyle/>
            <a:p>
              <a:endParaRPr lang="en-US"/>
            </a:p>
          </p:txBody>
        </p:sp>
        <p:sp>
          <p:nvSpPr>
            <p:cNvPr id="35951" name="Line 86"/>
            <p:cNvSpPr>
              <a:spLocks noChangeShapeType="1"/>
            </p:cNvSpPr>
            <p:nvPr/>
          </p:nvSpPr>
          <p:spPr bwMode="auto">
            <a:xfrm flipV="1">
              <a:off x="3495" y="4020"/>
              <a:ext cx="0" cy="26"/>
            </a:xfrm>
            <a:prstGeom prst="line">
              <a:avLst/>
            </a:prstGeom>
            <a:noFill/>
            <a:ln w="12700">
              <a:solidFill>
                <a:srgbClr val="000000"/>
              </a:solidFill>
              <a:round/>
              <a:headEnd/>
              <a:tailEnd/>
            </a:ln>
          </p:spPr>
          <p:txBody>
            <a:bodyPr wrap="none" lIns="97186" tIns="48071" rIns="97186" bIns="48071">
              <a:spAutoFit/>
            </a:bodyPr>
            <a:lstStyle/>
            <a:p>
              <a:endParaRPr lang="en-US"/>
            </a:p>
          </p:txBody>
        </p:sp>
        <p:sp>
          <p:nvSpPr>
            <p:cNvPr id="35952" name="Line 87"/>
            <p:cNvSpPr>
              <a:spLocks noChangeShapeType="1"/>
            </p:cNvSpPr>
            <p:nvPr/>
          </p:nvSpPr>
          <p:spPr bwMode="auto">
            <a:xfrm flipV="1">
              <a:off x="3577" y="4020"/>
              <a:ext cx="0" cy="26"/>
            </a:xfrm>
            <a:prstGeom prst="line">
              <a:avLst/>
            </a:prstGeom>
            <a:noFill/>
            <a:ln w="12700">
              <a:solidFill>
                <a:srgbClr val="000000"/>
              </a:solidFill>
              <a:round/>
              <a:headEnd/>
              <a:tailEnd/>
            </a:ln>
          </p:spPr>
          <p:txBody>
            <a:bodyPr wrap="none" lIns="97186" tIns="48071" rIns="97186" bIns="48071">
              <a:spAutoFit/>
            </a:bodyPr>
            <a:lstStyle/>
            <a:p>
              <a:endParaRPr lang="en-US"/>
            </a:p>
          </p:txBody>
        </p:sp>
        <p:sp>
          <p:nvSpPr>
            <p:cNvPr id="35953" name="Line 88"/>
            <p:cNvSpPr>
              <a:spLocks noChangeShapeType="1"/>
            </p:cNvSpPr>
            <p:nvPr/>
          </p:nvSpPr>
          <p:spPr bwMode="auto">
            <a:xfrm flipV="1">
              <a:off x="3660" y="4020"/>
              <a:ext cx="0" cy="26"/>
            </a:xfrm>
            <a:prstGeom prst="line">
              <a:avLst/>
            </a:prstGeom>
            <a:noFill/>
            <a:ln w="12700">
              <a:solidFill>
                <a:srgbClr val="000000"/>
              </a:solidFill>
              <a:round/>
              <a:headEnd/>
              <a:tailEnd/>
            </a:ln>
          </p:spPr>
          <p:txBody>
            <a:bodyPr wrap="none" lIns="97186" tIns="48071" rIns="97186" bIns="48071">
              <a:spAutoFit/>
            </a:bodyPr>
            <a:lstStyle/>
            <a:p>
              <a:endParaRPr lang="en-US"/>
            </a:p>
          </p:txBody>
        </p:sp>
        <p:sp>
          <p:nvSpPr>
            <p:cNvPr id="35954" name="Line 89"/>
            <p:cNvSpPr>
              <a:spLocks noChangeShapeType="1"/>
            </p:cNvSpPr>
            <p:nvPr/>
          </p:nvSpPr>
          <p:spPr bwMode="auto">
            <a:xfrm flipV="1">
              <a:off x="3744" y="4020"/>
              <a:ext cx="0" cy="26"/>
            </a:xfrm>
            <a:prstGeom prst="line">
              <a:avLst/>
            </a:prstGeom>
            <a:noFill/>
            <a:ln w="12700">
              <a:solidFill>
                <a:srgbClr val="000000"/>
              </a:solidFill>
              <a:round/>
              <a:headEnd/>
              <a:tailEnd/>
            </a:ln>
          </p:spPr>
          <p:txBody>
            <a:bodyPr wrap="none" lIns="97186" tIns="48071" rIns="97186" bIns="48071">
              <a:spAutoFit/>
            </a:bodyPr>
            <a:lstStyle/>
            <a:p>
              <a:endParaRPr lang="en-US"/>
            </a:p>
          </p:txBody>
        </p:sp>
        <p:sp>
          <p:nvSpPr>
            <p:cNvPr id="35955" name="Line 90"/>
            <p:cNvSpPr>
              <a:spLocks noChangeShapeType="1"/>
            </p:cNvSpPr>
            <p:nvPr/>
          </p:nvSpPr>
          <p:spPr bwMode="auto">
            <a:xfrm flipV="1">
              <a:off x="3826" y="4020"/>
              <a:ext cx="0" cy="26"/>
            </a:xfrm>
            <a:prstGeom prst="line">
              <a:avLst/>
            </a:prstGeom>
            <a:noFill/>
            <a:ln w="12700">
              <a:solidFill>
                <a:srgbClr val="000000"/>
              </a:solidFill>
              <a:round/>
              <a:headEnd/>
              <a:tailEnd/>
            </a:ln>
          </p:spPr>
          <p:txBody>
            <a:bodyPr wrap="none" lIns="97186" tIns="48071" rIns="97186" bIns="48071">
              <a:spAutoFit/>
            </a:bodyPr>
            <a:lstStyle/>
            <a:p>
              <a:endParaRPr lang="en-US"/>
            </a:p>
          </p:txBody>
        </p:sp>
        <p:sp>
          <p:nvSpPr>
            <p:cNvPr id="35956" name="Line 91"/>
            <p:cNvSpPr>
              <a:spLocks noChangeShapeType="1"/>
            </p:cNvSpPr>
            <p:nvPr/>
          </p:nvSpPr>
          <p:spPr bwMode="auto">
            <a:xfrm flipV="1">
              <a:off x="3909" y="4020"/>
              <a:ext cx="0" cy="26"/>
            </a:xfrm>
            <a:prstGeom prst="line">
              <a:avLst/>
            </a:prstGeom>
            <a:noFill/>
            <a:ln w="12700">
              <a:solidFill>
                <a:srgbClr val="000000"/>
              </a:solidFill>
              <a:round/>
              <a:headEnd/>
              <a:tailEnd/>
            </a:ln>
          </p:spPr>
          <p:txBody>
            <a:bodyPr wrap="none" lIns="97186" tIns="48071" rIns="97186" bIns="48071">
              <a:spAutoFit/>
            </a:bodyPr>
            <a:lstStyle/>
            <a:p>
              <a:endParaRPr lang="en-US"/>
            </a:p>
          </p:txBody>
        </p:sp>
        <p:sp>
          <p:nvSpPr>
            <p:cNvPr id="35957" name="Line 92"/>
            <p:cNvSpPr>
              <a:spLocks noChangeShapeType="1"/>
            </p:cNvSpPr>
            <p:nvPr/>
          </p:nvSpPr>
          <p:spPr bwMode="auto">
            <a:xfrm flipV="1">
              <a:off x="3991" y="4020"/>
              <a:ext cx="0" cy="26"/>
            </a:xfrm>
            <a:prstGeom prst="line">
              <a:avLst/>
            </a:prstGeom>
            <a:noFill/>
            <a:ln w="12700">
              <a:solidFill>
                <a:srgbClr val="000000"/>
              </a:solidFill>
              <a:round/>
              <a:headEnd/>
              <a:tailEnd/>
            </a:ln>
          </p:spPr>
          <p:txBody>
            <a:bodyPr wrap="none" lIns="97186" tIns="48071" rIns="97186" bIns="48071">
              <a:spAutoFit/>
            </a:bodyPr>
            <a:lstStyle/>
            <a:p>
              <a:endParaRPr lang="en-US"/>
            </a:p>
          </p:txBody>
        </p:sp>
        <p:sp>
          <p:nvSpPr>
            <p:cNvPr id="35958" name="Line 93"/>
            <p:cNvSpPr>
              <a:spLocks noChangeShapeType="1"/>
            </p:cNvSpPr>
            <p:nvPr/>
          </p:nvSpPr>
          <p:spPr bwMode="auto">
            <a:xfrm flipV="1">
              <a:off x="4071" y="4020"/>
              <a:ext cx="0" cy="26"/>
            </a:xfrm>
            <a:prstGeom prst="line">
              <a:avLst/>
            </a:prstGeom>
            <a:noFill/>
            <a:ln w="12700">
              <a:solidFill>
                <a:srgbClr val="000000"/>
              </a:solidFill>
              <a:round/>
              <a:headEnd/>
              <a:tailEnd/>
            </a:ln>
          </p:spPr>
          <p:txBody>
            <a:bodyPr wrap="none" lIns="97186" tIns="48071" rIns="97186" bIns="48071">
              <a:spAutoFit/>
            </a:bodyPr>
            <a:lstStyle/>
            <a:p>
              <a:endParaRPr lang="en-US"/>
            </a:p>
          </p:txBody>
        </p:sp>
        <p:sp>
          <p:nvSpPr>
            <p:cNvPr id="35959" name="Line 94"/>
            <p:cNvSpPr>
              <a:spLocks noChangeShapeType="1"/>
            </p:cNvSpPr>
            <p:nvPr/>
          </p:nvSpPr>
          <p:spPr bwMode="auto">
            <a:xfrm flipV="1">
              <a:off x="4154" y="4020"/>
              <a:ext cx="0" cy="26"/>
            </a:xfrm>
            <a:prstGeom prst="line">
              <a:avLst/>
            </a:prstGeom>
            <a:noFill/>
            <a:ln w="12700">
              <a:solidFill>
                <a:srgbClr val="000000"/>
              </a:solidFill>
              <a:round/>
              <a:headEnd/>
              <a:tailEnd/>
            </a:ln>
          </p:spPr>
          <p:txBody>
            <a:bodyPr wrap="none" lIns="97186" tIns="48071" rIns="97186" bIns="48071">
              <a:spAutoFit/>
            </a:bodyPr>
            <a:lstStyle/>
            <a:p>
              <a:endParaRPr lang="en-US"/>
            </a:p>
          </p:txBody>
        </p:sp>
        <p:sp>
          <p:nvSpPr>
            <p:cNvPr id="35960" name="Line 95"/>
            <p:cNvSpPr>
              <a:spLocks noChangeShapeType="1"/>
            </p:cNvSpPr>
            <p:nvPr/>
          </p:nvSpPr>
          <p:spPr bwMode="auto">
            <a:xfrm flipV="1">
              <a:off x="4235" y="4020"/>
              <a:ext cx="0" cy="26"/>
            </a:xfrm>
            <a:prstGeom prst="line">
              <a:avLst/>
            </a:prstGeom>
            <a:noFill/>
            <a:ln w="12700">
              <a:solidFill>
                <a:srgbClr val="000000"/>
              </a:solidFill>
              <a:round/>
              <a:headEnd/>
              <a:tailEnd/>
            </a:ln>
          </p:spPr>
          <p:txBody>
            <a:bodyPr wrap="none" lIns="97186" tIns="48071" rIns="97186" bIns="48071">
              <a:spAutoFit/>
            </a:bodyPr>
            <a:lstStyle/>
            <a:p>
              <a:endParaRPr lang="en-US"/>
            </a:p>
          </p:txBody>
        </p:sp>
        <p:sp>
          <p:nvSpPr>
            <p:cNvPr id="35961" name="Line 96"/>
            <p:cNvSpPr>
              <a:spLocks noChangeShapeType="1"/>
            </p:cNvSpPr>
            <p:nvPr/>
          </p:nvSpPr>
          <p:spPr bwMode="auto">
            <a:xfrm flipV="1">
              <a:off x="4320" y="4020"/>
              <a:ext cx="0" cy="26"/>
            </a:xfrm>
            <a:prstGeom prst="line">
              <a:avLst/>
            </a:prstGeom>
            <a:noFill/>
            <a:ln w="12700">
              <a:solidFill>
                <a:srgbClr val="000000"/>
              </a:solidFill>
              <a:round/>
              <a:headEnd/>
              <a:tailEnd/>
            </a:ln>
          </p:spPr>
          <p:txBody>
            <a:bodyPr wrap="none" lIns="97186" tIns="48071" rIns="97186" bIns="48071">
              <a:spAutoFit/>
            </a:bodyPr>
            <a:lstStyle/>
            <a:p>
              <a:endParaRPr lang="en-US"/>
            </a:p>
          </p:txBody>
        </p:sp>
        <p:sp>
          <p:nvSpPr>
            <p:cNvPr id="35962" name="Line 97"/>
            <p:cNvSpPr>
              <a:spLocks noChangeShapeType="1"/>
            </p:cNvSpPr>
            <p:nvPr/>
          </p:nvSpPr>
          <p:spPr bwMode="auto">
            <a:xfrm flipV="1">
              <a:off x="4401" y="4020"/>
              <a:ext cx="0" cy="26"/>
            </a:xfrm>
            <a:prstGeom prst="line">
              <a:avLst/>
            </a:prstGeom>
            <a:noFill/>
            <a:ln w="12700">
              <a:solidFill>
                <a:srgbClr val="000000"/>
              </a:solidFill>
              <a:round/>
              <a:headEnd/>
              <a:tailEnd/>
            </a:ln>
          </p:spPr>
          <p:txBody>
            <a:bodyPr wrap="none" lIns="97186" tIns="48071" rIns="97186" bIns="48071">
              <a:spAutoFit/>
            </a:bodyPr>
            <a:lstStyle/>
            <a:p>
              <a:endParaRPr lang="en-US"/>
            </a:p>
          </p:txBody>
        </p:sp>
        <p:sp>
          <p:nvSpPr>
            <p:cNvPr id="35963" name="Line 98"/>
            <p:cNvSpPr>
              <a:spLocks noChangeShapeType="1"/>
            </p:cNvSpPr>
            <p:nvPr/>
          </p:nvSpPr>
          <p:spPr bwMode="auto">
            <a:xfrm>
              <a:off x="2301" y="4024"/>
              <a:ext cx="40" cy="0"/>
            </a:xfrm>
            <a:prstGeom prst="line">
              <a:avLst/>
            </a:prstGeom>
            <a:noFill/>
            <a:ln w="12700">
              <a:solidFill>
                <a:srgbClr val="000000"/>
              </a:solidFill>
              <a:round/>
              <a:headEnd/>
              <a:tailEnd/>
            </a:ln>
          </p:spPr>
          <p:txBody>
            <a:bodyPr wrap="none" lIns="97186" tIns="48071" rIns="97186" bIns="48071">
              <a:spAutoFit/>
            </a:bodyPr>
            <a:lstStyle/>
            <a:p>
              <a:endParaRPr lang="en-US"/>
            </a:p>
          </p:txBody>
        </p:sp>
        <p:sp>
          <p:nvSpPr>
            <p:cNvPr id="35964" name="Line 99"/>
            <p:cNvSpPr>
              <a:spLocks noChangeShapeType="1"/>
            </p:cNvSpPr>
            <p:nvPr/>
          </p:nvSpPr>
          <p:spPr bwMode="auto">
            <a:xfrm>
              <a:off x="2301" y="3835"/>
              <a:ext cx="40" cy="0"/>
            </a:xfrm>
            <a:prstGeom prst="line">
              <a:avLst/>
            </a:prstGeom>
            <a:noFill/>
            <a:ln w="12700">
              <a:solidFill>
                <a:srgbClr val="000000"/>
              </a:solidFill>
              <a:round/>
              <a:headEnd/>
              <a:tailEnd/>
            </a:ln>
          </p:spPr>
          <p:txBody>
            <a:bodyPr wrap="none" lIns="97186" tIns="48071" rIns="97186" bIns="48071">
              <a:spAutoFit/>
            </a:bodyPr>
            <a:lstStyle/>
            <a:p>
              <a:endParaRPr lang="en-US"/>
            </a:p>
          </p:txBody>
        </p:sp>
        <p:sp>
          <p:nvSpPr>
            <p:cNvPr id="35965" name="Line 100"/>
            <p:cNvSpPr>
              <a:spLocks noChangeShapeType="1"/>
            </p:cNvSpPr>
            <p:nvPr/>
          </p:nvSpPr>
          <p:spPr bwMode="auto">
            <a:xfrm>
              <a:off x="2301" y="3651"/>
              <a:ext cx="40" cy="0"/>
            </a:xfrm>
            <a:prstGeom prst="line">
              <a:avLst/>
            </a:prstGeom>
            <a:noFill/>
            <a:ln w="12700">
              <a:solidFill>
                <a:srgbClr val="000000"/>
              </a:solidFill>
              <a:round/>
              <a:headEnd/>
              <a:tailEnd/>
            </a:ln>
          </p:spPr>
          <p:txBody>
            <a:bodyPr wrap="none" lIns="97186" tIns="48071" rIns="97186" bIns="48071">
              <a:spAutoFit/>
            </a:bodyPr>
            <a:lstStyle/>
            <a:p>
              <a:endParaRPr lang="en-US"/>
            </a:p>
          </p:txBody>
        </p:sp>
        <p:sp>
          <p:nvSpPr>
            <p:cNvPr id="35966" name="Line 101"/>
            <p:cNvSpPr>
              <a:spLocks noChangeShapeType="1"/>
            </p:cNvSpPr>
            <p:nvPr/>
          </p:nvSpPr>
          <p:spPr bwMode="auto">
            <a:xfrm>
              <a:off x="2301" y="3462"/>
              <a:ext cx="40" cy="0"/>
            </a:xfrm>
            <a:prstGeom prst="line">
              <a:avLst/>
            </a:prstGeom>
            <a:noFill/>
            <a:ln w="12700">
              <a:solidFill>
                <a:srgbClr val="000000"/>
              </a:solidFill>
              <a:round/>
              <a:headEnd/>
              <a:tailEnd/>
            </a:ln>
          </p:spPr>
          <p:txBody>
            <a:bodyPr wrap="none" lIns="97186" tIns="48071" rIns="97186" bIns="48071">
              <a:spAutoFit/>
            </a:bodyPr>
            <a:lstStyle/>
            <a:p>
              <a:endParaRPr lang="en-US"/>
            </a:p>
          </p:txBody>
        </p:sp>
        <p:sp>
          <p:nvSpPr>
            <p:cNvPr id="35967" name="Line 102"/>
            <p:cNvSpPr>
              <a:spLocks noChangeShapeType="1"/>
            </p:cNvSpPr>
            <p:nvPr/>
          </p:nvSpPr>
          <p:spPr bwMode="auto">
            <a:xfrm>
              <a:off x="2301" y="3274"/>
              <a:ext cx="40" cy="0"/>
            </a:xfrm>
            <a:prstGeom prst="line">
              <a:avLst/>
            </a:prstGeom>
            <a:noFill/>
            <a:ln w="12700">
              <a:solidFill>
                <a:srgbClr val="000000"/>
              </a:solidFill>
              <a:round/>
              <a:headEnd/>
              <a:tailEnd/>
            </a:ln>
          </p:spPr>
          <p:txBody>
            <a:bodyPr wrap="none" lIns="97186" tIns="48071" rIns="97186" bIns="48071">
              <a:spAutoFit/>
            </a:bodyPr>
            <a:lstStyle/>
            <a:p>
              <a:endParaRPr lang="en-US"/>
            </a:p>
          </p:txBody>
        </p:sp>
        <p:sp>
          <p:nvSpPr>
            <p:cNvPr id="35968" name="Line 103"/>
            <p:cNvSpPr>
              <a:spLocks noChangeShapeType="1"/>
            </p:cNvSpPr>
            <p:nvPr/>
          </p:nvSpPr>
          <p:spPr bwMode="auto">
            <a:xfrm>
              <a:off x="2301" y="3085"/>
              <a:ext cx="40" cy="0"/>
            </a:xfrm>
            <a:prstGeom prst="line">
              <a:avLst/>
            </a:prstGeom>
            <a:noFill/>
            <a:ln w="12700">
              <a:solidFill>
                <a:srgbClr val="000000"/>
              </a:solidFill>
              <a:round/>
              <a:headEnd/>
              <a:tailEnd/>
            </a:ln>
          </p:spPr>
          <p:txBody>
            <a:bodyPr wrap="none" lIns="97186" tIns="48071" rIns="97186" bIns="48071">
              <a:spAutoFit/>
            </a:bodyPr>
            <a:lstStyle/>
            <a:p>
              <a:endParaRPr lang="en-US"/>
            </a:p>
          </p:txBody>
        </p:sp>
        <p:sp>
          <p:nvSpPr>
            <p:cNvPr id="35969" name="Line 104"/>
            <p:cNvSpPr>
              <a:spLocks noChangeShapeType="1"/>
            </p:cNvSpPr>
            <p:nvPr/>
          </p:nvSpPr>
          <p:spPr bwMode="auto">
            <a:xfrm>
              <a:off x="2301" y="2897"/>
              <a:ext cx="40" cy="0"/>
            </a:xfrm>
            <a:prstGeom prst="line">
              <a:avLst/>
            </a:prstGeom>
            <a:noFill/>
            <a:ln w="12700">
              <a:solidFill>
                <a:srgbClr val="000000"/>
              </a:solidFill>
              <a:round/>
              <a:headEnd/>
              <a:tailEnd/>
            </a:ln>
          </p:spPr>
          <p:txBody>
            <a:bodyPr wrap="none" lIns="97186" tIns="48071" rIns="97186" bIns="48071">
              <a:spAutoFit/>
            </a:bodyPr>
            <a:lstStyle/>
            <a:p>
              <a:endParaRPr lang="en-US"/>
            </a:p>
          </p:txBody>
        </p:sp>
        <p:sp>
          <p:nvSpPr>
            <p:cNvPr id="35970" name="Line 105"/>
            <p:cNvSpPr>
              <a:spLocks noChangeShapeType="1"/>
            </p:cNvSpPr>
            <p:nvPr/>
          </p:nvSpPr>
          <p:spPr bwMode="auto">
            <a:xfrm>
              <a:off x="2301" y="2709"/>
              <a:ext cx="40" cy="0"/>
            </a:xfrm>
            <a:prstGeom prst="line">
              <a:avLst/>
            </a:prstGeom>
            <a:noFill/>
            <a:ln w="12700">
              <a:solidFill>
                <a:srgbClr val="000000"/>
              </a:solidFill>
              <a:round/>
              <a:headEnd/>
              <a:tailEnd/>
            </a:ln>
          </p:spPr>
          <p:txBody>
            <a:bodyPr wrap="none" lIns="97186" tIns="48071" rIns="97186" bIns="48071">
              <a:spAutoFit/>
            </a:bodyPr>
            <a:lstStyle/>
            <a:p>
              <a:endParaRPr lang="en-US"/>
            </a:p>
          </p:txBody>
        </p:sp>
        <p:sp>
          <p:nvSpPr>
            <p:cNvPr id="35971" name="Line 106"/>
            <p:cNvSpPr>
              <a:spLocks noChangeShapeType="1"/>
            </p:cNvSpPr>
            <p:nvPr/>
          </p:nvSpPr>
          <p:spPr bwMode="auto">
            <a:xfrm>
              <a:off x="2301" y="2521"/>
              <a:ext cx="40" cy="0"/>
            </a:xfrm>
            <a:prstGeom prst="line">
              <a:avLst/>
            </a:prstGeom>
            <a:noFill/>
            <a:ln w="12700">
              <a:solidFill>
                <a:srgbClr val="000000"/>
              </a:solidFill>
              <a:round/>
              <a:headEnd/>
              <a:tailEnd/>
            </a:ln>
          </p:spPr>
          <p:txBody>
            <a:bodyPr wrap="none" lIns="97186" tIns="48071" rIns="97186" bIns="48071">
              <a:spAutoFit/>
            </a:bodyPr>
            <a:lstStyle/>
            <a:p>
              <a:endParaRPr lang="en-US"/>
            </a:p>
          </p:txBody>
        </p:sp>
        <p:sp>
          <p:nvSpPr>
            <p:cNvPr id="35972" name="Line 107"/>
            <p:cNvSpPr>
              <a:spLocks noChangeShapeType="1"/>
            </p:cNvSpPr>
            <p:nvPr/>
          </p:nvSpPr>
          <p:spPr bwMode="auto">
            <a:xfrm flipV="1">
              <a:off x="2345" y="4020"/>
              <a:ext cx="0" cy="44"/>
            </a:xfrm>
            <a:prstGeom prst="line">
              <a:avLst/>
            </a:prstGeom>
            <a:noFill/>
            <a:ln w="12700">
              <a:solidFill>
                <a:srgbClr val="000000"/>
              </a:solidFill>
              <a:round/>
              <a:headEnd/>
              <a:tailEnd/>
            </a:ln>
          </p:spPr>
          <p:txBody>
            <a:bodyPr wrap="none" lIns="97186" tIns="48071" rIns="97186" bIns="48071">
              <a:spAutoFit/>
            </a:bodyPr>
            <a:lstStyle/>
            <a:p>
              <a:endParaRPr lang="en-US"/>
            </a:p>
          </p:txBody>
        </p:sp>
        <p:sp>
          <p:nvSpPr>
            <p:cNvPr id="35973" name="Line 108"/>
            <p:cNvSpPr>
              <a:spLocks noChangeShapeType="1"/>
            </p:cNvSpPr>
            <p:nvPr/>
          </p:nvSpPr>
          <p:spPr bwMode="auto">
            <a:xfrm flipV="1">
              <a:off x="2757" y="4020"/>
              <a:ext cx="0" cy="44"/>
            </a:xfrm>
            <a:prstGeom prst="line">
              <a:avLst/>
            </a:prstGeom>
            <a:noFill/>
            <a:ln w="12700">
              <a:solidFill>
                <a:srgbClr val="000000"/>
              </a:solidFill>
              <a:round/>
              <a:headEnd/>
              <a:tailEnd/>
            </a:ln>
          </p:spPr>
          <p:txBody>
            <a:bodyPr wrap="none" lIns="97186" tIns="48071" rIns="97186" bIns="48071">
              <a:spAutoFit/>
            </a:bodyPr>
            <a:lstStyle/>
            <a:p>
              <a:endParaRPr lang="en-US"/>
            </a:p>
          </p:txBody>
        </p:sp>
        <p:sp>
          <p:nvSpPr>
            <p:cNvPr id="35974" name="Line 109"/>
            <p:cNvSpPr>
              <a:spLocks noChangeShapeType="1"/>
            </p:cNvSpPr>
            <p:nvPr/>
          </p:nvSpPr>
          <p:spPr bwMode="auto">
            <a:xfrm flipV="1">
              <a:off x="3169" y="4020"/>
              <a:ext cx="0" cy="44"/>
            </a:xfrm>
            <a:prstGeom prst="line">
              <a:avLst/>
            </a:prstGeom>
            <a:noFill/>
            <a:ln w="12700">
              <a:solidFill>
                <a:srgbClr val="000000"/>
              </a:solidFill>
              <a:round/>
              <a:headEnd/>
              <a:tailEnd/>
            </a:ln>
          </p:spPr>
          <p:txBody>
            <a:bodyPr wrap="none" lIns="97186" tIns="48071" rIns="97186" bIns="48071">
              <a:spAutoFit/>
            </a:bodyPr>
            <a:lstStyle/>
            <a:p>
              <a:endParaRPr lang="en-US"/>
            </a:p>
          </p:txBody>
        </p:sp>
        <p:sp>
          <p:nvSpPr>
            <p:cNvPr id="35975" name="Line 110"/>
            <p:cNvSpPr>
              <a:spLocks noChangeShapeType="1"/>
            </p:cNvSpPr>
            <p:nvPr/>
          </p:nvSpPr>
          <p:spPr bwMode="auto">
            <a:xfrm flipV="1">
              <a:off x="3577" y="4020"/>
              <a:ext cx="0" cy="44"/>
            </a:xfrm>
            <a:prstGeom prst="line">
              <a:avLst/>
            </a:prstGeom>
            <a:noFill/>
            <a:ln w="12700">
              <a:solidFill>
                <a:srgbClr val="000000"/>
              </a:solidFill>
              <a:round/>
              <a:headEnd/>
              <a:tailEnd/>
            </a:ln>
          </p:spPr>
          <p:txBody>
            <a:bodyPr wrap="none" lIns="97186" tIns="48071" rIns="97186" bIns="48071">
              <a:spAutoFit/>
            </a:bodyPr>
            <a:lstStyle/>
            <a:p>
              <a:endParaRPr lang="en-US"/>
            </a:p>
          </p:txBody>
        </p:sp>
        <p:sp>
          <p:nvSpPr>
            <p:cNvPr id="35976" name="Line 111"/>
            <p:cNvSpPr>
              <a:spLocks noChangeShapeType="1"/>
            </p:cNvSpPr>
            <p:nvPr/>
          </p:nvSpPr>
          <p:spPr bwMode="auto">
            <a:xfrm flipV="1">
              <a:off x="3991" y="4020"/>
              <a:ext cx="0" cy="44"/>
            </a:xfrm>
            <a:prstGeom prst="line">
              <a:avLst/>
            </a:prstGeom>
            <a:noFill/>
            <a:ln w="12700">
              <a:solidFill>
                <a:srgbClr val="000000"/>
              </a:solidFill>
              <a:round/>
              <a:headEnd/>
              <a:tailEnd/>
            </a:ln>
          </p:spPr>
          <p:txBody>
            <a:bodyPr wrap="none" lIns="97186" tIns="48071" rIns="97186" bIns="48071">
              <a:spAutoFit/>
            </a:bodyPr>
            <a:lstStyle/>
            <a:p>
              <a:endParaRPr lang="en-US"/>
            </a:p>
          </p:txBody>
        </p:sp>
        <p:sp>
          <p:nvSpPr>
            <p:cNvPr id="35977" name="Line 112"/>
            <p:cNvSpPr>
              <a:spLocks noChangeShapeType="1"/>
            </p:cNvSpPr>
            <p:nvPr/>
          </p:nvSpPr>
          <p:spPr bwMode="auto">
            <a:xfrm flipV="1">
              <a:off x="4401" y="4020"/>
              <a:ext cx="0" cy="44"/>
            </a:xfrm>
            <a:prstGeom prst="line">
              <a:avLst/>
            </a:prstGeom>
            <a:noFill/>
            <a:ln w="12700">
              <a:solidFill>
                <a:srgbClr val="000000"/>
              </a:solidFill>
              <a:round/>
              <a:headEnd/>
              <a:tailEnd/>
            </a:ln>
          </p:spPr>
          <p:txBody>
            <a:bodyPr wrap="none" lIns="97186" tIns="48071" rIns="97186" bIns="48071">
              <a:spAutoFit/>
            </a:bodyPr>
            <a:lstStyle/>
            <a:p>
              <a:endParaRPr lang="en-US"/>
            </a:p>
          </p:txBody>
        </p:sp>
        <p:sp>
          <p:nvSpPr>
            <p:cNvPr id="35978" name="Line 113"/>
            <p:cNvSpPr>
              <a:spLocks noChangeShapeType="1"/>
            </p:cNvSpPr>
            <p:nvPr/>
          </p:nvSpPr>
          <p:spPr bwMode="auto">
            <a:xfrm>
              <a:off x="2349" y="4024"/>
              <a:ext cx="2048" cy="0"/>
            </a:xfrm>
            <a:prstGeom prst="line">
              <a:avLst/>
            </a:prstGeom>
            <a:noFill/>
            <a:ln w="12700">
              <a:solidFill>
                <a:srgbClr val="000000"/>
              </a:solidFill>
              <a:round/>
              <a:headEnd/>
              <a:tailEnd/>
            </a:ln>
          </p:spPr>
          <p:txBody>
            <a:bodyPr wrap="none" lIns="97186" tIns="48071" rIns="97186" bIns="48071">
              <a:spAutoFit/>
            </a:bodyPr>
            <a:lstStyle/>
            <a:p>
              <a:endParaRPr lang="en-US"/>
            </a:p>
          </p:txBody>
        </p:sp>
        <p:sp>
          <p:nvSpPr>
            <p:cNvPr id="35979" name="Line 114"/>
            <p:cNvSpPr>
              <a:spLocks noChangeShapeType="1"/>
            </p:cNvSpPr>
            <p:nvPr/>
          </p:nvSpPr>
          <p:spPr bwMode="auto">
            <a:xfrm>
              <a:off x="2349" y="3835"/>
              <a:ext cx="2048" cy="0"/>
            </a:xfrm>
            <a:prstGeom prst="line">
              <a:avLst/>
            </a:prstGeom>
            <a:noFill/>
            <a:ln w="12700">
              <a:solidFill>
                <a:srgbClr val="000000"/>
              </a:solidFill>
              <a:round/>
              <a:headEnd/>
              <a:tailEnd/>
            </a:ln>
          </p:spPr>
          <p:txBody>
            <a:bodyPr wrap="none" lIns="97186" tIns="48071" rIns="97186" bIns="48071">
              <a:spAutoFit/>
            </a:bodyPr>
            <a:lstStyle/>
            <a:p>
              <a:endParaRPr lang="en-US"/>
            </a:p>
          </p:txBody>
        </p:sp>
        <p:sp>
          <p:nvSpPr>
            <p:cNvPr id="35980" name="Line 115"/>
            <p:cNvSpPr>
              <a:spLocks noChangeShapeType="1"/>
            </p:cNvSpPr>
            <p:nvPr/>
          </p:nvSpPr>
          <p:spPr bwMode="auto">
            <a:xfrm>
              <a:off x="2349" y="3651"/>
              <a:ext cx="2048" cy="0"/>
            </a:xfrm>
            <a:prstGeom prst="line">
              <a:avLst/>
            </a:prstGeom>
            <a:noFill/>
            <a:ln w="12700">
              <a:solidFill>
                <a:srgbClr val="000000"/>
              </a:solidFill>
              <a:round/>
              <a:headEnd/>
              <a:tailEnd/>
            </a:ln>
          </p:spPr>
          <p:txBody>
            <a:bodyPr wrap="none" lIns="97186" tIns="48071" rIns="97186" bIns="48071">
              <a:spAutoFit/>
            </a:bodyPr>
            <a:lstStyle/>
            <a:p>
              <a:endParaRPr lang="en-US"/>
            </a:p>
          </p:txBody>
        </p:sp>
        <p:sp>
          <p:nvSpPr>
            <p:cNvPr id="35981" name="Line 116"/>
            <p:cNvSpPr>
              <a:spLocks noChangeShapeType="1"/>
            </p:cNvSpPr>
            <p:nvPr/>
          </p:nvSpPr>
          <p:spPr bwMode="auto">
            <a:xfrm>
              <a:off x="2349" y="3462"/>
              <a:ext cx="2048" cy="0"/>
            </a:xfrm>
            <a:prstGeom prst="line">
              <a:avLst/>
            </a:prstGeom>
            <a:noFill/>
            <a:ln w="12700">
              <a:solidFill>
                <a:srgbClr val="000000"/>
              </a:solidFill>
              <a:round/>
              <a:headEnd/>
              <a:tailEnd/>
            </a:ln>
          </p:spPr>
          <p:txBody>
            <a:bodyPr wrap="none" lIns="97186" tIns="48071" rIns="97186" bIns="48071">
              <a:spAutoFit/>
            </a:bodyPr>
            <a:lstStyle/>
            <a:p>
              <a:endParaRPr lang="en-US"/>
            </a:p>
          </p:txBody>
        </p:sp>
        <p:sp>
          <p:nvSpPr>
            <p:cNvPr id="35982" name="Line 117"/>
            <p:cNvSpPr>
              <a:spLocks noChangeShapeType="1"/>
            </p:cNvSpPr>
            <p:nvPr/>
          </p:nvSpPr>
          <p:spPr bwMode="auto">
            <a:xfrm>
              <a:off x="2349" y="3274"/>
              <a:ext cx="2048" cy="0"/>
            </a:xfrm>
            <a:prstGeom prst="line">
              <a:avLst/>
            </a:prstGeom>
            <a:noFill/>
            <a:ln w="12700">
              <a:solidFill>
                <a:srgbClr val="000000"/>
              </a:solidFill>
              <a:round/>
              <a:headEnd/>
              <a:tailEnd/>
            </a:ln>
          </p:spPr>
          <p:txBody>
            <a:bodyPr wrap="none" lIns="97186" tIns="48071" rIns="97186" bIns="48071">
              <a:spAutoFit/>
            </a:bodyPr>
            <a:lstStyle/>
            <a:p>
              <a:endParaRPr lang="en-US"/>
            </a:p>
          </p:txBody>
        </p:sp>
        <p:sp>
          <p:nvSpPr>
            <p:cNvPr id="35983" name="Line 118"/>
            <p:cNvSpPr>
              <a:spLocks noChangeShapeType="1"/>
            </p:cNvSpPr>
            <p:nvPr/>
          </p:nvSpPr>
          <p:spPr bwMode="auto">
            <a:xfrm>
              <a:off x="2349" y="3085"/>
              <a:ext cx="2048" cy="0"/>
            </a:xfrm>
            <a:prstGeom prst="line">
              <a:avLst/>
            </a:prstGeom>
            <a:noFill/>
            <a:ln w="12700">
              <a:solidFill>
                <a:srgbClr val="000000"/>
              </a:solidFill>
              <a:round/>
              <a:headEnd/>
              <a:tailEnd/>
            </a:ln>
          </p:spPr>
          <p:txBody>
            <a:bodyPr wrap="none" lIns="97186" tIns="48071" rIns="97186" bIns="48071">
              <a:spAutoFit/>
            </a:bodyPr>
            <a:lstStyle/>
            <a:p>
              <a:endParaRPr lang="en-US"/>
            </a:p>
          </p:txBody>
        </p:sp>
        <p:sp>
          <p:nvSpPr>
            <p:cNvPr id="35984" name="Line 119"/>
            <p:cNvSpPr>
              <a:spLocks noChangeShapeType="1"/>
            </p:cNvSpPr>
            <p:nvPr/>
          </p:nvSpPr>
          <p:spPr bwMode="auto">
            <a:xfrm>
              <a:off x="2349" y="2897"/>
              <a:ext cx="2048" cy="0"/>
            </a:xfrm>
            <a:prstGeom prst="line">
              <a:avLst/>
            </a:prstGeom>
            <a:noFill/>
            <a:ln w="12700">
              <a:solidFill>
                <a:srgbClr val="000000"/>
              </a:solidFill>
              <a:round/>
              <a:headEnd/>
              <a:tailEnd/>
            </a:ln>
          </p:spPr>
          <p:txBody>
            <a:bodyPr wrap="none" lIns="97186" tIns="48071" rIns="97186" bIns="48071">
              <a:spAutoFit/>
            </a:bodyPr>
            <a:lstStyle/>
            <a:p>
              <a:endParaRPr lang="en-US"/>
            </a:p>
          </p:txBody>
        </p:sp>
        <p:sp>
          <p:nvSpPr>
            <p:cNvPr id="35985" name="Line 120"/>
            <p:cNvSpPr>
              <a:spLocks noChangeShapeType="1"/>
            </p:cNvSpPr>
            <p:nvPr/>
          </p:nvSpPr>
          <p:spPr bwMode="auto">
            <a:xfrm>
              <a:off x="2349" y="2709"/>
              <a:ext cx="2048" cy="0"/>
            </a:xfrm>
            <a:prstGeom prst="line">
              <a:avLst/>
            </a:prstGeom>
            <a:noFill/>
            <a:ln w="12700">
              <a:solidFill>
                <a:srgbClr val="000000"/>
              </a:solidFill>
              <a:round/>
              <a:headEnd/>
              <a:tailEnd/>
            </a:ln>
          </p:spPr>
          <p:txBody>
            <a:bodyPr wrap="none" lIns="97186" tIns="48071" rIns="97186" bIns="48071">
              <a:spAutoFit/>
            </a:bodyPr>
            <a:lstStyle/>
            <a:p>
              <a:endParaRPr lang="en-US"/>
            </a:p>
          </p:txBody>
        </p:sp>
        <p:sp>
          <p:nvSpPr>
            <p:cNvPr id="35986" name="Line 121"/>
            <p:cNvSpPr>
              <a:spLocks noChangeShapeType="1"/>
            </p:cNvSpPr>
            <p:nvPr/>
          </p:nvSpPr>
          <p:spPr bwMode="auto">
            <a:xfrm>
              <a:off x="2349" y="2521"/>
              <a:ext cx="2048" cy="0"/>
            </a:xfrm>
            <a:prstGeom prst="line">
              <a:avLst/>
            </a:prstGeom>
            <a:noFill/>
            <a:ln w="12700">
              <a:solidFill>
                <a:srgbClr val="000000"/>
              </a:solidFill>
              <a:round/>
              <a:headEnd/>
              <a:tailEnd/>
            </a:ln>
          </p:spPr>
          <p:txBody>
            <a:bodyPr wrap="none" lIns="97186" tIns="48071" rIns="97186" bIns="48071">
              <a:spAutoFit/>
            </a:bodyPr>
            <a:lstStyle/>
            <a:p>
              <a:endParaRPr lang="en-US"/>
            </a:p>
          </p:txBody>
        </p:sp>
        <p:sp>
          <p:nvSpPr>
            <p:cNvPr id="35987" name="Line 122"/>
            <p:cNvSpPr>
              <a:spLocks noChangeShapeType="1"/>
            </p:cNvSpPr>
            <p:nvPr/>
          </p:nvSpPr>
          <p:spPr bwMode="auto">
            <a:xfrm flipV="1">
              <a:off x="2345" y="2517"/>
              <a:ext cx="0" cy="1511"/>
            </a:xfrm>
            <a:prstGeom prst="line">
              <a:avLst/>
            </a:prstGeom>
            <a:noFill/>
            <a:ln w="12700">
              <a:solidFill>
                <a:srgbClr val="000000"/>
              </a:solidFill>
              <a:round/>
              <a:headEnd/>
              <a:tailEnd/>
            </a:ln>
          </p:spPr>
          <p:txBody>
            <a:bodyPr wrap="none" lIns="97186" tIns="48071" rIns="97186" bIns="48071">
              <a:spAutoFit/>
            </a:bodyPr>
            <a:lstStyle/>
            <a:p>
              <a:endParaRPr lang="en-US"/>
            </a:p>
          </p:txBody>
        </p:sp>
        <p:sp>
          <p:nvSpPr>
            <p:cNvPr id="35988" name="Line 123"/>
            <p:cNvSpPr>
              <a:spLocks noChangeShapeType="1"/>
            </p:cNvSpPr>
            <p:nvPr/>
          </p:nvSpPr>
          <p:spPr bwMode="auto">
            <a:xfrm flipV="1">
              <a:off x="2757" y="2517"/>
              <a:ext cx="0" cy="1511"/>
            </a:xfrm>
            <a:prstGeom prst="line">
              <a:avLst/>
            </a:prstGeom>
            <a:noFill/>
            <a:ln w="12700">
              <a:solidFill>
                <a:srgbClr val="000000"/>
              </a:solidFill>
              <a:round/>
              <a:headEnd/>
              <a:tailEnd/>
            </a:ln>
          </p:spPr>
          <p:txBody>
            <a:bodyPr wrap="none" lIns="97186" tIns="48071" rIns="97186" bIns="48071">
              <a:spAutoFit/>
            </a:bodyPr>
            <a:lstStyle/>
            <a:p>
              <a:endParaRPr lang="en-US"/>
            </a:p>
          </p:txBody>
        </p:sp>
        <p:sp>
          <p:nvSpPr>
            <p:cNvPr id="35989" name="Line 124"/>
            <p:cNvSpPr>
              <a:spLocks noChangeShapeType="1"/>
            </p:cNvSpPr>
            <p:nvPr/>
          </p:nvSpPr>
          <p:spPr bwMode="auto">
            <a:xfrm flipV="1">
              <a:off x="3169" y="2517"/>
              <a:ext cx="0" cy="1511"/>
            </a:xfrm>
            <a:prstGeom prst="line">
              <a:avLst/>
            </a:prstGeom>
            <a:noFill/>
            <a:ln w="12700">
              <a:solidFill>
                <a:srgbClr val="000000"/>
              </a:solidFill>
              <a:round/>
              <a:headEnd/>
              <a:tailEnd/>
            </a:ln>
          </p:spPr>
          <p:txBody>
            <a:bodyPr wrap="none" lIns="97186" tIns="48071" rIns="97186" bIns="48071">
              <a:spAutoFit/>
            </a:bodyPr>
            <a:lstStyle/>
            <a:p>
              <a:endParaRPr lang="en-US"/>
            </a:p>
          </p:txBody>
        </p:sp>
        <p:sp>
          <p:nvSpPr>
            <p:cNvPr id="35990" name="Line 125"/>
            <p:cNvSpPr>
              <a:spLocks noChangeShapeType="1"/>
            </p:cNvSpPr>
            <p:nvPr/>
          </p:nvSpPr>
          <p:spPr bwMode="auto">
            <a:xfrm flipV="1">
              <a:off x="3577" y="2517"/>
              <a:ext cx="0" cy="1511"/>
            </a:xfrm>
            <a:prstGeom prst="line">
              <a:avLst/>
            </a:prstGeom>
            <a:noFill/>
            <a:ln w="12700">
              <a:solidFill>
                <a:srgbClr val="000000"/>
              </a:solidFill>
              <a:round/>
              <a:headEnd/>
              <a:tailEnd/>
            </a:ln>
          </p:spPr>
          <p:txBody>
            <a:bodyPr wrap="none" lIns="97186" tIns="48071" rIns="97186" bIns="48071">
              <a:spAutoFit/>
            </a:bodyPr>
            <a:lstStyle/>
            <a:p>
              <a:endParaRPr lang="en-US"/>
            </a:p>
          </p:txBody>
        </p:sp>
        <p:sp>
          <p:nvSpPr>
            <p:cNvPr id="35991" name="Line 126"/>
            <p:cNvSpPr>
              <a:spLocks noChangeShapeType="1"/>
            </p:cNvSpPr>
            <p:nvPr/>
          </p:nvSpPr>
          <p:spPr bwMode="auto">
            <a:xfrm flipV="1">
              <a:off x="3991" y="2517"/>
              <a:ext cx="0" cy="1511"/>
            </a:xfrm>
            <a:prstGeom prst="line">
              <a:avLst/>
            </a:prstGeom>
            <a:noFill/>
            <a:ln w="12700">
              <a:solidFill>
                <a:srgbClr val="000000"/>
              </a:solidFill>
              <a:round/>
              <a:headEnd/>
              <a:tailEnd/>
            </a:ln>
          </p:spPr>
          <p:txBody>
            <a:bodyPr wrap="none" lIns="97186" tIns="48071" rIns="97186" bIns="48071">
              <a:spAutoFit/>
            </a:bodyPr>
            <a:lstStyle/>
            <a:p>
              <a:endParaRPr lang="en-US"/>
            </a:p>
          </p:txBody>
        </p:sp>
        <p:sp>
          <p:nvSpPr>
            <p:cNvPr id="35992" name="Line 127"/>
            <p:cNvSpPr>
              <a:spLocks noChangeShapeType="1"/>
            </p:cNvSpPr>
            <p:nvPr/>
          </p:nvSpPr>
          <p:spPr bwMode="auto">
            <a:xfrm flipV="1">
              <a:off x="4401" y="2517"/>
              <a:ext cx="0" cy="1511"/>
            </a:xfrm>
            <a:prstGeom prst="line">
              <a:avLst/>
            </a:prstGeom>
            <a:noFill/>
            <a:ln w="12700">
              <a:solidFill>
                <a:srgbClr val="000000"/>
              </a:solidFill>
              <a:round/>
              <a:headEnd/>
              <a:tailEnd/>
            </a:ln>
          </p:spPr>
          <p:txBody>
            <a:bodyPr wrap="none" lIns="97186" tIns="48071" rIns="97186" bIns="48071">
              <a:spAutoFit/>
            </a:bodyPr>
            <a:lstStyle/>
            <a:p>
              <a:endParaRPr lang="en-US"/>
            </a:p>
          </p:txBody>
        </p:sp>
        <p:sp>
          <p:nvSpPr>
            <p:cNvPr id="35993" name="Line 128"/>
            <p:cNvSpPr>
              <a:spLocks noChangeShapeType="1"/>
            </p:cNvSpPr>
            <p:nvPr/>
          </p:nvSpPr>
          <p:spPr bwMode="auto">
            <a:xfrm flipV="1">
              <a:off x="2345" y="2517"/>
              <a:ext cx="0" cy="1511"/>
            </a:xfrm>
            <a:prstGeom prst="line">
              <a:avLst/>
            </a:prstGeom>
            <a:noFill/>
            <a:ln w="12700">
              <a:solidFill>
                <a:srgbClr val="000000"/>
              </a:solidFill>
              <a:round/>
              <a:headEnd/>
              <a:tailEnd/>
            </a:ln>
          </p:spPr>
          <p:txBody>
            <a:bodyPr wrap="none" lIns="97186" tIns="48071" rIns="97186" bIns="48071">
              <a:spAutoFit/>
            </a:bodyPr>
            <a:lstStyle/>
            <a:p>
              <a:endParaRPr lang="en-US"/>
            </a:p>
          </p:txBody>
        </p:sp>
        <p:sp>
          <p:nvSpPr>
            <p:cNvPr id="35994" name="Line 129"/>
            <p:cNvSpPr>
              <a:spLocks noChangeShapeType="1"/>
            </p:cNvSpPr>
            <p:nvPr/>
          </p:nvSpPr>
          <p:spPr bwMode="auto">
            <a:xfrm>
              <a:off x="2349" y="4024"/>
              <a:ext cx="2048" cy="0"/>
            </a:xfrm>
            <a:prstGeom prst="line">
              <a:avLst/>
            </a:prstGeom>
            <a:noFill/>
            <a:ln w="12700">
              <a:solidFill>
                <a:srgbClr val="000000"/>
              </a:solidFill>
              <a:round/>
              <a:headEnd/>
              <a:tailEnd/>
            </a:ln>
          </p:spPr>
          <p:txBody>
            <a:bodyPr wrap="none" lIns="97186" tIns="48071" rIns="97186" bIns="48071">
              <a:spAutoFit/>
            </a:bodyPr>
            <a:lstStyle/>
            <a:p>
              <a:endParaRPr lang="en-US"/>
            </a:p>
          </p:txBody>
        </p:sp>
        <p:sp>
          <p:nvSpPr>
            <p:cNvPr id="35995" name="Line 130"/>
            <p:cNvSpPr>
              <a:spLocks noChangeShapeType="1"/>
            </p:cNvSpPr>
            <p:nvPr/>
          </p:nvSpPr>
          <p:spPr bwMode="auto">
            <a:xfrm flipH="1" flipV="1">
              <a:off x="4161" y="2570"/>
              <a:ext cx="25" cy="9"/>
            </a:xfrm>
            <a:prstGeom prst="line">
              <a:avLst/>
            </a:prstGeom>
            <a:noFill/>
            <a:ln w="12700">
              <a:solidFill>
                <a:srgbClr val="FF0000"/>
              </a:solidFill>
              <a:round/>
              <a:headEnd/>
              <a:tailEnd/>
            </a:ln>
          </p:spPr>
          <p:txBody>
            <a:bodyPr wrap="none" lIns="97186" tIns="48071" rIns="97186" bIns="48071">
              <a:spAutoFit/>
            </a:bodyPr>
            <a:lstStyle/>
            <a:p>
              <a:endParaRPr lang="en-US"/>
            </a:p>
          </p:txBody>
        </p:sp>
        <p:sp>
          <p:nvSpPr>
            <p:cNvPr id="35996" name="Line 131"/>
            <p:cNvSpPr>
              <a:spLocks noChangeShapeType="1"/>
            </p:cNvSpPr>
            <p:nvPr/>
          </p:nvSpPr>
          <p:spPr bwMode="auto">
            <a:xfrm flipH="1">
              <a:off x="4145" y="2578"/>
              <a:ext cx="24" cy="20"/>
            </a:xfrm>
            <a:prstGeom prst="line">
              <a:avLst/>
            </a:prstGeom>
            <a:noFill/>
            <a:ln w="12700">
              <a:solidFill>
                <a:srgbClr val="FF0000"/>
              </a:solidFill>
              <a:round/>
              <a:headEnd/>
              <a:tailEnd/>
            </a:ln>
          </p:spPr>
          <p:txBody>
            <a:bodyPr wrap="none" lIns="97186" tIns="48071" rIns="97186" bIns="48071">
              <a:spAutoFit/>
            </a:bodyPr>
            <a:lstStyle/>
            <a:p>
              <a:endParaRPr lang="en-US"/>
            </a:p>
          </p:txBody>
        </p:sp>
        <p:sp>
          <p:nvSpPr>
            <p:cNvPr id="35997" name="Line 132"/>
            <p:cNvSpPr>
              <a:spLocks noChangeShapeType="1"/>
            </p:cNvSpPr>
            <p:nvPr/>
          </p:nvSpPr>
          <p:spPr bwMode="auto">
            <a:xfrm flipH="1" flipV="1">
              <a:off x="4128" y="2586"/>
              <a:ext cx="25" cy="20"/>
            </a:xfrm>
            <a:prstGeom prst="line">
              <a:avLst/>
            </a:prstGeom>
            <a:noFill/>
            <a:ln w="12700">
              <a:solidFill>
                <a:srgbClr val="FF0000"/>
              </a:solidFill>
              <a:round/>
              <a:headEnd/>
              <a:tailEnd/>
            </a:ln>
          </p:spPr>
          <p:txBody>
            <a:bodyPr wrap="none" lIns="97186" tIns="48071" rIns="97186" bIns="48071">
              <a:spAutoFit/>
            </a:bodyPr>
            <a:lstStyle/>
            <a:p>
              <a:endParaRPr lang="en-US"/>
            </a:p>
          </p:txBody>
        </p:sp>
        <p:sp>
          <p:nvSpPr>
            <p:cNvPr id="35998" name="Line 133"/>
            <p:cNvSpPr>
              <a:spLocks noChangeShapeType="1"/>
            </p:cNvSpPr>
            <p:nvPr/>
          </p:nvSpPr>
          <p:spPr bwMode="auto">
            <a:xfrm flipH="1" flipV="1">
              <a:off x="4111" y="2576"/>
              <a:ext cx="25" cy="18"/>
            </a:xfrm>
            <a:prstGeom prst="line">
              <a:avLst/>
            </a:prstGeom>
            <a:noFill/>
            <a:ln w="12700">
              <a:solidFill>
                <a:srgbClr val="FF0000"/>
              </a:solidFill>
              <a:round/>
              <a:headEnd/>
              <a:tailEnd/>
            </a:ln>
          </p:spPr>
          <p:txBody>
            <a:bodyPr wrap="none" lIns="97186" tIns="48071" rIns="97186" bIns="48071">
              <a:spAutoFit/>
            </a:bodyPr>
            <a:lstStyle/>
            <a:p>
              <a:endParaRPr lang="en-US"/>
            </a:p>
          </p:txBody>
        </p:sp>
        <p:sp>
          <p:nvSpPr>
            <p:cNvPr id="35999" name="Line 134"/>
            <p:cNvSpPr>
              <a:spLocks noChangeShapeType="1"/>
            </p:cNvSpPr>
            <p:nvPr/>
          </p:nvSpPr>
          <p:spPr bwMode="auto">
            <a:xfrm flipH="1">
              <a:off x="4093" y="2580"/>
              <a:ext cx="26" cy="7"/>
            </a:xfrm>
            <a:prstGeom prst="line">
              <a:avLst/>
            </a:prstGeom>
            <a:noFill/>
            <a:ln w="12700">
              <a:solidFill>
                <a:srgbClr val="FF0000"/>
              </a:solidFill>
              <a:round/>
              <a:headEnd/>
              <a:tailEnd/>
            </a:ln>
          </p:spPr>
          <p:txBody>
            <a:bodyPr wrap="none" lIns="97186" tIns="48071" rIns="97186" bIns="48071">
              <a:spAutoFit/>
            </a:bodyPr>
            <a:lstStyle/>
            <a:p>
              <a:endParaRPr lang="en-US"/>
            </a:p>
          </p:txBody>
        </p:sp>
        <p:sp>
          <p:nvSpPr>
            <p:cNvPr id="36000" name="Line 135"/>
            <p:cNvSpPr>
              <a:spLocks noChangeShapeType="1"/>
            </p:cNvSpPr>
            <p:nvPr/>
          </p:nvSpPr>
          <p:spPr bwMode="auto">
            <a:xfrm flipH="1">
              <a:off x="4080" y="2587"/>
              <a:ext cx="21" cy="5"/>
            </a:xfrm>
            <a:prstGeom prst="line">
              <a:avLst/>
            </a:prstGeom>
            <a:noFill/>
            <a:ln w="12700">
              <a:solidFill>
                <a:srgbClr val="FF0000"/>
              </a:solidFill>
              <a:round/>
              <a:headEnd/>
              <a:tailEnd/>
            </a:ln>
          </p:spPr>
          <p:txBody>
            <a:bodyPr wrap="none" lIns="97186" tIns="48071" rIns="97186" bIns="48071">
              <a:spAutoFit/>
            </a:bodyPr>
            <a:lstStyle/>
            <a:p>
              <a:endParaRPr lang="en-US"/>
            </a:p>
          </p:txBody>
        </p:sp>
        <p:sp>
          <p:nvSpPr>
            <p:cNvPr id="36001" name="Line 136"/>
            <p:cNvSpPr>
              <a:spLocks noChangeShapeType="1"/>
            </p:cNvSpPr>
            <p:nvPr/>
          </p:nvSpPr>
          <p:spPr bwMode="auto">
            <a:xfrm flipH="1" flipV="1">
              <a:off x="4062" y="2558"/>
              <a:ext cx="26" cy="38"/>
            </a:xfrm>
            <a:prstGeom prst="line">
              <a:avLst/>
            </a:prstGeom>
            <a:noFill/>
            <a:ln w="12700">
              <a:solidFill>
                <a:srgbClr val="FF0000"/>
              </a:solidFill>
              <a:round/>
              <a:headEnd/>
              <a:tailEnd/>
            </a:ln>
          </p:spPr>
          <p:txBody>
            <a:bodyPr wrap="none" lIns="97186" tIns="48071" rIns="97186" bIns="48071">
              <a:spAutoFit/>
            </a:bodyPr>
            <a:lstStyle/>
            <a:p>
              <a:endParaRPr lang="en-US"/>
            </a:p>
          </p:txBody>
        </p:sp>
        <p:sp>
          <p:nvSpPr>
            <p:cNvPr id="36002" name="Line 137"/>
            <p:cNvSpPr>
              <a:spLocks noChangeShapeType="1"/>
            </p:cNvSpPr>
            <p:nvPr/>
          </p:nvSpPr>
          <p:spPr bwMode="auto">
            <a:xfrm flipH="1">
              <a:off x="4046" y="2566"/>
              <a:ext cx="24" cy="5"/>
            </a:xfrm>
            <a:prstGeom prst="line">
              <a:avLst/>
            </a:prstGeom>
            <a:noFill/>
            <a:ln w="12700">
              <a:solidFill>
                <a:srgbClr val="FF0000"/>
              </a:solidFill>
              <a:round/>
              <a:headEnd/>
              <a:tailEnd/>
            </a:ln>
          </p:spPr>
          <p:txBody>
            <a:bodyPr wrap="none" lIns="97186" tIns="48071" rIns="97186" bIns="48071">
              <a:spAutoFit/>
            </a:bodyPr>
            <a:lstStyle/>
            <a:p>
              <a:endParaRPr lang="en-US"/>
            </a:p>
          </p:txBody>
        </p:sp>
        <p:sp>
          <p:nvSpPr>
            <p:cNvPr id="36003" name="Line 138"/>
            <p:cNvSpPr>
              <a:spLocks noChangeShapeType="1"/>
            </p:cNvSpPr>
            <p:nvPr/>
          </p:nvSpPr>
          <p:spPr bwMode="auto">
            <a:xfrm flipH="1">
              <a:off x="4031" y="2575"/>
              <a:ext cx="23" cy="2"/>
            </a:xfrm>
            <a:prstGeom prst="line">
              <a:avLst/>
            </a:prstGeom>
            <a:noFill/>
            <a:ln w="12700">
              <a:solidFill>
                <a:srgbClr val="FF0000"/>
              </a:solidFill>
              <a:round/>
              <a:headEnd/>
              <a:tailEnd/>
            </a:ln>
          </p:spPr>
          <p:txBody>
            <a:bodyPr wrap="none" lIns="97186" tIns="48071" rIns="97186" bIns="48071">
              <a:spAutoFit/>
            </a:bodyPr>
            <a:lstStyle/>
            <a:p>
              <a:endParaRPr lang="en-US"/>
            </a:p>
          </p:txBody>
        </p:sp>
        <p:sp>
          <p:nvSpPr>
            <p:cNvPr id="36004" name="Line 139"/>
            <p:cNvSpPr>
              <a:spLocks noChangeShapeType="1"/>
            </p:cNvSpPr>
            <p:nvPr/>
          </p:nvSpPr>
          <p:spPr bwMode="auto">
            <a:xfrm flipH="1">
              <a:off x="4013" y="2577"/>
              <a:ext cx="26" cy="0"/>
            </a:xfrm>
            <a:prstGeom prst="line">
              <a:avLst/>
            </a:prstGeom>
            <a:noFill/>
            <a:ln w="12700">
              <a:solidFill>
                <a:srgbClr val="FF0000"/>
              </a:solidFill>
              <a:round/>
              <a:headEnd/>
              <a:tailEnd/>
            </a:ln>
          </p:spPr>
          <p:txBody>
            <a:bodyPr wrap="none" lIns="97186" tIns="48071" rIns="97186" bIns="48071">
              <a:spAutoFit/>
            </a:bodyPr>
            <a:lstStyle/>
            <a:p>
              <a:endParaRPr lang="en-US"/>
            </a:p>
          </p:txBody>
        </p:sp>
        <p:sp>
          <p:nvSpPr>
            <p:cNvPr id="36005" name="Line 140"/>
            <p:cNvSpPr>
              <a:spLocks noChangeShapeType="1"/>
            </p:cNvSpPr>
            <p:nvPr/>
          </p:nvSpPr>
          <p:spPr bwMode="auto">
            <a:xfrm flipH="1" flipV="1">
              <a:off x="3997" y="2538"/>
              <a:ext cx="24" cy="43"/>
            </a:xfrm>
            <a:prstGeom prst="line">
              <a:avLst/>
            </a:prstGeom>
            <a:noFill/>
            <a:ln w="12700">
              <a:solidFill>
                <a:srgbClr val="FF0000"/>
              </a:solidFill>
              <a:round/>
              <a:headEnd/>
              <a:tailEnd/>
            </a:ln>
          </p:spPr>
          <p:txBody>
            <a:bodyPr wrap="none" lIns="97186" tIns="48071" rIns="97186" bIns="48071">
              <a:spAutoFit/>
            </a:bodyPr>
            <a:lstStyle/>
            <a:p>
              <a:endParaRPr lang="en-US"/>
            </a:p>
          </p:txBody>
        </p:sp>
        <p:sp>
          <p:nvSpPr>
            <p:cNvPr id="36006" name="Line 141"/>
            <p:cNvSpPr>
              <a:spLocks noChangeShapeType="1"/>
            </p:cNvSpPr>
            <p:nvPr/>
          </p:nvSpPr>
          <p:spPr bwMode="auto">
            <a:xfrm flipH="1">
              <a:off x="3981" y="2546"/>
              <a:ext cx="24" cy="25"/>
            </a:xfrm>
            <a:prstGeom prst="line">
              <a:avLst/>
            </a:prstGeom>
            <a:noFill/>
            <a:ln w="12700">
              <a:solidFill>
                <a:srgbClr val="FF0000"/>
              </a:solidFill>
              <a:round/>
              <a:headEnd/>
              <a:tailEnd/>
            </a:ln>
          </p:spPr>
          <p:txBody>
            <a:bodyPr wrap="none" lIns="97186" tIns="48071" rIns="97186" bIns="48071">
              <a:spAutoFit/>
            </a:bodyPr>
            <a:lstStyle/>
            <a:p>
              <a:endParaRPr lang="en-US"/>
            </a:p>
          </p:txBody>
        </p:sp>
        <p:sp>
          <p:nvSpPr>
            <p:cNvPr id="36007" name="Line 142"/>
            <p:cNvSpPr>
              <a:spLocks noChangeShapeType="1"/>
            </p:cNvSpPr>
            <p:nvPr/>
          </p:nvSpPr>
          <p:spPr bwMode="auto">
            <a:xfrm flipH="1" flipV="1">
              <a:off x="3962" y="2566"/>
              <a:ext cx="27" cy="13"/>
            </a:xfrm>
            <a:prstGeom prst="line">
              <a:avLst/>
            </a:prstGeom>
            <a:noFill/>
            <a:ln w="12700">
              <a:solidFill>
                <a:srgbClr val="FF0000"/>
              </a:solidFill>
              <a:round/>
              <a:headEnd/>
              <a:tailEnd/>
            </a:ln>
          </p:spPr>
          <p:txBody>
            <a:bodyPr wrap="none" lIns="97186" tIns="48071" rIns="97186" bIns="48071">
              <a:spAutoFit/>
            </a:bodyPr>
            <a:lstStyle/>
            <a:p>
              <a:endParaRPr lang="en-US"/>
            </a:p>
          </p:txBody>
        </p:sp>
        <p:sp>
          <p:nvSpPr>
            <p:cNvPr id="36008" name="Line 143"/>
            <p:cNvSpPr>
              <a:spLocks noChangeShapeType="1"/>
            </p:cNvSpPr>
            <p:nvPr/>
          </p:nvSpPr>
          <p:spPr bwMode="auto">
            <a:xfrm flipH="1">
              <a:off x="3948" y="2570"/>
              <a:ext cx="22" cy="7"/>
            </a:xfrm>
            <a:prstGeom prst="line">
              <a:avLst/>
            </a:prstGeom>
            <a:noFill/>
            <a:ln w="12700">
              <a:solidFill>
                <a:srgbClr val="FF0000"/>
              </a:solidFill>
              <a:round/>
              <a:headEnd/>
              <a:tailEnd/>
            </a:ln>
          </p:spPr>
          <p:txBody>
            <a:bodyPr wrap="none" lIns="97186" tIns="48071" rIns="97186" bIns="48071">
              <a:spAutoFit/>
            </a:bodyPr>
            <a:lstStyle/>
            <a:p>
              <a:endParaRPr lang="en-US"/>
            </a:p>
          </p:txBody>
        </p:sp>
        <p:sp>
          <p:nvSpPr>
            <p:cNvPr id="36009" name="Line 144"/>
            <p:cNvSpPr>
              <a:spLocks noChangeShapeType="1"/>
            </p:cNvSpPr>
            <p:nvPr/>
          </p:nvSpPr>
          <p:spPr bwMode="auto">
            <a:xfrm flipH="1">
              <a:off x="3932" y="2581"/>
              <a:ext cx="24" cy="7"/>
            </a:xfrm>
            <a:prstGeom prst="line">
              <a:avLst/>
            </a:prstGeom>
            <a:noFill/>
            <a:ln w="12700">
              <a:solidFill>
                <a:srgbClr val="FF0000"/>
              </a:solidFill>
              <a:round/>
              <a:headEnd/>
              <a:tailEnd/>
            </a:ln>
          </p:spPr>
          <p:txBody>
            <a:bodyPr wrap="none" lIns="97186" tIns="48071" rIns="97186" bIns="48071">
              <a:spAutoFit/>
            </a:bodyPr>
            <a:lstStyle/>
            <a:p>
              <a:endParaRPr lang="en-US"/>
            </a:p>
          </p:txBody>
        </p:sp>
        <p:sp>
          <p:nvSpPr>
            <p:cNvPr id="36010" name="Line 145"/>
            <p:cNvSpPr>
              <a:spLocks noChangeShapeType="1"/>
            </p:cNvSpPr>
            <p:nvPr/>
          </p:nvSpPr>
          <p:spPr bwMode="auto">
            <a:xfrm flipH="1" flipV="1">
              <a:off x="3915" y="2562"/>
              <a:ext cx="25" cy="34"/>
            </a:xfrm>
            <a:prstGeom prst="line">
              <a:avLst/>
            </a:prstGeom>
            <a:noFill/>
            <a:ln w="12700">
              <a:solidFill>
                <a:srgbClr val="FF0000"/>
              </a:solidFill>
              <a:round/>
              <a:headEnd/>
              <a:tailEnd/>
            </a:ln>
          </p:spPr>
          <p:txBody>
            <a:bodyPr wrap="none" lIns="97186" tIns="48071" rIns="97186" bIns="48071">
              <a:spAutoFit/>
            </a:bodyPr>
            <a:lstStyle/>
            <a:p>
              <a:endParaRPr lang="en-US"/>
            </a:p>
          </p:txBody>
        </p:sp>
        <p:sp>
          <p:nvSpPr>
            <p:cNvPr id="36011" name="Line 146"/>
            <p:cNvSpPr>
              <a:spLocks noChangeShapeType="1"/>
            </p:cNvSpPr>
            <p:nvPr/>
          </p:nvSpPr>
          <p:spPr bwMode="auto">
            <a:xfrm flipH="1" flipV="1">
              <a:off x="3897" y="2551"/>
              <a:ext cx="26" cy="19"/>
            </a:xfrm>
            <a:prstGeom prst="line">
              <a:avLst/>
            </a:prstGeom>
            <a:noFill/>
            <a:ln w="12700">
              <a:solidFill>
                <a:srgbClr val="FF0000"/>
              </a:solidFill>
              <a:round/>
              <a:headEnd/>
              <a:tailEnd/>
            </a:ln>
          </p:spPr>
          <p:txBody>
            <a:bodyPr wrap="none" lIns="97186" tIns="48071" rIns="97186" bIns="48071">
              <a:spAutoFit/>
            </a:bodyPr>
            <a:lstStyle/>
            <a:p>
              <a:endParaRPr lang="en-US"/>
            </a:p>
          </p:txBody>
        </p:sp>
        <p:sp>
          <p:nvSpPr>
            <p:cNvPr id="36012" name="Line 147"/>
            <p:cNvSpPr>
              <a:spLocks noChangeShapeType="1"/>
            </p:cNvSpPr>
            <p:nvPr/>
          </p:nvSpPr>
          <p:spPr bwMode="auto">
            <a:xfrm flipH="1">
              <a:off x="3886" y="2555"/>
              <a:ext cx="19" cy="2"/>
            </a:xfrm>
            <a:prstGeom prst="line">
              <a:avLst/>
            </a:prstGeom>
            <a:noFill/>
            <a:ln w="12700">
              <a:solidFill>
                <a:srgbClr val="FF0000"/>
              </a:solidFill>
              <a:round/>
              <a:headEnd/>
              <a:tailEnd/>
            </a:ln>
          </p:spPr>
          <p:txBody>
            <a:bodyPr wrap="none" lIns="97186" tIns="48071" rIns="97186" bIns="48071">
              <a:spAutoFit/>
            </a:bodyPr>
            <a:lstStyle/>
            <a:p>
              <a:endParaRPr lang="en-US"/>
            </a:p>
          </p:txBody>
        </p:sp>
        <p:sp>
          <p:nvSpPr>
            <p:cNvPr id="36013" name="Line 148"/>
            <p:cNvSpPr>
              <a:spLocks noChangeShapeType="1"/>
            </p:cNvSpPr>
            <p:nvPr/>
          </p:nvSpPr>
          <p:spPr bwMode="auto">
            <a:xfrm flipH="1" flipV="1">
              <a:off x="3866" y="2551"/>
              <a:ext cx="28" cy="10"/>
            </a:xfrm>
            <a:prstGeom prst="line">
              <a:avLst/>
            </a:prstGeom>
            <a:noFill/>
            <a:ln w="12700">
              <a:solidFill>
                <a:srgbClr val="FF0000"/>
              </a:solidFill>
              <a:round/>
              <a:headEnd/>
              <a:tailEnd/>
            </a:ln>
          </p:spPr>
          <p:txBody>
            <a:bodyPr wrap="none" lIns="97186" tIns="48071" rIns="97186" bIns="48071">
              <a:spAutoFit/>
            </a:bodyPr>
            <a:lstStyle/>
            <a:p>
              <a:endParaRPr lang="en-US"/>
            </a:p>
          </p:txBody>
        </p:sp>
        <p:sp>
          <p:nvSpPr>
            <p:cNvPr id="36014" name="Line 149"/>
            <p:cNvSpPr>
              <a:spLocks noChangeShapeType="1"/>
            </p:cNvSpPr>
            <p:nvPr/>
          </p:nvSpPr>
          <p:spPr bwMode="auto">
            <a:xfrm flipH="1">
              <a:off x="3851" y="2559"/>
              <a:ext cx="23" cy="7"/>
            </a:xfrm>
            <a:prstGeom prst="line">
              <a:avLst/>
            </a:prstGeom>
            <a:noFill/>
            <a:ln w="12700">
              <a:solidFill>
                <a:srgbClr val="FF0000"/>
              </a:solidFill>
              <a:round/>
              <a:headEnd/>
              <a:tailEnd/>
            </a:ln>
          </p:spPr>
          <p:txBody>
            <a:bodyPr wrap="none" lIns="97186" tIns="48071" rIns="97186" bIns="48071">
              <a:spAutoFit/>
            </a:bodyPr>
            <a:lstStyle/>
            <a:p>
              <a:endParaRPr lang="en-US"/>
            </a:p>
          </p:txBody>
        </p:sp>
        <p:sp>
          <p:nvSpPr>
            <p:cNvPr id="36015" name="Line 150"/>
            <p:cNvSpPr>
              <a:spLocks noChangeShapeType="1"/>
            </p:cNvSpPr>
            <p:nvPr/>
          </p:nvSpPr>
          <p:spPr bwMode="auto">
            <a:xfrm flipH="1" flipV="1">
              <a:off x="3836" y="2553"/>
              <a:ext cx="23" cy="21"/>
            </a:xfrm>
            <a:prstGeom prst="line">
              <a:avLst/>
            </a:prstGeom>
            <a:noFill/>
            <a:ln w="12700">
              <a:solidFill>
                <a:srgbClr val="FF0000"/>
              </a:solidFill>
              <a:round/>
              <a:headEnd/>
              <a:tailEnd/>
            </a:ln>
          </p:spPr>
          <p:txBody>
            <a:bodyPr wrap="none" lIns="97186" tIns="48071" rIns="97186" bIns="48071">
              <a:spAutoFit/>
            </a:bodyPr>
            <a:lstStyle/>
            <a:p>
              <a:endParaRPr lang="en-US"/>
            </a:p>
          </p:txBody>
        </p:sp>
        <p:sp>
          <p:nvSpPr>
            <p:cNvPr id="36016" name="Line 151"/>
            <p:cNvSpPr>
              <a:spLocks noChangeShapeType="1"/>
            </p:cNvSpPr>
            <p:nvPr/>
          </p:nvSpPr>
          <p:spPr bwMode="auto">
            <a:xfrm flipH="1">
              <a:off x="3813" y="2557"/>
              <a:ext cx="31" cy="5"/>
            </a:xfrm>
            <a:prstGeom prst="line">
              <a:avLst/>
            </a:prstGeom>
            <a:noFill/>
            <a:ln w="12700">
              <a:solidFill>
                <a:srgbClr val="FF0000"/>
              </a:solidFill>
              <a:round/>
              <a:headEnd/>
              <a:tailEnd/>
            </a:ln>
          </p:spPr>
          <p:txBody>
            <a:bodyPr wrap="none" lIns="97186" tIns="48071" rIns="97186" bIns="48071">
              <a:spAutoFit/>
            </a:bodyPr>
            <a:lstStyle/>
            <a:p>
              <a:endParaRPr lang="en-US"/>
            </a:p>
          </p:txBody>
        </p:sp>
        <p:sp>
          <p:nvSpPr>
            <p:cNvPr id="36017" name="Line 152"/>
            <p:cNvSpPr>
              <a:spLocks noChangeShapeType="1"/>
            </p:cNvSpPr>
            <p:nvPr/>
          </p:nvSpPr>
          <p:spPr bwMode="auto">
            <a:xfrm flipH="1" flipV="1">
              <a:off x="3798" y="2538"/>
              <a:ext cx="23" cy="28"/>
            </a:xfrm>
            <a:prstGeom prst="line">
              <a:avLst/>
            </a:prstGeom>
            <a:noFill/>
            <a:ln w="12700">
              <a:solidFill>
                <a:srgbClr val="FF0000"/>
              </a:solidFill>
              <a:round/>
              <a:headEnd/>
              <a:tailEnd/>
            </a:ln>
          </p:spPr>
          <p:txBody>
            <a:bodyPr wrap="none" lIns="97186" tIns="48071" rIns="97186" bIns="48071">
              <a:spAutoFit/>
            </a:bodyPr>
            <a:lstStyle/>
            <a:p>
              <a:endParaRPr lang="en-US"/>
            </a:p>
          </p:txBody>
        </p:sp>
        <p:sp>
          <p:nvSpPr>
            <p:cNvPr id="36018" name="Line 153"/>
            <p:cNvSpPr>
              <a:spLocks noChangeShapeType="1"/>
            </p:cNvSpPr>
            <p:nvPr/>
          </p:nvSpPr>
          <p:spPr bwMode="auto">
            <a:xfrm flipH="1">
              <a:off x="3781" y="2546"/>
              <a:ext cx="25" cy="40"/>
            </a:xfrm>
            <a:prstGeom prst="line">
              <a:avLst/>
            </a:prstGeom>
            <a:noFill/>
            <a:ln w="12700">
              <a:solidFill>
                <a:srgbClr val="FF0000"/>
              </a:solidFill>
              <a:round/>
              <a:headEnd/>
              <a:tailEnd/>
            </a:ln>
          </p:spPr>
          <p:txBody>
            <a:bodyPr wrap="none" lIns="97186" tIns="48071" rIns="97186" bIns="48071">
              <a:spAutoFit/>
            </a:bodyPr>
            <a:lstStyle/>
            <a:p>
              <a:endParaRPr lang="en-US"/>
            </a:p>
          </p:txBody>
        </p:sp>
        <p:sp>
          <p:nvSpPr>
            <p:cNvPr id="36019" name="Line 154"/>
            <p:cNvSpPr>
              <a:spLocks noChangeShapeType="1"/>
            </p:cNvSpPr>
            <p:nvPr/>
          </p:nvSpPr>
          <p:spPr bwMode="auto">
            <a:xfrm flipH="1" flipV="1">
              <a:off x="3767" y="2547"/>
              <a:ext cx="22" cy="47"/>
            </a:xfrm>
            <a:prstGeom prst="line">
              <a:avLst/>
            </a:prstGeom>
            <a:noFill/>
            <a:ln w="12700">
              <a:solidFill>
                <a:srgbClr val="FF0000"/>
              </a:solidFill>
              <a:round/>
              <a:headEnd/>
              <a:tailEnd/>
            </a:ln>
          </p:spPr>
          <p:txBody>
            <a:bodyPr wrap="none" lIns="97186" tIns="48071" rIns="97186" bIns="48071">
              <a:spAutoFit/>
            </a:bodyPr>
            <a:lstStyle/>
            <a:p>
              <a:endParaRPr lang="en-US"/>
            </a:p>
          </p:txBody>
        </p:sp>
        <p:sp>
          <p:nvSpPr>
            <p:cNvPr id="36020" name="Line 155"/>
            <p:cNvSpPr>
              <a:spLocks noChangeShapeType="1"/>
            </p:cNvSpPr>
            <p:nvPr/>
          </p:nvSpPr>
          <p:spPr bwMode="auto">
            <a:xfrm flipH="1" flipV="1">
              <a:off x="3751" y="2530"/>
              <a:ext cx="24" cy="25"/>
            </a:xfrm>
            <a:prstGeom prst="line">
              <a:avLst/>
            </a:prstGeom>
            <a:noFill/>
            <a:ln w="12700">
              <a:solidFill>
                <a:srgbClr val="FF0000"/>
              </a:solidFill>
              <a:round/>
              <a:headEnd/>
              <a:tailEnd/>
            </a:ln>
          </p:spPr>
          <p:txBody>
            <a:bodyPr wrap="none" lIns="97186" tIns="48071" rIns="97186" bIns="48071">
              <a:spAutoFit/>
            </a:bodyPr>
            <a:lstStyle/>
            <a:p>
              <a:endParaRPr lang="en-US"/>
            </a:p>
          </p:txBody>
        </p:sp>
        <p:sp>
          <p:nvSpPr>
            <p:cNvPr id="36021" name="Line 156"/>
            <p:cNvSpPr>
              <a:spLocks noChangeShapeType="1"/>
            </p:cNvSpPr>
            <p:nvPr/>
          </p:nvSpPr>
          <p:spPr bwMode="auto">
            <a:xfrm flipH="1">
              <a:off x="3736" y="2538"/>
              <a:ext cx="23" cy="18"/>
            </a:xfrm>
            <a:prstGeom prst="line">
              <a:avLst/>
            </a:prstGeom>
            <a:noFill/>
            <a:ln w="12700">
              <a:solidFill>
                <a:srgbClr val="FF0000"/>
              </a:solidFill>
              <a:round/>
              <a:headEnd/>
              <a:tailEnd/>
            </a:ln>
          </p:spPr>
          <p:txBody>
            <a:bodyPr wrap="none" lIns="97186" tIns="48071" rIns="97186" bIns="48071">
              <a:spAutoFit/>
            </a:bodyPr>
            <a:lstStyle/>
            <a:p>
              <a:endParaRPr lang="en-US"/>
            </a:p>
          </p:txBody>
        </p:sp>
        <p:sp>
          <p:nvSpPr>
            <p:cNvPr id="36022" name="Line 157"/>
            <p:cNvSpPr>
              <a:spLocks noChangeShapeType="1"/>
            </p:cNvSpPr>
            <p:nvPr/>
          </p:nvSpPr>
          <p:spPr bwMode="auto">
            <a:xfrm flipH="1" flipV="1">
              <a:off x="3718" y="2538"/>
              <a:ext cx="26" cy="26"/>
            </a:xfrm>
            <a:prstGeom prst="line">
              <a:avLst/>
            </a:prstGeom>
            <a:noFill/>
            <a:ln w="12700">
              <a:solidFill>
                <a:srgbClr val="FF0000"/>
              </a:solidFill>
              <a:round/>
              <a:headEnd/>
              <a:tailEnd/>
            </a:ln>
          </p:spPr>
          <p:txBody>
            <a:bodyPr wrap="none" lIns="97186" tIns="48071" rIns="97186" bIns="48071">
              <a:spAutoFit/>
            </a:bodyPr>
            <a:lstStyle/>
            <a:p>
              <a:endParaRPr lang="en-US"/>
            </a:p>
          </p:txBody>
        </p:sp>
        <p:sp>
          <p:nvSpPr>
            <p:cNvPr id="36023" name="Line 158"/>
            <p:cNvSpPr>
              <a:spLocks noChangeShapeType="1"/>
            </p:cNvSpPr>
            <p:nvPr/>
          </p:nvSpPr>
          <p:spPr bwMode="auto">
            <a:xfrm flipH="1">
              <a:off x="3702" y="2546"/>
              <a:ext cx="24" cy="22"/>
            </a:xfrm>
            <a:prstGeom prst="line">
              <a:avLst/>
            </a:prstGeom>
            <a:noFill/>
            <a:ln w="12700">
              <a:solidFill>
                <a:srgbClr val="FF0000"/>
              </a:solidFill>
              <a:round/>
              <a:headEnd/>
              <a:tailEnd/>
            </a:ln>
          </p:spPr>
          <p:txBody>
            <a:bodyPr wrap="none" lIns="97186" tIns="48071" rIns="97186" bIns="48071">
              <a:spAutoFit/>
            </a:bodyPr>
            <a:lstStyle/>
            <a:p>
              <a:endParaRPr lang="en-US"/>
            </a:p>
          </p:txBody>
        </p:sp>
        <p:sp>
          <p:nvSpPr>
            <p:cNvPr id="36024" name="Line 159"/>
            <p:cNvSpPr>
              <a:spLocks noChangeShapeType="1"/>
            </p:cNvSpPr>
            <p:nvPr/>
          </p:nvSpPr>
          <p:spPr bwMode="auto">
            <a:xfrm flipH="1">
              <a:off x="3686" y="2572"/>
              <a:ext cx="24" cy="0"/>
            </a:xfrm>
            <a:prstGeom prst="line">
              <a:avLst/>
            </a:prstGeom>
            <a:noFill/>
            <a:ln w="12700">
              <a:solidFill>
                <a:srgbClr val="FF0000"/>
              </a:solidFill>
              <a:round/>
              <a:headEnd/>
              <a:tailEnd/>
            </a:ln>
          </p:spPr>
          <p:txBody>
            <a:bodyPr wrap="none" lIns="97186" tIns="48071" rIns="97186" bIns="48071">
              <a:spAutoFit/>
            </a:bodyPr>
            <a:lstStyle/>
            <a:p>
              <a:endParaRPr lang="en-US"/>
            </a:p>
          </p:txBody>
        </p:sp>
        <p:sp>
          <p:nvSpPr>
            <p:cNvPr id="36025" name="Line 160"/>
            <p:cNvSpPr>
              <a:spLocks noChangeShapeType="1"/>
            </p:cNvSpPr>
            <p:nvPr/>
          </p:nvSpPr>
          <p:spPr bwMode="auto">
            <a:xfrm flipH="1" flipV="1">
              <a:off x="3668" y="2560"/>
              <a:ext cx="26" cy="16"/>
            </a:xfrm>
            <a:prstGeom prst="line">
              <a:avLst/>
            </a:prstGeom>
            <a:noFill/>
            <a:ln w="12700">
              <a:solidFill>
                <a:srgbClr val="FF0000"/>
              </a:solidFill>
              <a:round/>
              <a:headEnd/>
              <a:tailEnd/>
            </a:ln>
          </p:spPr>
          <p:txBody>
            <a:bodyPr wrap="none" lIns="97186" tIns="48071" rIns="97186" bIns="48071">
              <a:spAutoFit/>
            </a:bodyPr>
            <a:lstStyle/>
            <a:p>
              <a:endParaRPr lang="en-US"/>
            </a:p>
          </p:txBody>
        </p:sp>
        <p:sp>
          <p:nvSpPr>
            <p:cNvPr id="36026" name="Line 161"/>
            <p:cNvSpPr>
              <a:spLocks noChangeShapeType="1"/>
            </p:cNvSpPr>
            <p:nvPr/>
          </p:nvSpPr>
          <p:spPr bwMode="auto">
            <a:xfrm flipH="1">
              <a:off x="3653" y="2568"/>
              <a:ext cx="23" cy="12"/>
            </a:xfrm>
            <a:prstGeom prst="line">
              <a:avLst/>
            </a:prstGeom>
            <a:noFill/>
            <a:ln w="12700">
              <a:solidFill>
                <a:srgbClr val="FF0000"/>
              </a:solidFill>
              <a:round/>
              <a:headEnd/>
              <a:tailEnd/>
            </a:ln>
          </p:spPr>
          <p:txBody>
            <a:bodyPr wrap="none" lIns="97186" tIns="48071" rIns="97186" bIns="48071">
              <a:spAutoFit/>
            </a:bodyPr>
            <a:lstStyle/>
            <a:p>
              <a:endParaRPr lang="en-US"/>
            </a:p>
          </p:txBody>
        </p:sp>
        <p:sp>
          <p:nvSpPr>
            <p:cNvPr id="36027" name="Line 162"/>
            <p:cNvSpPr>
              <a:spLocks noChangeShapeType="1"/>
            </p:cNvSpPr>
            <p:nvPr/>
          </p:nvSpPr>
          <p:spPr bwMode="auto">
            <a:xfrm flipH="1" flipV="1">
              <a:off x="3637" y="2536"/>
              <a:ext cx="24" cy="52"/>
            </a:xfrm>
            <a:prstGeom prst="line">
              <a:avLst/>
            </a:prstGeom>
            <a:noFill/>
            <a:ln w="12700">
              <a:solidFill>
                <a:srgbClr val="FF0000"/>
              </a:solidFill>
              <a:round/>
              <a:headEnd/>
              <a:tailEnd/>
            </a:ln>
          </p:spPr>
          <p:txBody>
            <a:bodyPr wrap="none" lIns="97186" tIns="48071" rIns="97186" bIns="48071">
              <a:spAutoFit/>
            </a:bodyPr>
            <a:lstStyle/>
            <a:p>
              <a:endParaRPr lang="en-US"/>
            </a:p>
          </p:txBody>
        </p:sp>
        <p:sp>
          <p:nvSpPr>
            <p:cNvPr id="36028" name="Line 163"/>
            <p:cNvSpPr>
              <a:spLocks noChangeShapeType="1"/>
            </p:cNvSpPr>
            <p:nvPr/>
          </p:nvSpPr>
          <p:spPr bwMode="auto">
            <a:xfrm flipH="1">
              <a:off x="3620" y="2540"/>
              <a:ext cx="25" cy="6"/>
            </a:xfrm>
            <a:prstGeom prst="line">
              <a:avLst/>
            </a:prstGeom>
            <a:noFill/>
            <a:ln w="12700">
              <a:solidFill>
                <a:srgbClr val="FF0000"/>
              </a:solidFill>
              <a:round/>
              <a:headEnd/>
              <a:tailEnd/>
            </a:ln>
          </p:spPr>
          <p:txBody>
            <a:bodyPr wrap="none" lIns="97186" tIns="48071" rIns="97186" bIns="48071">
              <a:spAutoFit/>
            </a:bodyPr>
            <a:lstStyle/>
            <a:p>
              <a:endParaRPr lang="en-US"/>
            </a:p>
          </p:txBody>
        </p:sp>
        <p:sp>
          <p:nvSpPr>
            <p:cNvPr id="36029" name="Line 164"/>
            <p:cNvSpPr>
              <a:spLocks noChangeShapeType="1"/>
            </p:cNvSpPr>
            <p:nvPr/>
          </p:nvSpPr>
          <p:spPr bwMode="auto">
            <a:xfrm flipH="1">
              <a:off x="3603" y="2550"/>
              <a:ext cx="25" cy="20"/>
            </a:xfrm>
            <a:prstGeom prst="line">
              <a:avLst/>
            </a:prstGeom>
            <a:noFill/>
            <a:ln w="12700">
              <a:solidFill>
                <a:srgbClr val="FF0000"/>
              </a:solidFill>
              <a:round/>
              <a:headEnd/>
              <a:tailEnd/>
            </a:ln>
          </p:spPr>
          <p:txBody>
            <a:bodyPr wrap="none" lIns="97186" tIns="48071" rIns="97186" bIns="48071">
              <a:spAutoFit/>
            </a:bodyPr>
            <a:lstStyle/>
            <a:p>
              <a:endParaRPr lang="en-US"/>
            </a:p>
          </p:txBody>
        </p:sp>
        <p:sp>
          <p:nvSpPr>
            <p:cNvPr id="36030" name="Line 165"/>
            <p:cNvSpPr>
              <a:spLocks noChangeShapeType="1"/>
            </p:cNvSpPr>
            <p:nvPr/>
          </p:nvSpPr>
          <p:spPr bwMode="auto">
            <a:xfrm flipH="1">
              <a:off x="3586" y="2578"/>
              <a:ext cx="25" cy="2"/>
            </a:xfrm>
            <a:prstGeom prst="line">
              <a:avLst/>
            </a:prstGeom>
            <a:noFill/>
            <a:ln w="12700">
              <a:solidFill>
                <a:srgbClr val="FF0000"/>
              </a:solidFill>
              <a:round/>
              <a:headEnd/>
              <a:tailEnd/>
            </a:ln>
          </p:spPr>
          <p:txBody>
            <a:bodyPr wrap="none" lIns="97186" tIns="48071" rIns="97186" bIns="48071">
              <a:spAutoFit/>
            </a:bodyPr>
            <a:lstStyle/>
            <a:p>
              <a:endParaRPr lang="en-US"/>
            </a:p>
          </p:txBody>
        </p:sp>
        <p:sp>
          <p:nvSpPr>
            <p:cNvPr id="36031" name="Line 166"/>
            <p:cNvSpPr>
              <a:spLocks noChangeShapeType="1"/>
            </p:cNvSpPr>
            <p:nvPr/>
          </p:nvSpPr>
          <p:spPr bwMode="auto">
            <a:xfrm flipH="1">
              <a:off x="3572" y="2588"/>
              <a:ext cx="22" cy="7"/>
            </a:xfrm>
            <a:prstGeom prst="line">
              <a:avLst/>
            </a:prstGeom>
            <a:noFill/>
            <a:ln w="12700">
              <a:solidFill>
                <a:srgbClr val="FF0000"/>
              </a:solidFill>
              <a:round/>
              <a:headEnd/>
              <a:tailEnd/>
            </a:ln>
          </p:spPr>
          <p:txBody>
            <a:bodyPr wrap="none" lIns="97186" tIns="48071" rIns="97186" bIns="48071">
              <a:spAutoFit/>
            </a:bodyPr>
            <a:lstStyle/>
            <a:p>
              <a:endParaRPr lang="en-US"/>
            </a:p>
          </p:txBody>
        </p:sp>
        <p:sp>
          <p:nvSpPr>
            <p:cNvPr id="36032" name="Line 167"/>
            <p:cNvSpPr>
              <a:spLocks noChangeShapeType="1"/>
            </p:cNvSpPr>
            <p:nvPr/>
          </p:nvSpPr>
          <p:spPr bwMode="auto">
            <a:xfrm flipH="1" flipV="1">
              <a:off x="3555" y="2590"/>
              <a:ext cx="25" cy="13"/>
            </a:xfrm>
            <a:prstGeom prst="line">
              <a:avLst/>
            </a:prstGeom>
            <a:noFill/>
            <a:ln w="12700">
              <a:solidFill>
                <a:srgbClr val="FF0000"/>
              </a:solidFill>
              <a:round/>
              <a:headEnd/>
              <a:tailEnd/>
            </a:ln>
          </p:spPr>
          <p:txBody>
            <a:bodyPr wrap="none" lIns="97186" tIns="48071" rIns="97186" bIns="48071">
              <a:spAutoFit/>
            </a:bodyPr>
            <a:lstStyle/>
            <a:p>
              <a:endParaRPr lang="en-US"/>
            </a:p>
          </p:txBody>
        </p:sp>
        <p:sp>
          <p:nvSpPr>
            <p:cNvPr id="36033" name="Line 168"/>
            <p:cNvSpPr>
              <a:spLocks noChangeShapeType="1"/>
            </p:cNvSpPr>
            <p:nvPr/>
          </p:nvSpPr>
          <p:spPr bwMode="auto">
            <a:xfrm flipH="1">
              <a:off x="3537" y="2598"/>
              <a:ext cx="26" cy="20"/>
            </a:xfrm>
            <a:prstGeom prst="line">
              <a:avLst/>
            </a:prstGeom>
            <a:noFill/>
            <a:ln w="12700">
              <a:solidFill>
                <a:srgbClr val="FF0000"/>
              </a:solidFill>
              <a:round/>
              <a:headEnd/>
              <a:tailEnd/>
            </a:ln>
          </p:spPr>
          <p:txBody>
            <a:bodyPr wrap="none" lIns="97186" tIns="48071" rIns="97186" bIns="48071">
              <a:spAutoFit/>
            </a:bodyPr>
            <a:lstStyle/>
            <a:p>
              <a:endParaRPr lang="en-US"/>
            </a:p>
          </p:txBody>
        </p:sp>
        <p:sp>
          <p:nvSpPr>
            <p:cNvPr id="36034" name="Line 169"/>
            <p:cNvSpPr>
              <a:spLocks noChangeShapeType="1"/>
            </p:cNvSpPr>
            <p:nvPr/>
          </p:nvSpPr>
          <p:spPr bwMode="auto">
            <a:xfrm flipH="1" flipV="1">
              <a:off x="3521" y="2606"/>
              <a:ext cx="24" cy="20"/>
            </a:xfrm>
            <a:prstGeom prst="line">
              <a:avLst/>
            </a:prstGeom>
            <a:noFill/>
            <a:ln w="12700">
              <a:solidFill>
                <a:srgbClr val="FF0000"/>
              </a:solidFill>
              <a:round/>
              <a:headEnd/>
              <a:tailEnd/>
            </a:ln>
          </p:spPr>
          <p:txBody>
            <a:bodyPr wrap="none" lIns="97186" tIns="48071" rIns="97186" bIns="48071">
              <a:spAutoFit/>
            </a:bodyPr>
            <a:lstStyle/>
            <a:p>
              <a:endParaRPr lang="en-US"/>
            </a:p>
          </p:txBody>
        </p:sp>
        <p:sp>
          <p:nvSpPr>
            <p:cNvPr id="36035" name="Line 170"/>
            <p:cNvSpPr>
              <a:spLocks noChangeShapeType="1"/>
            </p:cNvSpPr>
            <p:nvPr/>
          </p:nvSpPr>
          <p:spPr bwMode="auto">
            <a:xfrm flipH="1">
              <a:off x="3505" y="2614"/>
              <a:ext cx="24" cy="19"/>
            </a:xfrm>
            <a:prstGeom prst="line">
              <a:avLst/>
            </a:prstGeom>
            <a:noFill/>
            <a:ln w="12700">
              <a:solidFill>
                <a:srgbClr val="FF0000"/>
              </a:solidFill>
              <a:round/>
              <a:headEnd/>
              <a:tailEnd/>
            </a:ln>
          </p:spPr>
          <p:txBody>
            <a:bodyPr wrap="none" lIns="97186" tIns="48071" rIns="97186" bIns="48071">
              <a:spAutoFit/>
            </a:bodyPr>
            <a:lstStyle/>
            <a:p>
              <a:endParaRPr lang="en-US"/>
            </a:p>
          </p:txBody>
        </p:sp>
        <p:sp>
          <p:nvSpPr>
            <p:cNvPr id="36036" name="Line 171"/>
            <p:cNvSpPr>
              <a:spLocks noChangeShapeType="1"/>
            </p:cNvSpPr>
            <p:nvPr/>
          </p:nvSpPr>
          <p:spPr bwMode="auto">
            <a:xfrm flipH="1">
              <a:off x="3490" y="2641"/>
              <a:ext cx="23" cy="6"/>
            </a:xfrm>
            <a:prstGeom prst="line">
              <a:avLst/>
            </a:prstGeom>
            <a:noFill/>
            <a:ln w="12700">
              <a:solidFill>
                <a:srgbClr val="FF0000"/>
              </a:solidFill>
              <a:round/>
              <a:headEnd/>
              <a:tailEnd/>
            </a:ln>
          </p:spPr>
          <p:txBody>
            <a:bodyPr wrap="none" lIns="97186" tIns="48071" rIns="97186" bIns="48071">
              <a:spAutoFit/>
            </a:bodyPr>
            <a:lstStyle/>
            <a:p>
              <a:endParaRPr lang="en-US"/>
            </a:p>
          </p:txBody>
        </p:sp>
        <p:sp>
          <p:nvSpPr>
            <p:cNvPr id="36037" name="Line 172"/>
            <p:cNvSpPr>
              <a:spLocks noChangeShapeType="1"/>
            </p:cNvSpPr>
            <p:nvPr/>
          </p:nvSpPr>
          <p:spPr bwMode="auto">
            <a:xfrm flipH="1">
              <a:off x="3472" y="2655"/>
              <a:ext cx="26" cy="2"/>
            </a:xfrm>
            <a:prstGeom prst="line">
              <a:avLst/>
            </a:prstGeom>
            <a:noFill/>
            <a:ln w="12700">
              <a:solidFill>
                <a:srgbClr val="FF0000"/>
              </a:solidFill>
              <a:round/>
              <a:headEnd/>
              <a:tailEnd/>
            </a:ln>
          </p:spPr>
          <p:txBody>
            <a:bodyPr wrap="none" lIns="97186" tIns="48071" rIns="97186" bIns="48071">
              <a:spAutoFit/>
            </a:bodyPr>
            <a:lstStyle/>
            <a:p>
              <a:endParaRPr lang="en-US"/>
            </a:p>
          </p:txBody>
        </p:sp>
        <p:sp>
          <p:nvSpPr>
            <p:cNvPr id="36038" name="Line 173"/>
            <p:cNvSpPr>
              <a:spLocks noChangeShapeType="1"/>
            </p:cNvSpPr>
            <p:nvPr/>
          </p:nvSpPr>
          <p:spPr bwMode="auto">
            <a:xfrm flipH="1">
              <a:off x="3451" y="2665"/>
              <a:ext cx="29" cy="35"/>
            </a:xfrm>
            <a:prstGeom prst="line">
              <a:avLst/>
            </a:prstGeom>
            <a:noFill/>
            <a:ln w="12700">
              <a:solidFill>
                <a:srgbClr val="FF0000"/>
              </a:solidFill>
              <a:round/>
              <a:headEnd/>
              <a:tailEnd/>
            </a:ln>
          </p:spPr>
          <p:txBody>
            <a:bodyPr wrap="none" lIns="97186" tIns="48071" rIns="97186" bIns="48071">
              <a:spAutoFit/>
            </a:bodyPr>
            <a:lstStyle/>
            <a:p>
              <a:endParaRPr lang="en-US"/>
            </a:p>
          </p:txBody>
        </p:sp>
        <p:sp>
          <p:nvSpPr>
            <p:cNvPr id="36039" name="Line 174"/>
            <p:cNvSpPr>
              <a:spLocks noChangeShapeType="1"/>
            </p:cNvSpPr>
            <p:nvPr/>
          </p:nvSpPr>
          <p:spPr bwMode="auto">
            <a:xfrm flipH="1">
              <a:off x="3438" y="2711"/>
              <a:ext cx="41" cy="20"/>
            </a:xfrm>
            <a:prstGeom prst="line">
              <a:avLst/>
            </a:prstGeom>
            <a:noFill/>
            <a:ln w="12700">
              <a:solidFill>
                <a:srgbClr val="FF0000"/>
              </a:solidFill>
              <a:round/>
              <a:headEnd/>
              <a:tailEnd/>
            </a:ln>
          </p:spPr>
          <p:txBody>
            <a:bodyPr wrap="none" lIns="97186" tIns="48071" rIns="97186" bIns="48071">
              <a:spAutoFit/>
            </a:bodyPr>
            <a:lstStyle/>
            <a:p>
              <a:endParaRPr lang="en-US"/>
            </a:p>
          </p:txBody>
        </p:sp>
        <p:sp>
          <p:nvSpPr>
            <p:cNvPr id="36040" name="Line 175"/>
            <p:cNvSpPr>
              <a:spLocks noChangeShapeType="1"/>
            </p:cNvSpPr>
            <p:nvPr/>
          </p:nvSpPr>
          <p:spPr bwMode="auto">
            <a:xfrm flipH="1" flipV="1">
              <a:off x="3422" y="2721"/>
              <a:ext cx="24" cy="18"/>
            </a:xfrm>
            <a:prstGeom prst="line">
              <a:avLst/>
            </a:prstGeom>
            <a:noFill/>
            <a:ln w="12700">
              <a:solidFill>
                <a:srgbClr val="FF0000"/>
              </a:solidFill>
              <a:round/>
              <a:headEnd/>
              <a:tailEnd/>
            </a:ln>
          </p:spPr>
          <p:txBody>
            <a:bodyPr wrap="none" lIns="97186" tIns="48071" rIns="97186" bIns="48071">
              <a:spAutoFit/>
            </a:bodyPr>
            <a:lstStyle/>
            <a:p>
              <a:endParaRPr lang="en-US"/>
            </a:p>
          </p:txBody>
        </p:sp>
        <p:sp>
          <p:nvSpPr>
            <p:cNvPr id="36041" name="Line 176"/>
            <p:cNvSpPr>
              <a:spLocks noChangeShapeType="1"/>
            </p:cNvSpPr>
            <p:nvPr/>
          </p:nvSpPr>
          <p:spPr bwMode="auto">
            <a:xfrm flipH="1">
              <a:off x="3402" y="2729"/>
              <a:ext cx="28" cy="19"/>
            </a:xfrm>
            <a:prstGeom prst="line">
              <a:avLst/>
            </a:prstGeom>
            <a:noFill/>
            <a:ln w="12700">
              <a:solidFill>
                <a:srgbClr val="FF0000"/>
              </a:solidFill>
              <a:round/>
              <a:headEnd/>
              <a:tailEnd/>
            </a:ln>
          </p:spPr>
          <p:txBody>
            <a:bodyPr wrap="none" lIns="97186" tIns="48071" rIns="97186" bIns="48071">
              <a:spAutoFit/>
            </a:bodyPr>
            <a:lstStyle/>
            <a:p>
              <a:endParaRPr lang="en-US"/>
            </a:p>
          </p:txBody>
        </p:sp>
        <p:sp>
          <p:nvSpPr>
            <p:cNvPr id="36042" name="Line 177"/>
            <p:cNvSpPr>
              <a:spLocks noChangeShapeType="1"/>
            </p:cNvSpPr>
            <p:nvPr/>
          </p:nvSpPr>
          <p:spPr bwMode="auto">
            <a:xfrm flipH="1">
              <a:off x="3388" y="2756"/>
              <a:ext cx="22" cy="31"/>
            </a:xfrm>
            <a:prstGeom prst="line">
              <a:avLst/>
            </a:prstGeom>
            <a:noFill/>
            <a:ln w="12700">
              <a:solidFill>
                <a:srgbClr val="FF0000"/>
              </a:solidFill>
              <a:round/>
              <a:headEnd/>
              <a:tailEnd/>
            </a:ln>
          </p:spPr>
          <p:txBody>
            <a:bodyPr wrap="none" lIns="97186" tIns="48071" rIns="97186" bIns="48071">
              <a:spAutoFit/>
            </a:bodyPr>
            <a:lstStyle/>
            <a:p>
              <a:endParaRPr lang="en-US"/>
            </a:p>
          </p:txBody>
        </p:sp>
        <p:sp>
          <p:nvSpPr>
            <p:cNvPr id="36043" name="Line 178"/>
            <p:cNvSpPr>
              <a:spLocks noChangeShapeType="1"/>
            </p:cNvSpPr>
            <p:nvPr/>
          </p:nvSpPr>
          <p:spPr bwMode="auto">
            <a:xfrm flipH="1" flipV="1">
              <a:off x="3372" y="2780"/>
              <a:ext cx="24" cy="15"/>
            </a:xfrm>
            <a:prstGeom prst="line">
              <a:avLst/>
            </a:prstGeom>
            <a:noFill/>
            <a:ln w="12700">
              <a:solidFill>
                <a:srgbClr val="FF0000"/>
              </a:solidFill>
              <a:round/>
              <a:headEnd/>
              <a:tailEnd/>
            </a:ln>
          </p:spPr>
          <p:txBody>
            <a:bodyPr wrap="none" lIns="97186" tIns="48071" rIns="97186" bIns="48071">
              <a:spAutoFit/>
            </a:bodyPr>
            <a:lstStyle/>
            <a:p>
              <a:endParaRPr lang="en-US"/>
            </a:p>
          </p:txBody>
        </p:sp>
        <p:sp>
          <p:nvSpPr>
            <p:cNvPr id="36044" name="Line 179"/>
            <p:cNvSpPr>
              <a:spLocks noChangeShapeType="1"/>
            </p:cNvSpPr>
            <p:nvPr/>
          </p:nvSpPr>
          <p:spPr bwMode="auto">
            <a:xfrm flipH="1">
              <a:off x="3356" y="2788"/>
              <a:ext cx="24" cy="18"/>
            </a:xfrm>
            <a:prstGeom prst="line">
              <a:avLst/>
            </a:prstGeom>
            <a:noFill/>
            <a:ln w="12700">
              <a:solidFill>
                <a:srgbClr val="FF0000"/>
              </a:solidFill>
              <a:round/>
              <a:headEnd/>
              <a:tailEnd/>
            </a:ln>
          </p:spPr>
          <p:txBody>
            <a:bodyPr wrap="none" lIns="97186" tIns="48071" rIns="97186" bIns="48071">
              <a:spAutoFit/>
            </a:bodyPr>
            <a:lstStyle/>
            <a:p>
              <a:endParaRPr lang="en-US"/>
            </a:p>
          </p:txBody>
        </p:sp>
        <p:sp>
          <p:nvSpPr>
            <p:cNvPr id="36045" name="Line 180"/>
            <p:cNvSpPr>
              <a:spLocks noChangeShapeType="1"/>
            </p:cNvSpPr>
            <p:nvPr/>
          </p:nvSpPr>
          <p:spPr bwMode="auto">
            <a:xfrm flipH="1">
              <a:off x="3338" y="2810"/>
              <a:ext cx="26" cy="4"/>
            </a:xfrm>
            <a:prstGeom prst="line">
              <a:avLst/>
            </a:prstGeom>
            <a:noFill/>
            <a:ln w="12700">
              <a:solidFill>
                <a:srgbClr val="FF0000"/>
              </a:solidFill>
              <a:round/>
              <a:headEnd/>
              <a:tailEnd/>
            </a:ln>
          </p:spPr>
          <p:txBody>
            <a:bodyPr wrap="none" lIns="97186" tIns="48071" rIns="97186" bIns="48071">
              <a:spAutoFit/>
            </a:bodyPr>
            <a:lstStyle/>
            <a:p>
              <a:endParaRPr lang="en-US"/>
            </a:p>
          </p:txBody>
        </p:sp>
        <p:sp>
          <p:nvSpPr>
            <p:cNvPr id="36046" name="Line 181"/>
            <p:cNvSpPr>
              <a:spLocks noChangeShapeType="1"/>
            </p:cNvSpPr>
            <p:nvPr/>
          </p:nvSpPr>
          <p:spPr bwMode="auto">
            <a:xfrm flipH="1" flipV="1">
              <a:off x="3321" y="2790"/>
              <a:ext cx="25" cy="28"/>
            </a:xfrm>
            <a:prstGeom prst="line">
              <a:avLst/>
            </a:prstGeom>
            <a:noFill/>
            <a:ln w="12700">
              <a:solidFill>
                <a:srgbClr val="FF0000"/>
              </a:solidFill>
              <a:round/>
              <a:headEnd/>
              <a:tailEnd/>
            </a:ln>
          </p:spPr>
          <p:txBody>
            <a:bodyPr wrap="none" lIns="97186" tIns="48071" rIns="97186" bIns="48071">
              <a:spAutoFit/>
            </a:bodyPr>
            <a:lstStyle/>
            <a:p>
              <a:endParaRPr lang="en-US"/>
            </a:p>
          </p:txBody>
        </p:sp>
        <p:sp>
          <p:nvSpPr>
            <p:cNvPr id="36047" name="Line 182"/>
            <p:cNvSpPr>
              <a:spLocks noChangeShapeType="1"/>
            </p:cNvSpPr>
            <p:nvPr/>
          </p:nvSpPr>
          <p:spPr bwMode="auto">
            <a:xfrm flipH="1">
              <a:off x="3307" y="2798"/>
              <a:ext cx="22" cy="42"/>
            </a:xfrm>
            <a:prstGeom prst="line">
              <a:avLst/>
            </a:prstGeom>
            <a:noFill/>
            <a:ln w="12700">
              <a:solidFill>
                <a:srgbClr val="FF0000"/>
              </a:solidFill>
              <a:round/>
              <a:headEnd/>
              <a:tailEnd/>
            </a:ln>
          </p:spPr>
          <p:txBody>
            <a:bodyPr wrap="none" lIns="97186" tIns="48071" rIns="97186" bIns="48071">
              <a:spAutoFit/>
            </a:bodyPr>
            <a:lstStyle/>
            <a:p>
              <a:endParaRPr lang="en-US"/>
            </a:p>
          </p:txBody>
        </p:sp>
        <p:sp>
          <p:nvSpPr>
            <p:cNvPr id="36048" name="Line 183"/>
            <p:cNvSpPr>
              <a:spLocks noChangeShapeType="1"/>
            </p:cNvSpPr>
            <p:nvPr/>
          </p:nvSpPr>
          <p:spPr bwMode="auto">
            <a:xfrm flipH="1" flipV="1">
              <a:off x="3291" y="2831"/>
              <a:ext cx="24" cy="17"/>
            </a:xfrm>
            <a:prstGeom prst="line">
              <a:avLst/>
            </a:prstGeom>
            <a:noFill/>
            <a:ln w="12700">
              <a:solidFill>
                <a:srgbClr val="FF0000"/>
              </a:solidFill>
              <a:round/>
              <a:headEnd/>
              <a:tailEnd/>
            </a:ln>
          </p:spPr>
          <p:txBody>
            <a:bodyPr wrap="none" lIns="97186" tIns="48071" rIns="97186" bIns="48071">
              <a:spAutoFit/>
            </a:bodyPr>
            <a:lstStyle/>
            <a:p>
              <a:endParaRPr lang="en-US"/>
            </a:p>
          </p:txBody>
        </p:sp>
        <p:sp>
          <p:nvSpPr>
            <p:cNvPr id="36049" name="Line 184"/>
            <p:cNvSpPr>
              <a:spLocks noChangeShapeType="1"/>
            </p:cNvSpPr>
            <p:nvPr/>
          </p:nvSpPr>
          <p:spPr bwMode="auto">
            <a:xfrm flipH="1">
              <a:off x="3272" y="2839"/>
              <a:ext cx="27" cy="27"/>
            </a:xfrm>
            <a:prstGeom prst="line">
              <a:avLst/>
            </a:prstGeom>
            <a:noFill/>
            <a:ln w="12700">
              <a:solidFill>
                <a:srgbClr val="FF0000"/>
              </a:solidFill>
              <a:round/>
              <a:headEnd/>
              <a:tailEnd/>
            </a:ln>
          </p:spPr>
          <p:txBody>
            <a:bodyPr wrap="none" lIns="97186" tIns="48071" rIns="97186" bIns="48071">
              <a:spAutoFit/>
            </a:bodyPr>
            <a:lstStyle/>
            <a:p>
              <a:endParaRPr lang="en-US"/>
            </a:p>
          </p:txBody>
        </p:sp>
        <p:sp>
          <p:nvSpPr>
            <p:cNvPr id="36050" name="Line 185"/>
            <p:cNvSpPr>
              <a:spLocks noChangeShapeType="1"/>
            </p:cNvSpPr>
            <p:nvPr/>
          </p:nvSpPr>
          <p:spPr bwMode="auto">
            <a:xfrm flipH="1">
              <a:off x="3257" y="2874"/>
              <a:ext cx="23" cy="12"/>
            </a:xfrm>
            <a:prstGeom prst="line">
              <a:avLst/>
            </a:prstGeom>
            <a:noFill/>
            <a:ln w="12700">
              <a:solidFill>
                <a:srgbClr val="FF0000"/>
              </a:solidFill>
              <a:round/>
              <a:headEnd/>
              <a:tailEnd/>
            </a:ln>
          </p:spPr>
          <p:txBody>
            <a:bodyPr wrap="none" lIns="97186" tIns="48071" rIns="97186" bIns="48071">
              <a:spAutoFit/>
            </a:bodyPr>
            <a:lstStyle/>
            <a:p>
              <a:endParaRPr lang="en-US"/>
            </a:p>
          </p:txBody>
        </p:sp>
        <p:sp>
          <p:nvSpPr>
            <p:cNvPr id="36051" name="Line 186"/>
            <p:cNvSpPr>
              <a:spLocks noChangeShapeType="1"/>
            </p:cNvSpPr>
            <p:nvPr/>
          </p:nvSpPr>
          <p:spPr bwMode="auto">
            <a:xfrm flipH="1">
              <a:off x="3240" y="2894"/>
              <a:ext cx="25" cy="33"/>
            </a:xfrm>
            <a:prstGeom prst="line">
              <a:avLst/>
            </a:prstGeom>
            <a:noFill/>
            <a:ln w="12700">
              <a:solidFill>
                <a:srgbClr val="FF0000"/>
              </a:solidFill>
              <a:round/>
              <a:headEnd/>
              <a:tailEnd/>
            </a:ln>
          </p:spPr>
          <p:txBody>
            <a:bodyPr wrap="none" lIns="97186" tIns="48071" rIns="97186" bIns="48071">
              <a:spAutoFit/>
            </a:bodyPr>
            <a:lstStyle/>
            <a:p>
              <a:endParaRPr lang="en-US"/>
            </a:p>
          </p:txBody>
        </p:sp>
        <p:sp>
          <p:nvSpPr>
            <p:cNvPr id="36052" name="Line 187"/>
            <p:cNvSpPr>
              <a:spLocks noChangeShapeType="1"/>
            </p:cNvSpPr>
            <p:nvPr/>
          </p:nvSpPr>
          <p:spPr bwMode="auto">
            <a:xfrm flipH="1">
              <a:off x="3226" y="2935"/>
              <a:ext cx="22" cy="251"/>
            </a:xfrm>
            <a:prstGeom prst="line">
              <a:avLst/>
            </a:prstGeom>
            <a:noFill/>
            <a:ln w="12700">
              <a:solidFill>
                <a:srgbClr val="FF0000"/>
              </a:solidFill>
              <a:round/>
              <a:headEnd/>
              <a:tailEnd/>
            </a:ln>
          </p:spPr>
          <p:txBody>
            <a:bodyPr wrap="none" lIns="97186" tIns="48071" rIns="97186" bIns="48071">
              <a:spAutoFit/>
            </a:bodyPr>
            <a:lstStyle/>
            <a:p>
              <a:endParaRPr lang="en-US"/>
            </a:p>
          </p:txBody>
        </p:sp>
        <p:sp>
          <p:nvSpPr>
            <p:cNvPr id="36053" name="Line 188"/>
            <p:cNvSpPr>
              <a:spLocks noChangeShapeType="1"/>
            </p:cNvSpPr>
            <p:nvPr/>
          </p:nvSpPr>
          <p:spPr bwMode="auto">
            <a:xfrm flipH="1">
              <a:off x="3208" y="3194"/>
              <a:ext cx="26" cy="424"/>
            </a:xfrm>
            <a:prstGeom prst="line">
              <a:avLst/>
            </a:prstGeom>
            <a:noFill/>
            <a:ln w="12700">
              <a:solidFill>
                <a:srgbClr val="FF0000"/>
              </a:solidFill>
              <a:round/>
              <a:headEnd/>
              <a:tailEnd/>
            </a:ln>
          </p:spPr>
          <p:txBody>
            <a:bodyPr wrap="none" lIns="97186" tIns="48071" rIns="97186" bIns="48071">
              <a:spAutoFit/>
            </a:bodyPr>
            <a:lstStyle/>
            <a:p>
              <a:endParaRPr lang="en-US"/>
            </a:p>
          </p:txBody>
        </p:sp>
        <p:sp>
          <p:nvSpPr>
            <p:cNvPr id="36054" name="Line 189"/>
            <p:cNvSpPr>
              <a:spLocks noChangeShapeType="1"/>
            </p:cNvSpPr>
            <p:nvPr/>
          </p:nvSpPr>
          <p:spPr bwMode="auto">
            <a:xfrm flipH="1">
              <a:off x="3191" y="3626"/>
              <a:ext cx="25" cy="57"/>
            </a:xfrm>
            <a:prstGeom prst="line">
              <a:avLst/>
            </a:prstGeom>
            <a:noFill/>
            <a:ln w="12700">
              <a:solidFill>
                <a:srgbClr val="FF0000"/>
              </a:solidFill>
              <a:round/>
              <a:headEnd/>
              <a:tailEnd/>
            </a:ln>
          </p:spPr>
          <p:txBody>
            <a:bodyPr wrap="none" lIns="97186" tIns="48071" rIns="97186" bIns="48071">
              <a:spAutoFit/>
            </a:bodyPr>
            <a:lstStyle/>
            <a:p>
              <a:endParaRPr lang="en-US"/>
            </a:p>
          </p:txBody>
        </p:sp>
        <p:sp>
          <p:nvSpPr>
            <p:cNvPr id="36055" name="Line 190"/>
            <p:cNvSpPr>
              <a:spLocks noChangeShapeType="1"/>
            </p:cNvSpPr>
            <p:nvPr/>
          </p:nvSpPr>
          <p:spPr bwMode="auto">
            <a:xfrm flipH="1" flipV="1">
              <a:off x="3177" y="3667"/>
              <a:ext cx="22" cy="24"/>
            </a:xfrm>
            <a:prstGeom prst="line">
              <a:avLst/>
            </a:prstGeom>
            <a:noFill/>
            <a:ln w="12700">
              <a:solidFill>
                <a:srgbClr val="FF0000"/>
              </a:solidFill>
              <a:round/>
              <a:headEnd/>
              <a:tailEnd/>
            </a:ln>
          </p:spPr>
          <p:txBody>
            <a:bodyPr wrap="none" lIns="97186" tIns="48071" rIns="97186" bIns="48071">
              <a:spAutoFit/>
            </a:bodyPr>
            <a:lstStyle/>
            <a:p>
              <a:endParaRPr lang="en-US"/>
            </a:p>
          </p:txBody>
        </p:sp>
        <p:sp>
          <p:nvSpPr>
            <p:cNvPr id="36056" name="Line 191"/>
            <p:cNvSpPr>
              <a:spLocks noChangeShapeType="1"/>
            </p:cNvSpPr>
            <p:nvPr/>
          </p:nvSpPr>
          <p:spPr bwMode="auto">
            <a:xfrm flipH="1">
              <a:off x="3161" y="3671"/>
              <a:ext cx="24" cy="0"/>
            </a:xfrm>
            <a:prstGeom prst="line">
              <a:avLst/>
            </a:prstGeom>
            <a:noFill/>
            <a:ln w="12700">
              <a:solidFill>
                <a:srgbClr val="FF0000"/>
              </a:solidFill>
              <a:round/>
              <a:headEnd/>
              <a:tailEnd/>
            </a:ln>
          </p:spPr>
          <p:txBody>
            <a:bodyPr wrap="none" lIns="97186" tIns="48071" rIns="97186" bIns="48071">
              <a:spAutoFit/>
            </a:bodyPr>
            <a:lstStyle/>
            <a:p>
              <a:endParaRPr lang="en-US"/>
            </a:p>
          </p:txBody>
        </p:sp>
        <p:sp>
          <p:nvSpPr>
            <p:cNvPr id="36057" name="Line 192"/>
            <p:cNvSpPr>
              <a:spLocks noChangeShapeType="1"/>
            </p:cNvSpPr>
            <p:nvPr/>
          </p:nvSpPr>
          <p:spPr bwMode="auto">
            <a:xfrm flipH="1">
              <a:off x="3141" y="3675"/>
              <a:ext cx="28" cy="0"/>
            </a:xfrm>
            <a:prstGeom prst="line">
              <a:avLst/>
            </a:prstGeom>
            <a:noFill/>
            <a:ln w="12700">
              <a:solidFill>
                <a:srgbClr val="FF0000"/>
              </a:solidFill>
              <a:round/>
              <a:headEnd/>
              <a:tailEnd/>
            </a:ln>
          </p:spPr>
          <p:txBody>
            <a:bodyPr wrap="none" lIns="97186" tIns="48071" rIns="97186" bIns="48071">
              <a:spAutoFit/>
            </a:bodyPr>
            <a:lstStyle/>
            <a:p>
              <a:endParaRPr lang="en-US"/>
            </a:p>
          </p:txBody>
        </p:sp>
        <p:sp>
          <p:nvSpPr>
            <p:cNvPr id="36058" name="Line 193"/>
            <p:cNvSpPr>
              <a:spLocks noChangeShapeType="1"/>
            </p:cNvSpPr>
            <p:nvPr/>
          </p:nvSpPr>
          <p:spPr bwMode="auto">
            <a:xfrm flipH="1" flipV="1">
              <a:off x="3123" y="3667"/>
              <a:ext cx="26" cy="16"/>
            </a:xfrm>
            <a:prstGeom prst="line">
              <a:avLst/>
            </a:prstGeom>
            <a:noFill/>
            <a:ln w="12700">
              <a:solidFill>
                <a:srgbClr val="FF0000"/>
              </a:solidFill>
              <a:round/>
              <a:headEnd/>
              <a:tailEnd/>
            </a:ln>
          </p:spPr>
          <p:txBody>
            <a:bodyPr wrap="none" lIns="97186" tIns="48071" rIns="97186" bIns="48071">
              <a:spAutoFit/>
            </a:bodyPr>
            <a:lstStyle/>
            <a:p>
              <a:endParaRPr lang="en-US"/>
            </a:p>
          </p:txBody>
        </p:sp>
        <p:sp>
          <p:nvSpPr>
            <p:cNvPr id="36059" name="Line 194"/>
            <p:cNvSpPr>
              <a:spLocks noChangeShapeType="1"/>
            </p:cNvSpPr>
            <p:nvPr/>
          </p:nvSpPr>
          <p:spPr bwMode="auto">
            <a:xfrm flipH="1" flipV="1">
              <a:off x="3108" y="3663"/>
              <a:ext cx="23" cy="12"/>
            </a:xfrm>
            <a:prstGeom prst="line">
              <a:avLst/>
            </a:prstGeom>
            <a:noFill/>
            <a:ln w="12700">
              <a:solidFill>
                <a:srgbClr val="FF0000"/>
              </a:solidFill>
              <a:round/>
              <a:headEnd/>
              <a:tailEnd/>
            </a:ln>
          </p:spPr>
          <p:txBody>
            <a:bodyPr wrap="none" lIns="97186" tIns="48071" rIns="97186" bIns="48071">
              <a:spAutoFit/>
            </a:bodyPr>
            <a:lstStyle/>
            <a:p>
              <a:endParaRPr lang="en-US"/>
            </a:p>
          </p:txBody>
        </p:sp>
        <p:sp>
          <p:nvSpPr>
            <p:cNvPr id="36060" name="Line 195"/>
            <p:cNvSpPr>
              <a:spLocks noChangeShapeType="1"/>
            </p:cNvSpPr>
            <p:nvPr/>
          </p:nvSpPr>
          <p:spPr bwMode="auto">
            <a:xfrm flipH="1">
              <a:off x="3090" y="3671"/>
              <a:ext cx="26" cy="4"/>
            </a:xfrm>
            <a:prstGeom prst="line">
              <a:avLst/>
            </a:prstGeom>
            <a:noFill/>
            <a:ln w="12700">
              <a:solidFill>
                <a:srgbClr val="FF0000"/>
              </a:solidFill>
              <a:round/>
              <a:headEnd/>
              <a:tailEnd/>
            </a:ln>
          </p:spPr>
          <p:txBody>
            <a:bodyPr wrap="none" lIns="97186" tIns="48071" rIns="97186" bIns="48071">
              <a:spAutoFit/>
            </a:bodyPr>
            <a:lstStyle/>
            <a:p>
              <a:endParaRPr lang="en-US"/>
            </a:p>
          </p:txBody>
        </p:sp>
        <p:sp>
          <p:nvSpPr>
            <p:cNvPr id="36061" name="Line 196"/>
            <p:cNvSpPr>
              <a:spLocks noChangeShapeType="1"/>
            </p:cNvSpPr>
            <p:nvPr/>
          </p:nvSpPr>
          <p:spPr bwMode="auto">
            <a:xfrm flipH="1">
              <a:off x="3073" y="3679"/>
              <a:ext cx="25" cy="0"/>
            </a:xfrm>
            <a:prstGeom prst="line">
              <a:avLst/>
            </a:prstGeom>
            <a:noFill/>
            <a:ln w="12700">
              <a:solidFill>
                <a:srgbClr val="FF0000"/>
              </a:solidFill>
              <a:round/>
              <a:headEnd/>
              <a:tailEnd/>
            </a:ln>
          </p:spPr>
          <p:txBody>
            <a:bodyPr wrap="none" lIns="97186" tIns="48071" rIns="97186" bIns="48071">
              <a:spAutoFit/>
            </a:bodyPr>
            <a:lstStyle/>
            <a:p>
              <a:endParaRPr lang="en-US"/>
            </a:p>
          </p:txBody>
        </p:sp>
        <p:sp>
          <p:nvSpPr>
            <p:cNvPr id="36062" name="Line 197"/>
            <p:cNvSpPr>
              <a:spLocks noChangeShapeType="1"/>
            </p:cNvSpPr>
            <p:nvPr/>
          </p:nvSpPr>
          <p:spPr bwMode="auto">
            <a:xfrm flipH="1" flipV="1">
              <a:off x="3062" y="3671"/>
              <a:ext cx="19" cy="12"/>
            </a:xfrm>
            <a:prstGeom prst="line">
              <a:avLst/>
            </a:prstGeom>
            <a:noFill/>
            <a:ln w="12700">
              <a:solidFill>
                <a:srgbClr val="FF0000"/>
              </a:solidFill>
              <a:round/>
              <a:headEnd/>
              <a:tailEnd/>
            </a:ln>
          </p:spPr>
          <p:txBody>
            <a:bodyPr wrap="none" lIns="97186" tIns="48071" rIns="97186" bIns="48071">
              <a:spAutoFit/>
            </a:bodyPr>
            <a:lstStyle/>
            <a:p>
              <a:endParaRPr lang="en-US"/>
            </a:p>
          </p:txBody>
        </p:sp>
        <p:sp>
          <p:nvSpPr>
            <p:cNvPr id="36063" name="Line 198"/>
            <p:cNvSpPr>
              <a:spLocks noChangeShapeType="1"/>
            </p:cNvSpPr>
            <p:nvPr/>
          </p:nvSpPr>
          <p:spPr bwMode="auto">
            <a:xfrm flipH="1" flipV="1">
              <a:off x="3041" y="3663"/>
              <a:ext cx="29" cy="16"/>
            </a:xfrm>
            <a:prstGeom prst="line">
              <a:avLst/>
            </a:prstGeom>
            <a:noFill/>
            <a:ln w="12700">
              <a:solidFill>
                <a:srgbClr val="FF0000"/>
              </a:solidFill>
              <a:round/>
              <a:headEnd/>
              <a:tailEnd/>
            </a:ln>
          </p:spPr>
          <p:txBody>
            <a:bodyPr wrap="none" lIns="97186" tIns="48071" rIns="97186" bIns="48071">
              <a:spAutoFit/>
            </a:bodyPr>
            <a:lstStyle/>
            <a:p>
              <a:endParaRPr lang="en-US"/>
            </a:p>
          </p:txBody>
        </p:sp>
        <p:sp>
          <p:nvSpPr>
            <p:cNvPr id="36064" name="Line 199"/>
            <p:cNvSpPr>
              <a:spLocks noChangeShapeType="1"/>
            </p:cNvSpPr>
            <p:nvPr/>
          </p:nvSpPr>
          <p:spPr bwMode="auto">
            <a:xfrm flipH="1">
              <a:off x="3027" y="3671"/>
              <a:ext cx="22" cy="0"/>
            </a:xfrm>
            <a:prstGeom prst="line">
              <a:avLst/>
            </a:prstGeom>
            <a:noFill/>
            <a:ln w="12700">
              <a:solidFill>
                <a:srgbClr val="FF0000"/>
              </a:solidFill>
              <a:round/>
              <a:headEnd/>
              <a:tailEnd/>
            </a:ln>
          </p:spPr>
          <p:txBody>
            <a:bodyPr wrap="none" lIns="97186" tIns="48071" rIns="97186" bIns="48071">
              <a:spAutoFit/>
            </a:bodyPr>
            <a:lstStyle/>
            <a:p>
              <a:endParaRPr lang="en-US"/>
            </a:p>
          </p:txBody>
        </p:sp>
        <p:sp>
          <p:nvSpPr>
            <p:cNvPr id="36065" name="Line 200"/>
            <p:cNvSpPr>
              <a:spLocks noChangeShapeType="1"/>
            </p:cNvSpPr>
            <p:nvPr/>
          </p:nvSpPr>
          <p:spPr bwMode="auto">
            <a:xfrm flipH="1" flipV="1">
              <a:off x="3012" y="3670"/>
              <a:ext cx="23" cy="9"/>
            </a:xfrm>
            <a:prstGeom prst="line">
              <a:avLst/>
            </a:prstGeom>
            <a:noFill/>
            <a:ln w="12700">
              <a:solidFill>
                <a:srgbClr val="FF0000"/>
              </a:solidFill>
              <a:round/>
              <a:headEnd/>
              <a:tailEnd/>
            </a:ln>
          </p:spPr>
          <p:txBody>
            <a:bodyPr wrap="none" lIns="97186" tIns="48071" rIns="97186" bIns="48071">
              <a:spAutoFit/>
            </a:bodyPr>
            <a:lstStyle/>
            <a:p>
              <a:endParaRPr lang="en-US"/>
            </a:p>
          </p:txBody>
        </p:sp>
        <p:sp>
          <p:nvSpPr>
            <p:cNvPr id="36066" name="Line 201"/>
            <p:cNvSpPr>
              <a:spLocks noChangeShapeType="1"/>
            </p:cNvSpPr>
            <p:nvPr/>
          </p:nvSpPr>
          <p:spPr bwMode="auto">
            <a:xfrm flipH="1">
              <a:off x="2995" y="3674"/>
              <a:ext cx="25" cy="1"/>
            </a:xfrm>
            <a:prstGeom prst="line">
              <a:avLst/>
            </a:prstGeom>
            <a:noFill/>
            <a:ln w="12700">
              <a:solidFill>
                <a:srgbClr val="FF0000"/>
              </a:solidFill>
              <a:round/>
              <a:headEnd/>
              <a:tailEnd/>
            </a:ln>
          </p:spPr>
          <p:txBody>
            <a:bodyPr wrap="none" lIns="97186" tIns="48071" rIns="97186" bIns="48071">
              <a:spAutoFit/>
            </a:bodyPr>
            <a:lstStyle/>
            <a:p>
              <a:endParaRPr lang="en-US"/>
            </a:p>
          </p:txBody>
        </p:sp>
        <p:sp>
          <p:nvSpPr>
            <p:cNvPr id="36067" name="Line 202"/>
            <p:cNvSpPr>
              <a:spLocks noChangeShapeType="1"/>
            </p:cNvSpPr>
            <p:nvPr/>
          </p:nvSpPr>
          <p:spPr bwMode="auto">
            <a:xfrm flipH="1">
              <a:off x="2978" y="3675"/>
              <a:ext cx="25" cy="4"/>
            </a:xfrm>
            <a:prstGeom prst="line">
              <a:avLst/>
            </a:prstGeom>
            <a:noFill/>
            <a:ln w="12700">
              <a:solidFill>
                <a:srgbClr val="FF0000"/>
              </a:solidFill>
              <a:round/>
              <a:headEnd/>
              <a:tailEnd/>
            </a:ln>
          </p:spPr>
          <p:txBody>
            <a:bodyPr wrap="none" lIns="97186" tIns="48071" rIns="97186" bIns="48071">
              <a:spAutoFit/>
            </a:bodyPr>
            <a:lstStyle/>
            <a:p>
              <a:endParaRPr lang="en-US"/>
            </a:p>
          </p:txBody>
        </p:sp>
        <p:sp>
          <p:nvSpPr>
            <p:cNvPr id="36068" name="Line 203"/>
            <p:cNvSpPr>
              <a:spLocks noChangeShapeType="1"/>
            </p:cNvSpPr>
            <p:nvPr/>
          </p:nvSpPr>
          <p:spPr bwMode="auto">
            <a:xfrm flipH="1" flipV="1">
              <a:off x="2961" y="3671"/>
              <a:ext cx="25" cy="12"/>
            </a:xfrm>
            <a:prstGeom prst="line">
              <a:avLst/>
            </a:prstGeom>
            <a:noFill/>
            <a:ln w="12700">
              <a:solidFill>
                <a:srgbClr val="FF0000"/>
              </a:solidFill>
              <a:round/>
              <a:headEnd/>
              <a:tailEnd/>
            </a:ln>
          </p:spPr>
          <p:txBody>
            <a:bodyPr wrap="none" lIns="97186" tIns="48071" rIns="97186" bIns="48071">
              <a:spAutoFit/>
            </a:bodyPr>
            <a:lstStyle/>
            <a:p>
              <a:endParaRPr lang="en-US"/>
            </a:p>
          </p:txBody>
        </p:sp>
        <p:sp>
          <p:nvSpPr>
            <p:cNvPr id="36069" name="Line 204"/>
            <p:cNvSpPr>
              <a:spLocks noChangeShapeType="1"/>
            </p:cNvSpPr>
            <p:nvPr/>
          </p:nvSpPr>
          <p:spPr bwMode="auto">
            <a:xfrm flipH="1" flipV="1">
              <a:off x="2945" y="3666"/>
              <a:ext cx="24" cy="13"/>
            </a:xfrm>
            <a:prstGeom prst="line">
              <a:avLst/>
            </a:prstGeom>
            <a:noFill/>
            <a:ln w="12700">
              <a:solidFill>
                <a:srgbClr val="FF0000"/>
              </a:solidFill>
              <a:round/>
              <a:headEnd/>
              <a:tailEnd/>
            </a:ln>
          </p:spPr>
          <p:txBody>
            <a:bodyPr wrap="none" lIns="97186" tIns="48071" rIns="97186" bIns="48071">
              <a:spAutoFit/>
            </a:bodyPr>
            <a:lstStyle/>
            <a:p>
              <a:endParaRPr lang="en-US"/>
            </a:p>
          </p:txBody>
        </p:sp>
        <p:sp>
          <p:nvSpPr>
            <p:cNvPr id="36070" name="Line 205"/>
            <p:cNvSpPr>
              <a:spLocks noChangeShapeType="1"/>
            </p:cNvSpPr>
            <p:nvPr/>
          </p:nvSpPr>
          <p:spPr bwMode="auto">
            <a:xfrm flipH="1">
              <a:off x="2930" y="3670"/>
              <a:ext cx="23" cy="4"/>
            </a:xfrm>
            <a:prstGeom prst="line">
              <a:avLst/>
            </a:prstGeom>
            <a:noFill/>
            <a:ln w="12700">
              <a:solidFill>
                <a:srgbClr val="FF0000"/>
              </a:solidFill>
              <a:round/>
              <a:headEnd/>
              <a:tailEnd/>
            </a:ln>
          </p:spPr>
          <p:txBody>
            <a:bodyPr wrap="none" lIns="97186" tIns="48071" rIns="97186" bIns="48071">
              <a:spAutoFit/>
            </a:bodyPr>
            <a:lstStyle/>
            <a:p>
              <a:endParaRPr lang="en-US"/>
            </a:p>
          </p:txBody>
        </p:sp>
        <p:sp>
          <p:nvSpPr>
            <p:cNvPr id="36071" name="Line 206"/>
            <p:cNvSpPr>
              <a:spLocks noChangeShapeType="1"/>
            </p:cNvSpPr>
            <p:nvPr/>
          </p:nvSpPr>
          <p:spPr bwMode="auto">
            <a:xfrm flipH="1">
              <a:off x="2912" y="3674"/>
              <a:ext cx="26" cy="0"/>
            </a:xfrm>
            <a:prstGeom prst="line">
              <a:avLst/>
            </a:prstGeom>
            <a:noFill/>
            <a:ln w="12700">
              <a:solidFill>
                <a:srgbClr val="FF0000"/>
              </a:solidFill>
              <a:round/>
              <a:headEnd/>
              <a:tailEnd/>
            </a:ln>
          </p:spPr>
          <p:txBody>
            <a:bodyPr wrap="none" lIns="97186" tIns="48071" rIns="97186" bIns="48071">
              <a:spAutoFit/>
            </a:bodyPr>
            <a:lstStyle/>
            <a:p>
              <a:endParaRPr lang="en-US"/>
            </a:p>
          </p:txBody>
        </p:sp>
        <p:sp>
          <p:nvSpPr>
            <p:cNvPr id="36072" name="Line 207"/>
            <p:cNvSpPr>
              <a:spLocks noChangeShapeType="1"/>
            </p:cNvSpPr>
            <p:nvPr/>
          </p:nvSpPr>
          <p:spPr bwMode="auto">
            <a:xfrm flipH="1">
              <a:off x="2896" y="3674"/>
              <a:ext cx="24" cy="1"/>
            </a:xfrm>
            <a:prstGeom prst="line">
              <a:avLst/>
            </a:prstGeom>
            <a:noFill/>
            <a:ln w="12700">
              <a:solidFill>
                <a:srgbClr val="FF0000"/>
              </a:solidFill>
              <a:round/>
              <a:headEnd/>
              <a:tailEnd/>
            </a:ln>
          </p:spPr>
          <p:txBody>
            <a:bodyPr wrap="none" lIns="97186" tIns="48071" rIns="97186" bIns="48071">
              <a:spAutoFit/>
            </a:bodyPr>
            <a:lstStyle/>
            <a:p>
              <a:endParaRPr lang="en-US"/>
            </a:p>
          </p:txBody>
        </p:sp>
        <p:sp>
          <p:nvSpPr>
            <p:cNvPr id="36073" name="Line 208"/>
            <p:cNvSpPr>
              <a:spLocks noChangeShapeType="1"/>
            </p:cNvSpPr>
            <p:nvPr/>
          </p:nvSpPr>
          <p:spPr bwMode="auto">
            <a:xfrm flipH="1" flipV="1">
              <a:off x="2880" y="3666"/>
              <a:ext cx="24" cy="13"/>
            </a:xfrm>
            <a:prstGeom prst="line">
              <a:avLst/>
            </a:prstGeom>
            <a:noFill/>
            <a:ln w="12700">
              <a:solidFill>
                <a:srgbClr val="FF0000"/>
              </a:solidFill>
              <a:round/>
              <a:headEnd/>
              <a:tailEnd/>
            </a:ln>
          </p:spPr>
          <p:txBody>
            <a:bodyPr wrap="none" lIns="97186" tIns="48071" rIns="97186" bIns="48071">
              <a:spAutoFit/>
            </a:bodyPr>
            <a:lstStyle/>
            <a:p>
              <a:endParaRPr lang="en-US"/>
            </a:p>
          </p:txBody>
        </p:sp>
        <p:sp>
          <p:nvSpPr>
            <p:cNvPr id="36074" name="Line 209"/>
            <p:cNvSpPr>
              <a:spLocks noChangeShapeType="1"/>
            </p:cNvSpPr>
            <p:nvPr/>
          </p:nvSpPr>
          <p:spPr bwMode="auto">
            <a:xfrm flipH="1">
              <a:off x="2865" y="3670"/>
              <a:ext cx="23" cy="1"/>
            </a:xfrm>
            <a:prstGeom prst="line">
              <a:avLst/>
            </a:prstGeom>
            <a:noFill/>
            <a:ln w="12700">
              <a:solidFill>
                <a:srgbClr val="FF0000"/>
              </a:solidFill>
              <a:round/>
              <a:headEnd/>
              <a:tailEnd/>
            </a:ln>
          </p:spPr>
          <p:txBody>
            <a:bodyPr wrap="none" lIns="97186" tIns="48071" rIns="97186" bIns="48071">
              <a:spAutoFit/>
            </a:bodyPr>
            <a:lstStyle/>
            <a:p>
              <a:endParaRPr lang="en-US"/>
            </a:p>
          </p:txBody>
        </p:sp>
        <p:sp>
          <p:nvSpPr>
            <p:cNvPr id="36075" name="Line 210"/>
            <p:cNvSpPr>
              <a:spLocks noChangeShapeType="1"/>
            </p:cNvSpPr>
            <p:nvPr/>
          </p:nvSpPr>
          <p:spPr bwMode="auto">
            <a:xfrm flipH="1" flipV="1">
              <a:off x="2847" y="3660"/>
              <a:ext cx="26" cy="15"/>
            </a:xfrm>
            <a:prstGeom prst="line">
              <a:avLst/>
            </a:prstGeom>
            <a:noFill/>
            <a:ln w="12700">
              <a:solidFill>
                <a:srgbClr val="FF0000"/>
              </a:solidFill>
              <a:round/>
              <a:headEnd/>
              <a:tailEnd/>
            </a:ln>
          </p:spPr>
          <p:txBody>
            <a:bodyPr wrap="none" lIns="97186" tIns="48071" rIns="97186" bIns="48071">
              <a:spAutoFit/>
            </a:bodyPr>
            <a:lstStyle/>
            <a:p>
              <a:endParaRPr lang="en-US"/>
            </a:p>
          </p:txBody>
        </p:sp>
        <p:sp>
          <p:nvSpPr>
            <p:cNvPr id="36076" name="Line 211"/>
            <p:cNvSpPr>
              <a:spLocks noChangeShapeType="1"/>
            </p:cNvSpPr>
            <p:nvPr/>
          </p:nvSpPr>
          <p:spPr bwMode="auto">
            <a:xfrm flipH="1">
              <a:off x="2831" y="3668"/>
              <a:ext cx="24" cy="2"/>
            </a:xfrm>
            <a:prstGeom prst="line">
              <a:avLst/>
            </a:prstGeom>
            <a:noFill/>
            <a:ln w="12700">
              <a:solidFill>
                <a:srgbClr val="FF0000"/>
              </a:solidFill>
              <a:round/>
              <a:headEnd/>
              <a:tailEnd/>
            </a:ln>
          </p:spPr>
          <p:txBody>
            <a:bodyPr wrap="none" lIns="97186" tIns="48071" rIns="97186" bIns="48071">
              <a:spAutoFit/>
            </a:bodyPr>
            <a:lstStyle/>
            <a:p>
              <a:endParaRPr lang="en-US"/>
            </a:p>
          </p:txBody>
        </p:sp>
        <p:sp>
          <p:nvSpPr>
            <p:cNvPr id="36077" name="Line 212"/>
            <p:cNvSpPr>
              <a:spLocks noChangeShapeType="1"/>
            </p:cNvSpPr>
            <p:nvPr/>
          </p:nvSpPr>
          <p:spPr bwMode="auto">
            <a:xfrm flipH="1" flipV="1">
              <a:off x="2815" y="3666"/>
              <a:ext cx="24" cy="12"/>
            </a:xfrm>
            <a:prstGeom prst="line">
              <a:avLst/>
            </a:prstGeom>
            <a:noFill/>
            <a:ln w="12700">
              <a:solidFill>
                <a:srgbClr val="FF0000"/>
              </a:solidFill>
              <a:round/>
              <a:headEnd/>
              <a:tailEnd/>
            </a:ln>
          </p:spPr>
          <p:txBody>
            <a:bodyPr wrap="none" lIns="97186" tIns="48071" rIns="97186" bIns="48071">
              <a:spAutoFit/>
            </a:bodyPr>
            <a:lstStyle/>
            <a:p>
              <a:endParaRPr lang="en-US"/>
            </a:p>
          </p:txBody>
        </p:sp>
        <p:sp>
          <p:nvSpPr>
            <p:cNvPr id="36078" name="Line 213"/>
            <p:cNvSpPr>
              <a:spLocks noChangeShapeType="1"/>
            </p:cNvSpPr>
            <p:nvPr/>
          </p:nvSpPr>
          <p:spPr bwMode="auto">
            <a:xfrm flipH="1" flipV="1">
              <a:off x="2800" y="3663"/>
              <a:ext cx="23" cy="11"/>
            </a:xfrm>
            <a:prstGeom prst="line">
              <a:avLst/>
            </a:prstGeom>
            <a:noFill/>
            <a:ln w="12700">
              <a:solidFill>
                <a:srgbClr val="FF0000"/>
              </a:solidFill>
              <a:round/>
              <a:headEnd/>
              <a:tailEnd/>
            </a:ln>
          </p:spPr>
          <p:txBody>
            <a:bodyPr wrap="none" lIns="97186" tIns="48071" rIns="97186" bIns="48071">
              <a:spAutoFit/>
            </a:bodyPr>
            <a:lstStyle/>
            <a:p>
              <a:endParaRPr lang="en-US"/>
            </a:p>
          </p:txBody>
        </p:sp>
        <p:sp>
          <p:nvSpPr>
            <p:cNvPr id="36079" name="Line 214"/>
            <p:cNvSpPr>
              <a:spLocks noChangeShapeType="1"/>
            </p:cNvSpPr>
            <p:nvPr/>
          </p:nvSpPr>
          <p:spPr bwMode="auto">
            <a:xfrm flipH="1" flipV="1">
              <a:off x="2780" y="3658"/>
              <a:ext cx="28" cy="13"/>
            </a:xfrm>
            <a:prstGeom prst="line">
              <a:avLst/>
            </a:prstGeom>
            <a:noFill/>
            <a:ln w="12700">
              <a:solidFill>
                <a:srgbClr val="FF0000"/>
              </a:solidFill>
              <a:round/>
              <a:headEnd/>
              <a:tailEnd/>
            </a:ln>
          </p:spPr>
          <p:txBody>
            <a:bodyPr wrap="none" lIns="97186" tIns="48071" rIns="97186" bIns="48071">
              <a:spAutoFit/>
            </a:bodyPr>
            <a:lstStyle/>
            <a:p>
              <a:endParaRPr lang="en-US"/>
            </a:p>
          </p:txBody>
        </p:sp>
        <p:sp>
          <p:nvSpPr>
            <p:cNvPr id="36080" name="Line 215"/>
            <p:cNvSpPr>
              <a:spLocks noChangeShapeType="1"/>
            </p:cNvSpPr>
            <p:nvPr/>
          </p:nvSpPr>
          <p:spPr bwMode="auto">
            <a:xfrm flipH="1">
              <a:off x="2625" y="3662"/>
              <a:ext cx="163" cy="5"/>
            </a:xfrm>
            <a:prstGeom prst="line">
              <a:avLst/>
            </a:prstGeom>
            <a:noFill/>
            <a:ln w="12700">
              <a:solidFill>
                <a:srgbClr val="FF0000"/>
              </a:solidFill>
              <a:round/>
              <a:headEnd/>
              <a:tailEnd/>
            </a:ln>
          </p:spPr>
          <p:txBody>
            <a:bodyPr wrap="none" lIns="97186" tIns="48071" rIns="97186" bIns="48071">
              <a:spAutoFit/>
            </a:bodyPr>
            <a:lstStyle/>
            <a:p>
              <a:endParaRPr lang="en-US"/>
            </a:p>
          </p:txBody>
        </p:sp>
        <p:sp>
          <p:nvSpPr>
            <p:cNvPr id="36081" name="Line 216"/>
            <p:cNvSpPr>
              <a:spLocks noChangeShapeType="1"/>
            </p:cNvSpPr>
            <p:nvPr/>
          </p:nvSpPr>
          <p:spPr bwMode="auto">
            <a:xfrm flipH="1">
              <a:off x="2582" y="3667"/>
              <a:ext cx="51" cy="3"/>
            </a:xfrm>
            <a:prstGeom prst="line">
              <a:avLst/>
            </a:prstGeom>
            <a:noFill/>
            <a:ln w="12700">
              <a:solidFill>
                <a:srgbClr val="FF0000"/>
              </a:solidFill>
              <a:round/>
              <a:headEnd/>
              <a:tailEnd/>
            </a:ln>
          </p:spPr>
          <p:txBody>
            <a:bodyPr wrap="none" lIns="97186" tIns="48071" rIns="97186" bIns="48071">
              <a:spAutoFit/>
            </a:bodyPr>
            <a:lstStyle/>
            <a:p>
              <a:endParaRPr lang="en-US"/>
            </a:p>
          </p:txBody>
        </p:sp>
        <p:sp>
          <p:nvSpPr>
            <p:cNvPr id="36082" name="Line 217"/>
            <p:cNvSpPr>
              <a:spLocks noChangeShapeType="1"/>
            </p:cNvSpPr>
            <p:nvPr/>
          </p:nvSpPr>
          <p:spPr bwMode="auto">
            <a:xfrm flipH="1">
              <a:off x="2542" y="3670"/>
              <a:ext cx="48" cy="4"/>
            </a:xfrm>
            <a:prstGeom prst="line">
              <a:avLst/>
            </a:prstGeom>
            <a:noFill/>
            <a:ln w="12700">
              <a:solidFill>
                <a:srgbClr val="FF0000"/>
              </a:solidFill>
              <a:round/>
              <a:headEnd/>
              <a:tailEnd/>
            </a:ln>
          </p:spPr>
          <p:txBody>
            <a:bodyPr wrap="none" lIns="97186" tIns="48071" rIns="97186" bIns="48071">
              <a:spAutoFit/>
            </a:bodyPr>
            <a:lstStyle/>
            <a:p>
              <a:endParaRPr lang="en-US"/>
            </a:p>
          </p:txBody>
        </p:sp>
        <p:sp>
          <p:nvSpPr>
            <p:cNvPr id="36083" name="Line 218"/>
            <p:cNvSpPr>
              <a:spLocks noChangeShapeType="1"/>
            </p:cNvSpPr>
            <p:nvPr/>
          </p:nvSpPr>
          <p:spPr bwMode="auto">
            <a:xfrm flipH="1" flipV="1">
              <a:off x="2501" y="3660"/>
              <a:ext cx="49" cy="18"/>
            </a:xfrm>
            <a:prstGeom prst="line">
              <a:avLst/>
            </a:prstGeom>
            <a:noFill/>
            <a:ln w="12700">
              <a:solidFill>
                <a:srgbClr val="FF0000"/>
              </a:solidFill>
              <a:round/>
              <a:headEnd/>
              <a:tailEnd/>
            </a:ln>
          </p:spPr>
          <p:txBody>
            <a:bodyPr wrap="none" lIns="97186" tIns="48071" rIns="97186" bIns="48071">
              <a:spAutoFit/>
            </a:bodyPr>
            <a:lstStyle/>
            <a:p>
              <a:endParaRPr lang="en-US"/>
            </a:p>
          </p:txBody>
        </p:sp>
        <p:sp>
          <p:nvSpPr>
            <p:cNvPr id="36084" name="Line 219"/>
            <p:cNvSpPr>
              <a:spLocks noChangeShapeType="1"/>
            </p:cNvSpPr>
            <p:nvPr/>
          </p:nvSpPr>
          <p:spPr bwMode="auto">
            <a:xfrm flipH="1" flipV="1">
              <a:off x="2460" y="3658"/>
              <a:ext cx="49" cy="10"/>
            </a:xfrm>
            <a:prstGeom prst="line">
              <a:avLst/>
            </a:prstGeom>
            <a:noFill/>
            <a:ln w="12700">
              <a:solidFill>
                <a:srgbClr val="FF0000"/>
              </a:solidFill>
              <a:round/>
              <a:headEnd/>
              <a:tailEnd/>
            </a:ln>
          </p:spPr>
          <p:txBody>
            <a:bodyPr wrap="none" lIns="97186" tIns="48071" rIns="97186" bIns="48071">
              <a:spAutoFit/>
            </a:bodyPr>
            <a:lstStyle/>
            <a:p>
              <a:endParaRPr lang="en-US"/>
            </a:p>
          </p:txBody>
        </p:sp>
        <p:sp>
          <p:nvSpPr>
            <p:cNvPr id="36085" name="Line 220"/>
            <p:cNvSpPr>
              <a:spLocks noChangeShapeType="1"/>
            </p:cNvSpPr>
            <p:nvPr/>
          </p:nvSpPr>
          <p:spPr bwMode="auto">
            <a:xfrm flipH="1">
              <a:off x="3208" y="3318"/>
              <a:ext cx="26" cy="217"/>
            </a:xfrm>
            <a:prstGeom prst="line">
              <a:avLst/>
            </a:prstGeom>
            <a:noFill/>
            <a:ln w="12700">
              <a:solidFill>
                <a:srgbClr val="007F00"/>
              </a:solidFill>
              <a:round/>
              <a:headEnd/>
              <a:tailEnd/>
            </a:ln>
          </p:spPr>
          <p:txBody>
            <a:bodyPr wrap="none" lIns="97186" tIns="48071" rIns="97186" bIns="48071">
              <a:spAutoFit/>
            </a:bodyPr>
            <a:lstStyle/>
            <a:p>
              <a:endParaRPr lang="en-US"/>
            </a:p>
          </p:txBody>
        </p:sp>
        <p:sp>
          <p:nvSpPr>
            <p:cNvPr id="36086" name="Line 221"/>
            <p:cNvSpPr>
              <a:spLocks noChangeShapeType="1"/>
            </p:cNvSpPr>
            <p:nvPr/>
          </p:nvSpPr>
          <p:spPr bwMode="auto">
            <a:xfrm flipH="1" flipV="1">
              <a:off x="4161" y="3210"/>
              <a:ext cx="25" cy="15"/>
            </a:xfrm>
            <a:prstGeom prst="line">
              <a:avLst/>
            </a:prstGeom>
            <a:noFill/>
            <a:ln w="12700">
              <a:solidFill>
                <a:srgbClr val="7D00FF"/>
              </a:solidFill>
              <a:round/>
              <a:headEnd/>
              <a:tailEnd/>
            </a:ln>
          </p:spPr>
          <p:txBody>
            <a:bodyPr wrap="none" lIns="97186" tIns="48071" rIns="97186" bIns="48071">
              <a:spAutoFit/>
            </a:bodyPr>
            <a:lstStyle/>
            <a:p>
              <a:endParaRPr lang="en-US"/>
            </a:p>
          </p:txBody>
        </p:sp>
        <p:sp>
          <p:nvSpPr>
            <p:cNvPr id="36087" name="Line 222"/>
            <p:cNvSpPr>
              <a:spLocks noChangeShapeType="1"/>
            </p:cNvSpPr>
            <p:nvPr/>
          </p:nvSpPr>
          <p:spPr bwMode="auto">
            <a:xfrm flipH="1">
              <a:off x="4145" y="3214"/>
              <a:ext cx="24" cy="7"/>
            </a:xfrm>
            <a:prstGeom prst="line">
              <a:avLst/>
            </a:prstGeom>
            <a:noFill/>
            <a:ln w="12700">
              <a:solidFill>
                <a:srgbClr val="7D00FF"/>
              </a:solidFill>
              <a:round/>
              <a:headEnd/>
              <a:tailEnd/>
            </a:ln>
          </p:spPr>
          <p:txBody>
            <a:bodyPr wrap="none" lIns="97186" tIns="48071" rIns="97186" bIns="48071">
              <a:spAutoFit/>
            </a:bodyPr>
            <a:lstStyle/>
            <a:p>
              <a:endParaRPr lang="en-US"/>
            </a:p>
          </p:txBody>
        </p:sp>
        <p:sp>
          <p:nvSpPr>
            <p:cNvPr id="36088" name="Line 223"/>
            <p:cNvSpPr>
              <a:spLocks noChangeShapeType="1"/>
            </p:cNvSpPr>
            <p:nvPr/>
          </p:nvSpPr>
          <p:spPr bwMode="auto">
            <a:xfrm flipH="1">
              <a:off x="4128" y="3225"/>
              <a:ext cx="25" cy="6"/>
            </a:xfrm>
            <a:prstGeom prst="line">
              <a:avLst/>
            </a:prstGeom>
            <a:noFill/>
            <a:ln w="12700">
              <a:solidFill>
                <a:srgbClr val="7D00FF"/>
              </a:solidFill>
              <a:round/>
              <a:headEnd/>
              <a:tailEnd/>
            </a:ln>
          </p:spPr>
          <p:txBody>
            <a:bodyPr wrap="none" lIns="97186" tIns="48071" rIns="97186" bIns="48071">
              <a:spAutoFit/>
            </a:bodyPr>
            <a:lstStyle/>
            <a:p>
              <a:endParaRPr lang="en-US"/>
            </a:p>
          </p:txBody>
        </p:sp>
        <p:sp>
          <p:nvSpPr>
            <p:cNvPr id="36089" name="Line 224"/>
            <p:cNvSpPr>
              <a:spLocks noChangeShapeType="1"/>
            </p:cNvSpPr>
            <p:nvPr/>
          </p:nvSpPr>
          <p:spPr bwMode="auto">
            <a:xfrm flipH="1">
              <a:off x="4111" y="3235"/>
              <a:ext cx="25" cy="0"/>
            </a:xfrm>
            <a:prstGeom prst="line">
              <a:avLst/>
            </a:prstGeom>
            <a:noFill/>
            <a:ln w="12700">
              <a:solidFill>
                <a:srgbClr val="7D00FF"/>
              </a:solidFill>
              <a:round/>
              <a:headEnd/>
              <a:tailEnd/>
            </a:ln>
          </p:spPr>
          <p:txBody>
            <a:bodyPr wrap="none" lIns="97186" tIns="48071" rIns="97186" bIns="48071">
              <a:spAutoFit/>
            </a:bodyPr>
            <a:lstStyle/>
            <a:p>
              <a:endParaRPr lang="en-US"/>
            </a:p>
          </p:txBody>
        </p:sp>
        <p:sp>
          <p:nvSpPr>
            <p:cNvPr id="36090" name="Line 225"/>
            <p:cNvSpPr>
              <a:spLocks noChangeShapeType="1"/>
            </p:cNvSpPr>
            <p:nvPr/>
          </p:nvSpPr>
          <p:spPr bwMode="auto">
            <a:xfrm flipH="1" flipV="1">
              <a:off x="4093" y="3217"/>
              <a:ext cx="26" cy="22"/>
            </a:xfrm>
            <a:prstGeom prst="line">
              <a:avLst/>
            </a:prstGeom>
            <a:noFill/>
            <a:ln w="12700">
              <a:solidFill>
                <a:srgbClr val="7D00FF"/>
              </a:solidFill>
              <a:round/>
              <a:headEnd/>
              <a:tailEnd/>
            </a:ln>
          </p:spPr>
          <p:txBody>
            <a:bodyPr wrap="none" lIns="97186" tIns="48071" rIns="97186" bIns="48071">
              <a:spAutoFit/>
            </a:bodyPr>
            <a:lstStyle/>
            <a:p>
              <a:endParaRPr lang="en-US"/>
            </a:p>
          </p:txBody>
        </p:sp>
        <p:sp>
          <p:nvSpPr>
            <p:cNvPr id="36091" name="Line 226"/>
            <p:cNvSpPr>
              <a:spLocks noChangeShapeType="1"/>
            </p:cNvSpPr>
            <p:nvPr/>
          </p:nvSpPr>
          <p:spPr bwMode="auto">
            <a:xfrm flipH="1">
              <a:off x="4080" y="3221"/>
              <a:ext cx="21" cy="0"/>
            </a:xfrm>
            <a:prstGeom prst="line">
              <a:avLst/>
            </a:prstGeom>
            <a:noFill/>
            <a:ln w="12700">
              <a:solidFill>
                <a:srgbClr val="7D00FF"/>
              </a:solidFill>
              <a:round/>
              <a:headEnd/>
              <a:tailEnd/>
            </a:ln>
          </p:spPr>
          <p:txBody>
            <a:bodyPr wrap="none" lIns="97186" tIns="48071" rIns="97186" bIns="48071">
              <a:spAutoFit/>
            </a:bodyPr>
            <a:lstStyle/>
            <a:p>
              <a:endParaRPr lang="en-US"/>
            </a:p>
          </p:txBody>
        </p:sp>
        <p:sp>
          <p:nvSpPr>
            <p:cNvPr id="36092" name="Line 227"/>
            <p:cNvSpPr>
              <a:spLocks noChangeShapeType="1"/>
            </p:cNvSpPr>
            <p:nvPr/>
          </p:nvSpPr>
          <p:spPr bwMode="auto">
            <a:xfrm flipH="1">
              <a:off x="4062" y="3225"/>
              <a:ext cx="26" cy="2"/>
            </a:xfrm>
            <a:prstGeom prst="line">
              <a:avLst/>
            </a:prstGeom>
            <a:noFill/>
            <a:ln w="12700">
              <a:solidFill>
                <a:srgbClr val="7D00FF"/>
              </a:solidFill>
              <a:round/>
              <a:headEnd/>
              <a:tailEnd/>
            </a:ln>
          </p:spPr>
          <p:txBody>
            <a:bodyPr wrap="none" lIns="97186" tIns="48071" rIns="97186" bIns="48071">
              <a:spAutoFit/>
            </a:bodyPr>
            <a:lstStyle/>
            <a:p>
              <a:endParaRPr lang="en-US"/>
            </a:p>
          </p:txBody>
        </p:sp>
        <p:sp>
          <p:nvSpPr>
            <p:cNvPr id="36093" name="Line 228"/>
            <p:cNvSpPr>
              <a:spLocks noChangeShapeType="1"/>
            </p:cNvSpPr>
            <p:nvPr/>
          </p:nvSpPr>
          <p:spPr bwMode="auto">
            <a:xfrm flipH="1">
              <a:off x="4046" y="3231"/>
              <a:ext cx="24" cy="0"/>
            </a:xfrm>
            <a:prstGeom prst="line">
              <a:avLst/>
            </a:prstGeom>
            <a:noFill/>
            <a:ln w="12700">
              <a:solidFill>
                <a:srgbClr val="7D00FF"/>
              </a:solidFill>
              <a:round/>
              <a:headEnd/>
              <a:tailEnd/>
            </a:ln>
          </p:spPr>
          <p:txBody>
            <a:bodyPr wrap="none" lIns="97186" tIns="48071" rIns="97186" bIns="48071">
              <a:spAutoFit/>
            </a:bodyPr>
            <a:lstStyle/>
            <a:p>
              <a:endParaRPr lang="en-US"/>
            </a:p>
          </p:txBody>
        </p:sp>
        <p:sp>
          <p:nvSpPr>
            <p:cNvPr id="36094" name="Line 229"/>
            <p:cNvSpPr>
              <a:spLocks noChangeShapeType="1"/>
            </p:cNvSpPr>
            <p:nvPr/>
          </p:nvSpPr>
          <p:spPr bwMode="auto">
            <a:xfrm flipH="1" flipV="1">
              <a:off x="4031" y="3216"/>
              <a:ext cx="23" cy="19"/>
            </a:xfrm>
            <a:prstGeom prst="line">
              <a:avLst/>
            </a:prstGeom>
            <a:noFill/>
            <a:ln w="12700">
              <a:solidFill>
                <a:srgbClr val="7D00FF"/>
              </a:solidFill>
              <a:round/>
              <a:headEnd/>
              <a:tailEnd/>
            </a:ln>
          </p:spPr>
          <p:txBody>
            <a:bodyPr wrap="none" lIns="97186" tIns="48071" rIns="97186" bIns="48071">
              <a:spAutoFit/>
            </a:bodyPr>
            <a:lstStyle/>
            <a:p>
              <a:endParaRPr lang="en-US"/>
            </a:p>
          </p:txBody>
        </p:sp>
        <p:sp>
          <p:nvSpPr>
            <p:cNvPr id="36095" name="Line 230"/>
            <p:cNvSpPr>
              <a:spLocks noChangeShapeType="1"/>
            </p:cNvSpPr>
            <p:nvPr/>
          </p:nvSpPr>
          <p:spPr bwMode="auto">
            <a:xfrm flipH="1" flipV="1">
              <a:off x="4013" y="3205"/>
              <a:ext cx="26" cy="19"/>
            </a:xfrm>
            <a:prstGeom prst="line">
              <a:avLst/>
            </a:prstGeom>
            <a:noFill/>
            <a:ln w="12700">
              <a:solidFill>
                <a:srgbClr val="7D00FF"/>
              </a:solidFill>
              <a:round/>
              <a:headEnd/>
              <a:tailEnd/>
            </a:ln>
          </p:spPr>
          <p:txBody>
            <a:bodyPr wrap="none" lIns="97186" tIns="48071" rIns="97186" bIns="48071">
              <a:spAutoFit/>
            </a:bodyPr>
            <a:lstStyle/>
            <a:p>
              <a:endParaRPr lang="en-US"/>
            </a:p>
          </p:txBody>
        </p:sp>
        <p:sp>
          <p:nvSpPr>
            <p:cNvPr id="36096" name="Line 231"/>
            <p:cNvSpPr>
              <a:spLocks noChangeShapeType="1"/>
            </p:cNvSpPr>
            <p:nvPr/>
          </p:nvSpPr>
          <p:spPr bwMode="auto">
            <a:xfrm flipH="1">
              <a:off x="3997" y="3213"/>
              <a:ext cx="24" cy="14"/>
            </a:xfrm>
            <a:prstGeom prst="line">
              <a:avLst/>
            </a:prstGeom>
            <a:noFill/>
            <a:ln w="12700">
              <a:solidFill>
                <a:srgbClr val="7D00FF"/>
              </a:solidFill>
              <a:round/>
              <a:headEnd/>
              <a:tailEnd/>
            </a:ln>
          </p:spPr>
          <p:txBody>
            <a:bodyPr wrap="none" lIns="97186" tIns="48071" rIns="97186" bIns="48071">
              <a:spAutoFit/>
            </a:bodyPr>
            <a:lstStyle/>
            <a:p>
              <a:endParaRPr lang="en-US"/>
            </a:p>
          </p:txBody>
        </p:sp>
        <p:sp>
          <p:nvSpPr>
            <p:cNvPr id="36097" name="Line 232"/>
            <p:cNvSpPr>
              <a:spLocks noChangeShapeType="1"/>
            </p:cNvSpPr>
            <p:nvPr/>
          </p:nvSpPr>
          <p:spPr bwMode="auto">
            <a:xfrm flipH="1" flipV="1">
              <a:off x="3981" y="3222"/>
              <a:ext cx="24" cy="13"/>
            </a:xfrm>
            <a:prstGeom prst="line">
              <a:avLst/>
            </a:prstGeom>
            <a:noFill/>
            <a:ln w="12700">
              <a:solidFill>
                <a:srgbClr val="7D00FF"/>
              </a:solidFill>
              <a:round/>
              <a:headEnd/>
              <a:tailEnd/>
            </a:ln>
          </p:spPr>
          <p:txBody>
            <a:bodyPr wrap="none" lIns="97186" tIns="48071" rIns="97186" bIns="48071">
              <a:spAutoFit/>
            </a:bodyPr>
            <a:lstStyle/>
            <a:p>
              <a:endParaRPr lang="en-US"/>
            </a:p>
          </p:txBody>
        </p:sp>
        <p:sp>
          <p:nvSpPr>
            <p:cNvPr id="36098" name="Line 233"/>
            <p:cNvSpPr>
              <a:spLocks noChangeShapeType="1"/>
            </p:cNvSpPr>
            <p:nvPr/>
          </p:nvSpPr>
          <p:spPr bwMode="auto">
            <a:xfrm flipH="1">
              <a:off x="3962" y="3226"/>
              <a:ext cx="27" cy="5"/>
            </a:xfrm>
            <a:prstGeom prst="line">
              <a:avLst/>
            </a:prstGeom>
            <a:noFill/>
            <a:ln w="12700">
              <a:solidFill>
                <a:srgbClr val="7D00FF"/>
              </a:solidFill>
              <a:round/>
              <a:headEnd/>
              <a:tailEnd/>
            </a:ln>
          </p:spPr>
          <p:txBody>
            <a:bodyPr wrap="none" lIns="97186" tIns="48071" rIns="97186" bIns="48071">
              <a:spAutoFit/>
            </a:bodyPr>
            <a:lstStyle/>
            <a:p>
              <a:endParaRPr lang="en-US"/>
            </a:p>
          </p:txBody>
        </p:sp>
        <p:sp>
          <p:nvSpPr>
            <p:cNvPr id="36099" name="Line 234"/>
            <p:cNvSpPr>
              <a:spLocks noChangeShapeType="1"/>
            </p:cNvSpPr>
            <p:nvPr/>
          </p:nvSpPr>
          <p:spPr bwMode="auto">
            <a:xfrm flipH="1" flipV="1">
              <a:off x="3948" y="3218"/>
              <a:ext cx="22" cy="17"/>
            </a:xfrm>
            <a:prstGeom prst="line">
              <a:avLst/>
            </a:prstGeom>
            <a:noFill/>
            <a:ln w="12700">
              <a:solidFill>
                <a:srgbClr val="7D00FF"/>
              </a:solidFill>
              <a:round/>
              <a:headEnd/>
              <a:tailEnd/>
            </a:ln>
          </p:spPr>
          <p:txBody>
            <a:bodyPr wrap="none" lIns="97186" tIns="48071" rIns="97186" bIns="48071">
              <a:spAutoFit/>
            </a:bodyPr>
            <a:lstStyle/>
            <a:p>
              <a:endParaRPr lang="en-US"/>
            </a:p>
          </p:txBody>
        </p:sp>
        <p:sp>
          <p:nvSpPr>
            <p:cNvPr id="36100" name="Line 235"/>
            <p:cNvSpPr>
              <a:spLocks noChangeShapeType="1"/>
            </p:cNvSpPr>
            <p:nvPr/>
          </p:nvSpPr>
          <p:spPr bwMode="auto">
            <a:xfrm flipH="1">
              <a:off x="3932" y="3226"/>
              <a:ext cx="24" cy="2"/>
            </a:xfrm>
            <a:prstGeom prst="line">
              <a:avLst/>
            </a:prstGeom>
            <a:noFill/>
            <a:ln w="12700">
              <a:solidFill>
                <a:srgbClr val="7D00FF"/>
              </a:solidFill>
              <a:round/>
              <a:headEnd/>
              <a:tailEnd/>
            </a:ln>
          </p:spPr>
          <p:txBody>
            <a:bodyPr wrap="none" lIns="97186" tIns="48071" rIns="97186" bIns="48071">
              <a:spAutoFit/>
            </a:bodyPr>
            <a:lstStyle/>
            <a:p>
              <a:endParaRPr lang="en-US"/>
            </a:p>
          </p:txBody>
        </p:sp>
        <p:sp>
          <p:nvSpPr>
            <p:cNvPr id="36101" name="Line 236"/>
            <p:cNvSpPr>
              <a:spLocks noChangeShapeType="1"/>
            </p:cNvSpPr>
            <p:nvPr/>
          </p:nvSpPr>
          <p:spPr bwMode="auto">
            <a:xfrm flipH="1">
              <a:off x="3915" y="3232"/>
              <a:ext cx="25" cy="0"/>
            </a:xfrm>
            <a:prstGeom prst="line">
              <a:avLst/>
            </a:prstGeom>
            <a:noFill/>
            <a:ln w="12700">
              <a:solidFill>
                <a:srgbClr val="7D00FF"/>
              </a:solidFill>
              <a:round/>
              <a:headEnd/>
              <a:tailEnd/>
            </a:ln>
          </p:spPr>
          <p:txBody>
            <a:bodyPr wrap="none" lIns="97186" tIns="48071" rIns="97186" bIns="48071">
              <a:spAutoFit/>
            </a:bodyPr>
            <a:lstStyle/>
            <a:p>
              <a:endParaRPr lang="en-US"/>
            </a:p>
          </p:txBody>
        </p:sp>
        <p:sp>
          <p:nvSpPr>
            <p:cNvPr id="36102" name="Line 237"/>
            <p:cNvSpPr>
              <a:spLocks noChangeShapeType="1"/>
            </p:cNvSpPr>
            <p:nvPr/>
          </p:nvSpPr>
          <p:spPr bwMode="auto">
            <a:xfrm flipH="1" flipV="1">
              <a:off x="3897" y="3218"/>
              <a:ext cx="26" cy="18"/>
            </a:xfrm>
            <a:prstGeom prst="line">
              <a:avLst/>
            </a:prstGeom>
            <a:noFill/>
            <a:ln w="12700">
              <a:solidFill>
                <a:srgbClr val="7D00FF"/>
              </a:solidFill>
              <a:round/>
              <a:headEnd/>
              <a:tailEnd/>
            </a:ln>
          </p:spPr>
          <p:txBody>
            <a:bodyPr wrap="none" lIns="97186" tIns="48071" rIns="97186" bIns="48071">
              <a:spAutoFit/>
            </a:bodyPr>
            <a:lstStyle/>
            <a:p>
              <a:endParaRPr lang="en-US"/>
            </a:p>
          </p:txBody>
        </p:sp>
        <p:sp>
          <p:nvSpPr>
            <p:cNvPr id="36103" name="Line 238"/>
            <p:cNvSpPr>
              <a:spLocks noChangeShapeType="1"/>
            </p:cNvSpPr>
            <p:nvPr/>
          </p:nvSpPr>
          <p:spPr bwMode="auto">
            <a:xfrm flipH="1">
              <a:off x="3886" y="3226"/>
              <a:ext cx="19" cy="2"/>
            </a:xfrm>
            <a:prstGeom prst="line">
              <a:avLst/>
            </a:prstGeom>
            <a:noFill/>
            <a:ln w="12700">
              <a:solidFill>
                <a:srgbClr val="7D00FF"/>
              </a:solidFill>
              <a:round/>
              <a:headEnd/>
              <a:tailEnd/>
            </a:ln>
          </p:spPr>
          <p:txBody>
            <a:bodyPr wrap="none" lIns="97186" tIns="48071" rIns="97186" bIns="48071">
              <a:spAutoFit/>
            </a:bodyPr>
            <a:lstStyle/>
            <a:p>
              <a:endParaRPr lang="en-US"/>
            </a:p>
          </p:txBody>
        </p:sp>
        <p:sp>
          <p:nvSpPr>
            <p:cNvPr id="36104" name="Line 239"/>
            <p:cNvSpPr>
              <a:spLocks noChangeShapeType="1"/>
            </p:cNvSpPr>
            <p:nvPr/>
          </p:nvSpPr>
          <p:spPr bwMode="auto">
            <a:xfrm flipH="1" flipV="1">
              <a:off x="3866" y="3222"/>
              <a:ext cx="28" cy="14"/>
            </a:xfrm>
            <a:prstGeom prst="line">
              <a:avLst/>
            </a:prstGeom>
            <a:noFill/>
            <a:ln w="12700">
              <a:solidFill>
                <a:srgbClr val="7D00FF"/>
              </a:solidFill>
              <a:round/>
              <a:headEnd/>
              <a:tailEnd/>
            </a:ln>
          </p:spPr>
          <p:txBody>
            <a:bodyPr wrap="none" lIns="97186" tIns="48071" rIns="97186" bIns="48071">
              <a:spAutoFit/>
            </a:bodyPr>
            <a:lstStyle/>
            <a:p>
              <a:endParaRPr lang="en-US"/>
            </a:p>
          </p:txBody>
        </p:sp>
        <p:sp>
          <p:nvSpPr>
            <p:cNvPr id="36105" name="Line 240"/>
            <p:cNvSpPr>
              <a:spLocks noChangeShapeType="1"/>
            </p:cNvSpPr>
            <p:nvPr/>
          </p:nvSpPr>
          <p:spPr bwMode="auto">
            <a:xfrm flipH="1">
              <a:off x="3851" y="3226"/>
              <a:ext cx="23" cy="5"/>
            </a:xfrm>
            <a:prstGeom prst="line">
              <a:avLst/>
            </a:prstGeom>
            <a:noFill/>
            <a:ln w="12700">
              <a:solidFill>
                <a:srgbClr val="7D00FF"/>
              </a:solidFill>
              <a:round/>
              <a:headEnd/>
              <a:tailEnd/>
            </a:ln>
          </p:spPr>
          <p:txBody>
            <a:bodyPr wrap="none" lIns="97186" tIns="48071" rIns="97186" bIns="48071">
              <a:spAutoFit/>
            </a:bodyPr>
            <a:lstStyle/>
            <a:p>
              <a:endParaRPr lang="en-US"/>
            </a:p>
          </p:txBody>
        </p:sp>
        <p:sp>
          <p:nvSpPr>
            <p:cNvPr id="36106" name="Line 241"/>
            <p:cNvSpPr>
              <a:spLocks noChangeShapeType="1"/>
            </p:cNvSpPr>
            <p:nvPr/>
          </p:nvSpPr>
          <p:spPr bwMode="auto">
            <a:xfrm flipH="1">
              <a:off x="3836" y="3231"/>
              <a:ext cx="23" cy="0"/>
            </a:xfrm>
            <a:prstGeom prst="line">
              <a:avLst/>
            </a:prstGeom>
            <a:noFill/>
            <a:ln w="12700">
              <a:solidFill>
                <a:srgbClr val="7D00FF"/>
              </a:solidFill>
              <a:round/>
              <a:headEnd/>
              <a:tailEnd/>
            </a:ln>
          </p:spPr>
          <p:txBody>
            <a:bodyPr wrap="none" lIns="97186" tIns="48071" rIns="97186" bIns="48071">
              <a:spAutoFit/>
            </a:bodyPr>
            <a:lstStyle/>
            <a:p>
              <a:endParaRPr lang="en-US"/>
            </a:p>
          </p:txBody>
        </p:sp>
        <p:sp>
          <p:nvSpPr>
            <p:cNvPr id="36107" name="Line 242"/>
            <p:cNvSpPr>
              <a:spLocks noChangeShapeType="1"/>
            </p:cNvSpPr>
            <p:nvPr/>
          </p:nvSpPr>
          <p:spPr bwMode="auto">
            <a:xfrm flipH="1">
              <a:off x="3813" y="3231"/>
              <a:ext cx="31" cy="4"/>
            </a:xfrm>
            <a:prstGeom prst="line">
              <a:avLst/>
            </a:prstGeom>
            <a:noFill/>
            <a:ln w="12700">
              <a:solidFill>
                <a:srgbClr val="7D00FF"/>
              </a:solidFill>
              <a:round/>
              <a:headEnd/>
              <a:tailEnd/>
            </a:ln>
          </p:spPr>
          <p:txBody>
            <a:bodyPr wrap="none" lIns="97186" tIns="48071" rIns="97186" bIns="48071">
              <a:spAutoFit/>
            </a:bodyPr>
            <a:lstStyle/>
            <a:p>
              <a:endParaRPr lang="en-US"/>
            </a:p>
          </p:txBody>
        </p:sp>
        <p:sp>
          <p:nvSpPr>
            <p:cNvPr id="36108" name="Line 243"/>
            <p:cNvSpPr>
              <a:spLocks noChangeShapeType="1"/>
            </p:cNvSpPr>
            <p:nvPr/>
          </p:nvSpPr>
          <p:spPr bwMode="auto">
            <a:xfrm flipH="1" flipV="1">
              <a:off x="3798" y="3210"/>
              <a:ext cx="23" cy="29"/>
            </a:xfrm>
            <a:prstGeom prst="line">
              <a:avLst/>
            </a:prstGeom>
            <a:noFill/>
            <a:ln w="12700">
              <a:solidFill>
                <a:srgbClr val="7D00FF"/>
              </a:solidFill>
              <a:round/>
              <a:headEnd/>
              <a:tailEnd/>
            </a:ln>
          </p:spPr>
          <p:txBody>
            <a:bodyPr wrap="none" lIns="97186" tIns="48071" rIns="97186" bIns="48071">
              <a:spAutoFit/>
            </a:bodyPr>
            <a:lstStyle/>
            <a:p>
              <a:endParaRPr lang="en-US"/>
            </a:p>
          </p:txBody>
        </p:sp>
        <p:sp>
          <p:nvSpPr>
            <p:cNvPr id="36109" name="Line 244"/>
            <p:cNvSpPr>
              <a:spLocks noChangeShapeType="1"/>
            </p:cNvSpPr>
            <p:nvPr/>
          </p:nvSpPr>
          <p:spPr bwMode="auto">
            <a:xfrm flipH="1">
              <a:off x="3781" y="3214"/>
              <a:ext cx="25" cy="6"/>
            </a:xfrm>
            <a:prstGeom prst="line">
              <a:avLst/>
            </a:prstGeom>
            <a:noFill/>
            <a:ln w="12700">
              <a:solidFill>
                <a:srgbClr val="7D00FF"/>
              </a:solidFill>
              <a:round/>
              <a:headEnd/>
              <a:tailEnd/>
            </a:ln>
          </p:spPr>
          <p:txBody>
            <a:bodyPr wrap="none" lIns="97186" tIns="48071" rIns="97186" bIns="48071">
              <a:spAutoFit/>
            </a:bodyPr>
            <a:lstStyle/>
            <a:p>
              <a:endParaRPr lang="en-US"/>
            </a:p>
          </p:txBody>
        </p:sp>
        <p:sp>
          <p:nvSpPr>
            <p:cNvPr id="36110" name="Line 245"/>
            <p:cNvSpPr>
              <a:spLocks noChangeShapeType="1"/>
            </p:cNvSpPr>
            <p:nvPr/>
          </p:nvSpPr>
          <p:spPr bwMode="auto">
            <a:xfrm flipH="1" flipV="1">
              <a:off x="3767" y="3200"/>
              <a:ext cx="22" cy="24"/>
            </a:xfrm>
            <a:prstGeom prst="line">
              <a:avLst/>
            </a:prstGeom>
            <a:noFill/>
            <a:ln w="12700">
              <a:solidFill>
                <a:srgbClr val="7D00FF"/>
              </a:solidFill>
              <a:round/>
              <a:headEnd/>
              <a:tailEnd/>
            </a:ln>
          </p:spPr>
          <p:txBody>
            <a:bodyPr wrap="none" lIns="97186" tIns="48071" rIns="97186" bIns="48071">
              <a:spAutoFit/>
            </a:bodyPr>
            <a:lstStyle/>
            <a:p>
              <a:endParaRPr lang="en-US"/>
            </a:p>
          </p:txBody>
        </p:sp>
        <p:sp>
          <p:nvSpPr>
            <p:cNvPr id="36111" name="Line 246"/>
            <p:cNvSpPr>
              <a:spLocks noChangeShapeType="1"/>
            </p:cNvSpPr>
            <p:nvPr/>
          </p:nvSpPr>
          <p:spPr bwMode="auto">
            <a:xfrm flipH="1">
              <a:off x="3751" y="3208"/>
              <a:ext cx="24" cy="2"/>
            </a:xfrm>
            <a:prstGeom prst="line">
              <a:avLst/>
            </a:prstGeom>
            <a:noFill/>
            <a:ln w="12700">
              <a:solidFill>
                <a:srgbClr val="7D00FF"/>
              </a:solidFill>
              <a:round/>
              <a:headEnd/>
              <a:tailEnd/>
            </a:ln>
          </p:spPr>
          <p:txBody>
            <a:bodyPr wrap="none" lIns="97186" tIns="48071" rIns="97186" bIns="48071">
              <a:spAutoFit/>
            </a:bodyPr>
            <a:lstStyle/>
            <a:p>
              <a:endParaRPr lang="en-US"/>
            </a:p>
          </p:txBody>
        </p:sp>
        <p:sp>
          <p:nvSpPr>
            <p:cNvPr id="36112" name="Line 247"/>
            <p:cNvSpPr>
              <a:spLocks noChangeShapeType="1"/>
            </p:cNvSpPr>
            <p:nvPr/>
          </p:nvSpPr>
          <p:spPr bwMode="auto">
            <a:xfrm flipH="1">
              <a:off x="3736" y="3218"/>
              <a:ext cx="23" cy="13"/>
            </a:xfrm>
            <a:prstGeom prst="line">
              <a:avLst/>
            </a:prstGeom>
            <a:noFill/>
            <a:ln w="12700">
              <a:solidFill>
                <a:srgbClr val="7D00FF"/>
              </a:solidFill>
              <a:round/>
              <a:headEnd/>
              <a:tailEnd/>
            </a:ln>
          </p:spPr>
          <p:txBody>
            <a:bodyPr wrap="none" lIns="97186" tIns="48071" rIns="97186" bIns="48071">
              <a:spAutoFit/>
            </a:bodyPr>
            <a:lstStyle/>
            <a:p>
              <a:endParaRPr lang="en-US"/>
            </a:p>
          </p:txBody>
        </p:sp>
        <p:sp>
          <p:nvSpPr>
            <p:cNvPr id="36113" name="Line 248"/>
            <p:cNvSpPr>
              <a:spLocks noChangeShapeType="1"/>
            </p:cNvSpPr>
            <p:nvPr/>
          </p:nvSpPr>
          <p:spPr bwMode="auto">
            <a:xfrm flipH="1">
              <a:off x="3718" y="3239"/>
              <a:ext cx="26" cy="3"/>
            </a:xfrm>
            <a:prstGeom prst="line">
              <a:avLst/>
            </a:prstGeom>
            <a:noFill/>
            <a:ln w="12700">
              <a:solidFill>
                <a:srgbClr val="7D00FF"/>
              </a:solidFill>
              <a:round/>
              <a:headEnd/>
              <a:tailEnd/>
            </a:ln>
          </p:spPr>
          <p:txBody>
            <a:bodyPr wrap="none" lIns="97186" tIns="48071" rIns="97186" bIns="48071">
              <a:spAutoFit/>
            </a:bodyPr>
            <a:lstStyle/>
            <a:p>
              <a:endParaRPr lang="en-US"/>
            </a:p>
          </p:txBody>
        </p:sp>
        <p:sp>
          <p:nvSpPr>
            <p:cNvPr id="36114" name="Line 249"/>
            <p:cNvSpPr>
              <a:spLocks noChangeShapeType="1"/>
            </p:cNvSpPr>
            <p:nvPr/>
          </p:nvSpPr>
          <p:spPr bwMode="auto">
            <a:xfrm flipH="1" flipV="1">
              <a:off x="3702" y="3235"/>
              <a:ext cx="24" cy="15"/>
            </a:xfrm>
            <a:prstGeom prst="line">
              <a:avLst/>
            </a:prstGeom>
            <a:noFill/>
            <a:ln w="12700">
              <a:solidFill>
                <a:srgbClr val="7D00FF"/>
              </a:solidFill>
              <a:round/>
              <a:headEnd/>
              <a:tailEnd/>
            </a:ln>
          </p:spPr>
          <p:txBody>
            <a:bodyPr wrap="none" lIns="97186" tIns="48071" rIns="97186" bIns="48071">
              <a:spAutoFit/>
            </a:bodyPr>
            <a:lstStyle/>
            <a:p>
              <a:endParaRPr lang="en-US"/>
            </a:p>
          </p:txBody>
        </p:sp>
        <p:sp>
          <p:nvSpPr>
            <p:cNvPr id="36115" name="Line 250"/>
            <p:cNvSpPr>
              <a:spLocks noChangeShapeType="1"/>
            </p:cNvSpPr>
            <p:nvPr/>
          </p:nvSpPr>
          <p:spPr bwMode="auto">
            <a:xfrm flipH="1" flipV="1">
              <a:off x="3686" y="3202"/>
              <a:ext cx="24" cy="41"/>
            </a:xfrm>
            <a:prstGeom prst="line">
              <a:avLst/>
            </a:prstGeom>
            <a:noFill/>
            <a:ln w="12700">
              <a:solidFill>
                <a:srgbClr val="7D00FF"/>
              </a:solidFill>
              <a:round/>
              <a:headEnd/>
              <a:tailEnd/>
            </a:ln>
          </p:spPr>
          <p:txBody>
            <a:bodyPr wrap="none" lIns="97186" tIns="48071" rIns="97186" bIns="48071">
              <a:spAutoFit/>
            </a:bodyPr>
            <a:lstStyle/>
            <a:p>
              <a:endParaRPr lang="en-US"/>
            </a:p>
          </p:txBody>
        </p:sp>
        <p:sp>
          <p:nvSpPr>
            <p:cNvPr id="36116" name="Line 251"/>
            <p:cNvSpPr>
              <a:spLocks noChangeShapeType="1"/>
            </p:cNvSpPr>
            <p:nvPr/>
          </p:nvSpPr>
          <p:spPr bwMode="auto">
            <a:xfrm flipH="1" flipV="1">
              <a:off x="3668" y="3192"/>
              <a:ext cx="26" cy="18"/>
            </a:xfrm>
            <a:prstGeom prst="line">
              <a:avLst/>
            </a:prstGeom>
            <a:noFill/>
            <a:ln w="12700">
              <a:solidFill>
                <a:srgbClr val="7D00FF"/>
              </a:solidFill>
              <a:round/>
              <a:headEnd/>
              <a:tailEnd/>
            </a:ln>
          </p:spPr>
          <p:txBody>
            <a:bodyPr wrap="none" lIns="97186" tIns="48071" rIns="97186" bIns="48071">
              <a:spAutoFit/>
            </a:bodyPr>
            <a:lstStyle/>
            <a:p>
              <a:endParaRPr lang="en-US"/>
            </a:p>
          </p:txBody>
        </p:sp>
        <p:sp>
          <p:nvSpPr>
            <p:cNvPr id="36117" name="Line 252"/>
            <p:cNvSpPr>
              <a:spLocks noChangeShapeType="1"/>
            </p:cNvSpPr>
            <p:nvPr/>
          </p:nvSpPr>
          <p:spPr bwMode="auto">
            <a:xfrm flipH="1">
              <a:off x="3653" y="3200"/>
              <a:ext cx="23" cy="22"/>
            </a:xfrm>
            <a:prstGeom prst="line">
              <a:avLst/>
            </a:prstGeom>
            <a:noFill/>
            <a:ln w="12700">
              <a:solidFill>
                <a:srgbClr val="7D00FF"/>
              </a:solidFill>
              <a:round/>
              <a:headEnd/>
              <a:tailEnd/>
            </a:ln>
          </p:spPr>
          <p:txBody>
            <a:bodyPr wrap="none" lIns="97186" tIns="48071" rIns="97186" bIns="48071">
              <a:spAutoFit/>
            </a:bodyPr>
            <a:lstStyle/>
            <a:p>
              <a:endParaRPr lang="en-US"/>
            </a:p>
          </p:txBody>
        </p:sp>
        <p:sp>
          <p:nvSpPr>
            <p:cNvPr id="36118" name="Line 253"/>
            <p:cNvSpPr>
              <a:spLocks noChangeShapeType="1"/>
            </p:cNvSpPr>
            <p:nvPr/>
          </p:nvSpPr>
          <p:spPr bwMode="auto">
            <a:xfrm flipH="1" flipV="1">
              <a:off x="3637" y="3192"/>
              <a:ext cx="24" cy="38"/>
            </a:xfrm>
            <a:prstGeom prst="line">
              <a:avLst/>
            </a:prstGeom>
            <a:noFill/>
            <a:ln w="12700">
              <a:solidFill>
                <a:srgbClr val="7D00FF"/>
              </a:solidFill>
              <a:round/>
              <a:headEnd/>
              <a:tailEnd/>
            </a:ln>
          </p:spPr>
          <p:txBody>
            <a:bodyPr wrap="none" lIns="97186" tIns="48071" rIns="97186" bIns="48071">
              <a:spAutoFit/>
            </a:bodyPr>
            <a:lstStyle/>
            <a:p>
              <a:endParaRPr lang="en-US"/>
            </a:p>
          </p:txBody>
        </p:sp>
        <p:sp>
          <p:nvSpPr>
            <p:cNvPr id="36119" name="Line 254"/>
            <p:cNvSpPr>
              <a:spLocks noChangeShapeType="1"/>
            </p:cNvSpPr>
            <p:nvPr/>
          </p:nvSpPr>
          <p:spPr bwMode="auto">
            <a:xfrm flipH="1" flipV="1">
              <a:off x="3620" y="3188"/>
              <a:ext cx="25" cy="12"/>
            </a:xfrm>
            <a:prstGeom prst="line">
              <a:avLst/>
            </a:prstGeom>
            <a:noFill/>
            <a:ln w="12700">
              <a:solidFill>
                <a:srgbClr val="7D00FF"/>
              </a:solidFill>
              <a:round/>
              <a:headEnd/>
              <a:tailEnd/>
            </a:ln>
          </p:spPr>
          <p:txBody>
            <a:bodyPr wrap="none" lIns="97186" tIns="48071" rIns="97186" bIns="48071">
              <a:spAutoFit/>
            </a:bodyPr>
            <a:lstStyle/>
            <a:p>
              <a:endParaRPr lang="en-US"/>
            </a:p>
          </p:txBody>
        </p:sp>
        <p:sp>
          <p:nvSpPr>
            <p:cNvPr id="36120" name="Line 255"/>
            <p:cNvSpPr>
              <a:spLocks noChangeShapeType="1"/>
            </p:cNvSpPr>
            <p:nvPr/>
          </p:nvSpPr>
          <p:spPr bwMode="auto">
            <a:xfrm flipH="1" flipV="1">
              <a:off x="3603" y="3175"/>
              <a:ext cx="25" cy="21"/>
            </a:xfrm>
            <a:prstGeom prst="line">
              <a:avLst/>
            </a:prstGeom>
            <a:noFill/>
            <a:ln w="12700">
              <a:solidFill>
                <a:srgbClr val="7D00FF"/>
              </a:solidFill>
              <a:round/>
              <a:headEnd/>
              <a:tailEnd/>
            </a:ln>
          </p:spPr>
          <p:txBody>
            <a:bodyPr wrap="none" lIns="97186" tIns="48071" rIns="97186" bIns="48071">
              <a:spAutoFit/>
            </a:bodyPr>
            <a:lstStyle/>
            <a:p>
              <a:endParaRPr lang="en-US"/>
            </a:p>
          </p:txBody>
        </p:sp>
        <p:sp>
          <p:nvSpPr>
            <p:cNvPr id="36121" name="Line 256"/>
            <p:cNvSpPr>
              <a:spLocks noChangeShapeType="1"/>
            </p:cNvSpPr>
            <p:nvPr/>
          </p:nvSpPr>
          <p:spPr bwMode="auto">
            <a:xfrm flipH="1">
              <a:off x="3586" y="3179"/>
              <a:ext cx="25" cy="3"/>
            </a:xfrm>
            <a:prstGeom prst="line">
              <a:avLst/>
            </a:prstGeom>
            <a:noFill/>
            <a:ln w="12700">
              <a:solidFill>
                <a:srgbClr val="7D00FF"/>
              </a:solidFill>
              <a:round/>
              <a:headEnd/>
              <a:tailEnd/>
            </a:ln>
          </p:spPr>
          <p:txBody>
            <a:bodyPr wrap="none" lIns="97186" tIns="48071" rIns="97186" bIns="48071">
              <a:spAutoFit/>
            </a:bodyPr>
            <a:lstStyle/>
            <a:p>
              <a:endParaRPr lang="en-US"/>
            </a:p>
          </p:txBody>
        </p:sp>
        <p:sp>
          <p:nvSpPr>
            <p:cNvPr id="36122" name="Line 257"/>
            <p:cNvSpPr>
              <a:spLocks noChangeShapeType="1"/>
            </p:cNvSpPr>
            <p:nvPr/>
          </p:nvSpPr>
          <p:spPr bwMode="auto">
            <a:xfrm flipH="1" flipV="1">
              <a:off x="3572" y="3157"/>
              <a:ext cx="22" cy="29"/>
            </a:xfrm>
            <a:prstGeom prst="line">
              <a:avLst/>
            </a:prstGeom>
            <a:noFill/>
            <a:ln w="12700">
              <a:solidFill>
                <a:srgbClr val="7D00FF"/>
              </a:solidFill>
              <a:round/>
              <a:headEnd/>
              <a:tailEnd/>
            </a:ln>
          </p:spPr>
          <p:txBody>
            <a:bodyPr wrap="none" lIns="97186" tIns="48071" rIns="97186" bIns="48071">
              <a:spAutoFit/>
            </a:bodyPr>
            <a:lstStyle/>
            <a:p>
              <a:endParaRPr lang="en-US"/>
            </a:p>
          </p:txBody>
        </p:sp>
        <p:sp>
          <p:nvSpPr>
            <p:cNvPr id="36123" name="Line 258"/>
            <p:cNvSpPr>
              <a:spLocks noChangeShapeType="1"/>
            </p:cNvSpPr>
            <p:nvPr/>
          </p:nvSpPr>
          <p:spPr bwMode="auto">
            <a:xfrm flipH="1">
              <a:off x="3555" y="3165"/>
              <a:ext cx="25" cy="10"/>
            </a:xfrm>
            <a:prstGeom prst="line">
              <a:avLst/>
            </a:prstGeom>
            <a:noFill/>
            <a:ln w="12700">
              <a:solidFill>
                <a:srgbClr val="7D00FF"/>
              </a:solidFill>
              <a:round/>
              <a:headEnd/>
              <a:tailEnd/>
            </a:ln>
          </p:spPr>
          <p:txBody>
            <a:bodyPr wrap="none" lIns="97186" tIns="48071" rIns="97186" bIns="48071">
              <a:spAutoFit/>
            </a:bodyPr>
            <a:lstStyle/>
            <a:p>
              <a:endParaRPr lang="en-US"/>
            </a:p>
          </p:txBody>
        </p:sp>
        <p:sp>
          <p:nvSpPr>
            <p:cNvPr id="36124" name="Line 259"/>
            <p:cNvSpPr>
              <a:spLocks noChangeShapeType="1"/>
            </p:cNvSpPr>
            <p:nvPr/>
          </p:nvSpPr>
          <p:spPr bwMode="auto">
            <a:xfrm flipH="1" flipV="1">
              <a:off x="3537" y="3141"/>
              <a:ext cx="26" cy="42"/>
            </a:xfrm>
            <a:prstGeom prst="line">
              <a:avLst/>
            </a:prstGeom>
            <a:noFill/>
            <a:ln w="12700">
              <a:solidFill>
                <a:srgbClr val="7D00FF"/>
              </a:solidFill>
              <a:round/>
              <a:headEnd/>
              <a:tailEnd/>
            </a:ln>
          </p:spPr>
          <p:txBody>
            <a:bodyPr wrap="none" lIns="97186" tIns="48071" rIns="97186" bIns="48071">
              <a:spAutoFit/>
            </a:bodyPr>
            <a:lstStyle/>
            <a:p>
              <a:endParaRPr lang="en-US"/>
            </a:p>
          </p:txBody>
        </p:sp>
        <p:sp>
          <p:nvSpPr>
            <p:cNvPr id="36125" name="Line 260"/>
            <p:cNvSpPr>
              <a:spLocks noChangeShapeType="1"/>
            </p:cNvSpPr>
            <p:nvPr/>
          </p:nvSpPr>
          <p:spPr bwMode="auto">
            <a:xfrm flipH="1">
              <a:off x="3521" y="3145"/>
              <a:ext cx="24" cy="7"/>
            </a:xfrm>
            <a:prstGeom prst="line">
              <a:avLst/>
            </a:prstGeom>
            <a:noFill/>
            <a:ln w="12700">
              <a:solidFill>
                <a:srgbClr val="7D00FF"/>
              </a:solidFill>
              <a:round/>
              <a:headEnd/>
              <a:tailEnd/>
            </a:ln>
          </p:spPr>
          <p:txBody>
            <a:bodyPr wrap="none" lIns="97186" tIns="48071" rIns="97186" bIns="48071">
              <a:spAutoFit/>
            </a:bodyPr>
            <a:lstStyle/>
            <a:p>
              <a:endParaRPr lang="en-US"/>
            </a:p>
          </p:txBody>
        </p:sp>
        <p:sp>
          <p:nvSpPr>
            <p:cNvPr id="36126" name="Line 261"/>
            <p:cNvSpPr>
              <a:spLocks noChangeShapeType="1"/>
            </p:cNvSpPr>
            <p:nvPr/>
          </p:nvSpPr>
          <p:spPr bwMode="auto">
            <a:xfrm flipH="1" flipV="1">
              <a:off x="3505" y="3135"/>
              <a:ext cx="24" cy="21"/>
            </a:xfrm>
            <a:prstGeom prst="line">
              <a:avLst/>
            </a:prstGeom>
            <a:noFill/>
            <a:ln w="12700">
              <a:solidFill>
                <a:srgbClr val="7D00FF"/>
              </a:solidFill>
              <a:round/>
              <a:headEnd/>
              <a:tailEnd/>
            </a:ln>
          </p:spPr>
          <p:txBody>
            <a:bodyPr wrap="none" lIns="97186" tIns="48071" rIns="97186" bIns="48071">
              <a:spAutoFit/>
            </a:bodyPr>
            <a:lstStyle/>
            <a:p>
              <a:endParaRPr lang="en-US"/>
            </a:p>
          </p:txBody>
        </p:sp>
        <p:sp>
          <p:nvSpPr>
            <p:cNvPr id="36127" name="Line 262"/>
            <p:cNvSpPr>
              <a:spLocks noChangeShapeType="1"/>
            </p:cNvSpPr>
            <p:nvPr/>
          </p:nvSpPr>
          <p:spPr bwMode="auto">
            <a:xfrm flipH="1">
              <a:off x="3490" y="3143"/>
              <a:ext cx="23" cy="4"/>
            </a:xfrm>
            <a:prstGeom prst="line">
              <a:avLst/>
            </a:prstGeom>
            <a:noFill/>
            <a:ln w="12700">
              <a:solidFill>
                <a:srgbClr val="7D00FF"/>
              </a:solidFill>
              <a:round/>
              <a:headEnd/>
              <a:tailEnd/>
            </a:ln>
          </p:spPr>
          <p:txBody>
            <a:bodyPr wrap="none" lIns="97186" tIns="48071" rIns="97186" bIns="48071">
              <a:spAutoFit/>
            </a:bodyPr>
            <a:lstStyle/>
            <a:p>
              <a:endParaRPr lang="en-US"/>
            </a:p>
          </p:txBody>
        </p:sp>
        <p:sp>
          <p:nvSpPr>
            <p:cNvPr id="36128" name="Line 263"/>
            <p:cNvSpPr>
              <a:spLocks noChangeShapeType="1"/>
            </p:cNvSpPr>
            <p:nvPr/>
          </p:nvSpPr>
          <p:spPr bwMode="auto">
            <a:xfrm flipH="1" flipV="1">
              <a:off x="3472" y="3137"/>
              <a:ext cx="26" cy="18"/>
            </a:xfrm>
            <a:prstGeom prst="line">
              <a:avLst/>
            </a:prstGeom>
            <a:noFill/>
            <a:ln w="12700">
              <a:solidFill>
                <a:srgbClr val="7D00FF"/>
              </a:solidFill>
              <a:round/>
              <a:headEnd/>
              <a:tailEnd/>
            </a:ln>
          </p:spPr>
          <p:txBody>
            <a:bodyPr wrap="none" lIns="97186" tIns="48071" rIns="97186" bIns="48071">
              <a:spAutoFit/>
            </a:bodyPr>
            <a:lstStyle/>
            <a:p>
              <a:endParaRPr lang="en-US"/>
            </a:p>
          </p:txBody>
        </p:sp>
        <p:sp>
          <p:nvSpPr>
            <p:cNvPr id="36129" name="Line 264"/>
            <p:cNvSpPr>
              <a:spLocks noChangeShapeType="1"/>
            </p:cNvSpPr>
            <p:nvPr/>
          </p:nvSpPr>
          <p:spPr bwMode="auto">
            <a:xfrm flipH="1" flipV="1">
              <a:off x="3451" y="3135"/>
              <a:ext cx="29" cy="10"/>
            </a:xfrm>
            <a:prstGeom prst="line">
              <a:avLst/>
            </a:prstGeom>
            <a:noFill/>
            <a:ln w="12700">
              <a:solidFill>
                <a:srgbClr val="7D00FF"/>
              </a:solidFill>
              <a:round/>
              <a:headEnd/>
              <a:tailEnd/>
            </a:ln>
          </p:spPr>
          <p:txBody>
            <a:bodyPr wrap="none" lIns="97186" tIns="48071" rIns="97186" bIns="48071">
              <a:spAutoFit/>
            </a:bodyPr>
            <a:lstStyle/>
            <a:p>
              <a:endParaRPr lang="en-US"/>
            </a:p>
          </p:txBody>
        </p:sp>
        <p:sp>
          <p:nvSpPr>
            <p:cNvPr id="36130" name="Line 265"/>
            <p:cNvSpPr>
              <a:spLocks noChangeShapeType="1"/>
            </p:cNvSpPr>
            <p:nvPr/>
          </p:nvSpPr>
          <p:spPr bwMode="auto">
            <a:xfrm flipH="1">
              <a:off x="3438" y="3143"/>
              <a:ext cx="21" cy="10"/>
            </a:xfrm>
            <a:prstGeom prst="line">
              <a:avLst/>
            </a:prstGeom>
            <a:noFill/>
            <a:ln w="12700">
              <a:solidFill>
                <a:srgbClr val="7D00FF"/>
              </a:solidFill>
              <a:round/>
              <a:headEnd/>
              <a:tailEnd/>
            </a:ln>
          </p:spPr>
          <p:txBody>
            <a:bodyPr wrap="none" lIns="97186" tIns="48071" rIns="97186" bIns="48071">
              <a:spAutoFit/>
            </a:bodyPr>
            <a:lstStyle/>
            <a:p>
              <a:endParaRPr lang="en-US"/>
            </a:p>
          </p:txBody>
        </p:sp>
        <p:sp>
          <p:nvSpPr>
            <p:cNvPr id="36131" name="Line 266"/>
            <p:cNvSpPr>
              <a:spLocks noChangeShapeType="1"/>
            </p:cNvSpPr>
            <p:nvPr/>
          </p:nvSpPr>
          <p:spPr bwMode="auto">
            <a:xfrm flipH="1" flipV="1">
              <a:off x="3422" y="3135"/>
              <a:ext cx="24" cy="26"/>
            </a:xfrm>
            <a:prstGeom prst="line">
              <a:avLst/>
            </a:prstGeom>
            <a:noFill/>
            <a:ln w="12700">
              <a:solidFill>
                <a:srgbClr val="7D00FF"/>
              </a:solidFill>
              <a:round/>
              <a:headEnd/>
              <a:tailEnd/>
            </a:ln>
          </p:spPr>
          <p:txBody>
            <a:bodyPr wrap="none" lIns="97186" tIns="48071" rIns="97186" bIns="48071">
              <a:spAutoFit/>
            </a:bodyPr>
            <a:lstStyle/>
            <a:p>
              <a:endParaRPr lang="en-US"/>
            </a:p>
          </p:txBody>
        </p:sp>
        <p:sp>
          <p:nvSpPr>
            <p:cNvPr id="36132" name="Line 267"/>
            <p:cNvSpPr>
              <a:spLocks noChangeShapeType="1"/>
            </p:cNvSpPr>
            <p:nvPr/>
          </p:nvSpPr>
          <p:spPr bwMode="auto">
            <a:xfrm flipH="1">
              <a:off x="3402" y="3143"/>
              <a:ext cx="28" cy="10"/>
            </a:xfrm>
            <a:prstGeom prst="line">
              <a:avLst/>
            </a:prstGeom>
            <a:noFill/>
            <a:ln w="12700">
              <a:solidFill>
                <a:srgbClr val="7D00FF"/>
              </a:solidFill>
              <a:round/>
              <a:headEnd/>
              <a:tailEnd/>
            </a:ln>
          </p:spPr>
          <p:txBody>
            <a:bodyPr wrap="none" lIns="97186" tIns="48071" rIns="97186" bIns="48071">
              <a:spAutoFit/>
            </a:bodyPr>
            <a:lstStyle/>
            <a:p>
              <a:endParaRPr lang="en-US"/>
            </a:p>
          </p:txBody>
        </p:sp>
        <p:sp>
          <p:nvSpPr>
            <p:cNvPr id="36133" name="Line 268"/>
            <p:cNvSpPr>
              <a:spLocks noChangeShapeType="1"/>
            </p:cNvSpPr>
            <p:nvPr/>
          </p:nvSpPr>
          <p:spPr bwMode="auto">
            <a:xfrm flipH="1">
              <a:off x="3388" y="3161"/>
              <a:ext cx="22" cy="2"/>
            </a:xfrm>
            <a:prstGeom prst="line">
              <a:avLst/>
            </a:prstGeom>
            <a:noFill/>
            <a:ln w="12700">
              <a:solidFill>
                <a:srgbClr val="7D00FF"/>
              </a:solidFill>
              <a:round/>
              <a:headEnd/>
              <a:tailEnd/>
            </a:ln>
          </p:spPr>
          <p:txBody>
            <a:bodyPr wrap="none" lIns="97186" tIns="48071" rIns="97186" bIns="48071">
              <a:spAutoFit/>
            </a:bodyPr>
            <a:lstStyle/>
            <a:p>
              <a:endParaRPr lang="en-US"/>
            </a:p>
          </p:txBody>
        </p:sp>
        <p:sp>
          <p:nvSpPr>
            <p:cNvPr id="36134" name="Line 269"/>
            <p:cNvSpPr>
              <a:spLocks noChangeShapeType="1"/>
            </p:cNvSpPr>
            <p:nvPr/>
          </p:nvSpPr>
          <p:spPr bwMode="auto">
            <a:xfrm flipH="1">
              <a:off x="3372" y="3167"/>
              <a:ext cx="24" cy="7"/>
            </a:xfrm>
            <a:prstGeom prst="line">
              <a:avLst/>
            </a:prstGeom>
            <a:noFill/>
            <a:ln w="12700">
              <a:solidFill>
                <a:srgbClr val="7D00FF"/>
              </a:solidFill>
              <a:round/>
              <a:headEnd/>
              <a:tailEnd/>
            </a:ln>
          </p:spPr>
          <p:txBody>
            <a:bodyPr wrap="none" lIns="97186" tIns="48071" rIns="97186" bIns="48071">
              <a:spAutoFit/>
            </a:bodyPr>
            <a:lstStyle/>
            <a:p>
              <a:endParaRPr lang="en-US"/>
            </a:p>
          </p:txBody>
        </p:sp>
        <p:sp>
          <p:nvSpPr>
            <p:cNvPr id="36135" name="Line 270"/>
            <p:cNvSpPr>
              <a:spLocks noChangeShapeType="1"/>
            </p:cNvSpPr>
            <p:nvPr/>
          </p:nvSpPr>
          <p:spPr bwMode="auto">
            <a:xfrm flipH="1" flipV="1">
              <a:off x="3356" y="3147"/>
              <a:ext cx="24" cy="31"/>
            </a:xfrm>
            <a:prstGeom prst="line">
              <a:avLst/>
            </a:prstGeom>
            <a:noFill/>
            <a:ln w="12700">
              <a:solidFill>
                <a:srgbClr val="7D00FF"/>
              </a:solidFill>
              <a:round/>
              <a:headEnd/>
              <a:tailEnd/>
            </a:ln>
          </p:spPr>
          <p:txBody>
            <a:bodyPr wrap="none" lIns="97186" tIns="48071" rIns="97186" bIns="48071">
              <a:spAutoFit/>
            </a:bodyPr>
            <a:lstStyle/>
            <a:p>
              <a:endParaRPr lang="en-US"/>
            </a:p>
          </p:txBody>
        </p:sp>
        <p:sp>
          <p:nvSpPr>
            <p:cNvPr id="36136" name="Line 271"/>
            <p:cNvSpPr>
              <a:spLocks noChangeShapeType="1"/>
            </p:cNvSpPr>
            <p:nvPr/>
          </p:nvSpPr>
          <p:spPr bwMode="auto">
            <a:xfrm flipH="1">
              <a:off x="3338" y="3155"/>
              <a:ext cx="26" cy="3"/>
            </a:xfrm>
            <a:prstGeom prst="line">
              <a:avLst/>
            </a:prstGeom>
            <a:noFill/>
            <a:ln w="12700">
              <a:solidFill>
                <a:srgbClr val="7D00FF"/>
              </a:solidFill>
              <a:round/>
              <a:headEnd/>
              <a:tailEnd/>
            </a:ln>
          </p:spPr>
          <p:txBody>
            <a:bodyPr wrap="none" lIns="97186" tIns="48071" rIns="97186" bIns="48071">
              <a:spAutoFit/>
            </a:bodyPr>
            <a:lstStyle/>
            <a:p>
              <a:endParaRPr lang="en-US"/>
            </a:p>
          </p:txBody>
        </p:sp>
        <p:sp>
          <p:nvSpPr>
            <p:cNvPr id="36137" name="Line 272"/>
            <p:cNvSpPr>
              <a:spLocks noChangeShapeType="1"/>
            </p:cNvSpPr>
            <p:nvPr/>
          </p:nvSpPr>
          <p:spPr bwMode="auto">
            <a:xfrm flipH="1">
              <a:off x="3321" y="3166"/>
              <a:ext cx="25" cy="12"/>
            </a:xfrm>
            <a:prstGeom prst="line">
              <a:avLst/>
            </a:prstGeom>
            <a:noFill/>
            <a:ln w="12700">
              <a:solidFill>
                <a:srgbClr val="7D00FF"/>
              </a:solidFill>
              <a:round/>
              <a:headEnd/>
              <a:tailEnd/>
            </a:ln>
          </p:spPr>
          <p:txBody>
            <a:bodyPr wrap="none" lIns="97186" tIns="48071" rIns="97186" bIns="48071">
              <a:spAutoFit/>
            </a:bodyPr>
            <a:lstStyle/>
            <a:p>
              <a:endParaRPr lang="en-US"/>
            </a:p>
          </p:txBody>
        </p:sp>
        <p:sp>
          <p:nvSpPr>
            <p:cNvPr id="36138" name="Line 273"/>
            <p:cNvSpPr>
              <a:spLocks noChangeShapeType="1"/>
            </p:cNvSpPr>
            <p:nvPr/>
          </p:nvSpPr>
          <p:spPr bwMode="auto">
            <a:xfrm flipH="1">
              <a:off x="3307" y="3186"/>
              <a:ext cx="22" cy="21"/>
            </a:xfrm>
            <a:prstGeom prst="line">
              <a:avLst/>
            </a:prstGeom>
            <a:noFill/>
            <a:ln w="12700">
              <a:solidFill>
                <a:srgbClr val="7D00FF"/>
              </a:solidFill>
              <a:round/>
              <a:headEnd/>
              <a:tailEnd/>
            </a:ln>
          </p:spPr>
          <p:txBody>
            <a:bodyPr wrap="none" lIns="97186" tIns="48071" rIns="97186" bIns="48071">
              <a:spAutoFit/>
            </a:bodyPr>
            <a:lstStyle/>
            <a:p>
              <a:endParaRPr lang="en-US"/>
            </a:p>
          </p:txBody>
        </p:sp>
        <p:sp>
          <p:nvSpPr>
            <p:cNvPr id="36139" name="Line 274"/>
            <p:cNvSpPr>
              <a:spLocks noChangeShapeType="1"/>
            </p:cNvSpPr>
            <p:nvPr/>
          </p:nvSpPr>
          <p:spPr bwMode="auto">
            <a:xfrm flipH="1">
              <a:off x="3291" y="3215"/>
              <a:ext cx="24" cy="13"/>
            </a:xfrm>
            <a:prstGeom prst="line">
              <a:avLst/>
            </a:prstGeom>
            <a:noFill/>
            <a:ln w="12700">
              <a:solidFill>
                <a:srgbClr val="7D00FF"/>
              </a:solidFill>
              <a:round/>
              <a:headEnd/>
              <a:tailEnd/>
            </a:ln>
          </p:spPr>
          <p:txBody>
            <a:bodyPr wrap="none" lIns="97186" tIns="48071" rIns="97186" bIns="48071">
              <a:spAutoFit/>
            </a:bodyPr>
            <a:lstStyle/>
            <a:p>
              <a:endParaRPr lang="en-US"/>
            </a:p>
          </p:txBody>
        </p:sp>
        <p:sp>
          <p:nvSpPr>
            <p:cNvPr id="36140" name="Line 275"/>
            <p:cNvSpPr>
              <a:spLocks noChangeShapeType="1"/>
            </p:cNvSpPr>
            <p:nvPr/>
          </p:nvSpPr>
          <p:spPr bwMode="auto">
            <a:xfrm flipH="1">
              <a:off x="3272" y="3236"/>
              <a:ext cx="27" cy="35"/>
            </a:xfrm>
            <a:prstGeom prst="line">
              <a:avLst/>
            </a:prstGeom>
            <a:noFill/>
            <a:ln w="12700">
              <a:solidFill>
                <a:srgbClr val="7D00FF"/>
              </a:solidFill>
              <a:round/>
              <a:headEnd/>
              <a:tailEnd/>
            </a:ln>
          </p:spPr>
          <p:txBody>
            <a:bodyPr wrap="none" lIns="97186" tIns="48071" rIns="97186" bIns="48071">
              <a:spAutoFit/>
            </a:bodyPr>
            <a:lstStyle/>
            <a:p>
              <a:endParaRPr lang="en-US"/>
            </a:p>
          </p:txBody>
        </p:sp>
        <p:sp>
          <p:nvSpPr>
            <p:cNvPr id="36141" name="Line 276"/>
            <p:cNvSpPr>
              <a:spLocks noChangeShapeType="1"/>
            </p:cNvSpPr>
            <p:nvPr/>
          </p:nvSpPr>
          <p:spPr bwMode="auto">
            <a:xfrm flipH="1">
              <a:off x="3257" y="3279"/>
              <a:ext cx="23" cy="86"/>
            </a:xfrm>
            <a:prstGeom prst="line">
              <a:avLst/>
            </a:prstGeom>
            <a:noFill/>
            <a:ln w="12700">
              <a:solidFill>
                <a:srgbClr val="7D00FF"/>
              </a:solidFill>
              <a:round/>
              <a:headEnd/>
              <a:tailEnd/>
            </a:ln>
          </p:spPr>
          <p:txBody>
            <a:bodyPr wrap="none" lIns="97186" tIns="48071" rIns="97186" bIns="48071">
              <a:spAutoFit/>
            </a:bodyPr>
            <a:lstStyle/>
            <a:p>
              <a:endParaRPr lang="en-US"/>
            </a:p>
          </p:txBody>
        </p:sp>
        <p:sp>
          <p:nvSpPr>
            <p:cNvPr id="36142" name="Line 277"/>
            <p:cNvSpPr>
              <a:spLocks noChangeShapeType="1"/>
            </p:cNvSpPr>
            <p:nvPr/>
          </p:nvSpPr>
          <p:spPr bwMode="auto">
            <a:xfrm flipH="1">
              <a:off x="3240" y="3373"/>
              <a:ext cx="25" cy="157"/>
            </a:xfrm>
            <a:prstGeom prst="line">
              <a:avLst/>
            </a:prstGeom>
            <a:noFill/>
            <a:ln w="12700">
              <a:solidFill>
                <a:srgbClr val="7D00FF"/>
              </a:solidFill>
              <a:round/>
              <a:headEnd/>
              <a:tailEnd/>
            </a:ln>
          </p:spPr>
          <p:txBody>
            <a:bodyPr wrap="none" lIns="97186" tIns="48071" rIns="97186" bIns="48071">
              <a:spAutoFit/>
            </a:bodyPr>
            <a:lstStyle/>
            <a:p>
              <a:endParaRPr lang="en-US"/>
            </a:p>
          </p:txBody>
        </p:sp>
        <p:sp>
          <p:nvSpPr>
            <p:cNvPr id="36143" name="Line 278"/>
            <p:cNvSpPr>
              <a:spLocks noChangeShapeType="1"/>
            </p:cNvSpPr>
            <p:nvPr/>
          </p:nvSpPr>
          <p:spPr bwMode="auto">
            <a:xfrm flipH="1">
              <a:off x="3226" y="3538"/>
              <a:ext cx="22" cy="92"/>
            </a:xfrm>
            <a:prstGeom prst="line">
              <a:avLst/>
            </a:prstGeom>
            <a:noFill/>
            <a:ln w="12700">
              <a:solidFill>
                <a:srgbClr val="7D00FF"/>
              </a:solidFill>
              <a:round/>
              <a:headEnd/>
              <a:tailEnd/>
            </a:ln>
          </p:spPr>
          <p:txBody>
            <a:bodyPr wrap="none" lIns="97186" tIns="48071" rIns="97186" bIns="48071">
              <a:spAutoFit/>
            </a:bodyPr>
            <a:lstStyle/>
            <a:p>
              <a:endParaRPr lang="en-US"/>
            </a:p>
          </p:txBody>
        </p:sp>
        <p:sp>
          <p:nvSpPr>
            <p:cNvPr id="36144" name="Line 279"/>
            <p:cNvSpPr>
              <a:spLocks noChangeShapeType="1"/>
            </p:cNvSpPr>
            <p:nvPr/>
          </p:nvSpPr>
          <p:spPr bwMode="auto">
            <a:xfrm flipH="1">
              <a:off x="3208" y="3638"/>
              <a:ext cx="26" cy="49"/>
            </a:xfrm>
            <a:prstGeom prst="line">
              <a:avLst/>
            </a:prstGeom>
            <a:noFill/>
            <a:ln w="12700">
              <a:solidFill>
                <a:srgbClr val="7D00FF"/>
              </a:solidFill>
              <a:round/>
              <a:headEnd/>
              <a:tailEnd/>
            </a:ln>
          </p:spPr>
          <p:txBody>
            <a:bodyPr wrap="none" lIns="97186" tIns="48071" rIns="97186" bIns="48071">
              <a:spAutoFit/>
            </a:bodyPr>
            <a:lstStyle/>
            <a:p>
              <a:endParaRPr lang="en-US"/>
            </a:p>
          </p:txBody>
        </p:sp>
        <p:sp>
          <p:nvSpPr>
            <p:cNvPr id="36145" name="Line 280"/>
            <p:cNvSpPr>
              <a:spLocks noChangeShapeType="1"/>
            </p:cNvSpPr>
            <p:nvPr/>
          </p:nvSpPr>
          <p:spPr bwMode="auto">
            <a:xfrm flipH="1" flipV="1">
              <a:off x="3191" y="3675"/>
              <a:ext cx="25" cy="20"/>
            </a:xfrm>
            <a:prstGeom prst="line">
              <a:avLst/>
            </a:prstGeom>
            <a:noFill/>
            <a:ln w="12700">
              <a:solidFill>
                <a:srgbClr val="7D00FF"/>
              </a:solidFill>
              <a:round/>
              <a:headEnd/>
              <a:tailEnd/>
            </a:ln>
          </p:spPr>
          <p:txBody>
            <a:bodyPr wrap="none" lIns="97186" tIns="48071" rIns="97186" bIns="48071">
              <a:spAutoFit/>
            </a:bodyPr>
            <a:lstStyle/>
            <a:p>
              <a:endParaRPr lang="en-US"/>
            </a:p>
          </p:txBody>
        </p:sp>
        <p:sp>
          <p:nvSpPr>
            <p:cNvPr id="36146" name="Line 281"/>
            <p:cNvSpPr>
              <a:spLocks noChangeShapeType="1"/>
            </p:cNvSpPr>
            <p:nvPr/>
          </p:nvSpPr>
          <p:spPr bwMode="auto">
            <a:xfrm flipH="1" flipV="1">
              <a:off x="3177" y="3667"/>
              <a:ext cx="22" cy="16"/>
            </a:xfrm>
            <a:prstGeom prst="line">
              <a:avLst/>
            </a:prstGeom>
            <a:noFill/>
            <a:ln w="12700">
              <a:solidFill>
                <a:srgbClr val="7D00FF"/>
              </a:solidFill>
              <a:round/>
              <a:headEnd/>
              <a:tailEnd/>
            </a:ln>
          </p:spPr>
          <p:txBody>
            <a:bodyPr wrap="none" lIns="97186" tIns="48071" rIns="97186" bIns="48071">
              <a:spAutoFit/>
            </a:bodyPr>
            <a:lstStyle/>
            <a:p>
              <a:endParaRPr lang="en-US"/>
            </a:p>
          </p:txBody>
        </p:sp>
        <p:sp>
          <p:nvSpPr>
            <p:cNvPr id="36147" name="Line 282"/>
            <p:cNvSpPr>
              <a:spLocks noChangeShapeType="1"/>
            </p:cNvSpPr>
            <p:nvPr/>
          </p:nvSpPr>
          <p:spPr bwMode="auto">
            <a:xfrm flipH="1" flipV="1">
              <a:off x="3161" y="3660"/>
              <a:ext cx="24" cy="15"/>
            </a:xfrm>
            <a:prstGeom prst="line">
              <a:avLst/>
            </a:prstGeom>
            <a:noFill/>
            <a:ln w="12700">
              <a:solidFill>
                <a:srgbClr val="7D00FF"/>
              </a:solidFill>
              <a:round/>
              <a:headEnd/>
              <a:tailEnd/>
            </a:ln>
          </p:spPr>
          <p:txBody>
            <a:bodyPr wrap="none" lIns="97186" tIns="48071" rIns="97186" bIns="48071">
              <a:spAutoFit/>
            </a:bodyPr>
            <a:lstStyle/>
            <a:p>
              <a:endParaRPr lang="en-US"/>
            </a:p>
          </p:txBody>
        </p:sp>
        <p:sp>
          <p:nvSpPr>
            <p:cNvPr id="36148" name="Line 283"/>
            <p:cNvSpPr>
              <a:spLocks noChangeShapeType="1"/>
            </p:cNvSpPr>
            <p:nvPr/>
          </p:nvSpPr>
          <p:spPr bwMode="auto">
            <a:xfrm flipH="1" flipV="1">
              <a:off x="3141" y="3658"/>
              <a:ext cx="28" cy="10"/>
            </a:xfrm>
            <a:prstGeom prst="line">
              <a:avLst/>
            </a:prstGeom>
            <a:noFill/>
            <a:ln w="12700">
              <a:solidFill>
                <a:srgbClr val="7D00FF"/>
              </a:solidFill>
              <a:round/>
              <a:headEnd/>
              <a:tailEnd/>
            </a:ln>
          </p:spPr>
          <p:txBody>
            <a:bodyPr wrap="none" lIns="97186" tIns="48071" rIns="97186" bIns="48071">
              <a:spAutoFit/>
            </a:bodyPr>
            <a:lstStyle/>
            <a:p>
              <a:endParaRPr lang="en-US"/>
            </a:p>
          </p:txBody>
        </p:sp>
        <p:sp>
          <p:nvSpPr>
            <p:cNvPr id="36149" name="Line 284"/>
            <p:cNvSpPr>
              <a:spLocks noChangeShapeType="1"/>
            </p:cNvSpPr>
            <p:nvPr/>
          </p:nvSpPr>
          <p:spPr bwMode="auto">
            <a:xfrm flipH="1">
              <a:off x="3123" y="3662"/>
              <a:ext cx="26" cy="2"/>
            </a:xfrm>
            <a:prstGeom prst="line">
              <a:avLst/>
            </a:prstGeom>
            <a:noFill/>
            <a:ln w="12700">
              <a:solidFill>
                <a:srgbClr val="7D00FF"/>
              </a:solidFill>
              <a:round/>
              <a:headEnd/>
              <a:tailEnd/>
            </a:ln>
          </p:spPr>
          <p:txBody>
            <a:bodyPr wrap="none" lIns="97186" tIns="48071" rIns="97186" bIns="48071">
              <a:spAutoFit/>
            </a:bodyPr>
            <a:lstStyle/>
            <a:p>
              <a:endParaRPr lang="en-US"/>
            </a:p>
          </p:txBody>
        </p:sp>
        <p:sp>
          <p:nvSpPr>
            <p:cNvPr id="36150" name="Line 285"/>
            <p:cNvSpPr>
              <a:spLocks noChangeShapeType="1"/>
            </p:cNvSpPr>
            <p:nvPr/>
          </p:nvSpPr>
          <p:spPr bwMode="auto">
            <a:xfrm flipH="1">
              <a:off x="3108" y="3664"/>
              <a:ext cx="23" cy="7"/>
            </a:xfrm>
            <a:prstGeom prst="line">
              <a:avLst/>
            </a:prstGeom>
            <a:noFill/>
            <a:ln w="12700">
              <a:solidFill>
                <a:srgbClr val="7D00FF"/>
              </a:solidFill>
              <a:round/>
              <a:headEnd/>
              <a:tailEnd/>
            </a:ln>
          </p:spPr>
          <p:txBody>
            <a:bodyPr wrap="none" lIns="97186" tIns="48071" rIns="97186" bIns="48071">
              <a:spAutoFit/>
            </a:bodyPr>
            <a:lstStyle/>
            <a:p>
              <a:endParaRPr lang="en-US"/>
            </a:p>
          </p:txBody>
        </p:sp>
        <p:sp>
          <p:nvSpPr>
            <p:cNvPr id="36151" name="Line 286"/>
            <p:cNvSpPr>
              <a:spLocks noChangeShapeType="1"/>
            </p:cNvSpPr>
            <p:nvPr/>
          </p:nvSpPr>
          <p:spPr bwMode="auto">
            <a:xfrm flipH="1" flipV="1">
              <a:off x="3090" y="3663"/>
              <a:ext cx="26" cy="12"/>
            </a:xfrm>
            <a:prstGeom prst="line">
              <a:avLst/>
            </a:prstGeom>
            <a:noFill/>
            <a:ln w="12700">
              <a:solidFill>
                <a:srgbClr val="7D00FF"/>
              </a:solidFill>
              <a:round/>
              <a:headEnd/>
              <a:tailEnd/>
            </a:ln>
          </p:spPr>
          <p:txBody>
            <a:bodyPr wrap="none" lIns="97186" tIns="48071" rIns="97186" bIns="48071">
              <a:spAutoFit/>
            </a:bodyPr>
            <a:lstStyle/>
            <a:p>
              <a:endParaRPr lang="en-US"/>
            </a:p>
          </p:txBody>
        </p:sp>
        <p:sp>
          <p:nvSpPr>
            <p:cNvPr id="36152" name="Line 287"/>
            <p:cNvSpPr>
              <a:spLocks noChangeShapeType="1"/>
            </p:cNvSpPr>
            <p:nvPr/>
          </p:nvSpPr>
          <p:spPr bwMode="auto">
            <a:xfrm flipH="1">
              <a:off x="3073" y="3667"/>
              <a:ext cx="25" cy="0"/>
            </a:xfrm>
            <a:prstGeom prst="line">
              <a:avLst/>
            </a:prstGeom>
            <a:noFill/>
            <a:ln w="12700">
              <a:solidFill>
                <a:srgbClr val="7D00FF"/>
              </a:solidFill>
              <a:round/>
              <a:headEnd/>
              <a:tailEnd/>
            </a:ln>
          </p:spPr>
          <p:txBody>
            <a:bodyPr wrap="none" lIns="97186" tIns="48071" rIns="97186" bIns="48071">
              <a:spAutoFit/>
            </a:bodyPr>
            <a:lstStyle/>
            <a:p>
              <a:endParaRPr lang="en-US"/>
            </a:p>
          </p:txBody>
        </p:sp>
        <p:sp>
          <p:nvSpPr>
            <p:cNvPr id="36153" name="Line 288"/>
            <p:cNvSpPr>
              <a:spLocks noChangeShapeType="1"/>
            </p:cNvSpPr>
            <p:nvPr/>
          </p:nvSpPr>
          <p:spPr bwMode="auto">
            <a:xfrm flipH="1" flipV="1">
              <a:off x="3062" y="3660"/>
              <a:ext cx="19" cy="11"/>
            </a:xfrm>
            <a:prstGeom prst="line">
              <a:avLst/>
            </a:prstGeom>
            <a:noFill/>
            <a:ln w="12700">
              <a:solidFill>
                <a:srgbClr val="7D00FF"/>
              </a:solidFill>
              <a:round/>
              <a:headEnd/>
              <a:tailEnd/>
            </a:ln>
          </p:spPr>
          <p:txBody>
            <a:bodyPr wrap="none" lIns="97186" tIns="48071" rIns="97186" bIns="48071">
              <a:spAutoFit/>
            </a:bodyPr>
            <a:lstStyle/>
            <a:p>
              <a:endParaRPr lang="en-US"/>
            </a:p>
          </p:txBody>
        </p:sp>
        <p:sp>
          <p:nvSpPr>
            <p:cNvPr id="36154" name="Line 289"/>
            <p:cNvSpPr>
              <a:spLocks noChangeShapeType="1"/>
            </p:cNvSpPr>
            <p:nvPr/>
          </p:nvSpPr>
          <p:spPr bwMode="auto">
            <a:xfrm flipH="1">
              <a:off x="3041" y="3664"/>
              <a:ext cx="29" cy="7"/>
            </a:xfrm>
            <a:prstGeom prst="line">
              <a:avLst/>
            </a:prstGeom>
            <a:noFill/>
            <a:ln w="12700">
              <a:solidFill>
                <a:srgbClr val="7D00FF"/>
              </a:solidFill>
              <a:round/>
              <a:headEnd/>
              <a:tailEnd/>
            </a:ln>
          </p:spPr>
          <p:txBody>
            <a:bodyPr wrap="none" lIns="97186" tIns="48071" rIns="97186" bIns="48071">
              <a:spAutoFit/>
            </a:bodyPr>
            <a:lstStyle/>
            <a:p>
              <a:endParaRPr lang="en-US"/>
            </a:p>
          </p:txBody>
        </p:sp>
        <p:sp>
          <p:nvSpPr>
            <p:cNvPr id="36155" name="Line 290"/>
            <p:cNvSpPr>
              <a:spLocks noChangeShapeType="1"/>
            </p:cNvSpPr>
            <p:nvPr/>
          </p:nvSpPr>
          <p:spPr bwMode="auto">
            <a:xfrm flipH="1" flipV="1">
              <a:off x="3027" y="3655"/>
              <a:ext cx="22" cy="20"/>
            </a:xfrm>
            <a:prstGeom prst="line">
              <a:avLst/>
            </a:prstGeom>
            <a:noFill/>
            <a:ln w="12700">
              <a:solidFill>
                <a:srgbClr val="7D00FF"/>
              </a:solidFill>
              <a:round/>
              <a:headEnd/>
              <a:tailEnd/>
            </a:ln>
          </p:spPr>
          <p:txBody>
            <a:bodyPr wrap="none" lIns="97186" tIns="48071" rIns="97186" bIns="48071">
              <a:spAutoFit/>
            </a:bodyPr>
            <a:lstStyle/>
            <a:p>
              <a:endParaRPr lang="en-US"/>
            </a:p>
          </p:txBody>
        </p:sp>
        <p:sp>
          <p:nvSpPr>
            <p:cNvPr id="36156" name="Line 291"/>
            <p:cNvSpPr>
              <a:spLocks noChangeShapeType="1"/>
            </p:cNvSpPr>
            <p:nvPr/>
          </p:nvSpPr>
          <p:spPr bwMode="auto">
            <a:xfrm flipH="1">
              <a:off x="3012" y="3659"/>
              <a:ext cx="23" cy="3"/>
            </a:xfrm>
            <a:prstGeom prst="line">
              <a:avLst/>
            </a:prstGeom>
            <a:noFill/>
            <a:ln w="12700">
              <a:solidFill>
                <a:srgbClr val="7D00FF"/>
              </a:solidFill>
              <a:round/>
              <a:headEnd/>
              <a:tailEnd/>
            </a:ln>
          </p:spPr>
          <p:txBody>
            <a:bodyPr wrap="none" lIns="97186" tIns="48071" rIns="97186" bIns="48071">
              <a:spAutoFit/>
            </a:bodyPr>
            <a:lstStyle/>
            <a:p>
              <a:endParaRPr lang="en-US"/>
            </a:p>
          </p:txBody>
        </p:sp>
        <p:sp>
          <p:nvSpPr>
            <p:cNvPr id="36157" name="Line 292"/>
            <p:cNvSpPr>
              <a:spLocks noChangeShapeType="1"/>
            </p:cNvSpPr>
            <p:nvPr/>
          </p:nvSpPr>
          <p:spPr bwMode="auto">
            <a:xfrm flipH="1">
              <a:off x="2995" y="3666"/>
              <a:ext cx="25" cy="0"/>
            </a:xfrm>
            <a:prstGeom prst="line">
              <a:avLst/>
            </a:prstGeom>
            <a:noFill/>
            <a:ln w="12700">
              <a:solidFill>
                <a:srgbClr val="7D00FF"/>
              </a:solidFill>
              <a:round/>
              <a:headEnd/>
              <a:tailEnd/>
            </a:ln>
          </p:spPr>
          <p:txBody>
            <a:bodyPr wrap="none" lIns="97186" tIns="48071" rIns="97186" bIns="48071">
              <a:spAutoFit/>
            </a:bodyPr>
            <a:lstStyle/>
            <a:p>
              <a:endParaRPr lang="en-US"/>
            </a:p>
          </p:txBody>
        </p:sp>
        <p:sp>
          <p:nvSpPr>
            <p:cNvPr id="36158" name="Line 293"/>
            <p:cNvSpPr>
              <a:spLocks noChangeShapeType="1"/>
            </p:cNvSpPr>
            <p:nvPr/>
          </p:nvSpPr>
          <p:spPr bwMode="auto">
            <a:xfrm flipH="1">
              <a:off x="2978" y="3670"/>
              <a:ext cx="25" cy="1"/>
            </a:xfrm>
            <a:prstGeom prst="line">
              <a:avLst/>
            </a:prstGeom>
            <a:noFill/>
            <a:ln w="12700">
              <a:solidFill>
                <a:srgbClr val="7D00FF"/>
              </a:solidFill>
              <a:round/>
              <a:headEnd/>
              <a:tailEnd/>
            </a:ln>
          </p:spPr>
          <p:txBody>
            <a:bodyPr wrap="none" lIns="97186" tIns="48071" rIns="97186" bIns="48071">
              <a:spAutoFit/>
            </a:bodyPr>
            <a:lstStyle/>
            <a:p>
              <a:endParaRPr lang="en-US"/>
            </a:p>
          </p:txBody>
        </p:sp>
        <p:sp>
          <p:nvSpPr>
            <p:cNvPr id="36159" name="Line 294"/>
            <p:cNvSpPr>
              <a:spLocks noChangeShapeType="1"/>
            </p:cNvSpPr>
            <p:nvPr/>
          </p:nvSpPr>
          <p:spPr bwMode="auto">
            <a:xfrm flipH="1" flipV="1">
              <a:off x="2961" y="3658"/>
              <a:ext cx="25" cy="17"/>
            </a:xfrm>
            <a:prstGeom prst="line">
              <a:avLst/>
            </a:prstGeom>
            <a:noFill/>
            <a:ln w="12700">
              <a:solidFill>
                <a:srgbClr val="7D00FF"/>
              </a:solidFill>
              <a:round/>
              <a:headEnd/>
              <a:tailEnd/>
            </a:ln>
          </p:spPr>
          <p:txBody>
            <a:bodyPr wrap="none" lIns="97186" tIns="48071" rIns="97186" bIns="48071">
              <a:spAutoFit/>
            </a:bodyPr>
            <a:lstStyle/>
            <a:p>
              <a:endParaRPr lang="en-US"/>
            </a:p>
          </p:txBody>
        </p:sp>
        <p:sp>
          <p:nvSpPr>
            <p:cNvPr id="36160" name="Line 295"/>
            <p:cNvSpPr>
              <a:spLocks noChangeShapeType="1"/>
            </p:cNvSpPr>
            <p:nvPr/>
          </p:nvSpPr>
          <p:spPr bwMode="auto">
            <a:xfrm flipH="1">
              <a:off x="2945" y="3662"/>
              <a:ext cx="24" cy="5"/>
            </a:xfrm>
            <a:prstGeom prst="line">
              <a:avLst/>
            </a:prstGeom>
            <a:noFill/>
            <a:ln w="12700">
              <a:solidFill>
                <a:srgbClr val="7D00FF"/>
              </a:solidFill>
              <a:round/>
              <a:headEnd/>
              <a:tailEnd/>
            </a:ln>
          </p:spPr>
          <p:txBody>
            <a:bodyPr wrap="none" lIns="97186" tIns="48071" rIns="97186" bIns="48071">
              <a:spAutoFit/>
            </a:bodyPr>
            <a:lstStyle/>
            <a:p>
              <a:endParaRPr lang="en-US"/>
            </a:p>
          </p:txBody>
        </p:sp>
        <p:sp>
          <p:nvSpPr>
            <p:cNvPr id="36161" name="Line 296"/>
            <p:cNvSpPr>
              <a:spLocks noChangeShapeType="1"/>
            </p:cNvSpPr>
            <p:nvPr/>
          </p:nvSpPr>
          <p:spPr bwMode="auto">
            <a:xfrm flipH="1">
              <a:off x="2930" y="3667"/>
              <a:ext cx="23" cy="4"/>
            </a:xfrm>
            <a:prstGeom prst="line">
              <a:avLst/>
            </a:prstGeom>
            <a:noFill/>
            <a:ln w="12700">
              <a:solidFill>
                <a:srgbClr val="7D00FF"/>
              </a:solidFill>
              <a:round/>
              <a:headEnd/>
              <a:tailEnd/>
            </a:ln>
          </p:spPr>
          <p:txBody>
            <a:bodyPr wrap="none" lIns="97186" tIns="48071" rIns="97186" bIns="48071">
              <a:spAutoFit/>
            </a:bodyPr>
            <a:lstStyle/>
            <a:p>
              <a:endParaRPr lang="en-US"/>
            </a:p>
          </p:txBody>
        </p:sp>
        <p:sp>
          <p:nvSpPr>
            <p:cNvPr id="36162" name="Line 297"/>
            <p:cNvSpPr>
              <a:spLocks noChangeShapeType="1"/>
            </p:cNvSpPr>
            <p:nvPr/>
          </p:nvSpPr>
          <p:spPr bwMode="auto">
            <a:xfrm flipH="1">
              <a:off x="2912" y="3671"/>
              <a:ext cx="26" cy="3"/>
            </a:xfrm>
            <a:prstGeom prst="line">
              <a:avLst/>
            </a:prstGeom>
            <a:noFill/>
            <a:ln w="12700">
              <a:solidFill>
                <a:srgbClr val="7D00FF"/>
              </a:solidFill>
              <a:round/>
              <a:headEnd/>
              <a:tailEnd/>
            </a:ln>
          </p:spPr>
          <p:txBody>
            <a:bodyPr wrap="none" lIns="97186" tIns="48071" rIns="97186" bIns="48071">
              <a:spAutoFit/>
            </a:bodyPr>
            <a:lstStyle/>
            <a:p>
              <a:endParaRPr lang="en-US"/>
            </a:p>
          </p:txBody>
        </p:sp>
        <p:sp>
          <p:nvSpPr>
            <p:cNvPr id="36163" name="Line 298"/>
            <p:cNvSpPr>
              <a:spLocks noChangeShapeType="1"/>
            </p:cNvSpPr>
            <p:nvPr/>
          </p:nvSpPr>
          <p:spPr bwMode="auto">
            <a:xfrm flipH="1" flipV="1">
              <a:off x="2896" y="3667"/>
              <a:ext cx="24" cy="11"/>
            </a:xfrm>
            <a:prstGeom prst="line">
              <a:avLst/>
            </a:prstGeom>
            <a:noFill/>
            <a:ln w="12700">
              <a:solidFill>
                <a:srgbClr val="7D00FF"/>
              </a:solidFill>
              <a:round/>
              <a:headEnd/>
              <a:tailEnd/>
            </a:ln>
          </p:spPr>
          <p:txBody>
            <a:bodyPr wrap="none" lIns="97186" tIns="48071" rIns="97186" bIns="48071">
              <a:spAutoFit/>
            </a:bodyPr>
            <a:lstStyle/>
            <a:p>
              <a:endParaRPr lang="en-US"/>
            </a:p>
          </p:txBody>
        </p:sp>
        <p:sp>
          <p:nvSpPr>
            <p:cNvPr id="36164" name="Line 299"/>
            <p:cNvSpPr>
              <a:spLocks noChangeShapeType="1"/>
            </p:cNvSpPr>
            <p:nvPr/>
          </p:nvSpPr>
          <p:spPr bwMode="auto">
            <a:xfrm flipH="1" flipV="1">
              <a:off x="2880" y="3666"/>
              <a:ext cx="24" cy="9"/>
            </a:xfrm>
            <a:prstGeom prst="line">
              <a:avLst/>
            </a:prstGeom>
            <a:noFill/>
            <a:ln w="12700">
              <a:solidFill>
                <a:srgbClr val="7D00FF"/>
              </a:solidFill>
              <a:round/>
              <a:headEnd/>
              <a:tailEnd/>
            </a:ln>
          </p:spPr>
          <p:txBody>
            <a:bodyPr wrap="none" lIns="97186" tIns="48071" rIns="97186" bIns="48071">
              <a:spAutoFit/>
            </a:bodyPr>
            <a:lstStyle/>
            <a:p>
              <a:endParaRPr lang="en-US"/>
            </a:p>
          </p:txBody>
        </p:sp>
        <p:sp>
          <p:nvSpPr>
            <p:cNvPr id="36165" name="Line 300"/>
            <p:cNvSpPr>
              <a:spLocks noChangeShapeType="1"/>
            </p:cNvSpPr>
            <p:nvPr/>
          </p:nvSpPr>
          <p:spPr bwMode="auto">
            <a:xfrm flipH="1">
              <a:off x="2865" y="3670"/>
              <a:ext cx="23" cy="5"/>
            </a:xfrm>
            <a:prstGeom prst="line">
              <a:avLst/>
            </a:prstGeom>
            <a:noFill/>
            <a:ln w="12700">
              <a:solidFill>
                <a:srgbClr val="7D00FF"/>
              </a:solidFill>
              <a:round/>
              <a:headEnd/>
              <a:tailEnd/>
            </a:ln>
          </p:spPr>
          <p:txBody>
            <a:bodyPr wrap="none" lIns="97186" tIns="48071" rIns="97186" bIns="48071">
              <a:spAutoFit/>
            </a:bodyPr>
            <a:lstStyle/>
            <a:p>
              <a:endParaRPr lang="en-US"/>
            </a:p>
          </p:txBody>
        </p:sp>
        <p:sp>
          <p:nvSpPr>
            <p:cNvPr id="36166" name="Line 301"/>
            <p:cNvSpPr>
              <a:spLocks noChangeShapeType="1"/>
            </p:cNvSpPr>
            <p:nvPr/>
          </p:nvSpPr>
          <p:spPr bwMode="auto">
            <a:xfrm flipH="1" flipV="1">
              <a:off x="2847" y="3666"/>
              <a:ext cx="26" cy="13"/>
            </a:xfrm>
            <a:prstGeom prst="line">
              <a:avLst/>
            </a:prstGeom>
            <a:noFill/>
            <a:ln w="12700">
              <a:solidFill>
                <a:srgbClr val="7D00FF"/>
              </a:solidFill>
              <a:round/>
              <a:headEnd/>
              <a:tailEnd/>
            </a:ln>
          </p:spPr>
          <p:txBody>
            <a:bodyPr wrap="none" lIns="97186" tIns="48071" rIns="97186" bIns="48071">
              <a:spAutoFit/>
            </a:bodyPr>
            <a:lstStyle/>
            <a:p>
              <a:endParaRPr lang="en-US"/>
            </a:p>
          </p:txBody>
        </p:sp>
        <p:sp>
          <p:nvSpPr>
            <p:cNvPr id="36167" name="Line 302"/>
            <p:cNvSpPr>
              <a:spLocks noChangeShapeType="1"/>
            </p:cNvSpPr>
            <p:nvPr/>
          </p:nvSpPr>
          <p:spPr bwMode="auto">
            <a:xfrm flipH="1" flipV="1">
              <a:off x="2831" y="3663"/>
              <a:ext cx="24" cy="11"/>
            </a:xfrm>
            <a:prstGeom prst="line">
              <a:avLst/>
            </a:prstGeom>
            <a:noFill/>
            <a:ln w="12700">
              <a:solidFill>
                <a:srgbClr val="7D00FF"/>
              </a:solidFill>
              <a:round/>
              <a:headEnd/>
              <a:tailEnd/>
            </a:ln>
          </p:spPr>
          <p:txBody>
            <a:bodyPr wrap="none" lIns="97186" tIns="48071" rIns="97186" bIns="48071">
              <a:spAutoFit/>
            </a:bodyPr>
            <a:lstStyle/>
            <a:p>
              <a:endParaRPr lang="en-US"/>
            </a:p>
          </p:txBody>
        </p:sp>
        <p:sp>
          <p:nvSpPr>
            <p:cNvPr id="36168" name="Line 303"/>
            <p:cNvSpPr>
              <a:spLocks noChangeShapeType="1"/>
            </p:cNvSpPr>
            <p:nvPr/>
          </p:nvSpPr>
          <p:spPr bwMode="auto">
            <a:xfrm flipH="1" flipV="1">
              <a:off x="2815" y="3660"/>
              <a:ext cx="24" cy="11"/>
            </a:xfrm>
            <a:prstGeom prst="line">
              <a:avLst/>
            </a:prstGeom>
            <a:noFill/>
            <a:ln w="12700">
              <a:solidFill>
                <a:srgbClr val="7D00FF"/>
              </a:solidFill>
              <a:round/>
              <a:headEnd/>
              <a:tailEnd/>
            </a:ln>
          </p:spPr>
          <p:txBody>
            <a:bodyPr wrap="none" lIns="97186" tIns="48071" rIns="97186" bIns="48071">
              <a:spAutoFit/>
            </a:bodyPr>
            <a:lstStyle/>
            <a:p>
              <a:endParaRPr lang="en-US"/>
            </a:p>
          </p:txBody>
        </p:sp>
        <p:sp>
          <p:nvSpPr>
            <p:cNvPr id="36169" name="Line 304"/>
            <p:cNvSpPr>
              <a:spLocks noChangeShapeType="1"/>
            </p:cNvSpPr>
            <p:nvPr/>
          </p:nvSpPr>
          <p:spPr bwMode="auto">
            <a:xfrm flipH="1" flipV="1">
              <a:off x="2800" y="3658"/>
              <a:ext cx="23" cy="10"/>
            </a:xfrm>
            <a:prstGeom prst="line">
              <a:avLst/>
            </a:prstGeom>
            <a:noFill/>
            <a:ln w="12700">
              <a:solidFill>
                <a:srgbClr val="7D00FF"/>
              </a:solidFill>
              <a:round/>
              <a:headEnd/>
              <a:tailEnd/>
            </a:ln>
          </p:spPr>
          <p:txBody>
            <a:bodyPr wrap="none" lIns="97186" tIns="48071" rIns="97186" bIns="48071">
              <a:spAutoFit/>
            </a:bodyPr>
            <a:lstStyle/>
            <a:p>
              <a:endParaRPr lang="en-US"/>
            </a:p>
          </p:txBody>
        </p:sp>
        <p:sp>
          <p:nvSpPr>
            <p:cNvPr id="36170" name="Line 305"/>
            <p:cNvSpPr>
              <a:spLocks noChangeShapeType="1"/>
            </p:cNvSpPr>
            <p:nvPr/>
          </p:nvSpPr>
          <p:spPr bwMode="auto">
            <a:xfrm flipH="1">
              <a:off x="2780" y="3666"/>
              <a:ext cx="28" cy="1"/>
            </a:xfrm>
            <a:prstGeom prst="line">
              <a:avLst/>
            </a:prstGeom>
            <a:noFill/>
            <a:ln w="12700">
              <a:solidFill>
                <a:srgbClr val="7D00FF"/>
              </a:solidFill>
              <a:round/>
              <a:headEnd/>
              <a:tailEnd/>
            </a:ln>
          </p:spPr>
          <p:txBody>
            <a:bodyPr wrap="none" lIns="97186" tIns="48071" rIns="97186" bIns="48071">
              <a:spAutoFit/>
            </a:bodyPr>
            <a:lstStyle/>
            <a:p>
              <a:endParaRPr lang="en-US"/>
            </a:p>
          </p:txBody>
        </p:sp>
        <p:sp>
          <p:nvSpPr>
            <p:cNvPr id="36171" name="Line 306"/>
            <p:cNvSpPr>
              <a:spLocks noChangeShapeType="1"/>
            </p:cNvSpPr>
            <p:nvPr/>
          </p:nvSpPr>
          <p:spPr bwMode="auto">
            <a:xfrm flipH="1">
              <a:off x="2625" y="3671"/>
              <a:ext cx="163" cy="0"/>
            </a:xfrm>
            <a:prstGeom prst="line">
              <a:avLst/>
            </a:prstGeom>
            <a:noFill/>
            <a:ln w="12700">
              <a:solidFill>
                <a:srgbClr val="7D00FF"/>
              </a:solidFill>
              <a:round/>
              <a:headEnd/>
              <a:tailEnd/>
            </a:ln>
          </p:spPr>
          <p:txBody>
            <a:bodyPr wrap="none" lIns="97186" tIns="48071" rIns="97186" bIns="48071">
              <a:spAutoFit/>
            </a:bodyPr>
            <a:lstStyle/>
            <a:p>
              <a:endParaRPr lang="en-US"/>
            </a:p>
          </p:txBody>
        </p:sp>
        <p:sp>
          <p:nvSpPr>
            <p:cNvPr id="36172" name="Line 307"/>
            <p:cNvSpPr>
              <a:spLocks noChangeShapeType="1"/>
            </p:cNvSpPr>
            <p:nvPr/>
          </p:nvSpPr>
          <p:spPr bwMode="auto">
            <a:xfrm flipH="1" flipV="1">
              <a:off x="2582" y="3660"/>
              <a:ext cx="51" cy="15"/>
            </a:xfrm>
            <a:prstGeom prst="line">
              <a:avLst/>
            </a:prstGeom>
            <a:noFill/>
            <a:ln w="12700">
              <a:solidFill>
                <a:srgbClr val="7D00FF"/>
              </a:solidFill>
              <a:round/>
              <a:headEnd/>
              <a:tailEnd/>
            </a:ln>
          </p:spPr>
          <p:txBody>
            <a:bodyPr wrap="none" lIns="97186" tIns="48071" rIns="97186" bIns="48071">
              <a:spAutoFit/>
            </a:bodyPr>
            <a:lstStyle/>
            <a:p>
              <a:endParaRPr lang="en-US"/>
            </a:p>
          </p:txBody>
        </p:sp>
        <p:sp>
          <p:nvSpPr>
            <p:cNvPr id="36173" name="Line 308"/>
            <p:cNvSpPr>
              <a:spLocks noChangeShapeType="1"/>
            </p:cNvSpPr>
            <p:nvPr/>
          </p:nvSpPr>
          <p:spPr bwMode="auto">
            <a:xfrm flipH="1" flipV="1">
              <a:off x="2542" y="3655"/>
              <a:ext cx="48" cy="13"/>
            </a:xfrm>
            <a:prstGeom prst="line">
              <a:avLst/>
            </a:prstGeom>
            <a:noFill/>
            <a:ln w="12700">
              <a:solidFill>
                <a:srgbClr val="7D00FF"/>
              </a:solidFill>
              <a:round/>
              <a:headEnd/>
              <a:tailEnd/>
            </a:ln>
          </p:spPr>
          <p:txBody>
            <a:bodyPr wrap="none" lIns="97186" tIns="48071" rIns="97186" bIns="48071">
              <a:spAutoFit/>
            </a:bodyPr>
            <a:lstStyle/>
            <a:p>
              <a:endParaRPr lang="en-US"/>
            </a:p>
          </p:txBody>
        </p:sp>
        <p:sp>
          <p:nvSpPr>
            <p:cNvPr id="36174" name="Line 309"/>
            <p:cNvSpPr>
              <a:spLocks noChangeShapeType="1"/>
            </p:cNvSpPr>
            <p:nvPr/>
          </p:nvSpPr>
          <p:spPr bwMode="auto">
            <a:xfrm flipH="1">
              <a:off x="2501" y="3663"/>
              <a:ext cx="49" cy="8"/>
            </a:xfrm>
            <a:prstGeom prst="line">
              <a:avLst/>
            </a:prstGeom>
            <a:noFill/>
            <a:ln w="12700">
              <a:solidFill>
                <a:srgbClr val="7D00FF"/>
              </a:solidFill>
              <a:round/>
              <a:headEnd/>
              <a:tailEnd/>
            </a:ln>
          </p:spPr>
          <p:txBody>
            <a:bodyPr wrap="none" lIns="97186" tIns="48071" rIns="97186" bIns="48071">
              <a:spAutoFit/>
            </a:bodyPr>
            <a:lstStyle/>
            <a:p>
              <a:endParaRPr lang="en-US"/>
            </a:p>
          </p:txBody>
        </p:sp>
        <p:sp>
          <p:nvSpPr>
            <p:cNvPr id="36175" name="Line 310"/>
            <p:cNvSpPr>
              <a:spLocks noChangeShapeType="1"/>
            </p:cNvSpPr>
            <p:nvPr/>
          </p:nvSpPr>
          <p:spPr bwMode="auto">
            <a:xfrm flipH="1" flipV="1">
              <a:off x="2460" y="3655"/>
              <a:ext cx="49" cy="24"/>
            </a:xfrm>
            <a:prstGeom prst="line">
              <a:avLst/>
            </a:prstGeom>
            <a:noFill/>
            <a:ln w="12700">
              <a:solidFill>
                <a:srgbClr val="7D00FF"/>
              </a:solidFill>
              <a:round/>
              <a:headEnd/>
              <a:tailEnd/>
            </a:ln>
          </p:spPr>
          <p:txBody>
            <a:bodyPr wrap="none" lIns="97186" tIns="48071" rIns="97186" bIns="48071">
              <a:spAutoFit/>
            </a:bodyPr>
            <a:lstStyle/>
            <a:p>
              <a:endParaRPr lang="en-US"/>
            </a:p>
          </p:txBody>
        </p:sp>
        <p:sp>
          <p:nvSpPr>
            <p:cNvPr id="36176" name="Line 311"/>
            <p:cNvSpPr>
              <a:spLocks noChangeShapeType="1"/>
            </p:cNvSpPr>
            <p:nvPr/>
          </p:nvSpPr>
          <p:spPr bwMode="auto">
            <a:xfrm flipH="1">
              <a:off x="2847" y="3670"/>
              <a:ext cx="26" cy="0"/>
            </a:xfrm>
            <a:prstGeom prst="line">
              <a:avLst/>
            </a:prstGeom>
            <a:noFill/>
            <a:ln w="12700">
              <a:solidFill>
                <a:srgbClr val="FF7D00"/>
              </a:solidFill>
              <a:round/>
              <a:headEnd/>
              <a:tailEnd/>
            </a:ln>
          </p:spPr>
          <p:txBody>
            <a:bodyPr wrap="none" lIns="97186" tIns="48071" rIns="97186" bIns="48071">
              <a:spAutoFit/>
            </a:bodyPr>
            <a:lstStyle/>
            <a:p>
              <a:endParaRPr lang="en-US"/>
            </a:p>
          </p:txBody>
        </p:sp>
        <p:sp>
          <p:nvSpPr>
            <p:cNvPr id="36177" name="Line 312"/>
            <p:cNvSpPr>
              <a:spLocks noChangeShapeType="1"/>
            </p:cNvSpPr>
            <p:nvPr/>
          </p:nvSpPr>
          <p:spPr bwMode="auto">
            <a:xfrm flipH="1">
              <a:off x="4161" y="2989"/>
              <a:ext cx="25" cy="18"/>
            </a:xfrm>
            <a:prstGeom prst="line">
              <a:avLst/>
            </a:prstGeom>
            <a:noFill/>
            <a:ln w="12700">
              <a:solidFill>
                <a:srgbClr val="007DFF"/>
              </a:solidFill>
              <a:round/>
              <a:headEnd/>
              <a:tailEnd/>
            </a:ln>
          </p:spPr>
          <p:txBody>
            <a:bodyPr wrap="none" lIns="97186" tIns="48071" rIns="97186" bIns="48071">
              <a:spAutoFit/>
            </a:bodyPr>
            <a:lstStyle/>
            <a:p>
              <a:endParaRPr lang="en-US"/>
            </a:p>
          </p:txBody>
        </p:sp>
        <p:sp>
          <p:nvSpPr>
            <p:cNvPr id="36178" name="Line 313"/>
            <p:cNvSpPr>
              <a:spLocks noChangeShapeType="1"/>
            </p:cNvSpPr>
            <p:nvPr/>
          </p:nvSpPr>
          <p:spPr bwMode="auto">
            <a:xfrm flipH="1" flipV="1">
              <a:off x="4145" y="3003"/>
              <a:ext cx="24" cy="12"/>
            </a:xfrm>
            <a:prstGeom prst="line">
              <a:avLst/>
            </a:prstGeom>
            <a:noFill/>
            <a:ln w="12700">
              <a:solidFill>
                <a:srgbClr val="007DFF"/>
              </a:solidFill>
              <a:round/>
              <a:headEnd/>
              <a:tailEnd/>
            </a:ln>
          </p:spPr>
          <p:txBody>
            <a:bodyPr wrap="none" lIns="97186" tIns="48071" rIns="97186" bIns="48071">
              <a:spAutoFit/>
            </a:bodyPr>
            <a:lstStyle/>
            <a:p>
              <a:endParaRPr lang="en-US"/>
            </a:p>
          </p:txBody>
        </p:sp>
        <p:sp>
          <p:nvSpPr>
            <p:cNvPr id="36179" name="Line 314"/>
            <p:cNvSpPr>
              <a:spLocks noChangeShapeType="1"/>
            </p:cNvSpPr>
            <p:nvPr/>
          </p:nvSpPr>
          <p:spPr bwMode="auto">
            <a:xfrm flipH="1" flipV="1">
              <a:off x="4128" y="2992"/>
              <a:ext cx="25" cy="19"/>
            </a:xfrm>
            <a:prstGeom prst="line">
              <a:avLst/>
            </a:prstGeom>
            <a:noFill/>
            <a:ln w="12700">
              <a:solidFill>
                <a:srgbClr val="007DFF"/>
              </a:solidFill>
              <a:round/>
              <a:headEnd/>
              <a:tailEnd/>
            </a:ln>
          </p:spPr>
          <p:txBody>
            <a:bodyPr wrap="none" lIns="97186" tIns="48071" rIns="97186" bIns="48071">
              <a:spAutoFit/>
            </a:bodyPr>
            <a:lstStyle/>
            <a:p>
              <a:endParaRPr lang="en-US"/>
            </a:p>
          </p:txBody>
        </p:sp>
        <p:sp>
          <p:nvSpPr>
            <p:cNvPr id="36180" name="Line 315"/>
            <p:cNvSpPr>
              <a:spLocks noChangeShapeType="1"/>
            </p:cNvSpPr>
            <p:nvPr/>
          </p:nvSpPr>
          <p:spPr bwMode="auto">
            <a:xfrm flipH="1" flipV="1">
              <a:off x="4111" y="2953"/>
              <a:ext cx="25" cy="47"/>
            </a:xfrm>
            <a:prstGeom prst="line">
              <a:avLst/>
            </a:prstGeom>
            <a:noFill/>
            <a:ln w="12700">
              <a:solidFill>
                <a:srgbClr val="007DFF"/>
              </a:solidFill>
              <a:round/>
              <a:headEnd/>
              <a:tailEnd/>
            </a:ln>
          </p:spPr>
          <p:txBody>
            <a:bodyPr wrap="none" lIns="97186" tIns="48071" rIns="97186" bIns="48071">
              <a:spAutoFit/>
            </a:bodyPr>
            <a:lstStyle/>
            <a:p>
              <a:endParaRPr lang="en-US"/>
            </a:p>
          </p:txBody>
        </p:sp>
        <p:sp>
          <p:nvSpPr>
            <p:cNvPr id="36181" name="Line 316"/>
            <p:cNvSpPr>
              <a:spLocks noChangeShapeType="1"/>
            </p:cNvSpPr>
            <p:nvPr/>
          </p:nvSpPr>
          <p:spPr bwMode="auto">
            <a:xfrm flipH="1">
              <a:off x="4093" y="2961"/>
              <a:ext cx="26" cy="49"/>
            </a:xfrm>
            <a:prstGeom prst="line">
              <a:avLst/>
            </a:prstGeom>
            <a:noFill/>
            <a:ln w="12700">
              <a:solidFill>
                <a:srgbClr val="007DFF"/>
              </a:solidFill>
              <a:round/>
              <a:headEnd/>
              <a:tailEnd/>
            </a:ln>
          </p:spPr>
          <p:txBody>
            <a:bodyPr wrap="none" lIns="97186" tIns="48071" rIns="97186" bIns="48071">
              <a:spAutoFit/>
            </a:bodyPr>
            <a:lstStyle/>
            <a:p>
              <a:endParaRPr lang="en-US"/>
            </a:p>
          </p:txBody>
        </p:sp>
        <p:sp>
          <p:nvSpPr>
            <p:cNvPr id="36182" name="Line 317"/>
            <p:cNvSpPr>
              <a:spLocks noChangeShapeType="1"/>
            </p:cNvSpPr>
            <p:nvPr/>
          </p:nvSpPr>
          <p:spPr bwMode="auto">
            <a:xfrm flipH="1" flipV="1">
              <a:off x="4080" y="2970"/>
              <a:ext cx="21" cy="48"/>
            </a:xfrm>
            <a:prstGeom prst="line">
              <a:avLst/>
            </a:prstGeom>
            <a:noFill/>
            <a:ln w="12700">
              <a:solidFill>
                <a:srgbClr val="007DFF"/>
              </a:solidFill>
              <a:round/>
              <a:headEnd/>
              <a:tailEnd/>
            </a:ln>
          </p:spPr>
          <p:txBody>
            <a:bodyPr wrap="none" lIns="97186" tIns="48071" rIns="97186" bIns="48071">
              <a:spAutoFit/>
            </a:bodyPr>
            <a:lstStyle/>
            <a:p>
              <a:endParaRPr lang="en-US"/>
            </a:p>
          </p:txBody>
        </p:sp>
        <p:sp>
          <p:nvSpPr>
            <p:cNvPr id="36183" name="Line 318"/>
            <p:cNvSpPr>
              <a:spLocks noChangeShapeType="1"/>
            </p:cNvSpPr>
            <p:nvPr/>
          </p:nvSpPr>
          <p:spPr bwMode="auto">
            <a:xfrm flipH="1">
              <a:off x="4062" y="2978"/>
              <a:ext cx="26" cy="20"/>
            </a:xfrm>
            <a:prstGeom prst="line">
              <a:avLst/>
            </a:prstGeom>
            <a:noFill/>
            <a:ln w="12700">
              <a:solidFill>
                <a:srgbClr val="007DFF"/>
              </a:solidFill>
              <a:round/>
              <a:headEnd/>
              <a:tailEnd/>
            </a:ln>
          </p:spPr>
          <p:txBody>
            <a:bodyPr wrap="none" lIns="97186" tIns="48071" rIns="97186" bIns="48071">
              <a:spAutoFit/>
            </a:bodyPr>
            <a:lstStyle/>
            <a:p>
              <a:endParaRPr lang="en-US"/>
            </a:p>
          </p:txBody>
        </p:sp>
        <p:sp>
          <p:nvSpPr>
            <p:cNvPr id="36184" name="Line 319"/>
            <p:cNvSpPr>
              <a:spLocks noChangeShapeType="1"/>
            </p:cNvSpPr>
            <p:nvPr/>
          </p:nvSpPr>
          <p:spPr bwMode="auto">
            <a:xfrm flipH="1" flipV="1">
              <a:off x="4046" y="2982"/>
              <a:ext cx="24" cy="24"/>
            </a:xfrm>
            <a:prstGeom prst="line">
              <a:avLst/>
            </a:prstGeom>
            <a:noFill/>
            <a:ln w="12700">
              <a:solidFill>
                <a:srgbClr val="007DFF"/>
              </a:solidFill>
              <a:round/>
              <a:headEnd/>
              <a:tailEnd/>
            </a:ln>
          </p:spPr>
          <p:txBody>
            <a:bodyPr wrap="none" lIns="97186" tIns="48071" rIns="97186" bIns="48071">
              <a:spAutoFit/>
            </a:bodyPr>
            <a:lstStyle/>
            <a:p>
              <a:endParaRPr lang="en-US"/>
            </a:p>
          </p:txBody>
        </p:sp>
        <p:sp>
          <p:nvSpPr>
            <p:cNvPr id="36185" name="Line 320"/>
            <p:cNvSpPr>
              <a:spLocks noChangeShapeType="1"/>
            </p:cNvSpPr>
            <p:nvPr/>
          </p:nvSpPr>
          <p:spPr bwMode="auto">
            <a:xfrm flipH="1" flipV="1">
              <a:off x="4031" y="2981"/>
              <a:ext cx="23" cy="9"/>
            </a:xfrm>
            <a:prstGeom prst="line">
              <a:avLst/>
            </a:prstGeom>
            <a:noFill/>
            <a:ln w="12700">
              <a:solidFill>
                <a:srgbClr val="007DFF"/>
              </a:solidFill>
              <a:round/>
              <a:headEnd/>
              <a:tailEnd/>
            </a:ln>
          </p:spPr>
          <p:txBody>
            <a:bodyPr wrap="none" lIns="97186" tIns="48071" rIns="97186" bIns="48071">
              <a:spAutoFit/>
            </a:bodyPr>
            <a:lstStyle/>
            <a:p>
              <a:endParaRPr lang="en-US"/>
            </a:p>
          </p:txBody>
        </p:sp>
        <p:sp>
          <p:nvSpPr>
            <p:cNvPr id="36186" name="Line 321"/>
            <p:cNvSpPr>
              <a:spLocks noChangeShapeType="1"/>
            </p:cNvSpPr>
            <p:nvPr/>
          </p:nvSpPr>
          <p:spPr bwMode="auto">
            <a:xfrm flipH="1">
              <a:off x="4013" y="2989"/>
              <a:ext cx="26" cy="14"/>
            </a:xfrm>
            <a:prstGeom prst="line">
              <a:avLst/>
            </a:prstGeom>
            <a:noFill/>
            <a:ln w="12700">
              <a:solidFill>
                <a:srgbClr val="007DFF"/>
              </a:solidFill>
              <a:round/>
              <a:headEnd/>
              <a:tailEnd/>
            </a:ln>
          </p:spPr>
          <p:txBody>
            <a:bodyPr wrap="none" lIns="97186" tIns="48071" rIns="97186" bIns="48071">
              <a:spAutoFit/>
            </a:bodyPr>
            <a:lstStyle/>
            <a:p>
              <a:endParaRPr lang="en-US"/>
            </a:p>
          </p:txBody>
        </p:sp>
        <p:sp>
          <p:nvSpPr>
            <p:cNvPr id="36187" name="Line 322"/>
            <p:cNvSpPr>
              <a:spLocks noChangeShapeType="1"/>
            </p:cNvSpPr>
            <p:nvPr/>
          </p:nvSpPr>
          <p:spPr bwMode="auto">
            <a:xfrm flipH="1" flipV="1">
              <a:off x="3997" y="2981"/>
              <a:ext cx="24" cy="30"/>
            </a:xfrm>
            <a:prstGeom prst="line">
              <a:avLst/>
            </a:prstGeom>
            <a:noFill/>
            <a:ln w="12700">
              <a:solidFill>
                <a:srgbClr val="007DFF"/>
              </a:solidFill>
              <a:round/>
              <a:headEnd/>
              <a:tailEnd/>
            </a:ln>
          </p:spPr>
          <p:txBody>
            <a:bodyPr wrap="none" lIns="97186" tIns="48071" rIns="97186" bIns="48071">
              <a:spAutoFit/>
            </a:bodyPr>
            <a:lstStyle/>
            <a:p>
              <a:endParaRPr lang="en-US"/>
            </a:p>
          </p:txBody>
        </p:sp>
        <p:sp>
          <p:nvSpPr>
            <p:cNvPr id="36188" name="Line 323"/>
            <p:cNvSpPr>
              <a:spLocks noChangeShapeType="1"/>
            </p:cNvSpPr>
            <p:nvPr/>
          </p:nvSpPr>
          <p:spPr bwMode="auto">
            <a:xfrm flipH="1">
              <a:off x="3981" y="2989"/>
              <a:ext cx="24" cy="21"/>
            </a:xfrm>
            <a:prstGeom prst="line">
              <a:avLst/>
            </a:prstGeom>
            <a:noFill/>
            <a:ln w="12700">
              <a:solidFill>
                <a:srgbClr val="007DFF"/>
              </a:solidFill>
              <a:round/>
              <a:headEnd/>
              <a:tailEnd/>
            </a:ln>
          </p:spPr>
          <p:txBody>
            <a:bodyPr wrap="none" lIns="97186" tIns="48071" rIns="97186" bIns="48071">
              <a:spAutoFit/>
            </a:bodyPr>
            <a:lstStyle/>
            <a:p>
              <a:endParaRPr lang="en-US"/>
            </a:p>
          </p:txBody>
        </p:sp>
        <p:sp>
          <p:nvSpPr>
            <p:cNvPr id="36189" name="Line 324"/>
            <p:cNvSpPr>
              <a:spLocks noChangeShapeType="1"/>
            </p:cNvSpPr>
            <p:nvPr/>
          </p:nvSpPr>
          <p:spPr bwMode="auto">
            <a:xfrm flipH="1" flipV="1">
              <a:off x="3962" y="2998"/>
              <a:ext cx="27" cy="20"/>
            </a:xfrm>
            <a:prstGeom prst="line">
              <a:avLst/>
            </a:prstGeom>
            <a:noFill/>
            <a:ln w="12700">
              <a:solidFill>
                <a:srgbClr val="007DFF"/>
              </a:solidFill>
              <a:round/>
              <a:headEnd/>
              <a:tailEnd/>
            </a:ln>
          </p:spPr>
          <p:txBody>
            <a:bodyPr wrap="none" lIns="97186" tIns="48071" rIns="97186" bIns="48071">
              <a:spAutoFit/>
            </a:bodyPr>
            <a:lstStyle/>
            <a:p>
              <a:endParaRPr lang="en-US"/>
            </a:p>
          </p:txBody>
        </p:sp>
        <p:sp>
          <p:nvSpPr>
            <p:cNvPr id="36190" name="Line 325"/>
            <p:cNvSpPr>
              <a:spLocks noChangeShapeType="1"/>
            </p:cNvSpPr>
            <p:nvPr/>
          </p:nvSpPr>
          <p:spPr bwMode="auto">
            <a:xfrm flipH="1">
              <a:off x="3948" y="3002"/>
              <a:ext cx="22" cy="2"/>
            </a:xfrm>
            <a:prstGeom prst="line">
              <a:avLst/>
            </a:prstGeom>
            <a:noFill/>
            <a:ln w="12700">
              <a:solidFill>
                <a:srgbClr val="007DFF"/>
              </a:solidFill>
              <a:round/>
              <a:headEnd/>
              <a:tailEnd/>
            </a:ln>
          </p:spPr>
          <p:txBody>
            <a:bodyPr wrap="none" lIns="97186" tIns="48071" rIns="97186" bIns="48071">
              <a:spAutoFit/>
            </a:bodyPr>
            <a:lstStyle/>
            <a:p>
              <a:endParaRPr lang="en-US"/>
            </a:p>
          </p:txBody>
        </p:sp>
        <p:sp>
          <p:nvSpPr>
            <p:cNvPr id="36191" name="Line 326"/>
            <p:cNvSpPr>
              <a:spLocks noChangeShapeType="1"/>
            </p:cNvSpPr>
            <p:nvPr/>
          </p:nvSpPr>
          <p:spPr bwMode="auto">
            <a:xfrm flipH="1">
              <a:off x="3932" y="3008"/>
              <a:ext cx="24" cy="9"/>
            </a:xfrm>
            <a:prstGeom prst="line">
              <a:avLst/>
            </a:prstGeom>
            <a:noFill/>
            <a:ln w="12700">
              <a:solidFill>
                <a:srgbClr val="007DFF"/>
              </a:solidFill>
              <a:round/>
              <a:headEnd/>
              <a:tailEnd/>
            </a:ln>
          </p:spPr>
          <p:txBody>
            <a:bodyPr wrap="none" lIns="97186" tIns="48071" rIns="97186" bIns="48071">
              <a:spAutoFit/>
            </a:bodyPr>
            <a:lstStyle/>
            <a:p>
              <a:endParaRPr lang="en-US"/>
            </a:p>
          </p:txBody>
        </p:sp>
        <p:sp>
          <p:nvSpPr>
            <p:cNvPr id="36192" name="Line 327"/>
            <p:cNvSpPr>
              <a:spLocks noChangeShapeType="1"/>
            </p:cNvSpPr>
            <p:nvPr/>
          </p:nvSpPr>
          <p:spPr bwMode="auto">
            <a:xfrm flipH="1" flipV="1">
              <a:off x="3915" y="3013"/>
              <a:ext cx="25" cy="12"/>
            </a:xfrm>
            <a:prstGeom prst="line">
              <a:avLst/>
            </a:prstGeom>
            <a:noFill/>
            <a:ln w="12700">
              <a:solidFill>
                <a:srgbClr val="007DFF"/>
              </a:solidFill>
              <a:round/>
              <a:headEnd/>
              <a:tailEnd/>
            </a:ln>
          </p:spPr>
          <p:txBody>
            <a:bodyPr wrap="none" lIns="97186" tIns="48071" rIns="97186" bIns="48071">
              <a:spAutoFit/>
            </a:bodyPr>
            <a:lstStyle/>
            <a:p>
              <a:endParaRPr lang="en-US"/>
            </a:p>
          </p:txBody>
        </p:sp>
        <p:sp>
          <p:nvSpPr>
            <p:cNvPr id="36193" name="Line 328"/>
            <p:cNvSpPr>
              <a:spLocks noChangeShapeType="1"/>
            </p:cNvSpPr>
            <p:nvPr/>
          </p:nvSpPr>
          <p:spPr bwMode="auto">
            <a:xfrm flipH="1" flipV="1">
              <a:off x="3897" y="3007"/>
              <a:ext cx="26" cy="14"/>
            </a:xfrm>
            <a:prstGeom prst="line">
              <a:avLst/>
            </a:prstGeom>
            <a:noFill/>
            <a:ln w="12700">
              <a:solidFill>
                <a:srgbClr val="007DFF"/>
              </a:solidFill>
              <a:round/>
              <a:headEnd/>
              <a:tailEnd/>
            </a:ln>
          </p:spPr>
          <p:txBody>
            <a:bodyPr wrap="none" lIns="97186" tIns="48071" rIns="97186" bIns="48071">
              <a:spAutoFit/>
            </a:bodyPr>
            <a:lstStyle/>
            <a:p>
              <a:endParaRPr lang="en-US"/>
            </a:p>
          </p:txBody>
        </p:sp>
        <p:sp>
          <p:nvSpPr>
            <p:cNvPr id="36194" name="Line 329"/>
            <p:cNvSpPr>
              <a:spLocks noChangeShapeType="1"/>
            </p:cNvSpPr>
            <p:nvPr/>
          </p:nvSpPr>
          <p:spPr bwMode="auto">
            <a:xfrm flipH="1">
              <a:off x="3886" y="3015"/>
              <a:ext cx="19" cy="10"/>
            </a:xfrm>
            <a:prstGeom prst="line">
              <a:avLst/>
            </a:prstGeom>
            <a:noFill/>
            <a:ln w="12700">
              <a:solidFill>
                <a:srgbClr val="007DFF"/>
              </a:solidFill>
              <a:round/>
              <a:headEnd/>
              <a:tailEnd/>
            </a:ln>
          </p:spPr>
          <p:txBody>
            <a:bodyPr wrap="none" lIns="97186" tIns="48071" rIns="97186" bIns="48071">
              <a:spAutoFit/>
            </a:bodyPr>
            <a:lstStyle/>
            <a:p>
              <a:endParaRPr lang="en-US"/>
            </a:p>
          </p:txBody>
        </p:sp>
        <p:sp>
          <p:nvSpPr>
            <p:cNvPr id="36195" name="Line 330"/>
            <p:cNvSpPr>
              <a:spLocks noChangeShapeType="1"/>
            </p:cNvSpPr>
            <p:nvPr/>
          </p:nvSpPr>
          <p:spPr bwMode="auto">
            <a:xfrm flipH="1">
              <a:off x="3866" y="3033"/>
              <a:ext cx="28" cy="3"/>
            </a:xfrm>
            <a:prstGeom prst="line">
              <a:avLst/>
            </a:prstGeom>
            <a:noFill/>
            <a:ln w="12700">
              <a:solidFill>
                <a:srgbClr val="007DFF"/>
              </a:solidFill>
              <a:round/>
              <a:headEnd/>
              <a:tailEnd/>
            </a:ln>
          </p:spPr>
          <p:txBody>
            <a:bodyPr wrap="none" lIns="97186" tIns="48071" rIns="97186" bIns="48071">
              <a:spAutoFit/>
            </a:bodyPr>
            <a:lstStyle/>
            <a:p>
              <a:endParaRPr lang="en-US"/>
            </a:p>
          </p:txBody>
        </p:sp>
        <p:sp>
          <p:nvSpPr>
            <p:cNvPr id="36196" name="Line 331"/>
            <p:cNvSpPr>
              <a:spLocks noChangeShapeType="1"/>
            </p:cNvSpPr>
            <p:nvPr/>
          </p:nvSpPr>
          <p:spPr bwMode="auto">
            <a:xfrm flipH="1" flipV="1">
              <a:off x="3851" y="3013"/>
              <a:ext cx="23" cy="31"/>
            </a:xfrm>
            <a:prstGeom prst="line">
              <a:avLst/>
            </a:prstGeom>
            <a:noFill/>
            <a:ln w="12700">
              <a:solidFill>
                <a:srgbClr val="007DFF"/>
              </a:solidFill>
              <a:round/>
              <a:headEnd/>
              <a:tailEnd/>
            </a:ln>
          </p:spPr>
          <p:txBody>
            <a:bodyPr wrap="none" lIns="97186" tIns="48071" rIns="97186" bIns="48071">
              <a:spAutoFit/>
            </a:bodyPr>
            <a:lstStyle/>
            <a:p>
              <a:endParaRPr lang="en-US"/>
            </a:p>
          </p:txBody>
        </p:sp>
        <p:sp>
          <p:nvSpPr>
            <p:cNvPr id="36197" name="Line 332"/>
            <p:cNvSpPr>
              <a:spLocks noChangeShapeType="1"/>
            </p:cNvSpPr>
            <p:nvPr/>
          </p:nvSpPr>
          <p:spPr bwMode="auto">
            <a:xfrm flipH="1">
              <a:off x="3836" y="3021"/>
              <a:ext cx="23" cy="2"/>
            </a:xfrm>
            <a:prstGeom prst="line">
              <a:avLst/>
            </a:prstGeom>
            <a:noFill/>
            <a:ln w="12700">
              <a:solidFill>
                <a:srgbClr val="007DFF"/>
              </a:solidFill>
              <a:round/>
              <a:headEnd/>
              <a:tailEnd/>
            </a:ln>
          </p:spPr>
          <p:txBody>
            <a:bodyPr wrap="none" lIns="97186" tIns="48071" rIns="97186" bIns="48071">
              <a:spAutoFit/>
            </a:bodyPr>
            <a:lstStyle/>
            <a:p>
              <a:endParaRPr lang="en-US"/>
            </a:p>
          </p:txBody>
        </p:sp>
        <p:sp>
          <p:nvSpPr>
            <p:cNvPr id="36198" name="Line 333"/>
            <p:cNvSpPr>
              <a:spLocks noChangeShapeType="1"/>
            </p:cNvSpPr>
            <p:nvPr/>
          </p:nvSpPr>
          <p:spPr bwMode="auto">
            <a:xfrm flipH="1">
              <a:off x="3813" y="3027"/>
              <a:ext cx="31" cy="0"/>
            </a:xfrm>
            <a:prstGeom prst="line">
              <a:avLst/>
            </a:prstGeom>
            <a:noFill/>
            <a:ln w="12700">
              <a:solidFill>
                <a:srgbClr val="007DFF"/>
              </a:solidFill>
              <a:round/>
              <a:headEnd/>
              <a:tailEnd/>
            </a:ln>
          </p:spPr>
          <p:txBody>
            <a:bodyPr wrap="none" lIns="97186" tIns="48071" rIns="97186" bIns="48071">
              <a:spAutoFit/>
            </a:bodyPr>
            <a:lstStyle/>
            <a:p>
              <a:endParaRPr lang="en-US"/>
            </a:p>
          </p:txBody>
        </p:sp>
        <p:sp>
          <p:nvSpPr>
            <p:cNvPr id="36199" name="Line 334"/>
            <p:cNvSpPr>
              <a:spLocks noChangeShapeType="1"/>
            </p:cNvSpPr>
            <p:nvPr/>
          </p:nvSpPr>
          <p:spPr bwMode="auto">
            <a:xfrm flipH="1" flipV="1">
              <a:off x="3798" y="3016"/>
              <a:ext cx="23" cy="15"/>
            </a:xfrm>
            <a:prstGeom prst="line">
              <a:avLst/>
            </a:prstGeom>
            <a:noFill/>
            <a:ln w="12700">
              <a:solidFill>
                <a:srgbClr val="007DFF"/>
              </a:solidFill>
              <a:round/>
              <a:headEnd/>
              <a:tailEnd/>
            </a:ln>
          </p:spPr>
          <p:txBody>
            <a:bodyPr wrap="none" lIns="97186" tIns="48071" rIns="97186" bIns="48071">
              <a:spAutoFit/>
            </a:bodyPr>
            <a:lstStyle/>
            <a:p>
              <a:endParaRPr lang="en-US"/>
            </a:p>
          </p:txBody>
        </p:sp>
        <p:sp>
          <p:nvSpPr>
            <p:cNvPr id="36200" name="Line 335"/>
            <p:cNvSpPr>
              <a:spLocks noChangeShapeType="1"/>
            </p:cNvSpPr>
            <p:nvPr/>
          </p:nvSpPr>
          <p:spPr bwMode="auto">
            <a:xfrm flipH="1" flipV="1">
              <a:off x="3781" y="3007"/>
              <a:ext cx="25" cy="17"/>
            </a:xfrm>
            <a:prstGeom prst="line">
              <a:avLst/>
            </a:prstGeom>
            <a:noFill/>
            <a:ln w="12700">
              <a:solidFill>
                <a:srgbClr val="007DFF"/>
              </a:solidFill>
              <a:round/>
              <a:headEnd/>
              <a:tailEnd/>
            </a:ln>
          </p:spPr>
          <p:txBody>
            <a:bodyPr wrap="none" lIns="97186" tIns="48071" rIns="97186" bIns="48071">
              <a:spAutoFit/>
            </a:bodyPr>
            <a:lstStyle/>
            <a:p>
              <a:endParaRPr lang="en-US"/>
            </a:p>
          </p:txBody>
        </p:sp>
        <p:sp>
          <p:nvSpPr>
            <p:cNvPr id="36201" name="Line 336"/>
            <p:cNvSpPr>
              <a:spLocks noChangeShapeType="1"/>
            </p:cNvSpPr>
            <p:nvPr/>
          </p:nvSpPr>
          <p:spPr bwMode="auto">
            <a:xfrm flipH="1">
              <a:off x="3767" y="3015"/>
              <a:ext cx="22" cy="16"/>
            </a:xfrm>
            <a:prstGeom prst="line">
              <a:avLst/>
            </a:prstGeom>
            <a:noFill/>
            <a:ln w="12700">
              <a:solidFill>
                <a:srgbClr val="007DFF"/>
              </a:solidFill>
              <a:round/>
              <a:headEnd/>
              <a:tailEnd/>
            </a:ln>
          </p:spPr>
          <p:txBody>
            <a:bodyPr wrap="none" lIns="97186" tIns="48071" rIns="97186" bIns="48071">
              <a:spAutoFit/>
            </a:bodyPr>
            <a:lstStyle/>
            <a:p>
              <a:endParaRPr lang="en-US"/>
            </a:p>
          </p:txBody>
        </p:sp>
        <p:sp>
          <p:nvSpPr>
            <p:cNvPr id="36202" name="Line 337"/>
            <p:cNvSpPr>
              <a:spLocks noChangeShapeType="1"/>
            </p:cNvSpPr>
            <p:nvPr/>
          </p:nvSpPr>
          <p:spPr bwMode="auto">
            <a:xfrm flipH="1">
              <a:off x="3751" y="3039"/>
              <a:ext cx="24" cy="19"/>
            </a:xfrm>
            <a:prstGeom prst="line">
              <a:avLst/>
            </a:prstGeom>
            <a:noFill/>
            <a:ln w="12700">
              <a:solidFill>
                <a:srgbClr val="007DFF"/>
              </a:solidFill>
              <a:round/>
              <a:headEnd/>
              <a:tailEnd/>
            </a:ln>
          </p:spPr>
          <p:txBody>
            <a:bodyPr wrap="none" lIns="97186" tIns="48071" rIns="97186" bIns="48071">
              <a:spAutoFit/>
            </a:bodyPr>
            <a:lstStyle/>
            <a:p>
              <a:endParaRPr lang="en-US"/>
            </a:p>
          </p:txBody>
        </p:sp>
        <p:sp>
          <p:nvSpPr>
            <p:cNvPr id="36203" name="Line 338"/>
            <p:cNvSpPr>
              <a:spLocks noChangeShapeType="1"/>
            </p:cNvSpPr>
            <p:nvPr/>
          </p:nvSpPr>
          <p:spPr bwMode="auto">
            <a:xfrm flipH="1" flipV="1">
              <a:off x="3736" y="3046"/>
              <a:ext cx="23" cy="20"/>
            </a:xfrm>
            <a:prstGeom prst="line">
              <a:avLst/>
            </a:prstGeom>
            <a:noFill/>
            <a:ln w="12700">
              <a:solidFill>
                <a:srgbClr val="007DFF"/>
              </a:solidFill>
              <a:round/>
              <a:headEnd/>
              <a:tailEnd/>
            </a:ln>
          </p:spPr>
          <p:txBody>
            <a:bodyPr wrap="none" lIns="97186" tIns="48071" rIns="97186" bIns="48071">
              <a:spAutoFit/>
            </a:bodyPr>
            <a:lstStyle/>
            <a:p>
              <a:endParaRPr lang="en-US"/>
            </a:p>
          </p:txBody>
        </p:sp>
        <p:sp>
          <p:nvSpPr>
            <p:cNvPr id="36204" name="Line 339"/>
            <p:cNvSpPr>
              <a:spLocks noChangeShapeType="1"/>
            </p:cNvSpPr>
            <p:nvPr/>
          </p:nvSpPr>
          <p:spPr bwMode="auto">
            <a:xfrm flipH="1" flipV="1">
              <a:off x="3718" y="3033"/>
              <a:ext cx="26" cy="21"/>
            </a:xfrm>
            <a:prstGeom prst="line">
              <a:avLst/>
            </a:prstGeom>
            <a:noFill/>
            <a:ln w="12700">
              <a:solidFill>
                <a:srgbClr val="007DFF"/>
              </a:solidFill>
              <a:round/>
              <a:headEnd/>
              <a:tailEnd/>
            </a:ln>
          </p:spPr>
          <p:txBody>
            <a:bodyPr wrap="none" lIns="97186" tIns="48071" rIns="97186" bIns="48071">
              <a:spAutoFit/>
            </a:bodyPr>
            <a:lstStyle/>
            <a:p>
              <a:endParaRPr lang="en-US"/>
            </a:p>
          </p:txBody>
        </p:sp>
        <p:sp>
          <p:nvSpPr>
            <p:cNvPr id="36205" name="Line 340"/>
            <p:cNvSpPr>
              <a:spLocks noChangeShapeType="1"/>
            </p:cNvSpPr>
            <p:nvPr/>
          </p:nvSpPr>
          <p:spPr bwMode="auto">
            <a:xfrm flipH="1" flipV="1">
              <a:off x="3702" y="3031"/>
              <a:ext cx="24" cy="10"/>
            </a:xfrm>
            <a:prstGeom prst="line">
              <a:avLst/>
            </a:prstGeom>
            <a:noFill/>
            <a:ln w="12700">
              <a:solidFill>
                <a:srgbClr val="007DFF"/>
              </a:solidFill>
              <a:round/>
              <a:headEnd/>
              <a:tailEnd/>
            </a:ln>
          </p:spPr>
          <p:txBody>
            <a:bodyPr wrap="none" lIns="97186" tIns="48071" rIns="97186" bIns="48071">
              <a:spAutoFit/>
            </a:bodyPr>
            <a:lstStyle/>
            <a:p>
              <a:endParaRPr lang="en-US"/>
            </a:p>
          </p:txBody>
        </p:sp>
        <p:sp>
          <p:nvSpPr>
            <p:cNvPr id="36206" name="Line 341"/>
            <p:cNvSpPr>
              <a:spLocks noChangeShapeType="1"/>
            </p:cNvSpPr>
            <p:nvPr/>
          </p:nvSpPr>
          <p:spPr bwMode="auto">
            <a:xfrm flipH="1" flipV="1">
              <a:off x="3686" y="3022"/>
              <a:ext cx="24" cy="17"/>
            </a:xfrm>
            <a:prstGeom prst="line">
              <a:avLst/>
            </a:prstGeom>
            <a:noFill/>
            <a:ln w="12700">
              <a:solidFill>
                <a:srgbClr val="007DFF"/>
              </a:solidFill>
              <a:round/>
              <a:headEnd/>
              <a:tailEnd/>
            </a:ln>
          </p:spPr>
          <p:txBody>
            <a:bodyPr wrap="none" lIns="97186" tIns="48071" rIns="97186" bIns="48071">
              <a:spAutoFit/>
            </a:bodyPr>
            <a:lstStyle/>
            <a:p>
              <a:endParaRPr lang="en-US"/>
            </a:p>
          </p:txBody>
        </p:sp>
        <p:sp>
          <p:nvSpPr>
            <p:cNvPr id="36207" name="Line 342"/>
            <p:cNvSpPr>
              <a:spLocks noChangeShapeType="1"/>
            </p:cNvSpPr>
            <p:nvPr/>
          </p:nvSpPr>
          <p:spPr bwMode="auto">
            <a:xfrm flipH="1" flipV="1">
              <a:off x="3668" y="3018"/>
              <a:ext cx="26" cy="12"/>
            </a:xfrm>
            <a:prstGeom prst="line">
              <a:avLst/>
            </a:prstGeom>
            <a:noFill/>
            <a:ln w="12700">
              <a:solidFill>
                <a:srgbClr val="007DFF"/>
              </a:solidFill>
              <a:round/>
              <a:headEnd/>
              <a:tailEnd/>
            </a:ln>
          </p:spPr>
          <p:txBody>
            <a:bodyPr wrap="none" lIns="97186" tIns="48071" rIns="97186" bIns="48071">
              <a:spAutoFit/>
            </a:bodyPr>
            <a:lstStyle/>
            <a:p>
              <a:endParaRPr lang="en-US"/>
            </a:p>
          </p:txBody>
        </p:sp>
        <p:sp>
          <p:nvSpPr>
            <p:cNvPr id="36208" name="Line 343"/>
            <p:cNvSpPr>
              <a:spLocks noChangeShapeType="1"/>
            </p:cNvSpPr>
            <p:nvPr/>
          </p:nvSpPr>
          <p:spPr bwMode="auto">
            <a:xfrm flipH="1" flipV="1">
              <a:off x="3653" y="2998"/>
              <a:ext cx="23" cy="28"/>
            </a:xfrm>
            <a:prstGeom prst="line">
              <a:avLst/>
            </a:prstGeom>
            <a:noFill/>
            <a:ln w="12700">
              <a:solidFill>
                <a:srgbClr val="007DFF"/>
              </a:solidFill>
              <a:round/>
              <a:headEnd/>
              <a:tailEnd/>
            </a:ln>
          </p:spPr>
          <p:txBody>
            <a:bodyPr wrap="none" lIns="97186" tIns="48071" rIns="97186" bIns="48071">
              <a:spAutoFit/>
            </a:bodyPr>
            <a:lstStyle/>
            <a:p>
              <a:endParaRPr lang="en-US"/>
            </a:p>
          </p:txBody>
        </p:sp>
        <p:sp>
          <p:nvSpPr>
            <p:cNvPr id="36209" name="Line 344"/>
            <p:cNvSpPr>
              <a:spLocks noChangeShapeType="1"/>
            </p:cNvSpPr>
            <p:nvPr/>
          </p:nvSpPr>
          <p:spPr bwMode="auto">
            <a:xfrm flipH="1" flipV="1">
              <a:off x="3637" y="2990"/>
              <a:ext cx="24" cy="16"/>
            </a:xfrm>
            <a:prstGeom prst="line">
              <a:avLst/>
            </a:prstGeom>
            <a:noFill/>
            <a:ln w="12700">
              <a:solidFill>
                <a:srgbClr val="007DFF"/>
              </a:solidFill>
              <a:round/>
              <a:headEnd/>
              <a:tailEnd/>
            </a:ln>
          </p:spPr>
          <p:txBody>
            <a:bodyPr wrap="none" lIns="97186" tIns="48071" rIns="97186" bIns="48071">
              <a:spAutoFit/>
            </a:bodyPr>
            <a:lstStyle/>
            <a:p>
              <a:endParaRPr lang="en-US"/>
            </a:p>
          </p:txBody>
        </p:sp>
        <p:sp>
          <p:nvSpPr>
            <p:cNvPr id="36210" name="Line 345"/>
            <p:cNvSpPr>
              <a:spLocks noChangeShapeType="1"/>
            </p:cNvSpPr>
            <p:nvPr/>
          </p:nvSpPr>
          <p:spPr bwMode="auto">
            <a:xfrm flipH="1" flipV="1">
              <a:off x="3620" y="2983"/>
              <a:ext cx="25" cy="15"/>
            </a:xfrm>
            <a:prstGeom prst="line">
              <a:avLst/>
            </a:prstGeom>
            <a:noFill/>
            <a:ln w="12700">
              <a:solidFill>
                <a:srgbClr val="007DFF"/>
              </a:solidFill>
              <a:round/>
              <a:headEnd/>
              <a:tailEnd/>
            </a:ln>
          </p:spPr>
          <p:txBody>
            <a:bodyPr wrap="none" lIns="97186" tIns="48071" rIns="97186" bIns="48071">
              <a:spAutoFit/>
            </a:bodyPr>
            <a:lstStyle/>
            <a:p>
              <a:endParaRPr lang="en-US"/>
            </a:p>
          </p:txBody>
        </p:sp>
        <p:sp>
          <p:nvSpPr>
            <p:cNvPr id="36211" name="Line 346"/>
            <p:cNvSpPr>
              <a:spLocks noChangeShapeType="1"/>
            </p:cNvSpPr>
            <p:nvPr/>
          </p:nvSpPr>
          <p:spPr bwMode="auto">
            <a:xfrm flipH="1">
              <a:off x="3603" y="2991"/>
              <a:ext cx="25" cy="19"/>
            </a:xfrm>
            <a:prstGeom prst="line">
              <a:avLst/>
            </a:prstGeom>
            <a:noFill/>
            <a:ln w="12700">
              <a:solidFill>
                <a:srgbClr val="007DFF"/>
              </a:solidFill>
              <a:round/>
              <a:headEnd/>
              <a:tailEnd/>
            </a:ln>
          </p:spPr>
          <p:txBody>
            <a:bodyPr wrap="none" lIns="97186" tIns="48071" rIns="97186" bIns="48071">
              <a:spAutoFit/>
            </a:bodyPr>
            <a:lstStyle/>
            <a:p>
              <a:endParaRPr lang="en-US"/>
            </a:p>
          </p:txBody>
        </p:sp>
        <p:sp>
          <p:nvSpPr>
            <p:cNvPr id="36212" name="Line 347"/>
            <p:cNvSpPr>
              <a:spLocks noChangeShapeType="1"/>
            </p:cNvSpPr>
            <p:nvPr/>
          </p:nvSpPr>
          <p:spPr bwMode="auto">
            <a:xfrm flipH="1" flipV="1">
              <a:off x="3586" y="2983"/>
              <a:ext cx="25" cy="35"/>
            </a:xfrm>
            <a:prstGeom prst="line">
              <a:avLst/>
            </a:prstGeom>
            <a:noFill/>
            <a:ln w="12700">
              <a:solidFill>
                <a:srgbClr val="007DFF"/>
              </a:solidFill>
              <a:round/>
              <a:headEnd/>
              <a:tailEnd/>
            </a:ln>
          </p:spPr>
          <p:txBody>
            <a:bodyPr wrap="none" lIns="97186" tIns="48071" rIns="97186" bIns="48071">
              <a:spAutoFit/>
            </a:bodyPr>
            <a:lstStyle/>
            <a:p>
              <a:endParaRPr lang="en-US"/>
            </a:p>
          </p:txBody>
        </p:sp>
        <p:sp>
          <p:nvSpPr>
            <p:cNvPr id="36213" name="Line 348"/>
            <p:cNvSpPr>
              <a:spLocks noChangeShapeType="1"/>
            </p:cNvSpPr>
            <p:nvPr/>
          </p:nvSpPr>
          <p:spPr bwMode="auto">
            <a:xfrm flipH="1" flipV="1">
              <a:off x="3572" y="2982"/>
              <a:ext cx="22" cy="9"/>
            </a:xfrm>
            <a:prstGeom prst="line">
              <a:avLst/>
            </a:prstGeom>
            <a:noFill/>
            <a:ln w="12700">
              <a:solidFill>
                <a:srgbClr val="007DFF"/>
              </a:solidFill>
              <a:round/>
              <a:headEnd/>
              <a:tailEnd/>
            </a:ln>
          </p:spPr>
          <p:txBody>
            <a:bodyPr wrap="none" lIns="97186" tIns="48071" rIns="97186" bIns="48071">
              <a:spAutoFit/>
            </a:bodyPr>
            <a:lstStyle/>
            <a:p>
              <a:endParaRPr lang="en-US"/>
            </a:p>
          </p:txBody>
        </p:sp>
        <p:sp>
          <p:nvSpPr>
            <p:cNvPr id="36214" name="Line 349"/>
            <p:cNvSpPr>
              <a:spLocks noChangeShapeType="1"/>
            </p:cNvSpPr>
            <p:nvPr/>
          </p:nvSpPr>
          <p:spPr bwMode="auto">
            <a:xfrm flipH="1">
              <a:off x="3555" y="2986"/>
              <a:ext cx="25" cy="6"/>
            </a:xfrm>
            <a:prstGeom prst="line">
              <a:avLst/>
            </a:prstGeom>
            <a:noFill/>
            <a:ln w="12700">
              <a:solidFill>
                <a:srgbClr val="007DFF"/>
              </a:solidFill>
              <a:round/>
              <a:headEnd/>
              <a:tailEnd/>
            </a:ln>
          </p:spPr>
          <p:txBody>
            <a:bodyPr wrap="none" lIns="97186" tIns="48071" rIns="97186" bIns="48071">
              <a:spAutoFit/>
            </a:bodyPr>
            <a:lstStyle/>
            <a:p>
              <a:endParaRPr lang="en-US"/>
            </a:p>
          </p:txBody>
        </p:sp>
        <p:sp>
          <p:nvSpPr>
            <p:cNvPr id="36215" name="Line 350"/>
            <p:cNvSpPr>
              <a:spLocks noChangeShapeType="1"/>
            </p:cNvSpPr>
            <p:nvPr/>
          </p:nvSpPr>
          <p:spPr bwMode="auto">
            <a:xfrm flipH="1" flipV="1">
              <a:off x="3537" y="2981"/>
              <a:ext cx="26" cy="15"/>
            </a:xfrm>
            <a:prstGeom prst="line">
              <a:avLst/>
            </a:prstGeom>
            <a:noFill/>
            <a:ln w="12700">
              <a:solidFill>
                <a:srgbClr val="007DFF"/>
              </a:solidFill>
              <a:round/>
              <a:headEnd/>
              <a:tailEnd/>
            </a:ln>
          </p:spPr>
          <p:txBody>
            <a:bodyPr wrap="none" lIns="97186" tIns="48071" rIns="97186" bIns="48071">
              <a:spAutoFit/>
            </a:bodyPr>
            <a:lstStyle/>
            <a:p>
              <a:endParaRPr lang="en-US"/>
            </a:p>
          </p:txBody>
        </p:sp>
        <p:sp>
          <p:nvSpPr>
            <p:cNvPr id="36216" name="Line 351"/>
            <p:cNvSpPr>
              <a:spLocks noChangeShapeType="1"/>
            </p:cNvSpPr>
            <p:nvPr/>
          </p:nvSpPr>
          <p:spPr bwMode="auto">
            <a:xfrm flipH="1">
              <a:off x="3521" y="2985"/>
              <a:ext cx="24" cy="0"/>
            </a:xfrm>
            <a:prstGeom prst="line">
              <a:avLst/>
            </a:prstGeom>
            <a:noFill/>
            <a:ln w="12700">
              <a:solidFill>
                <a:srgbClr val="007DFF"/>
              </a:solidFill>
              <a:round/>
              <a:headEnd/>
              <a:tailEnd/>
            </a:ln>
          </p:spPr>
          <p:txBody>
            <a:bodyPr wrap="none" lIns="97186" tIns="48071" rIns="97186" bIns="48071">
              <a:spAutoFit/>
            </a:bodyPr>
            <a:lstStyle/>
            <a:p>
              <a:endParaRPr lang="en-US"/>
            </a:p>
          </p:txBody>
        </p:sp>
        <p:sp>
          <p:nvSpPr>
            <p:cNvPr id="36217" name="Line 352"/>
            <p:cNvSpPr>
              <a:spLocks noChangeShapeType="1"/>
            </p:cNvSpPr>
            <p:nvPr/>
          </p:nvSpPr>
          <p:spPr bwMode="auto">
            <a:xfrm flipH="1" flipV="1">
              <a:off x="3505" y="2900"/>
              <a:ext cx="24" cy="89"/>
            </a:xfrm>
            <a:prstGeom prst="line">
              <a:avLst/>
            </a:prstGeom>
            <a:noFill/>
            <a:ln w="12700">
              <a:solidFill>
                <a:srgbClr val="007DFF"/>
              </a:solidFill>
              <a:round/>
              <a:headEnd/>
              <a:tailEnd/>
            </a:ln>
          </p:spPr>
          <p:txBody>
            <a:bodyPr wrap="none" lIns="97186" tIns="48071" rIns="97186" bIns="48071">
              <a:spAutoFit/>
            </a:bodyPr>
            <a:lstStyle/>
            <a:p>
              <a:endParaRPr lang="en-US"/>
            </a:p>
          </p:txBody>
        </p:sp>
        <p:sp>
          <p:nvSpPr>
            <p:cNvPr id="36218" name="Line 353"/>
            <p:cNvSpPr>
              <a:spLocks noChangeShapeType="1"/>
            </p:cNvSpPr>
            <p:nvPr/>
          </p:nvSpPr>
          <p:spPr bwMode="auto">
            <a:xfrm flipH="1">
              <a:off x="3490" y="2908"/>
              <a:ext cx="23" cy="5"/>
            </a:xfrm>
            <a:prstGeom prst="line">
              <a:avLst/>
            </a:prstGeom>
            <a:noFill/>
            <a:ln w="12700">
              <a:solidFill>
                <a:srgbClr val="007DFF"/>
              </a:solidFill>
              <a:round/>
              <a:headEnd/>
              <a:tailEnd/>
            </a:ln>
          </p:spPr>
          <p:txBody>
            <a:bodyPr wrap="none" lIns="97186" tIns="48071" rIns="97186" bIns="48071">
              <a:spAutoFit/>
            </a:bodyPr>
            <a:lstStyle/>
            <a:p>
              <a:endParaRPr lang="en-US"/>
            </a:p>
          </p:txBody>
        </p:sp>
        <p:sp>
          <p:nvSpPr>
            <p:cNvPr id="36219" name="Line 354"/>
            <p:cNvSpPr>
              <a:spLocks noChangeShapeType="1"/>
            </p:cNvSpPr>
            <p:nvPr/>
          </p:nvSpPr>
          <p:spPr bwMode="auto">
            <a:xfrm flipH="1" flipV="1">
              <a:off x="3472" y="2912"/>
              <a:ext cx="26" cy="9"/>
            </a:xfrm>
            <a:prstGeom prst="line">
              <a:avLst/>
            </a:prstGeom>
            <a:noFill/>
            <a:ln w="12700">
              <a:solidFill>
                <a:srgbClr val="007DFF"/>
              </a:solidFill>
              <a:round/>
              <a:headEnd/>
              <a:tailEnd/>
            </a:ln>
          </p:spPr>
          <p:txBody>
            <a:bodyPr wrap="none" lIns="97186" tIns="48071" rIns="97186" bIns="48071">
              <a:spAutoFit/>
            </a:bodyPr>
            <a:lstStyle/>
            <a:p>
              <a:endParaRPr lang="en-US"/>
            </a:p>
          </p:txBody>
        </p:sp>
        <p:sp>
          <p:nvSpPr>
            <p:cNvPr id="36220" name="Line 355"/>
            <p:cNvSpPr>
              <a:spLocks noChangeShapeType="1"/>
            </p:cNvSpPr>
            <p:nvPr/>
          </p:nvSpPr>
          <p:spPr bwMode="auto">
            <a:xfrm flipH="1">
              <a:off x="3451" y="2920"/>
              <a:ext cx="29" cy="5"/>
            </a:xfrm>
            <a:prstGeom prst="line">
              <a:avLst/>
            </a:prstGeom>
            <a:noFill/>
            <a:ln w="12700">
              <a:solidFill>
                <a:srgbClr val="007DFF"/>
              </a:solidFill>
              <a:round/>
              <a:headEnd/>
              <a:tailEnd/>
            </a:ln>
          </p:spPr>
          <p:txBody>
            <a:bodyPr wrap="none" lIns="97186" tIns="48071" rIns="97186" bIns="48071">
              <a:spAutoFit/>
            </a:bodyPr>
            <a:lstStyle/>
            <a:p>
              <a:endParaRPr lang="en-US"/>
            </a:p>
          </p:txBody>
        </p:sp>
        <p:sp>
          <p:nvSpPr>
            <p:cNvPr id="36221" name="Line 356"/>
            <p:cNvSpPr>
              <a:spLocks noChangeShapeType="1"/>
            </p:cNvSpPr>
            <p:nvPr/>
          </p:nvSpPr>
          <p:spPr bwMode="auto">
            <a:xfrm flipH="1">
              <a:off x="3438" y="2933"/>
              <a:ext cx="21" cy="3"/>
            </a:xfrm>
            <a:prstGeom prst="line">
              <a:avLst/>
            </a:prstGeom>
            <a:noFill/>
            <a:ln w="12700">
              <a:solidFill>
                <a:srgbClr val="007DFF"/>
              </a:solidFill>
              <a:round/>
              <a:headEnd/>
              <a:tailEnd/>
            </a:ln>
          </p:spPr>
          <p:txBody>
            <a:bodyPr wrap="none" lIns="97186" tIns="48071" rIns="97186" bIns="48071">
              <a:spAutoFit/>
            </a:bodyPr>
            <a:lstStyle/>
            <a:p>
              <a:endParaRPr lang="en-US"/>
            </a:p>
          </p:txBody>
        </p:sp>
        <p:sp>
          <p:nvSpPr>
            <p:cNvPr id="36222" name="Line 357"/>
            <p:cNvSpPr>
              <a:spLocks noChangeShapeType="1"/>
            </p:cNvSpPr>
            <p:nvPr/>
          </p:nvSpPr>
          <p:spPr bwMode="auto">
            <a:xfrm flipH="1" flipV="1">
              <a:off x="3422" y="2923"/>
              <a:ext cx="24" cy="21"/>
            </a:xfrm>
            <a:prstGeom prst="line">
              <a:avLst/>
            </a:prstGeom>
            <a:noFill/>
            <a:ln w="12700">
              <a:solidFill>
                <a:srgbClr val="007DFF"/>
              </a:solidFill>
              <a:round/>
              <a:headEnd/>
              <a:tailEnd/>
            </a:ln>
          </p:spPr>
          <p:txBody>
            <a:bodyPr wrap="none" lIns="97186" tIns="48071" rIns="97186" bIns="48071">
              <a:spAutoFit/>
            </a:bodyPr>
            <a:lstStyle/>
            <a:p>
              <a:endParaRPr lang="en-US"/>
            </a:p>
          </p:txBody>
        </p:sp>
        <p:sp>
          <p:nvSpPr>
            <p:cNvPr id="36223" name="Line 358"/>
            <p:cNvSpPr>
              <a:spLocks noChangeShapeType="1"/>
            </p:cNvSpPr>
            <p:nvPr/>
          </p:nvSpPr>
          <p:spPr bwMode="auto">
            <a:xfrm flipH="1">
              <a:off x="3402" y="2931"/>
              <a:ext cx="28" cy="4"/>
            </a:xfrm>
            <a:prstGeom prst="line">
              <a:avLst/>
            </a:prstGeom>
            <a:noFill/>
            <a:ln w="12700">
              <a:solidFill>
                <a:srgbClr val="007DFF"/>
              </a:solidFill>
              <a:round/>
              <a:headEnd/>
              <a:tailEnd/>
            </a:ln>
          </p:spPr>
          <p:txBody>
            <a:bodyPr wrap="none" lIns="97186" tIns="48071" rIns="97186" bIns="48071">
              <a:spAutoFit/>
            </a:bodyPr>
            <a:lstStyle/>
            <a:p>
              <a:endParaRPr lang="en-US"/>
            </a:p>
          </p:txBody>
        </p:sp>
        <p:sp>
          <p:nvSpPr>
            <p:cNvPr id="36224" name="Line 359"/>
            <p:cNvSpPr>
              <a:spLocks noChangeShapeType="1"/>
            </p:cNvSpPr>
            <p:nvPr/>
          </p:nvSpPr>
          <p:spPr bwMode="auto">
            <a:xfrm flipH="1" flipV="1">
              <a:off x="3388" y="2928"/>
              <a:ext cx="22" cy="15"/>
            </a:xfrm>
            <a:prstGeom prst="line">
              <a:avLst/>
            </a:prstGeom>
            <a:noFill/>
            <a:ln w="12700">
              <a:solidFill>
                <a:srgbClr val="007DFF"/>
              </a:solidFill>
              <a:round/>
              <a:headEnd/>
              <a:tailEnd/>
            </a:ln>
          </p:spPr>
          <p:txBody>
            <a:bodyPr wrap="none" lIns="97186" tIns="48071" rIns="97186" bIns="48071">
              <a:spAutoFit/>
            </a:bodyPr>
            <a:lstStyle/>
            <a:p>
              <a:endParaRPr lang="en-US"/>
            </a:p>
          </p:txBody>
        </p:sp>
        <p:sp>
          <p:nvSpPr>
            <p:cNvPr id="36225" name="Line 360"/>
            <p:cNvSpPr>
              <a:spLocks noChangeShapeType="1"/>
            </p:cNvSpPr>
            <p:nvPr/>
          </p:nvSpPr>
          <p:spPr bwMode="auto">
            <a:xfrm flipH="1" flipV="1">
              <a:off x="3372" y="2905"/>
              <a:ext cx="24" cy="31"/>
            </a:xfrm>
            <a:prstGeom prst="line">
              <a:avLst/>
            </a:prstGeom>
            <a:noFill/>
            <a:ln w="12700">
              <a:solidFill>
                <a:srgbClr val="007DFF"/>
              </a:solidFill>
              <a:round/>
              <a:headEnd/>
              <a:tailEnd/>
            </a:ln>
          </p:spPr>
          <p:txBody>
            <a:bodyPr wrap="none" lIns="97186" tIns="48071" rIns="97186" bIns="48071">
              <a:spAutoFit/>
            </a:bodyPr>
            <a:lstStyle/>
            <a:p>
              <a:endParaRPr lang="en-US"/>
            </a:p>
          </p:txBody>
        </p:sp>
        <p:sp>
          <p:nvSpPr>
            <p:cNvPr id="36226" name="Line 361"/>
            <p:cNvSpPr>
              <a:spLocks noChangeShapeType="1"/>
            </p:cNvSpPr>
            <p:nvPr/>
          </p:nvSpPr>
          <p:spPr bwMode="auto">
            <a:xfrm flipH="1" flipV="1">
              <a:off x="3356" y="2888"/>
              <a:ext cx="24" cy="25"/>
            </a:xfrm>
            <a:prstGeom prst="line">
              <a:avLst/>
            </a:prstGeom>
            <a:noFill/>
            <a:ln w="12700">
              <a:solidFill>
                <a:srgbClr val="007DFF"/>
              </a:solidFill>
              <a:round/>
              <a:headEnd/>
              <a:tailEnd/>
            </a:ln>
          </p:spPr>
          <p:txBody>
            <a:bodyPr wrap="none" lIns="97186" tIns="48071" rIns="97186" bIns="48071">
              <a:spAutoFit/>
            </a:bodyPr>
            <a:lstStyle/>
            <a:p>
              <a:endParaRPr lang="en-US"/>
            </a:p>
          </p:txBody>
        </p:sp>
        <p:sp>
          <p:nvSpPr>
            <p:cNvPr id="36227" name="Line 362"/>
            <p:cNvSpPr>
              <a:spLocks noChangeShapeType="1"/>
            </p:cNvSpPr>
            <p:nvPr/>
          </p:nvSpPr>
          <p:spPr bwMode="auto">
            <a:xfrm flipH="1">
              <a:off x="3342" y="2894"/>
              <a:ext cx="21" cy="13"/>
            </a:xfrm>
            <a:prstGeom prst="line">
              <a:avLst/>
            </a:prstGeom>
            <a:noFill/>
            <a:ln w="12700">
              <a:solidFill>
                <a:srgbClr val="007DFF"/>
              </a:solidFill>
              <a:round/>
              <a:headEnd/>
              <a:tailEnd/>
            </a:ln>
          </p:spPr>
          <p:txBody>
            <a:bodyPr wrap="none" lIns="97186" tIns="48071" rIns="97186" bIns="48071">
              <a:spAutoFit/>
            </a:bodyPr>
            <a:lstStyle/>
            <a:p>
              <a:endParaRPr lang="en-US"/>
            </a:p>
          </p:txBody>
        </p:sp>
        <p:sp>
          <p:nvSpPr>
            <p:cNvPr id="36228" name="Line 363"/>
            <p:cNvSpPr>
              <a:spLocks noChangeShapeType="1"/>
            </p:cNvSpPr>
            <p:nvPr/>
          </p:nvSpPr>
          <p:spPr bwMode="auto">
            <a:xfrm flipH="1" flipV="1">
              <a:off x="3321" y="2905"/>
              <a:ext cx="25" cy="13"/>
            </a:xfrm>
            <a:prstGeom prst="line">
              <a:avLst/>
            </a:prstGeom>
            <a:noFill/>
            <a:ln w="12700">
              <a:solidFill>
                <a:srgbClr val="007DFF"/>
              </a:solidFill>
              <a:round/>
              <a:headEnd/>
              <a:tailEnd/>
            </a:ln>
          </p:spPr>
          <p:txBody>
            <a:bodyPr wrap="none" lIns="97186" tIns="48071" rIns="97186" bIns="48071">
              <a:spAutoFit/>
            </a:bodyPr>
            <a:lstStyle/>
            <a:p>
              <a:endParaRPr lang="en-US"/>
            </a:p>
          </p:txBody>
        </p:sp>
        <p:sp>
          <p:nvSpPr>
            <p:cNvPr id="36229" name="Line 364"/>
            <p:cNvSpPr>
              <a:spLocks noChangeShapeType="1"/>
            </p:cNvSpPr>
            <p:nvPr/>
          </p:nvSpPr>
          <p:spPr bwMode="auto">
            <a:xfrm flipH="1">
              <a:off x="3307" y="2909"/>
              <a:ext cx="22" cy="5"/>
            </a:xfrm>
            <a:prstGeom prst="line">
              <a:avLst/>
            </a:prstGeom>
            <a:noFill/>
            <a:ln w="12700">
              <a:solidFill>
                <a:srgbClr val="007DFF"/>
              </a:solidFill>
              <a:round/>
              <a:headEnd/>
              <a:tailEnd/>
            </a:ln>
          </p:spPr>
          <p:txBody>
            <a:bodyPr wrap="none" lIns="97186" tIns="48071" rIns="97186" bIns="48071">
              <a:spAutoFit/>
            </a:bodyPr>
            <a:lstStyle/>
            <a:p>
              <a:endParaRPr lang="en-US"/>
            </a:p>
          </p:txBody>
        </p:sp>
        <p:sp>
          <p:nvSpPr>
            <p:cNvPr id="36230" name="Line 365"/>
            <p:cNvSpPr>
              <a:spLocks noChangeShapeType="1"/>
            </p:cNvSpPr>
            <p:nvPr/>
          </p:nvSpPr>
          <p:spPr bwMode="auto">
            <a:xfrm flipH="1">
              <a:off x="3291" y="2914"/>
              <a:ext cx="24" cy="7"/>
            </a:xfrm>
            <a:prstGeom prst="line">
              <a:avLst/>
            </a:prstGeom>
            <a:noFill/>
            <a:ln w="12700">
              <a:solidFill>
                <a:srgbClr val="007DFF"/>
              </a:solidFill>
              <a:round/>
              <a:headEnd/>
              <a:tailEnd/>
            </a:ln>
          </p:spPr>
          <p:txBody>
            <a:bodyPr wrap="none" lIns="97186" tIns="48071" rIns="97186" bIns="48071">
              <a:spAutoFit/>
            </a:bodyPr>
            <a:lstStyle/>
            <a:p>
              <a:endParaRPr lang="en-US"/>
            </a:p>
          </p:txBody>
        </p:sp>
        <p:sp>
          <p:nvSpPr>
            <p:cNvPr id="36231" name="Line 366"/>
            <p:cNvSpPr>
              <a:spLocks noChangeShapeType="1"/>
            </p:cNvSpPr>
            <p:nvPr/>
          </p:nvSpPr>
          <p:spPr bwMode="auto">
            <a:xfrm flipH="1" flipV="1">
              <a:off x="3272" y="2896"/>
              <a:ext cx="27" cy="29"/>
            </a:xfrm>
            <a:prstGeom prst="line">
              <a:avLst/>
            </a:prstGeom>
            <a:noFill/>
            <a:ln w="12700">
              <a:solidFill>
                <a:srgbClr val="007DFF"/>
              </a:solidFill>
              <a:round/>
              <a:headEnd/>
              <a:tailEnd/>
            </a:ln>
          </p:spPr>
          <p:txBody>
            <a:bodyPr wrap="none" lIns="97186" tIns="48071" rIns="97186" bIns="48071">
              <a:spAutoFit/>
            </a:bodyPr>
            <a:lstStyle/>
            <a:p>
              <a:endParaRPr lang="en-US"/>
            </a:p>
          </p:txBody>
        </p:sp>
        <p:sp>
          <p:nvSpPr>
            <p:cNvPr id="36232" name="Line 367"/>
            <p:cNvSpPr>
              <a:spLocks noChangeShapeType="1"/>
            </p:cNvSpPr>
            <p:nvPr/>
          </p:nvSpPr>
          <p:spPr bwMode="auto">
            <a:xfrm flipH="1">
              <a:off x="3257" y="2904"/>
              <a:ext cx="23" cy="37"/>
            </a:xfrm>
            <a:prstGeom prst="line">
              <a:avLst/>
            </a:prstGeom>
            <a:noFill/>
            <a:ln w="12700">
              <a:solidFill>
                <a:srgbClr val="007DFF"/>
              </a:solidFill>
              <a:round/>
              <a:headEnd/>
              <a:tailEnd/>
            </a:ln>
          </p:spPr>
          <p:txBody>
            <a:bodyPr wrap="none" lIns="97186" tIns="48071" rIns="97186" bIns="48071">
              <a:spAutoFit/>
            </a:bodyPr>
            <a:lstStyle/>
            <a:p>
              <a:endParaRPr lang="en-US"/>
            </a:p>
          </p:txBody>
        </p:sp>
        <p:sp>
          <p:nvSpPr>
            <p:cNvPr id="36233" name="Line 368"/>
            <p:cNvSpPr>
              <a:spLocks noChangeShapeType="1"/>
            </p:cNvSpPr>
            <p:nvPr/>
          </p:nvSpPr>
          <p:spPr bwMode="auto">
            <a:xfrm flipH="1">
              <a:off x="3240" y="2949"/>
              <a:ext cx="25" cy="33"/>
            </a:xfrm>
            <a:prstGeom prst="line">
              <a:avLst/>
            </a:prstGeom>
            <a:noFill/>
            <a:ln w="12700">
              <a:solidFill>
                <a:srgbClr val="007DFF"/>
              </a:solidFill>
              <a:round/>
              <a:headEnd/>
              <a:tailEnd/>
            </a:ln>
          </p:spPr>
          <p:txBody>
            <a:bodyPr wrap="none" lIns="97186" tIns="48071" rIns="97186" bIns="48071">
              <a:spAutoFit/>
            </a:bodyPr>
            <a:lstStyle/>
            <a:p>
              <a:endParaRPr lang="en-US"/>
            </a:p>
          </p:txBody>
        </p:sp>
        <p:sp>
          <p:nvSpPr>
            <p:cNvPr id="36234" name="Line 369"/>
            <p:cNvSpPr>
              <a:spLocks noChangeShapeType="1"/>
            </p:cNvSpPr>
            <p:nvPr/>
          </p:nvSpPr>
          <p:spPr bwMode="auto">
            <a:xfrm flipH="1">
              <a:off x="3226" y="2990"/>
              <a:ext cx="22" cy="286"/>
            </a:xfrm>
            <a:prstGeom prst="line">
              <a:avLst/>
            </a:prstGeom>
            <a:noFill/>
            <a:ln w="12700">
              <a:solidFill>
                <a:srgbClr val="007DFF"/>
              </a:solidFill>
              <a:round/>
              <a:headEnd/>
              <a:tailEnd/>
            </a:ln>
          </p:spPr>
          <p:txBody>
            <a:bodyPr wrap="none" lIns="97186" tIns="48071" rIns="97186" bIns="48071">
              <a:spAutoFit/>
            </a:bodyPr>
            <a:lstStyle/>
            <a:p>
              <a:endParaRPr lang="en-US"/>
            </a:p>
          </p:txBody>
        </p:sp>
        <p:sp>
          <p:nvSpPr>
            <p:cNvPr id="36235" name="Line 370"/>
            <p:cNvSpPr>
              <a:spLocks noChangeShapeType="1"/>
            </p:cNvSpPr>
            <p:nvPr/>
          </p:nvSpPr>
          <p:spPr bwMode="auto">
            <a:xfrm flipH="1">
              <a:off x="3208" y="3284"/>
              <a:ext cx="26" cy="304"/>
            </a:xfrm>
            <a:prstGeom prst="line">
              <a:avLst/>
            </a:prstGeom>
            <a:noFill/>
            <a:ln w="12700">
              <a:solidFill>
                <a:srgbClr val="007DFF"/>
              </a:solidFill>
              <a:round/>
              <a:headEnd/>
              <a:tailEnd/>
            </a:ln>
          </p:spPr>
          <p:txBody>
            <a:bodyPr wrap="none" lIns="97186" tIns="48071" rIns="97186" bIns="48071">
              <a:spAutoFit/>
            </a:bodyPr>
            <a:lstStyle/>
            <a:p>
              <a:endParaRPr lang="en-US"/>
            </a:p>
          </p:txBody>
        </p:sp>
        <p:sp>
          <p:nvSpPr>
            <p:cNvPr id="36236" name="Line 371"/>
            <p:cNvSpPr>
              <a:spLocks noChangeShapeType="1"/>
            </p:cNvSpPr>
            <p:nvPr/>
          </p:nvSpPr>
          <p:spPr bwMode="auto">
            <a:xfrm flipH="1">
              <a:off x="3191" y="3596"/>
              <a:ext cx="25" cy="40"/>
            </a:xfrm>
            <a:prstGeom prst="line">
              <a:avLst/>
            </a:prstGeom>
            <a:noFill/>
            <a:ln w="12700">
              <a:solidFill>
                <a:srgbClr val="007DFF"/>
              </a:solidFill>
              <a:round/>
              <a:headEnd/>
              <a:tailEnd/>
            </a:ln>
          </p:spPr>
          <p:txBody>
            <a:bodyPr wrap="none" lIns="97186" tIns="48071" rIns="97186" bIns="48071">
              <a:spAutoFit/>
            </a:bodyPr>
            <a:lstStyle/>
            <a:p>
              <a:endParaRPr lang="en-US"/>
            </a:p>
          </p:txBody>
        </p:sp>
        <p:sp>
          <p:nvSpPr>
            <p:cNvPr id="36237" name="Line 372"/>
            <p:cNvSpPr>
              <a:spLocks noChangeShapeType="1"/>
            </p:cNvSpPr>
            <p:nvPr/>
          </p:nvSpPr>
          <p:spPr bwMode="auto">
            <a:xfrm flipH="1" flipV="1">
              <a:off x="3177" y="3611"/>
              <a:ext cx="22" cy="33"/>
            </a:xfrm>
            <a:prstGeom prst="line">
              <a:avLst/>
            </a:prstGeom>
            <a:noFill/>
            <a:ln w="12700">
              <a:solidFill>
                <a:srgbClr val="007DFF"/>
              </a:solidFill>
              <a:round/>
              <a:headEnd/>
              <a:tailEnd/>
            </a:ln>
          </p:spPr>
          <p:txBody>
            <a:bodyPr wrap="none" lIns="97186" tIns="48071" rIns="97186" bIns="48071">
              <a:spAutoFit/>
            </a:bodyPr>
            <a:lstStyle/>
            <a:p>
              <a:endParaRPr lang="en-US"/>
            </a:p>
          </p:txBody>
        </p:sp>
        <p:sp>
          <p:nvSpPr>
            <p:cNvPr id="36238" name="Line 373"/>
            <p:cNvSpPr>
              <a:spLocks noChangeShapeType="1"/>
            </p:cNvSpPr>
            <p:nvPr/>
          </p:nvSpPr>
          <p:spPr bwMode="auto">
            <a:xfrm flipH="1">
              <a:off x="3161" y="3615"/>
              <a:ext cx="24" cy="7"/>
            </a:xfrm>
            <a:prstGeom prst="line">
              <a:avLst/>
            </a:prstGeom>
            <a:noFill/>
            <a:ln w="12700">
              <a:solidFill>
                <a:srgbClr val="007DFF"/>
              </a:solidFill>
              <a:round/>
              <a:headEnd/>
              <a:tailEnd/>
            </a:ln>
          </p:spPr>
          <p:txBody>
            <a:bodyPr wrap="none" lIns="97186" tIns="48071" rIns="97186" bIns="48071">
              <a:spAutoFit/>
            </a:bodyPr>
            <a:lstStyle/>
            <a:p>
              <a:endParaRPr lang="en-US"/>
            </a:p>
          </p:txBody>
        </p:sp>
        <p:sp>
          <p:nvSpPr>
            <p:cNvPr id="36239" name="Line 374"/>
            <p:cNvSpPr>
              <a:spLocks noChangeShapeType="1"/>
            </p:cNvSpPr>
            <p:nvPr/>
          </p:nvSpPr>
          <p:spPr bwMode="auto">
            <a:xfrm flipH="1">
              <a:off x="3141" y="3622"/>
              <a:ext cx="28" cy="4"/>
            </a:xfrm>
            <a:prstGeom prst="line">
              <a:avLst/>
            </a:prstGeom>
            <a:noFill/>
            <a:ln w="12700">
              <a:solidFill>
                <a:srgbClr val="007DFF"/>
              </a:solidFill>
              <a:round/>
              <a:headEnd/>
              <a:tailEnd/>
            </a:ln>
          </p:spPr>
          <p:txBody>
            <a:bodyPr wrap="none" lIns="97186" tIns="48071" rIns="97186" bIns="48071">
              <a:spAutoFit/>
            </a:bodyPr>
            <a:lstStyle/>
            <a:p>
              <a:endParaRPr lang="en-US"/>
            </a:p>
          </p:txBody>
        </p:sp>
        <p:sp>
          <p:nvSpPr>
            <p:cNvPr id="36240" name="Line 375"/>
            <p:cNvSpPr>
              <a:spLocks noChangeShapeType="1"/>
            </p:cNvSpPr>
            <p:nvPr/>
          </p:nvSpPr>
          <p:spPr bwMode="auto">
            <a:xfrm flipH="1" flipV="1">
              <a:off x="3123" y="3612"/>
              <a:ext cx="26" cy="18"/>
            </a:xfrm>
            <a:prstGeom prst="line">
              <a:avLst/>
            </a:prstGeom>
            <a:noFill/>
            <a:ln w="12700">
              <a:solidFill>
                <a:srgbClr val="007DFF"/>
              </a:solidFill>
              <a:round/>
              <a:headEnd/>
              <a:tailEnd/>
            </a:ln>
          </p:spPr>
          <p:txBody>
            <a:bodyPr wrap="none" lIns="97186" tIns="48071" rIns="97186" bIns="48071">
              <a:spAutoFit/>
            </a:bodyPr>
            <a:lstStyle/>
            <a:p>
              <a:endParaRPr lang="en-US"/>
            </a:p>
          </p:txBody>
        </p:sp>
        <p:sp>
          <p:nvSpPr>
            <p:cNvPr id="36241" name="Line 376"/>
            <p:cNvSpPr>
              <a:spLocks noChangeShapeType="1"/>
            </p:cNvSpPr>
            <p:nvPr/>
          </p:nvSpPr>
          <p:spPr bwMode="auto">
            <a:xfrm flipH="1">
              <a:off x="3108" y="3620"/>
              <a:ext cx="23" cy="5"/>
            </a:xfrm>
            <a:prstGeom prst="line">
              <a:avLst/>
            </a:prstGeom>
            <a:noFill/>
            <a:ln w="12700">
              <a:solidFill>
                <a:srgbClr val="007DFF"/>
              </a:solidFill>
              <a:round/>
              <a:headEnd/>
              <a:tailEnd/>
            </a:ln>
          </p:spPr>
          <p:txBody>
            <a:bodyPr wrap="none" lIns="97186" tIns="48071" rIns="97186" bIns="48071">
              <a:spAutoFit/>
            </a:bodyPr>
            <a:lstStyle/>
            <a:p>
              <a:endParaRPr lang="en-US"/>
            </a:p>
          </p:txBody>
        </p:sp>
        <p:sp>
          <p:nvSpPr>
            <p:cNvPr id="36242" name="Line 377"/>
            <p:cNvSpPr>
              <a:spLocks noChangeShapeType="1"/>
            </p:cNvSpPr>
            <p:nvPr/>
          </p:nvSpPr>
          <p:spPr bwMode="auto">
            <a:xfrm flipH="1" flipV="1">
              <a:off x="3090" y="3613"/>
              <a:ext cx="26" cy="20"/>
            </a:xfrm>
            <a:prstGeom prst="line">
              <a:avLst/>
            </a:prstGeom>
            <a:noFill/>
            <a:ln w="12700">
              <a:solidFill>
                <a:srgbClr val="007DFF"/>
              </a:solidFill>
              <a:round/>
              <a:headEnd/>
              <a:tailEnd/>
            </a:ln>
          </p:spPr>
          <p:txBody>
            <a:bodyPr wrap="none" lIns="97186" tIns="48071" rIns="97186" bIns="48071">
              <a:spAutoFit/>
            </a:bodyPr>
            <a:lstStyle/>
            <a:p>
              <a:endParaRPr lang="en-US"/>
            </a:p>
          </p:txBody>
        </p:sp>
        <p:sp>
          <p:nvSpPr>
            <p:cNvPr id="36243" name="Line 378"/>
            <p:cNvSpPr>
              <a:spLocks noChangeShapeType="1"/>
            </p:cNvSpPr>
            <p:nvPr/>
          </p:nvSpPr>
          <p:spPr bwMode="auto">
            <a:xfrm flipH="1" flipV="1">
              <a:off x="3073" y="3607"/>
              <a:ext cx="25" cy="14"/>
            </a:xfrm>
            <a:prstGeom prst="line">
              <a:avLst/>
            </a:prstGeom>
            <a:noFill/>
            <a:ln w="12700">
              <a:solidFill>
                <a:srgbClr val="007DFF"/>
              </a:solidFill>
              <a:round/>
              <a:headEnd/>
              <a:tailEnd/>
            </a:ln>
          </p:spPr>
          <p:txBody>
            <a:bodyPr wrap="none" lIns="97186" tIns="48071" rIns="97186" bIns="48071">
              <a:spAutoFit/>
            </a:bodyPr>
            <a:lstStyle/>
            <a:p>
              <a:endParaRPr lang="en-US"/>
            </a:p>
          </p:txBody>
        </p:sp>
        <p:sp>
          <p:nvSpPr>
            <p:cNvPr id="36244" name="Line 379"/>
            <p:cNvSpPr>
              <a:spLocks noChangeShapeType="1"/>
            </p:cNvSpPr>
            <p:nvPr/>
          </p:nvSpPr>
          <p:spPr bwMode="auto">
            <a:xfrm flipH="1">
              <a:off x="3062" y="3611"/>
              <a:ext cx="19" cy="6"/>
            </a:xfrm>
            <a:prstGeom prst="line">
              <a:avLst/>
            </a:prstGeom>
            <a:noFill/>
            <a:ln w="12700">
              <a:solidFill>
                <a:srgbClr val="007DFF"/>
              </a:solidFill>
              <a:round/>
              <a:headEnd/>
              <a:tailEnd/>
            </a:ln>
          </p:spPr>
          <p:txBody>
            <a:bodyPr wrap="none" lIns="97186" tIns="48071" rIns="97186" bIns="48071">
              <a:spAutoFit/>
            </a:bodyPr>
            <a:lstStyle/>
            <a:p>
              <a:endParaRPr lang="en-US"/>
            </a:p>
          </p:txBody>
        </p:sp>
        <p:sp>
          <p:nvSpPr>
            <p:cNvPr id="36245" name="Line 380"/>
            <p:cNvSpPr>
              <a:spLocks noChangeShapeType="1"/>
            </p:cNvSpPr>
            <p:nvPr/>
          </p:nvSpPr>
          <p:spPr bwMode="auto">
            <a:xfrm flipH="1" flipV="1">
              <a:off x="3041" y="3607"/>
              <a:ext cx="29" cy="14"/>
            </a:xfrm>
            <a:prstGeom prst="line">
              <a:avLst/>
            </a:prstGeom>
            <a:noFill/>
            <a:ln w="12700">
              <a:solidFill>
                <a:srgbClr val="007DFF"/>
              </a:solidFill>
              <a:round/>
              <a:headEnd/>
              <a:tailEnd/>
            </a:ln>
          </p:spPr>
          <p:txBody>
            <a:bodyPr wrap="none" lIns="97186" tIns="48071" rIns="97186" bIns="48071">
              <a:spAutoFit/>
            </a:bodyPr>
            <a:lstStyle/>
            <a:p>
              <a:endParaRPr lang="en-US"/>
            </a:p>
          </p:txBody>
        </p:sp>
        <p:sp>
          <p:nvSpPr>
            <p:cNvPr id="36246" name="Line 381"/>
            <p:cNvSpPr>
              <a:spLocks noChangeShapeType="1"/>
            </p:cNvSpPr>
            <p:nvPr/>
          </p:nvSpPr>
          <p:spPr bwMode="auto">
            <a:xfrm flipH="1">
              <a:off x="3027" y="3611"/>
              <a:ext cx="22" cy="6"/>
            </a:xfrm>
            <a:prstGeom prst="line">
              <a:avLst/>
            </a:prstGeom>
            <a:noFill/>
            <a:ln w="12700">
              <a:solidFill>
                <a:srgbClr val="007DFF"/>
              </a:solidFill>
              <a:round/>
              <a:headEnd/>
              <a:tailEnd/>
            </a:ln>
          </p:spPr>
          <p:txBody>
            <a:bodyPr wrap="none" lIns="97186" tIns="48071" rIns="97186" bIns="48071">
              <a:spAutoFit/>
            </a:bodyPr>
            <a:lstStyle/>
            <a:p>
              <a:endParaRPr lang="en-US"/>
            </a:p>
          </p:txBody>
        </p:sp>
        <p:sp>
          <p:nvSpPr>
            <p:cNvPr id="36247" name="Line 382"/>
            <p:cNvSpPr>
              <a:spLocks noChangeShapeType="1"/>
            </p:cNvSpPr>
            <p:nvPr/>
          </p:nvSpPr>
          <p:spPr bwMode="auto">
            <a:xfrm flipH="1">
              <a:off x="3012" y="3621"/>
              <a:ext cx="23" cy="1"/>
            </a:xfrm>
            <a:prstGeom prst="line">
              <a:avLst/>
            </a:prstGeom>
            <a:noFill/>
            <a:ln w="12700">
              <a:solidFill>
                <a:srgbClr val="007DFF"/>
              </a:solidFill>
              <a:round/>
              <a:headEnd/>
              <a:tailEnd/>
            </a:ln>
          </p:spPr>
          <p:txBody>
            <a:bodyPr wrap="none" lIns="97186" tIns="48071" rIns="97186" bIns="48071">
              <a:spAutoFit/>
            </a:bodyPr>
            <a:lstStyle/>
            <a:p>
              <a:endParaRPr lang="en-US"/>
            </a:p>
          </p:txBody>
        </p:sp>
        <p:sp>
          <p:nvSpPr>
            <p:cNvPr id="36248" name="Line 383"/>
            <p:cNvSpPr>
              <a:spLocks noChangeShapeType="1"/>
            </p:cNvSpPr>
            <p:nvPr/>
          </p:nvSpPr>
          <p:spPr bwMode="auto">
            <a:xfrm flipH="1" flipV="1">
              <a:off x="2995" y="3612"/>
              <a:ext cx="25" cy="18"/>
            </a:xfrm>
            <a:prstGeom prst="line">
              <a:avLst/>
            </a:prstGeom>
            <a:noFill/>
            <a:ln w="12700">
              <a:solidFill>
                <a:srgbClr val="007DFF"/>
              </a:solidFill>
              <a:round/>
              <a:headEnd/>
              <a:tailEnd/>
            </a:ln>
          </p:spPr>
          <p:txBody>
            <a:bodyPr wrap="none" lIns="97186" tIns="48071" rIns="97186" bIns="48071">
              <a:spAutoFit/>
            </a:bodyPr>
            <a:lstStyle/>
            <a:p>
              <a:endParaRPr lang="en-US"/>
            </a:p>
          </p:txBody>
        </p:sp>
        <p:sp>
          <p:nvSpPr>
            <p:cNvPr id="36249" name="Line 384"/>
            <p:cNvSpPr>
              <a:spLocks noChangeShapeType="1"/>
            </p:cNvSpPr>
            <p:nvPr/>
          </p:nvSpPr>
          <p:spPr bwMode="auto">
            <a:xfrm flipH="1">
              <a:off x="2978" y="3616"/>
              <a:ext cx="25" cy="5"/>
            </a:xfrm>
            <a:prstGeom prst="line">
              <a:avLst/>
            </a:prstGeom>
            <a:noFill/>
            <a:ln w="12700">
              <a:solidFill>
                <a:srgbClr val="007DFF"/>
              </a:solidFill>
              <a:round/>
              <a:headEnd/>
              <a:tailEnd/>
            </a:ln>
          </p:spPr>
          <p:txBody>
            <a:bodyPr wrap="none" lIns="97186" tIns="48071" rIns="97186" bIns="48071">
              <a:spAutoFit/>
            </a:bodyPr>
            <a:lstStyle/>
            <a:p>
              <a:endParaRPr lang="en-US"/>
            </a:p>
          </p:txBody>
        </p:sp>
        <p:sp>
          <p:nvSpPr>
            <p:cNvPr id="36250" name="Line 385"/>
            <p:cNvSpPr>
              <a:spLocks noChangeShapeType="1"/>
            </p:cNvSpPr>
            <p:nvPr/>
          </p:nvSpPr>
          <p:spPr bwMode="auto">
            <a:xfrm flipH="1" flipV="1">
              <a:off x="2961" y="3613"/>
              <a:ext cx="25" cy="12"/>
            </a:xfrm>
            <a:prstGeom prst="line">
              <a:avLst/>
            </a:prstGeom>
            <a:noFill/>
            <a:ln w="12700">
              <a:solidFill>
                <a:srgbClr val="007DFF"/>
              </a:solidFill>
              <a:round/>
              <a:headEnd/>
              <a:tailEnd/>
            </a:ln>
          </p:spPr>
          <p:txBody>
            <a:bodyPr wrap="none" lIns="97186" tIns="48071" rIns="97186" bIns="48071">
              <a:spAutoFit/>
            </a:bodyPr>
            <a:lstStyle/>
            <a:p>
              <a:endParaRPr lang="en-US"/>
            </a:p>
          </p:txBody>
        </p:sp>
        <p:sp>
          <p:nvSpPr>
            <p:cNvPr id="36251" name="Line 386"/>
            <p:cNvSpPr>
              <a:spLocks noChangeShapeType="1"/>
            </p:cNvSpPr>
            <p:nvPr/>
          </p:nvSpPr>
          <p:spPr bwMode="auto">
            <a:xfrm flipH="1">
              <a:off x="2945" y="3617"/>
              <a:ext cx="24" cy="0"/>
            </a:xfrm>
            <a:prstGeom prst="line">
              <a:avLst/>
            </a:prstGeom>
            <a:noFill/>
            <a:ln w="12700">
              <a:solidFill>
                <a:srgbClr val="007DFF"/>
              </a:solidFill>
              <a:round/>
              <a:headEnd/>
              <a:tailEnd/>
            </a:ln>
          </p:spPr>
          <p:txBody>
            <a:bodyPr wrap="none" lIns="97186" tIns="48071" rIns="97186" bIns="48071">
              <a:spAutoFit/>
            </a:bodyPr>
            <a:lstStyle/>
            <a:p>
              <a:endParaRPr lang="en-US"/>
            </a:p>
          </p:txBody>
        </p:sp>
        <p:sp>
          <p:nvSpPr>
            <p:cNvPr id="36252" name="Line 387"/>
            <p:cNvSpPr>
              <a:spLocks noChangeShapeType="1"/>
            </p:cNvSpPr>
            <p:nvPr/>
          </p:nvSpPr>
          <p:spPr bwMode="auto">
            <a:xfrm flipH="1">
              <a:off x="2930" y="3617"/>
              <a:ext cx="23" cy="4"/>
            </a:xfrm>
            <a:prstGeom prst="line">
              <a:avLst/>
            </a:prstGeom>
            <a:noFill/>
            <a:ln w="12700">
              <a:solidFill>
                <a:srgbClr val="007DFF"/>
              </a:solidFill>
              <a:round/>
              <a:headEnd/>
              <a:tailEnd/>
            </a:ln>
          </p:spPr>
          <p:txBody>
            <a:bodyPr wrap="none" lIns="97186" tIns="48071" rIns="97186" bIns="48071">
              <a:spAutoFit/>
            </a:bodyPr>
            <a:lstStyle/>
            <a:p>
              <a:endParaRPr lang="en-US"/>
            </a:p>
          </p:txBody>
        </p:sp>
        <p:sp>
          <p:nvSpPr>
            <p:cNvPr id="36253" name="Line 388"/>
            <p:cNvSpPr>
              <a:spLocks noChangeShapeType="1"/>
            </p:cNvSpPr>
            <p:nvPr/>
          </p:nvSpPr>
          <p:spPr bwMode="auto">
            <a:xfrm flipH="1">
              <a:off x="2912" y="3625"/>
              <a:ext cx="26" cy="0"/>
            </a:xfrm>
            <a:prstGeom prst="line">
              <a:avLst/>
            </a:prstGeom>
            <a:noFill/>
            <a:ln w="12700">
              <a:solidFill>
                <a:srgbClr val="007DFF"/>
              </a:solidFill>
              <a:round/>
              <a:headEnd/>
              <a:tailEnd/>
            </a:ln>
          </p:spPr>
          <p:txBody>
            <a:bodyPr wrap="none" lIns="97186" tIns="48071" rIns="97186" bIns="48071">
              <a:spAutoFit/>
            </a:bodyPr>
            <a:lstStyle/>
            <a:p>
              <a:endParaRPr lang="en-US"/>
            </a:p>
          </p:txBody>
        </p:sp>
        <p:sp>
          <p:nvSpPr>
            <p:cNvPr id="36254" name="Line 389"/>
            <p:cNvSpPr>
              <a:spLocks noChangeShapeType="1"/>
            </p:cNvSpPr>
            <p:nvPr/>
          </p:nvSpPr>
          <p:spPr bwMode="auto">
            <a:xfrm flipH="1" flipV="1">
              <a:off x="2896" y="3622"/>
              <a:ext cx="24" cy="11"/>
            </a:xfrm>
            <a:prstGeom prst="line">
              <a:avLst/>
            </a:prstGeom>
            <a:noFill/>
            <a:ln w="12700">
              <a:solidFill>
                <a:srgbClr val="007DFF"/>
              </a:solidFill>
              <a:round/>
              <a:headEnd/>
              <a:tailEnd/>
            </a:ln>
          </p:spPr>
          <p:txBody>
            <a:bodyPr wrap="none" lIns="97186" tIns="48071" rIns="97186" bIns="48071">
              <a:spAutoFit/>
            </a:bodyPr>
            <a:lstStyle/>
            <a:p>
              <a:endParaRPr lang="en-US"/>
            </a:p>
          </p:txBody>
        </p:sp>
        <p:sp>
          <p:nvSpPr>
            <p:cNvPr id="36255" name="Line 390"/>
            <p:cNvSpPr>
              <a:spLocks noChangeShapeType="1"/>
            </p:cNvSpPr>
            <p:nvPr/>
          </p:nvSpPr>
          <p:spPr bwMode="auto">
            <a:xfrm flipH="1" flipV="1">
              <a:off x="2880" y="3606"/>
              <a:ext cx="24" cy="24"/>
            </a:xfrm>
            <a:prstGeom prst="line">
              <a:avLst/>
            </a:prstGeom>
            <a:noFill/>
            <a:ln w="12700">
              <a:solidFill>
                <a:srgbClr val="007DFF"/>
              </a:solidFill>
              <a:round/>
              <a:headEnd/>
              <a:tailEnd/>
            </a:ln>
          </p:spPr>
          <p:txBody>
            <a:bodyPr wrap="none" lIns="97186" tIns="48071" rIns="97186" bIns="48071">
              <a:spAutoFit/>
            </a:bodyPr>
            <a:lstStyle/>
            <a:p>
              <a:endParaRPr lang="en-US"/>
            </a:p>
          </p:txBody>
        </p:sp>
        <p:sp>
          <p:nvSpPr>
            <p:cNvPr id="36256" name="Line 391"/>
            <p:cNvSpPr>
              <a:spLocks noChangeShapeType="1"/>
            </p:cNvSpPr>
            <p:nvPr/>
          </p:nvSpPr>
          <p:spPr bwMode="auto">
            <a:xfrm flipH="1">
              <a:off x="2865" y="3614"/>
              <a:ext cx="23" cy="4"/>
            </a:xfrm>
            <a:prstGeom prst="line">
              <a:avLst/>
            </a:prstGeom>
            <a:noFill/>
            <a:ln w="12700">
              <a:solidFill>
                <a:srgbClr val="007DFF"/>
              </a:solidFill>
              <a:round/>
              <a:headEnd/>
              <a:tailEnd/>
            </a:ln>
          </p:spPr>
          <p:txBody>
            <a:bodyPr wrap="none" lIns="97186" tIns="48071" rIns="97186" bIns="48071">
              <a:spAutoFit/>
            </a:bodyPr>
            <a:lstStyle/>
            <a:p>
              <a:endParaRPr lang="en-US"/>
            </a:p>
          </p:txBody>
        </p:sp>
        <p:sp>
          <p:nvSpPr>
            <p:cNvPr id="36257" name="Line 392"/>
            <p:cNvSpPr>
              <a:spLocks noChangeShapeType="1"/>
            </p:cNvSpPr>
            <p:nvPr/>
          </p:nvSpPr>
          <p:spPr bwMode="auto">
            <a:xfrm flipH="1">
              <a:off x="2847" y="3622"/>
              <a:ext cx="26" cy="2"/>
            </a:xfrm>
            <a:prstGeom prst="line">
              <a:avLst/>
            </a:prstGeom>
            <a:noFill/>
            <a:ln w="12700">
              <a:solidFill>
                <a:srgbClr val="007DFF"/>
              </a:solidFill>
              <a:round/>
              <a:headEnd/>
              <a:tailEnd/>
            </a:ln>
          </p:spPr>
          <p:txBody>
            <a:bodyPr wrap="none" lIns="97186" tIns="48071" rIns="97186" bIns="48071">
              <a:spAutoFit/>
            </a:bodyPr>
            <a:lstStyle/>
            <a:p>
              <a:endParaRPr lang="en-US"/>
            </a:p>
          </p:txBody>
        </p:sp>
        <p:sp>
          <p:nvSpPr>
            <p:cNvPr id="36258" name="Line 393"/>
            <p:cNvSpPr>
              <a:spLocks noChangeShapeType="1"/>
            </p:cNvSpPr>
            <p:nvPr/>
          </p:nvSpPr>
          <p:spPr bwMode="auto">
            <a:xfrm flipH="1">
              <a:off x="2831" y="3624"/>
              <a:ext cx="24" cy="5"/>
            </a:xfrm>
            <a:prstGeom prst="line">
              <a:avLst/>
            </a:prstGeom>
            <a:noFill/>
            <a:ln w="12700">
              <a:solidFill>
                <a:srgbClr val="007DFF"/>
              </a:solidFill>
              <a:round/>
              <a:headEnd/>
              <a:tailEnd/>
            </a:ln>
          </p:spPr>
          <p:txBody>
            <a:bodyPr wrap="none" lIns="97186" tIns="48071" rIns="97186" bIns="48071">
              <a:spAutoFit/>
            </a:bodyPr>
            <a:lstStyle/>
            <a:p>
              <a:endParaRPr lang="en-US"/>
            </a:p>
          </p:txBody>
        </p:sp>
        <p:sp>
          <p:nvSpPr>
            <p:cNvPr id="36259" name="Line 394"/>
            <p:cNvSpPr>
              <a:spLocks noChangeShapeType="1"/>
            </p:cNvSpPr>
            <p:nvPr/>
          </p:nvSpPr>
          <p:spPr bwMode="auto">
            <a:xfrm flipH="1" flipV="1">
              <a:off x="2815" y="3618"/>
              <a:ext cx="24" cy="15"/>
            </a:xfrm>
            <a:prstGeom prst="line">
              <a:avLst/>
            </a:prstGeom>
            <a:noFill/>
            <a:ln w="12700">
              <a:solidFill>
                <a:srgbClr val="007DFF"/>
              </a:solidFill>
              <a:round/>
              <a:headEnd/>
              <a:tailEnd/>
            </a:ln>
          </p:spPr>
          <p:txBody>
            <a:bodyPr wrap="none" lIns="97186" tIns="48071" rIns="97186" bIns="48071">
              <a:spAutoFit/>
            </a:bodyPr>
            <a:lstStyle/>
            <a:p>
              <a:endParaRPr lang="en-US"/>
            </a:p>
          </p:txBody>
        </p:sp>
        <p:sp>
          <p:nvSpPr>
            <p:cNvPr id="36260" name="Line 395"/>
            <p:cNvSpPr>
              <a:spLocks noChangeShapeType="1"/>
            </p:cNvSpPr>
            <p:nvPr/>
          </p:nvSpPr>
          <p:spPr bwMode="auto">
            <a:xfrm flipH="1" flipV="1">
              <a:off x="2800" y="3607"/>
              <a:ext cx="23" cy="19"/>
            </a:xfrm>
            <a:prstGeom prst="line">
              <a:avLst/>
            </a:prstGeom>
            <a:noFill/>
            <a:ln w="12700">
              <a:solidFill>
                <a:srgbClr val="007DFF"/>
              </a:solidFill>
              <a:round/>
              <a:headEnd/>
              <a:tailEnd/>
            </a:ln>
          </p:spPr>
          <p:txBody>
            <a:bodyPr wrap="none" lIns="97186" tIns="48071" rIns="97186" bIns="48071">
              <a:spAutoFit/>
            </a:bodyPr>
            <a:lstStyle/>
            <a:p>
              <a:endParaRPr lang="en-US"/>
            </a:p>
          </p:txBody>
        </p:sp>
        <p:sp>
          <p:nvSpPr>
            <p:cNvPr id="36261" name="Line 396"/>
            <p:cNvSpPr>
              <a:spLocks noChangeShapeType="1"/>
            </p:cNvSpPr>
            <p:nvPr/>
          </p:nvSpPr>
          <p:spPr bwMode="auto">
            <a:xfrm flipH="1">
              <a:off x="2780" y="3615"/>
              <a:ext cx="28" cy="5"/>
            </a:xfrm>
            <a:prstGeom prst="line">
              <a:avLst/>
            </a:prstGeom>
            <a:noFill/>
            <a:ln w="12700">
              <a:solidFill>
                <a:srgbClr val="007DFF"/>
              </a:solidFill>
              <a:round/>
              <a:headEnd/>
              <a:tailEnd/>
            </a:ln>
          </p:spPr>
          <p:txBody>
            <a:bodyPr wrap="none" lIns="97186" tIns="48071" rIns="97186" bIns="48071">
              <a:spAutoFit/>
            </a:bodyPr>
            <a:lstStyle/>
            <a:p>
              <a:endParaRPr lang="en-US"/>
            </a:p>
          </p:txBody>
        </p:sp>
        <p:sp>
          <p:nvSpPr>
            <p:cNvPr id="36262" name="Line 397"/>
            <p:cNvSpPr>
              <a:spLocks noChangeShapeType="1"/>
            </p:cNvSpPr>
            <p:nvPr/>
          </p:nvSpPr>
          <p:spPr bwMode="auto">
            <a:xfrm flipH="1" flipV="1">
              <a:off x="2625" y="3618"/>
              <a:ext cx="163" cy="10"/>
            </a:xfrm>
            <a:prstGeom prst="line">
              <a:avLst/>
            </a:prstGeom>
            <a:noFill/>
            <a:ln w="12700">
              <a:solidFill>
                <a:srgbClr val="007DFF"/>
              </a:solidFill>
              <a:round/>
              <a:headEnd/>
              <a:tailEnd/>
            </a:ln>
          </p:spPr>
          <p:txBody>
            <a:bodyPr wrap="none" lIns="97186" tIns="48071" rIns="97186" bIns="48071">
              <a:spAutoFit/>
            </a:bodyPr>
            <a:lstStyle/>
            <a:p>
              <a:endParaRPr lang="en-US"/>
            </a:p>
          </p:txBody>
        </p:sp>
        <p:sp>
          <p:nvSpPr>
            <p:cNvPr id="36263" name="Line 398"/>
            <p:cNvSpPr>
              <a:spLocks noChangeShapeType="1"/>
            </p:cNvSpPr>
            <p:nvPr/>
          </p:nvSpPr>
          <p:spPr bwMode="auto">
            <a:xfrm flipH="1" flipV="1">
              <a:off x="2582" y="3611"/>
              <a:ext cx="51" cy="15"/>
            </a:xfrm>
            <a:prstGeom prst="line">
              <a:avLst/>
            </a:prstGeom>
            <a:noFill/>
            <a:ln w="12700">
              <a:solidFill>
                <a:srgbClr val="007DFF"/>
              </a:solidFill>
              <a:round/>
              <a:headEnd/>
              <a:tailEnd/>
            </a:ln>
          </p:spPr>
          <p:txBody>
            <a:bodyPr wrap="none" lIns="97186" tIns="48071" rIns="97186" bIns="48071">
              <a:spAutoFit/>
            </a:bodyPr>
            <a:lstStyle/>
            <a:p>
              <a:endParaRPr lang="en-US"/>
            </a:p>
          </p:txBody>
        </p:sp>
        <p:sp>
          <p:nvSpPr>
            <p:cNvPr id="36264" name="Line 399"/>
            <p:cNvSpPr>
              <a:spLocks noChangeShapeType="1"/>
            </p:cNvSpPr>
            <p:nvPr/>
          </p:nvSpPr>
          <p:spPr bwMode="auto">
            <a:xfrm flipH="1" flipV="1">
              <a:off x="2542" y="3606"/>
              <a:ext cx="48" cy="13"/>
            </a:xfrm>
            <a:prstGeom prst="line">
              <a:avLst/>
            </a:prstGeom>
            <a:noFill/>
            <a:ln w="12700">
              <a:solidFill>
                <a:srgbClr val="007DFF"/>
              </a:solidFill>
              <a:round/>
              <a:headEnd/>
              <a:tailEnd/>
            </a:ln>
          </p:spPr>
          <p:txBody>
            <a:bodyPr wrap="none" lIns="97186" tIns="48071" rIns="97186" bIns="48071">
              <a:spAutoFit/>
            </a:bodyPr>
            <a:lstStyle/>
            <a:p>
              <a:endParaRPr lang="en-US"/>
            </a:p>
          </p:txBody>
        </p:sp>
        <p:sp>
          <p:nvSpPr>
            <p:cNvPr id="36265" name="Line 400"/>
            <p:cNvSpPr>
              <a:spLocks noChangeShapeType="1"/>
            </p:cNvSpPr>
            <p:nvPr/>
          </p:nvSpPr>
          <p:spPr bwMode="auto">
            <a:xfrm flipH="1">
              <a:off x="2501" y="3614"/>
              <a:ext cx="49" cy="4"/>
            </a:xfrm>
            <a:prstGeom prst="line">
              <a:avLst/>
            </a:prstGeom>
            <a:noFill/>
            <a:ln w="12700">
              <a:solidFill>
                <a:srgbClr val="007DFF"/>
              </a:solidFill>
              <a:round/>
              <a:headEnd/>
              <a:tailEnd/>
            </a:ln>
          </p:spPr>
          <p:txBody>
            <a:bodyPr wrap="none" lIns="97186" tIns="48071" rIns="97186" bIns="48071">
              <a:spAutoFit/>
            </a:bodyPr>
            <a:lstStyle/>
            <a:p>
              <a:endParaRPr lang="en-US"/>
            </a:p>
          </p:txBody>
        </p:sp>
        <p:sp>
          <p:nvSpPr>
            <p:cNvPr id="36266" name="Line 401"/>
            <p:cNvSpPr>
              <a:spLocks noChangeShapeType="1"/>
            </p:cNvSpPr>
            <p:nvPr/>
          </p:nvSpPr>
          <p:spPr bwMode="auto">
            <a:xfrm flipH="1" flipV="1">
              <a:off x="2460" y="3617"/>
              <a:ext cx="49" cy="9"/>
            </a:xfrm>
            <a:prstGeom prst="line">
              <a:avLst/>
            </a:prstGeom>
            <a:noFill/>
            <a:ln w="12700">
              <a:solidFill>
                <a:srgbClr val="007DFF"/>
              </a:solidFill>
              <a:round/>
              <a:headEnd/>
              <a:tailEnd/>
            </a:ln>
          </p:spPr>
          <p:txBody>
            <a:bodyPr wrap="none" lIns="97186" tIns="48071" rIns="97186" bIns="48071">
              <a:spAutoFit/>
            </a:bodyPr>
            <a:lstStyle/>
            <a:p>
              <a:endParaRPr lang="en-US"/>
            </a:p>
          </p:txBody>
        </p:sp>
        <p:sp>
          <p:nvSpPr>
            <p:cNvPr id="36267" name="Rectangle 402"/>
            <p:cNvSpPr>
              <a:spLocks noChangeArrowheads="1"/>
            </p:cNvSpPr>
            <p:nvPr/>
          </p:nvSpPr>
          <p:spPr bwMode="auto">
            <a:xfrm>
              <a:off x="2609" y="4042"/>
              <a:ext cx="235" cy="214"/>
            </a:xfrm>
            <a:prstGeom prst="rect">
              <a:avLst/>
            </a:prstGeom>
            <a:noFill/>
            <a:ln w="12700">
              <a:noFill/>
              <a:miter lim="800000"/>
              <a:headEnd/>
              <a:tailEnd/>
            </a:ln>
          </p:spPr>
          <p:txBody>
            <a:bodyPr wrap="none" lIns="97186" tIns="48071" rIns="97186" bIns="48071">
              <a:spAutoFit/>
            </a:bodyPr>
            <a:lstStyle/>
            <a:p>
              <a:pPr defTabSz="2300288"/>
              <a:r>
                <a:rPr lang="en-US" sz="1600" i="0">
                  <a:solidFill>
                    <a:srgbClr val="000000"/>
                  </a:solidFill>
                  <a:latin typeface="Arial" charset="0"/>
                </a:rPr>
                <a:t>50</a:t>
              </a:r>
            </a:p>
          </p:txBody>
        </p:sp>
        <p:sp>
          <p:nvSpPr>
            <p:cNvPr id="36268" name="Rectangle 403"/>
            <p:cNvSpPr>
              <a:spLocks noChangeArrowheads="1"/>
            </p:cNvSpPr>
            <p:nvPr/>
          </p:nvSpPr>
          <p:spPr bwMode="auto">
            <a:xfrm>
              <a:off x="2996" y="4042"/>
              <a:ext cx="301" cy="214"/>
            </a:xfrm>
            <a:prstGeom prst="rect">
              <a:avLst/>
            </a:prstGeom>
            <a:noFill/>
            <a:ln w="12700">
              <a:noFill/>
              <a:miter lim="800000"/>
              <a:headEnd/>
              <a:tailEnd/>
            </a:ln>
          </p:spPr>
          <p:txBody>
            <a:bodyPr wrap="none" lIns="97186" tIns="48071" rIns="97186" bIns="48071">
              <a:spAutoFit/>
            </a:bodyPr>
            <a:lstStyle/>
            <a:p>
              <a:pPr defTabSz="2300288"/>
              <a:r>
                <a:rPr lang="en-US" sz="1600" i="0">
                  <a:solidFill>
                    <a:srgbClr val="000000"/>
                  </a:solidFill>
                  <a:latin typeface="Arial" charset="0"/>
                </a:rPr>
                <a:t>100</a:t>
              </a:r>
            </a:p>
          </p:txBody>
        </p:sp>
        <p:sp>
          <p:nvSpPr>
            <p:cNvPr id="36269" name="Rectangle 404"/>
            <p:cNvSpPr>
              <a:spLocks noChangeArrowheads="1"/>
            </p:cNvSpPr>
            <p:nvPr/>
          </p:nvSpPr>
          <p:spPr bwMode="auto">
            <a:xfrm>
              <a:off x="3405" y="4042"/>
              <a:ext cx="301" cy="214"/>
            </a:xfrm>
            <a:prstGeom prst="rect">
              <a:avLst/>
            </a:prstGeom>
            <a:noFill/>
            <a:ln w="12700">
              <a:noFill/>
              <a:miter lim="800000"/>
              <a:headEnd/>
              <a:tailEnd/>
            </a:ln>
          </p:spPr>
          <p:txBody>
            <a:bodyPr wrap="none" lIns="97186" tIns="48071" rIns="97186" bIns="48071">
              <a:spAutoFit/>
            </a:bodyPr>
            <a:lstStyle/>
            <a:p>
              <a:pPr defTabSz="2300288"/>
              <a:r>
                <a:rPr lang="en-US" sz="1600" i="0">
                  <a:solidFill>
                    <a:srgbClr val="000000"/>
                  </a:solidFill>
                  <a:latin typeface="Arial" charset="0"/>
                </a:rPr>
                <a:t>150</a:t>
              </a:r>
            </a:p>
          </p:txBody>
        </p:sp>
        <p:sp>
          <p:nvSpPr>
            <p:cNvPr id="36270" name="Rectangle 405"/>
            <p:cNvSpPr>
              <a:spLocks noChangeArrowheads="1"/>
            </p:cNvSpPr>
            <p:nvPr/>
          </p:nvSpPr>
          <p:spPr bwMode="auto">
            <a:xfrm>
              <a:off x="3817" y="4042"/>
              <a:ext cx="301" cy="214"/>
            </a:xfrm>
            <a:prstGeom prst="rect">
              <a:avLst/>
            </a:prstGeom>
            <a:noFill/>
            <a:ln w="12700">
              <a:noFill/>
              <a:miter lim="800000"/>
              <a:headEnd/>
              <a:tailEnd/>
            </a:ln>
          </p:spPr>
          <p:txBody>
            <a:bodyPr wrap="none" lIns="97186" tIns="48071" rIns="97186" bIns="48071">
              <a:spAutoFit/>
            </a:bodyPr>
            <a:lstStyle/>
            <a:p>
              <a:pPr defTabSz="2300288"/>
              <a:r>
                <a:rPr lang="en-US" sz="1600" i="0">
                  <a:solidFill>
                    <a:srgbClr val="000000"/>
                  </a:solidFill>
                  <a:latin typeface="Arial" charset="0"/>
                </a:rPr>
                <a:t>200</a:t>
              </a:r>
            </a:p>
          </p:txBody>
        </p:sp>
      </p:grpSp>
      <p:grpSp>
        <p:nvGrpSpPr>
          <p:cNvPr id="35870" name="Group 406"/>
          <p:cNvGrpSpPr>
            <a:grpSpLocks/>
          </p:cNvGrpSpPr>
          <p:nvPr/>
        </p:nvGrpSpPr>
        <p:grpSpPr bwMode="auto">
          <a:xfrm>
            <a:off x="3879850" y="3430588"/>
            <a:ext cx="6191250" cy="3109912"/>
            <a:chOff x="1919" y="2264"/>
            <a:chExt cx="3383" cy="1960"/>
          </a:xfrm>
        </p:grpSpPr>
        <p:sp>
          <p:nvSpPr>
            <p:cNvPr id="35875" name="Rectangle 407"/>
            <p:cNvSpPr>
              <a:spLocks noChangeArrowheads="1"/>
            </p:cNvSpPr>
            <p:nvPr/>
          </p:nvSpPr>
          <p:spPr bwMode="auto">
            <a:xfrm>
              <a:off x="2011" y="3884"/>
              <a:ext cx="161" cy="214"/>
            </a:xfrm>
            <a:prstGeom prst="rect">
              <a:avLst/>
            </a:prstGeom>
            <a:noFill/>
            <a:ln w="12700">
              <a:noFill/>
              <a:miter lim="800000"/>
              <a:headEnd/>
              <a:tailEnd/>
            </a:ln>
          </p:spPr>
          <p:txBody>
            <a:bodyPr wrap="none" lIns="130865" tIns="64731" rIns="130865" bIns="64731">
              <a:spAutoFit/>
            </a:bodyPr>
            <a:lstStyle/>
            <a:p>
              <a:pPr defTabSz="2300288"/>
              <a:r>
                <a:rPr lang="en-US" sz="1600" i="0">
                  <a:solidFill>
                    <a:srgbClr val="000000"/>
                  </a:solidFill>
                  <a:latin typeface="Arial" charset="0"/>
                </a:rPr>
                <a:t>0</a:t>
              </a:r>
            </a:p>
          </p:txBody>
        </p:sp>
        <p:sp>
          <p:nvSpPr>
            <p:cNvPr id="35876" name="Rectangle 408"/>
            <p:cNvSpPr>
              <a:spLocks noChangeArrowheads="1"/>
            </p:cNvSpPr>
            <p:nvPr/>
          </p:nvSpPr>
          <p:spPr bwMode="auto">
            <a:xfrm>
              <a:off x="1938" y="3669"/>
              <a:ext cx="256" cy="214"/>
            </a:xfrm>
            <a:prstGeom prst="rect">
              <a:avLst/>
            </a:prstGeom>
            <a:noFill/>
            <a:ln w="12700">
              <a:noFill/>
              <a:miter lim="800000"/>
              <a:headEnd/>
              <a:tailEnd/>
            </a:ln>
          </p:spPr>
          <p:txBody>
            <a:bodyPr wrap="none" lIns="130865" tIns="64731" rIns="130865" bIns="64731">
              <a:spAutoFit/>
            </a:bodyPr>
            <a:lstStyle/>
            <a:p>
              <a:pPr defTabSz="2300288"/>
              <a:r>
                <a:rPr lang="en-US" sz="1600" i="0">
                  <a:solidFill>
                    <a:srgbClr val="000000"/>
                  </a:solidFill>
                  <a:latin typeface="Arial" charset="0"/>
                </a:rPr>
                <a:t>0.1</a:t>
              </a:r>
            </a:p>
          </p:txBody>
        </p:sp>
        <p:sp>
          <p:nvSpPr>
            <p:cNvPr id="35877" name="Rectangle 409"/>
            <p:cNvSpPr>
              <a:spLocks noChangeArrowheads="1"/>
            </p:cNvSpPr>
            <p:nvPr/>
          </p:nvSpPr>
          <p:spPr bwMode="auto">
            <a:xfrm>
              <a:off x="1921" y="3465"/>
              <a:ext cx="256" cy="214"/>
            </a:xfrm>
            <a:prstGeom prst="rect">
              <a:avLst/>
            </a:prstGeom>
            <a:noFill/>
            <a:ln w="12700">
              <a:noFill/>
              <a:miter lim="800000"/>
              <a:headEnd/>
              <a:tailEnd/>
            </a:ln>
          </p:spPr>
          <p:txBody>
            <a:bodyPr wrap="none" lIns="130865" tIns="64731" rIns="130865" bIns="64731">
              <a:spAutoFit/>
            </a:bodyPr>
            <a:lstStyle/>
            <a:p>
              <a:pPr defTabSz="2300288"/>
              <a:r>
                <a:rPr lang="en-US" sz="1600" i="0">
                  <a:solidFill>
                    <a:srgbClr val="000000"/>
                  </a:solidFill>
                  <a:latin typeface="Arial" charset="0"/>
                </a:rPr>
                <a:t>0.2</a:t>
              </a:r>
            </a:p>
          </p:txBody>
        </p:sp>
        <p:sp>
          <p:nvSpPr>
            <p:cNvPr id="35878" name="Rectangle 410"/>
            <p:cNvSpPr>
              <a:spLocks noChangeArrowheads="1"/>
            </p:cNvSpPr>
            <p:nvPr/>
          </p:nvSpPr>
          <p:spPr bwMode="auto">
            <a:xfrm>
              <a:off x="1932" y="3317"/>
              <a:ext cx="257" cy="214"/>
            </a:xfrm>
            <a:prstGeom prst="rect">
              <a:avLst/>
            </a:prstGeom>
            <a:noFill/>
            <a:ln w="12700">
              <a:noFill/>
              <a:miter lim="800000"/>
              <a:headEnd/>
              <a:tailEnd/>
            </a:ln>
          </p:spPr>
          <p:txBody>
            <a:bodyPr wrap="none" lIns="130865" tIns="64731" rIns="130865" bIns="64731">
              <a:spAutoFit/>
            </a:bodyPr>
            <a:lstStyle/>
            <a:p>
              <a:pPr defTabSz="2300288"/>
              <a:r>
                <a:rPr lang="en-US" sz="1600" i="0">
                  <a:solidFill>
                    <a:srgbClr val="000000"/>
                  </a:solidFill>
                  <a:latin typeface="Arial" charset="0"/>
                </a:rPr>
                <a:t>0.3</a:t>
              </a:r>
            </a:p>
          </p:txBody>
        </p:sp>
        <p:sp>
          <p:nvSpPr>
            <p:cNvPr id="35879" name="Rectangle 411"/>
            <p:cNvSpPr>
              <a:spLocks noChangeArrowheads="1"/>
            </p:cNvSpPr>
            <p:nvPr/>
          </p:nvSpPr>
          <p:spPr bwMode="auto">
            <a:xfrm>
              <a:off x="1938" y="3121"/>
              <a:ext cx="256" cy="214"/>
            </a:xfrm>
            <a:prstGeom prst="rect">
              <a:avLst/>
            </a:prstGeom>
            <a:noFill/>
            <a:ln w="12700">
              <a:noFill/>
              <a:miter lim="800000"/>
              <a:headEnd/>
              <a:tailEnd/>
            </a:ln>
          </p:spPr>
          <p:txBody>
            <a:bodyPr wrap="none" lIns="130865" tIns="64731" rIns="130865" bIns="64731">
              <a:spAutoFit/>
            </a:bodyPr>
            <a:lstStyle/>
            <a:p>
              <a:pPr defTabSz="2300288"/>
              <a:r>
                <a:rPr lang="en-US" sz="1600" i="0">
                  <a:solidFill>
                    <a:srgbClr val="000000"/>
                  </a:solidFill>
                  <a:latin typeface="Arial" charset="0"/>
                </a:rPr>
                <a:t>0.4</a:t>
              </a:r>
            </a:p>
          </p:txBody>
        </p:sp>
        <p:sp>
          <p:nvSpPr>
            <p:cNvPr id="35880" name="Rectangle 412"/>
            <p:cNvSpPr>
              <a:spLocks noChangeArrowheads="1"/>
            </p:cNvSpPr>
            <p:nvPr/>
          </p:nvSpPr>
          <p:spPr bwMode="auto">
            <a:xfrm>
              <a:off x="1932" y="2949"/>
              <a:ext cx="257" cy="213"/>
            </a:xfrm>
            <a:prstGeom prst="rect">
              <a:avLst/>
            </a:prstGeom>
            <a:noFill/>
            <a:ln w="12700">
              <a:noFill/>
              <a:miter lim="800000"/>
              <a:headEnd/>
              <a:tailEnd/>
            </a:ln>
          </p:spPr>
          <p:txBody>
            <a:bodyPr wrap="none" lIns="130865" tIns="64731" rIns="130865" bIns="64731">
              <a:spAutoFit/>
            </a:bodyPr>
            <a:lstStyle/>
            <a:p>
              <a:pPr defTabSz="2300288"/>
              <a:r>
                <a:rPr lang="en-US" sz="1600" i="0">
                  <a:solidFill>
                    <a:srgbClr val="000000"/>
                  </a:solidFill>
                  <a:latin typeface="Arial" charset="0"/>
                </a:rPr>
                <a:t>0.5</a:t>
              </a:r>
            </a:p>
          </p:txBody>
        </p:sp>
        <p:sp>
          <p:nvSpPr>
            <p:cNvPr id="35881" name="Rectangle 413"/>
            <p:cNvSpPr>
              <a:spLocks noChangeArrowheads="1"/>
            </p:cNvSpPr>
            <p:nvPr/>
          </p:nvSpPr>
          <p:spPr bwMode="auto">
            <a:xfrm>
              <a:off x="1921" y="2714"/>
              <a:ext cx="256" cy="214"/>
            </a:xfrm>
            <a:prstGeom prst="rect">
              <a:avLst/>
            </a:prstGeom>
            <a:noFill/>
            <a:ln w="12700">
              <a:noFill/>
              <a:miter lim="800000"/>
              <a:headEnd/>
              <a:tailEnd/>
            </a:ln>
          </p:spPr>
          <p:txBody>
            <a:bodyPr wrap="none" lIns="130865" tIns="64731" rIns="130865" bIns="64731">
              <a:spAutoFit/>
            </a:bodyPr>
            <a:lstStyle/>
            <a:p>
              <a:pPr defTabSz="2300288"/>
              <a:r>
                <a:rPr lang="en-US" sz="1600" i="0">
                  <a:solidFill>
                    <a:srgbClr val="000000"/>
                  </a:solidFill>
                  <a:latin typeface="Arial" charset="0"/>
                </a:rPr>
                <a:t>0.6</a:t>
              </a:r>
            </a:p>
          </p:txBody>
        </p:sp>
        <p:sp>
          <p:nvSpPr>
            <p:cNvPr id="35882" name="Rectangle 414"/>
            <p:cNvSpPr>
              <a:spLocks noChangeArrowheads="1"/>
            </p:cNvSpPr>
            <p:nvPr/>
          </p:nvSpPr>
          <p:spPr bwMode="auto">
            <a:xfrm>
              <a:off x="1920" y="2544"/>
              <a:ext cx="256" cy="213"/>
            </a:xfrm>
            <a:prstGeom prst="rect">
              <a:avLst/>
            </a:prstGeom>
            <a:noFill/>
            <a:ln w="12700">
              <a:noFill/>
              <a:miter lim="800000"/>
              <a:headEnd/>
              <a:tailEnd/>
            </a:ln>
          </p:spPr>
          <p:txBody>
            <a:bodyPr wrap="none" lIns="130865" tIns="64731" rIns="130865" bIns="64731">
              <a:spAutoFit/>
            </a:bodyPr>
            <a:lstStyle/>
            <a:p>
              <a:pPr defTabSz="2300288"/>
              <a:r>
                <a:rPr lang="en-US" sz="1600" i="0">
                  <a:solidFill>
                    <a:srgbClr val="000000"/>
                  </a:solidFill>
                  <a:latin typeface="Arial" charset="0"/>
                </a:rPr>
                <a:t>0.7</a:t>
              </a:r>
            </a:p>
          </p:txBody>
        </p:sp>
        <p:sp>
          <p:nvSpPr>
            <p:cNvPr id="35883" name="Rectangle 415"/>
            <p:cNvSpPr>
              <a:spLocks noChangeArrowheads="1"/>
            </p:cNvSpPr>
            <p:nvPr/>
          </p:nvSpPr>
          <p:spPr bwMode="auto">
            <a:xfrm>
              <a:off x="1919" y="2350"/>
              <a:ext cx="256" cy="214"/>
            </a:xfrm>
            <a:prstGeom prst="rect">
              <a:avLst/>
            </a:prstGeom>
            <a:noFill/>
            <a:ln w="12700">
              <a:noFill/>
              <a:miter lim="800000"/>
              <a:headEnd/>
              <a:tailEnd/>
            </a:ln>
          </p:spPr>
          <p:txBody>
            <a:bodyPr wrap="none" lIns="130865" tIns="64731" rIns="130865" bIns="64731">
              <a:spAutoFit/>
            </a:bodyPr>
            <a:lstStyle/>
            <a:p>
              <a:pPr defTabSz="2300288"/>
              <a:r>
                <a:rPr lang="en-US" sz="1600" i="0">
                  <a:solidFill>
                    <a:srgbClr val="000000"/>
                  </a:solidFill>
                  <a:latin typeface="Arial" charset="0"/>
                </a:rPr>
                <a:t>0.8</a:t>
              </a:r>
            </a:p>
          </p:txBody>
        </p:sp>
        <p:sp>
          <p:nvSpPr>
            <p:cNvPr id="35884" name="Rectangle 416"/>
            <p:cNvSpPr>
              <a:spLocks noChangeArrowheads="1"/>
            </p:cNvSpPr>
            <p:nvPr/>
          </p:nvSpPr>
          <p:spPr bwMode="auto">
            <a:xfrm>
              <a:off x="2153" y="4010"/>
              <a:ext cx="160" cy="214"/>
            </a:xfrm>
            <a:prstGeom prst="rect">
              <a:avLst/>
            </a:prstGeom>
            <a:noFill/>
            <a:ln w="12700">
              <a:noFill/>
              <a:miter lim="800000"/>
              <a:headEnd/>
              <a:tailEnd/>
            </a:ln>
          </p:spPr>
          <p:txBody>
            <a:bodyPr wrap="none" lIns="130865" tIns="64731" rIns="130865" bIns="64731">
              <a:spAutoFit/>
            </a:bodyPr>
            <a:lstStyle/>
            <a:p>
              <a:pPr defTabSz="2300288"/>
              <a:r>
                <a:rPr lang="en-US" sz="1600" i="0">
                  <a:solidFill>
                    <a:srgbClr val="000000"/>
                  </a:solidFill>
                  <a:latin typeface="Arial" charset="0"/>
                </a:rPr>
                <a:t>0</a:t>
              </a:r>
            </a:p>
          </p:txBody>
        </p:sp>
        <p:sp>
          <p:nvSpPr>
            <p:cNvPr id="35885" name="Rectangle 417"/>
            <p:cNvSpPr>
              <a:spLocks noChangeArrowheads="1"/>
            </p:cNvSpPr>
            <p:nvPr/>
          </p:nvSpPr>
          <p:spPr bwMode="auto">
            <a:xfrm>
              <a:off x="3414" y="3977"/>
              <a:ext cx="388" cy="223"/>
            </a:xfrm>
            <a:prstGeom prst="rect">
              <a:avLst/>
            </a:prstGeom>
            <a:noFill/>
            <a:ln w="12700">
              <a:noFill/>
              <a:miter lim="800000"/>
              <a:headEnd/>
              <a:tailEnd/>
            </a:ln>
          </p:spPr>
          <p:txBody>
            <a:bodyPr wrap="none" lIns="130865" tIns="64731" rIns="130865" bIns="64731">
              <a:spAutoFit/>
            </a:bodyPr>
            <a:lstStyle/>
            <a:p>
              <a:endParaRPr lang="en-US"/>
            </a:p>
          </p:txBody>
        </p:sp>
        <p:sp>
          <p:nvSpPr>
            <p:cNvPr id="35886" name="Rectangle 418"/>
            <p:cNvSpPr>
              <a:spLocks noChangeArrowheads="1"/>
            </p:cNvSpPr>
            <p:nvPr/>
          </p:nvSpPr>
          <p:spPr bwMode="auto">
            <a:xfrm>
              <a:off x="4792" y="2512"/>
              <a:ext cx="433" cy="233"/>
            </a:xfrm>
            <a:prstGeom prst="rect">
              <a:avLst/>
            </a:prstGeom>
            <a:noFill/>
            <a:ln w="12700">
              <a:noFill/>
              <a:miter lim="800000"/>
              <a:headEnd/>
              <a:tailEnd/>
            </a:ln>
          </p:spPr>
          <p:txBody>
            <a:bodyPr wrap="none" lIns="130865" tIns="64731" rIns="130865" bIns="64731">
              <a:spAutoFit/>
            </a:bodyPr>
            <a:lstStyle/>
            <a:p>
              <a:pPr defTabSz="2300288"/>
              <a:r>
                <a:rPr lang="en-US" sz="1900" i="0">
                  <a:solidFill>
                    <a:srgbClr val="000000"/>
                  </a:solidFill>
                  <a:latin typeface="Arial" charset="0"/>
                </a:rPr>
                <a:t> cell 1</a:t>
              </a:r>
            </a:p>
          </p:txBody>
        </p:sp>
        <p:sp>
          <p:nvSpPr>
            <p:cNvPr id="35887" name="Rectangle 419"/>
            <p:cNvSpPr>
              <a:spLocks noChangeArrowheads="1"/>
            </p:cNvSpPr>
            <p:nvPr/>
          </p:nvSpPr>
          <p:spPr bwMode="auto">
            <a:xfrm>
              <a:off x="4787" y="2637"/>
              <a:ext cx="434" cy="233"/>
            </a:xfrm>
            <a:prstGeom prst="rect">
              <a:avLst/>
            </a:prstGeom>
            <a:noFill/>
            <a:ln w="12700">
              <a:noFill/>
              <a:miter lim="800000"/>
              <a:headEnd/>
              <a:tailEnd/>
            </a:ln>
          </p:spPr>
          <p:txBody>
            <a:bodyPr wrap="none" lIns="130865" tIns="64731" rIns="130865" bIns="64731">
              <a:spAutoFit/>
            </a:bodyPr>
            <a:lstStyle/>
            <a:p>
              <a:pPr defTabSz="2300288"/>
              <a:r>
                <a:rPr lang="en-US" sz="1900" i="0">
                  <a:solidFill>
                    <a:srgbClr val="000000"/>
                  </a:solidFill>
                  <a:latin typeface="Arial" charset="0"/>
                </a:rPr>
                <a:t> cell 2</a:t>
              </a:r>
            </a:p>
          </p:txBody>
        </p:sp>
        <p:sp>
          <p:nvSpPr>
            <p:cNvPr id="35888" name="Rectangle 420"/>
            <p:cNvSpPr>
              <a:spLocks noChangeArrowheads="1"/>
            </p:cNvSpPr>
            <p:nvPr/>
          </p:nvSpPr>
          <p:spPr bwMode="auto">
            <a:xfrm>
              <a:off x="4787" y="2761"/>
              <a:ext cx="434" cy="234"/>
            </a:xfrm>
            <a:prstGeom prst="rect">
              <a:avLst/>
            </a:prstGeom>
            <a:noFill/>
            <a:ln w="12700">
              <a:noFill/>
              <a:miter lim="800000"/>
              <a:headEnd/>
              <a:tailEnd/>
            </a:ln>
          </p:spPr>
          <p:txBody>
            <a:bodyPr wrap="none" lIns="130865" tIns="64731" rIns="130865" bIns="64731">
              <a:spAutoFit/>
            </a:bodyPr>
            <a:lstStyle/>
            <a:p>
              <a:pPr defTabSz="2300288"/>
              <a:r>
                <a:rPr lang="en-US" sz="1900" i="0">
                  <a:solidFill>
                    <a:srgbClr val="000000"/>
                  </a:solidFill>
                  <a:latin typeface="Arial" charset="0"/>
                </a:rPr>
                <a:t> cell 3</a:t>
              </a:r>
            </a:p>
          </p:txBody>
        </p:sp>
        <p:sp>
          <p:nvSpPr>
            <p:cNvPr id="35889" name="Freeform 421"/>
            <p:cNvSpPr>
              <a:spLocks/>
            </p:cNvSpPr>
            <p:nvPr/>
          </p:nvSpPr>
          <p:spPr bwMode="auto">
            <a:xfrm>
              <a:off x="4567" y="2532"/>
              <a:ext cx="735" cy="650"/>
            </a:xfrm>
            <a:custGeom>
              <a:avLst/>
              <a:gdLst>
                <a:gd name="T0" fmla="*/ 0 w 735"/>
                <a:gd name="T1" fmla="*/ 0 h 650"/>
                <a:gd name="T2" fmla="*/ 0 w 735"/>
                <a:gd name="T3" fmla="*/ 649 h 650"/>
                <a:gd name="T4" fmla="*/ 734 w 735"/>
                <a:gd name="T5" fmla="*/ 649 h 650"/>
                <a:gd name="T6" fmla="*/ 734 w 735"/>
                <a:gd name="T7" fmla="*/ 0 h 650"/>
                <a:gd name="T8" fmla="*/ 0 w 735"/>
                <a:gd name="T9" fmla="*/ 0 h 650"/>
                <a:gd name="T10" fmla="*/ 0 60000 65536"/>
                <a:gd name="T11" fmla="*/ 0 60000 65536"/>
                <a:gd name="T12" fmla="*/ 0 60000 65536"/>
                <a:gd name="T13" fmla="*/ 0 60000 65536"/>
                <a:gd name="T14" fmla="*/ 0 60000 65536"/>
                <a:gd name="T15" fmla="*/ 0 w 735"/>
                <a:gd name="T16" fmla="*/ 0 h 650"/>
                <a:gd name="T17" fmla="*/ 735 w 735"/>
                <a:gd name="T18" fmla="*/ 650 h 650"/>
              </a:gdLst>
              <a:ahLst/>
              <a:cxnLst>
                <a:cxn ang="T10">
                  <a:pos x="T0" y="T1"/>
                </a:cxn>
                <a:cxn ang="T11">
                  <a:pos x="T2" y="T3"/>
                </a:cxn>
                <a:cxn ang="T12">
                  <a:pos x="T4" y="T5"/>
                </a:cxn>
                <a:cxn ang="T13">
                  <a:pos x="T6" y="T7"/>
                </a:cxn>
                <a:cxn ang="T14">
                  <a:pos x="T8" y="T9"/>
                </a:cxn>
              </a:cxnLst>
              <a:rect l="T15" t="T16" r="T17" b="T18"/>
              <a:pathLst>
                <a:path w="735" h="650">
                  <a:moveTo>
                    <a:pt x="0" y="0"/>
                  </a:moveTo>
                  <a:lnTo>
                    <a:pt x="0" y="649"/>
                  </a:lnTo>
                  <a:lnTo>
                    <a:pt x="734" y="649"/>
                  </a:lnTo>
                  <a:lnTo>
                    <a:pt x="734" y="0"/>
                  </a:lnTo>
                  <a:lnTo>
                    <a:pt x="0" y="0"/>
                  </a:lnTo>
                </a:path>
              </a:pathLst>
            </a:custGeom>
            <a:noFill/>
            <a:ln w="12700" cap="rnd" cmpd="sng">
              <a:solidFill>
                <a:srgbClr val="000000"/>
              </a:solidFill>
              <a:prstDash val="solid"/>
              <a:round/>
              <a:headEnd type="none" w="med" len="med"/>
              <a:tailEnd type="none" w="med" len="med"/>
            </a:ln>
          </p:spPr>
          <p:txBody>
            <a:bodyPr wrap="none" lIns="130865" tIns="64731" rIns="130865" bIns="64731">
              <a:spAutoFit/>
            </a:bodyPr>
            <a:lstStyle/>
            <a:p>
              <a:endParaRPr lang="en-US"/>
            </a:p>
          </p:txBody>
        </p:sp>
        <p:sp>
          <p:nvSpPr>
            <p:cNvPr id="35890" name="Rectangle 422"/>
            <p:cNvSpPr>
              <a:spLocks noChangeArrowheads="1"/>
            </p:cNvSpPr>
            <p:nvPr/>
          </p:nvSpPr>
          <p:spPr bwMode="auto">
            <a:xfrm>
              <a:off x="4889" y="2484"/>
              <a:ext cx="200" cy="86"/>
            </a:xfrm>
            <a:prstGeom prst="rect">
              <a:avLst/>
            </a:prstGeom>
            <a:noFill/>
            <a:ln w="12700">
              <a:noFill/>
              <a:miter lim="800000"/>
              <a:headEnd/>
              <a:tailEnd/>
            </a:ln>
          </p:spPr>
          <p:txBody>
            <a:bodyPr wrap="none" lIns="130865" tIns="64731" rIns="130865" bIns="64731">
              <a:spAutoFit/>
            </a:bodyPr>
            <a:lstStyle/>
            <a:p>
              <a:endParaRPr lang="en-US"/>
            </a:p>
          </p:txBody>
        </p:sp>
        <p:sp>
          <p:nvSpPr>
            <p:cNvPr id="35891" name="Line 423"/>
            <p:cNvSpPr>
              <a:spLocks noChangeShapeType="1"/>
            </p:cNvSpPr>
            <p:nvPr/>
          </p:nvSpPr>
          <p:spPr bwMode="auto">
            <a:xfrm>
              <a:off x="4653" y="2655"/>
              <a:ext cx="194" cy="0"/>
            </a:xfrm>
            <a:prstGeom prst="line">
              <a:avLst/>
            </a:prstGeom>
            <a:noFill/>
            <a:ln w="12700">
              <a:solidFill>
                <a:srgbClr val="FF0000"/>
              </a:solidFill>
              <a:round/>
              <a:headEnd/>
              <a:tailEnd/>
            </a:ln>
          </p:spPr>
          <p:txBody>
            <a:bodyPr wrap="none" lIns="130865" tIns="64731" rIns="130865" bIns="64731">
              <a:spAutoFit/>
            </a:bodyPr>
            <a:lstStyle/>
            <a:p>
              <a:endParaRPr lang="en-US"/>
            </a:p>
          </p:txBody>
        </p:sp>
        <p:sp>
          <p:nvSpPr>
            <p:cNvPr id="35892" name="Line 424"/>
            <p:cNvSpPr>
              <a:spLocks noChangeShapeType="1"/>
            </p:cNvSpPr>
            <p:nvPr/>
          </p:nvSpPr>
          <p:spPr bwMode="auto">
            <a:xfrm>
              <a:off x="4666" y="2787"/>
              <a:ext cx="192" cy="0"/>
            </a:xfrm>
            <a:prstGeom prst="line">
              <a:avLst/>
            </a:prstGeom>
            <a:noFill/>
            <a:ln w="12700">
              <a:solidFill>
                <a:srgbClr val="7D00FF"/>
              </a:solidFill>
              <a:round/>
              <a:headEnd/>
              <a:tailEnd/>
            </a:ln>
          </p:spPr>
          <p:txBody>
            <a:bodyPr wrap="none" lIns="130865" tIns="64731" rIns="130865" bIns="64731">
              <a:spAutoFit/>
            </a:bodyPr>
            <a:lstStyle/>
            <a:p>
              <a:endParaRPr lang="en-US"/>
            </a:p>
          </p:txBody>
        </p:sp>
        <p:sp>
          <p:nvSpPr>
            <p:cNvPr id="35893" name="Line 425"/>
            <p:cNvSpPr>
              <a:spLocks noChangeShapeType="1"/>
            </p:cNvSpPr>
            <p:nvPr/>
          </p:nvSpPr>
          <p:spPr bwMode="auto">
            <a:xfrm>
              <a:off x="4673" y="2915"/>
              <a:ext cx="192" cy="0"/>
            </a:xfrm>
            <a:prstGeom prst="line">
              <a:avLst/>
            </a:prstGeom>
            <a:noFill/>
            <a:ln w="12700">
              <a:solidFill>
                <a:srgbClr val="007DFF"/>
              </a:solidFill>
              <a:round/>
              <a:headEnd/>
              <a:tailEnd/>
            </a:ln>
          </p:spPr>
          <p:txBody>
            <a:bodyPr wrap="none" lIns="130865" tIns="64731" rIns="130865" bIns="64731">
              <a:spAutoFit/>
            </a:bodyPr>
            <a:lstStyle/>
            <a:p>
              <a:endParaRPr lang="en-US"/>
            </a:p>
          </p:txBody>
        </p:sp>
        <p:sp>
          <p:nvSpPr>
            <p:cNvPr id="35894" name="Rectangle 426"/>
            <p:cNvSpPr>
              <a:spLocks noChangeArrowheads="1"/>
            </p:cNvSpPr>
            <p:nvPr/>
          </p:nvSpPr>
          <p:spPr bwMode="auto">
            <a:xfrm>
              <a:off x="2242" y="2264"/>
              <a:ext cx="2912" cy="233"/>
            </a:xfrm>
            <a:prstGeom prst="rect">
              <a:avLst/>
            </a:prstGeom>
            <a:noFill/>
            <a:ln w="12700">
              <a:noFill/>
              <a:miter lim="800000"/>
              <a:headEnd/>
              <a:tailEnd/>
            </a:ln>
          </p:spPr>
          <p:txBody>
            <a:bodyPr wrap="none" lIns="130865" tIns="64731" rIns="130865" bIns="64731">
              <a:spAutoFit/>
            </a:bodyPr>
            <a:lstStyle/>
            <a:p>
              <a:pPr defTabSz="2300288"/>
              <a:r>
                <a:rPr lang="en-US" sz="1900" i="0">
                  <a:solidFill>
                    <a:srgbClr val="000000"/>
                  </a:solidFill>
                  <a:latin typeface="Arial" charset="0"/>
                </a:rPr>
                <a:t> Ratio: intensity1 (460nm) / intensity2 (405/35nm)</a:t>
              </a:r>
            </a:p>
          </p:txBody>
        </p:sp>
      </p:grpSp>
      <p:sp>
        <p:nvSpPr>
          <p:cNvPr id="35871" name="Line 427"/>
          <p:cNvSpPr>
            <a:spLocks noChangeShapeType="1"/>
          </p:cNvSpPr>
          <p:nvPr/>
        </p:nvSpPr>
        <p:spPr bwMode="auto">
          <a:xfrm>
            <a:off x="1978025" y="2786063"/>
            <a:ext cx="0" cy="215900"/>
          </a:xfrm>
          <a:prstGeom prst="line">
            <a:avLst/>
          </a:prstGeom>
          <a:noFill/>
          <a:ln w="25400">
            <a:solidFill>
              <a:schemeClr val="tx1"/>
            </a:solidFill>
            <a:round/>
            <a:headEnd/>
            <a:tailEnd type="triangle" w="med" len="med"/>
          </a:ln>
        </p:spPr>
        <p:txBody>
          <a:bodyPr wrap="none" anchor="ctr"/>
          <a:lstStyle/>
          <a:p>
            <a:endParaRPr lang="en-US"/>
          </a:p>
        </p:txBody>
      </p:sp>
      <p:sp>
        <p:nvSpPr>
          <p:cNvPr id="35872" name="Line 428"/>
          <p:cNvSpPr>
            <a:spLocks noChangeShapeType="1"/>
          </p:cNvSpPr>
          <p:nvPr/>
        </p:nvSpPr>
        <p:spPr bwMode="auto">
          <a:xfrm>
            <a:off x="1978025" y="3698875"/>
            <a:ext cx="0" cy="203200"/>
          </a:xfrm>
          <a:prstGeom prst="line">
            <a:avLst/>
          </a:prstGeom>
          <a:noFill/>
          <a:ln w="25400">
            <a:solidFill>
              <a:schemeClr val="tx1"/>
            </a:solidFill>
            <a:round/>
            <a:headEnd/>
            <a:tailEnd type="triangle" w="med" len="med"/>
          </a:ln>
        </p:spPr>
        <p:txBody>
          <a:bodyPr wrap="none" anchor="ctr"/>
          <a:lstStyle/>
          <a:p>
            <a:endParaRPr lang="en-US"/>
          </a:p>
        </p:txBody>
      </p:sp>
      <p:sp>
        <p:nvSpPr>
          <p:cNvPr id="35873" name="Freeform 429"/>
          <p:cNvSpPr>
            <a:spLocks/>
          </p:cNvSpPr>
          <p:nvPr/>
        </p:nvSpPr>
        <p:spPr bwMode="auto">
          <a:xfrm>
            <a:off x="1955800" y="4392613"/>
            <a:ext cx="1590675" cy="933450"/>
          </a:xfrm>
          <a:custGeom>
            <a:avLst/>
            <a:gdLst>
              <a:gd name="T0" fmla="*/ 0 w 890"/>
              <a:gd name="T1" fmla="*/ 0 h 589"/>
              <a:gd name="T2" fmla="*/ 0 w 890"/>
              <a:gd name="T3" fmla="*/ 588 h 589"/>
              <a:gd name="T4" fmla="*/ 889 w 890"/>
              <a:gd name="T5" fmla="*/ 588 h 589"/>
              <a:gd name="T6" fmla="*/ 0 60000 65536"/>
              <a:gd name="T7" fmla="*/ 0 60000 65536"/>
              <a:gd name="T8" fmla="*/ 0 60000 65536"/>
              <a:gd name="T9" fmla="*/ 0 w 890"/>
              <a:gd name="T10" fmla="*/ 0 h 589"/>
              <a:gd name="T11" fmla="*/ 890 w 890"/>
              <a:gd name="T12" fmla="*/ 589 h 589"/>
            </a:gdLst>
            <a:ahLst/>
            <a:cxnLst>
              <a:cxn ang="T6">
                <a:pos x="T0" y="T1"/>
              </a:cxn>
              <a:cxn ang="T7">
                <a:pos x="T2" y="T3"/>
              </a:cxn>
              <a:cxn ang="T8">
                <a:pos x="T4" y="T5"/>
              </a:cxn>
            </a:cxnLst>
            <a:rect l="T9" t="T10" r="T11" b="T12"/>
            <a:pathLst>
              <a:path w="890" h="589">
                <a:moveTo>
                  <a:pt x="0" y="0"/>
                </a:moveTo>
                <a:lnTo>
                  <a:pt x="0" y="588"/>
                </a:lnTo>
                <a:lnTo>
                  <a:pt x="889" y="588"/>
                </a:lnTo>
              </a:path>
            </a:pathLst>
          </a:custGeom>
          <a:noFill/>
          <a:ln w="25400" cap="rnd" cmpd="sng">
            <a:solidFill>
              <a:schemeClr val="tx1"/>
            </a:solidFill>
            <a:prstDash val="solid"/>
            <a:round/>
            <a:headEnd type="none" w="med" len="med"/>
            <a:tailEnd type="triangle" w="med" len="med"/>
          </a:ln>
        </p:spPr>
        <p:txBody>
          <a:bodyPr/>
          <a:lstStyle/>
          <a:p>
            <a:endParaRPr lang="en-US"/>
          </a:p>
        </p:txBody>
      </p:sp>
      <p:sp>
        <p:nvSpPr>
          <p:cNvPr id="35874" name="Line 430"/>
          <p:cNvSpPr>
            <a:spLocks noChangeShapeType="1"/>
          </p:cNvSpPr>
          <p:nvPr/>
        </p:nvSpPr>
        <p:spPr bwMode="auto">
          <a:xfrm>
            <a:off x="1995488" y="962025"/>
            <a:ext cx="0" cy="1662113"/>
          </a:xfrm>
          <a:prstGeom prst="line">
            <a:avLst/>
          </a:prstGeom>
          <a:noFill/>
          <a:ln w="9525">
            <a:solidFill>
              <a:schemeClr val="bg1"/>
            </a:solidFill>
            <a:round/>
            <a:headEnd/>
            <a:tailEnd/>
          </a:ln>
        </p:spPr>
        <p:txBody>
          <a:bodyPr wrap="none" anchor="ctr"/>
          <a:lstStyle/>
          <a:p>
            <a:endParaRPr lang="en-US"/>
          </a:p>
        </p:txBody>
      </p:sp>
    </p:spTree>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1905000" y="700088"/>
            <a:ext cx="6908800" cy="742950"/>
          </a:xfrm>
          <a:noFill/>
        </p:spPr>
        <p:txBody>
          <a:bodyPr lIns="90480" tIns="44446" rIns="90480" bIns="44446"/>
          <a:lstStyle/>
          <a:p>
            <a:r>
              <a:rPr lang="en-US" smtClean="0"/>
              <a:t>FRAP</a:t>
            </a:r>
          </a:p>
        </p:txBody>
      </p:sp>
      <p:sp>
        <p:nvSpPr>
          <p:cNvPr id="36867" name="Rectangle 3"/>
          <p:cNvSpPr>
            <a:spLocks noChangeArrowheads="1"/>
          </p:cNvSpPr>
          <p:nvPr/>
        </p:nvSpPr>
        <p:spPr bwMode="auto">
          <a:xfrm>
            <a:off x="573088" y="3276600"/>
            <a:ext cx="2809875" cy="1690688"/>
          </a:xfrm>
          <a:prstGeom prst="rect">
            <a:avLst/>
          </a:prstGeom>
          <a:solidFill>
            <a:srgbClr val="FDE3BA"/>
          </a:solidFill>
          <a:ln w="12700">
            <a:solidFill>
              <a:schemeClr val="tx1"/>
            </a:solidFill>
            <a:miter lim="800000"/>
            <a:headEnd/>
            <a:tailEnd/>
          </a:ln>
        </p:spPr>
        <p:txBody>
          <a:bodyPr wrap="none" anchor="ctr"/>
          <a:lstStyle/>
          <a:p>
            <a:endParaRPr lang="en-US"/>
          </a:p>
        </p:txBody>
      </p:sp>
      <p:sp>
        <p:nvSpPr>
          <p:cNvPr id="36868" name="Line 4"/>
          <p:cNvSpPr>
            <a:spLocks noChangeShapeType="1"/>
          </p:cNvSpPr>
          <p:nvPr/>
        </p:nvSpPr>
        <p:spPr bwMode="auto">
          <a:xfrm>
            <a:off x="288925" y="5414963"/>
            <a:ext cx="8702675" cy="0"/>
          </a:xfrm>
          <a:prstGeom prst="line">
            <a:avLst/>
          </a:prstGeom>
          <a:noFill/>
          <a:ln w="76200">
            <a:solidFill>
              <a:srgbClr val="CECECE"/>
            </a:solidFill>
            <a:round/>
            <a:headEnd/>
            <a:tailEnd/>
          </a:ln>
        </p:spPr>
        <p:txBody>
          <a:bodyPr wrap="none" anchor="ctr"/>
          <a:lstStyle/>
          <a:p>
            <a:endParaRPr lang="en-US"/>
          </a:p>
        </p:txBody>
      </p:sp>
      <p:sp>
        <p:nvSpPr>
          <p:cNvPr id="36869" name="Rectangle 5"/>
          <p:cNvSpPr>
            <a:spLocks noChangeArrowheads="1"/>
          </p:cNvSpPr>
          <p:nvPr/>
        </p:nvSpPr>
        <p:spPr bwMode="auto">
          <a:xfrm>
            <a:off x="568325" y="1438275"/>
            <a:ext cx="2754313" cy="752475"/>
          </a:xfrm>
          <a:prstGeom prst="rect">
            <a:avLst/>
          </a:prstGeom>
          <a:noFill/>
          <a:ln w="12700">
            <a:noFill/>
            <a:miter lim="800000"/>
            <a:headEnd/>
            <a:tailEnd/>
          </a:ln>
        </p:spPr>
        <p:txBody>
          <a:bodyPr wrap="none" lIns="85718" tIns="41272" rIns="85718" bIns="41272">
            <a:spAutoFit/>
          </a:bodyPr>
          <a:lstStyle/>
          <a:p>
            <a:pPr defTabSz="773113"/>
            <a:r>
              <a:rPr lang="en-US" sz="2200"/>
              <a:t>Intense laser Beam</a:t>
            </a:r>
          </a:p>
          <a:p>
            <a:pPr defTabSz="773113"/>
            <a:r>
              <a:rPr lang="en-US" sz="2200"/>
              <a:t>Bleaches Fluorescence</a:t>
            </a:r>
          </a:p>
        </p:txBody>
      </p:sp>
      <p:sp>
        <p:nvSpPr>
          <p:cNvPr id="36870" name="Rectangle 6"/>
          <p:cNvSpPr>
            <a:spLocks noChangeArrowheads="1"/>
          </p:cNvSpPr>
          <p:nvPr/>
        </p:nvSpPr>
        <p:spPr bwMode="auto">
          <a:xfrm>
            <a:off x="4224338" y="2681288"/>
            <a:ext cx="3241675" cy="454025"/>
          </a:xfrm>
          <a:prstGeom prst="rect">
            <a:avLst/>
          </a:prstGeom>
          <a:noFill/>
          <a:ln w="12700">
            <a:noFill/>
            <a:miter lim="800000"/>
            <a:headEnd/>
            <a:tailEnd/>
          </a:ln>
        </p:spPr>
        <p:txBody>
          <a:bodyPr wrap="none" lIns="90480" tIns="44446" rIns="90480" bIns="44446">
            <a:spAutoFit/>
          </a:bodyPr>
          <a:lstStyle/>
          <a:p>
            <a:r>
              <a:rPr lang="en-US"/>
              <a:t>Recovery of fluorescence</a:t>
            </a:r>
          </a:p>
        </p:txBody>
      </p:sp>
      <p:sp>
        <p:nvSpPr>
          <p:cNvPr id="36871" name="Freeform 7"/>
          <p:cNvSpPr>
            <a:spLocks/>
          </p:cNvSpPr>
          <p:nvPr/>
        </p:nvSpPr>
        <p:spPr bwMode="auto">
          <a:xfrm>
            <a:off x="2033588" y="3376613"/>
            <a:ext cx="1076325" cy="1303337"/>
          </a:xfrm>
          <a:custGeom>
            <a:avLst/>
            <a:gdLst>
              <a:gd name="T0" fmla="*/ 592 w 678"/>
              <a:gd name="T1" fmla="*/ 288 h 822"/>
              <a:gd name="T2" fmla="*/ 584 w 678"/>
              <a:gd name="T3" fmla="*/ 224 h 822"/>
              <a:gd name="T4" fmla="*/ 567 w 678"/>
              <a:gd name="T5" fmla="*/ 192 h 822"/>
              <a:gd name="T6" fmla="*/ 559 w 678"/>
              <a:gd name="T7" fmla="*/ 160 h 822"/>
              <a:gd name="T8" fmla="*/ 542 w 678"/>
              <a:gd name="T9" fmla="*/ 128 h 822"/>
              <a:gd name="T10" fmla="*/ 516 w 678"/>
              <a:gd name="T11" fmla="*/ 107 h 822"/>
              <a:gd name="T12" fmla="*/ 482 w 678"/>
              <a:gd name="T13" fmla="*/ 96 h 822"/>
              <a:gd name="T14" fmla="*/ 449 w 678"/>
              <a:gd name="T15" fmla="*/ 96 h 822"/>
              <a:gd name="T16" fmla="*/ 423 w 678"/>
              <a:gd name="T17" fmla="*/ 96 h 822"/>
              <a:gd name="T18" fmla="*/ 355 w 678"/>
              <a:gd name="T19" fmla="*/ 96 h 822"/>
              <a:gd name="T20" fmla="*/ 322 w 678"/>
              <a:gd name="T21" fmla="*/ 96 h 822"/>
              <a:gd name="T22" fmla="*/ 271 w 678"/>
              <a:gd name="T23" fmla="*/ 85 h 822"/>
              <a:gd name="T24" fmla="*/ 245 w 678"/>
              <a:gd name="T25" fmla="*/ 75 h 822"/>
              <a:gd name="T26" fmla="*/ 220 w 678"/>
              <a:gd name="T27" fmla="*/ 53 h 822"/>
              <a:gd name="T28" fmla="*/ 195 w 678"/>
              <a:gd name="T29" fmla="*/ 53 h 822"/>
              <a:gd name="T30" fmla="*/ 144 w 678"/>
              <a:gd name="T31" fmla="*/ 43 h 822"/>
              <a:gd name="T32" fmla="*/ 110 w 678"/>
              <a:gd name="T33" fmla="*/ 11 h 822"/>
              <a:gd name="T34" fmla="*/ 85 w 678"/>
              <a:gd name="T35" fmla="*/ 11 h 822"/>
              <a:gd name="T36" fmla="*/ 59 w 678"/>
              <a:gd name="T37" fmla="*/ 0 h 822"/>
              <a:gd name="T38" fmla="*/ 42 w 678"/>
              <a:gd name="T39" fmla="*/ 75 h 822"/>
              <a:gd name="T40" fmla="*/ 25 w 678"/>
              <a:gd name="T41" fmla="*/ 149 h 822"/>
              <a:gd name="T42" fmla="*/ 17 w 678"/>
              <a:gd name="T43" fmla="*/ 192 h 822"/>
              <a:gd name="T44" fmla="*/ 8 w 678"/>
              <a:gd name="T45" fmla="*/ 235 h 822"/>
              <a:gd name="T46" fmla="*/ 0 w 678"/>
              <a:gd name="T47" fmla="*/ 320 h 822"/>
              <a:gd name="T48" fmla="*/ 0 w 678"/>
              <a:gd name="T49" fmla="*/ 395 h 822"/>
              <a:gd name="T50" fmla="*/ 8 w 678"/>
              <a:gd name="T51" fmla="*/ 426 h 822"/>
              <a:gd name="T52" fmla="*/ 17 w 678"/>
              <a:gd name="T53" fmla="*/ 469 h 822"/>
              <a:gd name="T54" fmla="*/ 17 w 678"/>
              <a:gd name="T55" fmla="*/ 501 h 822"/>
              <a:gd name="T56" fmla="*/ 25 w 678"/>
              <a:gd name="T57" fmla="*/ 533 h 822"/>
              <a:gd name="T58" fmla="*/ 25 w 678"/>
              <a:gd name="T59" fmla="*/ 565 h 822"/>
              <a:gd name="T60" fmla="*/ 25 w 678"/>
              <a:gd name="T61" fmla="*/ 608 h 822"/>
              <a:gd name="T62" fmla="*/ 25 w 678"/>
              <a:gd name="T63" fmla="*/ 640 h 822"/>
              <a:gd name="T64" fmla="*/ 25 w 678"/>
              <a:gd name="T65" fmla="*/ 672 h 822"/>
              <a:gd name="T66" fmla="*/ 34 w 678"/>
              <a:gd name="T67" fmla="*/ 704 h 822"/>
              <a:gd name="T68" fmla="*/ 42 w 678"/>
              <a:gd name="T69" fmla="*/ 736 h 822"/>
              <a:gd name="T70" fmla="*/ 68 w 678"/>
              <a:gd name="T71" fmla="*/ 757 h 822"/>
              <a:gd name="T72" fmla="*/ 93 w 678"/>
              <a:gd name="T73" fmla="*/ 778 h 822"/>
              <a:gd name="T74" fmla="*/ 127 w 678"/>
              <a:gd name="T75" fmla="*/ 810 h 822"/>
              <a:gd name="T76" fmla="*/ 161 w 678"/>
              <a:gd name="T77" fmla="*/ 821 h 822"/>
              <a:gd name="T78" fmla="*/ 195 w 678"/>
              <a:gd name="T79" fmla="*/ 821 h 822"/>
              <a:gd name="T80" fmla="*/ 228 w 678"/>
              <a:gd name="T81" fmla="*/ 821 h 822"/>
              <a:gd name="T82" fmla="*/ 288 w 678"/>
              <a:gd name="T83" fmla="*/ 778 h 822"/>
              <a:gd name="T84" fmla="*/ 305 w 678"/>
              <a:gd name="T85" fmla="*/ 746 h 822"/>
              <a:gd name="T86" fmla="*/ 330 w 678"/>
              <a:gd name="T87" fmla="*/ 736 h 822"/>
              <a:gd name="T88" fmla="*/ 398 w 678"/>
              <a:gd name="T89" fmla="*/ 725 h 822"/>
              <a:gd name="T90" fmla="*/ 465 w 678"/>
              <a:gd name="T91" fmla="*/ 725 h 822"/>
              <a:gd name="T92" fmla="*/ 491 w 678"/>
              <a:gd name="T93" fmla="*/ 725 h 822"/>
              <a:gd name="T94" fmla="*/ 550 w 678"/>
              <a:gd name="T95" fmla="*/ 736 h 822"/>
              <a:gd name="T96" fmla="*/ 601 w 678"/>
              <a:gd name="T97" fmla="*/ 736 h 822"/>
              <a:gd name="T98" fmla="*/ 635 w 678"/>
              <a:gd name="T99" fmla="*/ 736 h 822"/>
              <a:gd name="T100" fmla="*/ 669 w 678"/>
              <a:gd name="T101" fmla="*/ 704 h 822"/>
              <a:gd name="T102" fmla="*/ 677 w 678"/>
              <a:gd name="T103" fmla="*/ 618 h 822"/>
              <a:gd name="T104" fmla="*/ 677 w 678"/>
              <a:gd name="T105" fmla="*/ 544 h 822"/>
              <a:gd name="T106" fmla="*/ 677 w 678"/>
              <a:gd name="T107" fmla="*/ 501 h 822"/>
              <a:gd name="T108" fmla="*/ 677 w 678"/>
              <a:gd name="T109" fmla="*/ 458 h 822"/>
              <a:gd name="T110" fmla="*/ 669 w 678"/>
              <a:gd name="T111" fmla="*/ 384 h 822"/>
              <a:gd name="T112" fmla="*/ 660 w 678"/>
              <a:gd name="T113" fmla="*/ 352 h 822"/>
              <a:gd name="T114" fmla="*/ 635 w 678"/>
              <a:gd name="T115" fmla="*/ 341 h 822"/>
              <a:gd name="T116" fmla="*/ 609 w 678"/>
              <a:gd name="T117" fmla="*/ 320 h 822"/>
              <a:gd name="T118" fmla="*/ 592 w 678"/>
              <a:gd name="T119" fmla="*/ 288 h 822"/>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678"/>
              <a:gd name="T181" fmla="*/ 0 h 822"/>
              <a:gd name="T182" fmla="*/ 678 w 678"/>
              <a:gd name="T183" fmla="*/ 822 h 822"/>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678" h="822">
                <a:moveTo>
                  <a:pt x="592" y="288"/>
                </a:moveTo>
                <a:lnTo>
                  <a:pt x="584" y="224"/>
                </a:lnTo>
                <a:lnTo>
                  <a:pt x="567" y="192"/>
                </a:lnTo>
                <a:lnTo>
                  <a:pt x="559" y="160"/>
                </a:lnTo>
                <a:lnTo>
                  <a:pt x="542" y="128"/>
                </a:lnTo>
                <a:lnTo>
                  <a:pt x="516" y="107"/>
                </a:lnTo>
                <a:lnTo>
                  <a:pt x="482" y="96"/>
                </a:lnTo>
                <a:lnTo>
                  <a:pt x="449" y="96"/>
                </a:lnTo>
                <a:lnTo>
                  <a:pt x="423" y="96"/>
                </a:lnTo>
                <a:lnTo>
                  <a:pt x="355" y="96"/>
                </a:lnTo>
                <a:lnTo>
                  <a:pt x="322" y="96"/>
                </a:lnTo>
                <a:lnTo>
                  <a:pt x="271" y="85"/>
                </a:lnTo>
                <a:lnTo>
                  <a:pt x="245" y="75"/>
                </a:lnTo>
                <a:lnTo>
                  <a:pt x="220" y="53"/>
                </a:lnTo>
                <a:lnTo>
                  <a:pt x="195" y="53"/>
                </a:lnTo>
                <a:lnTo>
                  <a:pt x="144" y="43"/>
                </a:lnTo>
                <a:lnTo>
                  <a:pt x="110" y="11"/>
                </a:lnTo>
                <a:lnTo>
                  <a:pt x="85" y="11"/>
                </a:lnTo>
                <a:lnTo>
                  <a:pt x="59" y="0"/>
                </a:lnTo>
                <a:lnTo>
                  <a:pt x="42" y="75"/>
                </a:lnTo>
                <a:lnTo>
                  <a:pt x="25" y="149"/>
                </a:lnTo>
                <a:lnTo>
                  <a:pt x="17" y="192"/>
                </a:lnTo>
                <a:lnTo>
                  <a:pt x="8" y="235"/>
                </a:lnTo>
                <a:lnTo>
                  <a:pt x="0" y="320"/>
                </a:lnTo>
                <a:lnTo>
                  <a:pt x="0" y="395"/>
                </a:lnTo>
                <a:lnTo>
                  <a:pt x="8" y="426"/>
                </a:lnTo>
                <a:lnTo>
                  <a:pt x="17" y="469"/>
                </a:lnTo>
                <a:lnTo>
                  <a:pt x="17" y="501"/>
                </a:lnTo>
                <a:lnTo>
                  <a:pt x="25" y="533"/>
                </a:lnTo>
                <a:lnTo>
                  <a:pt x="25" y="565"/>
                </a:lnTo>
                <a:lnTo>
                  <a:pt x="25" y="608"/>
                </a:lnTo>
                <a:lnTo>
                  <a:pt x="25" y="640"/>
                </a:lnTo>
                <a:lnTo>
                  <a:pt x="25" y="672"/>
                </a:lnTo>
                <a:lnTo>
                  <a:pt x="34" y="704"/>
                </a:lnTo>
                <a:lnTo>
                  <a:pt x="42" y="736"/>
                </a:lnTo>
                <a:lnTo>
                  <a:pt x="68" y="757"/>
                </a:lnTo>
                <a:lnTo>
                  <a:pt x="93" y="778"/>
                </a:lnTo>
                <a:lnTo>
                  <a:pt x="127" y="810"/>
                </a:lnTo>
                <a:lnTo>
                  <a:pt x="161" y="821"/>
                </a:lnTo>
                <a:lnTo>
                  <a:pt x="195" y="821"/>
                </a:lnTo>
                <a:lnTo>
                  <a:pt x="228" y="821"/>
                </a:lnTo>
                <a:lnTo>
                  <a:pt x="288" y="778"/>
                </a:lnTo>
                <a:lnTo>
                  <a:pt x="305" y="746"/>
                </a:lnTo>
                <a:lnTo>
                  <a:pt x="330" y="736"/>
                </a:lnTo>
                <a:lnTo>
                  <a:pt x="398" y="725"/>
                </a:lnTo>
                <a:lnTo>
                  <a:pt x="465" y="725"/>
                </a:lnTo>
                <a:lnTo>
                  <a:pt x="491" y="725"/>
                </a:lnTo>
                <a:lnTo>
                  <a:pt x="550" y="736"/>
                </a:lnTo>
                <a:lnTo>
                  <a:pt x="601" y="736"/>
                </a:lnTo>
                <a:lnTo>
                  <a:pt x="635" y="736"/>
                </a:lnTo>
                <a:lnTo>
                  <a:pt x="669" y="704"/>
                </a:lnTo>
                <a:lnTo>
                  <a:pt x="677" y="618"/>
                </a:lnTo>
                <a:lnTo>
                  <a:pt x="677" y="544"/>
                </a:lnTo>
                <a:lnTo>
                  <a:pt x="677" y="501"/>
                </a:lnTo>
                <a:lnTo>
                  <a:pt x="677" y="458"/>
                </a:lnTo>
                <a:lnTo>
                  <a:pt x="669" y="384"/>
                </a:lnTo>
                <a:lnTo>
                  <a:pt x="660" y="352"/>
                </a:lnTo>
                <a:lnTo>
                  <a:pt x="635" y="341"/>
                </a:lnTo>
                <a:lnTo>
                  <a:pt x="609" y="320"/>
                </a:lnTo>
                <a:lnTo>
                  <a:pt x="592" y="288"/>
                </a:lnTo>
              </a:path>
            </a:pathLst>
          </a:custGeom>
          <a:solidFill>
            <a:srgbClr val="A2FFA3"/>
          </a:solidFill>
          <a:ln w="12700" cap="rnd" cmpd="sng">
            <a:solidFill>
              <a:schemeClr val="tx1"/>
            </a:solidFill>
            <a:prstDash val="solid"/>
            <a:round/>
            <a:headEnd type="none" w="med" len="med"/>
            <a:tailEnd type="none" w="med" len="med"/>
          </a:ln>
        </p:spPr>
        <p:txBody>
          <a:bodyPr/>
          <a:lstStyle/>
          <a:p>
            <a:endParaRPr lang="en-US"/>
          </a:p>
        </p:txBody>
      </p:sp>
      <p:sp>
        <p:nvSpPr>
          <p:cNvPr id="36872" name="Freeform 8"/>
          <p:cNvSpPr>
            <a:spLocks/>
          </p:cNvSpPr>
          <p:nvPr/>
        </p:nvSpPr>
        <p:spPr bwMode="auto">
          <a:xfrm>
            <a:off x="600075" y="3360738"/>
            <a:ext cx="1487488" cy="1293812"/>
          </a:xfrm>
          <a:custGeom>
            <a:avLst/>
            <a:gdLst>
              <a:gd name="T0" fmla="*/ 238 w 937"/>
              <a:gd name="T1" fmla="*/ 79 h 815"/>
              <a:gd name="T2" fmla="*/ 353 w 937"/>
              <a:gd name="T3" fmla="*/ 43 h 815"/>
              <a:gd name="T4" fmla="*/ 403 w 937"/>
              <a:gd name="T5" fmla="*/ 29 h 815"/>
              <a:gd name="T6" fmla="*/ 446 w 937"/>
              <a:gd name="T7" fmla="*/ 14 h 815"/>
              <a:gd name="T8" fmla="*/ 497 w 937"/>
              <a:gd name="T9" fmla="*/ 0 h 815"/>
              <a:gd name="T10" fmla="*/ 547 w 937"/>
              <a:gd name="T11" fmla="*/ 14 h 815"/>
              <a:gd name="T12" fmla="*/ 612 w 937"/>
              <a:gd name="T13" fmla="*/ 22 h 815"/>
              <a:gd name="T14" fmla="*/ 670 w 937"/>
              <a:gd name="T15" fmla="*/ 29 h 815"/>
              <a:gd name="T16" fmla="*/ 727 w 937"/>
              <a:gd name="T17" fmla="*/ 22 h 815"/>
              <a:gd name="T18" fmla="*/ 828 w 937"/>
              <a:gd name="T19" fmla="*/ 14 h 815"/>
              <a:gd name="T20" fmla="*/ 871 w 937"/>
              <a:gd name="T21" fmla="*/ 29 h 815"/>
              <a:gd name="T22" fmla="*/ 907 w 937"/>
              <a:gd name="T23" fmla="*/ 65 h 815"/>
              <a:gd name="T24" fmla="*/ 914 w 937"/>
              <a:gd name="T25" fmla="*/ 108 h 815"/>
              <a:gd name="T26" fmla="*/ 907 w 937"/>
              <a:gd name="T27" fmla="*/ 151 h 815"/>
              <a:gd name="T28" fmla="*/ 907 w 937"/>
              <a:gd name="T29" fmla="*/ 194 h 815"/>
              <a:gd name="T30" fmla="*/ 907 w 937"/>
              <a:gd name="T31" fmla="*/ 238 h 815"/>
              <a:gd name="T32" fmla="*/ 900 w 937"/>
              <a:gd name="T33" fmla="*/ 281 h 815"/>
              <a:gd name="T34" fmla="*/ 900 w 937"/>
              <a:gd name="T35" fmla="*/ 324 h 815"/>
              <a:gd name="T36" fmla="*/ 900 w 937"/>
              <a:gd name="T37" fmla="*/ 367 h 815"/>
              <a:gd name="T38" fmla="*/ 907 w 937"/>
              <a:gd name="T39" fmla="*/ 411 h 815"/>
              <a:gd name="T40" fmla="*/ 914 w 937"/>
              <a:gd name="T41" fmla="*/ 454 h 815"/>
              <a:gd name="T42" fmla="*/ 922 w 937"/>
              <a:gd name="T43" fmla="*/ 497 h 815"/>
              <a:gd name="T44" fmla="*/ 936 w 937"/>
              <a:gd name="T45" fmla="*/ 540 h 815"/>
              <a:gd name="T46" fmla="*/ 922 w 937"/>
              <a:gd name="T47" fmla="*/ 583 h 815"/>
              <a:gd name="T48" fmla="*/ 907 w 937"/>
              <a:gd name="T49" fmla="*/ 648 h 815"/>
              <a:gd name="T50" fmla="*/ 886 w 937"/>
              <a:gd name="T51" fmla="*/ 720 h 815"/>
              <a:gd name="T52" fmla="*/ 857 w 937"/>
              <a:gd name="T53" fmla="*/ 785 h 815"/>
              <a:gd name="T54" fmla="*/ 778 w 937"/>
              <a:gd name="T55" fmla="*/ 814 h 815"/>
              <a:gd name="T56" fmla="*/ 706 w 937"/>
              <a:gd name="T57" fmla="*/ 814 h 815"/>
              <a:gd name="T58" fmla="*/ 605 w 937"/>
              <a:gd name="T59" fmla="*/ 807 h 815"/>
              <a:gd name="T60" fmla="*/ 504 w 937"/>
              <a:gd name="T61" fmla="*/ 792 h 815"/>
              <a:gd name="T62" fmla="*/ 439 w 937"/>
              <a:gd name="T63" fmla="*/ 778 h 815"/>
              <a:gd name="T64" fmla="*/ 360 w 937"/>
              <a:gd name="T65" fmla="*/ 771 h 815"/>
              <a:gd name="T66" fmla="*/ 266 w 937"/>
              <a:gd name="T67" fmla="*/ 771 h 815"/>
              <a:gd name="T68" fmla="*/ 173 w 937"/>
              <a:gd name="T69" fmla="*/ 764 h 815"/>
              <a:gd name="T70" fmla="*/ 72 w 937"/>
              <a:gd name="T71" fmla="*/ 756 h 815"/>
              <a:gd name="T72" fmla="*/ 36 w 937"/>
              <a:gd name="T73" fmla="*/ 699 h 815"/>
              <a:gd name="T74" fmla="*/ 0 w 937"/>
              <a:gd name="T75" fmla="*/ 627 h 815"/>
              <a:gd name="T76" fmla="*/ 7 w 937"/>
              <a:gd name="T77" fmla="*/ 519 h 815"/>
              <a:gd name="T78" fmla="*/ 36 w 937"/>
              <a:gd name="T79" fmla="*/ 418 h 815"/>
              <a:gd name="T80" fmla="*/ 50 w 937"/>
              <a:gd name="T81" fmla="*/ 339 h 815"/>
              <a:gd name="T82" fmla="*/ 50 w 937"/>
              <a:gd name="T83" fmla="*/ 295 h 815"/>
              <a:gd name="T84" fmla="*/ 50 w 937"/>
              <a:gd name="T85" fmla="*/ 252 h 815"/>
              <a:gd name="T86" fmla="*/ 94 w 937"/>
              <a:gd name="T87" fmla="*/ 173 h 815"/>
              <a:gd name="T88" fmla="*/ 122 w 937"/>
              <a:gd name="T89" fmla="*/ 137 h 815"/>
              <a:gd name="T90" fmla="*/ 166 w 937"/>
              <a:gd name="T91" fmla="*/ 115 h 815"/>
              <a:gd name="T92" fmla="*/ 180 w 937"/>
              <a:gd name="T93" fmla="*/ 101 h 815"/>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937"/>
              <a:gd name="T142" fmla="*/ 0 h 815"/>
              <a:gd name="T143" fmla="*/ 937 w 937"/>
              <a:gd name="T144" fmla="*/ 815 h 815"/>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937" h="815">
                <a:moveTo>
                  <a:pt x="180" y="101"/>
                </a:moveTo>
                <a:lnTo>
                  <a:pt x="238" y="79"/>
                </a:lnTo>
                <a:lnTo>
                  <a:pt x="295" y="58"/>
                </a:lnTo>
                <a:lnTo>
                  <a:pt x="353" y="43"/>
                </a:lnTo>
                <a:lnTo>
                  <a:pt x="382" y="29"/>
                </a:lnTo>
                <a:lnTo>
                  <a:pt x="403" y="29"/>
                </a:lnTo>
                <a:lnTo>
                  <a:pt x="425" y="22"/>
                </a:lnTo>
                <a:lnTo>
                  <a:pt x="446" y="14"/>
                </a:lnTo>
                <a:lnTo>
                  <a:pt x="468" y="7"/>
                </a:lnTo>
                <a:lnTo>
                  <a:pt x="497" y="0"/>
                </a:lnTo>
                <a:lnTo>
                  <a:pt x="518" y="7"/>
                </a:lnTo>
                <a:lnTo>
                  <a:pt x="547" y="14"/>
                </a:lnTo>
                <a:lnTo>
                  <a:pt x="569" y="22"/>
                </a:lnTo>
                <a:lnTo>
                  <a:pt x="612" y="22"/>
                </a:lnTo>
                <a:lnTo>
                  <a:pt x="641" y="29"/>
                </a:lnTo>
                <a:lnTo>
                  <a:pt x="670" y="29"/>
                </a:lnTo>
                <a:lnTo>
                  <a:pt x="698" y="22"/>
                </a:lnTo>
                <a:lnTo>
                  <a:pt x="727" y="22"/>
                </a:lnTo>
                <a:lnTo>
                  <a:pt x="770" y="14"/>
                </a:lnTo>
                <a:lnTo>
                  <a:pt x="828" y="14"/>
                </a:lnTo>
                <a:lnTo>
                  <a:pt x="850" y="22"/>
                </a:lnTo>
                <a:lnTo>
                  <a:pt x="871" y="29"/>
                </a:lnTo>
                <a:lnTo>
                  <a:pt x="893" y="43"/>
                </a:lnTo>
                <a:lnTo>
                  <a:pt x="907" y="65"/>
                </a:lnTo>
                <a:lnTo>
                  <a:pt x="914" y="86"/>
                </a:lnTo>
                <a:lnTo>
                  <a:pt x="914" y="108"/>
                </a:lnTo>
                <a:lnTo>
                  <a:pt x="907" y="130"/>
                </a:lnTo>
                <a:lnTo>
                  <a:pt x="907" y="151"/>
                </a:lnTo>
                <a:lnTo>
                  <a:pt x="907" y="173"/>
                </a:lnTo>
                <a:lnTo>
                  <a:pt x="907" y="194"/>
                </a:lnTo>
                <a:lnTo>
                  <a:pt x="914" y="216"/>
                </a:lnTo>
                <a:lnTo>
                  <a:pt x="907" y="238"/>
                </a:lnTo>
                <a:lnTo>
                  <a:pt x="907" y="259"/>
                </a:lnTo>
                <a:lnTo>
                  <a:pt x="900" y="281"/>
                </a:lnTo>
                <a:lnTo>
                  <a:pt x="900" y="303"/>
                </a:lnTo>
                <a:lnTo>
                  <a:pt x="900" y="324"/>
                </a:lnTo>
                <a:lnTo>
                  <a:pt x="900" y="346"/>
                </a:lnTo>
                <a:lnTo>
                  <a:pt x="900" y="367"/>
                </a:lnTo>
                <a:lnTo>
                  <a:pt x="907" y="389"/>
                </a:lnTo>
                <a:lnTo>
                  <a:pt x="907" y="411"/>
                </a:lnTo>
                <a:lnTo>
                  <a:pt x="914" y="432"/>
                </a:lnTo>
                <a:lnTo>
                  <a:pt x="914" y="454"/>
                </a:lnTo>
                <a:lnTo>
                  <a:pt x="914" y="475"/>
                </a:lnTo>
                <a:lnTo>
                  <a:pt x="922" y="497"/>
                </a:lnTo>
                <a:lnTo>
                  <a:pt x="936" y="519"/>
                </a:lnTo>
                <a:lnTo>
                  <a:pt x="936" y="540"/>
                </a:lnTo>
                <a:lnTo>
                  <a:pt x="936" y="562"/>
                </a:lnTo>
                <a:lnTo>
                  <a:pt x="922" y="583"/>
                </a:lnTo>
                <a:lnTo>
                  <a:pt x="914" y="627"/>
                </a:lnTo>
                <a:lnTo>
                  <a:pt x="907" y="648"/>
                </a:lnTo>
                <a:lnTo>
                  <a:pt x="893" y="699"/>
                </a:lnTo>
                <a:lnTo>
                  <a:pt x="886" y="720"/>
                </a:lnTo>
                <a:lnTo>
                  <a:pt x="864" y="742"/>
                </a:lnTo>
                <a:lnTo>
                  <a:pt x="857" y="785"/>
                </a:lnTo>
                <a:lnTo>
                  <a:pt x="835" y="800"/>
                </a:lnTo>
                <a:lnTo>
                  <a:pt x="778" y="814"/>
                </a:lnTo>
                <a:lnTo>
                  <a:pt x="756" y="814"/>
                </a:lnTo>
                <a:lnTo>
                  <a:pt x="706" y="814"/>
                </a:lnTo>
                <a:lnTo>
                  <a:pt x="662" y="814"/>
                </a:lnTo>
                <a:lnTo>
                  <a:pt x="605" y="807"/>
                </a:lnTo>
                <a:lnTo>
                  <a:pt x="547" y="800"/>
                </a:lnTo>
                <a:lnTo>
                  <a:pt x="504" y="792"/>
                </a:lnTo>
                <a:lnTo>
                  <a:pt x="482" y="785"/>
                </a:lnTo>
                <a:lnTo>
                  <a:pt x="439" y="778"/>
                </a:lnTo>
                <a:lnTo>
                  <a:pt x="382" y="771"/>
                </a:lnTo>
                <a:lnTo>
                  <a:pt x="360" y="771"/>
                </a:lnTo>
                <a:lnTo>
                  <a:pt x="295" y="771"/>
                </a:lnTo>
                <a:lnTo>
                  <a:pt x="266" y="771"/>
                </a:lnTo>
                <a:lnTo>
                  <a:pt x="245" y="771"/>
                </a:lnTo>
                <a:lnTo>
                  <a:pt x="173" y="764"/>
                </a:lnTo>
                <a:lnTo>
                  <a:pt x="115" y="756"/>
                </a:lnTo>
                <a:lnTo>
                  <a:pt x="72" y="756"/>
                </a:lnTo>
                <a:lnTo>
                  <a:pt x="50" y="728"/>
                </a:lnTo>
                <a:lnTo>
                  <a:pt x="36" y="699"/>
                </a:lnTo>
                <a:lnTo>
                  <a:pt x="14" y="656"/>
                </a:lnTo>
                <a:lnTo>
                  <a:pt x="0" y="627"/>
                </a:lnTo>
                <a:lnTo>
                  <a:pt x="0" y="569"/>
                </a:lnTo>
                <a:lnTo>
                  <a:pt x="7" y="519"/>
                </a:lnTo>
                <a:lnTo>
                  <a:pt x="22" y="461"/>
                </a:lnTo>
                <a:lnTo>
                  <a:pt x="36" y="418"/>
                </a:lnTo>
                <a:lnTo>
                  <a:pt x="43" y="389"/>
                </a:lnTo>
                <a:lnTo>
                  <a:pt x="50" y="339"/>
                </a:lnTo>
                <a:lnTo>
                  <a:pt x="50" y="317"/>
                </a:lnTo>
                <a:lnTo>
                  <a:pt x="50" y="295"/>
                </a:lnTo>
                <a:lnTo>
                  <a:pt x="50" y="274"/>
                </a:lnTo>
                <a:lnTo>
                  <a:pt x="50" y="252"/>
                </a:lnTo>
                <a:lnTo>
                  <a:pt x="65" y="231"/>
                </a:lnTo>
                <a:lnTo>
                  <a:pt x="94" y="173"/>
                </a:lnTo>
                <a:lnTo>
                  <a:pt x="101" y="151"/>
                </a:lnTo>
                <a:lnTo>
                  <a:pt x="122" y="137"/>
                </a:lnTo>
                <a:lnTo>
                  <a:pt x="144" y="122"/>
                </a:lnTo>
                <a:lnTo>
                  <a:pt x="166" y="115"/>
                </a:lnTo>
                <a:lnTo>
                  <a:pt x="187" y="108"/>
                </a:lnTo>
                <a:lnTo>
                  <a:pt x="180" y="101"/>
                </a:lnTo>
              </a:path>
            </a:pathLst>
          </a:custGeom>
          <a:solidFill>
            <a:schemeClr val="bg2"/>
          </a:solidFill>
          <a:ln w="12700" cap="rnd" cmpd="sng">
            <a:solidFill>
              <a:schemeClr val="tx1"/>
            </a:solidFill>
            <a:prstDash val="solid"/>
            <a:round/>
            <a:headEnd type="none" w="med" len="med"/>
            <a:tailEnd type="none" w="med" len="med"/>
          </a:ln>
        </p:spPr>
        <p:txBody>
          <a:bodyPr/>
          <a:lstStyle/>
          <a:p>
            <a:endParaRPr lang="en-US"/>
          </a:p>
        </p:txBody>
      </p:sp>
      <p:grpSp>
        <p:nvGrpSpPr>
          <p:cNvPr id="36873" name="Group 9"/>
          <p:cNvGrpSpPr>
            <a:grpSpLocks/>
          </p:cNvGrpSpPr>
          <p:nvPr/>
        </p:nvGrpSpPr>
        <p:grpSpPr bwMode="auto">
          <a:xfrm>
            <a:off x="1119188" y="2195513"/>
            <a:ext cx="611187" cy="1570037"/>
            <a:chOff x="916" y="1352"/>
            <a:chExt cx="130" cy="989"/>
          </a:xfrm>
        </p:grpSpPr>
        <p:sp>
          <p:nvSpPr>
            <p:cNvPr id="36888" name="Line 10"/>
            <p:cNvSpPr>
              <a:spLocks noChangeShapeType="1"/>
            </p:cNvSpPr>
            <p:nvPr/>
          </p:nvSpPr>
          <p:spPr bwMode="auto">
            <a:xfrm>
              <a:off x="916" y="1352"/>
              <a:ext cx="0" cy="910"/>
            </a:xfrm>
            <a:prstGeom prst="line">
              <a:avLst/>
            </a:prstGeom>
            <a:noFill/>
            <a:ln w="28575">
              <a:solidFill>
                <a:schemeClr val="tx1"/>
              </a:solidFill>
              <a:round/>
              <a:headEnd/>
              <a:tailEnd type="triangle" w="med" len="med"/>
            </a:ln>
          </p:spPr>
          <p:txBody>
            <a:bodyPr wrap="none" anchor="ctr"/>
            <a:lstStyle/>
            <a:p>
              <a:endParaRPr lang="en-US"/>
            </a:p>
          </p:txBody>
        </p:sp>
        <p:sp>
          <p:nvSpPr>
            <p:cNvPr id="36889" name="Line 11"/>
            <p:cNvSpPr>
              <a:spLocks noChangeShapeType="1"/>
            </p:cNvSpPr>
            <p:nvPr/>
          </p:nvSpPr>
          <p:spPr bwMode="auto">
            <a:xfrm>
              <a:off x="981" y="1392"/>
              <a:ext cx="0" cy="909"/>
            </a:xfrm>
            <a:prstGeom prst="line">
              <a:avLst/>
            </a:prstGeom>
            <a:noFill/>
            <a:ln w="28575">
              <a:solidFill>
                <a:schemeClr val="tx1"/>
              </a:solidFill>
              <a:round/>
              <a:headEnd/>
              <a:tailEnd type="triangle" w="med" len="med"/>
            </a:ln>
          </p:spPr>
          <p:txBody>
            <a:bodyPr wrap="none" anchor="ctr"/>
            <a:lstStyle/>
            <a:p>
              <a:endParaRPr lang="en-US"/>
            </a:p>
          </p:txBody>
        </p:sp>
        <p:sp>
          <p:nvSpPr>
            <p:cNvPr id="36890" name="Line 12"/>
            <p:cNvSpPr>
              <a:spLocks noChangeShapeType="1"/>
            </p:cNvSpPr>
            <p:nvPr/>
          </p:nvSpPr>
          <p:spPr bwMode="auto">
            <a:xfrm>
              <a:off x="1046" y="1431"/>
              <a:ext cx="0" cy="910"/>
            </a:xfrm>
            <a:prstGeom prst="line">
              <a:avLst/>
            </a:prstGeom>
            <a:noFill/>
            <a:ln w="28575">
              <a:solidFill>
                <a:schemeClr val="tx1"/>
              </a:solidFill>
              <a:round/>
              <a:headEnd/>
              <a:tailEnd type="triangle" w="med" len="med"/>
            </a:ln>
          </p:spPr>
          <p:txBody>
            <a:bodyPr wrap="none" anchor="ctr"/>
            <a:lstStyle/>
            <a:p>
              <a:endParaRPr lang="en-US"/>
            </a:p>
          </p:txBody>
        </p:sp>
      </p:grpSp>
      <p:sp>
        <p:nvSpPr>
          <p:cNvPr id="36874" name="Rectangle 13"/>
          <p:cNvSpPr>
            <a:spLocks noChangeArrowheads="1"/>
          </p:cNvSpPr>
          <p:nvPr/>
        </p:nvSpPr>
        <p:spPr bwMode="auto">
          <a:xfrm>
            <a:off x="3654425" y="3300413"/>
            <a:ext cx="2811463" cy="1690687"/>
          </a:xfrm>
          <a:prstGeom prst="rect">
            <a:avLst/>
          </a:prstGeom>
          <a:solidFill>
            <a:srgbClr val="FDE3BA"/>
          </a:solidFill>
          <a:ln w="12700">
            <a:solidFill>
              <a:schemeClr val="tx1"/>
            </a:solidFill>
            <a:miter lim="800000"/>
            <a:headEnd/>
            <a:tailEnd/>
          </a:ln>
        </p:spPr>
        <p:txBody>
          <a:bodyPr wrap="none" anchor="ctr"/>
          <a:lstStyle/>
          <a:p>
            <a:endParaRPr lang="en-US"/>
          </a:p>
        </p:txBody>
      </p:sp>
      <p:sp>
        <p:nvSpPr>
          <p:cNvPr id="36875" name="Rectangle 14"/>
          <p:cNvSpPr>
            <a:spLocks noChangeArrowheads="1"/>
          </p:cNvSpPr>
          <p:nvPr/>
        </p:nvSpPr>
        <p:spPr bwMode="auto">
          <a:xfrm>
            <a:off x="4237038" y="4991100"/>
            <a:ext cx="1401762" cy="417513"/>
          </a:xfrm>
          <a:prstGeom prst="rect">
            <a:avLst/>
          </a:prstGeom>
          <a:noFill/>
          <a:ln w="12700">
            <a:noFill/>
            <a:miter lim="800000"/>
            <a:headEnd/>
            <a:tailEnd/>
          </a:ln>
        </p:spPr>
        <p:txBody>
          <a:bodyPr wrap="none" lIns="85718" tIns="41272" rIns="85718" bIns="41272">
            <a:spAutoFit/>
          </a:bodyPr>
          <a:lstStyle/>
          <a:p>
            <a:pPr defTabSz="773113"/>
            <a:r>
              <a:rPr lang="en-US" sz="2200"/>
              <a:t>10 seconds</a:t>
            </a:r>
          </a:p>
        </p:txBody>
      </p:sp>
      <p:sp>
        <p:nvSpPr>
          <p:cNvPr id="36876" name="Freeform 15"/>
          <p:cNvSpPr>
            <a:spLocks/>
          </p:cNvSpPr>
          <p:nvPr/>
        </p:nvSpPr>
        <p:spPr bwMode="auto">
          <a:xfrm>
            <a:off x="5114925" y="3430588"/>
            <a:ext cx="1076325" cy="1303337"/>
          </a:xfrm>
          <a:custGeom>
            <a:avLst/>
            <a:gdLst>
              <a:gd name="T0" fmla="*/ 592 w 678"/>
              <a:gd name="T1" fmla="*/ 288 h 822"/>
              <a:gd name="T2" fmla="*/ 584 w 678"/>
              <a:gd name="T3" fmla="*/ 224 h 822"/>
              <a:gd name="T4" fmla="*/ 567 w 678"/>
              <a:gd name="T5" fmla="*/ 192 h 822"/>
              <a:gd name="T6" fmla="*/ 559 w 678"/>
              <a:gd name="T7" fmla="*/ 160 h 822"/>
              <a:gd name="T8" fmla="*/ 542 w 678"/>
              <a:gd name="T9" fmla="*/ 128 h 822"/>
              <a:gd name="T10" fmla="*/ 516 w 678"/>
              <a:gd name="T11" fmla="*/ 107 h 822"/>
              <a:gd name="T12" fmla="*/ 482 w 678"/>
              <a:gd name="T13" fmla="*/ 96 h 822"/>
              <a:gd name="T14" fmla="*/ 449 w 678"/>
              <a:gd name="T15" fmla="*/ 96 h 822"/>
              <a:gd name="T16" fmla="*/ 423 w 678"/>
              <a:gd name="T17" fmla="*/ 96 h 822"/>
              <a:gd name="T18" fmla="*/ 355 w 678"/>
              <a:gd name="T19" fmla="*/ 96 h 822"/>
              <a:gd name="T20" fmla="*/ 322 w 678"/>
              <a:gd name="T21" fmla="*/ 96 h 822"/>
              <a:gd name="T22" fmla="*/ 271 w 678"/>
              <a:gd name="T23" fmla="*/ 85 h 822"/>
              <a:gd name="T24" fmla="*/ 245 w 678"/>
              <a:gd name="T25" fmla="*/ 75 h 822"/>
              <a:gd name="T26" fmla="*/ 220 w 678"/>
              <a:gd name="T27" fmla="*/ 53 h 822"/>
              <a:gd name="T28" fmla="*/ 195 w 678"/>
              <a:gd name="T29" fmla="*/ 53 h 822"/>
              <a:gd name="T30" fmla="*/ 144 w 678"/>
              <a:gd name="T31" fmla="*/ 43 h 822"/>
              <a:gd name="T32" fmla="*/ 110 w 678"/>
              <a:gd name="T33" fmla="*/ 11 h 822"/>
              <a:gd name="T34" fmla="*/ 85 w 678"/>
              <a:gd name="T35" fmla="*/ 11 h 822"/>
              <a:gd name="T36" fmla="*/ 59 w 678"/>
              <a:gd name="T37" fmla="*/ 0 h 822"/>
              <a:gd name="T38" fmla="*/ 42 w 678"/>
              <a:gd name="T39" fmla="*/ 75 h 822"/>
              <a:gd name="T40" fmla="*/ 25 w 678"/>
              <a:gd name="T41" fmla="*/ 149 h 822"/>
              <a:gd name="T42" fmla="*/ 17 w 678"/>
              <a:gd name="T43" fmla="*/ 192 h 822"/>
              <a:gd name="T44" fmla="*/ 8 w 678"/>
              <a:gd name="T45" fmla="*/ 235 h 822"/>
              <a:gd name="T46" fmla="*/ 0 w 678"/>
              <a:gd name="T47" fmla="*/ 320 h 822"/>
              <a:gd name="T48" fmla="*/ 0 w 678"/>
              <a:gd name="T49" fmla="*/ 395 h 822"/>
              <a:gd name="T50" fmla="*/ 8 w 678"/>
              <a:gd name="T51" fmla="*/ 426 h 822"/>
              <a:gd name="T52" fmla="*/ 17 w 678"/>
              <a:gd name="T53" fmla="*/ 469 h 822"/>
              <a:gd name="T54" fmla="*/ 17 w 678"/>
              <a:gd name="T55" fmla="*/ 501 h 822"/>
              <a:gd name="T56" fmla="*/ 25 w 678"/>
              <a:gd name="T57" fmla="*/ 533 h 822"/>
              <a:gd name="T58" fmla="*/ 25 w 678"/>
              <a:gd name="T59" fmla="*/ 565 h 822"/>
              <a:gd name="T60" fmla="*/ 25 w 678"/>
              <a:gd name="T61" fmla="*/ 608 h 822"/>
              <a:gd name="T62" fmla="*/ 25 w 678"/>
              <a:gd name="T63" fmla="*/ 640 h 822"/>
              <a:gd name="T64" fmla="*/ 25 w 678"/>
              <a:gd name="T65" fmla="*/ 672 h 822"/>
              <a:gd name="T66" fmla="*/ 34 w 678"/>
              <a:gd name="T67" fmla="*/ 704 h 822"/>
              <a:gd name="T68" fmla="*/ 42 w 678"/>
              <a:gd name="T69" fmla="*/ 736 h 822"/>
              <a:gd name="T70" fmla="*/ 68 w 678"/>
              <a:gd name="T71" fmla="*/ 757 h 822"/>
              <a:gd name="T72" fmla="*/ 93 w 678"/>
              <a:gd name="T73" fmla="*/ 778 h 822"/>
              <a:gd name="T74" fmla="*/ 127 w 678"/>
              <a:gd name="T75" fmla="*/ 810 h 822"/>
              <a:gd name="T76" fmla="*/ 161 w 678"/>
              <a:gd name="T77" fmla="*/ 821 h 822"/>
              <a:gd name="T78" fmla="*/ 195 w 678"/>
              <a:gd name="T79" fmla="*/ 821 h 822"/>
              <a:gd name="T80" fmla="*/ 228 w 678"/>
              <a:gd name="T81" fmla="*/ 821 h 822"/>
              <a:gd name="T82" fmla="*/ 288 w 678"/>
              <a:gd name="T83" fmla="*/ 778 h 822"/>
              <a:gd name="T84" fmla="*/ 305 w 678"/>
              <a:gd name="T85" fmla="*/ 746 h 822"/>
              <a:gd name="T86" fmla="*/ 330 w 678"/>
              <a:gd name="T87" fmla="*/ 736 h 822"/>
              <a:gd name="T88" fmla="*/ 398 w 678"/>
              <a:gd name="T89" fmla="*/ 725 h 822"/>
              <a:gd name="T90" fmla="*/ 465 w 678"/>
              <a:gd name="T91" fmla="*/ 725 h 822"/>
              <a:gd name="T92" fmla="*/ 491 w 678"/>
              <a:gd name="T93" fmla="*/ 725 h 822"/>
              <a:gd name="T94" fmla="*/ 550 w 678"/>
              <a:gd name="T95" fmla="*/ 736 h 822"/>
              <a:gd name="T96" fmla="*/ 601 w 678"/>
              <a:gd name="T97" fmla="*/ 736 h 822"/>
              <a:gd name="T98" fmla="*/ 635 w 678"/>
              <a:gd name="T99" fmla="*/ 736 h 822"/>
              <a:gd name="T100" fmla="*/ 669 w 678"/>
              <a:gd name="T101" fmla="*/ 704 h 822"/>
              <a:gd name="T102" fmla="*/ 677 w 678"/>
              <a:gd name="T103" fmla="*/ 618 h 822"/>
              <a:gd name="T104" fmla="*/ 677 w 678"/>
              <a:gd name="T105" fmla="*/ 544 h 822"/>
              <a:gd name="T106" fmla="*/ 677 w 678"/>
              <a:gd name="T107" fmla="*/ 501 h 822"/>
              <a:gd name="T108" fmla="*/ 677 w 678"/>
              <a:gd name="T109" fmla="*/ 458 h 822"/>
              <a:gd name="T110" fmla="*/ 669 w 678"/>
              <a:gd name="T111" fmla="*/ 384 h 822"/>
              <a:gd name="T112" fmla="*/ 660 w 678"/>
              <a:gd name="T113" fmla="*/ 352 h 822"/>
              <a:gd name="T114" fmla="*/ 635 w 678"/>
              <a:gd name="T115" fmla="*/ 341 h 822"/>
              <a:gd name="T116" fmla="*/ 609 w 678"/>
              <a:gd name="T117" fmla="*/ 320 h 822"/>
              <a:gd name="T118" fmla="*/ 592 w 678"/>
              <a:gd name="T119" fmla="*/ 288 h 822"/>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678"/>
              <a:gd name="T181" fmla="*/ 0 h 822"/>
              <a:gd name="T182" fmla="*/ 678 w 678"/>
              <a:gd name="T183" fmla="*/ 822 h 822"/>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678" h="822">
                <a:moveTo>
                  <a:pt x="592" y="288"/>
                </a:moveTo>
                <a:lnTo>
                  <a:pt x="584" y="224"/>
                </a:lnTo>
                <a:lnTo>
                  <a:pt x="567" y="192"/>
                </a:lnTo>
                <a:lnTo>
                  <a:pt x="559" y="160"/>
                </a:lnTo>
                <a:lnTo>
                  <a:pt x="542" y="128"/>
                </a:lnTo>
                <a:lnTo>
                  <a:pt x="516" y="107"/>
                </a:lnTo>
                <a:lnTo>
                  <a:pt x="482" y="96"/>
                </a:lnTo>
                <a:lnTo>
                  <a:pt x="449" y="96"/>
                </a:lnTo>
                <a:lnTo>
                  <a:pt x="423" y="96"/>
                </a:lnTo>
                <a:lnTo>
                  <a:pt x="355" y="96"/>
                </a:lnTo>
                <a:lnTo>
                  <a:pt x="322" y="96"/>
                </a:lnTo>
                <a:lnTo>
                  <a:pt x="271" y="85"/>
                </a:lnTo>
                <a:lnTo>
                  <a:pt x="245" y="75"/>
                </a:lnTo>
                <a:lnTo>
                  <a:pt x="220" y="53"/>
                </a:lnTo>
                <a:lnTo>
                  <a:pt x="195" y="53"/>
                </a:lnTo>
                <a:lnTo>
                  <a:pt x="144" y="43"/>
                </a:lnTo>
                <a:lnTo>
                  <a:pt x="110" y="11"/>
                </a:lnTo>
                <a:lnTo>
                  <a:pt x="85" y="11"/>
                </a:lnTo>
                <a:lnTo>
                  <a:pt x="59" y="0"/>
                </a:lnTo>
                <a:lnTo>
                  <a:pt x="42" y="75"/>
                </a:lnTo>
                <a:lnTo>
                  <a:pt x="25" y="149"/>
                </a:lnTo>
                <a:lnTo>
                  <a:pt x="17" y="192"/>
                </a:lnTo>
                <a:lnTo>
                  <a:pt x="8" y="235"/>
                </a:lnTo>
                <a:lnTo>
                  <a:pt x="0" y="320"/>
                </a:lnTo>
                <a:lnTo>
                  <a:pt x="0" y="395"/>
                </a:lnTo>
                <a:lnTo>
                  <a:pt x="8" y="426"/>
                </a:lnTo>
                <a:lnTo>
                  <a:pt x="17" y="469"/>
                </a:lnTo>
                <a:lnTo>
                  <a:pt x="17" y="501"/>
                </a:lnTo>
                <a:lnTo>
                  <a:pt x="25" y="533"/>
                </a:lnTo>
                <a:lnTo>
                  <a:pt x="25" y="565"/>
                </a:lnTo>
                <a:lnTo>
                  <a:pt x="25" y="608"/>
                </a:lnTo>
                <a:lnTo>
                  <a:pt x="25" y="640"/>
                </a:lnTo>
                <a:lnTo>
                  <a:pt x="25" y="672"/>
                </a:lnTo>
                <a:lnTo>
                  <a:pt x="34" y="704"/>
                </a:lnTo>
                <a:lnTo>
                  <a:pt x="42" y="736"/>
                </a:lnTo>
                <a:lnTo>
                  <a:pt x="68" y="757"/>
                </a:lnTo>
                <a:lnTo>
                  <a:pt x="93" y="778"/>
                </a:lnTo>
                <a:lnTo>
                  <a:pt x="127" y="810"/>
                </a:lnTo>
                <a:lnTo>
                  <a:pt x="161" y="821"/>
                </a:lnTo>
                <a:lnTo>
                  <a:pt x="195" y="821"/>
                </a:lnTo>
                <a:lnTo>
                  <a:pt x="228" y="821"/>
                </a:lnTo>
                <a:lnTo>
                  <a:pt x="288" y="778"/>
                </a:lnTo>
                <a:lnTo>
                  <a:pt x="305" y="746"/>
                </a:lnTo>
                <a:lnTo>
                  <a:pt x="330" y="736"/>
                </a:lnTo>
                <a:lnTo>
                  <a:pt x="398" y="725"/>
                </a:lnTo>
                <a:lnTo>
                  <a:pt x="465" y="725"/>
                </a:lnTo>
                <a:lnTo>
                  <a:pt x="491" y="725"/>
                </a:lnTo>
                <a:lnTo>
                  <a:pt x="550" y="736"/>
                </a:lnTo>
                <a:lnTo>
                  <a:pt x="601" y="736"/>
                </a:lnTo>
                <a:lnTo>
                  <a:pt x="635" y="736"/>
                </a:lnTo>
                <a:lnTo>
                  <a:pt x="669" y="704"/>
                </a:lnTo>
                <a:lnTo>
                  <a:pt x="677" y="618"/>
                </a:lnTo>
                <a:lnTo>
                  <a:pt x="677" y="544"/>
                </a:lnTo>
                <a:lnTo>
                  <a:pt x="677" y="501"/>
                </a:lnTo>
                <a:lnTo>
                  <a:pt x="677" y="458"/>
                </a:lnTo>
                <a:lnTo>
                  <a:pt x="669" y="384"/>
                </a:lnTo>
                <a:lnTo>
                  <a:pt x="660" y="352"/>
                </a:lnTo>
                <a:lnTo>
                  <a:pt x="635" y="341"/>
                </a:lnTo>
                <a:lnTo>
                  <a:pt x="609" y="320"/>
                </a:lnTo>
                <a:lnTo>
                  <a:pt x="592" y="288"/>
                </a:lnTo>
              </a:path>
            </a:pathLst>
          </a:custGeom>
          <a:solidFill>
            <a:srgbClr val="A2FFA3"/>
          </a:solidFill>
          <a:ln w="12700" cap="rnd" cmpd="sng">
            <a:solidFill>
              <a:schemeClr val="tx1"/>
            </a:solidFill>
            <a:prstDash val="solid"/>
            <a:round/>
            <a:headEnd type="none" w="med" len="med"/>
            <a:tailEnd type="none" w="med" len="med"/>
          </a:ln>
        </p:spPr>
        <p:txBody>
          <a:bodyPr/>
          <a:lstStyle/>
          <a:p>
            <a:endParaRPr lang="en-US"/>
          </a:p>
        </p:txBody>
      </p:sp>
      <p:sp>
        <p:nvSpPr>
          <p:cNvPr id="36877" name="Freeform 16"/>
          <p:cNvSpPr>
            <a:spLocks/>
          </p:cNvSpPr>
          <p:nvPr/>
        </p:nvSpPr>
        <p:spPr bwMode="auto">
          <a:xfrm>
            <a:off x="3681413" y="3384550"/>
            <a:ext cx="1489075" cy="1293813"/>
          </a:xfrm>
          <a:custGeom>
            <a:avLst/>
            <a:gdLst>
              <a:gd name="T0" fmla="*/ 238 w 937"/>
              <a:gd name="T1" fmla="*/ 79 h 815"/>
              <a:gd name="T2" fmla="*/ 353 w 937"/>
              <a:gd name="T3" fmla="*/ 43 h 815"/>
              <a:gd name="T4" fmla="*/ 403 w 937"/>
              <a:gd name="T5" fmla="*/ 29 h 815"/>
              <a:gd name="T6" fmla="*/ 446 w 937"/>
              <a:gd name="T7" fmla="*/ 14 h 815"/>
              <a:gd name="T8" fmla="*/ 497 w 937"/>
              <a:gd name="T9" fmla="*/ 0 h 815"/>
              <a:gd name="T10" fmla="*/ 547 w 937"/>
              <a:gd name="T11" fmla="*/ 14 h 815"/>
              <a:gd name="T12" fmla="*/ 612 w 937"/>
              <a:gd name="T13" fmla="*/ 22 h 815"/>
              <a:gd name="T14" fmla="*/ 670 w 937"/>
              <a:gd name="T15" fmla="*/ 29 h 815"/>
              <a:gd name="T16" fmla="*/ 727 w 937"/>
              <a:gd name="T17" fmla="*/ 22 h 815"/>
              <a:gd name="T18" fmla="*/ 828 w 937"/>
              <a:gd name="T19" fmla="*/ 14 h 815"/>
              <a:gd name="T20" fmla="*/ 871 w 937"/>
              <a:gd name="T21" fmla="*/ 29 h 815"/>
              <a:gd name="T22" fmla="*/ 907 w 937"/>
              <a:gd name="T23" fmla="*/ 65 h 815"/>
              <a:gd name="T24" fmla="*/ 914 w 937"/>
              <a:gd name="T25" fmla="*/ 108 h 815"/>
              <a:gd name="T26" fmla="*/ 907 w 937"/>
              <a:gd name="T27" fmla="*/ 151 h 815"/>
              <a:gd name="T28" fmla="*/ 907 w 937"/>
              <a:gd name="T29" fmla="*/ 194 h 815"/>
              <a:gd name="T30" fmla="*/ 907 w 937"/>
              <a:gd name="T31" fmla="*/ 238 h 815"/>
              <a:gd name="T32" fmla="*/ 900 w 937"/>
              <a:gd name="T33" fmla="*/ 281 h 815"/>
              <a:gd name="T34" fmla="*/ 900 w 937"/>
              <a:gd name="T35" fmla="*/ 324 h 815"/>
              <a:gd name="T36" fmla="*/ 900 w 937"/>
              <a:gd name="T37" fmla="*/ 367 h 815"/>
              <a:gd name="T38" fmla="*/ 907 w 937"/>
              <a:gd name="T39" fmla="*/ 411 h 815"/>
              <a:gd name="T40" fmla="*/ 914 w 937"/>
              <a:gd name="T41" fmla="*/ 454 h 815"/>
              <a:gd name="T42" fmla="*/ 922 w 937"/>
              <a:gd name="T43" fmla="*/ 497 h 815"/>
              <a:gd name="T44" fmla="*/ 936 w 937"/>
              <a:gd name="T45" fmla="*/ 540 h 815"/>
              <a:gd name="T46" fmla="*/ 922 w 937"/>
              <a:gd name="T47" fmla="*/ 583 h 815"/>
              <a:gd name="T48" fmla="*/ 907 w 937"/>
              <a:gd name="T49" fmla="*/ 648 h 815"/>
              <a:gd name="T50" fmla="*/ 886 w 937"/>
              <a:gd name="T51" fmla="*/ 720 h 815"/>
              <a:gd name="T52" fmla="*/ 857 w 937"/>
              <a:gd name="T53" fmla="*/ 785 h 815"/>
              <a:gd name="T54" fmla="*/ 778 w 937"/>
              <a:gd name="T55" fmla="*/ 814 h 815"/>
              <a:gd name="T56" fmla="*/ 706 w 937"/>
              <a:gd name="T57" fmla="*/ 814 h 815"/>
              <a:gd name="T58" fmla="*/ 605 w 937"/>
              <a:gd name="T59" fmla="*/ 807 h 815"/>
              <a:gd name="T60" fmla="*/ 504 w 937"/>
              <a:gd name="T61" fmla="*/ 792 h 815"/>
              <a:gd name="T62" fmla="*/ 439 w 937"/>
              <a:gd name="T63" fmla="*/ 778 h 815"/>
              <a:gd name="T64" fmla="*/ 360 w 937"/>
              <a:gd name="T65" fmla="*/ 771 h 815"/>
              <a:gd name="T66" fmla="*/ 266 w 937"/>
              <a:gd name="T67" fmla="*/ 771 h 815"/>
              <a:gd name="T68" fmla="*/ 173 w 937"/>
              <a:gd name="T69" fmla="*/ 764 h 815"/>
              <a:gd name="T70" fmla="*/ 72 w 937"/>
              <a:gd name="T71" fmla="*/ 756 h 815"/>
              <a:gd name="T72" fmla="*/ 36 w 937"/>
              <a:gd name="T73" fmla="*/ 699 h 815"/>
              <a:gd name="T74" fmla="*/ 0 w 937"/>
              <a:gd name="T75" fmla="*/ 627 h 815"/>
              <a:gd name="T76" fmla="*/ 7 w 937"/>
              <a:gd name="T77" fmla="*/ 519 h 815"/>
              <a:gd name="T78" fmla="*/ 36 w 937"/>
              <a:gd name="T79" fmla="*/ 418 h 815"/>
              <a:gd name="T80" fmla="*/ 50 w 937"/>
              <a:gd name="T81" fmla="*/ 339 h 815"/>
              <a:gd name="T82" fmla="*/ 50 w 937"/>
              <a:gd name="T83" fmla="*/ 295 h 815"/>
              <a:gd name="T84" fmla="*/ 50 w 937"/>
              <a:gd name="T85" fmla="*/ 252 h 815"/>
              <a:gd name="T86" fmla="*/ 94 w 937"/>
              <a:gd name="T87" fmla="*/ 173 h 815"/>
              <a:gd name="T88" fmla="*/ 122 w 937"/>
              <a:gd name="T89" fmla="*/ 137 h 815"/>
              <a:gd name="T90" fmla="*/ 166 w 937"/>
              <a:gd name="T91" fmla="*/ 115 h 815"/>
              <a:gd name="T92" fmla="*/ 180 w 937"/>
              <a:gd name="T93" fmla="*/ 101 h 815"/>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937"/>
              <a:gd name="T142" fmla="*/ 0 h 815"/>
              <a:gd name="T143" fmla="*/ 937 w 937"/>
              <a:gd name="T144" fmla="*/ 815 h 815"/>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937" h="815">
                <a:moveTo>
                  <a:pt x="180" y="101"/>
                </a:moveTo>
                <a:lnTo>
                  <a:pt x="238" y="79"/>
                </a:lnTo>
                <a:lnTo>
                  <a:pt x="295" y="58"/>
                </a:lnTo>
                <a:lnTo>
                  <a:pt x="353" y="43"/>
                </a:lnTo>
                <a:lnTo>
                  <a:pt x="382" y="29"/>
                </a:lnTo>
                <a:lnTo>
                  <a:pt x="403" y="29"/>
                </a:lnTo>
                <a:lnTo>
                  <a:pt x="425" y="22"/>
                </a:lnTo>
                <a:lnTo>
                  <a:pt x="446" y="14"/>
                </a:lnTo>
                <a:lnTo>
                  <a:pt x="468" y="7"/>
                </a:lnTo>
                <a:lnTo>
                  <a:pt x="497" y="0"/>
                </a:lnTo>
                <a:lnTo>
                  <a:pt x="518" y="7"/>
                </a:lnTo>
                <a:lnTo>
                  <a:pt x="547" y="14"/>
                </a:lnTo>
                <a:lnTo>
                  <a:pt x="569" y="22"/>
                </a:lnTo>
                <a:lnTo>
                  <a:pt x="612" y="22"/>
                </a:lnTo>
                <a:lnTo>
                  <a:pt x="641" y="29"/>
                </a:lnTo>
                <a:lnTo>
                  <a:pt x="670" y="29"/>
                </a:lnTo>
                <a:lnTo>
                  <a:pt x="698" y="22"/>
                </a:lnTo>
                <a:lnTo>
                  <a:pt x="727" y="22"/>
                </a:lnTo>
                <a:lnTo>
                  <a:pt x="770" y="14"/>
                </a:lnTo>
                <a:lnTo>
                  <a:pt x="828" y="14"/>
                </a:lnTo>
                <a:lnTo>
                  <a:pt x="850" y="22"/>
                </a:lnTo>
                <a:lnTo>
                  <a:pt x="871" y="29"/>
                </a:lnTo>
                <a:lnTo>
                  <a:pt x="893" y="43"/>
                </a:lnTo>
                <a:lnTo>
                  <a:pt x="907" y="65"/>
                </a:lnTo>
                <a:lnTo>
                  <a:pt x="914" y="86"/>
                </a:lnTo>
                <a:lnTo>
                  <a:pt x="914" y="108"/>
                </a:lnTo>
                <a:lnTo>
                  <a:pt x="907" y="130"/>
                </a:lnTo>
                <a:lnTo>
                  <a:pt x="907" y="151"/>
                </a:lnTo>
                <a:lnTo>
                  <a:pt x="907" y="173"/>
                </a:lnTo>
                <a:lnTo>
                  <a:pt x="907" y="194"/>
                </a:lnTo>
                <a:lnTo>
                  <a:pt x="914" y="216"/>
                </a:lnTo>
                <a:lnTo>
                  <a:pt x="907" y="238"/>
                </a:lnTo>
                <a:lnTo>
                  <a:pt x="907" y="259"/>
                </a:lnTo>
                <a:lnTo>
                  <a:pt x="900" y="281"/>
                </a:lnTo>
                <a:lnTo>
                  <a:pt x="900" y="303"/>
                </a:lnTo>
                <a:lnTo>
                  <a:pt x="900" y="324"/>
                </a:lnTo>
                <a:lnTo>
                  <a:pt x="900" y="346"/>
                </a:lnTo>
                <a:lnTo>
                  <a:pt x="900" y="367"/>
                </a:lnTo>
                <a:lnTo>
                  <a:pt x="907" y="389"/>
                </a:lnTo>
                <a:lnTo>
                  <a:pt x="907" y="411"/>
                </a:lnTo>
                <a:lnTo>
                  <a:pt x="914" y="432"/>
                </a:lnTo>
                <a:lnTo>
                  <a:pt x="914" y="454"/>
                </a:lnTo>
                <a:lnTo>
                  <a:pt x="914" y="475"/>
                </a:lnTo>
                <a:lnTo>
                  <a:pt x="922" y="497"/>
                </a:lnTo>
                <a:lnTo>
                  <a:pt x="936" y="519"/>
                </a:lnTo>
                <a:lnTo>
                  <a:pt x="936" y="540"/>
                </a:lnTo>
                <a:lnTo>
                  <a:pt x="936" y="562"/>
                </a:lnTo>
                <a:lnTo>
                  <a:pt x="922" y="583"/>
                </a:lnTo>
                <a:lnTo>
                  <a:pt x="914" y="627"/>
                </a:lnTo>
                <a:lnTo>
                  <a:pt x="907" y="648"/>
                </a:lnTo>
                <a:lnTo>
                  <a:pt x="893" y="699"/>
                </a:lnTo>
                <a:lnTo>
                  <a:pt x="886" y="720"/>
                </a:lnTo>
                <a:lnTo>
                  <a:pt x="864" y="742"/>
                </a:lnTo>
                <a:lnTo>
                  <a:pt x="857" y="785"/>
                </a:lnTo>
                <a:lnTo>
                  <a:pt x="835" y="800"/>
                </a:lnTo>
                <a:lnTo>
                  <a:pt x="778" y="814"/>
                </a:lnTo>
                <a:lnTo>
                  <a:pt x="756" y="814"/>
                </a:lnTo>
                <a:lnTo>
                  <a:pt x="706" y="814"/>
                </a:lnTo>
                <a:lnTo>
                  <a:pt x="662" y="814"/>
                </a:lnTo>
                <a:lnTo>
                  <a:pt x="605" y="807"/>
                </a:lnTo>
                <a:lnTo>
                  <a:pt x="547" y="800"/>
                </a:lnTo>
                <a:lnTo>
                  <a:pt x="504" y="792"/>
                </a:lnTo>
                <a:lnTo>
                  <a:pt x="482" y="785"/>
                </a:lnTo>
                <a:lnTo>
                  <a:pt x="439" y="778"/>
                </a:lnTo>
                <a:lnTo>
                  <a:pt x="382" y="771"/>
                </a:lnTo>
                <a:lnTo>
                  <a:pt x="360" y="771"/>
                </a:lnTo>
                <a:lnTo>
                  <a:pt x="295" y="771"/>
                </a:lnTo>
                <a:lnTo>
                  <a:pt x="266" y="771"/>
                </a:lnTo>
                <a:lnTo>
                  <a:pt x="245" y="771"/>
                </a:lnTo>
                <a:lnTo>
                  <a:pt x="173" y="764"/>
                </a:lnTo>
                <a:lnTo>
                  <a:pt x="115" y="756"/>
                </a:lnTo>
                <a:lnTo>
                  <a:pt x="72" y="756"/>
                </a:lnTo>
                <a:lnTo>
                  <a:pt x="50" y="728"/>
                </a:lnTo>
                <a:lnTo>
                  <a:pt x="36" y="699"/>
                </a:lnTo>
                <a:lnTo>
                  <a:pt x="14" y="656"/>
                </a:lnTo>
                <a:lnTo>
                  <a:pt x="0" y="627"/>
                </a:lnTo>
                <a:lnTo>
                  <a:pt x="0" y="569"/>
                </a:lnTo>
                <a:lnTo>
                  <a:pt x="7" y="519"/>
                </a:lnTo>
                <a:lnTo>
                  <a:pt x="22" y="461"/>
                </a:lnTo>
                <a:lnTo>
                  <a:pt x="36" y="418"/>
                </a:lnTo>
                <a:lnTo>
                  <a:pt x="43" y="389"/>
                </a:lnTo>
                <a:lnTo>
                  <a:pt x="50" y="339"/>
                </a:lnTo>
                <a:lnTo>
                  <a:pt x="50" y="317"/>
                </a:lnTo>
                <a:lnTo>
                  <a:pt x="50" y="295"/>
                </a:lnTo>
                <a:lnTo>
                  <a:pt x="50" y="274"/>
                </a:lnTo>
                <a:lnTo>
                  <a:pt x="50" y="252"/>
                </a:lnTo>
                <a:lnTo>
                  <a:pt x="65" y="231"/>
                </a:lnTo>
                <a:lnTo>
                  <a:pt x="94" y="173"/>
                </a:lnTo>
                <a:lnTo>
                  <a:pt x="101" y="151"/>
                </a:lnTo>
                <a:lnTo>
                  <a:pt x="122" y="137"/>
                </a:lnTo>
                <a:lnTo>
                  <a:pt x="144" y="122"/>
                </a:lnTo>
                <a:lnTo>
                  <a:pt x="166" y="115"/>
                </a:lnTo>
                <a:lnTo>
                  <a:pt x="187" y="108"/>
                </a:lnTo>
                <a:lnTo>
                  <a:pt x="180" y="101"/>
                </a:lnTo>
              </a:path>
            </a:pathLst>
          </a:custGeom>
          <a:gradFill rotWithShape="0">
            <a:gsLst>
              <a:gs pos="0">
                <a:srgbClr val="000000"/>
              </a:gs>
              <a:gs pos="100000">
                <a:srgbClr val="A2FFA3"/>
              </a:gs>
            </a:gsLst>
            <a:lin ang="0" scaled="1"/>
          </a:gradFill>
          <a:ln w="12700" cap="rnd" cmpd="sng">
            <a:solidFill>
              <a:schemeClr val="tx1"/>
            </a:solidFill>
            <a:prstDash val="solid"/>
            <a:round/>
            <a:headEnd type="none" w="med" len="med"/>
            <a:tailEnd type="none" w="med" len="med"/>
          </a:ln>
        </p:spPr>
        <p:txBody>
          <a:bodyPr/>
          <a:lstStyle/>
          <a:p>
            <a:endParaRPr lang="en-US"/>
          </a:p>
        </p:txBody>
      </p:sp>
      <p:sp>
        <p:nvSpPr>
          <p:cNvPr id="36878" name="Rectangle 17"/>
          <p:cNvSpPr>
            <a:spLocks noChangeArrowheads="1"/>
          </p:cNvSpPr>
          <p:nvPr/>
        </p:nvSpPr>
        <p:spPr bwMode="auto">
          <a:xfrm>
            <a:off x="6783388" y="3314700"/>
            <a:ext cx="2811462" cy="1690688"/>
          </a:xfrm>
          <a:prstGeom prst="rect">
            <a:avLst/>
          </a:prstGeom>
          <a:solidFill>
            <a:srgbClr val="FDE3BA"/>
          </a:solidFill>
          <a:ln w="12700">
            <a:solidFill>
              <a:schemeClr val="tx1"/>
            </a:solidFill>
            <a:miter lim="800000"/>
            <a:headEnd/>
            <a:tailEnd/>
          </a:ln>
        </p:spPr>
        <p:txBody>
          <a:bodyPr wrap="none" anchor="ctr"/>
          <a:lstStyle/>
          <a:p>
            <a:endParaRPr lang="en-US"/>
          </a:p>
        </p:txBody>
      </p:sp>
      <p:sp>
        <p:nvSpPr>
          <p:cNvPr id="36879" name="Rectangle 18"/>
          <p:cNvSpPr>
            <a:spLocks noChangeArrowheads="1"/>
          </p:cNvSpPr>
          <p:nvPr/>
        </p:nvSpPr>
        <p:spPr bwMode="auto">
          <a:xfrm>
            <a:off x="7437438" y="5005388"/>
            <a:ext cx="1401762" cy="417512"/>
          </a:xfrm>
          <a:prstGeom prst="rect">
            <a:avLst/>
          </a:prstGeom>
          <a:noFill/>
          <a:ln w="12700">
            <a:noFill/>
            <a:miter lim="800000"/>
            <a:headEnd/>
            <a:tailEnd/>
          </a:ln>
        </p:spPr>
        <p:txBody>
          <a:bodyPr wrap="none" lIns="85718" tIns="41272" rIns="85718" bIns="41272">
            <a:spAutoFit/>
          </a:bodyPr>
          <a:lstStyle/>
          <a:p>
            <a:pPr defTabSz="773113"/>
            <a:r>
              <a:rPr lang="en-US" sz="2200"/>
              <a:t>30 seconds</a:t>
            </a:r>
          </a:p>
        </p:txBody>
      </p:sp>
      <p:sp>
        <p:nvSpPr>
          <p:cNvPr id="36880" name="Freeform 19"/>
          <p:cNvSpPr>
            <a:spLocks/>
          </p:cNvSpPr>
          <p:nvPr/>
        </p:nvSpPr>
        <p:spPr bwMode="auto">
          <a:xfrm>
            <a:off x="8243888" y="3400425"/>
            <a:ext cx="1076325" cy="1304925"/>
          </a:xfrm>
          <a:custGeom>
            <a:avLst/>
            <a:gdLst>
              <a:gd name="T0" fmla="*/ 592 w 678"/>
              <a:gd name="T1" fmla="*/ 288 h 822"/>
              <a:gd name="T2" fmla="*/ 584 w 678"/>
              <a:gd name="T3" fmla="*/ 224 h 822"/>
              <a:gd name="T4" fmla="*/ 567 w 678"/>
              <a:gd name="T5" fmla="*/ 192 h 822"/>
              <a:gd name="T6" fmla="*/ 559 w 678"/>
              <a:gd name="T7" fmla="*/ 160 h 822"/>
              <a:gd name="T8" fmla="*/ 542 w 678"/>
              <a:gd name="T9" fmla="*/ 128 h 822"/>
              <a:gd name="T10" fmla="*/ 516 w 678"/>
              <a:gd name="T11" fmla="*/ 107 h 822"/>
              <a:gd name="T12" fmla="*/ 482 w 678"/>
              <a:gd name="T13" fmla="*/ 96 h 822"/>
              <a:gd name="T14" fmla="*/ 449 w 678"/>
              <a:gd name="T15" fmla="*/ 96 h 822"/>
              <a:gd name="T16" fmla="*/ 423 w 678"/>
              <a:gd name="T17" fmla="*/ 96 h 822"/>
              <a:gd name="T18" fmla="*/ 355 w 678"/>
              <a:gd name="T19" fmla="*/ 96 h 822"/>
              <a:gd name="T20" fmla="*/ 322 w 678"/>
              <a:gd name="T21" fmla="*/ 96 h 822"/>
              <a:gd name="T22" fmla="*/ 271 w 678"/>
              <a:gd name="T23" fmla="*/ 85 h 822"/>
              <a:gd name="T24" fmla="*/ 245 w 678"/>
              <a:gd name="T25" fmla="*/ 75 h 822"/>
              <a:gd name="T26" fmla="*/ 220 w 678"/>
              <a:gd name="T27" fmla="*/ 53 h 822"/>
              <a:gd name="T28" fmla="*/ 195 w 678"/>
              <a:gd name="T29" fmla="*/ 53 h 822"/>
              <a:gd name="T30" fmla="*/ 144 w 678"/>
              <a:gd name="T31" fmla="*/ 43 h 822"/>
              <a:gd name="T32" fmla="*/ 110 w 678"/>
              <a:gd name="T33" fmla="*/ 11 h 822"/>
              <a:gd name="T34" fmla="*/ 85 w 678"/>
              <a:gd name="T35" fmla="*/ 11 h 822"/>
              <a:gd name="T36" fmla="*/ 59 w 678"/>
              <a:gd name="T37" fmla="*/ 0 h 822"/>
              <a:gd name="T38" fmla="*/ 42 w 678"/>
              <a:gd name="T39" fmla="*/ 75 h 822"/>
              <a:gd name="T40" fmla="*/ 25 w 678"/>
              <a:gd name="T41" fmla="*/ 149 h 822"/>
              <a:gd name="T42" fmla="*/ 17 w 678"/>
              <a:gd name="T43" fmla="*/ 192 h 822"/>
              <a:gd name="T44" fmla="*/ 8 w 678"/>
              <a:gd name="T45" fmla="*/ 235 h 822"/>
              <a:gd name="T46" fmla="*/ 0 w 678"/>
              <a:gd name="T47" fmla="*/ 320 h 822"/>
              <a:gd name="T48" fmla="*/ 0 w 678"/>
              <a:gd name="T49" fmla="*/ 395 h 822"/>
              <a:gd name="T50" fmla="*/ 8 w 678"/>
              <a:gd name="T51" fmla="*/ 426 h 822"/>
              <a:gd name="T52" fmla="*/ 17 w 678"/>
              <a:gd name="T53" fmla="*/ 469 h 822"/>
              <a:gd name="T54" fmla="*/ 17 w 678"/>
              <a:gd name="T55" fmla="*/ 501 h 822"/>
              <a:gd name="T56" fmla="*/ 25 w 678"/>
              <a:gd name="T57" fmla="*/ 533 h 822"/>
              <a:gd name="T58" fmla="*/ 25 w 678"/>
              <a:gd name="T59" fmla="*/ 565 h 822"/>
              <a:gd name="T60" fmla="*/ 25 w 678"/>
              <a:gd name="T61" fmla="*/ 608 h 822"/>
              <a:gd name="T62" fmla="*/ 25 w 678"/>
              <a:gd name="T63" fmla="*/ 640 h 822"/>
              <a:gd name="T64" fmla="*/ 25 w 678"/>
              <a:gd name="T65" fmla="*/ 672 h 822"/>
              <a:gd name="T66" fmla="*/ 34 w 678"/>
              <a:gd name="T67" fmla="*/ 704 h 822"/>
              <a:gd name="T68" fmla="*/ 42 w 678"/>
              <a:gd name="T69" fmla="*/ 736 h 822"/>
              <a:gd name="T70" fmla="*/ 68 w 678"/>
              <a:gd name="T71" fmla="*/ 757 h 822"/>
              <a:gd name="T72" fmla="*/ 93 w 678"/>
              <a:gd name="T73" fmla="*/ 778 h 822"/>
              <a:gd name="T74" fmla="*/ 127 w 678"/>
              <a:gd name="T75" fmla="*/ 810 h 822"/>
              <a:gd name="T76" fmla="*/ 161 w 678"/>
              <a:gd name="T77" fmla="*/ 821 h 822"/>
              <a:gd name="T78" fmla="*/ 195 w 678"/>
              <a:gd name="T79" fmla="*/ 821 h 822"/>
              <a:gd name="T80" fmla="*/ 228 w 678"/>
              <a:gd name="T81" fmla="*/ 821 h 822"/>
              <a:gd name="T82" fmla="*/ 288 w 678"/>
              <a:gd name="T83" fmla="*/ 778 h 822"/>
              <a:gd name="T84" fmla="*/ 305 w 678"/>
              <a:gd name="T85" fmla="*/ 746 h 822"/>
              <a:gd name="T86" fmla="*/ 330 w 678"/>
              <a:gd name="T87" fmla="*/ 736 h 822"/>
              <a:gd name="T88" fmla="*/ 398 w 678"/>
              <a:gd name="T89" fmla="*/ 725 h 822"/>
              <a:gd name="T90" fmla="*/ 465 w 678"/>
              <a:gd name="T91" fmla="*/ 725 h 822"/>
              <a:gd name="T92" fmla="*/ 491 w 678"/>
              <a:gd name="T93" fmla="*/ 725 h 822"/>
              <a:gd name="T94" fmla="*/ 550 w 678"/>
              <a:gd name="T95" fmla="*/ 736 h 822"/>
              <a:gd name="T96" fmla="*/ 601 w 678"/>
              <a:gd name="T97" fmla="*/ 736 h 822"/>
              <a:gd name="T98" fmla="*/ 635 w 678"/>
              <a:gd name="T99" fmla="*/ 736 h 822"/>
              <a:gd name="T100" fmla="*/ 669 w 678"/>
              <a:gd name="T101" fmla="*/ 704 h 822"/>
              <a:gd name="T102" fmla="*/ 677 w 678"/>
              <a:gd name="T103" fmla="*/ 618 h 822"/>
              <a:gd name="T104" fmla="*/ 677 w 678"/>
              <a:gd name="T105" fmla="*/ 544 h 822"/>
              <a:gd name="T106" fmla="*/ 677 w 678"/>
              <a:gd name="T107" fmla="*/ 501 h 822"/>
              <a:gd name="T108" fmla="*/ 677 w 678"/>
              <a:gd name="T109" fmla="*/ 458 h 822"/>
              <a:gd name="T110" fmla="*/ 669 w 678"/>
              <a:gd name="T111" fmla="*/ 384 h 822"/>
              <a:gd name="T112" fmla="*/ 660 w 678"/>
              <a:gd name="T113" fmla="*/ 352 h 822"/>
              <a:gd name="T114" fmla="*/ 635 w 678"/>
              <a:gd name="T115" fmla="*/ 341 h 822"/>
              <a:gd name="T116" fmla="*/ 609 w 678"/>
              <a:gd name="T117" fmla="*/ 320 h 822"/>
              <a:gd name="T118" fmla="*/ 592 w 678"/>
              <a:gd name="T119" fmla="*/ 288 h 822"/>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678"/>
              <a:gd name="T181" fmla="*/ 0 h 822"/>
              <a:gd name="T182" fmla="*/ 678 w 678"/>
              <a:gd name="T183" fmla="*/ 822 h 822"/>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678" h="822">
                <a:moveTo>
                  <a:pt x="592" y="288"/>
                </a:moveTo>
                <a:lnTo>
                  <a:pt x="584" y="224"/>
                </a:lnTo>
                <a:lnTo>
                  <a:pt x="567" y="192"/>
                </a:lnTo>
                <a:lnTo>
                  <a:pt x="559" y="160"/>
                </a:lnTo>
                <a:lnTo>
                  <a:pt x="542" y="128"/>
                </a:lnTo>
                <a:lnTo>
                  <a:pt x="516" y="107"/>
                </a:lnTo>
                <a:lnTo>
                  <a:pt x="482" y="96"/>
                </a:lnTo>
                <a:lnTo>
                  <a:pt x="449" y="96"/>
                </a:lnTo>
                <a:lnTo>
                  <a:pt x="423" y="96"/>
                </a:lnTo>
                <a:lnTo>
                  <a:pt x="355" y="96"/>
                </a:lnTo>
                <a:lnTo>
                  <a:pt x="322" y="96"/>
                </a:lnTo>
                <a:lnTo>
                  <a:pt x="271" y="85"/>
                </a:lnTo>
                <a:lnTo>
                  <a:pt x="245" y="75"/>
                </a:lnTo>
                <a:lnTo>
                  <a:pt x="220" y="53"/>
                </a:lnTo>
                <a:lnTo>
                  <a:pt x="195" y="53"/>
                </a:lnTo>
                <a:lnTo>
                  <a:pt x="144" y="43"/>
                </a:lnTo>
                <a:lnTo>
                  <a:pt x="110" y="11"/>
                </a:lnTo>
                <a:lnTo>
                  <a:pt x="85" y="11"/>
                </a:lnTo>
                <a:lnTo>
                  <a:pt x="59" y="0"/>
                </a:lnTo>
                <a:lnTo>
                  <a:pt x="42" y="75"/>
                </a:lnTo>
                <a:lnTo>
                  <a:pt x="25" y="149"/>
                </a:lnTo>
                <a:lnTo>
                  <a:pt x="17" y="192"/>
                </a:lnTo>
                <a:lnTo>
                  <a:pt x="8" y="235"/>
                </a:lnTo>
                <a:lnTo>
                  <a:pt x="0" y="320"/>
                </a:lnTo>
                <a:lnTo>
                  <a:pt x="0" y="395"/>
                </a:lnTo>
                <a:lnTo>
                  <a:pt x="8" y="426"/>
                </a:lnTo>
                <a:lnTo>
                  <a:pt x="17" y="469"/>
                </a:lnTo>
                <a:lnTo>
                  <a:pt x="17" y="501"/>
                </a:lnTo>
                <a:lnTo>
                  <a:pt x="25" y="533"/>
                </a:lnTo>
                <a:lnTo>
                  <a:pt x="25" y="565"/>
                </a:lnTo>
                <a:lnTo>
                  <a:pt x="25" y="608"/>
                </a:lnTo>
                <a:lnTo>
                  <a:pt x="25" y="640"/>
                </a:lnTo>
                <a:lnTo>
                  <a:pt x="25" y="672"/>
                </a:lnTo>
                <a:lnTo>
                  <a:pt x="34" y="704"/>
                </a:lnTo>
                <a:lnTo>
                  <a:pt x="42" y="736"/>
                </a:lnTo>
                <a:lnTo>
                  <a:pt x="68" y="757"/>
                </a:lnTo>
                <a:lnTo>
                  <a:pt x="93" y="778"/>
                </a:lnTo>
                <a:lnTo>
                  <a:pt x="127" y="810"/>
                </a:lnTo>
                <a:lnTo>
                  <a:pt x="161" y="821"/>
                </a:lnTo>
                <a:lnTo>
                  <a:pt x="195" y="821"/>
                </a:lnTo>
                <a:lnTo>
                  <a:pt x="228" y="821"/>
                </a:lnTo>
                <a:lnTo>
                  <a:pt x="288" y="778"/>
                </a:lnTo>
                <a:lnTo>
                  <a:pt x="305" y="746"/>
                </a:lnTo>
                <a:lnTo>
                  <a:pt x="330" y="736"/>
                </a:lnTo>
                <a:lnTo>
                  <a:pt x="398" y="725"/>
                </a:lnTo>
                <a:lnTo>
                  <a:pt x="465" y="725"/>
                </a:lnTo>
                <a:lnTo>
                  <a:pt x="491" y="725"/>
                </a:lnTo>
                <a:lnTo>
                  <a:pt x="550" y="736"/>
                </a:lnTo>
                <a:lnTo>
                  <a:pt x="601" y="736"/>
                </a:lnTo>
                <a:lnTo>
                  <a:pt x="635" y="736"/>
                </a:lnTo>
                <a:lnTo>
                  <a:pt x="669" y="704"/>
                </a:lnTo>
                <a:lnTo>
                  <a:pt x="677" y="618"/>
                </a:lnTo>
                <a:lnTo>
                  <a:pt x="677" y="544"/>
                </a:lnTo>
                <a:lnTo>
                  <a:pt x="677" y="501"/>
                </a:lnTo>
                <a:lnTo>
                  <a:pt x="677" y="458"/>
                </a:lnTo>
                <a:lnTo>
                  <a:pt x="669" y="384"/>
                </a:lnTo>
                <a:lnTo>
                  <a:pt x="660" y="352"/>
                </a:lnTo>
                <a:lnTo>
                  <a:pt x="635" y="341"/>
                </a:lnTo>
                <a:lnTo>
                  <a:pt x="609" y="320"/>
                </a:lnTo>
                <a:lnTo>
                  <a:pt x="592" y="288"/>
                </a:lnTo>
              </a:path>
            </a:pathLst>
          </a:custGeom>
          <a:solidFill>
            <a:srgbClr val="A2FFA3"/>
          </a:solidFill>
          <a:ln w="12700" cap="rnd" cmpd="sng">
            <a:solidFill>
              <a:schemeClr val="tx1"/>
            </a:solidFill>
            <a:prstDash val="solid"/>
            <a:round/>
            <a:headEnd type="none" w="med" len="med"/>
            <a:tailEnd type="none" w="med" len="med"/>
          </a:ln>
        </p:spPr>
        <p:txBody>
          <a:bodyPr/>
          <a:lstStyle/>
          <a:p>
            <a:endParaRPr lang="en-US"/>
          </a:p>
        </p:txBody>
      </p:sp>
      <p:sp>
        <p:nvSpPr>
          <p:cNvPr id="36881" name="Freeform 20"/>
          <p:cNvSpPr>
            <a:spLocks/>
          </p:cNvSpPr>
          <p:nvPr/>
        </p:nvSpPr>
        <p:spPr bwMode="auto">
          <a:xfrm>
            <a:off x="6810375" y="3398838"/>
            <a:ext cx="1487488" cy="1293812"/>
          </a:xfrm>
          <a:custGeom>
            <a:avLst/>
            <a:gdLst>
              <a:gd name="T0" fmla="*/ 238 w 937"/>
              <a:gd name="T1" fmla="*/ 79 h 815"/>
              <a:gd name="T2" fmla="*/ 353 w 937"/>
              <a:gd name="T3" fmla="*/ 43 h 815"/>
              <a:gd name="T4" fmla="*/ 403 w 937"/>
              <a:gd name="T5" fmla="*/ 29 h 815"/>
              <a:gd name="T6" fmla="*/ 446 w 937"/>
              <a:gd name="T7" fmla="*/ 14 h 815"/>
              <a:gd name="T8" fmla="*/ 497 w 937"/>
              <a:gd name="T9" fmla="*/ 0 h 815"/>
              <a:gd name="T10" fmla="*/ 547 w 937"/>
              <a:gd name="T11" fmla="*/ 14 h 815"/>
              <a:gd name="T12" fmla="*/ 612 w 937"/>
              <a:gd name="T13" fmla="*/ 22 h 815"/>
              <a:gd name="T14" fmla="*/ 670 w 937"/>
              <a:gd name="T15" fmla="*/ 29 h 815"/>
              <a:gd name="T16" fmla="*/ 727 w 937"/>
              <a:gd name="T17" fmla="*/ 22 h 815"/>
              <a:gd name="T18" fmla="*/ 828 w 937"/>
              <a:gd name="T19" fmla="*/ 14 h 815"/>
              <a:gd name="T20" fmla="*/ 871 w 937"/>
              <a:gd name="T21" fmla="*/ 29 h 815"/>
              <a:gd name="T22" fmla="*/ 907 w 937"/>
              <a:gd name="T23" fmla="*/ 65 h 815"/>
              <a:gd name="T24" fmla="*/ 914 w 937"/>
              <a:gd name="T25" fmla="*/ 108 h 815"/>
              <a:gd name="T26" fmla="*/ 907 w 937"/>
              <a:gd name="T27" fmla="*/ 151 h 815"/>
              <a:gd name="T28" fmla="*/ 907 w 937"/>
              <a:gd name="T29" fmla="*/ 194 h 815"/>
              <a:gd name="T30" fmla="*/ 907 w 937"/>
              <a:gd name="T31" fmla="*/ 238 h 815"/>
              <a:gd name="T32" fmla="*/ 900 w 937"/>
              <a:gd name="T33" fmla="*/ 281 h 815"/>
              <a:gd name="T34" fmla="*/ 900 w 937"/>
              <a:gd name="T35" fmla="*/ 324 h 815"/>
              <a:gd name="T36" fmla="*/ 900 w 937"/>
              <a:gd name="T37" fmla="*/ 367 h 815"/>
              <a:gd name="T38" fmla="*/ 907 w 937"/>
              <a:gd name="T39" fmla="*/ 411 h 815"/>
              <a:gd name="T40" fmla="*/ 914 w 937"/>
              <a:gd name="T41" fmla="*/ 454 h 815"/>
              <a:gd name="T42" fmla="*/ 922 w 937"/>
              <a:gd name="T43" fmla="*/ 497 h 815"/>
              <a:gd name="T44" fmla="*/ 936 w 937"/>
              <a:gd name="T45" fmla="*/ 540 h 815"/>
              <a:gd name="T46" fmla="*/ 922 w 937"/>
              <a:gd name="T47" fmla="*/ 583 h 815"/>
              <a:gd name="T48" fmla="*/ 907 w 937"/>
              <a:gd name="T49" fmla="*/ 648 h 815"/>
              <a:gd name="T50" fmla="*/ 886 w 937"/>
              <a:gd name="T51" fmla="*/ 720 h 815"/>
              <a:gd name="T52" fmla="*/ 857 w 937"/>
              <a:gd name="T53" fmla="*/ 785 h 815"/>
              <a:gd name="T54" fmla="*/ 778 w 937"/>
              <a:gd name="T55" fmla="*/ 814 h 815"/>
              <a:gd name="T56" fmla="*/ 706 w 937"/>
              <a:gd name="T57" fmla="*/ 814 h 815"/>
              <a:gd name="T58" fmla="*/ 605 w 937"/>
              <a:gd name="T59" fmla="*/ 807 h 815"/>
              <a:gd name="T60" fmla="*/ 504 w 937"/>
              <a:gd name="T61" fmla="*/ 792 h 815"/>
              <a:gd name="T62" fmla="*/ 439 w 937"/>
              <a:gd name="T63" fmla="*/ 778 h 815"/>
              <a:gd name="T64" fmla="*/ 360 w 937"/>
              <a:gd name="T65" fmla="*/ 771 h 815"/>
              <a:gd name="T66" fmla="*/ 266 w 937"/>
              <a:gd name="T67" fmla="*/ 771 h 815"/>
              <a:gd name="T68" fmla="*/ 173 w 937"/>
              <a:gd name="T69" fmla="*/ 764 h 815"/>
              <a:gd name="T70" fmla="*/ 72 w 937"/>
              <a:gd name="T71" fmla="*/ 756 h 815"/>
              <a:gd name="T72" fmla="*/ 36 w 937"/>
              <a:gd name="T73" fmla="*/ 699 h 815"/>
              <a:gd name="T74" fmla="*/ 0 w 937"/>
              <a:gd name="T75" fmla="*/ 627 h 815"/>
              <a:gd name="T76" fmla="*/ 7 w 937"/>
              <a:gd name="T77" fmla="*/ 519 h 815"/>
              <a:gd name="T78" fmla="*/ 36 w 937"/>
              <a:gd name="T79" fmla="*/ 418 h 815"/>
              <a:gd name="T80" fmla="*/ 50 w 937"/>
              <a:gd name="T81" fmla="*/ 339 h 815"/>
              <a:gd name="T82" fmla="*/ 50 w 937"/>
              <a:gd name="T83" fmla="*/ 295 h 815"/>
              <a:gd name="T84" fmla="*/ 50 w 937"/>
              <a:gd name="T85" fmla="*/ 252 h 815"/>
              <a:gd name="T86" fmla="*/ 94 w 937"/>
              <a:gd name="T87" fmla="*/ 173 h 815"/>
              <a:gd name="T88" fmla="*/ 122 w 937"/>
              <a:gd name="T89" fmla="*/ 137 h 815"/>
              <a:gd name="T90" fmla="*/ 166 w 937"/>
              <a:gd name="T91" fmla="*/ 115 h 815"/>
              <a:gd name="T92" fmla="*/ 180 w 937"/>
              <a:gd name="T93" fmla="*/ 101 h 815"/>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937"/>
              <a:gd name="T142" fmla="*/ 0 h 815"/>
              <a:gd name="T143" fmla="*/ 937 w 937"/>
              <a:gd name="T144" fmla="*/ 815 h 815"/>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937" h="815">
                <a:moveTo>
                  <a:pt x="180" y="101"/>
                </a:moveTo>
                <a:lnTo>
                  <a:pt x="238" y="79"/>
                </a:lnTo>
                <a:lnTo>
                  <a:pt x="295" y="58"/>
                </a:lnTo>
                <a:lnTo>
                  <a:pt x="353" y="43"/>
                </a:lnTo>
                <a:lnTo>
                  <a:pt x="382" y="29"/>
                </a:lnTo>
                <a:lnTo>
                  <a:pt x="403" y="29"/>
                </a:lnTo>
                <a:lnTo>
                  <a:pt x="425" y="22"/>
                </a:lnTo>
                <a:lnTo>
                  <a:pt x="446" y="14"/>
                </a:lnTo>
                <a:lnTo>
                  <a:pt x="468" y="7"/>
                </a:lnTo>
                <a:lnTo>
                  <a:pt x="497" y="0"/>
                </a:lnTo>
                <a:lnTo>
                  <a:pt x="518" y="7"/>
                </a:lnTo>
                <a:lnTo>
                  <a:pt x="547" y="14"/>
                </a:lnTo>
                <a:lnTo>
                  <a:pt x="569" y="22"/>
                </a:lnTo>
                <a:lnTo>
                  <a:pt x="612" y="22"/>
                </a:lnTo>
                <a:lnTo>
                  <a:pt x="641" y="29"/>
                </a:lnTo>
                <a:lnTo>
                  <a:pt x="670" y="29"/>
                </a:lnTo>
                <a:lnTo>
                  <a:pt x="698" y="22"/>
                </a:lnTo>
                <a:lnTo>
                  <a:pt x="727" y="22"/>
                </a:lnTo>
                <a:lnTo>
                  <a:pt x="770" y="14"/>
                </a:lnTo>
                <a:lnTo>
                  <a:pt x="828" y="14"/>
                </a:lnTo>
                <a:lnTo>
                  <a:pt x="850" y="22"/>
                </a:lnTo>
                <a:lnTo>
                  <a:pt x="871" y="29"/>
                </a:lnTo>
                <a:lnTo>
                  <a:pt x="893" y="43"/>
                </a:lnTo>
                <a:lnTo>
                  <a:pt x="907" y="65"/>
                </a:lnTo>
                <a:lnTo>
                  <a:pt x="914" y="86"/>
                </a:lnTo>
                <a:lnTo>
                  <a:pt x="914" y="108"/>
                </a:lnTo>
                <a:lnTo>
                  <a:pt x="907" y="130"/>
                </a:lnTo>
                <a:lnTo>
                  <a:pt x="907" y="151"/>
                </a:lnTo>
                <a:lnTo>
                  <a:pt x="907" y="173"/>
                </a:lnTo>
                <a:lnTo>
                  <a:pt x="907" y="194"/>
                </a:lnTo>
                <a:lnTo>
                  <a:pt x="914" y="216"/>
                </a:lnTo>
                <a:lnTo>
                  <a:pt x="907" y="238"/>
                </a:lnTo>
                <a:lnTo>
                  <a:pt x="907" y="259"/>
                </a:lnTo>
                <a:lnTo>
                  <a:pt x="900" y="281"/>
                </a:lnTo>
                <a:lnTo>
                  <a:pt x="900" y="303"/>
                </a:lnTo>
                <a:lnTo>
                  <a:pt x="900" y="324"/>
                </a:lnTo>
                <a:lnTo>
                  <a:pt x="900" y="346"/>
                </a:lnTo>
                <a:lnTo>
                  <a:pt x="900" y="367"/>
                </a:lnTo>
                <a:lnTo>
                  <a:pt x="907" y="389"/>
                </a:lnTo>
                <a:lnTo>
                  <a:pt x="907" y="411"/>
                </a:lnTo>
                <a:lnTo>
                  <a:pt x="914" y="432"/>
                </a:lnTo>
                <a:lnTo>
                  <a:pt x="914" y="454"/>
                </a:lnTo>
                <a:lnTo>
                  <a:pt x="914" y="475"/>
                </a:lnTo>
                <a:lnTo>
                  <a:pt x="922" y="497"/>
                </a:lnTo>
                <a:lnTo>
                  <a:pt x="936" y="519"/>
                </a:lnTo>
                <a:lnTo>
                  <a:pt x="936" y="540"/>
                </a:lnTo>
                <a:lnTo>
                  <a:pt x="936" y="562"/>
                </a:lnTo>
                <a:lnTo>
                  <a:pt x="922" y="583"/>
                </a:lnTo>
                <a:lnTo>
                  <a:pt x="914" y="627"/>
                </a:lnTo>
                <a:lnTo>
                  <a:pt x="907" y="648"/>
                </a:lnTo>
                <a:lnTo>
                  <a:pt x="893" y="699"/>
                </a:lnTo>
                <a:lnTo>
                  <a:pt x="886" y="720"/>
                </a:lnTo>
                <a:lnTo>
                  <a:pt x="864" y="742"/>
                </a:lnTo>
                <a:lnTo>
                  <a:pt x="857" y="785"/>
                </a:lnTo>
                <a:lnTo>
                  <a:pt x="835" y="800"/>
                </a:lnTo>
                <a:lnTo>
                  <a:pt x="778" y="814"/>
                </a:lnTo>
                <a:lnTo>
                  <a:pt x="756" y="814"/>
                </a:lnTo>
                <a:lnTo>
                  <a:pt x="706" y="814"/>
                </a:lnTo>
                <a:lnTo>
                  <a:pt x="662" y="814"/>
                </a:lnTo>
                <a:lnTo>
                  <a:pt x="605" y="807"/>
                </a:lnTo>
                <a:lnTo>
                  <a:pt x="547" y="800"/>
                </a:lnTo>
                <a:lnTo>
                  <a:pt x="504" y="792"/>
                </a:lnTo>
                <a:lnTo>
                  <a:pt x="482" y="785"/>
                </a:lnTo>
                <a:lnTo>
                  <a:pt x="439" y="778"/>
                </a:lnTo>
                <a:lnTo>
                  <a:pt x="382" y="771"/>
                </a:lnTo>
                <a:lnTo>
                  <a:pt x="360" y="771"/>
                </a:lnTo>
                <a:lnTo>
                  <a:pt x="295" y="771"/>
                </a:lnTo>
                <a:lnTo>
                  <a:pt x="266" y="771"/>
                </a:lnTo>
                <a:lnTo>
                  <a:pt x="245" y="771"/>
                </a:lnTo>
                <a:lnTo>
                  <a:pt x="173" y="764"/>
                </a:lnTo>
                <a:lnTo>
                  <a:pt x="115" y="756"/>
                </a:lnTo>
                <a:lnTo>
                  <a:pt x="72" y="756"/>
                </a:lnTo>
                <a:lnTo>
                  <a:pt x="50" y="728"/>
                </a:lnTo>
                <a:lnTo>
                  <a:pt x="36" y="699"/>
                </a:lnTo>
                <a:lnTo>
                  <a:pt x="14" y="656"/>
                </a:lnTo>
                <a:lnTo>
                  <a:pt x="0" y="627"/>
                </a:lnTo>
                <a:lnTo>
                  <a:pt x="0" y="569"/>
                </a:lnTo>
                <a:lnTo>
                  <a:pt x="7" y="519"/>
                </a:lnTo>
                <a:lnTo>
                  <a:pt x="22" y="461"/>
                </a:lnTo>
                <a:lnTo>
                  <a:pt x="36" y="418"/>
                </a:lnTo>
                <a:lnTo>
                  <a:pt x="43" y="389"/>
                </a:lnTo>
                <a:lnTo>
                  <a:pt x="50" y="339"/>
                </a:lnTo>
                <a:lnTo>
                  <a:pt x="50" y="317"/>
                </a:lnTo>
                <a:lnTo>
                  <a:pt x="50" y="295"/>
                </a:lnTo>
                <a:lnTo>
                  <a:pt x="50" y="274"/>
                </a:lnTo>
                <a:lnTo>
                  <a:pt x="50" y="252"/>
                </a:lnTo>
                <a:lnTo>
                  <a:pt x="65" y="231"/>
                </a:lnTo>
                <a:lnTo>
                  <a:pt x="94" y="173"/>
                </a:lnTo>
                <a:lnTo>
                  <a:pt x="101" y="151"/>
                </a:lnTo>
                <a:lnTo>
                  <a:pt x="122" y="137"/>
                </a:lnTo>
                <a:lnTo>
                  <a:pt x="144" y="122"/>
                </a:lnTo>
                <a:lnTo>
                  <a:pt x="166" y="115"/>
                </a:lnTo>
                <a:lnTo>
                  <a:pt x="187" y="108"/>
                </a:lnTo>
                <a:lnTo>
                  <a:pt x="180" y="101"/>
                </a:lnTo>
              </a:path>
            </a:pathLst>
          </a:custGeom>
          <a:solidFill>
            <a:srgbClr val="A2FFA3"/>
          </a:solidFill>
          <a:ln w="12700" cap="rnd" cmpd="sng">
            <a:solidFill>
              <a:schemeClr val="tx1"/>
            </a:solidFill>
            <a:prstDash val="solid"/>
            <a:round/>
            <a:headEnd type="none" w="med" len="med"/>
            <a:tailEnd type="none" w="med" len="med"/>
          </a:ln>
        </p:spPr>
        <p:txBody>
          <a:bodyPr/>
          <a:lstStyle/>
          <a:p>
            <a:endParaRPr lang="en-US"/>
          </a:p>
        </p:txBody>
      </p:sp>
      <p:sp>
        <p:nvSpPr>
          <p:cNvPr id="36882" name="Rectangle 21"/>
          <p:cNvSpPr>
            <a:spLocks noChangeArrowheads="1"/>
          </p:cNvSpPr>
          <p:nvPr/>
        </p:nvSpPr>
        <p:spPr bwMode="auto">
          <a:xfrm>
            <a:off x="1358900" y="5000625"/>
            <a:ext cx="1249363" cy="417513"/>
          </a:xfrm>
          <a:prstGeom prst="rect">
            <a:avLst/>
          </a:prstGeom>
          <a:noFill/>
          <a:ln w="12700">
            <a:noFill/>
            <a:miter lim="800000"/>
            <a:headEnd/>
            <a:tailEnd/>
          </a:ln>
        </p:spPr>
        <p:txBody>
          <a:bodyPr wrap="none" lIns="85718" tIns="41272" rIns="85718" bIns="41272">
            <a:spAutoFit/>
          </a:bodyPr>
          <a:lstStyle/>
          <a:p>
            <a:pPr defTabSz="773113"/>
            <a:r>
              <a:rPr lang="en-US" sz="2200"/>
              <a:t>Zero time</a:t>
            </a:r>
          </a:p>
        </p:txBody>
      </p:sp>
      <p:sp>
        <p:nvSpPr>
          <p:cNvPr id="36883" name="Line 22"/>
          <p:cNvSpPr>
            <a:spLocks noChangeShapeType="1"/>
          </p:cNvSpPr>
          <p:nvPr/>
        </p:nvSpPr>
        <p:spPr bwMode="auto">
          <a:xfrm>
            <a:off x="3713163" y="3100388"/>
            <a:ext cx="5546725" cy="0"/>
          </a:xfrm>
          <a:prstGeom prst="line">
            <a:avLst/>
          </a:prstGeom>
          <a:noFill/>
          <a:ln w="25400">
            <a:solidFill>
              <a:schemeClr val="tx1"/>
            </a:solidFill>
            <a:round/>
            <a:headEnd/>
            <a:tailEnd type="triangle" w="med" len="med"/>
          </a:ln>
        </p:spPr>
        <p:txBody>
          <a:bodyPr wrap="none" anchor="ctr"/>
          <a:lstStyle/>
          <a:p>
            <a:endParaRPr lang="en-US"/>
          </a:p>
        </p:txBody>
      </p:sp>
      <p:sp>
        <p:nvSpPr>
          <p:cNvPr id="36884" name="Freeform 23"/>
          <p:cNvSpPr>
            <a:spLocks/>
          </p:cNvSpPr>
          <p:nvPr/>
        </p:nvSpPr>
        <p:spPr bwMode="auto">
          <a:xfrm>
            <a:off x="6883400" y="647700"/>
            <a:ext cx="2617788" cy="1830388"/>
          </a:xfrm>
          <a:custGeom>
            <a:avLst/>
            <a:gdLst>
              <a:gd name="T0" fmla="*/ 0 w 1649"/>
              <a:gd name="T1" fmla="*/ 0 h 1153"/>
              <a:gd name="T2" fmla="*/ 0 w 1649"/>
              <a:gd name="T3" fmla="*/ 1152 h 1153"/>
              <a:gd name="T4" fmla="*/ 1648 w 1649"/>
              <a:gd name="T5" fmla="*/ 1152 h 1153"/>
              <a:gd name="T6" fmla="*/ 0 60000 65536"/>
              <a:gd name="T7" fmla="*/ 0 60000 65536"/>
              <a:gd name="T8" fmla="*/ 0 60000 65536"/>
              <a:gd name="T9" fmla="*/ 0 w 1649"/>
              <a:gd name="T10" fmla="*/ 0 h 1153"/>
              <a:gd name="T11" fmla="*/ 1649 w 1649"/>
              <a:gd name="T12" fmla="*/ 1153 h 1153"/>
            </a:gdLst>
            <a:ahLst/>
            <a:cxnLst>
              <a:cxn ang="T6">
                <a:pos x="T0" y="T1"/>
              </a:cxn>
              <a:cxn ang="T7">
                <a:pos x="T2" y="T3"/>
              </a:cxn>
              <a:cxn ang="T8">
                <a:pos x="T4" y="T5"/>
              </a:cxn>
            </a:cxnLst>
            <a:rect l="T9" t="T10" r="T11" b="T12"/>
            <a:pathLst>
              <a:path w="1649" h="1153">
                <a:moveTo>
                  <a:pt x="0" y="0"/>
                </a:moveTo>
                <a:lnTo>
                  <a:pt x="0" y="1152"/>
                </a:lnTo>
                <a:lnTo>
                  <a:pt x="1648" y="1152"/>
                </a:lnTo>
              </a:path>
            </a:pathLst>
          </a:custGeom>
          <a:noFill/>
          <a:ln w="28575" cap="rnd" cmpd="sng">
            <a:solidFill>
              <a:schemeClr val="tx1"/>
            </a:solidFill>
            <a:prstDash val="solid"/>
            <a:round/>
            <a:headEnd type="triangle" w="med" len="med"/>
            <a:tailEnd type="triangle" w="med" len="med"/>
          </a:ln>
        </p:spPr>
        <p:txBody>
          <a:bodyPr/>
          <a:lstStyle/>
          <a:p>
            <a:endParaRPr lang="en-US"/>
          </a:p>
        </p:txBody>
      </p:sp>
      <p:sp>
        <p:nvSpPr>
          <p:cNvPr id="36885" name="Freeform 24"/>
          <p:cNvSpPr>
            <a:spLocks/>
          </p:cNvSpPr>
          <p:nvPr/>
        </p:nvSpPr>
        <p:spPr bwMode="auto">
          <a:xfrm>
            <a:off x="6883400" y="1028700"/>
            <a:ext cx="2884488" cy="1322388"/>
          </a:xfrm>
          <a:custGeom>
            <a:avLst/>
            <a:gdLst>
              <a:gd name="T0" fmla="*/ 48 w 1817"/>
              <a:gd name="T1" fmla="*/ 8 h 833"/>
              <a:gd name="T2" fmla="*/ 104 w 1817"/>
              <a:gd name="T3" fmla="*/ 56 h 833"/>
              <a:gd name="T4" fmla="*/ 136 w 1817"/>
              <a:gd name="T5" fmla="*/ 120 h 833"/>
              <a:gd name="T6" fmla="*/ 168 w 1817"/>
              <a:gd name="T7" fmla="*/ 160 h 833"/>
              <a:gd name="T8" fmla="*/ 208 w 1817"/>
              <a:gd name="T9" fmla="*/ 208 h 833"/>
              <a:gd name="T10" fmla="*/ 248 w 1817"/>
              <a:gd name="T11" fmla="*/ 256 h 833"/>
              <a:gd name="T12" fmla="*/ 288 w 1817"/>
              <a:gd name="T13" fmla="*/ 304 h 833"/>
              <a:gd name="T14" fmla="*/ 304 w 1817"/>
              <a:gd name="T15" fmla="*/ 352 h 833"/>
              <a:gd name="T16" fmla="*/ 328 w 1817"/>
              <a:gd name="T17" fmla="*/ 400 h 833"/>
              <a:gd name="T18" fmla="*/ 352 w 1817"/>
              <a:gd name="T19" fmla="*/ 448 h 833"/>
              <a:gd name="T20" fmla="*/ 368 w 1817"/>
              <a:gd name="T21" fmla="*/ 504 h 833"/>
              <a:gd name="T22" fmla="*/ 384 w 1817"/>
              <a:gd name="T23" fmla="*/ 560 h 833"/>
              <a:gd name="T24" fmla="*/ 392 w 1817"/>
              <a:gd name="T25" fmla="*/ 608 h 833"/>
              <a:gd name="T26" fmla="*/ 400 w 1817"/>
              <a:gd name="T27" fmla="*/ 664 h 833"/>
              <a:gd name="T28" fmla="*/ 416 w 1817"/>
              <a:gd name="T29" fmla="*/ 712 h 833"/>
              <a:gd name="T30" fmla="*/ 432 w 1817"/>
              <a:gd name="T31" fmla="*/ 760 h 833"/>
              <a:gd name="T32" fmla="*/ 480 w 1817"/>
              <a:gd name="T33" fmla="*/ 792 h 833"/>
              <a:gd name="T34" fmla="*/ 528 w 1817"/>
              <a:gd name="T35" fmla="*/ 808 h 833"/>
              <a:gd name="T36" fmla="*/ 576 w 1817"/>
              <a:gd name="T37" fmla="*/ 824 h 833"/>
              <a:gd name="T38" fmla="*/ 624 w 1817"/>
              <a:gd name="T39" fmla="*/ 832 h 833"/>
              <a:gd name="T40" fmla="*/ 672 w 1817"/>
              <a:gd name="T41" fmla="*/ 832 h 833"/>
              <a:gd name="T42" fmla="*/ 720 w 1817"/>
              <a:gd name="T43" fmla="*/ 832 h 833"/>
              <a:gd name="T44" fmla="*/ 768 w 1817"/>
              <a:gd name="T45" fmla="*/ 808 h 833"/>
              <a:gd name="T46" fmla="*/ 824 w 1817"/>
              <a:gd name="T47" fmla="*/ 744 h 833"/>
              <a:gd name="T48" fmla="*/ 864 w 1817"/>
              <a:gd name="T49" fmla="*/ 696 h 833"/>
              <a:gd name="T50" fmla="*/ 896 w 1817"/>
              <a:gd name="T51" fmla="*/ 648 h 833"/>
              <a:gd name="T52" fmla="*/ 952 w 1817"/>
              <a:gd name="T53" fmla="*/ 584 h 833"/>
              <a:gd name="T54" fmla="*/ 992 w 1817"/>
              <a:gd name="T55" fmla="*/ 536 h 833"/>
              <a:gd name="T56" fmla="*/ 1024 w 1817"/>
              <a:gd name="T57" fmla="*/ 488 h 833"/>
              <a:gd name="T58" fmla="*/ 1056 w 1817"/>
              <a:gd name="T59" fmla="*/ 416 h 833"/>
              <a:gd name="T60" fmla="*/ 1080 w 1817"/>
              <a:gd name="T61" fmla="*/ 360 h 833"/>
              <a:gd name="T62" fmla="*/ 1112 w 1817"/>
              <a:gd name="T63" fmla="*/ 296 h 833"/>
              <a:gd name="T64" fmla="*/ 1136 w 1817"/>
              <a:gd name="T65" fmla="*/ 248 h 833"/>
              <a:gd name="T66" fmla="*/ 1160 w 1817"/>
              <a:gd name="T67" fmla="*/ 200 h 833"/>
              <a:gd name="T68" fmla="*/ 1192 w 1817"/>
              <a:gd name="T69" fmla="*/ 144 h 833"/>
              <a:gd name="T70" fmla="*/ 1224 w 1817"/>
              <a:gd name="T71" fmla="*/ 88 h 833"/>
              <a:gd name="T72" fmla="*/ 1264 w 1817"/>
              <a:gd name="T73" fmla="*/ 48 h 833"/>
              <a:gd name="T74" fmla="*/ 1312 w 1817"/>
              <a:gd name="T75" fmla="*/ 32 h 833"/>
              <a:gd name="T76" fmla="*/ 1408 w 1817"/>
              <a:gd name="T77" fmla="*/ 24 h 833"/>
              <a:gd name="T78" fmla="*/ 1496 w 1817"/>
              <a:gd name="T79" fmla="*/ 32 h 833"/>
              <a:gd name="T80" fmla="*/ 1656 w 1817"/>
              <a:gd name="T81" fmla="*/ 32 h 833"/>
              <a:gd name="T82" fmla="*/ 1816 w 1817"/>
              <a:gd name="T83" fmla="*/ 32 h 833"/>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817"/>
              <a:gd name="T127" fmla="*/ 0 h 833"/>
              <a:gd name="T128" fmla="*/ 1817 w 1817"/>
              <a:gd name="T129" fmla="*/ 833 h 833"/>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817" h="833">
                <a:moveTo>
                  <a:pt x="0" y="0"/>
                </a:moveTo>
                <a:lnTo>
                  <a:pt x="48" y="8"/>
                </a:lnTo>
                <a:lnTo>
                  <a:pt x="96" y="24"/>
                </a:lnTo>
                <a:lnTo>
                  <a:pt x="104" y="56"/>
                </a:lnTo>
                <a:lnTo>
                  <a:pt x="128" y="72"/>
                </a:lnTo>
                <a:lnTo>
                  <a:pt x="136" y="120"/>
                </a:lnTo>
                <a:lnTo>
                  <a:pt x="160" y="136"/>
                </a:lnTo>
                <a:lnTo>
                  <a:pt x="168" y="160"/>
                </a:lnTo>
                <a:lnTo>
                  <a:pt x="192" y="176"/>
                </a:lnTo>
                <a:lnTo>
                  <a:pt x="208" y="208"/>
                </a:lnTo>
                <a:lnTo>
                  <a:pt x="232" y="232"/>
                </a:lnTo>
                <a:lnTo>
                  <a:pt x="248" y="256"/>
                </a:lnTo>
                <a:lnTo>
                  <a:pt x="264" y="280"/>
                </a:lnTo>
                <a:lnTo>
                  <a:pt x="288" y="304"/>
                </a:lnTo>
                <a:lnTo>
                  <a:pt x="296" y="328"/>
                </a:lnTo>
                <a:lnTo>
                  <a:pt x="304" y="352"/>
                </a:lnTo>
                <a:lnTo>
                  <a:pt x="320" y="376"/>
                </a:lnTo>
                <a:lnTo>
                  <a:pt x="328" y="400"/>
                </a:lnTo>
                <a:lnTo>
                  <a:pt x="336" y="424"/>
                </a:lnTo>
                <a:lnTo>
                  <a:pt x="352" y="448"/>
                </a:lnTo>
                <a:lnTo>
                  <a:pt x="360" y="472"/>
                </a:lnTo>
                <a:lnTo>
                  <a:pt x="368" y="504"/>
                </a:lnTo>
                <a:lnTo>
                  <a:pt x="376" y="528"/>
                </a:lnTo>
                <a:lnTo>
                  <a:pt x="384" y="560"/>
                </a:lnTo>
                <a:lnTo>
                  <a:pt x="384" y="584"/>
                </a:lnTo>
                <a:lnTo>
                  <a:pt x="392" y="608"/>
                </a:lnTo>
                <a:lnTo>
                  <a:pt x="392" y="632"/>
                </a:lnTo>
                <a:lnTo>
                  <a:pt x="400" y="664"/>
                </a:lnTo>
                <a:lnTo>
                  <a:pt x="408" y="688"/>
                </a:lnTo>
                <a:lnTo>
                  <a:pt x="416" y="712"/>
                </a:lnTo>
                <a:lnTo>
                  <a:pt x="416" y="736"/>
                </a:lnTo>
                <a:lnTo>
                  <a:pt x="432" y="760"/>
                </a:lnTo>
                <a:lnTo>
                  <a:pt x="456" y="768"/>
                </a:lnTo>
                <a:lnTo>
                  <a:pt x="480" y="792"/>
                </a:lnTo>
                <a:lnTo>
                  <a:pt x="504" y="800"/>
                </a:lnTo>
                <a:lnTo>
                  <a:pt x="528" y="808"/>
                </a:lnTo>
                <a:lnTo>
                  <a:pt x="552" y="816"/>
                </a:lnTo>
                <a:lnTo>
                  <a:pt x="576" y="824"/>
                </a:lnTo>
                <a:lnTo>
                  <a:pt x="600" y="832"/>
                </a:lnTo>
                <a:lnTo>
                  <a:pt x="624" y="832"/>
                </a:lnTo>
                <a:lnTo>
                  <a:pt x="648" y="832"/>
                </a:lnTo>
                <a:lnTo>
                  <a:pt x="672" y="832"/>
                </a:lnTo>
                <a:lnTo>
                  <a:pt x="696" y="832"/>
                </a:lnTo>
                <a:lnTo>
                  <a:pt x="720" y="832"/>
                </a:lnTo>
                <a:lnTo>
                  <a:pt x="744" y="824"/>
                </a:lnTo>
                <a:lnTo>
                  <a:pt x="768" y="808"/>
                </a:lnTo>
                <a:lnTo>
                  <a:pt x="800" y="776"/>
                </a:lnTo>
                <a:lnTo>
                  <a:pt x="824" y="744"/>
                </a:lnTo>
                <a:lnTo>
                  <a:pt x="848" y="720"/>
                </a:lnTo>
                <a:lnTo>
                  <a:pt x="864" y="696"/>
                </a:lnTo>
                <a:lnTo>
                  <a:pt x="880" y="672"/>
                </a:lnTo>
                <a:lnTo>
                  <a:pt x="896" y="648"/>
                </a:lnTo>
                <a:lnTo>
                  <a:pt x="928" y="616"/>
                </a:lnTo>
                <a:lnTo>
                  <a:pt x="952" y="584"/>
                </a:lnTo>
                <a:lnTo>
                  <a:pt x="968" y="552"/>
                </a:lnTo>
                <a:lnTo>
                  <a:pt x="992" y="536"/>
                </a:lnTo>
                <a:lnTo>
                  <a:pt x="1000" y="512"/>
                </a:lnTo>
                <a:lnTo>
                  <a:pt x="1024" y="488"/>
                </a:lnTo>
                <a:lnTo>
                  <a:pt x="1032" y="432"/>
                </a:lnTo>
                <a:lnTo>
                  <a:pt x="1056" y="416"/>
                </a:lnTo>
                <a:lnTo>
                  <a:pt x="1064" y="392"/>
                </a:lnTo>
                <a:lnTo>
                  <a:pt x="1080" y="360"/>
                </a:lnTo>
                <a:lnTo>
                  <a:pt x="1096" y="328"/>
                </a:lnTo>
                <a:lnTo>
                  <a:pt x="1112" y="296"/>
                </a:lnTo>
                <a:lnTo>
                  <a:pt x="1128" y="272"/>
                </a:lnTo>
                <a:lnTo>
                  <a:pt x="1136" y="248"/>
                </a:lnTo>
                <a:lnTo>
                  <a:pt x="1152" y="224"/>
                </a:lnTo>
                <a:lnTo>
                  <a:pt x="1160" y="200"/>
                </a:lnTo>
                <a:lnTo>
                  <a:pt x="1168" y="176"/>
                </a:lnTo>
                <a:lnTo>
                  <a:pt x="1192" y="144"/>
                </a:lnTo>
                <a:lnTo>
                  <a:pt x="1208" y="112"/>
                </a:lnTo>
                <a:lnTo>
                  <a:pt x="1224" y="88"/>
                </a:lnTo>
                <a:lnTo>
                  <a:pt x="1248" y="72"/>
                </a:lnTo>
                <a:lnTo>
                  <a:pt x="1264" y="48"/>
                </a:lnTo>
                <a:lnTo>
                  <a:pt x="1288" y="40"/>
                </a:lnTo>
                <a:lnTo>
                  <a:pt x="1312" y="32"/>
                </a:lnTo>
                <a:lnTo>
                  <a:pt x="1336" y="24"/>
                </a:lnTo>
                <a:lnTo>
                  <a:pt x="1408" y="24"/>
                </a:lnTo>
                <a:lnTo>
                  <a:pt x="1472" y="32"/>
                </a:lnTo>
                <a:lnTo>
                  <a:pt x="1496" y="32"/>
                </a:lnTo>
                <a:lnTo>
                  <a:pt x="1592" y="32"/>
                </a:lnTo>
                <a:lnTo>
                  <a:pt x="1656" y="32"/>
                </a:lnTo>
                <a:lnTo>
                  <a:pt x="1752" y="32"/>
                </a:lnTo>
                <a:lnTo>
                  <a:pt x="1816" y="32"/>
                </a:lnTo>
              </a:path>
            </a:pathLst>
          </a:custGeom>
          <a:noFill/>
          <a:ln w="28575" cap="rnd" cmpd="sng">
            <a:solidFill>
              <a:srgbClr val="FF0000"/>
            </a:solidFill>
            <a:prstDash val="solid"/>
            <a:round/>
            <a:headEnd type="none" w="med" len="med"/>
            <a:tailEnd type="none" w="med" len="med"/>
          </a:ln>
        </p:spPr>
        <p:txBody>
          <a:bodyPr/>
          <a:lstStyle/>
          <a:p>
            <a:endParaRPr lang="en-US"/>
          </a:p>
        </p:txBody>
      </p:sp>
      <p:sp>
        <p:nvSpPr>
          <p:cNvPr id="36886" name="Rectangle 25"/>
          <p:cNvSpPr>
            <a:spLocks noChangeArrowheads="1"/>
          </p:cNvSpPr>
          <p:nvPr/>
        </p:nvSpPr>
        <p:spPr bwMode="auto">
          <a:xfrm>
            <a:off x="7859713" y="2501900"/>
            <a:ext cx="587375" cy="333375"/>
          </a:xfrm>
          <a:prstGeom prst="rect">
            <a:avLst/>
          </a:prstGeom>
          <a:noFill/>
          <a:ln w="12700">
            <a:noFill/>
            <a:miter lim="800000"/>
            <a:headEnd/>
            <a:tailEnd/>
          </a:ln>
        </p:spPr>
        <p:txBody>
          <a:bodyPr wrap="none" lIns="90480" tIns="44446" rIns="90480" bIns="44446">
            <a:spAutoFit/>
          </a:bodyPr>
          <a:lstStyle/>
          <a:p>
            <a:r>
              <a:rPr lang="en-US" sz="1600"/>
              <a:t>Time</a:t>
            </a:r>
          </a:p>
        </p:txBody>
      </p:sp>
      <p:sp>
        <p:nvSpPr>
          <p:cNvPr id="36887" name="Rectangle 26"/>
          <p:cNvSpPr>
            <a:spLocks noChangeArrowheads="1"/>
          </p:cNvSpPr>
          <p:nvPr/>
        </p:nvSpPr>
        <p:spPr bwMode="auto">
          <a:xfrm>
            <a:off x="6170613" y="1154113"/>
            <a:ext cx="620712" cy="454025"/>
          </a:xfrm>
          <a:prstGeom prst="rect">
            <a:avLst/>
          </a:prstGeom>
          <a:noFill/>
          <a:ln w="12700">
            <a:noFill/>
            <a:miter lim="800000"/>
            <a:headEnd/>
            <a:tailEnd/>
          </a:ln>
        </p:spPr>
        <p:txBody>
          <a:bodyPr wrap="none" lIns="90480" tIns="44446" rIns="90480" bIns="44446">
            <a:spAutoFit/>
          </a:bodyPr>
          <a:lstStyle/>
          <a:p>
            <a:r>
              <a:rPr lang="en-US"/>
              <a:t>%F</a:t>
            </a:r>
          </a:p>
        </p:txBody>
      </p:sp>
    </p:spTree>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noFill/>
        </p:spPr>
        <p:txBody>
          <a:bodyPr/>
          <a:lstStyle/>
          <a:p>
            <a:r>
              <a:rPr lang="en-US" smtClean="0"/>
              <a:t>4D confocal microscopy</a:t>
            </a:r>
          </a:p>
        </p:txBody>
      </p:sp>
      <p:sp>
        <p:nvSpPr>
          <p:cNvPr id="37891" name="Rectangle 3"/>
          <p:cNvSpPr>
            <a:spLocks noGrp="1" noChangeArrowheads="1"/>
          </p:cNvSpPr>
          <p:nvPr>
            <p:ph type="body" idx="1"/>
          </p:nvPr>
        </p:nvSpPr>
        <p:spPr>
          <a:noFill/>
        </p:spPr>
        <p:txBody>
          <a:bodyPr/>
          <a:lstStyle/>
          <a:p>
            <a:r>
              <a:rPr lang="en-US" smtClean="0"/>
              <a:t>Time vs 3D sections</a:t>
            </a:r>
          </a:p>
          <a:p>
            <a:r>
              <a:rPr lang="en-US" smtClean="0"/>
              <a:t>Used when evaluating kinetic changes in tissue or cells</a:t>
            </a:r>
          </a:p>
          <a:p>
            <a:r>
              <a:rPr lang="en-US" smtClean="0"/>
              <a:t>Requires fast 3D sectioning</a:t>
            </a:r>
          </a:p>
          <a:p>
            <a:r>
              <a:rPr lang="en-US" smtClean="0"/>
              <a:t>Difficult to evaluate</a:t>
            </a:r>
          </a:p>
        </p:txBody>
      </p:sp>
    </p:spTree>
  </p:cSld>
  <p:clrMapOvr>
    <a:overrideClrMapping bg1="lt1" tx1="dk1" bg2="lt2" tx2="dk2" accent1="accent1" accent2="accent2" accent3="accent3" accent4="accent4" accent5="accent5" accent6="accent6" hlink="hlink" folHlink="folHlink"/>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a:xfrm>
            <a:off x="1543050" y="0"/>
            <a:ext cx="8743950" cy="1143000"/>
          </a:xfrm>
          <a:noFill/>
        </p:spPr>
        <p:txBody>
          <a:bodyPr/>
          <a:lstStyle/>
          <a:p>
            <a:r>
              <a:rPr lang="en-US" smtClean="0"/>
              <a:t>4D Imaging</a:t>
            </a:r>
          </a:p>
        </p:txBody>
      </p:sp>
      <p:sp>
        <p:nvSpPr>
          <p:cNvPr id="38915" name="Rectangle 3"/>
          <p:cNvSpPr>
            <a:spLocks noChangeArrowheads="1"/>
          </p:cNvSpPr>
          <p:nvPr/>
        </p:nvSpPr>
        <p:spPr bwMode="auto">
          <a:xfrm>
            <a:off x="660400" y="47625"/>
            <a:ext cx="8742363" cy="1143000"/>
          </a:xfrm>
          <a:prstGeom prst="rect">
            <a:avLst/>
          </a:prstGeom>
          <a:noFill/>
          <a:ln w="12700">
            <a:noFill/>
            <a:miter lim="800000"/>
            <a:headEnd/>
            <a:tailEnd/>
          </a:ln>
        </p:spPr>
        <p:txBody>
          <a:bodyPr wrap="none" anchor="ctr"/>
          <a:lstStyle/>
          <a:p>
            <a:endParaRPr lang="en-US"/>
          </a:p>
        </p:txBody>
      </p:sp>
      <p:sp>
        <p:nvSpPr>
          <p:cNvPr id="38916" name="Rectangle 4"/>
          <p:cNvSpPr>
            <a:spLocks noChangeArrowheads="1"/>
          </p:cNvSpPr>
          <p:nvPr/>
        </p:nvSpPr>
        <p:spPr bwMode="auto">
          <a:xfrm>
            <a:off x="661988" y="47625"/>
            <a:ext cx="8742362" cy="1143000"/>
          </a:xfrm>
          <a:prstGeom prst="rect">
            <a:avLst/>
          </a:prstGeom>
          <a:noFill/>
          <a:ln w="12700">
            <a:noFill/>
            <a:miter lim="800000"/>
            <a:headEnd/>
            <a:tailEnd/>
          </a:ln>
        </p:spPr>
        <p:txBody>
          <a:bodyPr wrap="none" anchor="ctr"/>
          <a:lstStyle/>
          <a:p>
            <a:endParaRPr lang="en-US"/>
          </a:p>
        </p:txBody>
      </p:sp>
      <p:sp>
        <p:nvSpPr>
          <p:cNvPr id="38917" name="AutoShape 5"/>
          <p:cNvSpPr>
            <a:spLocks noChangeArrowheads="1"/>
          </p:cNvSpPr>
          <p:nvPr/>
        </p:nvSpPr>
        <p:spPr bwMode="auto">
          <a:xfrm>
            <a:off x="1290638" y="3722688"/>
            <a:ext cx="1427162" cy="190500"/>
          </a:xfrm>
          <a:prstGeom prst="parallelogram">
            <a:avLst>
              <a:gd name="adj" fmla="val 187257"/>
            </a:avLst>
          </a:prstGeom>
          <a:solidFill>
            <a:srgbClr val="C1CEFF"/>
          </a:solidFill>
          <a:ln w="12700">
            <a:solidFill>
              <a:srgbClr val="85A9FE"/>
            </a:solidFill>
            <a:miter lim="800000"/>
            <a:headEnd/>
            <a:tailEnd/>
          </a:ln>
        </p:spPr>
        <p:txBody>
          <a:bodyPr wrap="none" anchor="ctr"/>
          <a:lstStyle/>
          <a:p>
            <a:endParaRPr lang="en-US"/>
          </a:p>
        </p:txBody>
      </p:sp>
      <p:sp>
        <p:nvSpPr>
          <p:cNvPr id="38918" name="AutoShape 6"/>
          <p:cNvSpPr>
            <a:spLocks noChangeArrowheads="1"/>
          </p:cNvSpPr>
          <p:nvPr/>
        </p:nvSpPr>
        <p:spPr bwMode="auto">
          <a:xfrm>
            <a:off x="1311275" y="3660775"/>
            <a:ext cx="1425575" cy="190500"/>
          </a:xfrm>
          <a:prstGeom prst="parallelogram">
            <a:avLst>
              <a:gd name="adj" fmla="val 187049"/>
            </a:avLst>
          </a:prstGeom>
          <a:solidFill>
            <a:srgbClr val="C1CEFF"/>
          </a:solidFill>
          <a:ln w="12700">
            <a:solidFill>
              <a:srgbClr val="85A9FE"/>
            </a:solidFill>
            <a:miter lim="800000"/>
            <a:headEnd/>
            <a:tailEnd/>
          </a:ln>
        </p:spPr>
        <p:txBody>
          <a:bodyPr wrap="none" anchor="ctr"/>
          <a:lstStyle/>
          <a:p>
            <a:endParaRPr lang="en-US"/>
          </a:p>
        </p:txBody>
      </p:sp>
      <p:sp>
        <p:nvSpPr>
          <p:cNvPr id="38919" name="AutoShape 7"/>
          <p:cNvSpPr>
            <a:spLocks noChangeArrowheads="1"/>
          </p:cNvSpPr>
          <p:nvPr/>
        </p:nvSpPr>
        <p:spPr bwMode="auto">
          <a:xfrm>
            <a:off x="1328738" y="3582988"/>
            <a:ext cx="1427162" cy="190500"/>
          </a:xfrm>
          <a:prstGeom prst="parallelogram">
            <a:avLst>
              <a:gd name="adj" fmla="val 187257"/>
            </a:avLst>
          </a:prstGeom>
          <a:solidFill>
            <a:srgbClr val="C1CEFF"/>
          </a:solidFill>
          <a:ln w="12700">
            <a:solidFill>
              <a:srgbClr val="85A9FE"/>
            </a:solidFill>
            <a:miter lim="800000"/>
            <a:headEnd/>
            <a:tailEnd/>
          </a:ln>
        </p:spPr>
        <p:txBody>
          <a:bodyPr wrap="none" anchor="ctr"/>
          <a:lstStyle/>
          <a:p>
            <a:endParaRPr lang="en-US"/>
          </a:p>
        </p:txBody>
      </p:sp>
      <p:sp>
        <p:nvSpPr>
          <p:cNvPr id="38920" name="AutoShape 8"/>
          <p:cNvSpPr>
            <a:spLocks noChangeArrowheads="1"/>
          </p:cNvSpPr>
          <p:nvPr/>
        </p:nvSpPr>
        <p:spPr bwMode="auto">
          <a:xfrm>
            <a:off x="1328738" y="3505200"/>
            <a:ext cx="1427162" cy="190500"/>
          </a:xfrm>
          <a:prstGeom prst="parallelogram">
            <a:avLst>
              <a:gd name="adj" fmla="val 187257"/>
            </a:avLst>
          </a:prstGeom>
          <a:solidFill>
            <a:srgbClr val="C1CEFF"/>
          </a:solidFill>
          <a:ln w="12700">
            <a:solidFill>
              <a:srgbClr val="85A9FE"/>
            </a:solidFill>
            <a:miter lim="800000"/>
            <a:headEnd/>
            <a:tailEnd/>
          </a:ln>
        </p:spPr>
        <p:txBody>
          <a:bodyPr wrap="none" anchor="ctr"/>
          <a:lstStyle/>
          <a:p>
            <a:endParaRPr lang="en-US"/>
          </a:p>
        </p:txBody>
      </p:sp>
      <p:sp>
        <p:nvSpPr>
          <p:cNvPr id="38921" name="AutoShape 9"/>
          <p:cNvSpPr>
            <a:spLocks noChangeArrowheads="1"/>
          </p:cNvSpPr>
          <p:nvPr/>
        </p:nvSpPr>
        <p:spPr bwMode="auto">
          <a:xfrm>
            <a:off x="1339850" y="3440113"/>
            <a:ext cx="1427163" cy="192087"/>
          </a:xfrm>
          <a:prstGeom prst="parallelogram">
            <a:avLst>
              <a:gd name="adj" fmla="val 185710"/>
            </a:avLst>
          </a:prstGeom>
          <a:solidFill>
            <a:srgbClr val="C1CEFF"/>
          </a:solidFill>
          <a:ln w="12700">
            <a:solidFill>
              <a:srgbClr val="85A9FE"/>
            </a:solidFill>
            <a:miter lim="800000"/>
            <a:headEnd/>
            <a:tailEnd/>
          </a:ln>
        </p:spPr>
        <p:txBody>
          <a:bodyPr wrap="none" anchor="ctr"/>
          <a:lstStyle/>
          <a:p>
            <a:endParaRPr lang="en-US"/>
          </a:p>
        </p:txBody>
      </p:sp>
      <p:sp>
        <p:nvSpPr>
          <p:cNvPr id="38922" name="AutoShape 10"/>
          <p:cNvSpPr>
            <a:spLocks noChangeArrowheads="1"/>
          </p:cNvSpPr>
          <p:nvPr/>
        </p:nvSpPr>
        <p:spPr bwMode="auto">
          <a:xfrm>
            <a:off x="1347788" y="3378200"/>
            <a:ext cx="1425575" cy="192088"/>
          </a:xfrm>
          <a:prstGeom prst="parallelogram">
            <a:avLst>
              <a:gd name="adj" fmla="val 185502"/>
            </a:avLst>
          </a:prstGeom>
          <a:solidFill>
            <a:srgbClr val="C1CEFF"/>
          </a:solidFill>
          <a:ln w="12700">
            <a:solidFill>
              <a:srgbClr val="85A9FE"/>
            </a:solidFill>
            <a:miter lim="800000"/>
            <a:headEnd/>
            <a:tailEnd/>
          </a:ln>
        </p:spPr>
        <p:txBody>
          <a:bodyPr wrap="none" anchor="ctr"/>
          <a:lstStyle/>
          <a:p>
            <a:endParaRPr lang="en-US"/>
          </a:p>
        </p:txBody>
      </p:sp>
      <p:sp>
        <p:nvSpPr>
          <p:cNvPr id="38923" name="AutoShape 11"/>
          <p:cNvSpPr>
            <a:spLocks noChangeArrowheads="1"/>
          </p:cNvSpPr>
          <p:nvPr/>
        </p:nvSpPr>
        <p:spPr bwMode="auto">
          <a:xfrm>
            <a:off x="1368425" y="3300413"/>
            <a:ext cx="1427163" cy="190500"/>
          </a:xfrm>
          <a:prstGeom prst="parallelogram">
            <a:avLst>
              <a:gd name="adj" fmla="val 187257"/>
            </a:avLst>
          </a:prstGeom>
          <a:solidFill>
            <a:srgbClr val="C1CEFF"/>
          </a:solidFill>
          <a:ln w="12700">
            <a:solidFill>
              <a:srgbClr val="85A9FE"/>
            </a:solidFill>
            <a:miter lim="800000"/>
            <a:headEnd/>
            <a:tailEnd/>
          </a:ln>
        </p:spPr>
        <p:txBody>
          <a:bodyPr wrap="none" anchor="ctr"/>
          <a:lstStyle/>
          <a:p>
            <a:endParaRPr lang="en-US"/>
          </a:p>
        </p:txBody>
      </p:sp>
      <p:sp>
        <p:nvSpPr>
          <p:cNvPr id="38924" name="AutoShape 12"/>
          <p:cNvSpPr>
            <a:spLocks noChangeArrowheads="1"/>
          </p:cNvSpPr>
          <p:nvPr/>
        </p:nvSpPr>
        <p:spPr bwMode="auto">
          <a:xfrm>
            <a:off x="1368425" y="3238500"/>
            <a:ext cx="1427163" cy="190500"/>
          </a:xfrm>
          <a:prstGeom prst="parallelogram">
            <a:avLst>
              <a:gd name="adj" fmla="val 187257"/>
            </a:avLst>
          </a:prstGeom>
          <a:solidFill>
            <a:srgbClr val="C1CEFF"/>
          </a:solidFill>
          <a:ln w="12700">
            <a:solidFill>
              <a:srgbClr val="85A9FE"/>
            </a:solidFill>
            <a:miter lim="800000"/>
            <a:headEnd/>
            <a:tailEnd/>
          </a:ln>
        </p:spPr>
        <p:txBody>
          <a:bodyPr wrap="none" anchor="ctr"/>
          <a:lstStyle/>
          <a:p>
            <a:endParaRPr lang="en-US"/>
          </a:p>
        </p:txBody>
      </p:sp>
      <p:sp>
        <p:nvSpPr>
          <p:cNvPr id="38925" name="AutoShape 13"/>
          <p:cNvSpPr>
            <a:spLocks noChangeArrowheads="1"/>
          </p:cNvSpPr>
          <p:nvPr/>
        </p:nvSpPr>
        <p:spPr bwMode="auto">
          <a:xfrm>
            <a:off x="1376363" y="3175000"/>
            <a:ext cx="1427162" cy="190500"/>
          </a:xfrm>
          <a:prstGeom prst="parallelogram">
            <a:avLst>
              <a:gd name="adj" fmla="val 187257"/>
            </a:avLst>
          </a:prstGeom>
          <a:solidFill>
            <a:srgbClr val="C1CEFF"/>
          </a:solidFill>
          <a:ln w="12700">
            <a:solidFill>
              <a:srgbClr val="85A9FE"/>
            </a:solidFill>
            <a:miter lim="800000"/>
            <a:headEnd/>
            <a:tailEnd/>
          </a:ln>
        </p:spPr>
        <p:txBody>
          <a:bodyPr wrap="none" anchor="ctr"/>
          <a:lstStyle/>
          <a:p>
            <a:endParaRPr lang="en-US"/>
          </a:p>
        </p:txBody>
      </p:sp>
      <p:sp>
        <p:nvSpPr>
          <p:cNvPr id="38926" name="Line 14"/>
          <p:cNvSpPr>
            <a:spLocks noChangeShapeType="1"/>
          </p:cNvSpPr>
          <p:nvPr/>
        </p:nvSpPr>
        <p:spPr bwMode="auto">
          <a:xfrm>
            <a:off x="1998663" y="2871788"/>
            <a:ext cx="8118475" cy="0"/>
          </a:xfrm>
          <a:prstGeom prst="line">
            <a:avLst/>
          </a:prstGeom>
          <a:noFill/>
          <a:ln w="12700">
            <a:solidFill>
              <a:schemeClr val="tx1"/>
            </a:solidFill>
            <a:round/>
            <a:headEnd/>
            <a:tailEnd type="triangle" w="med" len="med"/>
          </a:ln>
        </p:spPr>
        <p:txBody>
          <a:bodyPr wrap="none" anchor="ctr"/>
          <a:lstStyle/>
          <a:p>
            <a:endParaRPr lang="en-US"/>
          </a:p>
        </p:txBody>
      </p:sp>
      <p:sp>
        <p:nvSpPr>
          <p:cNvPr id="38927" name="Rectangle 15"/>
          <p:cNvSpPr>
            <a:spLocks noChangeArrowheads="1"/>
          </p:cNvSpPr>
          <p:nvPr/>
        </p:nvSpPr>
        <p:spPr bwMode="auto">
          <a:xfrm>
            <a:off x="5045075" y="1651000"/>
            <a:ext cx="1168400" cy="576263"/>
          </a:xfrm>
          <a:prstGeom prst="rect">
            <a:avLst/>
          </a:prstGeom>
          <a:noFill/>
          <a:ln w="12700">
            <a:noFill/>
            <a:miter lim="800000"/>
            <a:headEnd/>
            <a:tailEnd/>
          </a:ln>
        </p:spPr>
        <p:txBody>
          <a:bodyPr wrap="none" lIns="90488" tIns="44450" rIns="90488" bIns="44450">
            <a:spAutoFit/>
          </a:bodyPr>
          <a:lstStyle/>
          <a:p>
            <a:r>
              <a:rPr lang="en-US" sz="3200" i="0"/>
              <a:t>Time</a:t>
            </a:r>
          </a:p>
        </p:txBody>
      </p:sp>
      <p:sp>
        <p:nvSpPr>
          <p:cNvPr id="38928" name="AutoShape 16"/>
          <p:cNvSpPr>
            <a:spLocks noChangeArrowheads="1"/>
          </p:cNvSpPr>
          <p:nvPr/>
        </p:nvSpPr>
        <p:spPr bwMode="auto">
          <a:xfrm>
            <a:off x="3022600" y="3708400"/>
            <a:ext cx="1425575" cy="190500"/>
          </a:xfrm>
          <a:prstGeom prst="parallelogram">
            <a:avLst>
              <a:gd name="adj" fmla="val 187049"/>
            </a:avLst>
          </a:prstGeom>
          <a:solidFill>
            <a:srgbClr val="C1CEFF"/>
          </a:solidFill>
          <a:ln w="12700">
            <a:solidFill>
              <a:srgbClr val="85A9FE"/>
            </a:solidFill>
            <a:miter lim="800000"/>
            <a:headEnd/>
            <a:tailEnd/>
          </a:ln>
        </p:spPr>
        <p:txBody>
          <a:bodyPr wrap="none" anchor="ctr"/>
          <a:lstStyle/>
          <a:p>
            <a:endParaRPr lang="en-US"/>
          </a:p>
        </p:txBody>
      </p:sp>
      <p:sp>
        <p:nvSpPr>
          <p:cNvPr id="38929" name="AutoShape 17"/>
          <p:cNvSpPr>
            <a:spLocks noChangeArrowheads="1"/>
          </p:cNvSpPr>
          <p:nvPr/>
        </p:nvSpPr>
        <p:spPr bwMode="auto">
          <a:xfrm>
            <a:off x="3041650" y="3646488"/>
            <a:ext cx="1425575" cy="190500"/>
          </a:xfrm>
          <a:prstGeom prst="parallelogram">
            <a:avLst>
              <a:gd name="adj" fmla="val 187049"/>
            </a:avLst>
          </a:prstGeom>
          <a:solidFill>
            <a:srgbClr val="C1CEFF"/>
          </a:solidFill>
          <a:ln w="12700">
            <a:solidFill>
              <a:srgbClr val="85A9FE"/>
            </a:solidFill>
            <a:miter lim="800000"/>
            <a:headEnd/>
            <a:tailEnd/>
          </a:ln>
        </p:spPr>
        <p:txBody>
          <a:bodyPr wrap="none" anchor="ctr"/>
          <a:lstStyle/>
          <a:p>
            <a:endParaRPr lang="en-US"/>
          </a:p>
        </p:txBody>
      </p:sp>
      <p:sp>
        <p:nvSpPr>
          <p:cNvPr id="38930" name="AutoShape 18"/>
          <p:cNvSpPr>
            <a:spLocks noChangeArrowheads="1"/>
          </p:cNvSpPr>
          <p:nvPr/>
        </p:nvSpPr>
        <p:spPr bwMode="auto">
          <a:xfrm>
            <a:off x="3059113" y="3568700"/>
            <a:ext cx="1427162" cy="190500"/>
          </a:xfrm>
          <a:prstGeom prst="parallelogram">
            <a:avLst>
              <a:gd name="adj" fmla="val 187257"/>
            </a:avLst>
          </a:prstGeom>
          <a:solidFill>
            <a:srgbClr val="C1CEFF"/>
          </a:solidFill>
          <a:ln w="12700">
            <a:solidFill>
              <a:srgbClr val="85A9FE"/>
            </a:solidFill>
            <a:miter lim="800000"/>
            <a:headEnd/>
            <a:tailEnd/>
          </a:ln>
        </p:spPr>
        <p:txBody>
          <a:bodyPr wrap="none" anchor="ctr"/>
          <a:lstStyle/>
          <a:p>
            <a:endParaRPr lang="en-US"/>
          </a:p>
        </p:txBody>
      </p:sp>
      <p:sp>
        <p:nvSpPr>
          <p:cNvPr id="38931" name="AutoShape 19"/>
          <p:cNvSpPr>
            <a:spLocks noChangeArrowheads="1"/>
          </p:cNvSpPr>
          <p:nvPr/>
        </p:nvSpPr>
        <p:spPr bwMode="auto">
          <a:xfrm>
            <a:off x="3059113" y="3489325"/>
            <a:ext cx="1427162" cy="192088"/>
          </a:xfrm>
          <a:prstGeom prst="parallelogram">
            <a:avLst>
              <a:gd name="adj" fmla="val 185709"/>
            </a:avLst>
          </a:prstGeom>
          <a:solidFill>
            <a:srgbClr val="C1CEFF"/>
          </a:solidFill>
          <a:ln w="12700">
            <a:solidFill>
              <a:srgbClr val="85A9FE"/>
            </a:solidFill>
            <a:miter lim="800000"/>
            <a:headEnd/>
            <a:tailEnd/>
          </a:ln>
        </p:spPr>
        <p:txBody>
          <a:bodyPr wrap="none" anchor="ctr"/>
          <a:lstStyle/>
          <a:p>
            <a:endParaRPr lang="en-US"/>
          </a:p>
        </p:txBody>
      </p:sp>
      <p:sp>
        <p:nvSpPr>
          <p:cNvPr id="38932" name="AutoShape 20"/>
          <p:cNvSpPr>
            <a:spLocks noChangeArrowheads="1"/>
          </p:cNvSpPr>
          <p:nvPr/>
        </p:nvSpPr>
        <p:spPr bwMode="auto">
          <a:xfrm>
            <a:off x="3068638" y="3425825"/>
            <a:ext cx="1428750" cy="190500"/>
          </a:xfrm>
          <a:prstGeom prst="parallelogram">
            <a:avLst>
              <a:gd name="adj" fmla="val 187465"/>
            </a:avLst>
          </a:prstGeom>
          <a:solidFill>
            <a:srgbClr val="C1CEFF"/>
          </a:solidFill>
          <a:ln w="12700">
            <a:solidFill>
              <a:srgbClr val="85A9FE"/>
            </a:solidFill>
            <a:miter lim="800000"/>
            <a:headEnd/>
            <a:tailEnd/>
          </a:ln>
        </p:spPr>
        <p:txBody>
          <a:bodyPr wrap="none" anchor="ctr"/>
          <a:lstStyle/>
          <a:p>
            <a:endParaRPr lang="en-US"/>
          </a:p>
        </p:txBody>
      </p:sp>
      <p:sp>
        <p:nvSpPr>
          <p:cNvPr id="38933" name="AutoShape 21"/>
          <p:cNvSpPr>
            <a:spLocks noChangeArrowheads="1"/>
          </p:cNvSpPr>
          <p:nvPr/>
        </p:nvSpPr>
        <p:spPr bwMode="auto">
          <a:xfrm>
            <a:off x="3079750" y="3363913"/>
            <a:ext cx="1423988" cy="190500"/>
          </a:xfrm>
          <a:prstGeom prst="parallelogram">
            <a:avLst>
              <a:gd name="adj" fmla="val 186840"/>
            </a:avLst>
          </a:prstGeom>
          <a:solidFill>
            <a:srgbClr val="C1CEFF"/>
          </a:solidFill>
          <a:ln w="12700">
            <a:solidFill>
              <a:srgbClr val="85A9FE"/>
            </a:solidFill>
            <a:miter lim="800000"/>
            <a:headEnd/>
            <a:tailEnd/>
          </a:ln>
        </p:spPr>
        <p:txBody>
          <a:bodyPr wrap="none" anchor="ctr"/>
          <a:lstStyle/>
          <a:p>
            <a:endParaRPr lang="en-US"/>
          </a:p>
        </p:txBody>
      </p:sp>
      <p:sp>
        <p:nvSpPr>
          <p:cNvPr id="38934" name="AutoShape 22"/>
          <p:cNvSpPr>
            <a:spLocks noChangeArrowheads="1"/>
          </p:cNvSpPr>
          <p:nvPr/>
        </p:nvSpPr>
        <p:spPr bwMode="auto">
          <a:xfrm>
            <a:off x="3098800" y="3286125"/>
            <a:ext cx="1427163" cy="190500"/>
          </a:xfrm>
          <a:prstGeom prst="parallelogram">
            <a:avLst>
              <a:gd name="adj" fmla="val 187257"/>
            </a:avLst>
          </a:prstGeom>
          <a:solidFill>
            <a:srgbClr val="C1CEFF"/>
          </a:solidFill>
          <a:ln w="12700">
            <a:solidFill>
              <a:srgbClr val="85A9FE"/>
            </a:solidFill>
            <a:miter lim="800000"/>
            <a:headEnd/>
            <a:tailEnd/>
          </a:ln>
        </p:spPr>
        <p:txBody>
          <a:bodyPr wrap="none" anchor="ctr"/>
          <a:lstStyle/>
          <a:p>
            <a:endParaRPr lang="en-US"/>
          </a:p>
        </p:txBody>
      </p:sp>
      <p:sp>
        <p:nvSpPr>
          <p:cNvPr id="38935" name="AutoShape 23"/>
          <p:cNvSpPr>
            <a:spLocks noChangeArrowheads="1"/>
          </p:cNvSpPr>
          <p:nvPr/>
        </p:nvSpPr>
        <p:spPr bwMode="auto">
          <a:xfrm>
            <a:off x="3098800" y="3224213"/>
            <a:ext cx="1427163" cy="190500"/>
          </a:xfrm>
          <a:prstGeom prst="parallelogram">
            <a:avLst>
              <a:gd name="adj" fmla="val 187257"/>
            </a:avLst>
          </a:prstGeom>
          <a:solidFill>
            <a:srgbClr val="C1CEFF"/>
          </a:solidFill>
          <a:ln w="12700">
            <a:solidFill>
              <a:srgbClr val="85A9FE"/>
            </a:solidFill>
            <a:miter lim="800000"/>
            <a:headEnd/>
            <a:tailEnd/>
          </a:ln>
        </p:spPr>
        <p:txBody>
          <a:bodyPr wrap="none" anchor="ctr"/>
          <a:lstStyle/>
          <a:p>
            <a:endParaRPr lang="en-US"/>
          </a:p>
        </p:txBody>
      </p:sp>
      <p:sp>
        <p:nvSpPr>
          <p:cNvPr id="38936" name="AutoShape 24"/>
          <p:cNvSpPr>
            <a:spLocks noChangeArrowheads="1"/>
          </p:cNvSpPr>
          <p:nvPr/>
        </p:nvSpPr>
        <p:spPr bwMode="auto">
          <a:xfrm>
            <a:off x="3105150" y="3160713"/>
            <a:ext cx="1428750" cy="190500"/>
          </a:xfrm>
          <a:prstGeom prst="parallelogram">
            <a:avLst>
              <a:gd name="adj" fmla="val 187465"/>
            </a:avLst>
          </a:prstGeom>
          <a:solidFill>
            <a:srgbClr val="C1CEFF"/>
          </a:solidFill>
          <a:ln w="12700">
            <a:solidFill>
              <a:srgbClr val="85A9FE"/>
            </a:solidFill>
            <a:miter lim="800000"/>
            <a:headEnd/>
            <a:tailEnd/>
          </a:ln>
        </p:spPr>
        <p:txBody>
          <a:bodyPr wrap="none" anchor="ctr"/>
          <a:lstStyle/>
          <a:p>
            <a:endParaRPr lang="en-US"/>
          </a:p>
        </p:txBody>
      </p:sp>
      <p:sp>
        <p:nvSpPr>
          <p:cNvPr id="38937" name="AutoShape 25"/>
          <p:cNvSpPr>
            <a:spLocks noChangeArrowheads="1"/>
          </p:cNvSpPr>
          <p:nvPr/>
        </p:nvSpPr>
        <p:spPr bwMode="auto">
          <a:xfrm>
            <a:off x="4910138" y="3676650"/>
            <a:ext cx="1427162" cy="192088"/>
          </a:xfrm>
          <a:prstGeom prst="parallelogram">
            <a:avLst>
              <a:gd name="adj" fmla="val 185709"/>
            </a:avLst>
          </a:prstGeom>
          <a:solidFill>
            <a:srgbClr val="C1CEFF"/>
          </a:solidFill>
          <a:ln w="12700">
            <a:solidFill>
              <a:srgbClr val="85A9FE"/>
            </a:solidFill>
            <a:miter lim="800000"/>
            <a:headEnd/>
            <a:tailEnd/>
          </a:ln>
        </p:spPr>
        <p:txBody>
          <a:bodyPr wrap="none" anchor="ctr"/>
          <a:lstStyle/>
          <a:p>
            <a:endParaRPr lang="en-US"/>
          </a:p>
        </p:txBody>
      </p:sp>
      <p:sp>
        <p:nvSpPr>
          <p:cNvPr id="38938" name="AutoShape 26"/>
          <p:cNvSpPr>
            <a:spLocks noChangeArrowheads="1"/>
          </p:cNvSpPr>
          <p:nvPr/>
        </p:nvSpPr>
        <p:spPr bwMode="auto">
          <a:xfrm>
            <a:off x="4929188" y="3614738"/>
            <a:ext cx="1425575" cy="192087"/>
          </a:xfrm>
          <a:prstGeom prst="parallelogram">
            <a:avLst>
              <a:gd name="adj" fmla="val 185503"/>
            </a:avLst>
          </a:prstGeom>
          <a:solidFill>
            <a:srgbClr val="C1CEFF"/>
          </a:solidFill>
          <a:ln w="12700">
            <a:solidFill>
              <a:srgbClr val="85A9FE"/>
            </a:solidFill>
            <a:miter lim="800000"/>
            <a:headEnd/>
            <a:tailEnd/>
          </a:ln>
        </p:spPr>
        <p:txBody>
          <a:bodyPr wrap="none" anchor="ctr"/>
          <a:lstStyle/>
          <a:p>
            <a:endParaRPr lang="en-US"/>
          </a:p>
        </p:txBody>
      </p:sp>
      <p:sp>
        <p:nvSpPr>
          <p:cNvPr id="38939" name="AutoShape 27"/>
          <p:cNvSpPr>
            <a:spLocks noChangeArrowheads="1"/>
          </p:cNvSpPr>
          <p:nvPr/>
        </p:nvSpPr>
        <p:spPr bwMode="auto">
          <a:xfrm>
            <a:off x="4946650" y="3536950"/>
            <a:ext cx="1427163" cy="190500"/>
          </a:xfrm>
          <a:prstGeom prst="parallelogram">
            <a:avLst>
              <a:gd name="adj" fmla="val 187257"/>
            </a:avLst>
          </a:prstGeom>
          <a:solidFill>
            <a:srgbClr val="C1CEFF"/>
          </a:solidFill>
          <a:ln w="12700">
            <a:solidFill>
              <a:srgbClr val="85A9FE"/>
            </a:solidFill>
            <a:miter lim="800000"/>
            <a:headEnd/>
            <a:tailEnd/>
          </a:ln>
        </p:spPr>
        <p:txBody>
          <a:bodyPr wrap="none" anchor="ctr"/>
          <a:lstStyle/>
          <a:p>
            <a:endParaRPr lang="en-US"/>
          </a:p>
        </p:txBody>
      </p:sp>
      <p:sp>
        <p:nvSpPr>
          <p:cNvPr id="38940" name="AutoShape 28"/>
          <p:cNvSpPr>
            <a:spLocks noChangeArrowheads="1"/>
          </p:cNvSpPr>
          <p:nvPr/>
        </p:nvSpPr>
        <p:spPr bwMode="auto">
          <a:xfrm>
            <a:off x="4946650" y="3459163"/>
            <a:ext cx="1427163" cy="190500"/>
          </a:xfrm>
          <a:prstGeom prst="parallelogram">
            <a:avLst>
              <a:gd name="adj" fmla="val 187257"/>
            </a:avLst>
          </a:prstGeom>
          <a:solidFill>
            <a:srgbClr val="C1CEFF"/>
          </a:solidFill>
          <a:ln w="12700">
            <a:solidFill>
              <a:srgbClr val="85A9FE"/>
            </a:solidFill>
            <a:miter lim="800000"/>
            <a:headEnd/>
            <a:tailEnd/>
          </a:ln>
        </p:spPr>
        <p:txBody>
          <a:bodyPr wrap="none" anchor="ctr"/>
          <a:lstStyle/>
          <a:p>
            <a:endParaRPr lang="en-US"/>
          </a:p>
        </p:txBody>
      </p:sp>
      <p:sp>
        <p:nvSpPr>
          <p:cNvPr id="38941" name="AutoShape 29"/>
          <p:cNvSpPr>
            <a:spLocks noChangeArrowheads="1"/>
          </p:cNvSpPr>
          <p:nvPr/>
        </p:nvSpPr>
        <p:spPr bwMode="auto">
          <a:xfrm>
            <a:off x="4956175" y="3395663"/>
            <a:ext cx="1427163" cy="190500"/>
          </a:xfrm>
          <a:prstGeom prst="parallelogram">
            <a:avLst>
              <a:gd name="adj" fmla="val 187257"/>
            </a:avLst>
          </a:prstGeom>
          <a:solidFill>
            <a:srgbClr val="C1CEFF"/>
          </a:solidFill>
          <a:ln w="12700">
            <a:solidFill>
              <a:srgbClr val="85A9FE"/>
            </a:solidFill>
            <a:miter lim="800000"/>
            <a:headEnd/>
            <a:tailEnd/>
          </a:ln>
        </p:spPr>
        <p:txBody>
          <a:bodyPr wrap="none" anchor="ctr"/>
          <a:lstStyle/>
          <a:p>
            <a:endParaRPr lang="en-US"/>
          </a:p>
        </p:txBody>
      </p:sp>
      <p:sp>
        <p:nvSpPr>
          <p:cNvPr id="38942" name="AutoShape 30"/>
          <p:cNvSpPr>
            <a:spLocks noChangeArrowheads="1"/>
          </p:cNvSpPr>
          <p:nvPr/>
        </p:nvSpPr>
        <p:spPr bwMode="auto">
          <a:xfrm>
            <a:off x="4967288" y="3333750"/>
            <a:ext cx="1423987" cy="190500"/>
          </a:xfrm>
          <a:prstGeom prst="parallelogram">
            <a:avLst>
              <a:gd name="adj" fmla="val 186840"/>
            </a:avLst>
          </a:prstGeom>
          <a:solidFill>
            <a:srgbClr val="C1CEFF"/>
          </a:solidFill>
          <a:ln w="12700">
            <a:solidFill>
              <a:srgbClr val="85A9FE"/>
            </a:solidFill>
            <a:miter lim="800000"/>
            <a:headEnd/>
            <a:tailEnd/>
          </a:ln>
        </p:spPr>
        <p:txBody>
          <a:bodyPr wrap="none" anchor="ctr"/>
          <a:lstStyle/>
          <a:p>
            <a:endParaRPr lang="en-US"/>
          </a:p>
        </p:txBody>
      </p:sp>
      <p:sp>
        <p:nvSpPr>
          <p:cNvPr id="38943" name="AutoShape 31"/>
          <p:cNvSpPr>
            <a:spLocks noChangeArrowheads="1"/>
          </p:cNvSpPr>
          <p:nvPr/>
        </p:nvSpPr>
        <p:spPr bwMode="auto">
          <a:xfrm>
            <a:off x="4986338" y="3254375"/>
            <a:ext cx="1427162" cy="192088"/>
          </a:xfrm>
          <a:prstGeom prst="parallelogram">
            <a:avLst>
              <a:gd name="adj" fmla="val 185709"/>
            </a:avLst>
          </a:prstGeom>
          <a:solidFill>
            <a:srgbClr val="C1CEFF"/>
          </a:solidFill>
          <a:ln w="12700">
            <a:solidFill>
              <a:srgbClr val="85A9FE"/>
            </a:solidFill>
            <a:miter lim="800000"/>
            <a:headEnd/>
            <a:tailEnd/>
          </a:ln>
        </p:spPr>
        <p:txBody>
          <a:bodyPr wrap="none" anchor="ctr"/>
          <a:lstStyle/>
          <a:p>
            <a:endParaRPr lang="en-US"/>
          </a:p>
        </p:txBody>
      </p:sp>
      <p:sp>
        <p:nvSpPr>
          <p:cNvPr id="38944" name="AutoShape 32"/>
          <p:cNvSpPr>
            <a:spLocks noChangeArrowheads="1"/>
          </p:cNvSpPr>
          <p:nvPr/>
        </p:nvSpPr>
        <p:spPr bwMode="auto">
          <a:xfrm>
            <a:off x="4986338" y="3192463"/>
            <a:ext cx="1427162" cy="192087"/>
          </a:xfrm>
          <a:prstGeom prst="parallelogram">
            <a:avLst>
              <a:gd name="adj" fmla="val 185710"/>
            </a:avLst>
          </a:prstGeom>
          <a:solidFill>
            <a:srgbClr val="C1CEFF"/>
          </a:solidFill>
          <a:ln w="12700">
            <a:solidFill>
              <a:srgbClr val="85A9FE"/>
            </a:solidFill>
            <a:miter lim="800000"/>
            <a:headEnd/>
            <a:tailEnd/>
          </a:ln>
        </p:spPr>
        <p:txBody>
          <a:bodyPr wrap="none" anchor="ctr"/>
          <a:lstStyle/>
          <a:p>
            <a:endParaRPr lang="en-US"/>
          </a:p>
        </p:txBody>
      </p:sp>
      <p:sp>
        <p:nvSpPr>
          <p:cNvPr id="38945" name="AutoShape 33"/>
          <p:cNvSpPr>
            <a:spLocks noChangeArrowheads="1"/>
          </p:cNvSpPr>
          <p:nvPr/>
        </p:nvSpPr>
        <p:spPr bwMode="auto">
          <a:xfrm>
            <a:off x="4994275" y="3128963"/>
            <a:ext cx="1428750" cy="190500"/>
          </a:xfrm>
          <a:prstGeom prst="parallelogram">
            <a:avLst>
              <a:gd name="adj" fmla="val 187465"/>
            </a:avLst>
          </a:prstGeom>
          <a:solidFill>
            <a:srgbClr val="C1CEFF"/>
          </a:solidFill>
          <a:ln w="12700">
            <a:solidFill>
              <a:srgbClr val="85A9FE"/>
            </a:solidFill>
            <a:miter lim="800000"/>
            <a:headEnd/>
            <a:tailEnd/>
          </a:ln>
        </p:spPr>
        <p:txBody>
          <a:bodyPr wrap="none" anchor="ctr"/>
          <a:lstStyle/>
          <a:p>
            <a:endParaRPr lang="en-US"/>
          </a:p>
        </p:txBody>
      </p:sp>
      <p:sp>
        <p:nvSpPr>
          <p:cNvPr id="38946" name="AutoShape 34"/>
          <p:cNvSpPr>
            <a:spLocks noChangeArrowheads="1"/>
          </p:cNvSpPr>
          <p:nvPr/>
        </p:nvSpPr>
        <p:spPr bwMode="auto">
          <a:xfrm>
            <a:off x="6642100" y="3644900"/>
            <a:ext cx="1427163" cy="190500"/>
          </a:xfrm>
          <a:prstGeom prst="parallelogram">
            <a:avLst>
              <a:gd name="adj" fmla="val 187257"/>
            </a:avLst>
          </a:prstGeom>
          <a:solidFill>
            <a:srgbClr val="C1CEFF"/>
          </a:solidFill>
          <a:ln w="12700">
            <a:solidFill>
              <a:srgbClr val="85A9FE"/>
            </a:solidFill>
            <a:miter lim="800000"/>
            <a:headEnd/>
            <a:tailEnd/>
          </a:ln>
        </p:spPr>
        <p:txBody>
          <a:bodyPr wrap="none" anchor="ctr"/>
          <a:lstStyle/>
          <a:p>
            <a:endParaRPr lang="en-US"/>
          </a:p>
        </p:txBody>
      </p:sp>
      <p:sp>
        <p:nvSpPr>
          <p:cNvPr id="38947" name="AutoShape 35"/>
          <p:cNvSpPr>
            <a:spLocks noChangeArrowheads="1"/>
          </p:cNvSpPr>
          <p:nvPr/>
        </p:nvSpPr>
        <p:spPr bwMode="auto">
          <a:xfrm>
            <a:off x="6661150" y="3582988"/>
            <a:ext cx="1425575" cy="190500"/>
          </a:xfrm>
          <a:prstGeom prst="parallelogram">
            <a:avLst>
              <a:gd name="adj" fmla="val 187049"/>
            </a:avLst>
          </a:prstGeom>
          <a:solidFill>
            <a:srgbClr val="C1CEFF"/>
          </a:solidFill>
          <a:ln w="12700">
            <a:solidFill>
              <a:srgbClr val="85A9FE"/>
            </a:solidFill>
            <a:miter lim="800000"/>
            <a:headEnd/>
            <a:tailEnd/>
          </a:ln>
        </p:spPr>
        <p:txBody>
          <a:bodyPr wrap="none" anchor="ctr"/>
          <a:lstStyle/>
          <a:p>
            <a:endParaRPr lang="en-US"/>
          </a:p>
        </p:txBody>
      </p:sp>
      <p:sp>
        <p:nvSpPr>
          <p:cNvPr id="38948" name="AutoShape 36"/>
          <p:cNvSpPr>
            <a:spLocks noChangeArrowheads="1"/>
          </p:cNvSpPr>
          <p:nvPr/>
        </p:nvSpPr>
        <p:spPr bwMode="auto">
          <a:xfrm>
            <a:off x="6680200" y="3505200"/>
            <a:ext cx="1425575" cy="190500"/>
          </a:xfrm>
          <a:prstGeom prst="parallelogram">
            <a:avLst>
              <a:gd name="adj" fmla="val 187049"/>
            </a:avLst>
          </a:prstGeom>
          <a:solidFill>
            <a:srgbClr val="C1CEFF"/>
          </a:solidFill>
          <a:ln w="12700">
            <a:solidFill>
              <a:srgbClr val="85A9FE"/>
            </a:solidFill>
            <a:miter lim="800000"/>
            <a:headEnd/>
            <a:tailEnd/>
          </a:ln>
        </p:spPr>
        <p:txBody>
          <a:bodyPr wrap="none" anchor="ctr"/>
          <a:lstStyle/>
          <a:p>
            <a:endParaRPr lang="en-US"/>
          </a:p>
        </p:txBody>
      </p:sp>
      <p:sp>
        <p:nvSpPr>
          <p:cNvPr id="38949" name="AutoShape 37"/>
          <p:cNvSpPr>
            <a:spLocks noChangeArrowheads="1"/>
          </p:cNvSpPr>
          <p:nvPr/>
        </p:nvSpPr>
        <p:spPr bwMode="auto">
          <a:xfrm>
            <a:off x="6680200" y="3425825"/>
            <a:ext cx="1425575" cy="190500"/>
          </a:xfrm>
          <a:prstGeom prst="parallelogram">
            <a:avLst>
              <a:gd name="adj" fmla="val 187049"/>
            </a:avLst>
          </a:prstGeom>
          <a:solidFill>
            <a:srgbClr val="C1CEFF"/>
          </a:solidFill>
          <a:ln w="12700">
            <a:solidFill>
              <a:srgbClr val="85A9FE"/>
            </a:solidFill>
            <a:miter lim="800000"/>
            <a:headEnd/>
            <a:tailEnd/>
          </a:ln>
        </p:spPr>
        <p:txBody>
          <a:bodyPr wrap="none" anchor="ctr"/>
          <a:lstStyle/>
          <a:p>
            <a:endParaRPr lang="en-US"/>
          </a:p>
        </p:txBody>
      </p:sp>
      <p:sp>
        <p:nvSpPr>
          <p:cNvPr id="38950" name="AutoShape 38"/>
          <p:cNvSpPr>
            <a:spLocks noChangeArrowheads="1"/>
          </p:cNvSpPr>
          <p:nvPr/>
        </p:nvSpPr>
        <p:spPr bwMode="auto">
          <a:xfrm>
            <a:off x="6688138" y="3362325"/>
            <a:ext cx="1427162" cy="190500"/>
          </a:xfrm>
          <a:prstGeom prst="parallelogram">
            <a:avLst>
              <a:gd name="adj" fmla="val 187257"/>
            </a:avLst>
          </a:prstGeom>
          <a:solidFill>
            <a:srgbClr val="C1CEFF"/>
          </a:solidFill>
          <a:ln w="12700">
            <a:solidFill>
              <a:srgbClr val="85A9FE"/>
            </a:solidFill>
            <a:miter lim="800000"/>
            <a:headEnd/>
            <a:tailEnd/>
          </a:ln>
        </p:spPr>
        <p:txBody>
          <a:bodyPr wrap="none" anchor="ctr"/>
          <a:lstStyle/>
          <a:p>
            <a:endParaRPr lang="en-US"/>
          </a:p>
        </p:txBody>
      </p:sp>
      <p:sp>
        <p:nvSpPr>
          <p:cNvPr id="38951" name="AutoShape 39"/>
          <p:cNvSpPr>
            <a:spLocks noChangeArrowheads="1"/>
          </p:cNvSpPr>
          <p:nvPr/>
        </p:nvSpPr>
        <p:spPr bwMode="auto">
          <a:xfrm>
            <a:off x="6699250" y="3300413"/>
            <a:ext cx="1425575" cy="190500"/>
          </a:xfrm>
          <a:prstGeom prst="parallelogram">
            <a:avLst>
              <a:gd name="adj" fmla="val 187049"/>
            </a:avLst>
          </a:prstGeom>
          <a:solidFill>
            <a:srgbClr val="C1CEFF"/>
          </a:solidFill>
          <a:ln w="12700">
            <a:solidFill>
              <a:srgbClr val="85A9FE"/>
            </a:solidFill>
            <a:miter lim="800000"/>
            <a:headEnd/>
            <a:tailEnd/>
          </a:ln>
        </p:spPr>
        <p:txBody>
          <a:bodyPr wrap="none" anchor="ctr"/>
          <a:lstStyle/>
          <a:p>
            <a:endParaRPr lang="en-US"/>
          </a:p>
        </p:txBody>
      </p:sp>
      <p:sp>
        <p:nvSpPr>
          <p:cNvPr id="38952" name="AutoShape 40"/>
          <p:cNvSpPr>
            <a:spLocks noChangeArrowheads="1"/>
          </p:cNvSpPr>
          <p:nvPr/>
        </p:nvSpPr>
        <p:spPr bwMode="auto">
          <a:xfrm>
            <a:off x="6718300" y="3222625"/>
            <a:ext cx="1427163" cy="190500"/>
          </a:xfrm>
          <a:prstGeom prst="parallelogram">
            <a:avLst>
              <a:gd name="adj" fmla="val 187257"/>
            </a:avLst>
          </a:prstGeom>
          <a:solidFill>
            <a:srgbClr val="C1CEFF"/>
          </a:solidFill>
          <a:ln w="12700">
            <a:solidFill>
              <a:srgbClr val="85A9FE"/>
            </a:solidFill>
            <a:miter lim="800000"/>
            <a:headEnd/>
            <a:tailEnd/>
          </a:ln>
        </p:spPr>
        <p:txBody>
          <a:bodyPr wrap="none" anchor="ctr"/>
          <a:lstStyle/>
          <a:p>
            <a:endParaRPr lang="en-US"/>
          </a:p>
        </p:txBody>
      </p:sp>
      <p:sp>
        <p:nvSpPr>
          <p:cNvPr id="38953" name="AutoShape 41"/>
          <p:cNvSpPr>
            <a:spLocks noChangeArrowheads="1"/>
          </p:cNvSpPr>
          <p:nvPr/>
        </p:nvSpPr>
        <p:spPr bwMode="auto">
          <a:xfrm>
            <a:off x="6718300" y="3160713"/>
            <a:ext cx="1427163" cy="190500"/>
          </a:xfrm>
          <a:prstGeom prst="parallelogram">
            <a:avLst>
              <a:gd name="adj" fmla="val 187257"/>
            </a:avLst>
          </a:prstGeom>
          <a:solidFill>
            <a:srgbClr val="C1CEFF"/>
          </a:solidFill>
          <a:ln w="12700">
            <a:solidFill>
              <a:srgbClr val="85A9FE"/>
            </a:solidFill>
            <a:miter lim="800000"/>
            <a:headEnd/>
            <a:tailEnd/>
          </a:ln>
        </p:spPr>
        <p:txBody>
          <a:bodyPr wrap="none" anchor="ctr"/>
          <a:lstStyle/>
          <a:p>
            <a:endParaRPr lang="en-US"/>
          </a:p>
        </p:txBody>
      </p:sp>
      <p:sp>
        <p:nvSpPr>
          <p:cNvPr id="38954" name="AutoShape 42"/>
          <p:cNvSpPr>
            <a:spLocks noChangeArrowheads="1"/>
          </p:cNvSpPr>
          <p:nvPr/>
        </p:nvSpPr>
        <p:spPr bwMode="auto">
          <a:xfrm>
            <a:off x="6726238" y="3097213"/>
            <a:ext cx="1427162" cy="190500"/>
          </a:xfrm>
          <a:prstGeom prst="parallelogram">
            <a:avLst>
              <a:gd name="adj" fmla="val 187257"/>
            </a:avLst>
          </a:prstGeom>
          <a:solidFill>
            <a:srgbClr val="C1CEFF"/>
          </a:solidFill>
          <a:ln w="12700">
            <a:solidFill>
              <a:srgbClr val="85A9FE"/>
            </a:solidFill>
            <a:miter lim="800000"/>
            <a:headEnd/>
            <a:tailEnd/>
          </a:ln>
        </p:spPr>
        <p:txBody>
          <a:bodyPr wrap="none" anchor="ctr"/>
          <a:lstStyle/>
          <a:p>
            <a:endParaRPr lang="en-US"/>
          </a:p>
        </p:txBody>
      </p:sp>
      <p:sp>
        <p:nvSpPr>
          <p:cNvPr id="38955" name="AutoShape 43"/>
          <p:cNvSpPr>
            <a:spLocks noChangeArrowheads="1"/>
          </p:cNvSpPr>
          <p:nvPr/>
        </p:nvSpPr>
        <p:spPr bwMode="auto">
          <a:xfrm>
            <a:off x="8623300" y="3613150"/>
            <a:ext cx="1425575" cy="192088"/>
          </a:xfrm>
          <a:prstGeom prst="parallelogram">
            <a:avLst>
              <a:gd name="adj" fmla="val 185502"/>
            </a:avLst>
          </a:prstGeom>
          <a:solidFill>
            <a:srgbClr val="C1CEFF"/>
          </a:solidFill>
          <a:ln w="12700">
            <a:solidFill>
              <a:srgbClr val="85A9FE"/>
            </a:solidFill>
            <a:miter lim="800000"/>
            <a:headEnd/>
            <a:tailEnd/>
          </a:ln>
        </p:spPr>
        <p:txBody>
          <a:bodyPr wrap="none" anchor="ctr"/>
          <a:lstStyle/>
          <a:p>
            <a:endParaRPr lang="en-US"/>
          </a:p>
        </p:txBody>
      </p:sp>
      <p:sp>
        <p:nvSpPr>
          <p:cNvPr id="38956" name="AutoShape 44"/>
          <p:cNvSpPr>
            <a:spLocks noChangeArrowheads="1"/>
          </p:cNvSpPr>
          <p:nvPr/>
        </p:nvSpPr>
        <p:spPr bwMode="auto">
          <a:xfrm>
            <a:off x="8642350" y="3551238"/>
            <a:ext cx="1425575" cy="192087"/>
          </a:xfrm>
          <a:prstGeom prst="parallelogram">
            <a:avLst>
              <a:gd name="adj" fmla="val 185503"/>
            </a:avLst>
          </a:prstGeom>
          <a:solidFill>
            <a:srgbClr val="C1CEFF"/>
          </a:solidFill>
          <a:ln w="12700">
            <a:solidFill>
              <a:srgbClr val="85A9FE"/>
            </a:solidFill>
            <a:miter lim="800000"/>
            <a:headEnd/>
            <a:tailEnd/>
          </a:ln>
        </p:spPr>
        <p:txBody>
          <a:bodyPr wrap="none" anchor="ctr"/>
          <a:lstStyle/>
          <a:p>
            <a:endParaRPr lang="en-US"/>
          </a:p>
        </p:txBody>
      </p:sp>
      <p:sp>
        <p:nvSpPr>
          <p:cNvPr id="38957" name="AutoShape 45"/>
          <p:cNvSpPr>
            <a:spLocks noChangeArrowheads="1"/>
          </p:cNvSpPr>
          <p:nvPr/>
        </p:nvSpPr>
        <p:spPr bwMode="auto">
          <a:xfrm>
            <a:off x="8659813" y="3473450"/>
            <a:ext cx="1427162" cy="190500"/>
          </a:xfrm>
          <a:prstGeom prst="parallelogram">
            <a:avLst>
              <a:gd name="adj" fmla="val 187257"/>
            </a:avLst>
          </a:prstGeom>
          <a:solidFill>
            <a:srgbClr val="C1CEFF"/>
          </a:solidFill>
          <a:ln w="12700">
            <a:solidFill>
              <a:srgbClr val="85A9FE"/>
            </a:solidFill>
            <a:miter lim="800000"/>
            <a:headEnd/>
            <a:tailEnd/>
          </a:ln>
        </p:spPr>
        <p:txBody>
          <a:bodyPr wrap="none" anchor="ctr"/>
          <a:lstStyle/>
          <a:p>
            <a:endParaRPr lang="en-US"/>
          </a:p>
        </p:txBody>
      </p:sp>
      <p:sp>
        <p:nvSpPr>
          <p:cNvPr id="38958" name="AutoShape 46"/>
          <p:cNvSpPr>
            <a:spLocks noChangeArrowheads="1"/>
          </p:cNvSpPr>
          <p:nvPr/>
        </p:nvSpPr>
        <p:spPr bwMode="auto">
          <a:xfrm>
            <a:off x="8659813" y="3395663"/>
            <a:ext cx="1427162" cy="190500"/>
          </a:xfrm>
          <a:prstGeom prst="parallelogram">
            <a:avLst>
              <a:gd name="adj" fmla="val 187257"/>
            </a:avLst>
          </a:prstGeom>
          <a:solidFill>
            <a:srgbClr val="C1CEFF"/>
          </a:solidFill>
          <a:ln w="12700">
            <a:solidFill>
              <a:srgbClr val="85A9FE"/>
            </a:solidFill>
            <a:miter lim="800000"/>
            <a:headEnd/>
            <a:tailEnd/>
          </a:ln>
        </p:spPr>
        <p:txBody>
          <a:bodyPr wrap="none" anchor="ctr"/>
          <a:lstStyle/>
          <a:p>
            <a:endParaRPr lang="en-US"/>
          </a:p>
        </p:txBody>
      </p:sp>
      <p:sp>
        <p:nvSpPr>
          <p:cNvPr id="38959" name="AutoShape 47"/>
          <p:cNvSpPr>
            <a:spLocks noChangeArrowheads="1"/>
          </p:cNvSpPr>
          <p:nvPr/>
        </p:nvSpPr>
        <p:spPr bwMode="auto">
          <a:xfrm>
            <a:off x="8669338" y="3332163"/>
            <a:ext cx="1427162" cy="190500"/>
          </a:xfrm>
          <a:prstGeom prst="parallelogram">
            <a:avLst>
              <a:gd name="adj" fmla="val 187257"/>
            </a:avLst>
          </a:prstGeom>
          <a:solidFill>
            <a:srgbClr val="C1CEFF"/>
          </a:solidFill>
          <a:ln w="12700">
            <a:solidFill>
              <a:srgbClr val="85A9FE"/>
            </a:solidFill>
            <a:miter lim="800000"/>
            <a:headEnd/>
            <a:tailEnd/>
          </a:ln>
        </p:spPr>
        <p:txBody>
          <a:bodyPr wrap="none" anchor="ctr"/>
          <a:lstStyle/>
          <a:p>
            <a:endParaRPr lang="en-US"/>
          </a:p>
        </p:txBody>
      </p:sp>
      <p:sp>
        <p:nvSpPr>
          <p:cNvPr id="38960" name="AutoShape 48"/>
          <p:cNvSpPr>
            <a:spLocks noChangeArrowheads="1"/>
          </p:cNvSpPr>
          <p:nvPr/>
        </p:nvSpPr>
        <p:spPr bwMode="auto">
          <a:xfrm>
            <a:off x="8680450" y="3270250"/>
            <a:ext cx="1423988" cy="190500"/>
          </a:xfrm>
          <a:prstGeom prst="parallelogram">
            <a:avLst>
              <a:gd name="adj" fmla="val 186840"/>
            </a:avLst>
          </a:prstGeom>
          <a:solidFill>
            <a:srgbClr val="C1CEFF"/>
          </a:solidFill>
          <a:ln w="12700">
            <a:solidFill>
              <a:srgbClr val="85A9FE"/>
            </a:solidFill>
            <a:miter lim="800000"/>
            <a:headEnd/>
            <a:tailEnd/>
          </a:ln>
        </p:spPr>
        <p:txBody>
          <a:bodyPr wrap="none" anchor="ctr"/>
          <a:lstStyle/>
          <a:p>
            <a:endParaRPr lang="en-US"/>
          </a:p>
        </p:txBody>
      </p:sp>
      <p:sp>
        <p:nvSpPr>
          <p:cNvPr id="38961" name="AutoShape 49"/>
          <p:cNvSpPr>
            <a:spLocks noChangeArrowheads="1"/>
          </p:cNvSpPr>
          <p:nvPr/>
        </p:nvSpPr>
        <p:spPr bwMode="auto">
          <a:xfrm>
            <a:off x="8699500" y="3190875"/>
            <a:ext cx="1427163" cy="192088"/>
          </a:xfrm>
          <a:prstGeom prst="parallelogram">
            <a:avLst>
              <a:gd name="adj" fmla="val 185709"/>
            </a:avLst>
          </a:prstGeom>
          <a:solidFill>
            <a:srgbClr val="C1CEFF"/>
          </a:solidFill>
          <a:ln w="12700">
            <a:solidFill>
              <a:srgbClr val="85A9FE"/>
            </a:solidFill>
            <a:miter lim="800000"/>
            <a:headEnd/>
            <a:tailEnd/>
          </a:ln>
        </p:spPr>
        <p:txBody>
          <a:bodyPr wrap="none" anchor="ctr"/>
          <a:lstStyle/>
          <a:p>
            <a:endParaRPr lang="en-US"/>
          </a:p>
        </p:txBody>
      </p:sp>
      <p:sp>
        <p:nvSpPr>
          <p:cNvPr id="38962" name="AutoShape 50"/>
          <p:cNvSpPr>
            <a:spLocks noChangeArrowheads="1"/>
          </p:cNvSpPr>
          <p:nvPr/>
        </p:nvSpPr>
        <p:spPr bwMode="auto">
          <a:xfrm>
            <a:off x="8699500" y="3128963"/>
            <a:ext cx="1427163" cy="190500"/>
          </a:xfrm>
          <a:prstGeom prst="parallelogram">
            <a:avLst>
              <a:gd name="adj" fmla="val 187257"/>
            </a:avLst>
          </a:prstGeom>
          <a:solidFill>
            <a:srgbClr val="C1CEFF"/>
          </a:solidFill>
          <a:ln w="12700">
            <a:solidFill>
              <a:srgbClr val="85A9FE"/>
            </a:solidFill>
            <a:miter lim="800000"/>
            <a:headEnd/>
            <a:tailEnd/>
          </a:ln>
        </p:spPr>
        <p:txBody>
          <a:bodyPr wrap="none" anchor="ctr"/>
          <a:lstStyle/>
          <a:p>
            <a:endParaRPr lang="en-US"/>
          </a:p>
        </p:txBody>
      </p:sp>
      <p:sp>
        <p:nvSpPr>
          <p:cNvPr id="38963" name="AutoShape 51"/>
          <p:cNvSpPr>
            <a:spLocks noChangeArrowheads="1"/>
          </p:cNvSpPr>
          <p:nvPr/>
        </p:nvSpPr>
        <p:spPr bwMode="auto">
          <a:xfrm>
            <a:off x="8705850" y="3065463"/>
            <a:ext cx="1428750" cy="190500"/>
          </a:xfrm>
          <a:prstGeom prst="parallelogram">
            <a:avLst>
              <a:gd name="adj" fmla="val 187465"/>
            </a:avLst>
          </a:prstGeom>
          <a:solidFill>
            <a:srgbClr val="C1CEFF"/>
          </a:solidFill>
          <a:ln w="12700">
            <a:solidFill>
              <a:srgbClr val="85A9FE"/>
            </a:solidFill>
            <a:miter lim="800000"/>
            <a:headEnd/>
            <a:tailEnd/>
          </a:ln>
        </p:spPr>
        <p:txBody>
          <a:bodyPr wrap="none" anchor="ctr"/>
          <a:lstStyle/>
          <a:p>
            <a:endParaRPr lang="en-US"/>
          </a:p>
        </p:txBody>
      </p:sp>
      <p:sp>
        <p:nvSpPr>
          <p:cNvPr id="38964" name="Line 52"/>
          <p:cNvSpPr>
            <a:spLocks noChangeShapeType="1"/>
          </p:cNvSpPr>
          <p:nvPr/>
        </p:nvSpPr>
        <p:spPr bwMode="auto">
          <a:xfrm flipV="1">
            <a:off x="2008188" y="2630488"/>
            <a:ext cx="0" cy="233362"/>
          </a:xfrm>
          <a:prstGeom prst="line">
            <a:avLst/>
          </a:prstGeom>
          <a:noFill/>
          <a:ln w="12700">
            <a:solidFill>
              <a:schemeClr val="tx1"/>
            </a:solidFill>
            <a:round/>
            <a:headEnd/>
            <a:tailEnd/>
          </a:ln>
        </p:spPr>
        <p:txBody>
          <a:bodyPr wrap="none" anchor="ctr"/>
          <a:lstStyle/>
          <a:p>
            <a:endParaRPr lang="en-US"/>
          </a:p>
        </p:txBody>
      </p:sp>
      <p:sp>
        <p:nvSpPr>
          <p:cNvPr id="38965" name="Line 53"/>
          <p:cNvSpPr>
            <a:spLocks noChangeShapeType="1"/>
          </p:cNvSpPr>
          <p:nvPr/>
        </p:nvSpPr>
        <p:spPr bwMode="auto">
          <a:xfrm flipV="1">
            <a:off x="3784600" y="2616200"/>
            <a:ext cx="0" cy="233363"/>
          </a:xfrm>
          <a:prstGeom prst="line">
            <a:avLst/>
          </a:prstGeom>
          <a:noFill/>
          <a:ln w="12700">
            <a:solidFill>
              <a:schemeClr val="tx1"/>
            </a:solidFill>
            <a:round/>
            <a:headEnd/>
            <a:tailEnd/>
          </a:ln>
        </p:spPr>
        <p:txBody>
          <a:bodyPr wrap="none" anchor="ctr"/>
          <a:lstStyle/>
          <a:p>
            <a:endParaRPr lang="en-US"/>
          </a:p>
        </p:txBody>
      </p:sp>
      <p:sp>
        <p:nvSpPr>
          <p:cNvPr id="38966" name="Line 54"/>
          <p:cNvSpPr>
            <a:spLocks noChangeShapeType="1"/>
          </p:cNvSpPr>
          <p:nvPr/>
        </p:nvSpPr>
        <p:spPr bwMode="auto">
          <a:xfrm flipV="1">
            <a:off x="5499100" y="2616200"/>
            <a:ext cx="0" cy="233363"/>
          </a:xfrm>
          <a:prstGeom prst="line">
            <a:avLst/>
          </a:prstGeom>
          <a:noFill/>
          <a:ln w="12700">
            <a:solidFill>
              <a:schemeClr val="tx1"/>
            </a:solidFill>
            <a:round/>
            <a:headEnd/>
            <a:tailEnd/>
          </a:ln>
        </p:spPr>
        <p:txBody>
          <a:bodyPr wrap="none" anchor="ctr"/>
          <a:lstStyle/>
          <a:p>
            <a:endParaRPr lang="en-US"/>
          </a:p>
        </p:txBody>
      </p:sp>
      <p:sp>
        <p:nvSpPr>
          <p:cNvPr id="38967" name="Line 55"/>
          <p:cNvSpPr>
            <a:spLocks noChangeShapeType="1"/>
          </p:cNvSpPr>
          <p:nvPr/>
        </p:nvSpPr>
        <p:spPr bwMode="auto">
          <a:xfrm flipV="1">
            <a:off x="7339013" y="2616200"/>
            <a:ext cx="0" cy="233363"/>
          </a:xfrm>
          <a:prstGeom prst="line">
            <a:avLst/>
          </a:prstGeom>
          <a:noFill/>
          <a:ln w="12700">
            <a:solidFill>
              <a:schemeClr val="tx1"/>
            </a:solidFill>
            <a:round/>
            <a:headEnd/>
            <a:tailEnd/>
          </a:ln>
        </p:spPr>
        <p:txBody>
          <a:bodyPr wrap="none" anchor="ctr"/>
          <a:lstStyle/>
          <a:p>
            <a:endParaRPr lang="en-US"/>
          </a:p>
        </p:txBody>
      </p:sp>
      <p:sp>
        <p:nvSpPr>
          <p:cNvPr id="38968" name="Line 56"/>
          <p:cNvSpPr>
            <a:spLocks noChangeShapeType="1"/>
          </p:cNvSpPr>
          <p:nvPr/>
        </p:nvSpPr>
        <p:spPr bwMode="auto">
          <a:xfrm flipV="1">
            <a:off x="9132888" y="2616200"/>
            <a:ext cx="0" cy="233363"/>
          </a:xfrm>
          <a:prstGeom prst="line">
            <a:avLst/>
          </a:prstGeom>
          <a:noFill/>
          <a:ln w="12700">
            <a:solidFill>
              <a:schemeClr val="tx1"/>
            </a:solidFill>
            <a:round/>
            <a:headEnd/>
            <a:tailEnd/>
          </a:ln>
        </p:spPr>
        <p:txBody>
          <a:bodyPr wrap="none" anchor="ctr"/>
          <a:lstStyle/>
          <a:p>
            <a:endParaRPr lang="en-US"/>
          </a:p>
        </p:txBody>
      </p:sp>
      <p:sp>
        <p:nvSpPr>
          <p:cNvPr id="38969" name="Rectangle 57"/>
          <p:cNvSpPr>
            <a:spLocks noChangeArrowheads="1"/>
          </p:cNvSpPr>
          <p:nvPr/>
        </p:nvSpPr>
        <p:spPr bwMode="auto">
          <a:xfrm>
            <a:off x="1852613" y="2168525"/>
            <a:ext cx="8089900" cy="454025"/>
          </a:xfrm>
          <a:prstGeom prst="rect">
            <a:avLst/>
          </a:prstGeom>
          <a:noFill/>
          <a:ln w="12700">
            <a:noFill/>
            <a:miter lim="800000"/>
            <a:headEnd/>
            <a:tailEnd/>
          </a:ln>
        </p:spPr>
        <p:txBody>
          <a:bodyPr wrap="none" lIns="90488" tIns="44450" rIns="90488" bIns="44450">
            <a:spAutoFit/>
          </a:bodyPr>
          <a:lstStyle/>
          <a:p>
            <a:r>
              <a:rPr lang="en-US" i="0"/>
              <a:t>1	          2	        3		       4		      5</a:t>
            </a:r>
          </a:p>
        </p:txBody>
      </p:sp>
      <p:sp>
        <p:nvSpPr>
          <p:cNvPr id="38970" name="Freeform 58"/>
          <p:cNvSpPr>
            <a:spLocks/>
          </p:cNvSpPr>
          <p:nvPr/>
        </p:nvSpPr>
        <p:spPr bwMode="auto">
          <a:xfrm>
            <a:off x="1504950" y="3170238"/>
            <a:ext cx="285750" cy="768350"/>
          </a:xfrm>
          <a:custGeom>
            <a:avLst/>
            <a:gdLst>
              <a:gd name="T0" fmla="*/ 173 w 174"/>
              <a:gd name="T1" fmla="*/ 0 h 471"/>
              <a:gd name="T2" fmla="*/ 0 w 174"/>
              <a:gd name="T3" fmla="*/ 124 h 471"/>
              <a:gd name="T4" fmla="*/ 0 w 174"/>
              <a:gd name="T5" fmla="*/ 470 h 471"/>
              <a:gd name="T6" fmla="*/ 0 60000 65536"/>
              <a:gd name="T7" fmla="*/ 0 60000 65536"/>
              <a:gd name="T8" fmla="*/ 0 60000 65536"/>
              <a:gd name="T9" fmla="*/ 0 w 174"/>
              <a:gd name="T10" fmla="*/ 0 h 471"/>
              <a:gd name="T11" fmla="*/ 174 w 174"/>
              <a:gd name="T12" fmla="*/ 471 h 471"/>
            </a:gdLst>
            <a:ahLst/>
            <a:cxnLst>
              <a:cxn ang="T6">
                <a:pos x="T0" y="T1"/>
              </a:cxn>
              <a:cxn ang="T7">
                <a:pos x="T2" y="T3"/>
              </a:cxn>
              <a:cxn ang="T8">
                <a:pos x="T4" y="T5"/>
              </a:cxn>
            </a:cxnLst>
            <a:rect l="T9" t="T10" r="T11" b="T12"/>
            <a:pathLst>
              <a:path w="174" h="471">
                <a:moveTo>
                  <a:pt x="173" y="0"/>
                </a:moveTo>
                <a:lnTo>
                  <a:pt x="0" y="124"/>
                </a:lnTo>
                <a:lnTo>
                  <a:pt x="0" y="470"/>
                </a:lnTo>
              </a:path>
            </a:pathLst>
          </a:custGeom>
          <a:noFill/>
          <a:ln w="12700" cap="rnd" cmpd="sng">
            <a:solidFill>
              <a:schemeClr val="hlink"/>
            </a:solidFill>
            <a:prstDash val="solid"/>
            <a:round/>
            <a:headEnd type="none" w="med" len="med"/>
            <a:tailEnd type="none" w="med" len="med"/>
          </a:ln>
        </p:spPr>
        <p:txBody>
          <a:bodyPr/>
          <a:lstStyle/>
          <a:p>
            <a:endParaRPr lang="en-US"/>
          </a:p>
        </p:txBody>
      </p:sp>
      <p:sp>
        <p:nvSpPr>
          <p:cNvPr id="38971" name="Freeform 59"/>
          <p:cNvSpPr>
            <a:spLocks/>
          </p:cNvSpPr>
          <p:nvPr/>
        </p:nvSpPr>
        <p:spPr bwMode="auto">
          <a:xfrm>
            <a:off x="3441700" y="3138488"/>
            <a:ext cx="284163" cy="768350"/>
          </a:xfrm>
          <a:custGeom>
            <a:avLst/>
            <a:gdLst>
              <a:gd name="T0" fmla="*/ 173 w 174"/>
              <a:gd name="T1" fmla="*/ 0 h 471"/>
              <a:gd name="T2" fmla="*/ 0 w 174"/>
              <a:gd name="T3" fmla="*/ 124 h 471"/>
              <a:gd name="T4" fmla="*/ 0 w 174"/>
              <a:gd name="T5" fmla="*/ 470 h 471"/>
              <a:gd name="T6" fmla="*/ 0 60000 65536"/>
              <a:gd name="T7" fmla="*/ 0 60000 65536"/>
              <a:gd name="T8" fmla="*/ 0 60000 65536"/>
              <a:gd name="T9" fmla="*/ 0 w 174"/>
              <a:gd name="T10" fmla="*/ 0 h 471"/>
              <a:gd name="T11" fmla="*/ 174 w 174"/>
              <a:gd name="T12" fmla="*/ 471 h 471"/>
            </a:gdLst>
            <a:ahLst/>
            <a:cxnLst>
              <a:cxn ang="T6">
                <a:pos x="T0" y="T1"/>
              </a:cxn>
              <a:cxn ang="T7">
                <a:pos x="T2" y="T3"/>
              </a:cxn>
              <a:cxn ang="T8">
                <a:pos x="T4" y="T5"/>
              </a:cxn>
            </a:cxnLst>
            <a:rect l="T9" t="T10" r="T11" b="T12"/>
            <a:pathLst>
              <a:path w="174" h="471">
                <a:moveTo>
                  <a:pt x="173" y="0"/>
                </a:moveTo>
                <a:lnTo>
                  <a:pt x="0" y="124"/>
                </a:lnTo>
                <a:lnTo>
                  <a:pt x="0" y="470"/>
                </a:lnTo>
              </a:path>
            </a:pathLst>
          </a:custGeom>
          <a:noFill/>
          <a:ln w="12700" cap="rnd" cmpd="sng">
            <a:solidFill>
              <a:schemeClr val="hlink"/>
            </a:solidFill>
            <a:prstDash val="solid"/>
            <a:round/>
            <a:headEnd type="none" w="med" len="med"/>
            <a:tailEnd type="none" w="med" len="med"/>
          </a:ln>
        </p:spPr>
        <p:txBody>
          <a:bodyPr/>
          <a:lstStyle/>
          <a:p>
            <a:endParaRPr lang="en-US"/>
          </a:p>
        </p:txBody>
      </p:sp>
      <p:sp>
        <p:nvSpPr>
          <p:cNvPr id="38972" name="Freeform 60"/>
          <p:cNvSpPr>
            <a:spLocks/>
          </p:cNvSpPr>
          <p:nvPr/>
        </p:nvSpPr>
        <p:spPr bwMode="auto">
          <a:xfrm>
            <a:off x="5565775" y="3138488"/>
            <a:ext cx="282575" cy="768350"/>
          </a:xfrm>
          <a:custGeom>
            <a:avLst/>
            <a:gdLst>
              <a:gd name="T0" fmla="*/ 173 w 174"/>
              <a:gd name="T1" fmla="*/ 0 h 471"/>
              <a:gd name="T2" fmla="*/ 0 w 174"/>
              <a:gd name="T3" fmla="*/ 124 h 471"/>
              <a:gd name="T4" fmla="*/ 0 w 174"/>
              <a:gd name="T5" fmla="*/ 470 h 471"/>
              <a:gd name="T6" fmla="*/ 0 60000 65536"/>
              <a:gd name="T7" fmla="*/ 0 60000 65536"/>
              <a:gd name="T8" fmla="*/ 0 60000 65536"/>
              <a:gd name="T9" fmla="*/ 0 w 174"/>
              <a:gd name="T10" fmla="*/ 0 h 471"/>
              <a:gd name="T11" fmla="*/ 174 w 174"/>
              <a:gd name="T12" fmla="*/ 471 h 471"/>
            </a:gdLst>
            <a:ahLst/>
            <a:cxnLst>
              <a:cxn ang="T6">
                <a:pos x="T0" y="T1"/>
              </a:cxn>
              <a:cxn ang="T7">
                <a:pos x="T2" y="T3"/>
              </a:cxn>
              <a:cxn ang="T8">
                <a:pos x="T4" y="T5"/>
              </a:cxn>
            </a:cxnLst>
            <a:rect l="T9" t="T10" r="T11" b="T12"/>
            <a:pathLst>
              <a:path w="174" h="471">
                <a:moveTo>
                  <a:pt x="173" y="0"/>
                </a:moveTo>
                <a:lnTo>
                  <a:pt x="0" y="124"/>
                </a:lnTo>
                <a:lnTo>
                  <a:pt x="0" y="470"/>
                </a:lnTo>
              </a:path>
            </a:pathLst>
          </a:custGeom>
          <a:noFill/>
          <a:ln w="12700" cap="rnd" cmpd="sng">
            <a:solidFill>
              <a:schemeClr val="hlink"/>
            </a:solidFill>
            <a:prstDash val="solid"/>
            <a:round/>
            <a:headEnd type="none" w="med" len="med"/>
            <a:tailEnd type="none" w="med" len="med"/>
          </a:ln>
        </p:spPr>
        <p:txBody>
          <a:bodyPr/>
          <a:lstStyle/>
          <a:p>
            <a:endParaRPr lang="en-US"/>
          </a:p>
        </p:txBody>
      </p:sp>
      <p:sp>
        <p:nvSpPr>
          <p:cNvPr id="38973" name="Freeform 61"/>
          <p:cNvSpPr>
            <a:spLocks/>
          </p:cNvSpPr>
          <p:nvPr/>
        </p:nvSpPr>
        <p:spPr bwMode="auto">
          <a:xfrm>
            <a:off x="7515225" y="3092450"/>
            <a:ext cx="284163" cy="768350"/>
          </a:xfrm>
          <a:custGeom>
            <a:avLst/>
            <a:gdLst>
              <a:gd name="T0" fmla="*/ 173 w 174"/>
              <a:gd name="T1" fmla="*/ 0 h 471"/>
              <a:gd name="T2" fmla="*/ 0 w 174"/>
              <a:gd name="T3" fmla="*/ 124 h 471"/>
              <a:gd name="T4" fmla="*/ 0 w 174"/>
              <a:gd name="T5" fmla="*/ 470 h 471"/>
              <a:gd name="T6" fmla="*/ 0 60000 65536"/>
              <a:gd name="T7" fmla="*/ 0 60000 65536"/>
              <a:gd name="T8" fmla="*/ 0 60000 65536"/>
              <a:gd name="T9" fmla="*/ 0 w 174"/>
              <a:gd name="T10" fmla="*/ 0 h 471"/>
              <a:gd name="T11" fmla="*/ 174 w 174"/>
              <a:gd name="T12" fmla="*/ 471 h 471"/>
            </a:gdLst>
            <a:ahLst/>
            <a:cxnLst>
              <a:cxn ang="T6">
                <a:pos x="T0" y="T1"/>
              </a:cxn>
              <a:cxn ang="T7">
                <a:pos x="T2" y="T3"/>
              </a:cxn>
              <a:cxn ang="T8">
                <a:pos x="T4" y="T5"/>
              </a:cxn>
            </a:cxnLst>
            <a:rect l="T9" t="T10" r="T11" b="T12"/>
            <a:pathLst>
              <a:path w="174" h="471">
                <a:moveTo>
                  <a:pt x="173" y="0"/>
                </a:moveTo>
                <a:lnTo>
                  <a:pt x="0" y="124"/>
                </a:lnTo>
                <a:lnTo>
                  <a:pt x="0" y="470"/>
                </a:lnTo>
              </a:path>
            </a:pathLst>
          </a:custGeom>
          <a:noFill/>
          <a:ln w="12700" cap="rnd" cmpd="sng">
            <a:solidFill>
              <a:schemeClr val="hlink"/>
            </a:solidFill>
            <a:prstDash val="solid"/>
            <a:round/>
            <a:headEnd type="none" w="med" len="med"/>
            <a:tailEnd type="none" w="med" len="med"/>
          </a:ln>
        </p:spPr>
        <p:txBody>
          <a:bodyPr/>
          <a:lstStyle/>
          <a:p>
            <a:endParaRPr lang="en-US"/>
          </a:p>
        </p:txBody>
      </p:sp>
      <p:sp>
        <p:nvSpPr>
          <p:cNvPr id="38974" name="Freeform 62"/>
          <p:cNvSpPr>
            <a:spLocks/>
          </p:cNvSpPr>
          <p:nvPr/>
        </p:nvSpPr>
        <p:spPr bwMode="auto">
          <a:xfrm>
            <a:off x="9655175" y="3046413"/>
            <a:ext cx="284163" cy="768350"/>
          </a:xfrm>
          <a:custGeom>
            <a:avLst/>
            <a:gdLst>
              <a:gd name="T0" fmla="*/ 173 w 174"/>
              <a:gd name="T1" fmla="*/ 0 h 471"/>
              <a:gd name="T2" fmla="*/ 0 w 174"/>
              <a:gd name="T3" fmla="*/ 124 h 471"/>
              <a:gd name="T4" fmla="*/ 0 w 174"/>
              <a:gd name="T5" fmla="*/ 470 h 471"/>
              <a:gd name="T6" fmla="*/ 0 60000 65536"/>
              <a:gd name="T7" fmla="*/ 0 60000 65536"/>
              <a:gd name="T8" fmla="*/ 0 60000 65536"/>
              <a:gd name="T9" fmla="*/ 0 w 174"/>
              <a:gd name="T10" fmla="*/ 0 h 471"/>
              <a:gd name="T11" fmla="*/ 174 w 174"/>
              <a:gd name="T12" fmla="*/ 471 h 471"/>
            </a:gdLst>
            <a:ahLst/>
            <a:cxnLst>
              <a:cxn ang="T6">
                <a:pos x="T0" y="T1"/>
              </a:cxn>
              <a:cxn ang="T7">
                <a:pos x="T2" y="T3"/>
              </a:cxn>
              <a:cxn ang="T8">
                <a:pos x="T4" y="T5"/>
              </a:cxn>
            </a:cxnLst>
            <a:rect l="T9" t="T10" r="T11" b="T12"/>
            <a:pathLst>
              <a:path w="174" h="471">
                <a:moveTo>
                  <a:pt x="173" y="0"/>
                </a:moveTo>
                <a:lnTo>
                  <a:pt x="0" y="124"/>
                </a:lnTo>
                <a:lnTo>
                  <a:pt x="0" y="470"/>
                </a:lnTo>
              </a:path>
            </a:pathLst>
          </a:custGeom>
          <a:noFill/>
          <a:ln w="12700" cap="rnd" cmpd="sng">
            <a:solidFill>
              <a:schemeClr val="hlink"/>
            </a:solidFill>
            <a:prstDash val="solid"/>
            <a:round/>
            <a:headEnd type="none" w="med" len="med"/>
            <a:tailEnd type="none" w="med" len="med"/>
          </a:ln>
        </p:spPr>
        <p:txBody>
          <a:bodyPr/>
          <a:lstStyle/>
          <a:p>
            <a:endParaRPr lang="en-US"/>
          </a:p>
        </p:txBody>
      </p:sp>
      <p:sp>
        <p:nvSpPr>
          <p:cNvPr id="38975" name="Rectangle 63"/>
          <p:cNvSpPr>
            <a:spLocks noChangeArrowheads="1"/>
          </p:cNvSpPr>
          <p:nvPr/>
        </p:nvSpPr>
        <p:spPr bwMode="auto">
          <a:xfrm>
            <a:off x="1016000" y="4724400"/>
            <a:ext cx="9271000" cy="454025"/>
          </a:xfrm>
          <a:prstGeom prst="rect">
            <a:avLst/>
          </a:prstGeom>
          <a:noFill/>
          <a:ln w="12700">
            <a:noFill/>
            <a:miter lim="800000"/>
            <a:headEnd/>
            <a:tailEnd/>
          </a:ln>
        </p:spPr>
        <p:txBody>
          <a:bodyPr wrap="none" lIns="90488" tIns="44450" rIns="90488" bIns="44450">
            <a:spAutoFit/>
          </a:bodyPr>
          <a:lstStyle/>
          <a:p>
            <a:r>
              <a:rPr lang="en-US" i="0"/>
              <a:t>This could also be achieved using an X-Z scan on a point scanner.</a:t>
            </a:r>
          </a:p>
        </p:txBody>
      </p:sp>
    </p:spTree>
  </p:cSld>
  <p:clrMapOvr>
    <a:overrideClrMapping bg1="lt1" tx1="dk1" bg2="lt2" tx2="dk2" accent1="accent1" accent2="accent2" accent3="accent3" accent4="accent4" accent5="accent5" accent6="accent6" hlink="hlink" folHlink="folHlink"/>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p:txBody>
          <a:bodyPr/>
          <a:lstStyle/>
          <a:p>
            <a:r>
              <a:rPr lang="en-US" smtClean="0"/>
              <a:t>Imaging 3D ECM structures</a:t>
            </a:r>
          </a:p>
        </p:txBody>
      </p:sp>
      <p:sp>
        <p:nvSpPr>
          <p:cNvPr id="39939" name="Rectangle 3"/>
          <p:cNvSpPr>
            <a:spLocks noGrp="1" noChangeArrowheads="1"/>
          </p:cNvSpPr>
          <p:nvPr>
            <p:ph type="body" idx="1"/>
          </p:nvPr>
        </p:nvSpPr>
        <p:spPr/>
        <p:txBody>
          <a:bodyPr/>
          <a:lstStyle/>
          <a:p>
            <a:r>
              <a:rPr lang="en-US" smtClean="0"/>
              <a:t>Mainly collagen based materials</a:t>
            </a:r>
          </a:p>
          <a:p>
            <a:r>
              <a:rPr lang="en-US" smtClean="0"/>
              <a:t>Usually 40-120 microns thick</a:t>
            </a:r>
          </a:p>
          <a:p>
            <a:r>
              <a:rPr lang="en-US" smtClean="0"/>
              <a:t>Require both transmitted and fluorescent signals</a:t>
            </a:r>
          </a:p>
          <a:p>
            <a:r>
              <a:rPr lang="en-US" smtClean="0"/>
              <a:t>Often require significant image processing to extract information</a:t>
            </a: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p:txBody>
          <a:bodyPr/>
          <a:lstStyle/>
          <a:p>
            <a:endParaRPr lang="en-US" smtClean="0"/>
          </a:p>
        </p:txBody>
      </p:sp>
      <p:sp>
        <p:nvSpPr>
          <p:cNvPr id="40963" name="Rectangle 3"/>
          <p:cNvSpPr>
            <a:spLocks noGrp="1" noChangeArrowheads="1"/>
          </p:cNvSpPr>
          <p:nvPr>
            <p:ph type="body" sz="half" idx="1"/>
          </p:nvPr>
        </p:nvSpPr>
        <p:spPr/>
        <p:txBody>
          <a:bodyPr/>
          <a:lstStyle/>
          <a:p>
            <a:endParaRPr lang="en-US" smtClean="0"/>
          </a:p>
        </p:txBody>
      </p:sp>
      <p:sp>
        <p:nvSpPr>
          <p:cNvPr id="40964" name="Rectangle 4"/>
          <p:cNvSpPr>
            <a:spLocks noGrp="1" noChangeArrowheads="1"/>
          </p:cNvSpPr>
          <p:nvPr>
            <p:ph type="body" sz="half" idx="2"/>
          </p:nvPr>
        </p:nvSpPr>
        <p:spPr/>
        <p:txBody>
          <a:bodyPr/>
          <a:lstStyle/>
          <a:p>
            <a:endParaRPr lang="en-US" smtClean="0"/>
          </a:p>
        </p:txBody>
      </p:sp>
      <p:pic>
        <p:nvPicPr>
          <p:cNvPr id="40965" name="Picture 5" descr="Psrv02b"/>
          <p:cNvPicPr>
            <a:picLocks noChangeAspect="1" noChangeArrowheads="1"/>
          </p:cNvPicPr>
          <p:nvPr/>
        </p:nvPicPr>
        <p:blipFill>
          <a:blip r:embed="rId4" cstate="print"/>
          <a:srcRect/>
          <a:stretch>
            <a:fillRect/>
          </a:stretch>
        </p:blipFill>
        <p:spPr bwMode="auto">
          <a:xfrm>
            <a:off x="1714500" y="0"/>
            <a:ext cx="7926388" cy="6880225"/>
          </a:xfrm>
          <a:prstGeom prst="rect">
            <a:avLst/>
          </a:prstGeom>
          <a:noFill/>
          <a:ln w="9525">
            <a:noFill/>
            <a:miter lim="800000"/>
            <a:headEnd/>
            <a:tailEnd/>
          </a:ln>
        </p:spPr>
      </p:pic>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p:txBody>
          <a:bodyPr/>
          <a:lstStyle/>
          <a:p>
            <a:endParaRPr lang="en-US" smtClean="0"/>
          </a:p>
        </p:txBody>
      </p:sp>
      <p:pic>
        <p:nvPicPr>
          <p:cNvPr id="41987" name="Picture 3" descr="NET4_AFL"/>
          <p:cNvPicPr>
            <a:picLocks noChangeAspect="1" noChangeArrowheads="1"/>
          </p:cNvPicPr>
          <p:nvPr/>
        </p:nvPicPr>
        <p:blipFill>
          <a:blip r:embed="rId3" cstate="print"/>
          <a:srcRect/>
          <a:stretch>
            <a:fillRect/>
          </a:stretch>
        </p:blipFill>
        <p:spPr bwMode="auto">
          <a:xfrm>
            <a:off x="0" y="942975"/>
            <a:ext cx="5721350" cy="5656263"/>
          </a:xfrm>
          <a:prstGeom prst="rect">
            <a:avLst/>
          </a:prstGeom>
          <a:noFill/>
          <a:ln w="9525">
            <a:noFill/>
            <a:miter lim="800000"/>
            <a:headEnd/>
            <a:tailEnd/>
          </a:ln>
        </p:spPr>
      </p:pic>
      <p:pic>
        <p:nvPicPr>
          <p:cNvPr id="41988" name="Picture 4" descr="NET2"/>
          <p:cNvPicPr>
            <a:picLocks noChangeAspect="1" noChangeArrowheads="1"/>
          </p:cNvPicPr>
          <p:nvPr/>
        </p:nvPicPr>
        <p:blipFill>
          <a:blip r:embed="rId4" cstate="print"/>
          <a:srcRect/>
          <a:stretch>
            <a:fillRect/>
          </a:stretch>
        </p:blipFill>
        <p:spPr bwMode="auto">
          <a:xfrm>
            <a:off x="5568950" y="1085850"/>
            <a:ext cx="4718050" cy="47180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p:txBody>
          <a:bodyPr/>
          <a:lstStyle/>
          <a:p>
            <a:r>
              <a:rPr lang="en-US" smtClean="0"/>
              <a:t>Thick Tissue - Bone and Cartilage</a:t>
            </a:r>
          </a:p>
        </p:txBody>
      </p:sp>
      <p:sp>
        <p:nvSpPr>
          <p:cNvPr id="43011" name="Rectangle 3"/>
          <p:cNvSpPr>
            <a:spLocks noGrp="1" noChangeArrowheads="1"/>
          </p:cNvSpPr>
          <p:nvPr>
            <p:ph type="body" idx="1"/>
          </p:nvPr>
        </p:nvSpPr>
        <p:spPr>
          <a:xfrm>
            <a:off x="273050" y="1963738"/>
            <a:ext cx="5219700" cy="4303712"/>
          </a:xfrm>
        </p:spPr>
        <p:txBody>
          <a:bodyPr/>
          <a:lstStyle/>
          <a:p>
            <a:r>
              <a:rPr lang="en-US" smtClean="0"/>
              <a:t>Very difficult to image thick specimens</a:t>
            </a:r>
          </a:p>
          <a:p>
            <a:r>
              <a:rPr lang="en-US" smtClean="0"/>
              <a:t>Can use live specimens if appropriately stained</a:t>
            </a:r>
          </a:p>
          <a:p>
            <a:r>
              <a:rPr lang="en-US" smtClean="0"/>
              <a:t>Special preparation techniques </a:t>
            </a:r>
          </a:p>
          <a:p>
            <a:pPr>
              <a:buFontTx/>
              <a:buNone/>
            </a:pPr>
            <a:endParaRPr lang="en-US" smtClean="0"/>
          </a:p>
        </p:txBody>
      </p:sp>
      <p:pic>
        <p:nvPicPr>
          <p:cNvPr id="43012" name="Picture 4"/>
          <p:cNvPicPr>
            <a:picLocks noChangeArrowheads="1"/>
          </p:cNvPicPr>
          <p:nvPr/>
        </p:nvPicPr>
        <p:blipFill>
          <a:blip r:embed="rId3" cstate="print"/>
          <a:srcRect/>
          <a:stretch>
            <a:fillRect/>
          </a:stretch>
        </p:blipFill>
        <p:spPr bwMode="auto">
          <a:xfrm>
            <a:off x="5688013" y="1898650"/>
            <a:ext cx="4598987" cy="4522788"/>
          </a:xfrm>
          <a:prstGeom prst="rect">
            <a:avLst/>
          </a:prstGeom>
          <a:noFill/>
          <a:ln w="12700">
            <a:noFill/>
            <a:miter lim="800000"/>
            <a:headEnd/>
            <a:tailEnd/>
          </a:ln>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a:xfrm>
            <a:off x="1217613" y="174625"/>
            <a:ext cx="7772400" cy="1143000"/>
          </a:xfrm>
        </p:spPr>
        <p:txBody>
          <a:bodyPr/>
          <a:lstStyle/>
          <a:p>
            <a:r>
              <a:rPr lang="en-US" smtClean="0"/>
              <a:t>Lecture Summary</a:t>
            </a:r>
          </a:p>
        </p:txBody>
      </p:sp>
      <p:sp>
        <p:nvSpPr>
          <p:cNvPr id="44035" name="Rectangle 3"/>
          <p:cNvSpPr>
            <a:spLocks noGrp="1" noChangeArrowheads="1"/>
          </p:cNvSpPr>
          <p:nvPr>
            <p:ph type="body" idx="1"/>
          </p:nvPr>
        </p:nvSpPr>
        <p:spPr>
          <a:xfrm>
            <a:off x="778933" y="1289050"/>
            <a:ext cx="8192030" cy="4114800"/>
          </a:xfrm>
        </p:spPr>
        <p:txBody>
          <a:bodyPr/>
          <a:lstStyle/>
          <a:p>
            <a:r>
              <a:rPr lang="en-US" sz="2800" dirty="0" smtClean="0"/>
              <a:t>Live cell applications are relatively common using confocal microscopy</a:t>
            </a:r>
          </a:p>
          <a:p>
            <a:r>
              <a:rPr lang="en-US" sz="2800" dirty="0" smtClean="0"/>
              <a:t>Correct use of fluorescent probes necessary</a:t>
            </a:r>
          </a:p>
          <a:p>
            <a:r>
              <a:rPr lang="en-US" sz="2800" dirty="0" smtClean="0"/>
              <a:t>Temperature and atmosphere control may be required</a:t>
            </a:r>
          </a:p>
          <a:p>
            <a:r>
              <a:rPr lang="en-US" sz="2800" dirty="0" smtClean="0"/>
              <a:t>Thick specimens often require advanced image processing</a:t>
            </a:r>
          </a:p>
          <a:p>
            <a:r>
              <a:rPr lang="en-US" sz="2800" dirty="0" smtClean="0"/>
              <a:t>Exotic applications are potentially useful</a:t>
            </a:r>
          </a:p>
          <a:p>
            <a:r>
              <a:rPr lang="en-US" sz="2800" dirty="0" smtClean="0"/>
              <a:t>A limited window of time is available to image live cells before cells deteriorate</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122" name="Group 2"/>
          <p:cNvGrpSpPr>
            <a:grpSpLocks noChangeAspect="1"/>
          </p:cNvGrpSpPr>
          <p:nvPr/>
        </p:nvGrpSpPr>
        <p:grpSpPr bwMode="auto">
          <a:xfrm rot="5400000">
            <a:off x="3602832" y="-86519"/>
            <a:ext cx="242888" cy="1635125"/>
            <a:chOff x="112" y="1713"/>
            <a:chExt cx="111" cy="1020"/>
          </a:xfrm>
        </p:grpSpPr>
        <p:sp>
          <p:nvSpPr>
            <p:cNvPr id="5189" name="Rectangle 3"/>
            <p:cNvSpPr>
              <a:spLocks noChangeAspect="1" noChangeArrowheads="1"/>
            </p:cNvSpPr>
            <p:nvPr/>
          </p:nvSpPr>
          <p:spPr bwMode="auto">
            <a:xfrm>
              <a:off x="187" y="1721"/>
              <a:ext cx="36" cy="1003"/>
            </a:xfrm>
            <a:prstGeom prst="rect">
              <a:avLst/>
            </a:prstGeom>
            <a:solidFill>
              <a:schemeClr val="hlink"/>
            </a:solidFill>
            <a:ln w="12700">
              <a:solidFill>
                <a:schemeClr val="tx1"/>
              </a:solidFill>
              <a:miter lim="800000"/>
              <a:headEnd/>
              <a:tailEnd/>
            </a:ln>
          </p:spPr>
          <p:txBody>
            <a:bodyPr lIns="30588" tIns="15733" rIns="30588" bIns="15733">
              <a:spAutoFit/>
            </a:bodyPr>
            <a:lstStyle/>
            <a:p>
              <a:endParaRPr lang="en-US"/>
            </a:p>
          </p:txBody>
        </p:sp>
        <p:sp>
          <p:nvSpPr>
            <p:cNvPr id="5190" name="Line 4"/>
            <p:cNvSpPr>
              <a:spLocks noChangeAspect="1" noChangeShapeType="1"/>
            </p:cNvSpPr>
            <p:nvPr/>
          </p:nvSpPr>
          <p:spPr bwMode="auto">
            <a:xfrm flipH="1">
              <a:off x="112" y="2729"/>
              <a:ext cx="75" cy="0"/>
            </a:xfrm>
            <a:prstGeom prst="line">
              <a:avLst/>
            </a:prstGeom>
            <a:noFill/>
            <a:ln w="12700">
              <a:solidFill>
                <a:schemeClr val="tx1"/>
              </a:solidFill>
              <a:round/>
              <a:headEnd/>
              <a:tailEnd/>
            </a:ln>
          </p:spPr>
          <p:txBody>
            <a:bodyPr lIns="30588" tIns="15733" rIns="30588" bIns="15733">
              <a:spAutoFit/>
            </a:bodyPr>
            <a:lstStyle/>
            <a:p>
              <a:endParaRPr lang="en-US"/>
            </a:p>
          </p:txBody>
        </p:sp>
        <p:sp>
          <p:nvSpPr>
            <p:cNvPr id="5191" name="Line 5"/>
            <p:cNvSpPr>
              <a:spLocks noChangeAspect="1" noChangeShapeType="1"/>
            </p:cNvSpPr>
            <p:nvPr/>
          </p:nvSpPr>
          <p:spPr bwMode="auto">
            <a:xfrm flipH="1" flipV="1">
              <a:off x="112" y="1713"/>
              <a:ext cx="75" cy="9"/>
            </a:xfrm>
            <a:prstGeom prst="line">
              <a:avLst/>
            </a:prstGeom>
            <a:noFill/>
            <a:ln w="12700">
              <a:solidFill>
                <a:schemeClr val="tx1"/>
              </a:solidFill>
              <a:round/>
              <a:headEnd/>
              <a:tailEnd/>
            </a:ln>
          </p:spPr>
          <p:txBody>
            <a:bodyPr lIns="30588" tIns="15733" rIns="30588" bIns="15733">
              <a:spAutoFit/>
            </a:bodyPr>
            <a:lstStyle/>
            <a:p>
              <a:endParaRPr lang="en-US"/>
            </a:p>
          </p:txBody>
        </p:sp>
        <p:sp>
          <p:nvSpPr>
            <p:cNvPr id="5192" name="Line 6"/>
            <p:cNvSpPr>
              <a:spLocks noChangeAspect="1" noChangeShapeType="1"/>
            </p:cNvSpPr>
            <p:nvPr/>
          </p:nvSpPr>
          <p:spPr bwMode="auto">
            <a:xfrm flipV="1">
              <a:off x="116" y="1713"/>
              <a:ext cx="0" cy="1020"/>
            </a:xfrm>
            <a:prstGeom prst="line">
              <a:avLst/>
            </a:prstGeom>
            <a:noFill/>
            <a:ln w="12700">
              <a:solidFill>
                <a:schemeClr val="tx1"/>
              </a:solidFill>
              <a:round/>
              <a:headEnd/>
              <a:tailEnd/>
            </a:ln>
          </p:spPr>
          <p:txBody>
            <a:bodyPr lIns="30588" tIns="15733" rIns="30588" bIns="15733">
              <a:spAutoFit/>
            </a:bodyPr>
            <a:lstStyle/>
            <a:p>
              <a:endParaRPr lang="en-US"/>
            </a:p>
          </p:txBody>
        </p:sp>
      </p:grpSp>
      <p:sp>
        <p:nvSpPr>
          <p:cNvPr id="5123" name="Rectangle 7"/>
          <p:cNvSpPr>
            <a:spLocks noChangeAspect="1" noChangeArrowheads="1"/>
          </p:cNvSpPr>
          <p:nvPr/>
        </p:nvSpPr>
        <p:spPr bwMode="auto">
          <a:xfrm>
            <a:off x="879475" y="706438"/>
            <a:ext cx="1404938" cy="565150"/>
          </a:xfrm>
          <a:prstGeom prst="rect">
            <a:avLst/>
          </a:prstGeom>
          <a:noFill/>
          <a:ln w="12700">
            <a:noFill/>
            <a:miter lim="800000"/>
            <a:headEnd/>
            <a:tailEnd/>
          </a:ln>
        </p:spPr>
        <p:txBody>
          <a:bodyPr lIns="31512" tIns="16208" rIns="31512" bIns="16208">
            <a:spAutoFit/>
          </a:bodyPr>
          <a:lstStyle/>
          <a:p>
            <a:pPr defTabSz="330200">
              <a:spcBef>
                <a:spcPct val="50000"/>
              </a:spcBef>
            </a:pPr>
            <a:r>
              <a:rPr lang="en-US" sz="1900" b="1" i="0"/>
              <a:t>Step 1: </a:t>
            </a:r>
            <a:r>
              <a:rPr lang="en-US" sz="1600" b="1" i="0"/>
              <a:t>Cell Culture</a:t>
            </a:r>
          </a:p>
        </p:txBody>
      </p:sp>
      <p:grpSp>
        <p:nvGrpSpPr>
          <p:cNvPr id="5124" name="Group 8"/>
          <p:cNvGrpSpPr>
            <a:grpSpLocks noChangeAspect="1"/>
          </p:cNvGrpSpPr>
          <p:nvPr/>
        </p:nvGrpSpPr>
        <p:grpSpPr bwMode="auto">
          <a:xfrm rot="5400000">
            <a:off x="3405982" y="1691481"/>
            <a:ext cx="635000" cy="182563"/>
            <a:chOff x="501" y="2166"/>
            <a:chExt cx="289" cy="113"/>
          </a:xfrm>
        </p:grpSpPr>
        <p:sp>
          <p:nvSpPr>
            <p:cNvPr id="5181" name="Line 9"/>
            <p:cNvSpPr>
              <a:spLocks noChangeAspect="1" noChangeShapeType="1"/>
            </p:cNvSpPr>
            <p:nvPr/>
          </p:nvSpPr>
          <p:spPr bwMode="auto">
            <a:xfrm>
              <a:off x="501" y="2276"/>
              <a:ext cx="215" cy="0"/>
            </a:xfrm>
            <a:prstGeom prst="line">
              <a:avLst/>
            </a:prstGeom>
            <a:noFill/>
            <a:ln w="12700">
              <a:solidFill>
                <a:schemeClr val="tx1"/>
              </a:solidFill>
              <a:round/>
              <a:headEnd/>
              <a:tailEnd/>
            </a:ln>
          </p:spPr>
          <p:txBody>
            <a:bodyPr lIns="30588" tIns="15733" rIns="30588" bIns="15733">
              <a:spAutoFit/>
            </a:bodyPr>
            <a:lstStyle/>
            <a:p>
              <a:endParaRPr lang="en-US"/>
            </a:p>
          </p:txBody>
        </p:sp>
        <p:sp>
          <p:nvSpPr>
            <p:cNvPr id="5182" name="Line 10"/>
            <p:cNvSpPr>
              <a:spLocks noChangeAspect="1" noChangeShapeType="1"/>
            </p:cNvSpPr>
            <p:nvPr/>
          </p:nvSpPr>
          <p:spPr bwMode="auto">
            <a:xfrm>
              <a:off x="501" y="2171"/>
              <a:ext cx="215" cy="0"/>
            </a:xfrm>
            <a:prstGeom prst="line">
              <a:avLst/>
            </a:prstGeom>
            <a:noFill/>
            <a:ln w="12700">
              <a:solidFill>
                <a:schemeClr val="tx1"/>
              </a:solidFill>
              <a:round/>
              <a:headEnd/>
              <a:tailEnd/>
            </a:ln>
          </p:spPr>
          <p:txBody>
            <a:bodyPr lIns="30588" tIns="15733" rIns="30588" bIns="15733">
              <a:spAutoFit/>
            </a:bodyPr>
            <a:lstStyle/>
            <a:p>
              <a:endParaRPr lang="en-US"/>
            </a:p>
          </p:txBody>
        </p:sp>
        <p:grpSp>
          <p:nvGrpSpPr>
            <p:cNvPr id="5183" name="Group 11"/>
            <p:cNvGrpSpPr>
              <a:grpSpLocks noChangeAspect="1"/>
            </p:cNvGrpSpPr>
            <p:nvPr/>
          </p:nvGrpSpPr>
          <p:grpSpPr bwMode="auto">
            <a:xfrm>
              <a:off x="565" y="2166"/>
              <a:ext cx="225" cy="113"/>
              <a:chOff x="565" y="2166"/>
              <a:chExt cx="225" cy="113"/>
            </a:xfrm>
          </p:grpSpPr>
          <p:sp>
            <p:nvSpPr>
              <p:cNvPr id="5184" name="Freeform 12"/>
              <p:cNvSpPr>
                <a:spLocks noChangeAspect="1"/>
              </p:cNvSpPr>
              <p:nvPr/>
            </p:nvSpPr>
            <p:spPr bwMode="auto">
              <a:xfrm>
                <a:off x="720" y="2233"/>
                <a:ext cx="69" cy="44"/>
              </a:xfrm>
              <a:custGeom>
                <a:avLst/>
                <a:gdLst>
                  <a:gd name="T0" fmla="*/ 0 w 69"/>
                  <a:gd name="T1" fmla="*/ 43 h 44"/>
                  <a:gd name="T2" fmla="*/ 68 w 69"/>
                  <a:gd name="T3" fmla="*/ 0 h 44"/>
                  <a:gd name="T4" fmla="*/ 0 60000 65536"/>
                  <a:gd name="T5" fmla="*/ 0 60000 65536"/>
                  <a:gd name="T6" fmla="*/ 0 w 69"/>
                  <a:gd name="T7" fmla="*/ 0 h 44"/>
                  <a:gd name="T8" fmla="*/ 69 w 69"/>
                  <a:gd name="T9" fmla="*/ 44 h 44"/>
                </a:gdLst>
                <a:ahLst/>
                <a:cxnLst>
                  <a:cxn ang="T4">
                    <a:pos x="T0" y="T1"/>
                  </a:cxn>
                  <a:cxn ang="T5">
                    <a:pos x="T2" y="T3"/>
                  </a:cxn>
                </a:cxnLst>
                <a:rect l="T6" t="T7" r="T8" b="T9"/>
                <a:pathLst>
                  <a:path w="69" h="44">
                    <a:moveTo>
                      <a:pt x="0" y="43"/>
                    </a:moveTo>
                    <a:lnTo>
                      <a:pt x="68" y="0"/>
                    </a:lnTo>
                  </a:path>
                </a:pathLst>
              </a:custGeom>
              <a:noFill/>
              <a:ln w="12700" cap="rnd" cmpd="sng">
                <a:solidFill>
                  <a:schemeClr val="tx1"/>
                </a:solidFill>
                <a:prstDash val="solid"/>
                <a:round/>
                <a:headEnd type="none" w="med" len="med"/>
                <a:tailEnd type="none" w="med" len="med"/>
              </a:ln>
            </p:spPr>
            <p:txBody>
              <a:bodyPr lIns="30588" tIns="15733" rIns="30588" bIns="15733">
                <a:spAutoFit/>
              </a:bodyPr>
              <a:lstStyle/>
              <a:p>
                <a:endParaRPr lang="en-US"/>
              </a:p>
            </p:txBody>
          </p:sp>
          <p:sp>
            <p:nvSpPr>
              <p:cNvPr id="5185" name="Freeform 13"/>
              <p:cNvSpPr>
                <a:spLocks noChangeAspect="1"/>
              </p:cNvSpPr>
              <p:nvPr/>
            </p:nvSpPr>
            <p:spPr bwMode="auto">
              <a:xfrm>
                <a:off x="720" y="2171"/>
                <a:ext cx="68" cy="42"/>
              </a:xfrm>
              <a:custGeom>
                <a:avLst/>
                <a:gdLst>
                  <a:gd name="T0" fmla="*/ 0 w 68"/>
                  <a:gd name="T1" fmla="*/ 0 h 42"/>
                  <a:gd name="T2" fmla="*/ 67 w 68"/>
                  <a:gd name="T3" fmla="*/ 41 h 42"/>
                  <a:gd name="T4" fmla="*/ 0 60000 65536"/>
                  <a:gd name="T5" fmla="*/ 0 60000 65536"/>
                  <a:gd name="T6" fmla="*/ 0 w 68"/>
                  <a:gd name="T7" fmla="*/ 0 h 42"/>
                  <a:gd name="T8" fmla="*/ 68 w 68"/>
                  <a:gd name="T9" fmla="*/ 42 h 42"/>
                </a:gdLst>
                <a:ahLst/>
                <a:cxnLst>
                  <a:cxn ang="T4">
                    <a:pos x="T0" y="T1"/>
                  </a:cxn>
                  <a:cxn ang="T5">
                    <a:pos x="T2" y="T3"/>
                  </a:cxn>
                </a:cxnLst>
                <a:rect l="T6" t="T7" r="T8" b="T9"/>
                <a:pathLst>
                  <a:path w="68" h="42">
                    <a:moveTo>
                      <a:pt x="0" y="0"/>
                    </a:moveTo>
                    <a:lnTo>
                      <a:pt x="67" y="41"/>
                    </a:lnTo>
                  </a:path>
                </a:pathLst>
              </a:custGeom>
              <a:noFill/>
              <a:ln w="12700" cap="rnd" cmpd="sng">
                <a:solidFill>
                  <a:schemeClr val="tx1"/>
                </a:solidFill>
                <a:prstDash val="solid"/>
                <a:round/>
                <a:headEnd type="none" w="med" len="med"/>
                <a:tailEnd type="none" w="med" len="med"/>
              </a:ln>
            </p:spPr>
            <p:txBody>
              <a:bodyPr lIns="30588" tIns="15733" rIns="30588" bIns="15733">
                <a:spAutoFit/>
              </a:bodyPr>
              <a:lstStyle/>
              <a:p>
                <a:endParaRPr lang="en-US"/>
              </a:p>
            </p:txBody>
          </p:sp>
          <p:sp>
            <p:nvSpPr>
              <p:cNvPr id="5186" name="Freeform 14"/>
              <p:cNvSpPr>
                <a:spLocks noChangeAspect="1"/>
              </p:cNvSpPr>
              <p:nvPr/>
            </p:nvSpPr>
            <p:spPr bwMode="auto">
              <a:xfrm>
                <a:off x="787" y="2212"/>
                <a:ext cx="3" cy="16"/>
              </a:xfrm>
              <a:custGeom>
                <a:avLst/>
                <a:gdLst>
                  <a:gd name="T0" fmla="*/ 0 w 3"/>
                  <a:gd name="T1" fmla="*/ 0 h 16"/>
                  <a:gd name="T2" fmla="*/ 2 w 3"/>
                  <a:gd name="T3" fmla="*/ 15 h 16"/>
                  <a:gd name="T4" fmla="*/ 0 60000 65536"/>
                  <a:gd name="T5" fmla="*/ 0 60000 65536"/>
                  <a:gd name="T6" fmla="*/ 0 w 3"/>
                  <a:gd name="T7" fmla="*/ 0 h 16"/>
                  <a:gd name="T8" fmla="*/ 3 w 3"/>
                  <a:gd name="T9" fmla="*/ 16 h 16"/>
                </a:gdLst>
                <a:ahLst/>
                <a:cxnLst>
                  <a:cxn ang="T4">
                    <a:pos x="T0" y="T1"/>
                  </a:cxn>
                  <a:cxn ang="T5">
                    <a:pos x="T2" y="T3"/>
                  </a:cxn>
                </a:cxnLst>
                <a:rect l="T6" t="T7" r="T8" b="T9"/>
                <a:pathLst>
                  <a:path w="3" h="16">
                    <a:moveTo>
                      <a:pt x="0" y="0"/>
                    </a:moveTo>
                    <a:lnTo>
                      <a:pt x="2" y="15"/>
                    </a:lnTo>
                  </a:path>
                </a:pathLst>
              </a:custGeom>
              <a:noFill/>
              <a:ln w="12700" cap="rnd" cmpd="sng">
                <a:solidFill>
                  <a:schemeClr val="tx1"/>
                </a:solidFill>
                <a:prstDash val="solid"/>
                <a:round/>
                <a:headEnd type="none" w="med" len="med"/>
                <a:tailEnd type="none" w="med" len="med"/>
              </a:ln>
            </p:spPr>
            <p:txBody>
              <a:bodyPr lIns="30588" tIns="15733" rIns="30588" bIns="15733">
                <a:spAutoFit/>
              </a:bodyPr>
              <a:lstStyle/>
              <a:p>
                <a:endParaRPr lang="en-US"/>
              </a:p>
            </p:txBody>
          </p:sp>
          <p:sp>
            <p:nvSpPr>
              <p:cNvPr id="5187" name="Freeform 15"/>
              <p:cNvSpPr>
                <a:spLocks noChangeAspect="1"/>
              </p:cNvSpPr>
              <p:nvPr/>
            </p:nvSpPr>
            <p:spPr bwMode="auto">
              <a:xfrm>
                <a:off x="788" y="2233"/>
                <a:ext cx="1" cy="1"/>
              </a:xfrm>
              <a:custGeom>
                <a:avLst/>
                <a:gdLst>
                  <a:gd name="T0" fmla="*/ 0 w 1"/>
                  <a:gd name="T1" fmla="*/ 0 h 1"/>
                  <a:gd name="T2" fmla="*/ 0 w 1"/>
                  <a:gd name="T3" fmla="*/ 0 h 1"/>
                  <a:gd name="T4" fmla="*/ 0 60000 65536"/>
                  <a:gd name="T5" fmla="*/ 0 60000 65536"/>
                  <a:gd name="T6" fmla="*/ 0 w 1"/>
                  <a:gd name="T7" fmla="*/ 0 h 1"/>
                  <a:gd name="T8" fmla="*/ 1 w 1"/>
                  <a:gd name="T9" fmla="*/ 1 h 1"/>
                </a:gdLst>
                <a:ahLst/>
                <a:cxnLst>
                  <a:cxn ang="T4">
                    <a:pos x="T0" y="T1"/>
                  </a:cxn>
                  <a:cxn ang="T5">
                    <a:pos x="T2" y="T3"/>
                  </a:cxn>
                </a:cxnLst>
                <a:rect l="T6" t="T7" r="T8" b="T9"/>
                <a:pathLst>
                  <a:path w="1" h="1">
                    <a:moveTo>
                      <a:pt x="0" y="0"/>
                    </a:moveTo>
                    <a:lnTo>
                      <a:pt x="0" y="0"/>
                    </a:lnTo>
                  </a:path>
                </a:pathLst>
              </a:custGeom>
              <a:noFill/>
              <a:ln w="12700" cap="rnd" cmpd="sng">
                <a:solidFill>
                  <a:schemeClr val="tx1"/>
                </a:solidFill>
                <a:prstDash val="solid"/>
                <a:round/>
                <a:headEnd type="none" w="med" len="med"/>
                <a:tailEnd type="none" w="med" len="med"/>
              </a:ln>
            </p:spPr>
            <p:txBody>
              <a:bodyPr lIns="30588" tIns="15733" rIns="30588" bIns="15733">
                <a:spAutoFit/>
              </a:bodyPr>
              <a:lstStyle/>
              <a:p>
                <a:endParaRPr lang="en-US"/>
              </a:p>
            </p:txBody>
          </p:sp>
          <p:sp>
            <p:nvSpPr>
              <p:cNvPr id="5188" name="Line 16"/>
              <p:cNvSpPr>
                <a:spLocks noChangeAspect="1" noChangeShapeType="1"/>
              </p:cNvSpPr>
              <p:nvPr/>
            </p:nvSpPr>
            <p:spPr bwMode="auto">
              <a:xfrm flipV="1">
                <a:off x="565" y="2166"/>
                <a:ext cx="0" cy="113"/>
              </a:xfrm>
              <a:prstGeom prst="line">
                <a:avLst/>
              </a:prstGeom>
              <a:noFill/>
              <a:ln w="12700">
                <a:solidFill>
                  <a:schemeClr val="tx1"/>
                </a:solidFill>
                <a:round/>
                <a:headEnd/>
                <a:tailEnd/>
              </a:ln>
            </p:spPr>
            <p:txBody>
              <a:bodyPr lIns="30588" tIns="15733" rIns="30588" bIns="15733">
                <a:spAutoFit/>
              </a:bodyPr>
              <a:lstStyle/>
              <a:p>
                <a:endParaRPr lang="en-US"/>
              </a:p>
            </p:txBody>
          </p:sp>
        </p:grpSp>
      </p:grpSp>
      <p:sp>
        <p:nvSpPr>
          <p:cNvPr id="5125" name="Rectangle 17"/>
          <p:cNvSpPr>
            <a:spLocks noChangeAspect="1" noChangeArrowheads="1"/>
          </p:cNvSpPr>
          <p:nvPr/>
        </p:nvSpPr>
        <p:spPr bwMode="auto">
          <a:xfrm>
            <a:off x="865188" y="1690688"/>
            <a:ext cx="1263650" cy="566737"/>
          </a:xfrm>
          <a:prstGeom prst="rect">
            <a:avLst/>
          </a:prstGeom>
          <a:noFill/>
          <a:ln w="12700">
            <a:noFill/>
            <a:miter lim="800000"/>
            <a:headEnd/>
            <a:tailEnd/>
          </a:ln>
        </p:spPr>
        <p:txBody>
          <a:bodyPr lIns="31512" tIns="16208" rIns="31512" bIns="16208">
            <a:spAutoFit/>
          </a:bodyPr>
          <a:lstStyle/>
          <a:p>
            <a:pPr defTabSz="330200">
              <a:spcBef>
                <a:spcPct val="50000"/>
              </a:spcBef>
            </a:pPr>
            <a:r>
              <a:rPr lang="en-US" sz="1900" b="1" i="0"/>
              <a:t>Step 2: </a:t>
            </a:r>
            <a:r>
              <a:rPr lang="en-US" sz="1600" b="1" i="0"/>
              <a:t>Cell Wash</a:t>
            </a:r>
          </a:p>
        </p:txBody>
      </p:sp>
      <p:grpSp>
        <p:nvGrpSpPr>
          <p:cNvPr id="5126" name="Group 18"/>
          <p:cNvGrpSpPr>
            <a:grpSpLocks noChangeAspect="1"/>
          </p:cNvGrpSpPr>
          <p:nvPr/>
        </p:nvGrpSpPr>
        <p:grpSpPr bwMode="auto">
          <a:xfrm rot="5400000">
            <a:off x="3601245" y="3009106"/>
            <a:ext cx="246062" cy="1038225"/>
            <a:chOff x="1385" y="1899"/>
            <a:chExt cx="111" cy="648"/>
          </a:xfrm>
        </p:grpSpPr>
        <p:sp>
          <p:nvSpPr>
            <p:cNvPr id="5176" name="Rectangle 19"/>
            <p:cNvSpPr>
              <a:spLocks noChangeAspect="1" noChangeArrowheads="1"/>
            </p:cNvSpPr>
            <p:nvPr/>
          </p:nvSpPr>
          <p:spPr bwMode="auto">
            <a:xfrm>
              <a:off x="1385" y="2356"/>
              <a:ext cx="103" cy="127"/>
            </a:xfrm>
            <a:prstGeom prst="rect">
              <a:avLst/>
            </a:prstGeom>
            <a:solidFill>
              <a:schemeClr val="folHlink"/>
            </a:solidFill>
            <a:ln w="12700">
              <a:solidFill>
                <a:schemeClr val="tx1"/>
              </a:solidFill>
              <a:miter lim="800000"/>
              <a:headEnd/>
              <a:tailEnd/>
            </a:ln>
          </p:spPr>
          <p:txBody>
            <a:bodyPr lIns="30588" tIns="15733" rIns="30588" bIns="15733">
              <a:spAutoFit/>
            </a:bodyPr>
            <a:lstStyle/>
            <a:p>
              <a:endParaRPr lang="en-US"/>
            </a:p>
          </p:txBody>
        </p:sp>
        <p:sp>
          <p:nvSpPr>
            <p:cNvPr id="5177" name="Rectangle 20"/>
            <p:cNvSpPr>
              <a:spLocks noChangeAspect="1" noChangeArrowheads="1"/>
            </p:cNvSpPr>
            <p:nvPr/>
          </p:nvSpPr>
          <p:spPr bwMode="auto">
            <a:xfrm>
              <a:off x="1385" y="2221"/>
              <a:ext cx="103" cy="127"/>
            </a:xfrm>
            <a:prstGeom prst="rect">
              <a:avLst/>
            </a:prstGeom>
            <a:solidFill>
              <a:schemeClr val="folHlink"/>
            </a:solidFill>
            <a:ln w="12700">
              <a:solidFill>
                <a:schemeClr val="tx1"/>
              </a:solidFill>
              <a:miter lim="800000"/>
              <a:headEnd/>
              <a:tailEnd/>
            </a:ln>
          </p:spPr>
          <p:txBody>
            <a:bodyPr lIns="30588" tIns="15733" rIns="30588" bIns="15733">
              <a:spAutoFit/>
            </a:bodyPr>
            <a:lstStyle/>
            <a:p>
              <a:endParaRPr lang="en-US"/>
            </a:p>
          </p:txBody>
        </p:sp>
        <p:sp>
          <p:nvSpPr>
            <p:cNvPr id="5178" name="Rectangle 21"/>
            <p:cNvSpPr>
              <a:spLocks noChangeAspect="1" noChangeArrowheads="1"/>
            </p:cNvSpPr>
            <p:nvPr/>
          </p:nvSpPr>
          <p:spPr bwMode="auto">
            <a:xfrm>
              <a:off x="1385" y="2086"/>
              <a:ext cx="103" cy="128"/>
            </a:xfrm>
            <a:prstGeom prst="rect">
              <a:avLst/>
            </a:prstGeom>
            <a:solidFill>
              <a:schemeClr val="folHlink"/>
            </a:solidFill>
            <a:ln w="12700">
              <a:solidFill>
                <a:schemeClr val="tx1"/>
              </a:solidFill>
              <a:miter lim="800000"/>
              <a:headEnd/>
              <a:tailEnd/>
            </a:ln>
          </p:spPr>
          <p:txBody>
            <a:bodyPr lIns="30588" tIns="15733" rIns="30588" bIns="15733">
              <a:spAutoFit/>
            </a:bodyPr>
            <a:lstStyle/>
            <a:p>
              <a:endParaRPr lang="en-US"/>
            </a:p>
          </p:txBody>
        </p:sp>
        <p:sp>
          <p:nvSpPr>
            <p:cNvPr id="5179" name="Rectangle 22"/>
            <p:cNvSpPr>
              <a:spLocks noChangeAspect="1" noChangeArrowheads="1"/>
            </p:cNvSpPr>
            <p:nvPr/>
          </p:nvSpPr>
          <p:spPr bwMode="auto">
            <a:xfrm>
              <a:off x="1385" y="1951"/>
              <a:ext cx="103" cy="127"/>
            </a:xfrm>
            <a:prstGeom prst="rect">
              <a:avLst/>
            </a:prstGeom>
            <a:solidFill>
              <a:schemeClr val="folHlink"/>
            </a:solidFill>
            <a:ln w="12700">
              <a:solidFill>
                <a:schemeClr val="tx1"/>
              </a:solidFill>
              <a:miter lim="800000"/>
              <a:headEnd/>
              <a:tailEnd/>
            </a:ln>
          </p:spPr>
          <p:txBody>
            <a:bodyPr lIns="30588" tIns="15733" rIns="30588" bIns="15733">
              <a:spAutoFit/>
            </a:bodyPr>
            <a:lstStyle/>
            <a:p>
              <a:endParaRPr lang="en-US"/>
            </a:p>
          </p:txBody>
        </p:sp>
        <p:sp>
          <p:nvSpPr>
            <p:cNvPr id="5180" name="Line 23"/>
            <p:cNvSpPr>
              <a:spLocks noChangeAspect="1" noChangeShapeType="1"/>
            </p:cNvSpPr>
            <p:nvPr/>
          </p:nvSpPr>
          <p:spPr bwMode="auto">
            <a:xfrm flipV="1">
              <a:off x="1492" y="1899"/>
              <a:ext cx="4" cy="648"/>
            </a:xfrm>
            <a:prstGeom prst="line">
              <a:avLst/>
            </a:prstGeom>
            <a:noFill/>
            <a:ln w="25400">
              <a:solidFill>
                <a:schemeClr val="tx1"/>
              </a:solidFill>
              <a:round/>
              <a:headEnd/>
              <a:tailEnd/>
            </a:ln>
          </p:spPr>
          <p:txBody>
            <a:bodyPr lIns="30588" tIns="15733" rIns="30588" bIns="15733">
              <a:spAutoFit/>
            </a:bodyPr>
            <a:lstStyle/>
            <a:p>
              <a:endParaRPr lang="en-US"/>
            </a:p>
          </p:txBody>
        </p:sp>
      </p:grpSp>
      <p:sp>
        <p:nvSpPr>
          <p:cNvPr id="5127" name="Rectangle 24"/>
          <p:cNvSpPr>
            <a:spLocks noChangeAspect="1" noChangeArrowheads="1"/>
          </p:cNvSpPr>
          <p:nvPr/>
        </p:nvSpPr>
        <p:spPr bwMode="auto">
          <a:xfrm rot="60000">
            <a:off x="6480175" y="4006850"/>
            <a:ext cx="784225" cy="250825"/>
          </a:xfrm>
          <a:prstGeom prst="rect">
            <a:avLst/>
          </a:prstGeom>
          <a:noFill/>
          <a:ln w="12700">
            <a:noFill/>
            <a:miter lim="800000"/>
            <a:headEnd/>
            <a:tailEnd/>
          </a:ln>
        </p:spPr>
        <p:txBody>
          <a:bodyPr lIns="31512" tIns="16208" rIns="31512" bIns="16208">
            <a:spAutoFit/>
          </a:bodyPr>
          <a:lstStyle/>
          <a:p>
            <a:pPr defTabSz="515938">
              <a:spcBef>
                <a:spcPct val="50000"/>
              </a:spcBef>
            </a:pPr>
            <a:r>
              <a:rPr lang="en-US" sz="1400" b="1" i="0"/>
              <a:t>Lab-Tek</a:t>
            </a:r>
          </a:p>
        </p:txBody>
      </p:sp>
      <p:sp>
        <p:nvSpPr>
          <p:cNvPr id="5128" name="Rectangle 25"/>
          <p:cNvSpPr>
            <a:spLocks noChangeAspect="1" noChangeArrowheads="1"/>
          </p:cNvSpPr>
          <p:nvPr/>
        </p:nvSpPr>
        <p:spPr bwMode="auto">
          <a:xfrm rot="5400000">
            <a:off x="5747544" y="2140744"/>
            <a:ext cx="2111375" cy="998537"/>
          </a:xfrm>
          <a:prstGeom prst="rect">
            <a:avLst/>
          </a:prstGeom>
          <a:solidFill>
            <a:srgbClr val="CCECFF"/>
          </a:solidFill>
          <a:ln w="12700">
            <a:solidFill>
              <a:schemeClr val="tx1"/>
            </a:solidFill>
            <a:miter lim="800000"/>
            <a:headEnd/>
            <a:tailEnd/>
          </a:ln>
        </p:spPr>
        <p:txBody>
          <a:bodyPr lIns="30588" tIns="15733" rIns="30588" bIns="15733">
            <a:spAutoFit/>
          </a:bodyPr>
          <a:lstStyle/>
          <a:p>
            <a:endParaRPr lang="en-US"/>
          </a:p>
        </p:txBody>
      </p:sp>
      <p:sp>
        <p:nvSpPr>
          <p:cNvPr id="5129" name="Line 26"/>
          <p:cNvSpPr>
            <a:spLocks noChangeAspect="1" noChangeShapeType="1"/>
          </p:cNvSpPr>
          <p:nvPr/>
        </p:nvSpPr>
        <p:spPr bwMode="auto">
          <a:xfrm rot="5400000">
            <a:off x="6803232" y="1602581"/>
            <a:ext cx="0" cy="998537"/>
          </a:xfrm>
          <a:prstGeom prst="line">
            <a:avLst/>
          </a:prstGeom>
          <a:noFill/>
          <a:ln w="12700">
            <a:solidFill>
              <a:schemeClr val="tx1"/>
            </a:solidFill>
            <a:round/>
            <a:headEnd/>
            <a:tailEnd/>
          </a:ln>
        </p:spPr>
        <p:txBody>
          <a:bodyPr lIns="30588" tIns="15733" rIns="30588" bIns="15733">
            <a:spAutoFit/>
          </a:bodyPr>
          <a:lstStyle/>
          <a:p>
            <a:endParaRPr lang="en-US"/>
          </a:p>
        </p:txBody>
      </p:sp>
      <p:sp>
        <p:nvSpPr>
          <p:cNvPr id="5130" name="Line 27"/>
          <p:cNvSpPr>
            <a:spLocks noChangeAspect="1" noChangeShapeType="1"/>
          </p:cNvSpPr>
          <p:nvPr/>
        </p:nvSpPr>
        <p:spPr bwMode="auto">
          <a:xfrm rot="5400000">
            <a:off x="6803232" y="2148681"/>
            <a:ext cx="0" cy="998537"/>
          </a:xfrm>
          <a:prstGeom prst="line">
            <a:avLst/>
          </a:prstGeom>
          <a:noFill/>
          <a:ln w="12700">
            <a:solidFill>
              <a:schemeClr val="tx1"/>
            </a:solidFill>
            <a:round/>
            <a:headEnd/>
            <a:tailEnd/>
          </a:ln>
        </p:spPr>
        <p:txBody>
          <a:bodyPr lIns="30588" tIns="15733" rIns="30588" bIns="15733">
            <a:spAutoFit/>
          </a:bodyPr>
          <a:lstStyle/>
          <a:p>
            <a:endParaRPr lang="en-US"/>
          </a:p>
        </p:txBody>
      </p:sp>
      <p:sp>
        <p:nvSpPr>
          <p:cNvPr id="5131" name="Line 28"/>
          <p:cNvSpPr>
            <a:spLocks noChangeAspect="1" noChangeShapeType="1"/>
          </p:cNvSpPr>
          <p:nvPr/>
        </p:nvSpPr>
        <p:spPr bwMode="auto">
          <a:xfrm rot="5400000">
            <a:off x="6803232" y="2682081"/>
            <a:ext cx="0" cy="998537"/>
          </a:xfrm>
          <a:prstGeom prst="line">
            <a:avLst/>
          </a:prstGeom>
          <a:noFill/>
          <a:ln w="12700">
            <a:solidFill>
              <a:schemeClr val="tx1"/>
            </a:solidFill>
            <a:round/>
            <a:headEnd/>
            <a:tailEnd/>
          </a:ln>
        </p:spPr>
        <p:txBody>
          <a:bodyPr lIns="30588" tIns="15733" rIns="30588" bIns="15733">
            <a:spAutoFit/>
          </a:bodyPr>
          <a:lstStyle/>
          <a:p>
            <a:endParaRPr lang="en-US"/>
          </a:p>
        </p:txBody>
      </p:sp>
      <p:sp>
        <p:nvSpPr>
          <p:cNvPr id="5132" name="Line 29"/>
          <p:cNvSpPr>
            <a:spLocks noChangeAspect="1" noChangeShapeType="1"/>
          </p:cNvSpPr>
          <p:nvPr/>
        </p:nvSpPr>
        <p:spPr bwMode="auto">
          <a:xfrm rot="5400000">
            <a:off x="5746750" y="2640013"/>
            <a:ext cx="2111375" cy="0"/>
          </a:xfrm>
          <a:prstGeom prst="line">
            <a:avLst/>
          </a:prstGeom>
          <a:noFill/>
          <a:ln w="12700">
            <a:solidFill>
              <a:schemeClr val="tx1"/>
            </a:solidFill>
            <a:round/>
            <a:headEnd/>
            <a:tailEnd/>
          </a:ln>
        </p:spPr>
        <p:txBody>
          <a:bodyPr lIns="30588" tIns="15733" rIns="30588" bIns="15733">
            <a:spAutoFit/>
          </a:bodyPr>
          <a:lstStyle/>
          <a:p>
            <a:endParaRPr lang="en-US"/>
          </a:p>
        </p:txBody>
      </p:sp>
      <p:sp>
        <p:nvSpPr>
          <p:cNvPr id="5133" name="Rectangle 30"/>
          <p:cNvSpPr>
            <a:spLocks noChangeAspect="1" noChangeArrowheads="1"/>
          </p:cNvSpPr>
          <p:nvPr/>
        </p:nvSpPr>
        <p:spPr bwMode="auto">
          <a:xfrm rot="5400000">
            <a:off x="6684962" y="3349626"/>
            <a:ext cx="233363" cy="1001712"/>
          </a:xfrm>
          <a:prstGeom prst="rect">
            <a:avLst/>
          </a:prstGeom>
          <a:gradFill rotWithShape="0">
            <a:gsLst>
              <a:gs pos="0">
                <a:srgbClr val="525252"/>
              </a:gs>
              <a:gs pos="100000">
                <a:srgbClr val="B2B2B2"/>
              </a:gs>
            </a:gsLst>
            <a:path path="shape">
              <a:fillToRect l="50000" t="50000" r="50000" b="50000"/>
            </a:path>
          </a:gradFill>
          <a:ln w="12700">
            <a:solidFill>
              <a:schemeClr val="tx1"/>
            </a:solidFill>
            <a:miter lim="800000"/>
            <a:headEnd/>
            <a:tailEnd/>
          </a:ln>
        </p:spPr>
        <p:txBody>
          <a:bodyPr lIns="30588" tIns="15733" rIns="30588" bIns="15733">
            <a:spAutoFit/>
          </a:bodyPr>
          <a:lstStyle/>
          <a:p>
            <a:endParaRPr lang="en-US"/>
          </a:p>
        </p:txBody>
      </p:sp>
      <p:sp>
        <p:nvSpPr>
          <p:cNvPr id="5134" name="Rectangle 31"/>
          <p:cNvSpPr>
            <a:spLocks noChangeAspect="1" noChangeArrowheads="1"/>
          </p:cNvSpPr>
          <p:nvPr/>
        </p:nvSpPr>
        <p:spPr bwMode="auto">
          <a:xfrm rot="5400000">
            <a:off x="6672263" y="917575"/>
            <a:ext cx="255588" cy="998537"/>
          </a:xfrm>
          <a:prstGeom prst="rect">
            <a:avLst/>
          </a:prstGeom>
          <a:gradFill rotWithShape="0">
            <a:gsLst>
              <a:gs pos="0">
                <a:srgbClr val="525252"/>
              </a:gs>
              <a:gs pos="100000">
                <a:srgbClr val="B2B2B2"/>
              </a:gs>
            </a:gsLst>
            <a:path path="shape">
              <a:fillToRect l="50000" t="50000" r="50000" b="50000"/>
            </a:path>
          </a:gradFill>
          <a:ln w="12700">
            <a:solidFill>
              <a:schemeClr val="tx1"/>
            </a:solidFill>
            <a:miter lim="800000"/>
            <a:headEnd/>
            <a:tailEnd/>
          </a:ln>
        </p:spPr>
        <p:txBody>
          <a:bodyPr lIns="30588" tIns="15733" rIns="30588" bIns="15733">
            <a:spAutoFit/>
          </a:bodyPr>
          <a:lstStyle/>
          <a:p>
            <a:endParaRPr lang="en-US"/>
          </a:p>
        </p:txBody>
      </p:sp>
      <p:sp>
        <p:nvSpPr>
          <p:cNvPr id="5135" name="Rectangle 32"/>
          <p:cNvSpPr>
            <a:spLocks noChangeAspect="1" noChangeArrowheads="1"/>
          </p:cNvSpPr>
          <p:nvPr/>
        </p:nvSpPr>
        <p:spPr bwMode="auto">
          <a:xfrm>
            <a:off x="5313363" y="1195388"/>
            <a:ext cx="1728787" cy="330200"/>
          </a:xfrm>
          <a:prstGeom prst="rect">
            <a:avLst/>
          </a:prstGeom>
          <a:noFill/>
          <a:ln w="12700">
            <a:noFill/>
            <a:miter lim="800000"/>
            <a:headEnd/>
            <a:tailEnd/>
          </a:ln>
        </p:spPr>
        <p:txBody>
          <a:bodyPr lIns="31512" tIns="16208" rIns="31512" bIns="16208">
            <a:spAutoFit/>
          </a:bodyPr>
          <a:lstStyle/>
          <a:p>
            <a:pPr defTabSz="515938">
              <a:spcBef>
                <a:spcPct val="50000"/>
              </a:spcBef>
            </a:pPr>
            <a:r>
              <a:rPr lang="en-US" sz="2000" i="0"/>
              <a:t>1</a:t>
            </a:r>
          </a:p>
        </p:txBody>
      </p:sp>
      <p:sp>
        <p:nvSpPr>
          <p:cNvPr id="5136" name="Rectangle 33"/>
          <p:cNvSpPr>
            <a:spLocks noChangeAspect="1" noChangeArrowheads="1"/>
          </p:cNvSpPr>
          <p:nvPr/>
        </p:nvSpPr>
        <p:spPr bwMode="auto">
          <a:xfrm>
            <a:off x="5894388" y="1214438"/>
            <a:ext cx="1722437" cy="330200"/>
          </a:xfrm>
          <a:prstGeom prst="rect">
            <a:avLst/>
          </a:prstGeom>
          <a:noFill/>
          <a:ln w="12700">
            <a:noFill/>
            <a:miter lim="800000"/>
            <a:headEnd/>
            <a:tailEnd/>
          </a:ln>
        </p:spPr>
        <p:txBody>
          <a:bodyPr lIns="31512" tIns="16208" rIns="31512" bIns="16208">
            <a:spAutoFit/>
          </a:bodyPr>
          <a:lstStyle/>
          <a:p>
            <a:pPr defTabSz="515938">
              <a:spcBef>
                <a:spcPct val="50000"/>
              </a:spcBef>
            </a:pPr>
            <a:r>
              <a:rPr lang="en-US" sz="2000" i="0"/>
              <a:t>2</a:t>
            </a:r>
          </a:p>
        </p:txBody>
      </p:sp>
      <p:sp>
        <p:nvSpPr>
          <p:cNvPr id="5137" name="Rectangle 34"/>
          <p:cNvSpPr>
            <a:spLocks noChangeAspect="1" noChangeArrowheads="1"/>
          </p:cNvSpPr>
          <p:nvPr/>
        </p:nvSpPr>
        <p:spPr bwMode="auto">
          <a:xfrm>
            <a:off x="5319713" y="1752600"/>
            <a:ext cx="1731962" cy="330200"/>
          </a:xfrm>
          <a:prstGeom prst="rect">
            <a:avLst/>
          </a:prstGeom>
          <a:noFill/>
          <a:ln w="12700">
            <a:noFill/>
            <a:miter lim="800000"/>
            <a:headEnd/>
            <a:tailEnd/>
          </a:ln>
        </p:spPr>
        <p:txBody>
          <a:bodyPr lIns="31512" tIns="16208" rIns="31512" bIns="16208">
            <a:spAutoFit/>
          </a:bodyPr>
          <a:lstStyle/>
          <a:p>
            <a:pPr defTabSz="515938">
              <a:spcBef>
                <a:spcPct val="50000"/>
              </a:spcBef>
            </a:pPr>
            <a:r>
              <a:rPr lang="en-US" sz="2000" i="0"/>
              <a:t>3</a:t>
            </a:r>
          </a:p>
        </p:txBody>
      </p:sp>
      <p:sp>
        <p:nvSpPr>
          <p:cNvPr id="5138" name="Rectangle 35"/>
          <p:cNvSpPr>
            <a:spLocks noChangeAspect="1" noChangeArrowheads="1"/>
          </p:cNvSpPr>
          <p:nvPr/>
        </p:nvSpPr>
        <p:spPr bwMode="auto">
          <a:xfrm>
            <a:off x="5883275" y="1757363"/>
            <a:ext cx="1724025" cy="330200"/>
          </a:xfrm>
          <a:prstGeom prst="rect">
            <a:avLst/>
          </a:prstGeom>
          <a:noFill/>
          <a:ln w="12700">
            <a:noFill/>
            <a:miter lim="800000"/>
            <a:headEnd/>
            <a:tailEnd/>
          </a:ln>
        </p:spPr>
        <p:txBody>
          <a:bodyPr lIns="31512" tIns="16208" rIns="31512" bIns="16208">
            <a:spAutoFit/>
          </a:bodyPr>
          <a:lstStyle/>
          <a:p>
            <a:pPr defTabSz="515938">
              <a:spcBef>
                <a:spcPct val="50000"/>
              </a:spcBef>
            </a:pPr>
            <a:r>
              <a:rPr lang="en-US" sz="2000" i="0"/>
              <a:t>4</a:t>
            </a:r>
          </a:p>
        </p:txBody>
      </p:sp>
      <p:sp>
        <p:nvSpPr>
          <p:cNvPr id="5139" name="Rectangle 36"/>
          <p:cNvSpPr>
            <a:spLocks noChangeAspect="1" noChangeArrowheads="1"/>
          </p:cNvSpPr>
          <p:nvPr/>
        </p:nvSpPr>
        <p:spPr bwMode="auto">
          <a:xfrm>
            <a:off x="5326063" y="2363788"/>
            <a:ext cx="1724025" cy="328612"/>
          </a:xfrm>
          <a:prstGeom prst="rect">
            <a:avLst/>
          </a:prstGeom>
          <a:noFill/>
          <a:ln w="12700">
            <a:noFill/>
            <a:miter lim="800000"/>
            <a:headEnd/>
            <a:tailEnd/>
          </a:ln>
        </p:spPr>
        <p:txBody>
          <a:bodyPr lIns="31512" tIns="16208" rIns="31512" bIns="16208">
            <a:spAutoFit/>
          </a:bodyPr>
          <a:lstStyle/>
          <a:p>
            <a:pPr defTabSz="515938">
              <a:spcBef>
                <a:spcPct val="50000"/>
              </a:spcBef>
            </a:pPr>
            <a:r>
              <a:rPr lang="en-US" sz="2000" i="0"/>
              <a:t>5</a:t>
            </a:r>
          </a:p>
        </p:txBody>
      </p:sp>
      <p:sp>
        <p:nvSpPr>
          <p:cNvPr id="5140" name="Rectangle 37"/>
          <p:cNvSpPr>
            <a:spLocks noChangeAspect="1" noChangeArrowheads="1"/>
          </p:cNvSpPr>
          <p:nvPr/>
        </p:nvSpPr>
        <p:spPr bwMode="auto">
          <a:xfrm>
            <a:off x="5883275" y="2343150"/>
            <a:ext cx="1720850" cy="330200"/>
          </a:xfrm>
          <a:prstGeom prst="rect">
            <a:avLst/>
          </a:prstGeom>
          <a:noFill/>
          <a:ln w="12700">
            <a:noFill/>
            <a:miter lim="800000"/>
            <a:headEnd/>
            <a:tailEnd/>
          </a:ln>
        </p:spPr>
        <p:txBody>
          <a:bodyPr lIns="31512" tIns="16208" rIns="31512" bIns="16208">
            <a:spAutoFit/>
          </a:bodyPr>
          <a:lstStyle/>
          <a:p>
            <a:pPr defTabSz="515938">
              <a:spcBef>
                <a:spcPct val="50000"/>
              </a:spcBef>
            </a:pPr>
            <a:r>
              <a:rPr lang="en-US" sz="2000" i="0"/>
              <a:t>6</a:t>
            </a:r>
          </a:p>
        </p:txBody>
      </p:sp>
      <p:sp>
        <p:nvSpPr>
          <p:cNvPr id="5141" name="Rectangle 38"/>
          <p:cNvSpPr>
            <a:spLocks noChangeAspect="1" noChangeArrowheads="1"/>
          </p:cNvSpPr>
          <p:nvPr/>
        </p:nvSpPr>
        <p:spPr bwMode="auto">
          <a:xfrm>
            <a:off x="5345113" y="2963863"/>
            <a:ext cx="1731962" cy="328612"/>
          </a:xfrm>
          <a:prstGeom prst="rect">
            <a:avLst/>
          </a:prstGeom>
          <a:noFill/>
          <a:ln w="12700">
            <a:noFill/>
            <a:miter lim="800000"/>
            <a:headEnd/>
            <a:tailEnd/>
          </a:ln>
        </p:spPr>
        <p:txBody>
          <a:bodyPr lIns="31512" tIns="16208" rIns="31512" bIns="16208">
            <a:spAutoFit/>
          </a:bodyPr>
          <a:lstStyle/>
          <a:p>
            <a:pPr defTabSz="515938">
              <a:spcBef>
                <a:spcPct val="50000"/>
              </a:spcBef>
            </a:pPr>
            <a:r>
              <a:rPr lang="en-US" sz="2000" i="0"/>
              <a:t>7</a:t>
            </a:r>
          </a:p>
        </p:txBody>
      </p:sp>
      <p:sp>
        <p:nvSpPr>
          <p:cNvPr id="5142" name="Rectangle 39"/>
          <p:cNvSpPr>
            <a:spLocks noChangeAspect="1" noChangeArrowheads="1"/>
          </p:cNvSpPr>
          <p:nvPr/>
        </p:nvSpPr>
        <p:spPr bwMode="auto">
          <a:xfrm>
            <a:off x="5886450" y="2982913"/>
            <a:ext cx="1714500" cy="330200"/>
          </a:xfrm>
          <a:prstGeom prst="rect">
            <a:avLst/>
          </a:prstGeom>
          <a:noFill/>
          <a:ln w="12700">
            <a:noFill/>
            <a:miter lim="800000"/>
            <a:headEnd/>
            <a:tailEnd/>
          </a:ln>
        </p:spPr>
        <p:txBody>
          <a:bodyPr lIns="31512" tIns="16208" rIns="31512" bIns="16208">
            <a:spAutoFit/>
          </a:bodyPr>
          <a:lstStyle/>
          <a:p>
            <a:pPr defTabSz="515938">
              <a:spcBef>
                <a:spcPct val="50000"/>
              </a:spcBef>
            </a:pPr>
            <a:r>
              <a:rPr lang="en-US" sz="2000" i="0"/>
              <a:t>8</a:t>
            </a:r>
          </a:p>
        </p:txBody>
      </p:sp>
      <p:sp>
        <p:nvSpPr>
          <p:cNvPr id="5143" name="Rectangle 40"/>
          <p:cNvSpPr>
            <a:spLocks noChangeAspect="1" noChangeArrowheads="1"/>
          </p:cNvSpPr>
          <p:nvPr/>
        </p:nvSpPr>
        <p:spPr bwMode="auto">
          <a:xfrm>
            <a:off x="6240463" y="576263"/>
            <a:ext cx="1716087" cy="361950"/>
          </a:xfrm>
          <a:prstGeom prst="rect">
            <a:avLst/>
          </a:prstGeom>
          <a:noFill/>
          <a:ln w="12700">
            <a:noFill/>
            <a:miter lim="800000"/>
            <a:headEnd/>
            <a:tailEnd/>
          </a:ln>
        </p:spPr>
        <p:txBody>
          <a:bodyPr lIns="31512" tIns="16208" rIns="31512" bIns="16208">
            <a:spAutoFit/>
          </a:bodyPr>
          <a:lstStyle/>
          <a:p>
            <a:pPr defTabSz="515938">
              <a:spcBef>
                <a:spcPct val="50000"/>
              </a:spcBef>
            </a:pPr>
            <a:r>
              <a:rPr lang="en-US" sz="2200" i="0"/>
              <a:t>top view</a:t>
            </a:r>
          </a:p>
        </p:txBody>
      </p:sp>
      <p:sp>
        <p:nvSpPr>
          <p:cNvPr id="5144" name="Rectangle 41"/>
          <p:cNvSpPr>
            <a:spLocks noChangeAspect="1" noChangeArrowheads="1"/>
          </p:cNvSpPr>
          <p:nvPr/>
        </p:nvSpPr>
        <p:spPr bwMode="auto">
          <a:xfrm>
            <a:off x="2293938" y="3363913"/>
            <a:ext cx="739775" cy="596900"/>
          </a:xfrm>
          <a:prstGeom prst="rect">
            <a:avLst/>
          </a:prstGeom>
          <a:noFill/>
          <a:ln w="12700">
            <a:noFill/>
            <a:miter lim="800000"/>
            <a:headEnd/>
            <a:tailEnd/>
          </a:ln>
        </p:spPr>
        <p:txBody>
          <a:bodyPr lIns="31512" tIns="16208" rIns="31512" bIns="16208">
            <a:spAutoFit/>
          </a:bodyPr>
          <a:lstStyle/>
          <a:p>
            <a:pPr defTabSz="330200">
              <a:spcBef>
                <a:spcPct val="50000"/>
              </a:spcBef>
            </a:pPr>
            <a:r>
              <a:rPr lang="en-US" sz="1900" i="0"/>
              <a:t>side view</a:t>
            </a:r>
          </a:p>
        </p:txBody>
      </p:sp>
      <p:sp>
        <p:nvSpPr>
          <p:cNvPr id="5145" name="Line 42"/>
          <p:cNvSpPr>
            <a:spLocks noChangeAspect="1" noChangeShapeType="1"/>
          </p:cNvSpPr>
          <p:nvPr/>
        </p:nvSpPr>
        <p:spPr bwMode="auto">
          <a:xfrm rot="5400000" flipV="1">
            <a:off x="3926681" y="3480594"/>
            <a:ext cx="303213" cy="619125"/>
          </a:xfrm>
          <a:prstGeom prst="line">
            <a:avLst/>
          </a:prstGeom>
          <a:noFill/>
          <a:ln w="12700">
            <a:solidFill>
              <a:schemeClr val="tx1"/>
            </a:solidFill>
            <a:round/>
            <a:headEnd type="triangle" w="med" len="med"/>
            <a:tailEnd/>
          </a:ln>
        </p:spPr>
        <p:txBody>
          <a:bodyPr lIns="30588" tIns="15733" rIns="30588" bIns="15733">
            <a:spAutoFit/>
          </a:bodyPr>
          <a:lstStyle/>
          <a:p>
            <a:endParaRPr lang="en-US"/>
          </a:p>
        </p:txBody>
      </p:sp>
      <p:sp>
        <p:nvSpPr>
          <p:cNvPr id="5146" name="Rectangle 43"/>
          <p:cNvSpPr>
            <a:spLocks noChangeAspect="1" noChangeArrowheads="1"/>
          </p:cNvSpPr>
          <p:nvPr/>
        </p:nvSpPr>
        <p:spPr bwMode="auto">
          <a:xfrm>
            <a:off x="4327525" y="3844925"/>
            <a:ext cx="1998663" cy="284163"/>
          </a:xfrm>
          <a:prstGeom prst="rect">
            <a:avLst/>
          </a:prstGeom>
          <a:noFill/>
          <a:ln w="12700">
            <a:noFill/>
            <a:miter lim="800000"/>
            <a:headEnd/>
            <a:tailEnd/>
          </a:ln>
        </p:spPr>
        <p:txBody>
          <a:bodyPr lIns="31512" tIns="16208" rIns="31512" bIns="16208">
            <a:spAutoFit/>
          </a:bodyPr>
          <a:lstStyle/>
          <a:p>
            <a:pPr defTabSz="330200">
              <a:spcBef>
                <a:spcPct val="50000"/>
              </a:spcBef>
            </a:pPr>
            <a:r>
              <a:rPr lang="en-US" sz="1600" i="0"/>
              <a:t>170 </a:t>
            </a:r>
            <a:r>
              <a:rPr lang="en-US" sz="1600" i="0">
                <a:latin typeface="Symbol" pitchFamily="18" charset="2"/>
              </a:rPr>
              <a:t></a:t>
            </a:r>
            <a:r>
              <a:rPr lang="en-US" sz="1600" i="0"/>
              <a:t>M coverslip</a:t>
            </a:r>
          </a:p>
        </p:txBody>
      </p:sp>
      <p:sp>
        <p:nvSpPr>
          <p:cNvPr id="5147" name="Line 44"/>
          <p:cNvSpPr>
            <a:spLocks noChangeAspect="1" noChangeShapeType="1"/>
          </p:cNvSpPr>
          <p:nvPr/>
        </p:nvSpPr>
        <p:spPr bwMode="auto">
          <a:xfrm rot="5400000">
            <a:off x="3016250" y="2652713"/>
            <a:ext cx="1149350" cy="279400"/>
          </a:xfrm>
          <a:prstGeom prst="line">
            <a:avLst/>
          </a:prstGeom>
          <a:noFill/>
          <a:ln w="12700">
            <a:solidFill>
              <a:schemeClr val="tx1"/>
            </a:solidFill>
            <a:round/>
            <a:headEnd/>
            <a:tailEnd type="triangle" w="med" len="med"/>
          </a:ln>
        </p:spPr>
        <p:txBody>
          <a:bodyPr lIns="30588" tIns="15733" rIns="30588" bIns="15733">
            <a:spAutoFit/>
          </a:bodyPr>
          <a:lstStyle/>
          <a:p>
            <a:endParaRPr lang="en-US"/>
          </a:p>
        </p:txBody>
      </p:sp>
      <p:sp>
        <p:nvSpPr>
          <p:cNvPr id="5148" name="Line 45"/>
          <p:cNvSpPr>
            <a:spLocks noChangeAspect="1" noChangeShapeType="1"/>
          </p:cNvSpPr>
          <p:nvPr/>
        </p:nvSpPr>
        <p:spPr bwMode="auto">
          <a:xfrm rot="5400000" flipV="1">
            <a:off x="3314700" y="2628901"/>
            <a:ext cx="1133475" cy="292100"/>
          </a:xfrm>
          <a:prstGeom prst="line">
            <a:avLst/>
          </a:prstGeom>
          <a:noFill/>
          <a:ln w="12700">
            <a:solidFill>
              <a:schemeClr val="tx1"/>
            </a:solidFill>
            <a:round/>
            <a:headEnd/>
            <a:tailEnd type="triangle" w="med" len="med"/>
          </a:ln>
        </p:spPr>
        <p:txBody>
          <a:bodyPr lIns="30588" tIns="15733" rIns="30588" bIns="15733">
            <a:spAutoFit/>
          </a:bodyPr>
          <a:lstStyle/>
          <a:p>
            <a:endParaRPr lang="en-US"/>
          </a:p>
        </p:txBody>
      </p:sp>
      <p:grpSp>
        <p:nvGrpSpPr>
          <p:cNvPr id="5149" name="Group 46"/>
          <p:cNvGrpSpPr>
            <a:grpSpLocks noChangeAspect="1"/>
          </p:cNvGrpSpPr>
          <p:nvPr/>
        </p:nvGrpSpPr>
        <p:grpSpPr bwMode="auto">
          <a:xfrm rot="5400000">
            <a:off x="3170238" y="2659063"/>
            <a:ext cx="1133475" cy="231775"/>
            <a:chOff x="840" y="2141"/>
            <a:chExt cx="516" cy="144"/>
          </a:xfrm>
        </p:grpSpPr>
        <p:sp>
          <p:nvSpPr>
            <p:cNvPr id="5174" name="Line 47"/>
            <p:cNvSpPr>
              <a:spLocks noChangeAspect="1" noChangeShapeType="1"/>
            </p:cNvSpPr>
            <p:nvPr/>
          </p:nvSpPr>
          <p:spPr bwMode="auto">
            <a:xfrm flipV="1">
              <a:off x="840" y="2141"/>
              <a:ext cx="515" cy="66"/>
            </a:xfrm>
            <a:prstGeom prst="line">
              <a:avLst/>
            </a:prstGeom>
            <a:noFill/>
            <a:ln w="12700">
              <a:solidFill>
                <a:schemeClr val="tx1"/>
              </a:solidFill>
              <a:round/>
              <a:headEnd/>
              <a:tailEnd type="triangle" w="med" len="med"/>
            </a:ln>
          </p:spPr>
          <p:txBody>
            <a:bodyPr lIns="30588" tIns="15733" rIns="30588" bIns="15733">
              <a:spAutoFit/>
            </a:bodyPr>
            <a:lstStyle/>
            <a:p>
              <a:endParaRPr lang="en-US"/>
            </a:p>
          </p:txBody>
        </p:sp>
        <p:sp>
          <p:nvSpPr>
            <p:cNvPr id="5175" name="Line 48"/>
            <p:cNvSpPr>
              <a:spLocks noChangeAspect="1" noChangeShapeType="1"/>
            </p:cNvSpPr>
            <p:nvPr/>
          </p:nvSpPr>
          <p:spPr bwMode="auto">
            <a:xfrm>
              <a:off x="840" y="2214"/>
              <a:ext cx="516" cy="71"/>
            </a:xfrm>
            <a:prstGeom prst="line">
              <a:avLst/>
            </a:prstGeom>
            <a:noFill/>
            <a:ln w="12700">
              <a:solidFill>
                <a:schemeClr val="tx1"/>
              </a:solidFill>
              <a:round/>
              <a:headEnd/>
              <a:tailEnd type="triangle" w="med" len="med"/>
            </a:ln>
          </p:spPr>
          <p:txBody>
            <a:bodyPr lIns="30588" tIns="15733" rIns="30588" bIns="15733">
              <a:spAutoFit/>
            </a:bodyPr>
            <a:lstStyle/>
            <a:p>
              <a:endParaRPr lang="en-US"/>
            </a:p>
          </p:txBody>
        </p:sp>
      </p:grpSp>
      <p:sp>
        <p:nvSpPr>
          <p:cNvPr id="5150" name="Line 49"/>
          <p:cNvSpPr>
            <a:spLocks noChangeAspect="1" noChangeShapeType="1"/>
          </p:cNvSpPr>
          <p:nvPr/>
        </p:nvSpPr>
        <p:spPr bwMode="auto">
          <a:xfrm rot="5400000">
            <a:off x="3552032" y="1156493"/>
            <a:ext cx="342900" cy="4763"/>
          </a:xfrm>
          <a:prstGeom prst="line">
            <a:avLst/>
          </a:prstGeom>
          <a:noFill/>
          <a:ln w="12700">
            <a:solidFill>
              <a:schemeClr val="tx1"/>
            </a:solidFill>
            <a:round/>
            <a:headEnd/>
            <a:tailEnd type="triangle" w="med" len="med"/>
          </a:ln>
        </p:spPr>
        <p:txBody>
          <a:bodyPr lIns="30588" tIns="15733" rIns="30588" bIns="15733">
            <a:spAutoFit/>
          </a:bodyPr>
          <a:lstStyle/>
          <a:p>
            <a:endParaRPr lang="en-US"/>
          </a:p>
        </p:txBody>
      </p:sp>
      <p:sp>
        <p:nvSpPr>
          <p:cNvPr id="5151" name="Rectangle 50"/>
          <p:cNvSpPr>
            <a:spLocks noChangeAspect="1" noChangeArrowheads="1"/>
          </p:cNvSpPr>
          <p:nvPr/>
        </p:nvSpPr>
        <p:spPr bwMode="auto">
          <a:xfrm>
            <a:off x="854075" y="2835275"/>
            <a:ext cx="2327275" cy="565150"/>
          </a:xfrm>
          <a:prstGeom prst="rect">
            <a:avLst/>
          </a:prstGeom>
          <a:noFill/>
          <a:ln w="12700">
            <a:noFill/>
            <a:miter lim="800000"/>
            <a:headEnd/>
            <a:tailEnd/>
          </a:ln>
        </p:spPr>
        <p:txBody>
          <a:bodyPr lIns="31512" tIns="16208" rIns="31512" bIns="16208">
            <a:spAutoFit/>
          </a:bodyPr>
          <a:lstStyle/>
          <a:p>
            <a:pPr>
              <a:spcBef>
                <a:spcPct val="50000"/>
              </a:spcBef>
            </a:pPr>
            <a:r>
              <a:rPr lang="en-US" sz="1900" b="1" i="0"/>
              <a:t>Step 3: </a:t>
            </a:r>
            <a:r>
              <a:rPr lang="en-US" sz="1600" b="1" i="0"/>
              <a:t>Transfer to Lab-Tek plates </a:t>
            </a:r>
          </a:p>
        </p:txBody>
      </p:sp>
      <p:sp>
        <p:nvSpPr>
          <p:cNvPr id="5152" name="Line 51"/>
          <p:cNvSpPr>
            <a:spLocks noChangeAspect="1" noChangeShapeType="1"/>
          </p:cNvSpPr>
          <p:nvPr/>
        </p:nvSpPr>
        <p:spPr bwMode="auto">
          <a:xfrm rot="5400000" flipV="1">
            <a:off x="3260725" y="4232275"/>
            <a:ext cx="911225" cy="15875"/>
          </a:xfrm>
          <a:prstGeom prst="line">
            <a:avLst/>
          </a:prstGeom>
          <a:noFill/>
          <a:ln w="12700">
            <a:solidFill>
              <a:schemeClr val="tx1"/>
            </a:solidFill>
            <a:round/>
            <a:headEnd/>
            <a:tailEnd type="triangle" w="med" len="med"/>
          </a:ln>
        </p:spPr>
        <p:txBody>
          <a:bodyPr lIns="30588" tIns="15733" rIns="30588" bIns="15733">
            <a:spAutoFit/>
          </a:bodyPr>
          <a:lstStyle/>
          <a:p>
            <a:endParaRPr lang="en-US"/>
          </a:p>
        </p:txBody>
      </p:sp>
      <p:grpSp>
        <p:nvGrpSpPr>
          <p:cNvPr id="5153" name="Group 52"/>
          <p:cNvGrpSpPr>
            <a:grpSpLocks noChangeAspect="1"/>
          </p:cNvGrpSpPr>
          <p:nvPr/>
        </p:nvGrpSpPr>
        <p:grpSpPr bwMode="auto">
          <a:xfrm rot="5400000">
            <a:off x="3602832" y="4334669"/>
            <a:ext cx="242887" cy="1038225"/>
            <a:chOff x="1989" y="1899"/>
            <a:chExt cx="111" cy="648"/>
          </a:xfrm>
        </p:grpSpPr>
        <p:sp>
          <p:nvSpPr>
            <p:cNvPr id="5169" name="Rectangle 53"/>
            <p:cNvSpPr>
              <a:spLocks noChangeAspect="1" noChangeArrowheads="1"/>
            </p:cNvSpPr>
            <p:nvPr/>
          </p:nvSpPr>
          <p:spPr bwMode="auto">
            <a:xfrm>
              <a:off x="1989" y="2356"/>
              <a:ext cx="104" cy="127"/>
            </a:xfrm>
            <a:prstGeom prst="rect">
              <a:avLst/>
            </a:prstGeom>
            <a:solidFill>
              <a:schemeClr val="folHlink"/>
            </a:solidFill>
            <a:ln w="12700">
              <a:solidFill>
                <a:schemeClr val="tx1"/>
              </a:solidFill>
              <a:miter lim="800000"/>
              <a:headEnd/>
              <a:tailEnd/>
            </a:ln>
          </p:spPr>
          <p:txBody>
            <a:bodyPr lIns="30588" tIns="15733" rIns="30588" bIns="15733">
              <a:spAutoFit/>
            </a:bodyPr>
            <a:lstStyle/>
            <a:p>
              <a:endParaRPr lang="en-US"/>
            </a:p>
          </p:txBody>
        </p:sp>
        <p:sp>
          <p:nvSpPr>
            <p:cNvPr id="5170" name="Rectangle 54"/>
            <p:cNvSpPr>
              <a:spLocks noChangeAspect="1" noChangeArrowheads="1"/>
            </p:cNvSpPr>
            <p:nvPr/>
          </p:nvSpPr>
          <p:spPr bwMode="auto">
            <a:xfrm>
              <a:off x="1990" y="2222"/>
              <a:ext cx="104" cy="126"/>
            </a:xfrm>
            <a:prstGeom prst="rect">
              <a:avLst/>
            </a:prstGeom>
            <a:solidFill>
              <a:schemeClr val="folHlink"/>
            </a:solidFill>
            <a:ln w="12700">
              <a:solidFill>
                <a:schemeClr val="tx1"/>
              </a:solidFill>
              <a:miter lim="800000"/>
              <a:headEnd/>
              <a:tailEnd/>
            </a:ln>
          </p:spPr>
          <p:txBody>
            <a:bodyPr lIns="30588" tIns="15733" rIns="30588" bIns="15733">
              <a:spAutoFit/>
            </a:bodyPr>
            <a:lstStyle/>
            <a:p>
              <a:endParaRPr lang="en-US"/>
            </a:p>
          </p:txBody>
        </p:sp>
        <p:sp>
          <p:nvSpPr>
            <p:cNvPr id="5171" name="Rectangle 55"/>
            <p:cNvSpPr>
              <a:spLocks noChangeAspect="1" noChangeArrowheads="1"/>
            </p:cNvSpPr>
            <p:nvPr/>
          </p:nvSpPr>
          <p:spPr bwMode="auto">
            <a:xfrm>
              <a:off x="1989" y="2087"/>
              <a:ext cx="104" cy="127"/>
            </a:xfrm>
            <a:prstGeom prst="rect">
              <a:avLst/>
            </a:prstGeom>
            <a:solidFill>
              <a:schemeClr val="folHlink"/>
            </a:solidFill>
            <a:ln w="12700">
              <a:solidFill>
                <a:schemeClr val="tx1"/>
              </a:solidFill>
              <a:miter lim="800000"/>
              <a:headEnd/>
              <a:tailEnd/>
            </a:ln>
          </p:spPr>
          <p:txBody>
            <a:bodyPr lIns="30588" tIns="15733" rIns="30588" bIns="15733">
              <a:spAutoFit/>
            </a:bodyPr>
            <a:lstStyle/>
            <a:p>
              <a:endParaRPr lang="en-US"/>
            </a:p>
          </p:txBody>
        </p:sp>
        <p:sp>
          <p:nvSpPr>
            <p:cNvPr id="5172" name="Rectangle 56"/>
            <p:cNvSpPr>
              <a:spLocks noChangeAspect="1" noChangeArrowheads="1"/>
            </p:cNvSpPr>
            <p:nvPr/>
          </p:nvSpPr>
          <p:spPr bwMode="auto">
            <a:xfrm>
              <a:off x="1989" y="1952"/>
              <a:ext cx="104" cy="127"/>
            </a:xfrm>
            <a:prstGeom prst="rect">
              <a:avLst/>
            </a:prstGeom>
            <a:solidFill>
              <a:schemeClr val="folHlink"/>
            </a:solidFill>
            <a:ln w="12700">
              <a:solidFill>
                <a:schemeClr val="tx1"/>
              </a:solidFill>
              <a:miter lim="800000"/>
              <a:headEnd/>
              <a:tailEnd/>
            </a:ln>
          </p:spPr>
          <p:txBody>
            <a:bodyPr lIns="30588" tIns="15733" rIns="30588" bIns="15733">
              <a:spAutoFit/>
            </a:bodyPr>
            <a:lstStyle/>
            <a:p>
              <a:endParaRPr lang="en-US"/>
            </a:p>
          </p:txBody>
        </p:sp>
        <p:sp>
          <p:nvSpPr>
            <p:cNvPr id="5173" name="Line 57"/>
            <p:cNvSpPr>
              <a:spLocks noChangeAspect="1" noChangeShapeType="1"/>
            </p:cNvSpPr>
            <p:nvPr/>
          </p:nvSpPr>
          <p:spPr bwMode="auto">
            <a:xfrm flipV="1">
              <a:off x="2098" y="1899"/>
              <a:ext cx="2" cy="648"/>
            </a:xfrm>
            <a:prstGeom prst="line">
              <a:avLst/>
            </a:prstGeom>
            <a:noFill/>
            <a:ln w="25400">
              <a:solidFill>
                <a:schemeClr val="tx1"/>
              </a:solidFill>
              <a:round/>
              <a:headEnd/>
              <a:tailEnd/>
            </a:ln>
          </p:spPr>
          <p:txBody>
            <a:bodyPr lIns="30588" tIns="15733" rIns="30588" bIns="15733">
              <a:spAutoFit/>
            </a:bodyPr>
            <a:lstStyle/>
            <a:p>
              <a:endParaRPr lang="en-US"/>
            </a:p>
          </p:txBody>
        </p:sp>
      </p:grpSp>
      <p:sp>
        <p:nvSpPr>
          <p:cNvPr id="5154" name="Line 58"/>
          <p:cNvSpPr>
            <a:spLocks noChangeAspect="1" noChangeShapeType="1"/>
          </p:cNvSpPr>
          <p:nvPr/>
        </p:nvSpPr>
        <p:spPr bwMode="auto">
          <a:xfrm rot="5400000" flipV="1">
            <a:off x="3723482" y="4037806"/>
            <a:ext cx="0" cy="2068513"/>
          </a:xfrm>
          <a:prstGeom prst="line">
            <a:avLst/>
          </a:prstGeom>
          <a:noFill/>
          <a:ln w="76200">
            <a:solidFill>
              <a:schemeClr val="tx1"/>
            </a:solidFill>
            <a:round/>
            <a:headEnd/>
            <a:tailEnd/>
          </a:ln>
        </p:spPr>
        <p:txBody>
          <a:bodyPr lIns="30588" tIns="15733" rIns="30588" bIns="15733">
            <a:spAutoFit/>
          </a:bodyPr>
          <a:lstStyle/>
          <a:p>
            <a:endParaRPr lang="en-US"/>
          </a:p>
        </p:txBody>
      </p:sp>
      <p:sp>
        <p:nvSpPr>
          <p:cNvPr id="5155" name="Line 59"/>
          <p:cNvSpPr>
            <a:spLocks noChangeAspect="1" noChangeShapeType="1"/>
          </p:cNvSpPr>
          <p:nvPr/>
        </p:nvSpPr>
        <p:spPr bwMode="auto">
          <a:xfrm rot="5400000" flipV="1">
            <a:off x="3733800" y="5072063"/>
            <a:ext cx="0" cy="139700"/>
          </a:xfrm>
          <a:prstGeom prst="line">
            <a:avLst/>
          </a:prstGeom>
          <a:noFill/>
          <a:ln w="12700">
            <a:solidFill>
              <a:schemeClr val="tx1"/>
            </a:solidFill>
            <a:round/>
            <a:headEnd/>
            <a:tailEnd/>
          </a:ln>
        </p:spPr>
        <p:txBody>
          <a:bodyPr lIns="30588" tIns="15733" rIns="30588" bIns="15733">
            <a:spAutoFit/>
          </a:bodyPr>
          <a:lstStyle/>
          <a:p>
            <a:endParaRPr lang="en-US"/>
          </a:p>
        </p:txBody>
      </p:sp>
      <p:sp>
        <p:nvSpPr>
          <p:cNvPr id="5156" name="Line 60"/>
          <p:cNvSpPr>
            <a:spLocks noChangeAspect="1" noChangeShapeType="1"/>
          </p:cNvSpPr>
          <p:nvPr/>
        </p:nvSpPr>
        <p:spPr bwMode="auto">
          <a:xfrm rot="5400000">
            <a:off x="3405981" y="5344320"/>
            <a:ext cx="428625" cy="68262"/>
          </a:xfrm>
          <a:prstGeom prst="line">
            <a:avLst/>
          </a:prstGeom>
          <a:noFill/>
          <a:ln w="12700">
            <a:solidFill>
              <a:schemeClr val="tx1"/>
            </a:solidFill>
            <a:round/>
            <a:headEnd/>
            <a:tailEnd/>
          </a:ln>
        </p:spPr>
        <p:txBody>
          <a:bodyPr lIns="30588" tIns="15733" rIns="30588" bIns="15733">
            <a:spAutoFit/>
          </a:bodyPr>
          <a:lstStyle/>
          <a:p>
            <a:endParaRPr lang="en-US"/>
          </a:p>
        </p:txBody>
      </p:sp>
      <p:sp>
        <p:nvSpPr>
          <p:cNvPr id="5157" name="Line 61"/>
          <p:cNvSpPr>
            <a:spLocks noChangeAspect="1" noChangeShapeType="1"/>
          </p:cNvSpPr>
          <p:nvPr/>
        </p:nvSpPr>
        <p:spPr bwMode="auto">
          <a:xfrm rot="5400000" flipV="1">
            <a:off x="3621881" y="5317332"/>
            <a:ext cx="454025" cy="119062"/>
          </a:xfrm>
          <a:prstGeom prst="line">
            <a:avLst/>
          </a:prstGeom>
          <a:noFill/>
          <a:ln w="12700">
            <a:solidFill>
              <a:schemeClr val="tx1"/>
            </a:solidFill>
            <a:round/>
            <a:headEnd/>
            <a:tailEnd/>
          </a:ln>
        </p:spPr>
        <p:txBody>
          <a:bodyPr lIns="30588" tIns="15733" rIns="30588" bIns="15733">
            <a:spAutoFit/>
          </a:bodyPr>
          <a:lstStyle/>
          <a:p>
            <a:endParaRPr lang="en-US"/>
          </a:p>
        </p:txBody>
      </p:sp>
      <p:sp>
        <p:nvSpPr>
          <p:cNvPr id="5158" name="Rectangle 62"/>
          <p:cNvSpPr>
            <a:spLocks noChangeAspect="1" noChangeArrowheads="1"/>
          </p:cNvSpPr>
          <p:nvPr/>
        </p:nvSpPr>
        <p:spPr bwMode="auto">
          <a:xfrm rot="5400000">
            <a:off x="3548856" y="5633244"/>
            <a:ext cx="388938" cy="311150"/>
          </a:xfrm>
          <a:prstGeom prst="rect">
            <a:avLst/>
          </a:prstGeom>
          <a:noFill/>
          <a:ln w="12700">
            <a:solidFill>
              <a:schemeClr val="tx1"/>
            </a:solidFill>
            <a:miter lim="800000"/>
            <a:headEnd/>
            <a:tailEnd/>
          </a:ln>
        </p:spPr>
        <p:txBody>
          <a:bodyPr lIns="30588" tIns="15733" rIns="30588" bIns="15733">
            <a:spAutoFit/>
          </a:bodyPr>
          <a:lstStyle/>
          <a:p>
            <a:endParaRPr lang="en-US"/>
          </a:p>
        </p:txBody>
      </p:sp>
      <p:sp>
        <p:nvSpPr>
          <p:cNvPr id="5159" name="Rectangle 63"/>
          <p:cNvSpPr>
            <a:spLocks noChangeAspect="1" noChangeArrowheads="1"/>
          </p:cNvSpPr>
          <p:nvPr/>
        </p:nvSpPr>
        <p:spPr bwMode="auto">
          <a:xfrm>
            <a:off x="4086225" y="5476875"/>
            <a:ext cx="1874838" cy="423863"/>
          </a:xfrm>
          <a:prstGeom prst="rect">
            <a:avLst/>
          </a:prstGeom>
          <a:noFill/>
          <a:ln w="12700">
            <a:noFill/>
            <a:miter lim="800000"/>
            <a:headEnd/>
            <a:tailEnd/>
          </a:ln>
        </p:spPr>
        <p:txBody>
          <a:bodyPr lIns="31512" tIns="16208" rIns="31512" bIns="16208">
            <a:spAutoFit/>
          </a:bodyPr>
          <a:lstStyle/>
          <a:p>
            <a:pPr>
              <a:spcBef>
                <a:spcPct val="50000"/>
              </a:spcBef>
            </a:pPr>
            <a:r>
              <a:rPr lang="en-US" sz="1600" i="0"/>
              <a:t>confocal</a:t>
            </a:r>
            <a:r>
              <a:rPr lang="en-US" sz="2600" i="0"/>
              <a:t> </a:t>
            </a:r>
            <a:r>
              <a:rPr lang="en-US" sz="1600" i="0"/>
              <a:t>microscope</a:t>
            </a:r>
          </a:p>
        </p:txBody>
      </p:sp>
      <p:sp>
        <p:nvSpPr>
          <p:cNvPr id="5160" name="Rectangle 64"/>
          <p:cNvSpPr>
            <a:spLocks noChangeAspect="1" noChangeArrowheads="1"/>
          </p:cNvSpPr>
          <p:nvPr/>
        </p:nvSpPr>
        <p:spPr bwMode="auto">
          <a:xfrm>
            <a:off x="2344738" y="5508625"/>
            <a:ext cx="1222375" cy="609600"/>
          </a:xfrm>
          <a:prstGeom prst="rect">
            <a:avLst/>
          </a:prstGeom>
          <a:noFill/>
          <a:ln w="12700">
            <a:noFill/>
            <a:miter lim="800000"/>
            <a:headEnd/>
            <a:tailEnd/>
          </a:ln>
        </p:spPr>
        <p:txBody>
          <a:bodyPr lIns="31512" tIns="16208" rIns="31512" bIns="16208">
            <a:spAutoFit/>
          </a:bodyPr>
          <a:lstStyle/>
          <a:p>
            <a:pPr>
              <a:lnSpc>
                <a:spcPct val="60000"/>
              </a:lnSpc>
              <a:spcBef>
                <a:spcPct val="50000"/>
              </a:spcBef>
            </a:pPr>
            <a:r>
              <a:rPr lang="en-US" sz="1600" i="0"/>
              <a:t>oil</a:t>
            </a:r>
            <a:r>
              <a:rPr lang="en-US" sz="2600" i="0"/>
              <a:t> </a:t>
            </a:r>
            <a:r>
              <a:rPr lang="en-US" sz="1600" i="0"/>
              <a:t>immersion</a:t>
            </a:r>
          </a:p>
          <a:p>
            <a:pPr>
              <a:lnSpc>
                <a:spcPct val="60000"/>
              </a:lnSpc>
              <a:spcBef>
                <a:spcPct val="50000"/>
              </a:spcBef>
            </a:pPr>
            <a:r>
              <a:rPr lang="en-US" sz="1600" i="0"/>
              <a:t>objective</a:t>
            </a:r>
          </a:p>
        </p:txBody>
      </p:sp>
      <p:sp>
        <p:nvSpPr>
          <p:cNvPr id="5161" name="Rectangle 65"/>
          <p:cNvSpPr>
            <a:spLocks noChangeAspect="1" noChangeArrowheads="1"/>
          </p:cNvSpPr>
          <p:nvPr/>
        </p:nvSpPr>
        <p:spPr bwMode="auto">
          <a:xfrm>
            <a:off x="5014913" y="4752975"/>
            <a:ext cx="1379537" cy="674688"/>
          </a:xfrm>
          <a:prstGeom prst="rect">
            <a:avLst/>
          </a:prstGeom>
          <a:noFill/>
          <a:ln w="12700">
            <a:noFill/>
            <a:miter lim="800000"/>
            <a:headEnd/>
            <a:tailEnd/>
          </a:ln>
        </p:spPr>
        <p:txBody>
          <a:bodyPr lIns="31512" tIns="16208" rIns="31512" bIns="16208">
            <a:spAutoFit/>
          </a:bodyPr>
          <a:lstStyle/>
          <a:p>
            <a:pPr>
              <a:spcBef>
                <a:spcPct val="50000"/>
              </a:spcBef>
            </a:pPr>
            <a:r>
              <a:rPr lang="en-US" sz="1600" i="0"/>
              <a:t>37</a:t>
            </a:r>
            <a:r>
              <a:rPr lang="en-US" sz="1600" i="0" baseline="30000"/>
              <a:t>o</a:t>
            </a:r>
            <a:r>
              <a:rPr lang="en-US" sz="2600" i="0"/>
              <a:t> </a:t>
            </a:r>
            <a:r>
              <a:rPr lang="en-US" sz="1600" i="0"/>
              <a:t>heated</a:t>
            </a:r>
            <a:r>
              <a:rPr lang="en-US" sz="2600" i="0"/>
              <a:t> </a:t>
            </a:r>
            <a:r>
              <a:rPr lang="en-US" sz="1600" i="0"/>
              <a:t>stage</a:t>
            </a:r>
          </a:p>
        </p:txBody>
      </p:sp>
      <p:sp>
        <p:nvSpPr>
          <p:cNvPr id="5162" name="Line 66"/>
          <p:cNvSpPr>
            <a:spLocks noChangeAspect="1" noChangeShapeType="1"/>
          </p:cNvSpPr>
          <p:nvPr/>
        </p:nvSpPr>
        <p:spPr bwMode="auto">
          <a:xfrm rot="5400000" flipV="1">
            <a:off x="4949032" y="4915693"/>
            <a:ext cx="0" cy="347663"/>
          </a:xfrm>
          <a:prstGeom prst="line">
            <a:avLst/>
          </a:prstGeom>
          <a:noFill/>
          <a:ln w="12700">
            <a:solidFill>
              <a:schemeClr val="tx1"/>
            </a:solidFill>
            <a:round/>
            <a:headEnd type="triangle" w="med" len="med"/>
            <a:tailEnd/>
          </a:ln>
        </p:spPr>
        <p:txBody>
          <a:bodyPr lIns="30588" tIns="15733" rIns="30588" bIns="15733">
            <a:spAutoFit/>
          </a:bodyPr>
          <a:lstStyle/>
          <a:p>
            <a:endParaRPr lang="en-US"/>
          </a:p>
        </p:txBody>
      </p:sp>
      <p:sp>
        <p:nvSpPr>
          <p:cNvPr id="5163" name="Line 67"/>
          <p:cNvSpPr>
            <a:spLocks noChangeAspect="1" noChangeShapeType="1"/>
          </p:cNvSpPr>
          <p:nvPr/>
        </p:nvSpPr>
        <p:spPr bwMode="auto">
          <a:xfrm rot="5400000" flipH="1" flipV="1">
            <a:off x="3925094" y="4547394"/>
            <a:ext cx="233363" cy="15875"/>
          </a:xfrm>
          <a:prstGeom prst="line">
            <a:avLst/>
          </a:prstGeom>
          <a:noFill/>
          <a:ln w="12700">
            <a:solidFill>
              <a:schemeClr val="tx1"/>
            </a:solidFill>
            <a:round/>
            <a:headEnd type="triangle" w="med" len="med"/>
            <a:tailEnd/>
          </a:ln>
        </p:spPr>
        <p:txBody>
          <a:bodyPr lIns="30588" tIns="15733" rIns="30588" bIns="15733">
            <a:spAutoFit/>
          </a:bodyPr>
          <a:lstStyle/>
          <a:p>
            <a:endParaRPr lang="en-US"/>
          </a:p>
        </p:txBody>
      </p:sp>
      <p:sp>
        <p:nvSpPr>
          <p:cNvPr id="5164" name="Line 68"/>
          <p:cNvSpPr>
            <a:spLocks noChangeAspect="1" noChangeShapeType="1"/>
          </p:cNvSpPr>
          <p:nvPr/>
        </p:nvSpPr>
        <p:spPr bwMode="auto">
          <a:xfrm rot="5400000" flipV="1">
            <a:off x="4308475" y="4176713"/>
            <a:ext cx="0" cy="546100"/>
          </a:xfrm>
          <a:prstGeom prst="line">
            <a:avLst/>
          </a:prstGeom>
          <a:noFill/>
          <a:ln w="12700">
            <a:solidFill>
              <a:schemeClr val="tx1"/>
            </a:solidFill>
            <a:round/>
            <a:headEnd/>
            <a:tailEnd/>
          </a:ln>
        </p:spPr>
        <p:txBody>
          <a:bodyPr lIns="30588" tIns="15733" rIns="30588" bIns="15733">
            <a:spAutoFit/>
          </a:bodyPr>
          <a:lstStyle/>
          <a:p>
            <a:endParaRPr lang="en-US"/>
          </a:p>
        </p:txBody>
      </p:sp>
      <p:sp>
        <p:nvSpPr>
          <p:cNvPr id="5165" name="Rectangle 69"/>
          <p:cNvSpPr>
            <a:spLocks noChangeAspect="1" noChangeArrowheads="1"/>
          </p:cNvSpPr>
          <p:nvPr/>
        </p:nvSpPr>
        <p:spPr bwMode="auto">
          <a:xfrm>
            <a:off x="4327525" y="4398963"/>
            <a:ext cx="1749425" cy="534987"/>
          </a:xfrm>
          <a:prstGeom prst="rect">
            <a:avLst/>
          </a:prstGeom>
          <a:noFill/>
          <a:ln w="12700">
            <a:noFill/>
            <a:miter lim="800000"/>
            <a:headEnd/>
            <a:tailEnd/>
          </a:ln>
        </p:spPr>
        <p:txBody>
          <a:bodyPr lIns="31512" tIns="16208" rIns="31512" bIns="16208">
            <a:spAutoFit/>
          </a:bodyPr>
          <a:lstStyle/>
          <a:p>
            <a:pPr>
              <a:spcBef>
                <a:spcPct val="50000"/>
              </a:spcBef>
            </a:pPr>
            <a:r>
              <a:rPr lang="en-US" sz="1600" i="0"/>
              <a:t>stimulant/inhibitor</a:t>
            </a:r>
            <a:r>
              <a:rPr lang="en-US" sz="2600" i="0"/>
              <a:t> </a:t>
            </a:r>
            <a:r>
              <a:rPr lang="en-US" sz="1600" i="0"/>
              <a:t>added</a:t>
            </a:r>
          </a:p>
        </p:txBody>
      </p:sp>
      <p:sp>
        <p:nvSpPr>
          <p:cNvPr id="5166" name="Rectangle 70"/>
          <p:cNvSpPr>
            <a:spLocks noChangeAspect="1" noChangeArrowheads="1"/>
          </p:cNvSpPr>
          <p:nvPr/>
        </p:nvSpPr>
        <p:spPr bwMode="auto">
          <a:xfrm>
            <a:off x="836613" y="4325938"/>
            <a:ext cx="2762250" cy="565150"/>
          </a:xfrm>
          <a:prstGeom prst="rect">
            <a:avLst/>
          </a:prstGeom>
          <a:noFill/>
          <a:ln w="12700">
            <a:noFill/>
            <a:miter lim="800000"/>
            <a:headEnd/>
            <a:tailEnd/>
          </a:ln>
        </p:spPr>
        <p:txBody>
          <a:bodyPr lIns="31512" tIns="16208" rIns="31512" bIns="16208">
            <a:spAutoFit/>
          </a:bodyPr>
          <a:lstStyle/>
          <a:p>
            <a:pPr>
              <a:spcBef>
                <a:spcPct val="50000"/>
              </a:spcBef>
            </a:pPr>
            <a:r>
              <a:rPr lang="en-US" sz="1900" b="1" i="0"/>
              <a:t>Step 4: </a:t>
            </a:r>
            <a:r>
              <a:rPr lang="en-US" sz="1600" b="1" i="0"/>
              <a:t>Addition of DCFH-DA, Indo-1, or HE</a:t>
            </a:r>
          </a:p>
        </p:txBody>
      </p:sp>
      <p:pic>
        <p:nvPicPr>
          <p:cNvPr id="5167" name="Picture 71"/>
          <p:cNvPicPr>
            <a:picLocks noChangeArrowheads="1"/>
          </p:cNvPicPr>
          <p:nvPr/>
        </p:nvPicPr>
        <p:blipFill>
          <a:blip r:embed="rId3" cstate="print"/>
          <a:srcRect l="31972" t="36833" r="38025" b="31905"/>
          <a:stretch>
            <a:fillRect/>
          </a:stretch>
        </p:blipFill>
        <p:spPr bwMode="auto">
          <a:xfrm>
            <a:off x="7370763" y="4035425"/>
            <a:ext cx="2460625" cy="2309813"/>
          </a:xfrm>
          <a:prstGeom prst="rect">
            <a:avLst/>
          </a:prstGeom>
          <a:noFill/>
          <a:ln w="12700">
            <a:noFill/>
            <a:miter lim="800000"/>
            <a:headEnd/>
            <a:tailEnd/>
          </a:ln>
        </p:spPr>
      </p:pic>
      <p:sp>
        <p:nvSpPr>
          <p:cNvPr id="5168" name="Text Box 72"/>
          <p:cNvSpPr txBox="1">
            <a:spLocks noChangeArrowheads="1"/>
          </p:cNvSpPr>
          <p:nvPr/>
        </p:nvSpPr>
        <p:spPr bwMode="auto">
          <a:xfrm>
            <a:off x="7867650" y="2068513"/>
            <a:ext cx="1722438" cy="1803400"/>
          </a:xfrm>
          <a:prstGeom prst="rect">
            <a:avLst/>
          </a:prstGeom>
          <a:noFill/>
          <a:ln w="12700">
            <a:noFill/>
            <a:miter lim="800000"/>
            <a:headEnd/>
            <a:tailEnd/>
          </a:ln>
        </p:spPr>
        <p:txBody>
          <a:bodyPr>
            <a:spAutoFit/>
          </a:bodyPr>
          <a:lstStyle/>
          <a:p>
            <a:pPr>
              <a:spcBef>
                <a:spcPct val="50000"/>
              </a:spcBef>
            </a:pPr>
            <a:r>
              <a:rPr lang="en-US" sz="1600" b="1"/>
              <a:t>Below:</a:t>
            </a:r>
            <a:r>
              <a:rPr lang="en-US" sz="1600"/>
              <a:t> the culture dishes for live cell imaging using a confocal microscope and high NA objectives.</a:t>
            </a:r>
          </a:p>
        </p:txBody>
      </p:sp>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97704"/>
            <a:ext cx="7772400" cy="1143000"/>
          </a:xfrm>
        </p:spPr>
        <p:txBody>
          <a:bodyPr/>
          <a:lstStyle/>
          <a:p>
            <a:r>
              <a:rPr lang="en-US" dirty="0" err="1" smtClean="0"/>
              <a:t>Lumascope</a:t>
            </a:r>
            <a:endParaRPr lang="en-US" dirty="0"/>
          </a:p>
        </p:txBody>
      </p:sp>
      <p:sp>
        <p:nvSpPr>
          <p:cNvPr id="3" name="Content Placeholder 2"/>
          <p:cNvSpPr>
            <a:spLocks noGrp="1"/>
          </p:cNvSpPr>
          <p:nvPr>
            <p:ph idx="1"/>
          </p:nvPr>
        </p:nvSpPr>
        <p:spPr>
          <a:xfrm>
            <a:off x="241301" y="1676400"/>
            <a:ext cx="5990872" cy="4114800"/>
          </a:xfrm>
        </p:spPr>
        <p:txBody>
          <a:bodyPr/>
          <a:lstStyle/>
          <a:p>
            <a:r>
              <a:rPr lang="en-US" sz="2000" dirty="0"/>
              <a:t>The </a:t>
            </a:r>
            <a:r>
              <a:rPr lang="en-US" sz="2000" dirty="0" err="1"/>
              <a:t>LumaScope</a:t>
            </a:r>
            <a:r>
              <a:rPr lang="en-US" sz="2000" dirty="0"/>
              <a:t> is a low price, compact, USB-based, inverted fluorescence microscope. The system fits on a shelf inside an incubator or inside a hood. It has a built-in camera and light source. This runs on a laptop/desktop using just one USB cable, captures fluorescence or brightfield images and has options of 2.5x, 4x, 10x, 20x, 40x and 100x (oil) lenses. The software allows to do time-laps study. The machine does not have a mechanical shutter to block the light (to avoid photo-toxicity or photo-bleaching), but the software can control the light to turn on/off to less expose the cells to the light. </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02993" y="97704"/>
            <a:ext cx="3205338" cy="46050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40114" y="4702706"/>
            <a:ext cx="3168217" cy="21298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8862278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23434" y="79022"/>
            <a:ext cx="7772400" cy="1143000"/>
          </a:xfrm>
        </p:spPr>
        <p:txBody>
          <a:bodyPr/>
          <a:lstStyle/>
          <a:p>
            <a:r>
              <a:rPr lang="en-US" dirty="0" smtClean="0"/>
              <a:t>Nikon live cell imaging</a:t>
            </a:r>
            <a:endParaRPr lang="en-US" dirty="0"/>
          </a:p>
        </p:txBody>
      </p:sp>
      <p:sp>
        <p:nvSpPr>
          <p:cNvPr id="3" name="Content Placeholder 2"/>
          <p:cNvSpPr>
            <a:spLocks noGrp="1"/>
          </p:cNvSpPr>
          <p:nvPr>
            <p:ph idx="1"/>
          </p:nvPr>
        </p:nvSpPr>
        <p:spPr/>
        <p:txBody>
          <a:bodyPr/>
          <a:lstStyle/>
          <a:p>
            <a:endParaRPr lang="en-US"/>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95994" y="1584677"/>
            <a:ext cx="7607700" cy="46467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5573464" y="6627168"/>
            <a:ext cx="4541628" cy="230832"/>
          </a:xfrm>
          <a:prstGeom prst="rect">
            <a:avLst/>
          </a:prstGeom>
          <a:noFill/>
        </p:spPr>
        <p:txBody>
          <a:bodyPr wrap="none" rtlCol="0">
            <a:spAutoFit/>
          </a:bodyPr>
          <a:lstStyle/>
          <a:p>
            <a:r>
              <a:rPr lang="en-US" sz="900" dirty="0"/>
              <a:t>Image source: http://www.microscopyu.com/articles/livecellimaging/livecellmaintenance.html</a:t>
            </a:r>
          </a:p>
        </p:txBody>
      </p:sp>
    </p:spTree>
    <p:extLst>
      <p:ext uri="{BB962C8B-B14F-4D97-AF65-F5344CB8AC3E}">
        <p14:creationId xmlns:p14="http://schemas.microsoft.com/office/powerpoint/2010/main" val="280136145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71898" y="0"/>
            <a:ext cx="7772400" cy="1143000"/>
          </a:xfrm>
        </p:spPr>
        <p:txBody>
          <a:bodyPr/>
          <a:lstStyle/>
          <a:p>
            <a:r>
              <a:rPr lang="en-US" dirty="0" smtClean="0"/>
              <a:t>Live </a:t>
            </a:r>
            <a:r>
              <a:rPr lang="en-US" dirty="0"/>
              <a:t>C</a:t>
            </a:r>
            <a:r>
              <a:rPr lang="en-US" dirty="0" smtClean="0"/>
              <a:t>ell Chambers</a:t>
            </a:r>
            <a:endParaRPr lang="en-US" dirty="0"/>
          </a:p>
        </p:txBody>
      </p:sp>
      <p:sp>
        <p:nvSpPr>
          <p:cNvPr id="3" name="Content Placeholder 2"/>
          <p:cNvSpPr>
            <a:spLocks noGrp="1"/>
          </p:cNvSpPr>
          <p:nvPr>
            <p:ph idx="1"/>
          </p:nvPr>
        </p:nvSpPr>
        <p:spPr/>
        <p:txBody>
          <a:bodyPr/>
          <a:lstStyle/>
          <a:p>
            <a:endParaRPr lang="en-US"/>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5752" y="1521638"/>
            <a:ext cx="8084692" cy="43485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5644444" y="6463873"/>
            <a:ext cx="4467890" cy="261610"/>
          </a:xfrm>
          <a:prstGeom prst="rect">
            <a:avLst/>
          </a:prstGeom>
          <a:noFill/>
        </p:spPr>
        <p:txBody>
          <a:bodyPr wrap="none" rtlCol="0">
            <a:spAutoFit/>
          </a:bodyPr>
          <a:lstStyle/>
          <a:p>
            <a:r>
              <a:rPr lang="en-US" sz="1100" dirty="0"/>
              <a:t>http://www.microscopyu.com/articles/livecellimaging/culturechambers.html</a:t>
            </a:r>
          </a:p>
        </p:txBody>
      </p:sp>
    </p:spTree>
    <p:extLst>
      <p:ext uri="{BB962C8B-B14F-4D97-AF65-F5344CB8AC3E}">
        <p14:creationId xmlns:p14="http://schemas.microsoft.com/office/powerpoint/2010/main" val="38143273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9256" y="225778"/>
            <a:ext cx="7772400" cy="1143000"/>
          </a:xfrm>
        </p:spPr>
        <p:txBody>
          <a:bodyPr/>
          <a:lstStyle/>
          <a:p>
            <a:r>
              <a:rPr lang="en-US" sz="3600" dirty="0" smtClean="0"/>
              <a:t>Examples of micro-incubation systems</a:t>
            </a:r>
            <a:endParaRPr lang="en-US" sz="3600" dirty="0"/>
          </a:p>
        </p:txBody>
      </p:sp>
      <p:sp>
        <p:nvSpPr>
          <p:cNvPr id="3" name="Content Placeholder 2"/>
          <p:cNvSpPr>
            <a:spLocks noGrp="1"/>
          </p:cNvSpPr>
          <p:nvPr>
            <p:ph idx="1"/>
          </p:nvPr>
        </p:nvSpPr>
        <p:spPr/>
        <p:txBody>
          <a:bodyPr/>
          <a:lstStyle/>
          <a:p>
            <a:endParaRPr lang="en-US"/>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70730" y="1857728"/>
            <a:ext cx="4991098" cy="33908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5300" y="1857728"/>
            <a:ext cx="4648200" cy="3390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1207911" y="6265333"/>
            <a:ext cx="8911414" cy="261610"/>
          </a:xfrm>
          <a:prstGeom prst="rect">
            <a:avLst/>
          </a:prstGeom>
          <a:noFill/>
        </p:spPr>
        <p:txBody>
          <a:bodyPr wrap="none" rtlCol="0">
            <a:spAutoFit/>
          </a:bodyPr>
          <a:lstStyle/>
          <a:p>
            <a:r>
              <a:rPr lang="en-US" sz="1100" dirty="0" smtClean="0">
                <a:solidFill>
                  <a:srgbClr val="0070C0"/>
                </a:solidFill>
              </a:rPr>
              <a:t>Images from: http</a:t>
            </a:r>
            <a:r>
              <a:rPr lang="en-US" sz="1100" dirty="0">
                <a:solidFill>
                  <a:srgbClr val="0070C0"/>
                </a:solidFill>
              </a:rPr>
              <a:t>://www.harvardapparatus.com/webapp/wcs/stores/servlet/haisku3_10001_11051_68114_-1_HAI_ProductDetail_N_37474_37500_44260</a:t>
            </a:r>
          </a:p>
        </p:txBody>
      </p:sp>
    </p:spTree>
    <p:extLst>
      <p:ext uri="{BB962C8B-B14F-4D97-AF65-F5344CB8AC3E}">
        <p14:creationId xmlns:p14="http://schemas.microsoft.com/office/powerpoint/2010/main" val="2710869016"/>
      </p:ext>
    </p:extLst>
  </p:cSld>
  <p:clrMapOvr>
    <a:masterClrMapping/>
  </p:clrMapOvr>
  <p:timing>
    <p:tnLst>
      <p:par>
        <p:cTn id="1" dur="indefinite" restart="never" nodeType="tmRoot"/>
      </p:par>
    </p:tnLst>
  </p:timing>
</p:sld>
</file>

<file path=ppt/theme/theme1.xml><?xml version="1.0" encoding="utf-8"?>
<a:theme xmlns:a="http://schemas.openxmlformats.org/drawingml/2006/main" name="Confoc">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Confo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1"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1"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Confoc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Confoc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Confoc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Confoc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Confoc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Confoc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Confoc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themeOverride>
</file>

<file path=ppt/theme/themeOverride2.xml><?xml version="1.0" encoding="utf-8"?>
<a:themeOverride xmlns:a="http://schemas.openxmlformats.org/drawingml/2006/main">
  <a:clrScheme name="">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themeOverride>
</file>

<file path=ppt/theme/themeOverride3.xml><?xml version="1.0" encoding="utf-8"?>
<a:themeOverride xmlns:a="http://schemas.openxmlformats.org/drawingml/2006/main">
  <a:clrScheme name="">
    <a:dk1>
      <a:srgbClr val="FFFFFF"/>
    </a:dk1>
    <a:lt1>
      <a:srgbClr val="FFFFFF"/>
    </a:lt1>
    <a:dk2>
      <a:srgbClr val="000000"/>
    </a:dk2>
    <a:lt2>
      <a:srgbClr val="000000"/>
    </a:lt2>
    <a:accent1>
      <a:srgbClr val="00CC99"/>
    </a:accent1>
    <a:accent2>
      <a:srgbClr val="3333CC"/>
    </a:accent2>
    <a:accent3>
      <a:srgbClr val="FFFFFF"/>
    </a:accent3>
    <a:accent4>
      <a:srgbClr val="DADADA"/>
    </a:accent4>
    <a:accent5>
      <a:srgbClr val="AAE2CA"/>
    </a:accent5>
    <a:accent6>
      <a:srgbClr val="2D2DB9"/>
    </a:accent6>
    <a:hlink>
      <a:srgbClr val="CCCCFF"/>
    </a:hlink>
    <a:folHlink>
      <a:srgbClr val="B2B2B2"/>
    </a:folHlink>
  </a:clrScheme>
</a:themeOverride>
</file>

<file path=ppt/theme/themeOverride4.xml><?xml version="1.0" encoding="utf-8"?>
<a:themeOverride xmlns:a="http://schemas.openxmlformats.org/drawingml/2006/main">
  <a:clrScheme name="">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themeOverride>
</file>

<file path=ppt/theme/themeOverride5.xml><?xml version="1.0" encoding="utf-8"?>
<a:themeOverride xmlns:a="http://schemas.openxmlformats.org/drawingml/2006/main">
  <a:clrScheme name="">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themeOverride>
</file>

<file path=ppt/theme/themeOverride6.xml><?xml version="1.0" encoding="utf-8"?>
<a:themeOverride xmlns:a="http://schemas.openxmlformats.org/drawingml/2006/main">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themeOverride>
</file>

<file path=ppt/theme/themeOverride7.xml><?xml version="1.0" encoding="utf-8"?>
<a:themeOverride xmlns:a="http://schemas.openxmlformats.org/drawingml/2006/main">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themeOverride>
</file>

<file path=ppt/theme/themeOverride8.xml><?xml version="1.0" encoding="utf-8"?>
<a:themeOverride xmlns:a="http://schemas.openxmlformats.org/drawingml/2006/main">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themeOverride>
</file>

<file path=docProps/app.xml><?xml version="1.0" encoding="utf-8"?>
<Properties xmlns="http://schemas.openxmlformats.org/officeDocument/2006/extended-properties" xmlns:vt="http://schemas.openxmlformats.org/officeDocument/2006/docPropsVTypes">
  <Template/>
  <TotalTime>46309705</TotalTime>
  <Pages>27</Pages>
  <Words>2062</Words>
  <Application>Microsoft Office PowerPoint</Application>
  <PresentationFormat>35mm Slides</PresentationFormat>
  <Paragraphs>616</Paragraphs>
  <Slides>48</Slides>
  <Notes>48</Notes>
  <HiddenSlides>0</HiddenSlides>
  <MMClips>0</MMClips>
  <ScaleCrop>false</ScaleCrop>
  <HeadingPairs>
    <vt:vector size="4" baseType="variant">
      <vt:variant>
        <vt:lpstr>Theme</vt:lpstr>
      </vt:variant>
      <vt:variant>
        <vt:i4>1</vt:i4>
      </vt:variant>
      <vt:variant>
        <vt:lpstr>Slide Titles</vt:lpstr>
      </vt:variant>
      <vt:variant>
        <vt:i4>48</vt:i4>
      </vt:variant>
    </vt:vector>
  </HeadingPairs>
  <TitlesOfParts>
    <vt:vector size="49" baseType="lpstr">
      <vt:lpstr>Confoc</vt:lpstr>
      <vt:lpstr> Live Cell Imaging Applications in Confocal Microscopy   BMS 524 - “Introduction to Confocal Microscopy and Image Analysis” Purdue University Department of Basic Medical Sciences, School of Veterinary Medicine</vt:lpstr>
      <vt:lpstr>Goals of this lecture</vt:lpstr>
      <vt:lpstr>Applications</vt:lpstr>
      <vt:lpstr>Applications</vt:lpstr>
      <vt:lpstr>PowerPoint Presentation</vt:lpstr>
      <vt:lpstr>Lumascope</vt:lpstr>
      <vt:lpstr>Nikon live cell imaging</vt:lpstr>
      <vt:lpstr>Live Cell Chambers</vt:lpstr>
      <vt:lpstr>Examples of micro-incubation systems</vt:lpstr>
      <vt:lpstr>PowerPoint Presentation</vt:lpstr>
      <vt:lpstr>Live cell manipulation devices</vt:lpstr>
      <vt:lpstr>LabtekTM culture chambers</vt:lpstr>
      <vt:lpstr>Useful cell lines</vt:lpstr>
      <vt:lpstr>Growth conditions</vt:lpstr>
      <vt:lpstr>Example of DIC and Fluorescence</vt:lpstr>
      <vt:lpstr>PowerPoint Presentation</vt:lpstr>
      <vt:lpstr>Measurement of DNA</vt:lpstr>
      <vt:lpstr>PI - Cell Viability</vt:lpstr>
      <vt:lpstr>PowerPoint Presentation</vt:lpstr>
      <vt:lpstr>Specific Organelle Probes</vt:lpstr>
      <vt:lpstr>Organelle Function</vt:lpstr>
      <vt:lpstr>Calcium Related Applications</vt:lpstr>
      <vt:lpstr>Probes for Ions</vt:lpstr>
      <vt:lpstr>Ionic Flux Determinations</vt:lpstr>
      <vt:lpstr>Calcium Flux</vt:lpstr>
      <vt:lpstr>Oxidative-Related Reactions</vt:lpstr>
      <vt:lpstr>DAF-FM DAF-FM Diacetate (4-Amino-5-Methylamino-2',7'-Difluorofluorescein Diacetate) </vt:lpstr>
      <vt:lpstr>PowerPoint Presentation</vt:lpstr>
      <vt:lpstr>Hydroethidine</vt:lpstr>
      <vt:lpstr>Macrovascular Endothelial Cells in Culture</vt:lpstr>
      <vt:lpstr>PowerPoint Presentation</vt:lpstr>
      <vt:lpstr>PowerPoint Presentation</vt:lpstr>
      <vt:lpstr>H2O2 stimulation and DCF &amp; Ethidium loading in Rat  Pulmonary Artery Endothelial Cells</vt:lpstr>
      <vt:lpstr>pH Sensitive Indicators</vt:lpstr>
      <vt:lpstr>Exotic Applications of Confocal Microscopy</vt:lpstr>
      <vt:lpstr>“Caged” Photoactivatable Probes</vt:lpstr>
      <vt:lpstr>Release of “Caged” Compounds</vt:lpstr>
      <vt:lpstr>Release of Caged Compounds</vt:lpstr>
      <vt:lpstr>Membrane Polarization</vt:lpstr>
      <vt:lpstr>PowerPoint Presentation</vt:lpstr>
      <vt:lpstr>FRAP</vt:lpstr>
      <vt:lpstr>4D confocal microscopy</vt:lpstr>
      <vt:lpstr>4D Imaging</vt:lpstr>
      <vt:lpstr>Imaging 3D ECM structures</vt:lpstr>
      <vt:lpstr>PowerPoint Presentation</vt:lpstr>
      <vt:lpstr>PowerPoint Presentation</vt:lpstr>
      <vt:lpstr>Thick Tissue - Bone and Cartilage</vt:lpstr>
      <vt:lpstr>Lecture Summary</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confocal course lecture 4 - as altered for 1997</dc:title>
  <dc:subject>Confocal Microscopy</dc:subject>
  <dc:creator>JPRobinson</dc:creator>
  <cp:keywords>12-Lect-robinson</cp:keywords>
  <cp:lastModifiedBy>JPaul Robinson</cp:lastModifiedBy>
  <cp:revision>87</cp:revision>
  <cp:lastPrinted>1997-02-01T23:10:04Z</cp:lastPrinted>
  <dcterms:created xsi:type="dcterms:W3CDTF">1997-02-01T08:32:06Z</dcterms:created>
  <dcterms:modified xsi:type="dcterms:W3CDTF">2012-03-07T15:27:31Z</dcterms:modified>
</cp:coreProperties>
</file>